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0" r:id="rId2"/>
    <p:sldId id="267" r:id="rId3"/>
    <p:sldId id="11275" r:id="rId4"/>
    <p:sldId id="269" r:id="rId5"/>
    <p:sldId id="268" r:id="rId6"/>
    <p:sldId id="10976" r:id="rId7"/>
    <p:sldId id="11274" r:id="rId8"/>
    <p:sldId id="10995" r:id="rId9"/>
    <p:sldId id="11273" r:id="rId10"/>
    <p:sldId id="3608" r:id="rId11"/>
    <p:sldId id="1099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EB12A-61E1-473A-B24F-089C7AD2DA04}" type="doc">
      <dgm:prSet loTypeId="urn:microsoft.com/office/officeart/2005/8/layout/radial6" loCatId="cycle" qsTypeId="urn:microsoft.com/office/officeart/2005/8/quickstyle/simple4" qsCatId="simple" csTypeId="urn:microsoft.com/office/officeart/2005/8/colors/accent0_3" csCatId="mainScheme" phldr="1"/>
      <dgm:spPr/>
      <dgm:t>
        <a:bodyPr/>
        <a:lstStyle/>
        <a:p>
          <a:endParaRPr lang="de-CH"/>
        </a:p>
      </dgm:t>
    </dgm:pt>
    <dgm:pt modelId="{C7EA74AF-C0BF-43C9-AF27-C21129ABCC95}">
      <dgm:prSet phldrT="[Text]"/>
      <dgm:spPr/>
      <dgm:t>
        <a:bodyPr/>
        <a:lstStyle/>
        <a:p>
          <a:r>
            <a:rPr lang="en-US" b="1" dirty="0"/>
            <a:t>Stringent Quality Audits </a:t>
          </a:r>
        </a:p>
        <a:p>
          <a:r>
            <a:rPr lang="en-US" b="1" dirty="0"/>
            <a:t>(Surveys, Traceability, Dispatch &amp; Arrival Scores)</a:t>
          </a:r>
          <a:endParaRPr lang="de-CH" b="1" dirty="0"/>
        </a:p>
      </dgm:t>
    </dgm:pt>
    <dgm:pt modelId="{306697FD-9BF7-4C9D-A86A-6DF8CB30D0CF}" type="parTrans" cxnId="{3E7A27A3-259C-4B38-8DF6-5F7C85910AAE}">
      <dgm:prSet/>
      <dgm:spPr/>
      <dgm:t>
        <a:bodyPr/>
        <a:lstStyle/>
        <a:p>
          <a:endParaRPr lang="de-CH"/>
        </a:p>
      </dgm:t>
    </dgm:pt>
    <dgm:pt modelId="{654B763F-BC1E-42E4-A0C5-5923C044724F}" type="sibTrans" cxnId="{3E7A27A3-259C-4B38-8DF6-5F7C85910AAE}">
      <dgm:prSet/>
      <dgm:spPr/>
      <dgm:t>
        <a:bodyPr/>
        <a:lstStyle/>
        <a:p>
          <a:endParaRPr lang="de-CH"/>
        </a:p>
      </dgm:t>
    </dgm:pt>
    <dgm:pt modelId="{6E671523-2B30-4129-9391-AE082CB34520}">
      <dgm:prSet/>
      <dgm:spPr/>
      <dgm:t>
        <a:bodyPr/>
        <a:lstStyle/>
        <a:p>
          <a:r>
            <a:rPr lang="en-US" b="1" dirty="0"/>
            <a:t>Integrated Nutrition And Pest Management</a:t>
          </a:r>
        </a:p>
        <a:p>
          <a:r>
            <a:rPr lang="en-US" b="1" dirty="0"/>
            <a:t> (Soil &amp; Leaf Tests, Biologicals &amp; Drone Sprays)</a:t>
          </a:r>
          <a:endParaRPr lang="de-CH" b="1" dirty="0"/>
        </a:p>
      </dgm:t>
    </dgm:pt>
    <dgm:pt modelId="{B84E8AC8-2A4B-4CC6-A43D-2B14C8CECDFD}" type="parTrans" cxnId="{4171EA95-3DFA-44AA-8FEC-709E4CCDF381}">
      <dgm:prSet/>
      <dgm:spPr/>
      <dgm:t>
        <a:bodyPr/>
        <a:lstStyle/>
        <a:p>
          <a:endParaRPr lang="de-CH"/>
        </a:p>
      </dgm:t>
    </dgm:pt>
    <dgm:pt modelId="{BF32D5AA-9B6E-4470-ABCE-A6536AA431E7}" type="sibTrans" cxnId="{4171EA95-3DFA-44AA-8FEC-709E4CCDF381}">
      <dgm:prSet/>
      <dgm:spPr/>
      <dgm:t>
        <a:bodyPr/>
        <a:lstStyle/>
        <a:p>
          <a:endParaRPr lang="de-CH"/>
        </a:p>
      </dgm:t>
    </dgm:pt>
    <dgm:pt modelId="{4E444AFC-1894-4207-8E8F-8C4CBDAAF5F1}">
      <dgm:prSet/>
      <dgm:spPr/>
      <dgm:t>
        <a:bodyPr/>
        <a:lstStyle/>
        <a:p>
          <a:r>
            <a:rPr lang="de-CH" b="1" dirty="0"/>
            <a:t>Propritary Plant &amp; Fruit Care Practices </a:t>
          </a:r>
        </a:p>
        <a:p>
          <a:r>
            <a:rPr lang="de-CH" b="1" i="1" dirty="0"/>
            <a:t>(More bunch weight yeild per plant)</a:t>
          </a:r>
        </a:p>
      </dgm:t>
    </dgm:pt>
    <dgm:pt modelId="{8BD905FB-30B0-4A35-83DD-8E7679CEBDE6}" type="parTrans" cxnId="{B3E63C79-7EF7-4B7F-A59F-817AB0D957AB}">
      <dgm:prSet/>
      <dgm:spPr/>
      <dgm:t>
        <a:bodyPr/>
        <a:lstStyle/>
        <a:p>
          <a:endParaRPr lang="de-CH"/>
        </a:p>
      </dgm:t>
    </dgm:pt>
    <dgm:pt modelId="{ECE1B183-53D1-4C01-8A2B-5632E4E597BC}" type="sibTrans" cxnId="{B3E63C79-7EF7-4B7F-A59F-817AB0D957AB}">
      <dgm:prSet/>
      <dgm:spPr/>
      <dgm:t>
        <a:bodyPr/>
        <a:lstStyle/>
        <a:p>
          <a:endParaRPr lang="de-CH"/>
        </a:p>
      </dgm:t>
    </dgm:pt>
    <dgm:pt modelId="{1D21C0F3-DC69-419D-A1EA-C6D8A5F4B987}">
      <dgm:prSet/>
      <dgm:spPr/>
      <dgm:t>
        <a:bodyPr/>
        <a:lstStyle/>
        <a:p>
          <a:r>
            <a:rPr lang="en-US" b="1" dirty="0"/>
            <a:t>Unique Post-harvesting Processes </a:t>
          </a:r>
        </a:p>
        <a:p>
          <a:r>
            <a:rPr lang="en-US" b="1" i="1" dirty="0"/>
            <a:t>(Mobile &amp; fixed packhouses, cable ways, precooling &amp; cold storage)</a:t>
          </a:r>
          <a:endParaRPr lang="de-CH" b="1" i="1" dirty="0"/>
        </a:p>
      </dgm:t>
    </dgm:pt>
    <dgm:pt modelId="{997665C8-E93B-43E9-B8F5-6AF3F02031FA}" type="parTrans" cxnId="{7CA85E16-7C6D-47B8-8052-3743882D90D8}">
      <dgm:prSet/>
      <dgm:spPr/>
      <dgm:t>
        <a:bodyPr/>
        <a:lstStyle/>
        <a:p>
          <a:endParaRPr lang="de-CH"/>
        </a:p>
      </dgm:t>
    </dgm:pt>
    <dgm:pt modelId="{0BFC0177-76B5-4D33-AD21-1F302E2545D4}" type="sibTrans" cxnId="{7CA85E16-7C6D-47B8-8052-3743882D90D8}">
      <dgm:prSet/>
      <dgm:spPr/>
      <dgm:t>
        <a:bodyPr/>
        <a:lstStyle/>
        <a:p>
          <a:endParaRPr lang="de-CH"/>
        </a:p>
      </dgm:t>
    </dgm:pt>
    <dgm:pt modelId="{9BB57C96-5AEF-4937-9240-DC2F3598532E}">
      <dgm:prSet/>
      <dgm:spPr/>
      <dgm:t>
        <a:bodyPr/>
        <a:lstStyle/>
        <a:p>
          <a:r>
            <a:rPr lang="en-US" b="1" dirty="0"/>
            <a:t>Ensure Pre-Cultivation SOPs </a:t>
          </a:r>
        </a:p>
        <a:p>
          <a:r>
            <a:rPr lang="en-US" b="1" dirty="0"/>
            <a:t>(Land Preparation, Tissue per Acre, Drip Irrigation, Cover Crop-less weeds)</a:t>
          </a:r>
          <a:endParaRPr lang="de-CH" b="1" dirty="0"/>
        </a:p>
      </dgm:t>
    </dgm:pt>
    <dgm:pt modelId="{64F17F4F-CE6C-4EF0-A264-73750DAB40A2}" type="parTrans" cxnId="{FCB1F069-A56F-4889-9C3B-74CE88349F23}">
      <dgm:prSet/>
      <dgm:spPr/>
      <dgm:t>
        <a:bodyPr/>
        <a:lstStyle/>
        <a:p>
          <a:endParaRPr lang="de-CH"/>
        </a:p>
      </dgm:t>
    </dgm:pt>
    <dgm:pt modelId="{35694051-DE2C-490F-8E6B-E3209DE8C18E}" type="sibTrans" cxnId="{FCB1F069-A56F-4889-9C3B-74CE88349F23}">
      <dgm:prSet/>
      <dgm:spPr/>
      <dgm:t>
        <a:bodyPr/>
        <a:lstStyle/>
        <a:p>
          <a:endParaRPr lang="de-CH"/>
        </a:p>
      </dgm:t>
    </dgm:pt>
    <dgm:pt modelId="{80218902-76DB-4EC2-85D9-600319284972}">
      <dgm:prSet phldrT="[Text]" custT="1"/>
      <dgm:spPr>
        <a:solidFill>
          <a:schemeClr val="accent3"/>
        </a:solidFill>
      </dgm:spPr>
      <dgm:t>
        <a:bodyPr/>
        <a:lstStyle/>
        <a:p>
          <a:r>
            <a:rPr lang="en-US" sz="1400" b="1" dirty="0"/>
            <a:t>+15%  bunches/acre </a:t>
          </a:r>
        </a:p>
        <a:p>
          <a:r>
            <a:rPr lang="en-US" sz="1400" b="1" dirty="0"/>
            <a:t>+20% bunch weight  </a:t>
          </a:r>
        </a:p>
        <a:p>
          <a:r>
            <a:rPr lang="en-US" sz="1400" b="1" dirty="0"/>
            <a:t>65:25:10 ABC ratio +18% higher premium fruit</a:t>
          </a:r>
          <a:endParaRPr lang="de-CH" sz="1400" b="1" dirty="0"/>
        </a:p>
      </dgm:t>
    </dgm:pt>
    <dgm:pt modelId="{E85D2FBD-FDB2-4435-A256-756EC0D247BE}" type="sibTrans" cxnId="{6090F81B-FA37-490D-B742-F4117C8D39BE}">
      <dgm:prSet/>
      <dgm:spPr/>
      <dgm:t>
        <a:bodyPr/>
        <a:lstStyle/>
        <a:p>
          <a:endParaRPr lang="de-CH"/>
        </a:p>
      </dgm:t>
    </dgm:pt>
    <dgm:pt modelId="{C180DC5D-686A-431C-9344-3FE6600D7AEB}" type="parTrans" cxnId="{6090F81B-FA37-490D-B742-F4117C8D39BE}">
      <dgm:prSet/>
      <dgm:spPr/>
      <dgm:t>
        <a:bodyPr/>
        <a:lstStyle/>
        <a:p>
          <a:endParaRPr lang="de-CH"/>
        </a:p>
      </dgm:t>
    </dgm:pt>
    <dgm:pt modelId="{998783EE-A772-4075-8112-5FB7806FC924}" type="pres">
      <dgm:prSet presAssocID="{363EB12A-61E1-473A-B24F-089C7AD2DA04}" presName="Name0" presStyleCnt="0">
        <dgm:presLayoutVars>
          <dgm:chMax val="1"/>
          <dgm:dir/>
          <dgm:animLvl val="ctr"/>
          <dgm:resizeHandles val="exact"/>
        </dgm:presLayoutVars>
      </dgm:prSet>
      <dgm:spPr/>
    </dgm:pt>
    <dgm:pt modelId="{88B8782C-5BB6-4946-953C-E407EA5969A6}" type="pres">
      <dgm:prSet presAssocID="{80218902-76DB-4EC2-85D9-600319284972}" presName="centerShape" presStyleLbl="node0" presStyleIdx="0" presStyleCnt="1" custScaleX="113757" custScaleY="105926" custLinFactNeighborX="0" custLinFactNeighborY="-1060"/>
      <dgm:spPr/>
    </dgm:pt>
    <dgm:pt modelId="{58BD603A-3593-4CD5-AB7F-EE90EF327033}" type="pres">
      <dgm:prSet presAssocID="{6E671523-2B30-4129-9391-AE082CB34520}" presName="node" presStyleLbl="node1" presStyleIdx="0" presStyleCnt="5">
        <dgm:presLayoutVars>
          <dgm:bulletEnabled val="1"/>
        </dgm:presLayoutVars>
      </dgm:prSet>
      <dgm:spPr/>
    </dgm:pt>
    <dgm:pt modelId="{C91867D0-21BD-4B77-9DB1-31CD50DC0E6B}" type="pres">
      <dgm:prSet presAssocID="{6E671523-2B30-4129-9391-AE082CB34520}" presName="dummy" presStyleCnt="0"/>
      <dgm:spPr/>
    </dgm:pt>
    <dgm:pt modelId="{D648859B-E447-49AB-B367-9CD0B9B6699C}" type="pres">
      <dgm:prSet presAssocID="{BF32D5AA-9B6E-4470-ABCE-A6536AA431E7}" presName="sibTrans" presStyleLbl="sibTrans2D1" presStyleIdx="0" presStyleCnt="5"/>
      <dgm:spPr/>
    </dgm:pt>
    <dgm:pt modelId="{37665C1C-8561-4BDD-A520-25AA297BFB8B}" type="pres">
      <dgm:prSet presAssocID="{4E444AFC-1894-4207-8E8F-8C4CBDAAF5F1}" presName="node" presStyleLbl="node1" presStyleIdx="1" presStyleCnt="5">
        <dgm:presLayoutVars>
          <dgm:bulletEnabled val="1"/>
        </dgm:presLayoutVars>
      </dgm:prSet>
      <dgm:spPr/>
    </dgm:pt>
    <dgm:pt modelId="{B35DB756-DB22-48E3-A9EC-822B10DE29F0}" type="pres">
      <dgm:prSet presAssocID="{4E444AFC-1894-4207-8E8F-8C4CBDAAF5F1}" presName="dummy" presStyleCnt="0"/>
      <dgm:spPr/>
    </dgm:pt>
    <dgm:pt modelId="{3EB40B82-E784-4054-9682-9843DF51FFE1}" type="pres">
      <dgm:prSet presAssocID="{ECE1B183-53D1-4C01-8A2B-5632E4E597BC}" presName="sibTrans" presStyleLbl="sibTrans2D1" presStyleIdx="1" presStyleCnt="5"/>
      <dgm:spPr/>
    </dgm:pt>
    <dgm:pt modelId="{8A048F2F-9004-4BF2-B861-0161FD7B26CB}" type="pres">
      <dgm:prSet presAssocID="{1D21C0F3-DC69-419D-A1EA-C6D8A5F4B987}" presName="node" presStyleLbl="node1" presStyleIdx="2" presStyleCnt="5">
        <dgm:presLayoutVars>
          <dgm:bulletEnabled val="1"/>
        </dgm:presLayoutVars>
      </dgm:prSet>
      <dgm:spPr/>
    </dgm:pt>
    <dgm:pt modelId="{A4E6D1F7-80AA-4164-A5A2-64837CE985E0}" type="pres">
      <dgm:prSet presAssocID="{1D21C0F3-DC69-419D-A1EA-C6D8A5F4B987}" presName="dummy" presStyleCnt="0"/>
      <dgm:spPr/>
    </dgm:pt>
    <dgm:pt modelId="{C11B14FB-533D-44CA-92BD-81CDF9C124E2}" type="pres">
      <dgm:prSet presAssocID="{0BFC0177-76B5-4D33-AD21-1F302E2545D4}" presName="sibTrans" presStyleLbl="sibTrans2D1" presStyleIdx="2" presStyleCnt="5"/>
      <dgm:spPr/>
    </dgm:pt>
    <dgm:pt modelId="{0D699B2A-3C25-4792-AA2D-1501EDCDEDF2}" type="pres">
      <dgm:prSet presAssocID="{C7EA74AF-C0BF-43C9-AF27-C21129ABCC95}" presName="node" presStyleLbl="node1" presStyleIdx="3" presStyleCnt="5">
        <dgm:presLayoutVars>
          <dgm:bulletEnabled val="1"/>
        </dgm:presLayoutVars>
      </dgm:prSet>
      <dgm:spPr/>
    </dgm:pt>
    <dgm:pt modelId="{0696F8E7-DC46-44B5-972E-B6F630E3AC0F}" type="pres">
      <dgm:prSet presAssocID="{C7EA74AF-C0BF-43C9-AF27-C21129ABCC95}" presName="dummy" presStyleCnt="0"/>
      <dgm:spPr/>
    </dgm:pt>
    <dgm:pt modelId="{E2463185-F307-49CB-8545-FC731ED4AB80}" type="pres">
      <dgm:prSet presAssocID="{654B763F-BC1E-42E4-A0C5-5923C044724F}" presName="sibTrans" presStyleLbl="sibTrans2D1" presStyleIdx="3" presStyleCnt="5"/>
      <dgm:spPr/>
    </dgm:pt>
    <dgm:pt modelId="{5085B6AB-9719-4267-A0AC-07BD0965E260}" type="pres">
      <dgm:prSet presAssocID="{9BB57C96-5AEF-4937-9240-DC2F3598532E}" presName="node" presStyleLbl="node1" presStyleIdx="4" presStyleCnt="5">
        <dgm:presLayoutVars>
          <dgm:bulletEnabled val="1"/>
        </dgm:presLayoutVars>
      </dgm:prSet>
      <dgm:spPr/>
    </dgm:pt>
    <dgm:pt modelId="{6E564A25-95CA-4FB3-8F5E-559B7519C192}" type="pres">
      <dgm:prSet presAssocID="{9BB57C96-5AEF-4937-9240-DC2F3598532E}" presName="dummy" presStyleCnt="0"/>
      <dgm:spPr/>
    </dgm:pt>
    <dgm:pt modelId="{91D90CCF-521E-4EAC-AEB1-0C31FB6255E0}" type="pres">
      <dgm:prSet presAssocID="{35694051-DE2C-490F-8E6B-E3209DE8C18E}" presName="sibTrans" presStyleLbl="sibTrans2D1" presStyleIdx="4" presStyleCnt="5" custLinFactNeighborY="814"/>
      <dgm:spPr/>
    </dgm:pt>
  </dgm:ptLst>
  <dgm:cxnLst>
    <dgm:cxn modelId="{7CA85E16-7C6D-47B8-8052-3743882D90D8}" srcId="{80218902-76DB-4EC2-85D9-600319284972}" destId="{1D21C0F3-DC69-419D-A1EA-C6D8A5F4B987}" srcOrd="2" destOrd="0" parTransId="{997665C8-E93B-43E9-B8F5-6AF3F02031FA}" sibTransId="{0BFC0177-76B5-4D33-AD21-1F302E2545D4}"/>
    <dgm:cxn modelId="{6090F81B-FA37-490D-B742-F4117C8D39BE}" srcId="{363EB12A-61E1-473A-B24F-089C7AD2DA04}" destId="{80218902-76DB-4EC2-85D9-600319284972}" srcOrd="0" destOrd="0" parTransId="{C180DC5D-686A-431C-9344-3FE6600D7AEB}" sibTransId="{E85D2FBD-FDB2-4435-A256-756EC0D247BE}"/>
    <dgm:cxn modelId="{B79DC532-C651-47BF-9080-0106907B2A5E}" type="presOf" srcId="{363EB12A-61E1-473A-B24F-089C7AD2DA04}" destId="{998783EE-A772-4075-8112-5FB7806FC924}" srcOrd="0" destOrd="0" presId="urn:microsoft.com/office/officeart/2005/8/layout/radial6"/>
    <dgm:cxn modelId="{67DB1C3A-2974-4A3D-A140-5F4EBBC0A15A}" type="presOf" srcId="{1D21C0F3-DC69-419D-A1EA-C6D8A5F4B987}" destId="{8A048F2F-9004-4BF2-B861-0161FD7B26CB}" srcOrd="0" destOrd="0" presId="urn:microsoft.com/office/officeart/2005/8/layout/radial6"/>
    <dgm:cxn modelId="{3EE5093C-4601-4B31-97C6-32559A15854C}" type="presOf" srcId="{654B763F-BC1E-42E4-A0C5-5923C044724F}" destId="{E2463185-F307-49CB-8545-FC731ED4AB80}" srcOrd="0" destOrd="0" presId="urn:microsoft.com/office/officeart/2005/8/layout/radial6"/>
    <dgm:cxn modelId="{69AB713F-3FA8-4BEF-B070-E8EECD27379C}" type="presOf" srcId="{0BFC0177-76B5-4D33-AD21-1F302E2545D4}" destId="{C11B14FB-533D-44CA-92BD-81CDF9C124E2}" srcOrd="0" destOrd="0" presId="urn:microsoft.com/office/officeart/2005/8/layout/radial6"/>
    <dgm:cxn modelId="{901A9E3F-5C00-4677-8389-6A9AF77C258E}" type="presOf" srcId="{6E671523-2B30-4129-9391-AE082CB34520}" destId="{58BD603A-3593-4CD5-AB7F-EE90EF327033}" srcOrd="0" destOrd="0" presId="urn:microsoft.com/office/officeart/2005/8/layout/radial6"/>
    <dgm:cxn modelId="{FF2C6940-35B1-4B3C-8541-61EB010136CB}" type="presOf" srcId="{BF32D5AA-9B6E-4470-ABCE-A6536AA431E7}" destId="{D648859B-E447-49AB-B367-9CD0B9B6699C}" srcOrd="0" destOrd="0" presId="urn:microsoft.com/office/officeart/2005/8/layout/radial6"/>
    <dgm:cxn modelId="{FCB1F069-A56F-4889-9C3B-74CE88349F23}" srcId="{80218902-76DB-4EC2-85D9-600319284972}" destId="{9BB57C96-5AEF-4937-9240-DC2F3598532E}" srcOrd="4" destOrd="0" parTransId="{64F17F4F-CE6C-4EF0-A264-73750DAB40A2}" sibTransId="{35694051-DE2C-490F-8E6B-E3209DE8C18E}"/>
    <dgm:cxn modelId="{B3E63C79-7EF7-4B7F-A59F-817AB0D957AB}" srcId="{80218902-76DB-4EC2-85D9-600319284972}" destId="{4E444AFC-1894-4207-8E8F-8C4CBDAAF5F1}" srcOrd="1" destOrd="0" parTransId="{8BD905FB-30B0-4A35-83DD-8E7679CEBDE6}" sibTransId="{ECE1B183-53D1-4C01-8A2B-5632E4E597BC}"/>
    <dgm:cxn modelId="{F03CC679-C012-4FAC-867F-DE80B4F6A13E}" type="presOf" srcId="{4E444AFC-1894-4207-8E8F-8C4CBDAAF5F1}" destId="{37665C1C-8561-4BDD-A520-25AA297BFB8B}" srcOrd="0" destOrd="0" presId="urn:microsoft.com/office/officeart/2005/8/layout/radial6"/>
    <dgm:cxn modelId="{4171EA95-3DFA-44AA-8FEC-709E4CCDF381}" srcId="{80218902-76DB-4EC2-85D9-600319284972}" destId="{6E671523-2B30-4129-9391-AE082CB34520}" srcOrd="0" destOrd="0" parTransId="{B84E8AC8-2A4B-4CC6-A43D-2B14C8CECDFD}" sibTransId="{BF32D5AA-9B6E-4470-ABCE-A6536AA431E7}"/>
    <dgm:cxn modelId="{C2244B96-C989-4710-A7E0-DBE866BD5069}" type="presOf" srcId="{9BB57C96-5AEF-4937-9240-DC2F3598532E}" destId="{5085B6AB-9719-4267-A0AC-07BD0965E260}" srcOrd="0" destOrd="0" presId="urn:microsoft.com/office/officeart/2005/8/layout/radial6"/>
    <dgm:cxn modelId="{3E7A27A3-259C-4B38-8DF6-5F7C85910AAE}" srcId="{80218902-76DB-4EC2-85D9-600319284972}" destId="{C7EA74AF-C0BF-43C9-AF27-C21129ABCC95}" srcOrd="3" destOrd="0" parTransId="{306697FD-9BF7-4C9D-A86A-6DF8CB30D0CF}" sibTransId="{654B763F-BC1E-42E4-A0C5-5923C044724F}"/>
    <dgm:cxn modelId="{D656C4AB-BAFB-46F1-A6A7-2A98D187E6BF}" type="presOf" srcId="{C7EA74AF-C0BF-43C9-AF27-C21129ABCC95}" destId="{0D699B2A-3C25-4792-AA2D-1501EDCDEDF2}" srcOrd="0" destOrd="0" presId="urn:microsoft.com/office/officeart/2005/8/layout/radial6"/>
    <dgm:cxn modelId="{FEC017B0-25F4-4150-9060-F29593996606}" type="presOf" srcId="{80218902-76DB-4EC2-85D9-600319284972}" destId="{88B8782C-5BB6-4946-953C-E407EA5969A6}" srcOrd="0" destOrd="0" presId="urn:microsoft.com/office/officeart/2005/8/layout/radial6"/>
    <dgm:cxn modelId="{DE99D8CE-C722-4AE4-A5E2-7E65A58AED69}" type="presOf" srcId="{35694051-DE2C-490F-8E6B-E3209DE8C18E}" destId="{91D90CCF-521E-4EAC-AEB1-0C31FB6255E0}" srcOrd="0" destOrd="0" presId="urn:microsoft.com/office/officeart/2005/8/layout/radial6"/>
    <dgm:cxn modelId="{5E0E00FF-1219-4130-9C5E-37E79C1417A7}" type="presOf" srcId="{ECE1B183-53D1-4C01-8A2B-5632E4E597BC}" destId="{3EB40B82-E784-4054-9682-9843DF51FFE1}" srcOrd="0" destOrd="0" presId="urn:microsoft.com/office/officeart/2005/8/layout/radial6"/>
    <dgm:cxn modelId="{E2975BEE-FA03-4F09-8EF1-CFBF970F3763}" type="presParOf" srcId="{998783EE-A772-4075-8112-5FB7806FC924}" destId="{88B8782C-5BB6-4946-953C-E407EA5969A6}" srcOrd="0" destOrd="0" presId="urn:microsoft.com/office/officeart/2005/8/layout/radial6"/>
    <dgm:cxn modelId="{45D1B743-51DE-4BDE-A4F6-6FEB3976F889}" type="presParOf" srcId="{998783EE-A772-4075-8112-5FB7806FC924}" destId="{58BD603A-3593-4CD5-AB7F-EE90EF327033}" srcOrd="1" destOrd="0" presId="urn:microsoft.com/office/officeart/2005/8/layout/radial6"/>
    <dgm:cxn modelId="{E7E7804C-B754-4A88-8971-EAF84323E519}" type="presParOf" srcId="{998783EE-A772-4075-8112-5FB7806FC924}" destId="{C91867D0-21BD-4B77-9DB1-31CD50DC0E6B}" srcOrd="2" destOrd="0" presId="urn:microsoft.com/office/officeart/2005/8/layout/radial6"/>
    <dgm:cxn modelId="{C1E0BB36-0CC0-4EFD-B9B6-5DDC395539DD}" type="presParOf" srcId="{998783EE-A772-4075-8112-5FB7806FC924}" destId="{D648859B-E447-49AB-B367-9CD0B9B6699C}" srcOrd="3" destOrd="0" presId="urn:microsoft.com/office/officeart/2005/8/layout/radial6"/>
    <dgm:cxn modelId="{795492AA-9A40-4951-A041-F821455ADC05}" type="presParOf" srcId="{998783EE-A772-4075-8112-5FB7806FC924}" destId="{37665C1C-8561-4BDD-A520-25AA297BFB8B}" srcOrd="4" destOrd="0" presId="urn:microsoft.com/office/officeart/2005/8/layout/radial6"/>
    <dgm:cxn modelId="{4F4B5B31-228F-4C33-8206-471ADCCE94FC}" type="presParOf" srcId="{998783EE-A772-4075-8112-5FB7806FC924}" destId="{B35DB756-DB22-48E3-A9EC-822B10DE29F0}" srcOrd="5" destOrd="0" presId="urn:microsoft.com/office/officeart/2005/8/layout/radial6"/>
    <dgm:cxn modelId="{CDD0C74A-9AD5-40CA-BED2-5392BD689057}" type="presParOf" srcId="{998783EE-A772-4075-8112-5FB7806FC924}" destId="{3EB40B82-E784-4054-9682-9843DF51FFE1}" srcOrd="6" destOrd="0" presId="urn:microsoft.com/office/officeart/2005/8/layout/radial6"/>
    <dgm:cxn modelId="{2DAFBFF3-38C5-46EB-8F06-23F31DF5E921}" type="presParOf" srcId="{998783EE-A772-4075-8112-5FB7806FC924}" destId="{8A048F2F-9004-4BF2-B861-0161FD7B26CB}" srcOrd="7" destOrd="0" presId="urn:microsoft.com/office/officeart/2005/8/layout/radial6"/>
    <dgm:cxn modelId="{78DABF0E-1FD2-4024-ACC7-A49A9536FCB7}" type="presParOf" srcId="{998783EE-A772-4075-8112-5FB7806FC924}" destId="{A4E6D1F7-80AA-4164-A5A2-64837CE985E0}" srcOrd="8" destOrd="0" presId="urn:microsoft.com/office/officeart/2005/8/layout/radial6"/>
    <dgm:cxn modelId="{CAC5F1F8-BF12-4892-9FD5-AC7B277A7461}" type="presParOf" srcId="{998783EE-A772-4075-8112-5FB7806FC924}" destId="{C11B14FB-533D-44CA-92BD-81CDF9C124E2}" srcOrd="9" destOrd="0" presId="urn:microsoft.com/office/officeart/2005/8/layout/radial6"/>
    <dgm:cxn modelId="{679E0226-3FBC-4E2D-B0C0-F0C358D376AA}" type="presParOf" srcId="{998783EE-A772-4075-8112-5FB7806FC924}" destId="{0D699B2A-3C25-4792-AA2D-1501EDCDEDF2}" srcOrd="10" destOrd="0" presId="urn:microsoft.com/office/officeart/2005/8/layout/radial6"/>
    <dgm:cxn modelId="{BACF4AC0-4C9F-49A3-9B0F-9151688836D6}" type="presParOf" srcId="{998783EE-A772-4075-8112-5FB7806FC924}" destId="{0696F8E7-DC46-44B5-972E-B6F630E3AC0F}" srcOrd="11" destOrd="0" presId="urn:microsoft.com/office/officeart/2005/8/layout/radial6"/>
    <dgm:cxn modelId="{05CC5876-8F18-4133-B1F1-D9FE97E5FAF4}" type="presParOf" srcId="{998783EE-A772-4075-8112-5FB7806FC924}" destId="{E2463185-F307-49CB-8545-FC731ED4AB80}" srcOrd="12" destOrd="0" presId="urn:microsoft.com/office/officeart/2005/8/layout/radial6"/>
    <dgm:cxn modelId="{B53C9532-FD4C-43E2-ADE9-47FA41649C6C}" type="presParOf" srcId="{998783EE-A772-4075-8112-5FB7806FC924}" destId="{5085B6AB-9719-4267-A0AC-07BD0965E260}" srcOrd="13" destOrd="0" presId="urn:microsoft.com/office/officeart/2005/8/layout/radial6"/>
    <dgm:cxn modelId="{BF6AF321-A354-4009-B22A-C1AC38106CDF}" type="presParOf" srcId="{998783EE-A772-4075-8112-5FB7806FC924}" destId="{6E564A25-95CA-4FB3-8F5E-559B7519C192}" srcOrd="14" destOrd="0" presId="urn:microsoft.com/office/officeart/2005/8/layout/radial6"/>
    <dgm:cxn modelId="{D92F3539-991F-445F-AFC3-DC3DA0802E9D}" type="presParOf" srcId="{998783EE-A772-4075-8112-5FB7806FC924}" destId="{91D90CCF-521E-4EAC-AEB1-0C31FB6255E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90CCF-521E-4EAC-AEB1-0C31FB6255E0}">
      <dsp:nvSpPr>
        <dsp:cNvPr id="0" name=""/>
        <dsp:cNvSpPr/>
      </dsp:nvSpPr>
      <dsp:spPr>
        <a:xfrm>
          <a:off x="1163588" y="765257"/>
          <a:ext cx="4837789" cy="4837789"/>
        </a:xfrm>
        <a:prstGeom prst="blockArc">
          <a:avLst>
            <a:gd name="adj1" fmla="val 11880000"/>
            <a:gd name="adj2" fmla="val 16200000"/>
            <a:gd name="adj3" fmla="val 4643"/>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463185-F307-49CB-8545-FC731ED4AB80}">
      <dsp:nvSpPr>
        <dsp:cNvPr id="0" name=""/>
        <dsp:cNvSpPr/>
      </dsp:nvSpPr>
      <dsp:spPr>
        <a:xfrm>
          <a:off x="1163588" y="725878"/>
          <a:ext cx="4837789" cy="4837789"/>
        </a:xfrm>
        <a:prstGeom prst="blockArc">
          <a:avLst>
            <a:gd name="adj1" fmla="val 7560000"/>
            <a:gd name="adj2" fmla="val 11880000"/>
            <a:gd name="adj3" fmla="val 4643"/>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1B14FB-533D-44CA-92BD-81CDF9C124E2}">
      <dsp:nvSpPr>
        <dsp:cNvPr id="0" name=""/>
        <dsp:cNvSpPr/>
      </dsp:nvSpPr>
      <dsp:spPr>
        <a:xfrm>
          <a:off x="1163588" y="725878"/>
          <a:ext cx="4837789" cy="4837789"/>
        </a:xfrm>
        <a:prstGeom prst="blockArc">
          <a:avLst>
            <a:gd name="adj1" fmla="val 3240000"/>
            <a:gd name="adj2" fmla="val 7560000"/>
            <a:gd name="adj3" fmla="val 4643"/>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B40B82-E784-4054-9682-9843DF51FFE1}">
      <dsp:nvSpPr>
        <dsp:cNvPr id="0" name=""/>
        <dsp:cNvSpPr/>
      </dsp:nvSpPr>
      <dsp:spPr>
        <a:xfrm>
          <a:off x="1163588" y="725878"/>
          <a:ext cx="4837789" cy="4837789"/>
        </a:xfrm>
        <a:prstGeom prst="blockArc">
          <a:avLst>
            <a:gd name="adj1" fmla="val 20520000"/>
            <a:gd name="adj2" fmla="val 3240000"/>
            <a:gd name="adj3" fmla="val 4643"/>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48859B-E447-49AB-B367-9CD0B9B6699C}">
      <dsp:nvSpPr>
        <dsp:cNvPr id="0" name=""/>
        <dsp:cNvSpPr/>
      </dsp:nvSpPr>
      <dsp:spPr>
        <a:xfrm>
          <a:off x="1163588" y="725878"/>
          <a:ext cx="4837789" cy="4837789"/>
        </a:xfrm>
        <a:prstGeom prst="blockArc">
          <a:avLst>
            <a:gd name="adj1" fmla="val 16200000"/>
            <a:gd name="adj2" fmla="val 20520000"/>
            <a:gd name="adj3" fmla="val 4643"/>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B8782C-5BB6-4946-953C-E407EA5969A6}">
      <dsp:nvSpPr>
        <dsp:cNvPr id="0" name=""/>
        <dsp:cNvSpPr/>
      </dsp:nvSpPr>
      <dsp:spPr>
        <a:xfrm>
          <a:off x="2314913" y="1914372"/>
          <a:ext cx="2535138" cy="2360620"/>
        </a:xfrm>
        <a:prstGeom prst="ellipse">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+15%  bunches/acre </a:t>
          </a:r>
        </a:p>
        <a:p>
          <a:pPr marL="0" lvl="0" indent="0" algn="ctr" defTabSz="622300">
            <a:lnSpc>
              <a:spcPct val="90000"/>
            </a:lnSpc>
            <a:spcBef>
              <a:spcPct val="0"/>
            </a:spcBef>
            <a:spcAft>
              <a:spcPct val="35000"/>
            </a:spcAft>
            <a:buNone/>
          </a:pPr>
          <a:r>
            <a:rPr lang="en-US" sz="1400" b="1" kern="1200" dirty="0"/>
            <a:t>+20% bunch weight  </a:t>
          </a:r>
        </a:p>
        <a:p>
          <a:pPr marL="0" lvl="0" indent="0" algn="ctr" defTabSz="622300">
            <a:lnSpc>
              <a:spcPct val="90000"/>
            </a:lnSpc>
            <a:spcBef>
              <a:spcPct val="0"/>
            </a:spcBef>
            <a:spcAft>
              <a:spcPct val="35000"/>
            </a:spcAft>
            <a:buNone/>
          </a:pPr>
          <a:r>
            <a:rPr lang="en-US" sz="1400" b="1" kern="1200" dirty="0"/>
            <a:t>65:25:10 ABC ratio +18% higher premium fruit</a:t>
          </a:r>
          <a:endParaRPr lang="de-CH" sz="1400" b="1" kern="1200" dirty="0"/>
        </a:p>
      </dsp:txBody>
      <dsp:txXfrm>
        <a:off x="2686175" y="2260077"/>
        <a:ext cx="1792614" cy="1669210"/>
      </dsp:txXfrm>
    </dsp:sp>
    <dsp:sp modelId="{58BD603A-3593-4CD5-AB7F-EE90EF327033}">
      <dsp:nvSpPr>
        <dsp:cNvPr id="0" name=""/>
        <dsp:cNvSpPr/>
      </dsp:nvSpPr>
      <dsp:spPr>
        <a:xfrm>
          <a:off x="2802488" y="2043"/>
          <a:ext cx="1559989" cy="1559989"/>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Integrated Nutrition And Pest Management</a:t>
          </a:r>
        </a:p>
        <a:p>
          <a:pPr marL="0" lvl="0" indent="0" algn="ctr" defTabSz="400050">
            <a:lnSpc>
              <a:spcPct val="90000"/>
            </a:lnSpc>
            <a:spcBef>
              <a:spcPct val="0"/>
            </a:spcBef>
            <a:spcAft>
              <a:spcPct val="35000"/>
            </a:spcAft>
            <a:buNone/>
          </a:pPr>
          <a:r>
            <a:rPr lang="en-US" sz="900" b="1" kern="1200" dirty="0"/>
            <a:t> (Soil &amp; Leaf Tests, Biologicals &amp; Drone Sprays)</a:t>
          </a:r>
          <a:endParaRPr lang="de-CH" sz="900" b="1" kern="1200" dirty="0"/>
        </a:p>
      </dsp:txBody>
      <dsp:txXfrm>
        <a:off x="3030943" y="230498"/>
        <a:ext cx="1103079" cy="1103079"/>
      </dsp:txXfrm>
    </dsp:sp>
    <dsp:sp modelId="{37665C1C-8561-4BDD-A520-25AA297BFB8B}">
      <dsp:nvSpPr>
        <dsp:cNvPr id="0" name=""/>
        <dsp:cNvSpPr/>
      </dsp:nvSpPr>
      <dsp:spPr>
        <a:xfrm>
          <a:off x="5049582" y="1634652"/>
          <a:ext cx="1559989" cy="1559989"/>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CH" sz="900" b="1" kern="1200" dirty="0"/>
            <a:t>Propritary Plant &amp; Fruit Care Practices </a:t>
          </a:r>
        </a:p>
        <a:p>
          <a:pPr marL="0" lvl="0" indent="0" algn="ctr" defTabSz="400050">
            <a:lnSpc>
              <a:spcPct val="90000"/>
            </a:lnSpc>
            <a:spcBef>
              <a:spcPct val="0"/>
            </a:spcBef>
            <a:spcAft>
              <a:spcPct val="35000"/>
            </a:spcAft>
            <a:buNone/>
          </a:pPr>
          <a:r>
            <a:rPr lang="de-CH" sz="900" b="1" i="1" kern="1200" dirty="0"/>
            <a:t>(More bunch weight yeild per plant)</a:t>
          </a:r>
        </a:p>
      </dsp:txBody>
      <dsp:txXfrm>
        <a:off x="5278037" y="1863107"/>
        <a:ext cx="1103079" cy="1103079"/>
      </dsp:txXfrm>
    </dsp:sp>
    <dsp:sp modelId="{8A048F2F-9004-4BF2-B861-0161FD7B26CB}">
      <dsp:nvSpPr>
        <dsp:cNvPr id="0" name=""/>
        <dsp:cNvSpPr/>
      </dsp:nvSpPr>
      <dsp:spPr>
        <a:xfrm>
          <a:off x="4191269" y="4276271"/>
          <a:ext cx="1559989" cy="1559989"/>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Unique Post-harvesting Processes </a:t>
          </a:r>
        </a:p>
        <a:p>
          <a:pPr marL="0" lvl="0" indent="0" algn="ctr" defTabSz="400050">
            <a:lnSpc>
              <a:spcPct val="90000"/>
            </a:lnSpc>
            <a:spcBef>
              <a:spcPct val="0"/>
            </a:spcBef>
            <a:spcAft>
              <a:spcPct val="35000"/>
            </a:spcAft>
            <a:buNone/>
          </a:pPr>
          <a:r>
            <a:rPr lang="en-US" sz="900" b="1" i="1" kern="1200" dirty="0"/>
            <a:t>(Mobile &amp; fixed packhouses, cable ways, precooling &amp; cold storage)</a:t>
          </a:r>
          <a:endParaRPr lang="de-CH" sz="900" b="1" i="1" kern="1200" dirty="0"/>
        </a:p>
      </dsp:txBody>
      <dsp:txXfrm>
        <a:off x="4419724" y="4504726"/>
        <a:ext cx="1103079" cy="1103079"/>
      </dsp:txXfrm>
    </dsp:sp>
    <dsp:sp modelId="{0D699B2A-3C25-4792-AA2D-1501EDCDEDF2}">
      <dsp:nvSpPr>
        <dsp:cNvPr id="0" name=""/>
        <dsp:cNvSpPr/>
      </dsp:nvSpPr>
      <dsp:spPr>
        <a:xfrm>
          <a:off x="1413707" y="4276271"/>
          <a:ext cx="1559989" cy="1559989"/>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Stringent Quality Audits </a:t>
          </a:r>
        </a:p>
        <a:p>
          <a:pPr marL="0" lvl="0" indent="0" algn="ctr" defTabSz="400050">
            <a:lnSpc>
              <a:spcPct val="90000"/>
            </a:lnSpc>
            <a:spcBef>
              <a:spcPct val="0"/>
            </a:spcBef>
            <a:spcAft>
              <a:spcPct val="35000"/>
            </a:spcAft>
            <a:buNone/>
          </a:pPr>
          <a:r>
            <a:rPr lang="en-US" sz="900" b="1" kern="1200" dirty="0"/>
            <a:t>(Surveys, Traceability, Dispatch &amp; Arrival Scores)</a:t>
          </a:r>
          <a:endParaRPr lang="de-CH" sz="900" b="1" kern="1200" dirty="0"/>
        </a:p>
      </dsp:txBody>
      <dsp:txXfrm>
        <a:off x="1642162" y="4504726"/>
        <a:ext cx="1103079" cy="1103079"/>
      </dsp:txXfrm>
    </dsp:sp>
    <dsp:sp modelId="{5085B6AB-9719-4267-A0AC-07BD0965E260}">
      <dsp:nvSpPr>
        <dsp:cNvPr id="0" name=""/>
        <dsp:cNvSpPr/>
      </dsp:nvSpPr>
      <dsp:spPr>
        <a:xfrm>
          <a:off x="555393" y="1634652"/>
          <a:ext cx="1559989" cy="1559989"/>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Ensure Pre-Cultivation SOPs </a:t>
          </a:r>
        </a:p>
        <a:p>
          <a:pPr marL="0" lvl="0" indent="0" algn="ctr" defTabSz="400050">
            <a:lnSpc>
              <a:spcPct val="90000"/>
            </a:lnSpc>
            <a:spcBef>
              <a:spcPct val="0"/>
            </a:spcBef>
            <a:spcAft>
              <a:spcPct val="35000"/>
            </a:spcAft>
            <a:buNone/>
          </a:pPr>
          <a:r>
            <a:rPr lang="en-US" sz="900" b="1" kern="1200" dirty="0"/>
            <a:t>(Land Preparation, Tissue per Acre, Drip Irrigation, Cover Crop-less weeds)</a:t>
          </a:r>
          <a:endParaRPr lang="de-CH" sz="900" b="1" kern="1200" dirty="0"/>
        </a:p>
      </dsp:txBody>
      <dsp:txXfrm>
        <a:off x="783848" y="1863107"/>
        <a:ext cx="1103079" cy="110307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2B1A2-CC68-4FBF-A90E-8616BE8E35C8}" type="datetimeFigureOut">
              <a:rPr lang="en-IN" smtClean="0"/>
              <a:t>01-11-2022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37A87-CBE3-4CC2-97E2-824BDDCD4680}" type="slidenum">
              <a:rPr lang="en-IN" smtClean="0"/>
              <a:t>‹#›</a:t>
            </a:fld>
            <a:endParaRPr lang="en-IN"/>
          </a:p>
        </p:txBody>
      </p:sp>
    </p:spTree>
    <p:extLst>
      <p:ext uri="{BB962C8B-B14F-4D97-AF65-F5344CB8AC3E}">
        <p14:creationId xmlns:p14="http://schemas.microsoft.com/office/powerpoint/2010/main" val="186972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6E06E-3E86-4061-909F-72BD066E656D}" type="slidenum">
              <a:rPr kumimoji="0" lang="en-IN"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01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6E06E-3E86-4061-909F-72BD066E656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07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8460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6000752" y="1955799"/>
            <a:ext cx="5566832" cy="35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8" name="Oval 7"/>
          <p:cNvSpPr/>
          <p:nvPr userDrawn="1"/>
        </p:nvSpPr>
        <p:spPr>
          <a:xfrm>
            <a:off x="5705475" y="3460524"/>
            <a:ext cx="590551" cy="590551"/>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 name="Text Placeholder 2"/>
          <p:cNvSpPr>
            <a:spLocks noGrp="1"/>
          </p:cNvSpPr>
          <p:nvPr>
            <p:ph type="body" sz="quarter" idx="10"/>
          </p:nvPr>
        </p:nvSpPr>
        <p:spPr>
          <a:xfrm>
            <a:off x="624417" y="1955799"/>
            <a:ext cx="5376333" cy="3600000"/>
          </a:xfrm>
          <a:solidFill>
            <a:schemeClr val="accent1"/>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6377354" y="1955799"/>
            <a:ext cx="5190231" cy="3585635"/>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88254841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8" name="Rectangle 7"/>
          <p:cNvSpPr/>
          <p:nvPr userDrawn="1"/>
        </p:nvSpPr>
        <p:spPr>
          <a:xfrm>
            <a:off x="6000752" y="1955799"/>
            <a:ext cx="5566832" cy="35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1" name="Oval 10"/>
          <p:cNvSpPr/>
          <p:nvPr userDrawn="1"/>
        </p:nvSpPr>
        <p:spPr>
          <a:xfrm>
            <a:off x="5705475" y="3460524"/>
            <a:ext cx="590551" cy="59055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3" name="Text Placeholder 2"/>
          <p:cNvSpPr>
            <a:spLocks noGrp="1"/>
          </p:cNvSpPr>
          <p:nvPr>
            <p:ph type="body" sz="quarter" idx="10"/>
          </p:nvPr>
        </p:nvSpPr>
        <p:spPr>
          <a:xfrm>
            <a:off x="624417" y="1955799"/>
            <a:ext cx="5376333" cy="3600000"/>
          </a:xfrm>
          <a:solidFill>
            <a:schemeClr val="accent3"/>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6377354" y="1955799"/>
            <a:ext cx="5190231" cy="3585635"/>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4421630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8" name="Rectangle 7"/>
          <p:cNvSpPr/>
          <p:nvPr userDrawn="1"/>
        </p:nvSpPr>
        <p:spPr>
          <a:xfrm>
            <a:off x="6000752" y="1955799"/>
            <a:ext cx="5566832" cy="35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1" name="Oval 10"/>
          <p:cNvSpPr/>
          <p:nvPr userDrawn="1"/>
        </p:nvSpPr>
        <p:spPr>
          <a:xfrm>
            <a:off x="5705475" y="3460524"/>
            <a:ext cx="590551" cy="59055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3" name="Text Placeholder 2"/>
          <p:cNvSpPr>
            <a:spLocks noGrp="1"/>
          </p:cNvSpPr>
          <p:nvPr>
            <p:ph type="body" sz="quarter" idx="10"/>
          </p:nvPr>
        </p:nvSpPr>
        <p:spPr>
          <a:xfrm>
            <a:off x="624417" y="1955799"/>
            <a:ext cx="5376333" cy="3600000"/>
          </a:xfrm>
          <a:solidFill>
            <a:schemeClr val="accent5"/>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6377354" y="1955799"/>
            <a:ext cx="5190231" cy="3585635"/>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30712243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8" name="Rectangle 7"/>
          <p:cNvSpPr/>
          <p:nvPr userDrawn="1"/>
        </p:nvSpPr>
        <p:spPr>
          <a:xfrm>
            <a:off x="6000752" y="1955799"/>
            <a:ext cx="5566832" cy="35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1" name="Oval 10"/>
          <p:cNvSpPr/>
          <p:nvPr userDrawn="1"/>
        </p:nvSpPr>
        <p:spPr>
          <a:xfrm>
            <a:off x="5705475" y="3460524"/>
            <a:ext cx="590551" cy="59055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3" name="Text Placeholder 2"/>
          <p:cNvSpPr>
            <a:spLocks noGrp="1"/>
          </p:cNvSpPr>
          <p:nvPr>
            <p:ph type="body" sz="quarter" idx="10"/>
          </p:nvPr>
        </p:nvSpPr>
        <p:spPr>
          <a:xfrm>
            <a:off x="624417" y="1955799"/>
            <a:ext cx="5376333" cy="3600000"/>
          </a:xfrm>
          <a:solidFill>
            <a:schemeClr val="accent4"/>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6377354" y="1955799"/>
            <a:ext cx="5190231" cy="3585635"/>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68123938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8" name="Rectangle 7"/>
          <p:cNvSpPr/>
          <p:nvPr userDrawn="1"/>
        </p:nvSpPr>
        <p:spPr>
          <a:xfrm>
            <a:off x="6000752" y="1955799"/>
            <a:ext cx="5566832" cy="35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1" name="Oval 10"/>
          <p:cNvSpPr/>
          <p:nvPr userDrawn="1"/>
        </p:nvSpPr>
        <p:spPr>
          <a:xfrm>
            <a:off x="5705475" y="3460524"/>
            <a:ext cx="590551" cy="59055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3" name="Text Placeholder 2"/>
          <p:cNvSpPr>
            <a:spLocks noGrp="1"/>
          </p:cNvSpPr>
          <p:nvPr>
            <p:ph type="body" sz="quarter" idx="10"/>
          </p:nvPr>
        </p:nvSpPr>
        <p:spPr>
          <a:xfrm>
            <a:off x="624417" y="1955799"/>
            <a:ext cx="5376333" cy="3600000"/>
          </a:xfrm>
          <a:solidFill>
            <a:schemeClr val="accent6"/>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6377354" y="1955799"/>
            <a:ext cx="5190231" cy="3585635"/>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0556401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8" name="Rectangle 7"/>
          <p:cNvSpPr/>
          <p:nvPr userDrawn="1"/>
        </p:nvSpPr>
        <p:spPr>
          <a:xfrm>
            <a:off x="6000752" y="1955799"/>
            <a:ext cx="5566832" cy="35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1" name="Oval 10"/>
          <p:cNvSpPr/>
          <p:nvPr userDrawn="1"/>
        </p:nvSpPr>
        <p:spPr>
          <a:xfrm>
            <a:off x="5705475" y="3460524"/>
            <a:ext cx="590551" cy="59055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3" name="Text Placeholder 2"/>
          <p:cNvSpPr>
            <a:spLocks noGrp="1"/>
          </p:cNvSpPr>
          <p:nvPr>
            <p:ph type="body" sz="quarter" idx="10"/>
          </p:nvPr>
        </p:nvSpPr>
        <p:spPr>
          <a:xfrm>
            <a:off x="624417" y="1955799"/>
            <a:ext cx="5376333" cy="3600000"/>
          </a:xfrm>
          <a:solidFill>
            <a:schemeClr val="accent2"/>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6377354" y="1955799"/>
            <a:ext cx="5190231" cy="3585635"/>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59481532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625827" y="1955799"/>
            <a:ext cx="10941757" cy="4305301"/>
          </a:xfrm>
          <a:solidFill>
            <a:schemeClr val="accent1"/>
          </a:solidFill>
        </p:spPr>
        <p:txBody>
          <a:bodyPr lIns="72000" tIns="72000" rIns="72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6685537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1" y="0"/>
            <a:ext cx="12191999" cy="6858000"/>
          </a:xfrm>
          <a:prstGeom prst="rect">
            <a:avLst/>
          </a:prstGeom>
          <a:noFill/>
        </p:spPr>
        <p:txBody>
          <a:bodyPr vert="horz" lIns="0" tIns="0" rIns="0" bIns="0" anchor="ctr" anchorCtr="1"/>
          <a:lstStyle>
            <a:lvl1pPr marL="0" indent="0">
              <a:buNone/>
              <a:defRPr sz="1733">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99064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file x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59B-676E-492F-93D7-84F54FB599D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90D81DE-209F-408A-9F70-0CEA8EAB0058}"/>
              </a:ext>
            </a:extLst>
          </p:cNvPr>
          <p:cNvSpPr>
            <a:spLocks noGrp="1"/>
          </p:cNvSpPr>
          <p:nvPr>
            <p:ph type="sldNum" sz="quarter" idx="10"/>
          </p:nvPr>
        </p:nvSpPr>
        <p:spPr/>
        <p:txBody>
          <a:bodyPr/>
          <a:lstStyle/>
          <a:p>
            <a:fld id="{8917037F-13F4-43B6-99FF-D710FE0C4777}" type="slidenum">
              <a:rPr lang="en-GB" smtClean="0"/>
              <a:pPr/>
              <a:t>‹#›</a:t>
            </a:fld>
            <a:endParaRPr lang="en-GB" dirty="0"/>
          </a:p>
        </p:txBody>
      </p:sp>
      <p:sp>
        <p:nvSpPr>
          <p:cNvPr id="5" name="Picture Placeholder 4">
            <a:extLst>
              <a:ext uri="{FF2B5EF4-FFF2-40B4-BE49-F238E27FC236}">
                <a16:creationId xmlns:a16="http://schemas.microsoft.com/office/drawing/2014/main" id="{1F412F12-63D1-4BEC-B154-ED2A77412F62}"/>
              </a:ext>
            </a:extLst>
          </p:cNvPr>
          <p:cNvSpPr>
            <a:spLocks noGrp="1"/>
          </p:cNvSpPr>
          <p:nvPr>
            <p:ph type="pic" sz="quarter" idx="11"/>
          </p:nvPr>
        </p:nvSpPr>
        <p:spPr>
          <a:xfrm>
            <a:off x="1109484" y="1948180"/>
            <a:ext cx="1536000" cy="15360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7" name="Picture Placeholder 4">
            <a:extLst>
              <a:ext uri="{FF2B5EF4-FFF2-40B4-BE49-F238E27FC236}">
                <a16:creationId xmlns:a16="http://schemas.microsoft.com/office/drawing/2014/main" id="{1C1D02D8-3F71-4A39-B7BA-9BFB4C07E741}"/>
              </a:ext>
            </a:extLst>
          </p:cNvPr>
          <p:cNvSpPr>
            <a:spLocks noGrp="1"/>
          </p:cNvSpPr>
          <p:nvPr>
            <p:ph type="pic" sz="quarter" idx="13"/>
          </p:nvPr>
        </p:nvSpPr>
        <p:spPr>
          <a:xfrm>
            <a:off x="3924651" y="1948180"/>
            <a:ext cx="1536000" cy="15360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9" name="Picture Placeholder 4">
            <a:extLst>
              <a:ext uri="{FF2B5EF4-FFF2-40B4-BE49-F238E27FC236}">
                <a16:creationId xmlns:a16="http://schemas.microsoft.com/office/drawing/2014/main" id="{2915E757-22B5-4D19-8C26-CD2D8F8E5453}"/>
              </a:ext>
            </a:extLst>
          </p:cNvPr>
          <p:cNvSpPr>
            <a:spLocks noGrp="1"/>
          </p:cNvSpPr>
          <p:nvPr>
            <p:ph type="pic" sz="quarter" idx="15"/>
          </p:nvPr>
        </p:nvSpPr>
        <p:spPr>
          <a:xfrm>
            <a:off x="6739755" y="1948180"/>
            <a:ext cx="1536000" cy="15360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10" name="Picture Placeholder 4">
            <a:extLst>
              <a:ext uri="{FF2B5EF4-FFF2-40B4-BE49-F238E27FC236}">
                <a16:creationId xmlns:a16="http://schemas.microsoft.com/office/drawing/2014/main" id="{2382EDD1-B4CA-40D8-81E9-D68DE7593134}"/>
              </a:ext>
            </a:extLst>
          </p:cNvPr>
          <p:cNvSpPr>
            <a:spLocks noGrp="1"/>
          </p:cNvSpPr>
          <p:nvPr>
            <p:ph type="pic" sz="quarter" idx="16"/>
          </p:nvPr>
        </p:nvSpPr>
        <p:spPr>
          <a:xfrm>
            <a:off x="9548633" y="1948180"/>
            <a:ext cx="1536000" cy="15360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16" name="Text Placeholder 15">
            <a:extLst>
              <a:ext uri="{FF2B5EF4-FFF2-40B4-BE49-F238E27FC236}">
                <a16:creationId xmlns:a16="http://schemas.microsoft.com/office/drawing/2014/main" id="{6B70CC2B-662A-4E43-B664-2A827623137B}"/>
              </a:ext>
            </a:extLst>
          </p:cNvPr>
          <p:cNvSpPr>
            <a:spLocks noGrp="1"/>
          </p:cNvSpPr>
          <p:nvPr>
            <p:ph type="body" sz="quarter" idx="17" hasCustomPrompt="1"/>
          </p:nvPr>
        </p:nvSpPr>
        <p:spPr>
          <a:xfrm>
            <a:off x="629328" y="3583094"/>
            <a:ext cx="2501223" cy="679449"/>
          </a:xfrm>
        </p:spPr>
        <p:txBody>
          <a:bodyPr/>
          <a:lstStyle>
            <a:lvl1pPr marL="0" indent="0" algn="ctr">
              <a:buFontTx/>
              <a:buNone/>
              <a:defRPr sz="2400"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17" name="Text Placeholder 15">
            <a:extLst>
              <a:ext uri="{FF2B5EF4-FFF2-40B4-BE49-F238E27FC236}">
                <a16:creationId xmlns:a16="http://schemas.microsoft.com/office/drawing/2014/main" id="{A3CAEB05-A1CB-466C-B712-415C8376B91D}"/>
              </a:ext>
            </a:extLst>
          </p:cNvPr>
          <p:cNvSpPr>
            <a:spLocks noGrp="1"/>
          </p:cNvSpPr>
          <p:nvPr>
            <p:ph type="body" sz="quarter" idx="18" hasCustomPrompt="1"/>
          </p:nvPr>
        </p:nvSpPr>
        <p:spPr>
          <a:xfrm>
            <a:off x="3442967" y="3583094"/>
            <a:ext cx="2501223" cy="679449"/>
          </a:xfrm>
        </p:spPr>
        <p:txBody>
          <a:bodyPr/>
          <a:lstStyle>
            <a:lvl1pPr marL="0" indent="0" algn="ctr">
              <a:buFontTx/>
              <a:buNone/>
              <a:defRPr sz="2400"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18" name="Text Placeholder 15">
            <a:extLst>
              <a:ext uri="{FF2B5EF4-FFF2-40B4-BE49-F238E27FC236}">
                <a16:creationId xmlns:a16="http://schemas.microsoft.com/office/drawing/2014/main" id="{247AF140-468F-4E5F-98BD-DE353F1F1DEC}"/>
              </a:ext>
            </a:extLst>
          </p:cNvPr>
          <p:cNvSpPr>
            <a:spLocks noGrp="1"/>
          </p:cNvSpPr>
          <p:nvPr>
            <p:ph type="body" sz="quarter" idx="19" hasCustomPrompt="1"/>
          </p:nvPr>
        </p:nvSpPr>
        <p:spPr>
          <a:xfrm>
            <a:off x="6256606" y="3583094"/>
            <a:ext cx="2501223" cy="679449"/>
          </a:xfrm>
        </p:spPr>
        <p:txBody>
          <a:bodyPr/>
          <a:lstStyle>
            <a:lvl1pPr marL="0" indent="0" algn="ctr">
              <a:buFontTx/>
              <a:buNone/>
              <a:defRPr sz="2400"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19" name="Text Placeholder 15">
            <a:extLst>
              <a:ext uri="{FF2B5EF4-FFF2-40B4-BE49-F238E27FC236}">
                <a16:creationId xmlns:a16="http://schemas.microsoft.com/office/drawing/2014/main" id="{A6750E76-4A09-476B-A228-E5CB0CE4E84F}"/>
              </a:ext>
            </a:extLst>
          </p:cNvPr>
          <p:cNvSpPr>
            <a:spLocks noGrp="1"/>
          </p:cNvSpPr>
          <p:nvPr>
            <p:ph type="body" sz="quarter" idx="20" hasCustomPrompt="1"/>
          </p:nvPr>
        </p:nvSpPr>
        <p:spPr>
          <a:xfrm>
            <a:off x="9070246" y="3583094"/>
            <a:ext cx="2501223" cy="679449"/>
          </a:xfrm>
        </p:spPr>
        <p:txBody>
          <a:bodyPr/>
          <a:lstStyle>
            <a:lvl1pPr marL="0" indent="0" algn="ctr">
              <a:buFontTx/>
              <a:buNone/>
              <a:defRPr sz="2400"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Tree>
    <p:extLst>
      <p:ext uri="{BB962C8B-B14F-4D97-AF65-F5344CB8AC3E}">
        <p14:creationId xmlns:p14="http://schemas.microsoft.com/office/powerpoint/2010/main" val="238322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file multi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59B-676E-492F-93D7-84F54FB599D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90D81DE-209F-408A-9F70-0CEA8EAB0058}"/>
              </a:ext>
            </a:extLst>
          </p:cNvPr>
          <p:cNvSpPr>
            <a:spLocks noGrp="1"/>
          </p:cNvSpPr>
          <p:nvPr>
            <p:ph type="sldNum" sz="quarter" idx="10"/>
          </p:nvPr>
        </p:nvSpPr>
        <p:spPr/>
        <p:txBody>
          <a:bodyPr/>
          <a:lstStyle/>
          <a:p>
            <a:fld id="{8917037F-13F4-43B6-99FF-D710FE0C4777}" type="slidenum">
              <a:rPr lang="en-GB" smtClean="0"/>
              <a:pPr/>
              <a:t>‹#›</a:t>
            </a:fld>
            <a:endParaRPr lang="en-GB" dirty="0"/>
          </a:p>
        </p:txBody>
      </p:sp>
      <p:sp>
        <p:nvSpPr>
          <p:cNvPr id="5" name="Picture Placeholder 4">
            <a:extLst>
              <a:ext uri="{FF2B5EF4-FFF2-40B4-BE49-F238E27FC236}">
                <a16:creationId xmlns:a16="http://schemas.microsoft.com/office/drawing/2014/main" id="{1F412F12-63D1-4BEC-B154-ED2A77412F62}"/>
              </a:ext>
            </a:extLst>
          </p:cNvPr>
          <p:cNvSpPr>
            <a:spLocks noGrp="1"/>
          </p:cNvSpPr>
          <p:nvPr>
            <p:ph type="pic" sz="quarter" idx="11"/>
          </p:nvPr>
        </p:nvSpPr>
        <p:spPr>
          <a:xfrm>
            <a:off x="1238590" y="1948181"/>
            <a:ext cx="1282700" cy="12827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16" name="Text Placeholder 15">
            <a:extLst>
              <a:ext uri="{FF2B5EF4-FFF2-40B4-BE49-F238E27FC236}">
                <a16:creationId xmlns:a16="http://schemas.microsoft.com/office/drawing/2014/main" id="{6B70CC2B-662A-4E43-B664-2A827623137B}"/>
              </a:ext>
            </a:extLst>
          </p:cNvPr>
          <p:cNvSpPr>
            <a:spLocks noGrp="1"/>
          </p:cNvSpPr>
          <p:nvPr>
            <p:ph type="body" sz="quarter" idx="17" hasCustomPrompt="1"/>
          </p:nvPr>
        </p:nvSpPr>
        <p:spPr>
          <a:xfrm>
            <a:off x="629328" y="3333752"/>
            <a:ext cx="2501223" cy="679449"/>
          </a:xfrm>
        </p:spPr>
        <p:txBody>
          <a:bodyPr/>
          <a:lstStyle>
            <a:lvl1pPr marL="0" indent="0" algn="ctr">
              <a:buFontTx/>
              <a:buNone/>
              <a:defRPr sz="1867"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17" name="Text Placeholder 15">
            <a:extLst>
              <a:ext uri="{FF2B5EF4-FFF2-40B4-BE49-F238E27FC236}">
                <a16:creationId xmlns:a16="http://schemas.microsoft.com/office/drawing/2014/main" id="{A3CAEB05-A1CB-466C-B712-415C8376B91D}"/>
              </a:ext>
            </a:extLst>
          </p:cNvPr>
          <p:cNvSpPr>
            <a:spLocks noGrp="1"/>
          </p:cNvSpPr>
          <p:nvPr>
            <p:ph type="body" sz="quarter" idx="18" hasCustomPrompt="1"/>
          </p:nvPr>
        </p:nvSpPr>
        <p:spPr>
          <a:xfrm>
            <a:off x="3442967" y="3333752"/>
            <a:ext cx="2501223" cy="679449"/>
          </a:xfrm>
        </p:spPr>
        <p:txBody>
          <a:bodyPr/>
          <a:lstStyle>
            <a:lvl1pPr marL="0" indent="0" algn="ctr">
              <a:buFontTx/>
              <a:buNone/>
              <a:defRPr sz="1867"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18" name="Text Placeholder 15">
            <a:extLst>
              <a:ext uri="{FF2B5EF4-FFF2-40B4-BE49-F238E27FC236}">
                <a16:creationId xmlns:a16="http://schemas.microsoft.com/office/drawing/2014/main" id="{247AF140-468F-4E5F-98BD-DE353F1F1DEC}"/>
              </a:ext>
            </a:extLst>
          </p:cNvPr>
          <p:cNvSpPr>
            <a:spLocks noGrp="1"/>
          </p:cNvSpPr>
          <p:nvPr>
            <p:ph type="body" sz="quarter" idx="19" hasCustomPrompt="1"/>
          </p:nvPr>
        </p:nvSpPr>
        <p:spPr>
          <a:xfrm>
            <a:off x="6256606" y="3333752"/>
            <a:ext cx="2501223" cy="679449"/>
          </a:xfrm>
        </p:spPr>
        <p:txBody>
          <a:bodyPr/>
          <a:lstStyle>
            <a:lvl1pPr marL="0" indent="0" algn="ctr">
              <a:buFontTx/>
              <a:buNone/>
              <a:defRPr sz="1867"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19" name="Text Placeholder 15">
            <a:extLst>
              <a:ext uri="{FF2B5EF4-FFF2-40B4-BE49-F238E27FC236}">
                <a16:creationId xmlns:a16="http://schemas.microsoft.com/office/drawing/2014/main" id="{A6750E76-4A09-476B-A228-E5CB0CE4E84F}"/>
              </a:ext>
            </a:extLst>
          </p:cNvPr>
          <p:cNvSpPr>
            <a:spLocks noGrp="1"/>
          </p:cNvSpPr>
          <p:nvPr>
            <p:ph type="body" sz="quarter" idx="20" hasCustomPrompt="1"/>
          </p:nvPr>
        </p:nvSpPr>
        <p:spPr>
          <a:xfrm>
            <a:off x="9070246" y="3333752"/>
            <a:ext cx="2501223" cy="679449"/>
          </a:xfrm>
        </p:spPr>
        <p:txBody>
          <a:bodyPr/>
          <a:lstStyle>
            <a:lvl1pPr marL="0" indent="0" algn="ctr">
              <a:buFontTx/>
              <a:buNone/>
              <a:defRPr sz="1867"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28" name="Picture Placeholder 4">
            <a:extLst>
              <a:ext uri="{FF2B5EF4-FFF2-40B4-BE49-F238E27FC236}">
                <a16:creationId xmlns:a16="http://schemas.microsoft.com/office/drawing/2014/main" id="{E6001FB9-A96F-4D0C-8E9C-3CCA8A2689B1}"/>
              </a:ext>
            </a:extLst>
          </p:cNvPr>
          <p:cNvSpPr>
            <a:spLocks noGrp="1"/>
          </p:cNvSpPr>
          <p:nvPr>
            <p:ph type="pic" sz="quarter" idx="21"/>
          </p:nvPr>
        </p:nvSpPr>
        <p:spPr>
          <a:xfrm>
            <a:off x="4174830" y="1948181"/>
            <a:ext cx="1282700" cy="12827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29" name="Picture Placeholder 4">
            <a:extLst>
              <a:ext uri="{FF2B5EF4-FFF2-40B4-BE49-F238E27FC236}">
                <a16:creationId xmlns:a16="http://schemas.microsoft.com/office/drawing/2014/main" id="{B7142F9E-6499-4C2D-82FC-591B62772CC5}"/>
              </a:ext>
            </a:extLst>
          </p:cNvPr>
          <p:cNvSpPr>
            <a:spLocks noGrp="1"/>
          </p:cNvSpPr>
          <p:nvPr>
            <p:ph type="pic" sz="quarter" idx="22"/>
          </p:nvPr>
        </p:nvSpPr>
        <p:spPr>
          <a:xfrm>
            <a:off x="6865867" y="1948181"/>
            <a:ext cx="1282700" cy="12827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30" name="Picture Placeholder 4">
            <a:extLst>
              <a:ext uri="{FF2B5EF4-FFF2-40B4-BE49-F238E27FC236}">
                <a16:creationId xmlns:a16="http://schemas.microsoft.com/office/drawing/2014/main" id="{548E5080-8600-4FFB-8EB4-63B4D71D26A6}"/>
              </a:ext>
            </a:extLst>
          </p:cNvPr>
          <p:cNvSpPr>
            <a:spLocks noGrp="1"/>
          </p:cNvSpPr>
          <p:nvPr>
            <p:ph type="pic" sz="quarter" idx="23"/>
          </p:nvPr>
        </p:nvSpPr>
        <p:spPr>
          <a:xfrm>
            <a:off x="9679507" y="1948181"/>
            <a:ext cx="1282700" cy="12827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31" name="Picture Placeholder 4">
            <a:extLst>
              <a:ext uri="{FF2B5EF4-FFF2-40B4-BE49-F238E27FC236}">
                <a16:creationId xmlns:a16="http://schemas.microsoft.com/office/drawing/2014/main" id="{D05600CC-FCBB-4EE5-82F7-CBB5FF36E679}"/>
              </a:ext>
            </a:extLst>
          </p:cNvPr>
          <p:cNvSpPr>
            <a:spLocks noGrp="1"/>
          </p:cNvSpPr>
          <p:nvPr>
            <p:ph type="pic" sz="quarter" idx="24"/>
          </p:nvPr>
        </p:nvSpPr>
        <p:spPr>
          <a:xfrm>
            <a:off x="1238590" y="4222359"/>
            <a:ext cx="1282700" cy="12827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32" name="Text Placeholder 15">
            <a:extLst>
              <a:ext uri="{FF2B5EF4-FFF2-40B4-BE49-F238E27FC236}">
                <a16:creationId xmlns:a16="http://schemas.microsoft.com/office/drawing/2014/main" id="{24C20755-5B53-499C-8989-A4CDBF3ACAD5}"/>
              </a:ext>
            </a:extLst>
          </p:cNvPr>
          <p:cNvSpPr>
            <a:spLocks noGrp="1"/>
          </p:cNvSpPr>
          <p:nvPr>
            <p:ph type="body" sz="quarter" idx="25" hasCustomPrompt="1"/>
          </p:nvPr>
        </p:nvSpPr>
        <p:spPr>
          <a:xfrm>
            <a:off x="629328" y="5607930"/>
            <a:ext cx="2501223" cy="679449"/>
          </a:xfrm>
        </p:spPr>
        <p:txBody>
          <a:bodyPr/>
          <a:lstStyle>
            <a:lvl1pPr marL="0" indent="0" algn="ctr">
              <a:buFontTx/>
              <a:buNone/>
              <a:defRPr sz="1867"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33" name="Text Placeholder 15">
            <a:extLst>
              <a:ext uri="{FF2B5EF4-FFF2-40B4-BE49-F238E27FC236}">
                <a16:creationId xmlns:a16="http://schemas.microsoft.com/office/drawing/2014/main" id="{7A257071-AE28-4B53-9CB6-547CE577ED07}"/>
              </a:ext>
            </a:extLst>
          </p:cNvPr>
          <p:cNvSpPr>
            <a:spLocks noGrp="1"/>
          </p:cNvSpPr>
          <p:nvPr>
            <p:ph type="body" sz="quarter" idx="26" hasCustomPrompt="1"/>
          </p:nvPr>
        </p:nvSpPr>
        <p:spPr>
          <a:xfrm>
            <a:off x="3442967" y="5607930"/>
            <a:ext cx="2501223" cy="679449"/>
          </a:xfrm>
        </p:spPr>
        <p:txBody>
          <a:bodyPr/>
          <a:lstStyle>
            <a:lvl1pPr marL="0" indent="0" algn="ctr">
              <a:buFontTx/>
              <a:buNone/>
              <a:defRPr sz="1867"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34" name="Text Placeholder 15">
            <a:extLst>
              <a:ext uri="{FF2B5EF4-FFF2-40B4-BE49-F238E27FC236}">
                <a16:creationId xmlns:a16="http://schemas.microsoft.com/office/drawing/2014/main" id="{F9ACEFFF-7244-43A5-8A50-4DB855B321D9}"/>
              </a:ext>
            </a:extLst>
          </p:cNvPr>
          <p:cNvSpPr>
            <a:spLocks noGrp="1"/>
          </p:cNvSpPr>
          <p:nvPr>
            <p:ph type="body" sz="quarter" idx="27" hasCustomPrompt="1"/>
          </p:nvPr>
        </p:nvSpPr>
        <p:spPr>
          <a:xfrm>
            <a:off x="6256606" y="5607930"/>
            <a:ext cx="2501223" cy="679449"/>
          </a:xfrm>
        </p:spPr>
        <p:txBody>
          <a:bodyPr/>
          <a:lstStyle>
            <a:lvl1pPr marL="0" indent="0" algn="ctr">
              <a:buFontTx/>
              <a:buNone/>
              <a:defRPr sz="1867"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35" name="Text Placeholder 15">
            <a:extLst>
              <a:ext uri="{FF2B5EF4-FFF2-40B4-BE49-F238E27FC236}">
                <a16:creationId xmlns:a16="http://schemas.microsoft.com/office/drawing/2014/main" id="{3EE64906-DB5B-431F-B9AC-1B6BFECB93EB}"/>
              </a:ext>
            </a:extLst>
          </p:cNvPr>
          <p:cNvSpPr>
            <a:spLocks noGrp="1"/>
          </p:cNvSpPr>
          <p:nvPr>
            <p:ph type="body" sz="quarter" idx="28" hasCustomPrompt="1"/>
          </p:nvPr>
        </p:nvSpPr>
        <p:spPr>
          <a:xfrm>
            <a:off x="9070246" y="5607930"/>
            <a:ext cx="2501223" cy="679449"/>
          </a:xfrm>
        </p:spPr>
        <p:txBody>
          <a:bodyPr/>
          <a:lstStyle>
            <a:lvl1pPr marL="0" indent="0" algn="ctr">
              <a:buFontTx/>
              <a:buNone/>
              <a:defRPr sz="1867" b="1">
                <a:solidFill>
                  <a:schemeClr val="accent1"/>
                </a:solidFill>
              </a:defRPr>
            </a:lvl1pPr>
            <a:lvl2pPr marL="0" indent="0" algn="ctr">
              <a:buFontTx/>
              <a:buNone/>
              <a:defRPr sz="1600"/>
            </a:lvl2pPr>
          </a:lstStyle>
          <a:p>
            <a:pPr lvl="0"/>
            <a:r>
              <a:rPr lang="en-US" dirty="0"/>
              <a:t>Name to go here</a:t>
            </a:r>
          </a:p>
          <a:p>
            <a:pPr lvl="1"/>
            <a:r>
              <a:rPr lang="en-US" dirty="0"/>
              <a:t>Title to go here</a:t>
            </a:r>
            <a:endParaRPr lang="en-GB" dirty="0"/>
          </a:p>
        </p:txBody>
      </p:sp>
      <p:sp>
        <p:nvSpPr>
          <p:cNvPr id="36" name="Picture Placeholder 4">
            <a:extLst>
              <a:ext uri="{FF2B5EF4-FFF2-40B4-BE49-F238E27FC236}">
                <a16:creationId xmlns:a16="http://schemas.microsoft.com/office/drawing/2014/main" id="{CF72BB6E-5EF5-46C5-B1D1-B814622D0945}"/>
              </a:ext>
            </a:extLst>
          </p:cNvPr>
          <p:cNvSpPr>
            <a:spLocks noGrp="1"/>
          </p:cNvSpPr>
          <p:nvPr>
            <p:ph type="pic" sz="quarter" idx="29"/>
          </p:nvPr>
        </p:nvSpPr>
        <p:spPr>
          <a:xfrm>
            <a:off x="4174830" y="4222359"/>
            <a:ext cx="1282700" cy="12827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37" name="Picture Placeholder 4">
            <a:extLst>
              <a:ext uri="{FF2B5EF4-FFF2-40B4-BE49-F238E27FC236}">
                <a16:creationId xmlns:a16="http://schemas.microsoft.com/office/drawing/2014/main" id="{52EADDBE-5EE6-48DD-A831-7CBBD03AF512}"/>
              </a:ext>
            </a:extLst>
          </p:cNvPr>
          <p:cNvSpPr>
            <a:spLocks noGrp="1"/>
          </p:cNvSpPr>
          <p:nvPr>
            <p:ph type="pic" sz="quarter" idx="30"/>
          </p:nvPr>
        </p:nvSpPr>
        <p:spPr>
          <a:xfrm>
            <a:off x="6865867" y="4222359"/>
            <a:ext cx="1282700" cy="12827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
        <p:nvSpPr>
          <p:cNvPr id="38" name="Picture Placeholder 4">
            <a:extLst>
              <a:ext uri="{FF2B5EF4-FFF2-40B4-BE49-F238E27FC236}">
                <a16:creationId xmlns:a16="http://schemas.microsoft.com/office/drawing/2014/main" id="{FDDB7AD3-712D-44D3-8C63-1E0D599EFF03}"/>
              </a:ext>
            </a:extLst>
          </p:cNvPr>
          <p:cNvSpPr>
            <a:spLocks noGrp="1"/>
          </p:cNvSpPr>
          <p:nvPr>
            <p:ph type="pic" sz="quarter" idx="31"/>
          </p:nvPr>
        </p:nvSpPr>
        <p:spPr>
          <a:xfrm>
            <a:off x="9679507" y="4222359"/>
            <a:ext cx="1282700" cy="1282700"/>
          </a:xfrm>
          <a:prstGeom prst="ellipse">
            <a:avLst/>
          </a:prstGeom>
          <a:ln w="57150">
            <a:solidFill>
              <a:schemeClr val="accent2"/>
            </a:solidFill>
          </a:ln>
        </p:spPr>
        <p:txBody>
          <a:bodyPr anchor="ctr"/>
          <a:lstStyle>
            <a:lvl1pPr marL="0" indent="0" algn="ctr">
              <a:buFontTx/>
              <a:buNone/>
              <a:defRPr sz="1467"/>
            </a:lvl1pPr>
          </a:lstStyle>
          <a:p>
            <a:endParaRPr lang="en-GB" dirty="0"/>
          </a:p>
        </p:txBody>
      </p:sp>
    </p:spTree>
    <p:extLst>
      <p:ext uri="{BB962C8B-B14F-4D97-AF65-F5344CB8AC3E}">
        <p14:creationId xmlns:p14="http://schemas.microsoft.com/office/powerpoint/2010/main" val="368872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625827" y="1955799"/>
            <a:ext cx="10941757" cy="43053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40822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09600" y="548033"/>
            <a:ext cx="10972800" cy="365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8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615260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0"/>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00D4E1-F779-4C62-8D25-1A14184E5F02}"/>
              </a:ext>
            </a:extLst>
          </p:cNvPr>
          <p:cNvSpPr>
            <a:spLocks noGrp="1"/>
          </p:cNvSpPr>
          <p:nvPr>
            <p:ph type="sldNum" sz="quarter" idx="10"/>
          </p:nvPr>
        </p:nvSpPr>
        <p:spPr>
          <a:xfrm>
            <a:off x="625827" y="6542259"/>
            <a:ext cx="244800" cy="244800"/>
          </a:xfrm>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50946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52B43B-DFE9-4A38-AD26-59FECF7AD4C1}"/>
              </a:ext>
            </a:extLst>
          </p:cNvPr>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3">
            <a:extLst>
              <a:ext uri="{FF2B5EF4-FFF2-40B4-BE49-F238E27FC236}">
                <a16:creationId xmlns:a16="http://schemas.microsoft.com/office/drawing/2014/main" id="{8565C05D-809C-4DD2-B7F4-7A3B5C80F158}"/>
              </a:ext>
            </a:extLst>
          </p:cNvPr>
          <p:cNvSpPr>
            <a:spLocks noGrp="1"/>
          </p:cNvSpPr>
          <p:nvPr>
            <p:ph type="body" sz="quarter" idx="13" hasCustomPrompt="1"/>
          </p:nvPr>
        </p:nvSpPr>
        <p:spPr>
          <a:xfrm>
            <a:off x="624418" y="596901"/>
            <a:ext cx="10943167" cy="852593"/>
          </a:xfrm>
          <a:prstGeom prst="rect">
            <a:avLst/>
          </a:prstGeom>
        </p:spPr>
        <p:txBody>
          <a:bodyPr vert="horz" lIns="0" tIns="0" rIns="0" bIns="0" anchor="b" anchorCtr="0"/>
          <a:lstStyle>
            <a:lvl1pPr marL="0" indent="0">
              <a:lnSpc>
                <a:spcPts val="5333"/>
              </a:lnSpc>
              <a:spcBef>
                <a:spcPts val="0"/>
              </a:spcBef>
              <a:buNone/>
              <a:defRPr sz="4000" b="1">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Click to edit Master title style</a:t>
            </a:r>
          </a:p>
        </p:txBody>
      </p:sp>
      <p:sp>
        <p:nvSpPr>
          <p:cNvPr id="6" name="Copyright">
            <a:extLst>
              <a:ext uri="{FF2B5EF4-FFF2-40B4-BE49-F238E27FC236}">
                <a16:creationId xmlns:a16="http://schemas.microsoft.com/office/drawing/2014/main" id="{9BCBC415-B00F-4873-8BD0-56CF6AA85713}"/>
              </a:ext>
            </a:extLst>
          </p:cNvPr>
          <p:cNvSpPr txBox="1"/>
          <p:nvPr userDrawn="1"/>
        </p:nvSpPr>
        <p:spPr>
          <a:xfrm>
            <a:off x="876977" y="6540838"/>
            <a:ext cx="3215833" cy="246221"/>
          </a:xfrm>
          <a:prstGeom prst="rect">
            <a:avLst/>
          </a:prstGeom>
          <a:noFill/>
        </p:spPr>
        <p:txBody>
          <a:bodyPr wrap="square" lIns="0" rIns="0" rtlCol="0" anchor="ctr" anchorCtr="0">
            <a:noAutofit/>
          </a:bodyPr>
          <a:lstStyle/>
          <a:p>
            <a:pPr algn="l"/>
            <a:r>
              <a:rPr lang="en-US" sz="800">
                <a:solidFill>
                  <a:schemeClr val="bg1"/>
                </a:solidFill>
              </a:rPr>
              <a:t>©2022 Grant Thornton India LLP. All rights reserved.</a:t>
            </a:r>
            <a:endParaRPr lang="en-GB" sz="800" dirty="0">
              <a:solidFill>
                <a:schemeClr val="bg1"/>
              </a:solidFill>
            </a:endParaRPr>
          </a:p>
        </p:txBody>
      </p:sp>
      <p:cxnSp>
        <p:nvCxnSpPr>
          <p:cNvPr id="7" name="Straight Connector 6">
            <a:extLst>
              <a:ext uri="{FF2B5EF4-FFF2-40B4-BE49-F238E27FC236}">
                <a16:creationId xmlns:a16="http://schemas.microsoft.com/office/drawing/2014/main" id="{82EF368D-BD83-449C-AF8B-95307B038A47}"/>
              </a:ext>
            </a:extLst>
          </p:cNvPr>
          <p:cNvCxnSpPr/>
          <p:nvPr userDrawn="1"/>
        </p:nvCxnSpPr>
        <p:spPr>
          <a:xfrm>
            <a:off x="625828" y="6517112"/>
            <a:ext cx="3501673"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a:extLst>
              <a:ext uri="{FF2B5EF4-FFF2-40B4-BE49-F238E27FC236}">
                <a16:creationId xmlns:a16="http://schemas.microsoft.com/office/drawing/2014/main" id="{9F9916E6-D897-4AF5-8471-47CC93615372}"/>
              </a:ext>
            </a:extLst>
          </p:cNvPr>
          <p:cNvSpPr>
            <a:spLocks noGrp="1"/>
          </p:cNvSpPr>
          <p:nvPr>
            <p:ph type="sldNum" sz="quarter" idx="4"/>
          </p:nvPr>
        </p:nvSpPr>
        <p:spPr>
          <a:xfrm>
            <a:off x="625827" y="6542259"/>
            <a:ext cx="244800" cy="244800"/>
          </a:xfrm>
          <a:prstGeom prst="rect">
            <a:avLst/>
          </a:prstGeom>
        </p:spPr>
        <p:txBody>
          <a:bodyPr vert="horz" lIns="0" tIns="0" rIns="0" bIns="0" rtlCol="0" anchor="ctr"/>
          <a:lstStyle>
            <a:lvl1pPr algn="l">
              <a:defRPr lang="en-US" sz="800" b="1" kern="1200" smtClean="0">
                <a:solidFill>
                  <a:schemeClr val="bg1"/>
                </a:solidFill>
                <a:latin typeface="+mn-lt"/>
                <a:ea typeface="+mn-ea"/>
                <a:cs typeface="+mn-cs"/>
              </a:defRPr>
            </a:lvl1p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61993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52B43B-DFE9-4A38-AD26-59FECF7AD4C1}"/>
              </a:ext>
            </a:extLst>
          </p:cNvPr>
          <p:cNvSpPr>
            <a:spLocks/>
          </p:cNvSpPr>
          <p:nvPr userDrawn="1"/>
        </p:nvSpPr>
        <p:spPr>
          <a:xfrm>
            <a:off x="1" y="0"/>
            <a:ext cx="4373033" cy="6273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3">
            <a:extLst>
              <a:ext uri="{FF2B5EF4-FFF2-40B4-BE49-F238E27FC236}">
                <a16:creationId xmlns:a16="http://schemas.microsoft.com/office/drawing/2014/main" id="{8B5FAB70-C892-4A21-9FB1-29D30B542CCE}"/>
              </a:ext>
            </a:extLst>
          </p:cNvPr>
          <p:cNvSpPr>
            <a:spLocks noGrp="1"/>
          </p:cNvSpPr>
          <p:nvPr>
            <p:ph type="body" sz="quarter" idx="13" hasCustomPrompt="1"/>
          </p:nvPr>
        </p:nvSpPr>
        <p:spPr>
          <a:xfrm>
            <a:off x="624417" y="596901"/>
            <a:ext cx="3443817" cy="852593"/>
          </a:xfrm>
          <a:prstGeom prst="rect">
            <a:avLst/>
          </a:prstGeom>
        </p:spPr>
        <p:txBody>
          <a:bodyPr vert="horz" lIns="0" tIns="0" rIns="0" bIns="0" anchor="t" anchorCtr="0"/>
          <a:lstStyle>
            <a:lvl1pPr marL="0" indent="0">
              <a:lnSpc>
                <a:spcPts val="5333"/>
              </a:lnSpc>
              <a:spcBef>
                <a:spcPts val="0"/>
              </a:spcBef>
              <a:buNone/>
              <a:defRPr sz="3200" b="1">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Click to edit Master title style</a:t>
            </a:r>
          </a:p>
        </p:txBody>
      </p:sp>
      <p:pic>
        <p:nvPicPr>
          <p:cNvPr id="5" name="Picture 4">
            <a:extLst>
              <a:ext uri="{FF2B5EF4-FFF2-40B4-BE49-F238E27FC236}">
                <a16:creationId xmlns:a16="http://schemas.microsoft.com/office/drawing/2014/main" id="{19D67564-5316-4743-AEC1-44CE33E2170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4373034" y="0"/>
            <a:ext cx="7818967" cy="6273800"/>
          </a:xfrm>
          <a:prstGeom prst="rect">
            <a:avLst/>
          </a:prstGeom>
        </p:spPr>
      </p:pic>
      <p:sp>
        <p:nvSpPr>
          <p:cNvPr id="6" name="Slide Number Placeholder 1">
            <a:extLst>
              <a:ext uri="{FF2B5EF4-FFF2-40B4-BE49-F238E27FC236}">
                <a16:creationId xmlns:a16="http://schemas.microsoft.com/office/drawing/2014/main" id="{719F2BE8-96F4-41A0-8B13-FFA6307D2960}"/>
              </a:ext>
            </a:extLst>
          </p:cNvPr>
          <p:cNvSpPr>
            <a:spLocks noGrp="1"/>
          </p:cNvSpPr>
          <p:nvPr>
            <p:ph type="sldNum" sz="quarter" idx="4"/>
          </p:nvPr>
        </p:nvSpPr>
        <p:spPr>
          <a:xfrm>
            <a:off x="625827" y="6542259"/>
            <a:ext cx="244800" cy="244800"/>
          </a:xfrm>
          <a:prstGeom prst="rect">
            <a:avLst/>
          </a:prstGeom>
        </p:spPr>
        <p:txBody>
          <a:bodyPr vert="horz" lIns="0" tIns="0" rIns="0" bIns="0" rtlCol="0" anchor="ctr"/>
          <a:lstStyle>
            <a:lvl1pPr algn="l">
              <a:defRPr lang="en-US" sz="8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662860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Divider - 2 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 name="Straight Connector 4"/>
          <p:cNvCxnSpPr/>
          <p:nvPr userDrawn="1"/>
        </p:nvCxnSpPr>
        <p:spPr>
          <a:xfrm>
            <a:off x="625828" y="6517112"/>
            <a:ext cx="3501673"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itle 13"/>
          <p:cNvSpPr>
            <a:spLocks noGrp="1"/>
          </p:cNvSpPr>
          <p:nvPr>
            <p:ph type="title" hasCustomPrompt="1"/>
          </p:nvPr>
        </p:nvSpPr>
        <p:spPr>
          <a:xfrm>
            <a:off x="624417" y="3492500"/>
            <a:ext cx="10943163" cy="2092741"/>
          </a:xfrm>
          <a:prstGeom prst="rect">
            <a:avLst/>
          </a:prstGeom>
        </p:spPr>
        <p:txBody>
          <a:bodyPr vert="horz" lIns="0" rIns="0"/>
          <a:lstStyle>
            <a:lvl1pPr algn="l" rtl="0">
              <a:lnSpc>
                <a:spcPts val="4533"/>
              </a:lnSpc>
              <a:defRPr sz="4000" b="1">
                <a:solidFill>
                  <a:srgbClr val="FFFFFF"/>
                </a:solidFill>
                <a:latin typeface="+mn-lt"/>
              </a:defRPr>
            </a:lvl1pPr>
          </a:lstStyle>
          <a:p>
            <a:pPr rtl="0">
              <a:lnSpc>
                <a:spcPts val="3400"/>
              </a:lnSpc>
            </a:pPr>
            <a:r>
              <a:rPr lang="en-US" dirty="0"/>
              <a:t>Click here to add title</a:t>
            </a:r>
            <a:br>
              <a:rPr lang="en-US" dirty="0"/>
            </a:br>
            <a:r>
              <a:rPr lang="en-US" dirty="0"/>
              <a:t>on two decks</a:t>
            </a:r>
          </a:p>
        </p:txBody>
      </p:sp>
      <p:sp>
        <p:nvSpPr>
          <p:cNvPr id="8" name="Text Placeholder 3"/>
          <p:cNvSpPr>
            <a:spLocks noGrp="1"/>
          </p:cNvSpPr>
          <p:nvPr>
            <p:ph type="body" sz="quarter" idx="13" hasCustomPrompt="1"/>
          </p:nvPr>
        </p:nvSpPr>
        <p:spPr>
          <a:xfrm>
            <a:off x="624418" y="1604433"/>
            <a:ext cx="10943167" cy="852593"/>
          </a:xfrm>
          <a:prstGeom prst="rect">
            <a:avLst/>
          </a:prstGeom>
        </p:spPr>
        <p:txBody>
          <a:bodyPr vert="horz" lIns="0" tIns="0" rIns="0" bIns="0" anchor="b" anchorCtr="0"/>
          <a:lstStyle>
            <a:lvl1pPr marL="0" indent="0">
              <a:lnSpc>
                <a:spcPts val="5333"/>
              </a:lnSpc>
              <a:spcBef>
                <a:spcPts val="0"/>
              </a:spcBef>
              <a:buNone/>
              <a:defRPr sz="4800" b="1">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Click to edit Master title style</a:t>
            </a:r>
          </a:p>
        </p:txBody>
      </p:sp>
      <p:sp>
        <p:nvSpPr>
          <p:cNvPr id="9" name="Copyright"/>
          <p:cNvSpPr txBox="1"/>
          <p:nvPr userDrawn="1"/>
        </p:nvSpPr>
        <p:spPr>
          <a:xfrm>
            <a:off x="874936" y="6540838"/>
            <a:ext cx="3215833" cy="246221"/>
          </a:xfrm>
          <a:prstGeom prst="rect">
            <a:avLst/>
          </a:prstGeom>
          <a:noFill/>
        </p:spPr>
        <p:txBody>
          <a:bodyPr wrap="square" lIns="0" rIns="0" rtlCol="0" anchor="ctr" anchorCtr="0">
            <a:noAutofit/>
          </a:bodyPr>
          <a:lstStyle/>
          <a:p>
            <a:pPr algn="l"/>
            <a:r>
              <a:rPr lang="en-US" sz="800">
                <a:solidFill>
                  <a:schemeClr val="bg1"/>
                </a:solidFill>
              </a:rPr>
              <a:t>©0000 Grant Thornton Bharat LLP. All rights reserved.</a:t>
            </a:r>
            <a:endParaRPr lang="en-US" sz="800" dirty="0">
              <a:solidFill>
                <a:schemeClr val="bg1"/>
              </a:solidFill>
            </a:endParaRPr>
          </a:p>
        </p:txBody>
      </p:sp>
      <p:sp>
        <p:nvSpPr>
          <p:cNvPr id="6" name="Slide Number Placeholder 5"/>
          <p:cNvSpPr>
            <a:spLocks noGrp="1"/>
          </p:cNvSpPr>
          <p:nvPr>
            <p:ph type="sldNum" sz="quarter" idx="14"/>
          </p:nvPr>
        </p:nvSpPr>
        <p:spPr/>
        <p:txBody>
          <a:bodyPr/>
          <a:lstStyle>
            <a:lvl1pPr algn="l">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2210001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vider - 2 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 name="Straight Connector 4"/>
          <p:cNvCxnSpPr/>
          <p:nvPr userDrawn="1"/>
        </p:nvCxnSpPr>
        <p:spPr>
          <a:xfrm>
            <a:off x="625828" y="6517112"/>
            <a:ext cx="3501673"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Copyright"/>
          <p:cNvSpPr txBox="1"/>
          <p:nvPr userDrawn="1"/>
        </p:nvSpPr>
        <p:spPr>
          <a:xfrm>
            <a:off x="874936" y="6540838"/>
            <a:ext cx="3215833" cy="246221"/>
          </a:xfrm>
          <a:prstGeom prst="rect">
            <a:avLst/>
          </a:prstGeom>
          <a:noFill/>
        </p:spPr>
        <p:txBody>
          <a:bodyPr wrap="square" lIns="0" rIns="0" rtlCol="0" anchor="ctr" anchorCtr="0">
            <a:noAutofit/>
          </a:bodyPr>
          <a:lstStyle/>
          <a:p>
            <a:pPr algn="l"/>
            <a:r>
              <a:rPr lang="en-US" sz="800">
                <a:solidFill>
                  <a:schemeClr val="bg1"/>
                </a:solidFill>
              </a:rPr>
              <a:t>©2022 Grant Thornton India LLP. All rights reserved.</a:t>
            </a:r>
            <a:endParaRPr lang="en-US" sz="800" dirty="0">
              <a:solidFill>
                <a:schemeClr val="bg1"/>
              </a:solidFill>
            </a:endParaRPr>
          </a:p>
        </p:txBody>
      </p:sp>
      <p:sp>
        <p:nvSpPr>
          <p:cNvPr id="6" name="Slide Number Placeholder 5"/>
          <p:cNvSpPr>
            <a:spLocks noGrp="1"/>
          </p:cNvSpPr>
          <p:nvPr>
            <p:ph type="sldNum" sz="quarter" idx="14"/>
          </p:nvPr>
        </p:nvSpPr>
        <p:spPr/>
        <p:txBody>
          <a:bodyPr/>
          <a:lstStyle>
            <a:lvl1pPr algn="l">
              <a:defRPr>
                <a:solidFill>
                  <a:schemeClr val="bg1"/>
                </a:solidFill>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2838431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0734-34F8-4D4C-AFCD-F0F4ADF8F98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4E9FE91-F511-4382-B6FE-FAF78C16A6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BDDC7B-44AA-41D2-8A94-91DCCF85C2C2}"/>
              </a:ext>
            </a:extLst>
          </p:cNvPr>
          <p:cNvSpPr>
            <a:spLocks noGrp="1"/>
          </p:cNvSpPr>
          <p:nvPr>
            <p:ph type="dt" sz="half" idx="10"/>
          </p:nvPr>
        </p:nvSpPr>
        <p:spPr/>
        <p:txBody>
          <a:bodyPr/>
          <a:lstStyle/>
          <a:p>
            <a:fld id="{07F3A2ED-E086-48F1-B1D4-3B335614EF12}" type="datetimeFigureOut">
              <a:rPr lang="en-IN" smtClean="0"/>
              <a:t>01-11-2022</a:t>
            </a:fld>
            <a:endParaRPr lang="en-IN"/>
          </a:p>
        </p:txBody>
      </p:sp>
      <p:sp>
        <p:nvSpPr>
          <p:cNvPr id="5" name="Footer Placeholder 4">
            <a:extLst>
              <a:ext uri="{FF2B5EF4-FFF2-40B4-BE49-F238E27FC236}">
                <a16:creationId xmlns:a16="http://schemas.microsoft.com/office/drawing/2014/main" id="{9C8B3616-0A14-4B7F-A05F-9D0B1ACB0C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AED2CE-2339-45C5-B6D3-E6E20735EC19}"/>
              </a:ext>
            </a:extLst>
          </p:cNvPr>
          <p:cNvSpPr>
            <a:spLocks noGrp="1"/>
          </p:cNvSpPr>
          <p:nvPr>
            <p:ph type="sldNum" sz="quarter" idx="12"/>
          </p:nvPr>
        </p:nvSpPr>
        <p:spPr/>
        <p:txBody>
          <a:bodyPr/>
          <a:lstStyle/>
          <a:p>
            <a:fld id="{F8EC1F1E-B5C5-446A-91C1-D94A5D20D8AC}" type="slidenum">
              <a:rPr lang="en-IN" smtClean="0"/>
              <a:t>‹#›</a:t>
            </a:fld>
            <a:endParaRPr lang="en-IN"/>
          </a:p>
        </p:txBody>
      </p:sp>
    </p:spTree>
    <p:extLst>
      <p:ext uri="{BB962C8B-B14F-4D97-AF65-F5344CB8AC3E}">
        <p14:creationId xmlns:p14="http://schemas.microsoft.com/office/powerpoint/2010/main" val="2457380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8" name="Bildplatzhalter 4">
            <a:extLst>
              <a:ext uri="{FF2B5EF4-FFF2-40B4-BE49-F238E27FC236}">
                <a16:creationId xmlns:a16="http://schemas.microsoft.com/office/drawing/2014/main" id="{F9A3BDEC-3730-4585-AF5F-796DC504DA21}"/>
              </a:ext>
            </a:extLst>
          </p:cNvPr>
          <p:cNvSpPr>
            <a:spLocks noGrp="1"/>
          </p:cNvSpPr>
          <p:nvPr>
            <p:ph type="pic" sz="quarter" idx="13" hasCustomPrompt="1"/>
          </p:nvPr>
        </p:nvSpPr>
        <p:spPr>
          <a:xfrm>
            <a:off x="0" y="908720"/>
            <a:ext cx="12192000" cy="5949280"/>
          </a:xfrm>
          <a:pattFill prst="lgCheck">
            <a:fgClr>
              <a:schemeClr val="bg1">
                <a:lumMod val="85000"/>
              </a:schemeClr>
            </a:fgClr>
            <a:bgClr>
              <a:schemeClr val="bg1"/>
            </a:bgClr>
          </a:pattFill>
        </p:spPr>
        <p:txBody>
          <a:bodyPr tIns="720000" anchor="ctr"/>
          <a:lstStyle>
            <a:lvl1pPr algn="ctr">
              <a:defRPr sz="1200"/>
            </a:lvl1pPr>
          </a:lstStyle>
          <a:p>
            <a:r>
              <a:rPr lang="de-CH"/>
              <a:t>Picture</a:t>
            </a:r>
          </a:p>
        </p:txBody>
      </p:sp>
      <p:sp>
        <p:nvSpPr>
          <p:cNvPr id="2" name="Titel 1"/>
          <p:cNvSpPr>
            <a:spLocks noGrp="1"/>
          </p:cNvSpPr>
          <p:nvPr>
            <p:ph type="ctrTitle" hasCustomPrompt="1"/>
          </p:nvPr>
        </p:nvSpPr>
        <p:spPr>
          <a:xfrm>
            <a:off x="371475" y="5053263"/>
            <a:ext cx="11444288" cy="968025"/>
          </a:xfrm>
          <a:solidFill>
            <a:srgbClr val="0C2E40">
              <a:alpha val="86000"/>
            </a:srgbClr>
          </a:solidFill>
        </p:spPr>
        <p:txBody>
          <a:bodyPr vert="horz" lIns="0" tIns="0" rIns="0" bIns="0" rtlCol="0" anchor="ctr">
            <a:noAutofit/>
          </a:bodyPr>
          <a:lstStyle>
            <a:lvl1pPr marL="87313" indent="93663">
              <a:defRPr lang="de-CH" sz="3000" spc="0" dirty="0">
                <a:solidFill>
                  <a:schemeClr val="bg1"/>
                </a:solidFill>
              </a:defRPr>
            </a:lvl1pPr>
          </a:lstStyle>
          <a:p>
            <a:pPr marL="87313" lvl="0">
              <a:lnSpc>
                <a:spcPct val="105000"/>
              </a:lnSpc>
            </a:pPr>
            <a:r>
              <a:rPr lang="de-CH"/>
              <a:t>Add Title</a:t>
            </a:r>
          </a:p>
        </p:txBody>
      </p:sp>
      <p:sp>
        <p:nvSpPr>
          <p:cNvPr id="3" name="Untertitel 2"/>
          <p:cNvSpPr>
            <a:spLocks noGrp="1"/>
          </p:cNvSpPr>
          <p:nvPr>
            <p:ph type="subTitle" idx="1" hasCustomPrompt="1"/>
          </p:nvPr>
        </p:nvSpPr>
        <p:spPr>
          <a:xfrm>
            <a:off x="366712" y="6021288"/>
            <a:ext cx="11444287" cy="444715"/>
          </a:xfrm>
          <a:solidFill>
            <a:schemeClr val="accent2">
              <a:alpha val="86000"/>
            </a:schemeClr>
          </a:solidFill>
        </p:spPr>
        <p:txBody>
          <a:bodyPr vert="horz" lIns="0" tIns="0" rIns="0" bIns="0" rtlCol="0" anchor="ctr">
            <a:noAutofit/>
          </a:bodyPr>
          <a:lstStyle>
            <a:lvl1pPr marL="87313" indent="93663">
              <a:defRPr lang="de-CH" sz="1500" b="0" cap="all" baseline="0" dirty="0">
                <a:solidFill>
                  <a:schemeClr val="bg1"/>
                </a:solidFill>
              </a:defRPr>
            </a:lvl1pPr>
          </a:lstStyle>
          <a:p>
            <a:pPr marL="87313" lvl="0"/>
            <a:r>
              <a:rPr lang="de-CH" noProof="0"/>
              <a:t>Add Sub title</a:t>
            </a:r>
            <a:endParaRPr lang="de-CH"/>
          </a:p>
        </p:txBody>
      </p:sp>
      <p:sp>
        <p:nvSpPr>
          <p:cNvPr id="12" name="Textfeld 11">
            <a:extLst>
              <a:ext uri="{FF2B5EF4-FFF2-40B4-BE49-F238E27FC236}">
                <a16:creationId xmlns:a16="http://schemas.microsoft.com/office/drawing/2014/main" id="{3B870389-224F-43B8-9C2D-85C7C2880C8B}"/>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a:solidFill>
                  <a:schemeClr val="bg1">
                    <a:lumMod val="75000"/>
                  </a:schemeClr>
                </a:solidFill>
              </a:rPr>
              <a:t>Erstellt durch Vorlagenbauer.ch</a:t>
            </a:r>
          </a:p>
        </p:txBody>
      </p:sp>
      <p:pic>
        <p:nvPicPr>
          <p:cNvPr id="6" name="Picture 5" descr="Text&#10;&#10;Description automatically generated with low confidence">
            <a:extLst>
              <a:ext uri="{FF2B5EF4-FFF2-40B4-BE49-F238E27FC236}">
                <a16:creationId xmlns:a16="http://schemas.microsoft.com/office/drawing/2014/main" id="{C50A4807-1C17-4215-A9D3-1F09CFE4C5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6237" y="234832"/>
            <a:ext cx="2664000" cy="586242"/>
          </a:xfrm>
          <a:prstGeom prst="rect">
            <a:avLst/>
          </a:prstGeom>
        </p:spPr>
      </p:pic>
    </p:spTree>
    <p:extLst>
      <p:ext uri="{BB962C8B-B14F-4D97-AF65-F5344CB8AC3E}">
        <p14:creationId xmlns:p14="http://schemas.microsoft.com/office/powerpoint/2010/main" val="3769563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63901FE-F473-4DDB-8227-BF64A2F7AE23}"/>
              </a:ext>
            </a:extLst>
          </p:cNvPr>
          <p:cNvSpPr/>
          <p:nvPr userDrawn="1"/>
        </p:nvSpPr>
        <p:spPr>
          <a:xfrm>
            <a:off x="0" y="0"/>
            <a:ext cx="12192000"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hasCustomPrompt="1"/>
          </p:nvPr>
        </p:nvSpPr>
        <p:spPr/>
        <p:txBody>
          <a:bodyPr anchor="ctr"/>
          <a:lstStyle>
            <a:lvl1pPr>
              <a:defRPr sz="3000">
                <a:solidFill>
                  <a:schemeClr val="bg1"/>
                </a:solidFill>
              </a:defRPr>
            </a:lvl1pPr>
          </a:lstStyle>
          <a:p>
            <a:r>
              <a:rPr lang="de-CH"/>
              <a:t>Add Title</a:t>
            </a:r>
          </a:p>
        </p:txBody>
      </p:sp>
      <p:grpSp>
        <p:nvGrpSpPr>
          <p:cNvPr id="8" name="Gruppieren 23">
            <a:extLst>
              <a:ext uri="{FF2B5EF4-FFF2-40B4-BE49-F238E27FC236}">
                <a16:creationId xmlns:a16="http://schemas.microsoft.com/office/drawing/2014/main" id="{DD853A78-E9AC-40A0-ABD3-816E0FD3E457}"/>
              </a:ext>
            </a:extLst>
          </p:cNvPr>
          <p:cNvGrpSpPr>
            <a:grpSpLocks noChangeAspect="1"/>
          </p:cNvGrpSpPr>
          <p:nvPr userDrawn="1"/>
        </p:nvGrpSpPr>
        <p:grpSpPr>
          <a:xfrm>
            <a:off x="9593039" y="6354062"/>
            <a:ext cx="2232248" cy="285594"/>
            <a:chOff x="3873500" y="3148013"/>
            <a:chExt cx="4454526" cy="569913"/>
          </a:xfrm>
        </p:grpSpPr>
        <p:sp>
          <p:nvSpPr>
            <p:cNvPr id="10" name="Freeform 5">
              <a:extLst>
                <a:ext uri="{FF2B5EF4-FFF2-40B4-BE49-F238E27FC236}">
                  <a16:creationId xmlns:a16="http://schemas.microsoft.com/office/drawing/2014/main" id="{B0A638CD-53A5-4A05-B311-F81248C19B2B}"/>
                </a:ext>
              </a:extLst>
            </p:cNvPr>
            <p:cNvSpPr>
              <a:spLocks/>
            </p:cNvSpPr>
            <p:nvPr/>
          </p:nvSpPr>
          <p:spPr bwMode="auto">
            <a:xfrm>
              <a:off x="3873500" y="3157538"/>
              <a:ext cx="120650" cy="549275"/>
            </a:xfrm>
            <a:custGeom>
              <a:avLst/>
              <a:gdLst>
                <a:gd name="T0" fmla="*/ 0 w 127"/>
                <a:gd name="T1" fmla="*/ 565 h 565"/>
                <a:gd name="T2" fmla="*/ 0 w 127"/>
                <a:gd name="T3" fmla="*/ 565 h 565"/>
                <a:gd name="T4" fmla="*/ 127 w 127"/>
                <a:gd name="T5" fmla="*/ 565 h 565"/>
                <a:gd name="T6" fmla="*/ 127 w 127"/>
                <a:gd name="T7" fmla="*/ 0 h 565"/>
                <a:gd name="T8" fmla="*/ 0 w 127"/>
                <a:gd name="T9" fmla="*/ 0 h 565"/>
                <a:gd name="T10" fmla="*/ 0 w 127"/>
                <a:gd name="T11" fmla="*/ 565 h 565"/>
              </a:gdLst>
              <a:ahLst/>
              <a:cxnLst>
                <a:cxn ang="0">
                  <a:pos x="T0" y="T1"/>
                </a:cxn>
                <a:cxn ang="0">
                  <a:pos x="T2" y="T3"/>
                </a:cxn>
                <a:cxn ang="0">
                  <a:pos x="T4" y="T5"/>
                </a:cxn>
                <a:cxn ang="0">
                  <a:pos x="T6" y="T7"/>
                </a:cxn>
                <a:cxn ang="0">
                  <a:pos x="T8" y="T9"/>
                </a:cxn>
                <a:cxn ang="0">
                  <a:pos x="T10" y="T11"/>
                </a:cxn>
              </a:cxnLst>
              <a:rect l="0" t="0" r="r" b="b"/>
              <a:pathLst>
                <a:path w="127" h="565">
                  <a:moveTo>
                    <a:pt x="0" y="565"/>
                  </a:moveTo>
                  <a:lnTo>
                    <a:pt x="0" y="565"/>
                  </a:lnTo>
                  <a:lnTo>
                    <a:pt x="127" y="565"/>
                  </a:lnTo>
                  <a:lnTo>
                    <a:pt x="127" y="0"/>
                  </a:lnTo>
                  <a:lnTo>
                    <a:pt x="0" y="0"/>
                  </a:lnTo>
                  <a:lnTo>
                    <a:pt x="0" y="565"/>
                  </a:ln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6">
              <a:extLst>
                <a:ext uri="{FF2B5EF4-FFF2-40B4-BE49-F238E27FC236}">
                  <a16:creationId xmlns:a16="http://schemas.microsoft.com/office/drawing/2014/main" id="{8F27DA12-20DD-4F84-8DE2-694693D91995}"/>
                </a:ext>
              </a:extLst>
            </p:cNvPr>
            <p:cNvSpPr>
              <a:spLocks/>
            </p:cNvSpPr>
            <p:nvPr/>
          </p:nvSpPr>
          <p:spPr bwMode="auto">
            <a:xfrm>
              <a:off x="4119563" y="3157538"/>
              <a:ext cx="466725" cy="549275"/>
            </a:xfrm>
            <a:custGeom>
              <a:avLst/>
              <a:gdLst>
                <a:gd name="T0" fmla="*/ 364 w 490"/>
                <a:gd name="T1" fmla="*/ 0 h 565"/>
                <a:gd name="T2" fmla="*/ 364 w 490"/>
                <a:gd name="T3" fmla="*/ 0 h 565"/>
                <a:gd name="T4" fmla="*/ 364 w 490"/>
                <a:gd name="T5" fmla="*/ 343 h 565"/>
                <a:gd name="T6" fmla="*/ 153 w 490"/>
                <a:gd name="T7" fmla="*/ 0 h 565"/>
                <a:gd name="T8" fmla="*/ 0 w 490"/>
                <a:gd name="T9" fmla="*/ 0 h 565"/>
                <a:gd name="T10" fmla="*/ 0 w 490"/>
                <a:gd name="T11" fmla="*/ 565 h 565"/>
                <a:gd name="T12" fmla="*/ 125 w 490"/>
                <a:gd name="T13" fmla="*/ 565 h 565"/>
                <a:gd name="T14" fmla="*/ 125 w 490"/>
                <a:gd name="T15" fmla="*/ 194 h 565"/>
                <a:gd name="T16" fmla="*/ 357 w 490"/>
                <a:gd name="T17" fmla="*/ 565 h 565"/>
                <a:gd name="T18" fmla="*/ 490 w 490"/>
                <a:gd name="T19" fmla="*/ 565 h 565"/>
                <a:gd name="T20" fmla="*/ 490 w 490"/>
                <a:gd name="T21" fmla="*/ 0 h 565"/>
                <a:gd name="T22" fmla="*/ 364 w 490"/>
                <a:gd name="T23"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565">
                  <a:moveTo>
                    <a:pt x="364" y="0"/>
                  </a:moveTo>
                  <a:lnTo>
                    <a:pt x="364" y="0"/>
                  </a:lnTo>
                  <a:lnTo>
                    <a:pt x="364" y="343"/>
                  </a:lnTo>
                  <a:lnTo>
                    <a:pt x="153" y="0"/>
                  </a:lnTo>
                  <a:lnTo>
                    <a:pt x="0" y="0"/>
                  </a:lnTo>
                  <a:lnTo>
                    <a:pt x="0" y="565"/>
                  </a:lnTo>
                  <a:lnTo>
                    <a:pt x="125" y="565"/>
                  </a:lnTo>
                  <a:lnTo>
                    <a:pt x="125" y="194"/>
                  </a:lnTo>
                  <a:lnTo>
                    <a:pt x="357" y="565"/>
                  </a:lnTo>
                  <a:lnTo>
                    <a:pt x="490" y="565"/>
                  </a:lnTo>
                  <a:lnTo>
                    <a:pt x="490" y="0"/>
                  </a:lnTo>
                  <a:lnTo>
                    <a:pt x="364" y="0"/>
                  </a:ln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7">
              <a:extLst>
                <a:ext uri="{FF2B5EF4-FFF2-40B4-BE49-F238E27FC236}">
                  <a16:creationId xmlns:a16="http://schemas.microsoft.com/office/drawing/2014/main" id="{286D322F-71DD-4624-B613-6EAB2F2DA3A9}"/>
                </a:ext>
              </a:extLst>
            </p:cNvPr>
            <p:cNvSpPr>
              <a:spLocks/>
            </p:cNvSpPr>
            <p:nvPr/>
          </p:nvSpPr>
          <p:spPr bwMode="auto">
            <a:xfrm>
              <a:off x="4710113" y="3157538"/>
              <a:ext cx="468313" cy="549275"/>
            </a:xfrm>
            <a:custGeom>
              <a:avLst/>
              <a:gdLst>
                <a:gd name="T0" fmla="*/ 364 w 490"/>
                <a:gd name="T1" fmla="*/ 0 h 565"/>
                <a:gd name="T2" fmla="*/ 364 w 490"/>
                <a:gd name="T3" fmla="*/ 0 h 565"/>
                <a:gd name="T4" fmla="*/ 364 w 490"/>
                <a:gd name="T5" fmla="*/ 343 h 565"/>
                <a:gd name="T6" fmla="*/ 153 w 490"/>
                <a:gd name="T7" fmla="*/ 0 h 565"/>
                <a:gd name="T8" fmla="*/ 0 w 490"/>
                <a:gd name="T9" fmla="*/ 0 h 565"/>
                <a:gd name="T10" fmla="*/ 0 w 490"/>
                <a:gd name="T11" fmla="*/ 565 h 565"/>
                <a:gd name="T12" fmla="*/ 125 w 490"/>
                <a:gd name="T13" fmla="*/ 565 h 565"/>
                <a:gd name="T14" fmla="*/ 125 w 490"/>
                <a:gd name="T15" fmla="*/ 194 h 565"/>
                <a:gd name="T16" fmla="*/ 357 w 490"/>
                <a:gd name="T17" fmla="*/ 565 h 565"/>
                <a:gd name="T18" fmla="*/ 490 w 490"/>
                <a:gd name="T19" fmla="*/ 565 h 565"/>
                <a:gd name="T20" fmla="*/ 490 w 490"/>
                <a:gd name="T21" fmla="*/ 0 h 565"/>
                <a:gd name="T22" fmla="*/ 364 w 490"/>
                <a:gd name="T23"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0" h="565">
                  <a:moveTo>
                    <a:pt x="364" y="0"/>
                  </a:moveTo>
                  <a:lnTo>
                    <a:pt x="364" y="0"/>
                  </a:lnTo>
                  <a:lnTo>
                    <a:pt x="364" y="343"/>
                  </a:lnTo>
                  <a:lnTo>
                    <a:pt x="153" y="0"/>
                  </a:lnTo>
                  <a:lnTo>
                    <a:pt x="0" y="0"/>
                  </a:lnTo>
                  <a:lnTo>
                    <a:pt x="0" y="565"/>
                  </a:lnTo>
                  <a:lnTo>
                    <a:pt x="125" y="565"/>
                  </a:lnTo>
                  <a:lnTo>
                    <a:pt x="125" y="194"/>
                  </a:lnTo>
                  <a:lnTo>
                    <a:pt x="357" y="565"/>
                  </a:lnTo>
                  <a:lnTo>
                    <a:pt x="490" y="565"/>
                  </a:lnTo>
                  <a:lnTo>
                    <a:pt x="490" y="0"/>
                  </a:lnTo>
                  <a:lnTo>
                    <a:pt x="364" y="0"/>
                  </a:ln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8">
              <a:extLst>
                <a:ext uri="{FF2B5EF4-FFF2-40B4-BE49-F238E27FC236}">
                  <a16:creationId xmlns:a16="http://schemas.microsoft.com/office/drawing/2014/main" id="{D1BF10EC-4C9F-40D3-9956-1EFDE31A66B0}"/>
                </a:ext>
              </a:extLst>
            </p:cNvPr>
            <p:cNvSpPr>
              <a:spLocks/>
            </p:cNvSpPr>
            <p:nvPr/>
          </p:nvSpPr>
          <p:spPr bwMode="auto">
            <a:xfrm>
              <a:off x="5884863" y="3157538"/>
              <a:ext cx="452438" cy="549275"/>
            </a:xfrm>
            <a:custGeom>
              <a:avLst/>
              <a:gdLst>
                <a:gd name="T0" fmla="*/ 0 w 474"/>
                <a:gd name="T1" fmla="*/ 0 h 565"/>
                <a:gd name="T2" fmla="*/ 0 w 474"/>
                <a:gd name="T3" fmla="*/ 0 h 565"/>
                <a:gd name="T4" fmla="*/ 0 w 474"/>
                <a:gd name="T5" fmla="*/ 121 h 565"/>
                <a:gd name="T6" fmla="*/ 173 w 474"/>
                <a:gd name="T7" fmla="*/ 121 h 565"/>
                <a:gd name="T8" fmla="*/ 173 w 474"/>
                <a:gd name="T9" fmla="*/ 565 h 565"/>
                <a:gd name="T10" fmla="*/ 299 w 474"/>
                <a:gd name="T11" fmla="*/ 565 h 565"/>
                <a:gd name="T12" fmla="*/ 299 w 474"/>
                <a:gd name="T13" fmla="*/ 121 h 565"/>
                <a:gd name="T14" fmla="*/ 474 w 474"/>
                <a:gd name="T15" fmla="*/ 121 h 565"/>
                <a:gd name="T16" fmla="*/ 474 w 474"/>
                <a:gd name="T17" fmla="*/ 0 h 565"/>
                <a:gd name="T18" fmla="*/ 0 w 474"/>
                <a:gd name="T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565">
                  <a:moveTo>
                    <a:pt x="0" y="0"/>
                  </a:moveTo>
                  <a:lnTo>
                    <a:pt x="0" y="0"/>
                  </a:lnTo>
                  <a:lnTo>
                    <a:pt x="0" y="121"/>
                  </a:lnTo>
                  <a:lnTo>
                    <a:pt x="173" y="121"/>
                  </a:lnTo>
                  <a:lnTo>
                    <a:pt x="173" y="565"/>
                  </a:lnTo>
                  <a:lnTo>
                    <a:pt x="299" y="565"/>
                  </a:lnTo>
                  <a:lnTo>
                    <a:pt x="299" y="121"/>
                  </a:lnTo>
                  <a:lnTo>
                    <a:pt x="474" y="121"/>
                  </a:lnTo>
                  <a:lnTo>
                    <a:pt x="474" y="0"/>
                  </a:lnTo>
                  <a:lnTo>
                    <a:pt x="0" y="0"/>
                  </a:ln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9">
              <a:extLst>
                <a:ext uri="{FF2B5EF4-FFF2-40B4-BE49-F238E27FC236}">
                  <a16:creationId xmlns:a16="http://schemas.microsoft.com/office/drawing/2014/main" id="{A2E6C615-3164-4215-8413-7871F153C3A4}"/>
                </a:ext>
              </a:extLst>
            </p:cNvPr>
            <p:cNvSpPr>
              <a:spLocks/>
            </p:cNvSpPr>
            <p:nvPr/>
          </p:nvSpPr>
          <p:spPr bwMode="auto">
            <a:xfrm>
              <a:off x="6416675" y="3157538"/>
              <a:ext cx="342900" cy="549275"/>
            </a:xfrm>
            <a:custGeom>
              <a:avLst/>
              <a:gdLst>
                <a:gd name="T0" fmla="*/ 0 w 358"/>
                <a:gd name="T1" fmla="*/ 0 h 565"/>
                <a:gd name="T2" fmla="*/ 0 w 358"/>
                <a:gd name="T3" fmla="*/ 0 h 565"/>
                <a:gd name="T4" fmla="*/ 0 w 358"/>
                <a:gd name="T5" fmla="*/ 565 h 565"/>
                <a:gd name="T6" fmla="*/ 358 w 358"/>
                <a:gd name="T7" fmla="*/ 565 h 565"/>
                <a:gd name="T8" fmla="*/ 358 w 358"/>
                <a:gd name="T9" fmla="*/ 445 h 565"/>
                <a:gd name="T10" fmla="*/ 126 w 358"/>
                <a:gd name="T11" fmla="*/ 445 h 565"/>
                <a:gd name="T12" fmla="*/ 126 w 358"/>
                <a:gd name="T13" fmla="*/ 337 h 565"/>
                <a:gd name="T14" fmla="*/ 336 w 358"/>
                <a:gd name="T15" fmla="*/ 337 h 565"/>
                <a:gd name="T16" fmla="*/ 336 w 358"/>
                <a:gd name="T17" fmla="*/ 226 h 565"/>
                <a:gd name="T18" fmla="*/ 126 w 358"/>
                <a:gd name="T19" fmla="*/ 226 h 565"/>
                <a:gd name="T20" fmla="*/ 126 w 358"/>
                <a:gd name="T21" fmla="*/ 119 h 565"/>
                <a:gd name="T22" fmla="*/ 357 w 358"/>
                <a:gd name="T23" fmla="*/ 119 h 565"/>
                <a:gd name="T24" fmla="*/ 357 w 358"/>
                <a:gd name="T25" fmla="*/ 0 h 565"/>
                <a:gd name="T26" fmla="*/ 0 w 358"/>
                <a:gd name="T27"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 h="565">
                  <a:moveTo>
                    <a:pt x="0" y="0"/>
                  </a:moveTo>
                  <a:lnTo>
                    <a:pt x="0" y="0"/>
                  </a:lnTo>
                  <a:lnTo>
                    <a:pt x="0" y="565"/>
                  </a:lnTo>
                  <a:lnTo>
                    <a:pt x="358" y="565"/>
                  </a:lnTo>
                  <a:lnTo>
                    <a:pt x="358" y="445"/>
                  </a:lnTo>
                  <a:lnTo>
                    <a:pt x="126" y="445"/>
                  </a:lnTo>
                  <a:lnTo>
                    <a:pt x="126" y="337"/>
                  </a:lnTo>
                  <a:lnTo>
                    <a:pt x="336" y="337"/>
                  </a:lnTo>
                  <a:lnTo>
                    <a:pt x="336" y="226"/>
                  </a:lnTo>
                  <a:lnTo>
                    <a:pt x="126" y="226"/>
                  </a:lnTo>
                  <a:lnTo>
                    <a:pt x="126" y="119"/>
                  </a:lnTo>
                  <a:lnTo>
                    <a:pt x="357" y="119"/>
                  </a:lnTo>
                  <a:lnTo>
                    <a:pt x="357" y="0"/>
                  </a:lnTo>
                  <a:lnTo>
                    <a:pt x="0" y="0"/>
                  </a:ln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10">
              <a:extLst>
                <a:ext uri="{FF2B5EF4-FFF2-40B4-BE49-F238E27FC236}">
                  <a16:creationId xmlns:a16="http://schemas.microsoft.com/office/drawing/2014/main" id="{BD0E7FB6-C0A4-483A-9F51-0B9633C9496C}"/>
                </a:ext>
              </a:extLst>
            </p:cNvPr>
            <p:cNvSpPr>
              <a:spLocks noEditPoints="1"/>
            </p:cNvSpPr>
            <p:nvPr/>
          </p:nvSpPr>
          <p:spPr bwMode="auto">
            <a:xfrm>
              <a:off x="6867525" y="3157538"/>
              <a:ext cx="392113" cy="549275"/>
            </a:xfrm>
            <a:custGeom>
              <a:avLst/>
              <a:gdLst>
                <a:gd name="T0" fmla="*/ 170 w 410"/>
                <a:gd name="T1" fmla="*/ 355 h 565"/>
                <a:gd name="T2" fmla="*/ 170 w 410"/>
                <a:gd name="T3" fmla="*/ 355 h 565"/>
                <a:gd name="T4" fmla="*/ 126 w 410"/>
                <a:gd name="T5" fmla="*/ 355 h 565"/>
                <a:gd name="T6" fmla="*/ 126 w 410"/>
                <a:gd name="T7" fmla="*/ 565 h 565"/>
                <a:gd name="T8" fmla="*/ 0 w 410"/>
                <a:gd name="T9" fmla="*/ 565 h 565"/>
                <a:gd name="T10" fmla="*/ 0 w 410"/>
                <a:gd name="T11" fmla="*/ 0 h 565"/>
                <a:gd name="T12" fmla="*/ 224 w 410"/>
                <a:gd name="T13" fmla="*/ 0 h 565"/>
                <a:gd name="T14" fmla="*/ 407 w 410"/>
                <a:gd name="T15" fmla="*/ 177 h 565"/>
                <a:gd name="T16" fmla="*/ 295 w 410"/>
                <a:gd name="T17" fmla="*/ 336 h 565"/>
                <a:gd name="T18" fmla="*/ 410 w 410"/>
                <a:gd name="T19" fmla="*/ 565 h 565"/>
                <a:gd name="T20" fmla="*/ 272 w 410"/>
                <a:gd name="T21" fmla="*/ 565 h 565"/>
                <a:gd name="T22" fmla="*/ 170 w 410"/>
                <a:gd name="T23" fmla="*/ 355 h 565"/>
                <a:gd name="T24" fmla="*/ 200 w 410"/>
                <a:gd name="T25" fmla="*/ 246 h 565"/>
                <a:gd name="T26" fmla="*/ 200 w 410"/>
                <a:gd name="T27" fmla="*/ 246 h 565"/>
                <a:gd name="T28" fmla="*/ 279 w 410"/>
                <a:gd name="T29" fmla="*/ 178 h 565"/>
                <a:gd name="T30" fmla="*/ 200 w 410"/>
                <a:gd name="T31" fmla="*/ 109 h 565"/>
                <a:gd name="T32" fmla="*/ 126 w 410"/>
                <a:gd name="T33" fmla="*/ 109 h 565"/>
                <a:gd name="T34" fmla="*/ 126 w 410"/>
                <a:gd name="T35" fmla="*/ 246 h 565"/>
                <a:gd name="T36" fmla="*/ 200 w 410"/>
                <a:gd name="T37" fmla="*/ 24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0" h="565">
                  <a:moveTo>
                    <a:pt x="170" y="355"/>
                  </a:moveTo>
                  <a:lnTo>
                    <a:pt x="170" y="355"/>
                  </a:lnTo>
                  <a:lnTo>
                    <a:pt x="126" y="355"/>
                  </a:lnTo>
                  <a:lnTo>
                    <a:pt x="126" y="565"/>
                  </a:lnTo>
                  <a:lnTo>
                    <a:pt x="0" y="565"/>
                  </a:lnTo>
                  <a:lnTo>
                    <a:pt x="0" y="0"/>
                  </a:lnTo>
                  <a:lnTo>
                    <a:pt x="224" y="0"/>
                  </a:lnTo>
                  <a:cubicBezTo>
                    <a:pt x="335" y="0"/>
                    <a:pt x="407" y="77"/>
                    <a:pt x="407" y="177"/>
                  </a:cubicBezTo>
                  <a:cubicBezTo>
                    <a:pt x="407" y="253"/>
                    <a:pt x="365" y="312"/>
                    <a:pt x="295" y="336"/>
                  </a:cubicBezTo>
                  <a:lnTo>
                    <a:pt x="410" y="565"/>
                  </a:lnTo>
                  <a:lnTo>
                    <a:pt x="272" y="565"/>
                  </a:lnTo>
                  <a:lnTo>
                    <a:pt x="170" y="355"/>
                  </a:lnTo>
                  <a:close/>
                  <a:moveTo>
                    <a:pt x="200" y="246"/>
                  </a:moveTo>
                  <a:lnTo>
                    <a:pt x="200" y="246"/>
                  </a:lnTo>
                  <a:cubicBezTo>
                    <a:pt x="252" y="246"/>
                    <a:pt x="279" y="218"/>
                    <a:pt x="279" y="178"/>
                  </a:cubicBezTo>
                  <a:cubicBezTo>
                    <a:pt x="279" y="136"/>
                    <a:pt x="252" y="109"/>
                    <a:pt x="200" y="109"/>
                  </a:cubicBezTo>
                  <a:lnTo>
                    <a:pt x="126" y="109"/>
                  </a:lnTo>
                  <a:lnTo>
                    <a:pt x="126" y="246"/>
                  </a:lnTo>
                  <a:lnTo>
                    <a:pt x="200" y="246"/>
                  </a:ln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11">
              <a:extLst>
                <a:ext uri="{FF2B5EF4-FFF2-40B4-BE49-F238E27FC236}">
                  <a16:creationId xmlns:a16="http://schemas.microsoft.com/office/drawing/2014/main" id="{B3694B13-E996-4082-9DD0-1F3FCD8FE173}"/>
                </a:ext>
              </a:extLst>
            </p:cNvPr>
            <p:cNvSpPr>
              <a:spLocks noEditPoints="1"/>
            </p:cNvSpPr>
            <p:nvPr/>
          </p:nvSpPr>
          <p:spPr bwMode="auto">
            <a:xfrm>
              <a:off x="7353300" y="3157538"/>
              <a:ext cx="390525" cy="549275"/>
            </a:xfrm>
            <a:custGeom>
              <a:avLst/>
              <a:gdLst>
                <a:gd name="T0" fmla="*/ 170 w 410"/>
                <a:gd name="T1" fmla="*/ 355 h 565"/>
                <a:gd name="T2" fmla="*/ 170 w 410"/>
                <a:gd name="T3" fmla="*/ 355 h 565"/>
                <a:gd name="T4" fmla="*/ 126 w 410"/>
                <a:gd name="T5" fmla="*/ 355 h 565"/>
                <a:gd name="T6" fmla="*/ 126 w 410"/>
                <a:gd name="T7" fmla="*/ 565 h 565"/>
                <a:gd name="T8" fmla="*/ 0 w 410"/>
                <a:gd name="T9" fmla="*/ 565 h 565"/>
                <a:gd name="T10" fmla="*/ 0 w 410"/>
                <a:gd name="T11" fmla="*/ 0 h 565"/>
                <a:gd name="T12" fmla="*/ 224 w 410"/>
                <a:gd name="T13" fmla="*/ 0 h 565"/>
                <a:gd name="T14" fmla="*/ 407 w 410"/>
                <a:gd name="T15" fmla="*/ 177 h 565"/>
                <a:gd name="T16" fmla="*/ 295 w 410"/>
                <a:gd name="T17" fmla="*/ 336 h 565"/>
                <a:gd name="T18" fmla="*/ 410 w 410"/>
                <a:gd name="T19" fmla="*/ 565 h 565"/>
                <a:gd name="T20" fmla="*/ 271 w 410"/>
                <a:gd name="T21" fmla="*/ 565 h 565"/>
                <a:gd name="T22" fmla="*/ 170 w 410"/>
                <a:gd name="T23" fmla="*/ 355 h 565"/>
                <a:gd name="T24" fmla="*/ 200 w 410"/>
                <a:gd name="T25" fmla="*/ 246 h 565"/>
                <a:gd name="T26" fmla="*/ 200 w 410"/>
                <a:gd name="T27" fmla="*/ 246 h 565"/>
                <a:gd name="T28" fmla="*/ 279 w 410"/>
                <a:gd name="T29" fmla="*/ 178 h 565"/>
                <a:gd name="T30" fmla="*/ 200 w 410"/>
                <a:gd name="T31" fmla="*/ 109 h 565"/>
                <a:gd name="T32" fmla="*/ 126 w 410"/>
                <a:gd name="T33" fmla="*/ 109 h 565"/>
                <a:gd name="T34" fmla="*/ 126 w 410"/>
                <a:gd name="T35" fmla="*/ 246 h 565"/>
                <a:gd name="T36" fmla="*/ 200 w 410"/>
                <a:gd name="T37" fmla="*/ 24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0" h="565">
                  <a:moveTo>
                    <a:pt x="170" y="355"/>
                  </a:moveTo>
                  <a:lnTo>
                    <a:pt x="170" y="355"/>
                  </a:lnTo>
                  <a:lnTo>
                    <a:pt x="126" y="355"/>
                  </a:lnTo>
                  <a:lnTo>
                    <a:pt x="126" y="565"/>
                  </a:lnTo>
                  <a:lnTo>
                    <a:pt x="0" y="565"/>
                  </a:lnTo>
                  <a:lnTo>
                    <a:pt x="0" y="0"/>
                  </a:lnTo>
                  <a:lnTo>
                    <a:pt x="224" y="0"/>
                  </a:lnTo>
                  <a:cubicBezTo>
                    <a:pt x="335" y="0"/>
                    <a:pt x="407" y="77"/>
                    <a:pt x="407" y="177"/>
                  </a:cubicBezTo>
                  <a:cubicBezTo>
                    <a:pt x="407" y="253"/>
                    <a:pt x="365" y="312"/>
                    <a:pt x="295" y="336"/>
                  </a:cubicBezTo>
                  <a:lnTo>
                    <a:pt x="410" y="565"/>
                  </a:lnTo>
                  <a:lnTo>
                    <a:pt x="271" y="565"/>
                  </a:lnTo>
                  <a:lnTo>
                    <a:pt x="170" y="355"/>
                  </a:lnTo>
                  <a:close/>
                  <a:moveTo>
                    <a:pt x="200" y="246"/>
                  </a:moveTo>
                  <a:lnTo>
                    <a:pt x="200" y="246"/>
                  </a:lnTo>
                  <a:cubicBezTo>
                    <a:pt x="251" y="246"/>
                    <a:pt x="279" y="218"/>
                    <a:pt x="279" y="178"/>
                  </a:cubicBezTo>
                  <a:cubicBezTo>
                    <a:pt x="279" y="136"/>
                    <a:pt x="251" y="109"/>
                    <a:pt x="200" y="109"/>
                  </a:cubicBezTo>
                  <a:lnTo>
                    <a:pt x="126" y="109"/>
                  </a:lnTo>
                  <a:lnTo>
                    <a:pt x="126" y="246"/>
                  </a:lnTo>
                  <a:lnTo>
                    <a:pt x="200" y="246"/>
                  </a:ln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8" name="Freeform 12">
              <a:extLst>
                <a:ext uri="{FF2B5EF4-FFF2-40B4-BE49-F238E27FC236}">
                  <a16:creationId xmlns:a16="http://schemas.microsoft.com/office/drawing/2014/main" id="{1B598E00-BE1C-4484-9F4B-0719D63EC6EF}"/>
                </a:ext>
              </a:extLst>
            </p:cNvPr>
            <p:cNvSpPr>
              <a:spLocks noEditPoints="1"/>
            </p:cNvSpPr>
            <p:nvPr/>
          </p:nvSpPr>
          <p:spPr bwMode="auto">
            <a:xfrm>
              <a:off x="7786688" y="3157538"/>
              <a:ext cx="541338" cy="549275"/>
            </a:xfrm>
            <a:custGeom>
              <a:avLst/>
              <a:gdLst>
                <a:gd name="T0" fmla="*/ 212 w 568"/>
                <a:gd name="T1" fmla="*/ 0 h 565"/>
                <a:gd name="T2" fmla="*/ 212 w 568"/>
                <a:gd name="T3" fmla="*/ 0 h 565"/>
                <a:gd name="T4" fmla="*/ 0 w 568"/>
                <a:gd name="T5" fmla="*/ 565 h 565"/>
                <a:gd name="T6" fmla="*/ 132 w 568"/>
                <a:gd name="T7" fmla="*/ 565 h 565"/>
                <a:gd name="T8" fmla="*/ 172 w 568"/>
                <a:gd name="T9" fmla="*/ 450 h 565"/>
                <a:gd name="T10" fmla="*/ 391 w 568"/>
                <a:gd name="T11" fmla="*/ 450 h 565"/>
                <a:gd name="T12" fmla="*/ 431 w 568"/>
                <a:gd name="T13" fmla="*/ 565 h 565"/>
                <a:gd name="T14" fmla="*/ 568 w 568"/>
                <a:gd name="T15" fmla="*/ 565 h 565"/>
                <a:gd name="T16" fmla="*/ 358 w 568"/>
                <a:gd name="T17" fmla="*/ 0 h 565"/>
                <a:gd name="T18" fmla="*/ 212 w 568"/>
                <a:gd name="T19" fmla="*/ 0 h 565"/>
                <a:gd name="T20" fmla="*/ 283 w 568"/>
                <a:gd name="T21" fmla="*/ 140 h 565"/>
                <a:gd name="T22" fmla="*/ 283 w 568"/>
                <a:gd name="T23" fmla="*/ 140 h 565"/>
                <a:gd name="T24" fmla="*/ 351 w 568"/>
                <a:gd name="T25" fmla="*/ 335 h 565"/>
                <a:gd name="T26" fmla="*/ 214 w 568"/>
                <a:gd name="T27" fmla="*/ 335 h 565"/>
                <a:gd name="T28" fmla="*/ 283 w 568"/>
                <a:gd name="T29" fmla="*/ 14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8" h="565">
                  <a:moveTo>
                    <a:pt x="212" y="0"/>
                  </a:moveTo>
                  <a:lnTo>
                    <a:pt x="212" y="0"/>
                  </a:lnTo>
                  <a:lnTo>
                    <a:pt x="0" y="565"/>
                  </a:lnTo>
                  <a:lnTo>
                    <a:pt x="132" y="565"/>
                  </a:lnTo>
                  <a:lnTo>
                    <a:pt x="172" y="450"/>
                  </a:lnTo>
                  <a:lnTo>
                    <a:pt x="391" y="450"/>
                  </a:lnTo>
                  <a:lnTo>
                    <a:pt x="431" y="565"/>
                  </a:lnTo>
                  <a:lnTo>
                    <a:pt x="568" y="565"/>
                  </a:lnTo>
                  <a:lnTo>
                    <a:pt x="358" y="0"/>
                  </a:lnTo>
                  <a:lnTo>
                    <a:pt x="212" y="0"/>
                  </a:lnTo>
                  <a:close/>
                  <a:moveTo>
                    <a:pt x="283" y="140"/>
                  </a:moveTo>
                  <a:lnTo>
                    <a:pt x="283" y="140"/>
                  </a:lnTo>
                  <a:lnTo>
                    <a:pt x="351" y="335"/>
                  </a:lnTo>
                  <a:lnTo>
                    <a:pt x="214" y="335"/>
                  </a:lnTo>
                  <a:lnTo>
                    <a:pt x="283" y="140"/>
                  </a:ln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13">
              <a:extLst>
                <a:ext uri="{FF2B5EF4-FFF2-40B4-BE49-F238E27FC236}">
                  <a16:creationId xmlns:a16="http://schemas.microsoft.com/office/drawing/2014/main" id="{6B7C5E0F-2E1D-4749-9AA4-1801CD368D56}"/>
                </a:ext>
              </a:extLst>
            </p:cNvPr>
            <p:cNvSpPr>
              <a:spLocks/>
            </p:cNvSpPr>
            <p:nvPr/>
          </p:nvSpPr>
          <p:spPr bwMode="auto">
            <a:xfrm>
              <a:off x="5262563" y="3148013"/>
              <a:ext cx="561975" cy="569913"/>
            </a:xfrm>
            <a:custGeom>
              <a:avLst/>
              <a:gdLst>
                <a:gd name="T0" fmla="*/ 557 w 589"/>
                <a:gd name="T1" fmla="*/ 236 h 587"/>
                <a:gd name="T2" fmla="*/ 557 w 589"/>
                <a:gd name="T3" fmla="*/ 236 h 587"/>
                <a:gd name="T4" fmla="*/ 459 w 589"/>
                <a:gd name="T5" fmla="*/ 276 h 587"/>
                <a:gd name="T6" fmla="*/ 459 w 589"/>
                <a:gd name="T7" fmla="*/ 293 h 587"/>
                <a:gd name="T8" fmla="*/ 295 w 589"/>
                <a:gd name="T9" fmla="*/ 464 h 587"/>
                <a:gd name="T10" fmla="*/ 130 w 589"/>
                <a:gd name="T11" fmla="*/ 293 h 587"/>
                <a:gd name="T12" fmla="*/ 295 w 589"/>
                <a:gd name="T13" fmla="*/ 121 h 587"/>
                <a:gd name="T14" fmla="*/ 309 w 589"/>
                <a:gd name="T15" fmla="*/ 122 h 587"/>
                <a:gd name="T16" fmla="*/ 361 w 589"/>
                <a:gd name="T17" fmla="*/ 21 h 587"/>
                <a:gd name="T18" fmla="*/ 375 w 589"/>
                <a:gd name="T19" fmla="*/ 10 h 587"/>
                <a:gd name="T20" fmla="*/ 295 w 589"/>
                <a:gd name="T21" fmla="*/ 0 h 587"/>
                <a:gd name="T22" fmla="*/ 0 w 589"/>
                <a:gd name="T23" fmla="*/ 293 h 587"/>
                <a:gd name="T24" fmla="*/ 295 w 589"/>
                <a:gd name="T25" fmla="*/ 587 h 587"/>
                <a:gd name="T26" fmla="*/ 589 w 589"/>
                <a:gd name="T27" fmla="*/ 293 h 587"/>
                <a:gd name="T28" fmla="*/ 578 w 589"/>
                <a:gd name="T29" fmla="*/ 212 h 587"/>
                <a:gd name="T30" fmla="*/ 557 w 589"/>
                <a:gd name="T31" fmla="*/ 23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9" h="587">
                  <a:moveTo>
                    <a:pt x="557" y="236"/>
                  </a:moveTo>
                  <a:lnTo>
                    <a:pt x="557" y="236"/>
                  </a:lnTo>
                  <a:cubicBezTo>
                    <a:pt x="536" y="255"/>
                    <a:pt x="503" y="269"/>
                    <a:pt x="459" y="276"/>
                  </a:cubicBezTo>
                  <a:cubicBezTo>
                    <a:pt x="459" y="282"/>
                    <a:pt x="459" y="287"/>
                    <a:pt x="459" y="293"/>
                  </a:cubicBezTo>
                  <a:cubicBezTo>
                    <a:pt x="459" y="387"/>
                    <a:pt x="386" y="464"/>
                    <a:pt x="295" y="464"/>
                  </a:cubicBezTo>
                  <a:cubicBezTo>
                    <a:pt x="204" y="464"/>
                    <a:pt x="130" y="387"/>
                    <a:pt x="130" y="293"/>
                  </a:cubicBezTo>
                  <a:cubicBezTo>
                    <a:pt x="130" y="198"/>
                    <a:pt x="204" y="121"/>
                    <a:pt x="295" y="121"/>
                  </a:cubicBezTo>
                  <a:cubicBezTo>
                    <a:pt x="300" y="121"/>
                    <a:pt x="305" y="122"/>
                    <a:pt x="309" y="122"/>
                  </a:cubicBezTo>
                  <a:cubicBezTo>
                    <a:pt x="319" y="83"/>
                    <a:pt x="335" y="44"/>
                    <a:pt x="361" y="21"/>
                  </a:cubicBezTo>
                  <a:cubicBezTo>
                    <a:pt x="365" y="17"/>
                    <a:pt x="370" y="13"/>
                    <a:pt x="375" y="10"/>
                  </a:cubicBezTo>
                  <a:cubicBezTo>
                    <a:pt x="350" y="2"/>
                    <a:pt x="323" y="0"/>
                    <a:pt x="295" y="0"/>
                  </a:cubicBezTo>
                  <a:cubicBezTo>
                    <a:pt x="132" y="0"/>
                    <a:pt x="0" y="130"/>
                    <a:pt x="0" y="293"/>
                  </a:cubicBezTo>
                  <a:cubicBezTo>
                    <a:pt x="0" y="455"/>
                    <a:pt x="132" y="587"/>
                    <a:pt x="295" y="587"/>
                  </a:cubicBezTo>
                  <a:cubicBezTo>
                    <a:pt x="457" y="587"/>
                    <a:pt x="589" y="455"/>
                    <a:pt x="589" y="293"/>
                  </a:cubicBezTo>
                  <a:cubicBezTo>
                    <a:pt x="589" y="264"/>
                    <a:pt x="585" y="237"/>
                    <a:pt x="578" y="212"/>
                  </a:cubicBezTo>
                  <a:cubicBezTo>
                    <a:pt x="571" y="221"/>
                    <a:pt x="565" y="229"/>
                    <a:pt x="557" y="236"/>
                  </a:cubicBezTo>
                  <a:close/>
                </a:path>
              </a:pathLst>
            </a:custGeom>
            <a:solidFill>
              <a:srgbClr val="0C2E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14">
              <a:extLst>
                <a:ext uri="{FF2B5EF4-FFF2-40B4-BE49-F238E27FC236}">
                  <a16:creationId xmlns:a16="http://schemas.microsoft.com/office/drawing/2014/main" id="{B60BB44A-AF4B-4157-A46E-E122D92399FB}"/>
                </a:ext>
              </a:extLst>
            </p:cNvPr>
            <p:cNvSpPr>
              <a:spLocks/>
            </p:cNvSpPr>
            <p:nvPr/>
          </p:nvSpPr>
          <p:spPr bwMode="auto">
            <a:xfrm>
              <a:off x="5578475" y="3159125"/>
              <a:ext cx="244475" cy="227013"/>
            </a:xfrm>
            <a:custGeom>
              <a:avLst/>
              <a:gdLst>
                <a:gd name="T0" fmla="*/ 216 w 256"/>
                <a:gd name="T1" fmla="*/ 0 h 235"/>
                <a:gd name="T2" fmla="*/ 216 w 256"/>
                <a:gd name="T3" fmla="*/ 0 h 235"/>
                <a:gd name="T4" fmla="*/ 256 w 256"/>
                <a:gd name="T5" fmla="*/ 1 h 235"/>
                <a:gd name="T6" fmla="*/ 201 w 256"/>
                <a:gd name="T7" fmla="*/ 198 h 235"/>
                <a:gd name="T8" fmla="*/ 40 w 256"/>
                <a:gd name="T9" fmla="*/ 235 h 235"/>
                <a:gd name="T10" fmla="*/ 0 w 256"/>
                <a:gd name="T11" fmla="*/ 234 h 235"/>
                <a:gd name="T12" fmla="*/ 55 w 256"/>
                <a:gd name="T13" fmla="*/ 37 h 235"/>
                <a:gd name="T14" fmla="*/ 216 w 256"/>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5">
                  <a:moveTo>
                    <a:pt x="216" y="0"/>
                  </a:moveTo>
                  <a:lnTo>
                    <a:pt x="216" y="0"/>
                  </a:lnTo>
                  <a:cubicBezTo>
                    <a:pt x="239" y="0"/>
                    <a:pt x="256" y="1"/>
                    <a:pt x="256" y="1"/>
                  </a:cubicBezTo>
                  <a:cubicBezTo>
                    <a:pt x="256" y="1"/>
                    <a:pt x="253" y="153"/>
                    <a:pt x="201" y="198"/>
                  </a:cubicBezTo>
                  <a:cubicBezTo>
                    <a:pt x="168" y="230"/>
                    <a:pt x="89" y="235"/>
                    <a:pt x="40" y="235"/>
                  </a:cubicBezTo>
                  <a:cubicBezTo>
                    <a:pt x="16" y="235"/>
                    <a:pt x="0" y="234"/>
                    <a:pt x="0" y="234"/>
                  </a:cubicBezTo>
                  <a:cubicBezTo>
                    <a:pt x="0" y="234"/>
                    <a:pt x="2" y="81"/>
                    <a:pt x="55" y="37"/>
                  </a:cubicBezTo>
                  <a:cubicBezTo>
                    <a:pt x="87" y="5"/>
                    <a:pt x="167" y="0"/>
                    <a:pt x="216" y="0"/>
                  </a:cubicBezTo>
                  <a:close/>
                </a:path>
              </a:pathLst>
            </a:custGeom>
            <a:solidFill>
              <a:srgbClr val="35B49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1" name="Datumsplatzhalter 4">
            <a:extLst>
              <a:ext uri="{FF2B5EF4-FFF2-40B4-BE49-F238E27FC236}">
                <a16:creationId xmlns:a16="http://schemas.microsoft.com/office/drawing/2014/main" id="{79D6CF4B-F458-4001-A28F-DDC48A97C8F7}"/>
              </a:ext>
            </a:extLst>
          </p:cNvPr>
          <p:cNvSpPr>
            <a:spLocks noGrp="1"/>
          </p:cNvSpPr>
          <p:nvPr>
            <p:ph type="dt" sz="half" idx="10"/>
          </p:nvPr>
        </p:nvSpPr>
        <p:spPr>
          <a:xfrm>
            <a:off x="366713" y="6383666"/>
            <a:ext cx="3542758" cy="227474"/>
          </a:xfrm>
          <a:prstGeom prst="rect">
            <a:avLst/>
          </a:prstGeom>
        </p:spPr>
        <p:txBody>
          <a:bodyPr anchor="ctr"/>
          <a:lstStyle>
            <a:lvl1pPr>
              <a:defRPr sz="1000" b="1">
                <a:solidFill>
                  <a:srgbClr val="0C2E40"/>
                </a:solidFill>
              </a:defRPr>
            </a:lvl1pPr>
          </a:lstStyle>
          <a:p>
            <a:r>
              <a:rPr lang="en-US">
                <a:latin typeface="Plain regular"/>
                <a:cs typeface="Arial" panose="020B0604020202020204" pitchFamily="34" charset="0"/>
              </a:rPr>
              <a:t>Page </a:t>
            </a:r>
            <a:fld id="{442AD375-037F-43D0-B059-5172DA06796A}" type="slidenum">
              <a:rPr lang="de-CH" smtClean="0">
                <a:latin typeface="Plain regular"/>
                <a:cs typeface="Arial" panose="020B0604020202020204" pitchFamily="34" charset="0"/>
              </a:rPr>
              <a:pPr/>
              <a:t>‹#›</a:t>
            </a:fld>
            <a:r>
              <a:rPr lang="de-CH">
                <a:latin typeface="Plain regular"/>
                <a:cs typeface="Arial" panose="020B0604020202020204" pitchFamily="34" charset="0"/>
              </a:rPr>
              <a:t> | </a:t>
            </a:r>
            <a:r>
              <a:rPr lang="de-CH" b="0">
                <a:latin typeface="Plain regular"/>
                <a:cs typeface="Arial" panose="020B0604020202020204" pitchFamily="34" charset="0"/>
              </a:rPr>
              <a:t>© 2022 Innoterra</a:t>
            </a:r>
            <a:r>
              <a:rPr lang="en-US" b="0">
                <a:latin typeface="Plain regular"/>
                <a:cs typeface="Arial" panose="020B0604020202020204" pitchFamily="34" charset="0"/>
              </a:rPr>
              <a:t> | Private &amp; Confidential</a:t>
            </a:r>
            <a:endParaRPr lang="de-CH" b="0"/>
          </a:p>
        </p:txBody>
      </p:sp>
    </p:spTree>
    <p:extLst>
      <p:ext uri="{BB962C8B-B14F-4D97-AF65-F5344CB8AC3E}">
        <p14:creationId xmlns:p14="http://schemas.microsoft.com/office/powerpoint/2010/main" val="55297040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Content and Picture">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F0D5ED1E-B22F-4B93-BAEC-D7A1829695C1}"/>
              </a:ext>
            </a:extLst>
          </p:cNvPr>
          <p:cNvSpPr>
            <a:spLocks noGrp="1"/>
          </p:cNvSpPr>
          <p:nvPr>
            <p:ph type="pic" sz="quarter" idx="13" hasCustomPrompt="1"/>
          </p:nvPr>
        </p:nvSpPr>
        <p:spPr>
          <a:xfrm>
            <a:off x="385762" y="1263497"/>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9" name="Datumsplatzhalter 4">
            <a:extLst>
              <a:ext uri="{FF2B5EF4-FFF2-40B4-BE49-F238E27FC236}">
                <a16:creationId xmlns:a16="http://schemas.microsoft.com/office/drawing/2014/main" id="{07449D9F-61AF-4693-B3BC-CB070627B076}"/>
              </a:ext>
            </a:extLst>
          </p:cNvPr>
          <p:cNvSpPr>
            <a:spLocks noGrp="1"/>
          </p:cNvSpPr>
          <p:nvPr>
            <p:ph type="dt" sz="half" idx="10"/>
          </p:nvPr>
        </p:nvSpPr>
        <p:spPr>
          <a:xfrm>
            <a:off x="366713" y="6383666"/>
            <a:ext cx="3542758" cy="227474"/>
          </a:xfrm>
          <a:prstGeom prst="rect">
            <a:avLst/>
          </a:prstGeom>
        </p:spPr>
        <p:txBody>
          <a:bodyPr anchor="ctr"/>
          <a:lstStyle>
            <a:lvl1pPr>
              <a:defRPr sz="1000" b="1">
                <a:solidFill>
                  <a:srgbClr val="0C2E40"/>
                </a:solidFill>
              </a:defRPr>
            </a:lvl1pPr>
          </a:lstStyle>
          <a:p>
            <a:r>
              <a:rPr lang="en-US">
                <a:latin typeface="Plain regular"/>
                <a:cs typeface="Arial" panose="020B0604020202020204" pitchFamily="34" charset="0"/>
              </a:rPr>
              <a:t>Page </a:t>
            </a:r>
            <a:fld id="{442AD375-037F-43D0-B059-5172DA06796A}" type="slidenum">
              <a:rPr lang="de-CH" smtClean="0">
                <a:latin typeface="Plain regular"/>
                <a:cs typeface="Arial" panose="020B0604020202020204" pitchFamily="34" charset="0"/>
              </a:rPr>
              <a:pPr/>
              <a:t>‹#›</a:t>
            </a:fld>
            <a:r>
              <a:rPr lang="de-CH">
                <a:latin typeface="Plain regular"/>
                <a:cs typeface="Arial" panose="020B0604020202020204" pitchFamily="34" charset="0"/>
              </a:rPr>
              <a:t> | </a:t>
            </a:r>
            <a:r>
              <a:rPr lang="de-CH" b="0">
                <a:latin typeface="Plain regular"/>
                <a:cs typeface="Arial" panose="020B0604020202020204" pitchFamily="34" charset="0"/>
              </a:rPr>
              <a:t>© 2021 Innoterra</a:t>
            </a:r>
            <a:r>
              <a:rPr lang="en-US" b="0">
                <a:latin typeface="Plain regular"/>
                <a:cs typeface="Arial" panose="020B0604020202020204" pitchFamily="34" charset="0"/>
              </a:rPr>
              <a:t> | Private &amp; Confidential</a:t>
            </a:r>
            <a:endParaRPr lang="de-CH" b="0" dirty="0"/>
          </a:p>
        </p:txBody>
      </p:sp>
      <p:pic>
        <p:nvPicPr>
          <p:cNvPr id="10" name="Picture 9" descr="Logo&#10;&#10;Description automatically generated">
            <a:extLst>
              <a:ext uri="{FF2B5EF4-FFF2-40B4-BE49-F238E27FC236}">
                <a16:creationId xmlns:a16="http://schemas.microsoft.com/office/drawing/2014/main" id="{9E276322-AEAC-400C-AA11-E0086C12AD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603783" y="6299403"/>
            <a:ext cx="396000" cy="396000"/>
          </a:xfrm>
          <a:prstGeom prst="rect">
            <a:avLst/>
          </a:prstGeom>
        </p:spPr>
      </p:pic>
      <p:sp>
        <p:nvSpPr>
          <p:cNvPr id="12" name="Bildplatzhalter 4">
            <a:extLst>
              <a:ext uri="{FF2B5EF4-FFF2-40B4-BE49-F238E27FC236}">
                <a16:creationId xmlns:a16="http://schemas.microsoft.com/office/drawing/2014/main" id="{08946BBC-6625-483A-9BBF-09012B864616}"/>
              </a:ext>
            </a:extLst>
          </p:cNvPr>
          <p:cNvSpPr>
            <a:spLocks noGrp="1"/>
          </p:cNvSpPr>
          <p:nvPr>
            <p:ph type="pic" sz="quarter" idx="14" hasCustomPrompt="1"/>
          </p:nvPr>
        </p:nvSpPr>
        <p:spPr>
          <a:xfrm>
            <a:off x="2659062" y="1263497"/>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13" name="Bildplatzhalter 4">
            <a:extLst>
              <a:ext uri="{FF2B5EF4-FFF2-40B4-BE49-F238E27FC236}">
                <a16:creationId xmlns:a16="http://schemas.microsoft.com/office/drawing/2014/main" id="{F6BFC21D-10CB-4E02-A0D4-C79AB9E7EEFB}"/>
              </a:ext>
            </a:extLst>
          </p:cNvPr>
          <p:cNvSpPr>
            <a:spLocks noGrp="1"/>
          </p:cNvSpPr>
          <p:nvPr>
            <p:ph type="pic" sz="quarter" idx="15" hasCustomPrompt="1"/>
          </p:nvPr>
        </p:nvSpPr>
        <p:spPr>
          <a:xfrm>
            <a:off x="4932362" y="1250798"/>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15" name="Bildplatzhalter 4">
            <a:extLst>
              <a:ext uri="{FF2B5EF4-FFF2-40B4-BE49-F238E27FC236}">
                <a16:creationId xmlns:a16="http://schemas.microsoft.com/office/drawing/2014/main" id="{E48E0082-6B8B-43D8-88D3-F5B81E476897}"/>
              </a:ext>
            </a:extLst>
          </p:cNvPr>
          <p:cNvSpPr>
            <a:spLocks noGrp="1"/>
          </p:cNvSpPr>
          <p:nvPr>
            <p:ph type="pic" sz="quarter" idx="16" hasCustomPrompt="1"/>
          </p:nvPr>
        </p:nvSpPr>
        <p:spPr>
          <a:xfrm>
            <a:off x="7154862" y="1263498"/>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16" name="Bildplatzhalter 4">
            <a:extLst>
              <a:ext uri="{FF2B5EF4-FFF2-40B4-BE49-F238E27FC236}">
                <a16:creationId xmlns:a16="http://schemas.microsoft.com/office/drawing/2014/main" id="{6E7D4167-0299-42CC-82BE-6CE4DB7C2E46}"/>
              </a:ext>
            </a:extLst>
          </p:cNvPr>
          <p:cNvSpPr>
            <a:spLocks noGrp="1"/>
          </p:cNvSpPr>
          <p:nvPr>
            <p:ph type="pic" sz="quarter" idx="17" hasCustomPrompt="1"/>
          </p:nvPr>
        </p:nvSpPr>
        <p:spPr>
          <a:xfrm>
            <a:off x="9428162" y="1263497"/>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17" name="Title 1">
            <a:extLst>
              <a:ext uri="{FF2B5EF4-FFF2-40B4-BE49-F238E27FC236}">
                <a16:creationId xmlns:a16="http://schemas.microsoft.com/office/drawing/2014/main" id="{3130AB4B-72E9-4B0B-9BAF-561C84A49FD7}"/>
              </a:ext>
            </a:extLst>
          </p:cNvPr>
          <p:cNvSpPr>
            <a:spLocks noGrp="1"/>
          </p:cNvSpPr>
          <p:nvPr>
            <p:ph type="title" hasCustomPrompt="1"/>
          </p:nvPr>
        </p:nvSpPr>
        <p:spPr>
          <a:xfrm>
            <a:off x="387016" y="305279"/>
            <a:ext cx="10922334" cy="615950"/>
          </a:xfrm>
          <a:prstGeom prst="rect">
            <a:avLst/>
          </a:prstGeom>
        </p:spPr>
        <p:txBody>
          <a:bodyPr/>
          <a:lstStyle>
            <a:lvl1pPr>
              <a:defRPr sz="3000"/>
            </a:lvl1pPr>
          </a:lstStyle>
          <a:p>
            <a:r>
              <a:rPr lang="en-US" dirty="0"/>
              <a:t>Add Title</a:t>
            </a:r>
            <a:endParaRPr lang="en-IN" dirty="0"/>
          </a:p>
        </p:txBody>
      </p:sp>
      <p:sp>
        <p:nvSpPr>
          <p:cNvPr id="18" name="Rectangle 17">
            <a:extLst>
              <a:ext uri="{FF2B5EF4-FFF2-40B4-BE49-F238E27FC236}">
                <a16:creationId xmlns:a16="http://schemas.microsoft.com/office/drawing/2014/main" id="{F5259C63-3AC3-4724-89DC-9D9926DB3C90}"/>
              </a:ext>
            </a:extLst>
          </p:cNvPr>
          <p:cNvSpPr/>
          <p:nvPr userDrawn="1"/>
        </p:nvSpPr>
        <p:spPr>
          <a:xfrm>
            <a:off x="109509" y="213547"/>
            <a:ext cx="158788" cy="799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Bildplatzhalter 4">
            <a:extLst>
              <a:ext uri="{FF2B5EF4-FFF2-40B4-BE49-F238E27FC236}">
                <a16:creationId xmlns:a16="http://schemas.microsoft.com/office/drawing/2014/main" id="{7056430B-9282-4EBD-8D08-D0B919089E01}"/>
              </a:ext>
            </a:extLst>
          </p:cNvPr>
          <p:cNvSpPr>
            <a:spLocks noGrp="1"/>
          </p:cNvSpPr>
          <p:nvPr>
            <p:ph type="pic" sz="quarter" idx="18" hasCustomPrompt="1"/>
          </p:nvPr>
        </p:nvSpPr>
        <p:spPr>
          <a:xfrm>
            <a:off x="366713" y="3441699"/>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19" name="Bildplatzhalter 4">
            <a:extLst>
              <a:ext uri="{FF2B5EF4-FFF2-40B4-BE49-F238E27FC236}">
                <a16:creationId xmlns:a16="http://schemas.microsoft.com/office/drawing/2014/main" id="{90743E0B-7EE7-4EC5-B5CA-F4D5C767FAFC}"/>
              </a:ext>
            </a:extLst>
          </p:cNvPr>
          <p:cNvSpPr>
            <a:spLocks noGrp="1"/>
          </p:cNvSpPr>
          <p:nvPr>
            <p:ph type="pic" sz="quarter" idx="19" hasCustomPrompt="1"/>
          </p:nvPr>
        </p:nvSpPr>
        <p:spPr>
          <a:xfrm>
            <a:off x="2640013" y="3441699"/>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20" name="Bildplatzhalter 4">
            <a:extLst>
              <a:ext uri="{FF2B5EF4-FFF2-40B4-BE49-F238E27FC236}">
                <a16:creationId xmlns:a16="http://schemas.microsoft.com/office/drawing/2014/main" id="{5C83340D-267B-4C4C-935B-AB02A4C1654E}"/>
              </a:ext>
            </a:extLst>
          </p:cNvPr>
          <p:cNvSpPr>
            <a:spLocks noGrp="1"/>
          </p:cNvSpPr>
          <p:nvPr>
            <p:ph type="pic" sz="quarter" idx="20" hasCustomPrompt="1"/>
          </p:nvPr>
        </p:nvSpPr>
        <p:spPr>
          <a:xfrm>
            <a:off x="4913313" y="3429000"/>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21" name="Bildplatzhalter 4">
            <a:extLst>
              <a:ext uri="{FF2B5EF4-FFF2-40B4-BE49-F238E27FC236}">
                <a16:creationId xmlns:a16="http://schemas.microsoft.com/office/drawing/2014/main" id="{84CEEE6C-F051-4092-83CE-EDBE11A2235E}"/>
              </a:ext>
            </a:extLst>
          </p:cNvPr>
          <p:cNvSpPr>
            <a:spLocks noGrp="1"/>
          </p:cNvSpPr>
          <p:nvPr>
            <p:ph type="pic" sz="quarter" idx="21" hasCustomPrompt="1"/>
          </p:nvPr>
        </p:nvSpPr>
        <p:spPr>
          <a:xfrm>
            <a:off x="7135813" y="3441700"/>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22" name="Bildplatzhalter 4">
            <a:extLst>
              <a:ext uri="{FF2B5EF4-FFF2-40B4-BE49-F238E27FC236}">
                <a16:creationId xmlns:a16="http://schemas.microsoft.com/office/drawing/2014/main" id="{E20FA9FD-DEFB-4E90-A9EE-8425B31AE126}"/>
              </a:ext>
            </a:extLst>
          </p:cNvPr>
          <p:cNvSpPr>
            <a:spLocks noGrp="1"/>
          </p:cNvSpPr>
          <p:nvPr>
            <p:ph type="pic" sz="quarter" idx="22" hasCustomPrompt="1"/>
          </p:nvPr>
        </p:nvSpPr>
        <p:spPr>
          <a:xfrm>
            <a:off x="9409113" y="3441699"/>
            <a:ext cx="1957388" cy="1771804"/>
          </a:xfrm>
          <a:pattFill prst="lgCheck">
            <a:fgClr>
              <a:schemeClr val="bg1">
                <a:lumMod val="85000"/>
              </a:schemeClr>
            </a:fgClr>
            <a:bgClr>
              <a:schemeClr val="bg1"/>
            </a:bgClr>
          </a:pattFill>
        </p:spPr>
        <p:txBody>
          <a:bodyPr tIns="720000" anchor="ctr"/>
          <a:lstStyle>
            <a:lvl1pPr algn="ctr">
              <a:defRPr sz="1200"/>
            </a:lvl1pPr>
          </a:lstStyle>
          <a:p>
            <a:r>
              <a:rPr lang="de-CH" dirty="0"/>
              <a:t>Picture</a:t>
            </a:r>
          </a:p>
        </p:txBody>
      </p:sp>
      <p:sp>
        <p:nvSpPr>
          <p:cNvPr id="23" name="Content Placeholder 3">
            <a:extLst>
              <a:ext uri="{FF2B5EF4-FFF2-40B4-BE49-F238E27FC236}">
                <a16:creationId xmlns:a16="http://schemas.microsoft.com/office/drawing/2014/main" id="{DB968CD6-AC19-48B7-8AB8-7A3F65E6BC60}"/>
              </a:ext>
            </a:extLst>
          </p:cNvPr>
          <p:cNvSpPr>
            <a:spLocks noGrp="1"/>
          </p:cNvSpPr>
          <p:nvPr>
            <p:ph sz="half" idx="2"/>
          </p:nvPr>
        </p:nvSpPr>
        <p:spPr>
          <a:xfrm>
            <a:off x="385762" y="5352897"/>
            <a:ext cx="11265234" cy="730403"/>
          </a:xfrm>
          <a:prstGeom prst="rect">
            <a:avLst/>
          </a:prstGeom>
        </p:spPr>
        <p:txBody>
          <a:bodyPr/>
          <a:lstStyle>
            <a:lvl1pPr>
              <a:defRPr sz="1800">
                <a:latin typeface="Arial Nova Light" panose="020B0304020202020204" pitchFamily="34" charset="0"/>
              </a:defRPr>
            </a:lvl1pPr>
            <a:lvl2pPr>
              <a:defRPr sz="1600">
                <a:latin typeface="Arial Nova Light" panose="020B0304020202020204" pitchFamily="34" charset="0"/>
              </a:defRPr>
            </a:lvl2pPr>
            <a:lvl3pPr>
              <a:defRPr sz="1400">
                <a:latin typeface="Arial Nova Light" panose="020B0304020202020204" pitchFamily="34" charset="0"/>
              </a:defRPr>
            </a:lvl3pPr>
            <a:lvl4pPr>
              <a:defRPr sz="1200">
                <a:latin typeface="Arial Nova Light" panose="020B0304020202020204" pitchFamily="34" charset="0"/>
              </a:defRPr>
            </a:lvl4pPr>
            <a:lvl5pPr>
              <a:defRPr sz="1200">
                <a:latin typeface="Arial Nova Light" panose="020B03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307500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7192433" y="1955799"/>
            <a:ext cx="4375152" cy="4305301"/>
          </a:xfrm>
          <a:prstGeom prst="rect">
            <a:avLst/>
          </a:prstGeom>
          <a:noFill/>
        </p:spPr>
        <p:txBody>
          <a:bodyPr lIns="0" tIns="0" rIns="0" bIns="0" anchor="ctr" anchorCtr="1"/>
          <a:lstStyle>
            <a:lvl1pPr marL="0" indent="0">
              <a:buNone/>
              <a:defRPr sz="1600" baseline="0">
                <a:solidFill>
                  <a:srgbClr val="00A7B5"/>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insert illustration</a:t>
            </a:r>
          </a:p>
        </p:txBody>
      </p:sp>
      <p:sp>
        <p:nvSpPr>
          <p:cNvPr id="3" name="Title 2"/>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625825" y="1955799"/>
            <a:ext cx="6255459" cy="43053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532882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457B7C-83D7-47C6-9C54-65172886AADE}"/>
              </a:ext>
            </a:extLst>
          </p:cNvPr>
          <p:cNvSpPr/>
          <p:nvPr userDrawn="1"/>
        </p:nvSpPr>
        <p:spPr>
          <a:xfrm>
            <a:off x="366713" y="980728"/>
            <a:ext cx="11561935"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atumsplatzhalter 4">
            <a:extLst>
              <a:ext uri="{FF2B5EF4-FFF2-40B4-BE49-F238E27FC236}">
                <a16:creationId xmlns:a16="http://schemas.microsoft.com/office/drawing/2014/main" id="{2867EC64-916B-4130-B514-343507B4D14F}"/>
              </a:ext>
            </a:extLst>
          </p:cNvPr>
          <p:cNvSpPr txBox="1">
            <a:spLocks/>
          </p:cNvSpPr>
          <p:nvPr userDrawn="1"/>
        </p:nvSpPr>
        <p:spPr>
          <a:xfrm>
            <a:off x="374984" y="6465224"/>
            <a:ext cx="6006760" cy="202356"/>
          </a:xfrm>
          <a:prstGeom prst="rect">
            <a:avLst/>
          </a:prstGeom>
        </p:spPr>
        <p:txBody>
          <a:bodyPr anchor="ctr"/>
          <a:lstStyle>
            <a:defPPr>
              <a:defRPr lang="en-US"/>
            </a:defPPr>
            <a:lvl1pPr marL="0" algn="l" defTabSz="914400" rtl="0" eaLnBrk="1" latinLnBrk="0" hangingPunct="1">
              <a:defRPr sz="800" b="1"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solidFill>
                <a:latin typeface="Plain regular"/>
                <a:ea typeface="+mj-ea"/>
                <a:cs typeface="Arial" panose="020B0604020202020204" pitchFamily="34" charset="0"/>
              </a:rPr>
              <a:t>Page </a:t>
            </a:r>
            <a:fld id="{442AD375-037F-43D0-B059-5172DA06796A}" type="slidenum">
              <a:rPr lang="de-CH" sz="800" smtClean="0">
                <a:solidFill>
                  <a:schemeClr val="tx1"/>
                </a:solidFill>
                <a:latin typeface="Plain regular"/>
                <a:ea typeface="+mj-ea"/>
                <a:cs typeface="Arial" panose="020B0604020202020204" pitchFamily="34" charset="0"/>
              </a:rPr>
              <a:pPr/>
              <a:t>‹#›</a:t>
            </a:fld>
            <a:r>
              <a:rPr lang="de-CH" sz="800" dirty="0">
                <a:solidFill>
                  <a:schemeClr val="tx1"/>
                </a:solidFill>
                <a:latin typeface="Plain regular"/>
                <a:ea typeface="+mj-ea"/>
                <a:cs typeface="Arial" panose="020B0604020202020204" pitchFamily="34" charset="0"/>
              </a:rPr>
              <a:t> | </a:t>
            </a:r>
            <a:r>
              <a:rPr lang="de-CH" sz="800" b="0" dirty="0">
                <a:solidFill>
                  <a:schemeClr val="tx1"/>
                </a:solidFill>
                <a:latin typeface="Plain regular"/>
                <a:ea typeface="+mj-ea"/>
                <a:cs typeface="Arial" panose="020B0604020202020204" pitchFamily="34" charset="0"/>
              </a:rPr>
              <a:t>© 2022 Innoterra AG</a:t>
            </a:r>
            <a:r>
              <a:rPr lang="en-US" sz="800" b="0" dirty="0">
                <a:solidFill>
                  <a:schemeClr val="tx1"/>
                </a:solidFill>
                <a:latin typeface="Plain regular"/>
                <a:ea typeface="+mj-ea"/>
                <a:cs typeface="Arial" panose="020B0604020202020204" pitchFamily="34" charset="0"/>
              </a:rPr>
              <a:t> | Private &amp; Confidential </a:t>
            </a:r>
            <a:endParaRPr lang="de-CH" sz="800" b="0" dirty="0">
              <a:solidFill>
                <a:schemeClr val="tx1"/>
              </a:solidFill>
              <a:latin typeface="Plain regular"/>
              <a:ea typeface="+mj-ea"/>
              <a:cs typeface="Arial" panose="020B0604020202020204" pitchFamily="34" charset="0"/>
            </a:endParaRPr>
          </a:p>
        </p:txBody>
      </p:sp>
      <p:sp>
        <p:nvSpPr>
          <p:cNvPr id="3" name="Title 1">
            <a:extLst>
              <a:ext uri="{FF2B5EF4-FFF2-40B4-BE49-F238E27FC236}">
                <a16:creationId xmlns:a16="http://schemas.microsoft.com/office/drawing/2014/main" id="{73E8D7E6-6A34-9CBB-AED8-D61D16E59AC1}"/>
              </a:ext>
            </a:extLst>
          </p:cNvPr>
          <p:cNvSpPr>
            <a:spLocks noGrp="1"/>
          </p:cNvSpPr>
          <p:nvPr>
            <p:ph type="title" hasCustomPrompt="1"/>
          </p:nvPr>
        </p:nvSpPr>
        <p:spPr>
          <a:xfrm>
            <a:off x="384048" y="310896"/>
            <a:ext cx="11311128" cy="615950"/>
          </a:xfrm>
          <a:prstGeom prst="rect">
            <a:avLst/>
          </a:prstGeom>
        </p:spPr>
        <p:txBody>
          <a:bodyPr/>
          <a:lstStyle>
            <a:lvl1pPr>
              <a:defRPr sz="2500"/>
            </a:lvl1pPr>
          </a:lstStyle>
          <a:p>
            <a:r>
              <a:rPr lang="en-US"/>
              <a:t>Add Title</a:t>
            </a:r>
            <a:endParaRPr lang="en-IN"/>
          </a:p>
        </p:txBody>
      </p:sp>
      <p:sp>
        <p:nvSpPr>
          <p:cNvPr id="4" name="Rectangle 3">
            <a:extLst>
              <a:ext uri="{FF2B5EF4-FFF2-40B4-BE49-F238E27FC236}">
                <a16:creationId xmlns:a16="http://schemas.microsoft.com/office/drawing/2014/main" id="{C71A649A-D216-66E3-A7FC-D353C87B8D7B}"/>
              </a:ext>
            </a:extLst>
          </p:cNvPr>
          <p:cNvSpPr/>
          <p:nvPr userDrawn="1"/>
        </p:nvSpPr>
        <p:spPr>
          <a:xfrm>
            <a:off x="109509" y="213547"/>
            <a:ext cx="158788" cy="799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3758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6339840" y="1955799"/>
            <a:ext cx="5227744" cy="4305300"/>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3467">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6124063" y="1955799"/>
            <a:ext cx="20664" cy="4305301"/>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629328" y="479428"/>
            <a:ext cx="10938256" cy="1125005"/>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625827" y="1955799"/>
            <a:ext cx="5317773" cy="4305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8714317" y="2125134"/>
            <a:ext cx="482600" cy="357717"/>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15" name="Freeform 9"/>
          <p:cNvSpPr>
            <a:spLocks noEditPoints="1"/>
          </p:cNvSpPr>
          <p:nvPr userDrawn="1"/>
        </p:nvSpPr>
        <p:spPr bwMode="auto">
          <a:xfrm>
            <a:off x="8714317" y="5520268"/>
            <a:ext cx="482600" cy="35983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GB" sz="2400"/>
          </a:p>
        </p:txBody>
      </p:sp>
      <p:sp>
        <p:nvSpPr>
          <p:cNvPr id="3" name="Slide Number Placeholder 2"/>
          <p:cNvSpPr>
            <a:spLocks noGrp="1"/>
          </p:cNvSpPr>
          <p:nvPr>
            <p:ph type="sldNum" sz="quarter" idx="17"/>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99558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6239933" y="1955801"/>
            <a:ext cx="5328000" cy="4305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8" name="Picture Placeholder 7"/>
          <p:cNvSpPr>
            <a:spLocks noGrp="1"/>
          </p:cNvSpPr>
          <p:nvPr>
            <p:ph type="pic" sz="quarter" idx="17" hasCustomPrompt="1"/>
          </p:nvPr>
        </p:nvSpPr>
        <p:spPr>
          <a:xfrm>
            <a:off x="624418" y="1955801"/>
            <a:ext cx="5319183" cy="4305299"/>
          </a:xfrm>
          <a:noFill/>
        </p:spPr>
        <p:txBody>
          <a:bodyPr anchor="ctr" anchorCtr="1"/>
          <a:lstStyle>
            <a:lvl1pPr marL="0" marR="0" indent="0" algn="l" defTabSz="609585" rtl="0" eaLnBrk="1" fontAlgn="auto" latinLnBrk="0" hangingPunct="1">
              <a:lnSpc>
                <a:spcPct val="100000"/>
              </a:lnSpc>
              <a:spcBef>
                <a:spcPts val="768"/>
              </a:spcBef>
              <a:spcAft>
                <a:spcPts val="0"/>
              </a:spcAft>
              <a:buClr>
                <a:schemeClr val="accent1"/>
              </a:buClr>
              <a:buSzTx/>
              <a:buFont typeface="Arial"/>
              <a:buNone/>
              <a:tabLst/>
              <a:defRPr sz="1600">
                <a:solidFill>
                  <a:schemeClr val="accent3"/>
                </a:solidFill>
              </a:defRPr>
            </a:lvl1pPr>
          </a:lstStyle>
          <a:p>
            <a:pPr marL="0" marR="0" lvl="0" indent="0" algn="l" defTabSz="609585" rtl="0" eaLnBrk="1" fontAlgn="auto" latinLnBrk="0" hangingPunct="1">
              <a:lnSpc>
                <a:spcPct val="100000"/>
              </a:lnSpc>
              <a:spcBef>
                <a:spcPts val="768"/>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629328" y="479428"/>
            <a:ext cx="10938256" cy="1125005"/>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8633884" y="2059518"/>
            <a:ext cx="548216" cy="404284"/>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GB" sz="2400" dirty="0"/>
          </a:p>
        </p:txBody>
      </p:sp>
      <p:grpSp>
        <p:nvGrpSpPr>
          <p:cNvPr id="6" name="Group 8"/>
          <p:cNvGrpSpPr>
            <a:grpSpLocks noChangeAspect="1"/>
          </p:cNvGrpSpPr>
          <p:nvPr userDrawn="1"/>
        </p:nvGrpSpPr>
        <p:grpSpPr bwMode="auto">
          <a:xfrm>
            <a:off x="8633884" y="5685367"/>
            <a:ext cx="539749" cy="397933"/>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grpSp>
      <p:sp>
        <p:nvSpPr>
          <p:cNvPr id="11" name="Text Placeholder 4"/>
          <p:cNvSpPr>
            <a:spLocks noGrp="1"/>
          </p:cNvSpPr>
          <p:nvPr>
            <p:ph type="body" sz="quarter" idx="18"/>
          </p:nvPr>
        </p:nvSpPr>
        <p:spPr>
          <a:xfrm>
            <a:off x="6239933" y="1955799"/>
            <a:ext cx="5327651" cy="4305300"/>
          </a:xfrm>
          <a:noFill/>
        </p:spPr>
        <p:txBody>
          <a:bodyPr lIns="72000" tIns="72000" rIns="72000" bIns="72000"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3467">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5167822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625826" y="1955798"/>
            <a:ext cx="5317775" cy="43053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6239933" y="1955798"/>
            <a:ext cx="5328000" cy="43053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24165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624416" y="1940984"/>
            <a:ext cx="2505600" cy="1631949"/>
          </a:xfrm>
          <a:prstGeom prst="rect">
            <a:avLst/>
          </a:prstGeom>
          <a:noFill/>
        </p:spPr>
        <p:txBody>
          <a:bodyPr lIns="0" tIns="0" rIns="0" bIns="0" anchor="ctr" anchorCtr="1"/>
          <a:lstStyle>
            <a:lvl1pPr marL="0" marR="0" indent="0" algn="ctr" defTabSz="609585" rtl="0" eaLnBrk="1" fontAlgn="auto" latinLnBrk="0" hangingPunct="1">
              <a:lnSpc>
                <a:spcPct val="100000"/>
              </a:lnSpc>
              <a:spcBef>
                <a:spcPts val="768"/>
              </a:spcBef>
              <a:spcAft>
                <a:spcPts val="0"/>
              </a:spcAft>
              <a:buClr>
                <a:schemeClr val="accent1"/>
              </a:buClr>
              <a:buSzTx/>
              <a:buFont typeface="Arial"/>
              <a:buNone/>
              <a:tabLst/>
              <a:defRPr sz="1600" baseline="0">
                <a:solidFill>
                  <a:srgbClr val="00A7B5"/>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insert illustration</a:t>
            </a:r>
          </a:p>
        </p:txBody>
      </p:sp>
      <p:sp>
        <p:nvSpPr>
          <p:cNvPr id="3" name="Title 2"/>
          <p:cNvSpPr>
            <a:spLocks noGrp="1"/>
          </p:cNvSpPr>
          <p:nvPr>
            <p:ph type="title"/>
          </p:nvPr>
        </p:nvSpPr>
        <p:spPr>
          <a:xfrm>
            <a:off x="629328" y="479428"/>
            <a:ext cx="10938256" cy="1125005"/>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624416" y="3742647"/>
            <a:ext cx="2505600" cy="2518453"/>
          </a:xfrm>
        </p:spPr>
        <p:txBody>
          <a:bodyPr/>
          <a:lstStyle>
            <a:lvl1pPr>
              <a:defRPr sz="2400"/>
            </a:lvl1pPr>
            <a:lvl2pPr>
              <a:defRPr sz="2400"/>
            </a:lvl2pPr>
            <a:lvl3pPr>
              <a:defRPr sz="2400"/>
            </a:lvl3pPr>
            <a:lvl4pPr>
              <a:defRPr sz="2400"/>
            </a:lvl4pPr>
            <a:lvl5pPr marL="0" indent="0">
              <a:buNone/>
              <a:defRPr sz="24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3437011" y="1940984"/>
            <a:ext cx="2505600" cy="1631949"/>
          </a:xfrm>
          <a:prstGeom prst="rect">
            <a:avLst/>
          </a:prstGeom>
          <a:noFill/>
        </p:spPr>
        <p:txBody>
          <a:bodyPr lIns="0" tIns="0" rIns="0" bIns="0" anchor="ctr" anchorCtr="1"/>
          <a:lstStyle>
            <a:lvl1pPr marL="0" indent="0" algn="ctr">
              <a:buNone/>
              <a:defRPr sz="1600" baseline="0">
                <a:solidFill>
                  <a:srgbClr val="00A7B5"/>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insert illustration</a:t>
            </a:r>
          </a:p>
        </p:txBody>
      </p:sp>
      <p:sp>
        <p:nvSpPr>
          <p:cNvPr id="31" name="Text Placeholder 19"/>
          <p:cNvSpPr>
            <a:spLocks noGrp="1"/>
          </p:cNvSpPr>
          <p:nvPr>
            <p:ph type="body" sz="quarter" idx="24"/>
          </p:nvPr>
        </p:nvSpPr>
        <p:spPr>
          <a:xfrm>
            <a:off x="3437011" y="3742647"/>
            <a:ext cx="2505600" cy="2518453"/>
          </a:xfrm>
        </p:spPr>
        <p:txBody>
          <a:bodyPr/>
          <a:lstStyle>
            <a:lvl1pPr>
              <a:defRPr sz="2400"/>
            </a:lvl1pPr>
            <a:lvl2pPr>
              <a:defRPr sz="2400"/>
            </a:lvl2pPr>
            <a:lvl3pPr>
              <a:defRPr sz="2400"/>
            </a:lvl3pPr>
            <a:lvl4pPr>
              <a:defRPr sz="2400"/>
            </a:lvl4pPr>
            <a:lvl5pPr marL="0" indent="0">
              <a:buNone/>
              <a:defRPr sz="24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6249605" y="1940984"/>
            <a:ext cx="2505600" cy="1631949"/>
          </a:xfrm>
          <a:prstGeom prst="rect">
            <a:avLst/>
          </a:prstGeom>
          <a:noFill/>
        </p:spPr>
        <p:txBody>
          <a:bodyPr lIns="0" tIns="0" rIns="0" bIns="0" anchor="ctr" anchorCtr="1"/>
          <a:lstStyle>
            <a:lvl1pPr marL="0" indent="0" algn="ctr">
              <a:buNone/>
              <a:defRPr sz="1600" baseline="0">
                <a:solidFill>
                  <a:srgbClr val="00A7B5"/>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insert illustration</a:t>
            </a:r>
          </a:p>
        </p:txBody>
      </p:sp>
      <p:sp>
        <p:nvSpPr>
          <p:cNvPr id="33" name="Text Placeholder 19"/>
          <p:cNvSpPr>
            <a:spLocks noGrp="1"/>
          </p:cNvSpPr>
          <p:nvPr>
            <p:ph type="body" sz="quarter" idx="26"/>
          </p:nvPr>
        </p:nvSpPr>
        <p:spPr>
          <a:xfrm>
            <a:off x="6249605" y="3742647"/>
            <a:ext cx="2505600" cy="2518453"/>
          </a:xfrm>
        </p:spPr>
        <p:txBody>
          <a:bodyPr/>
          <a:lstStyle>
            <a:lvl1pPr>
              <a:defRPr sz="2400"/>
            </a:lvl1pPr>
            <a:lvl2pPr>
              <a:defRPr sz="2400"/>
            </a:lvl2pPr>
            <a:lvl3pPr>
              <a:defRPr sz="2400"/>
            </a:lvl3pPr>
            <a:lvl4pPr>
              <a:defRPr sz="2400"/>
            </a:lvl4pPr>
            <a:lvl5pPr marL="0" indent="0">
              <a:buNone/>
              <a:defRPr sz="24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9062201" y="1940984"/>
            <a:ext cx="2505600" cy="1631949"/>
          </a:xfrm>
          <a:prstGeom prst="rect">
            <a:avLst/>
          </a:prstGeom>
          <a:noFill/>
        </p:spPr>
        <p:txBody>
          <a:bodyPr lIns="0" tIns="0" rIns="0" bIns="0" anchor="ctr" anchorCtr="1"/>
          <a:lstStyle>
            <a:lvl1pPr marL="0" indent="0" algn="ctr">
              <a:buNone/>
              <a:defRPr sz="1600" baseline="0">
                <a:solidFill>
                  <a:srgbClr val="00A7B5"/>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insert illustration</a:t>
            </a:r>
          </a:p>
        </p:txBody>
      </p:sp>
      <p:sp>
        <p:nvSpPr>
          <p:cNvPr id="35" name="Text Placeholder 19"/>
          <p:cNvSpPr>
            <a:spLocks noGrp="1"/>
          </p:cNvSpPr>
          <p:nvPr>
            <p:ph type="body" sz="quarter" idx="28"/>
          </p:nvPr>
        </p:nvSpPr>
        <p:spPr>
          <a:xfrm>
            <a:off x="9062201" y="3742647"/>
            <a:ext cx="2505600" cy="2518453"/>
          </a:xfrm>
        </p:spPr>
        <p:txBody>
          <a:bodyPr/>
          <a:lstStyle>
            <a:lvl1pPr>
              <a:defRPr sz="2400"/>
            </a:lvl1pPr>
            <a:lvl2pPr>
              <a:defRPr sz="2400"/>
            </a:lvl2pPr>
            <a:lvl3pPr>
              <a:defRPr sz="2400"/>
            </a:lvl3pPr>
            <a:lvl4pPr>
              <a:defRPr sz="2400"/>
            </a:lvl4pPr>
            <a:lvl5pPr marL="0" indent="0">
              <a:buNone/>
              <a:defRPr sz="24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9759944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5983093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56649537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876977" y="6540838"/>
            <a:ext cx="3215833" cy="246221"/>
          </a:xfrm>
          <a:prstGeom prst="rect">
            <a:avLst/>
          </a:prstGeom>
          <a:noFill/>
        </p:spPr>
        <p:txBody>
          <a:bodyPr wrap="square" lIns="0" rIns="0" rtlCol="0" anchor="ctr" anchorCtr="0">
            <a:noAutofit/>
          </a:bodyPr>
          <a:lstStyle/>
          <a:p>
            <a:pPr algn="l"/>
            <a:r>
              <a:rPr lang="en-US" sz="800">
                <a:solidFill>
                  <a:schemeClr val="tx1"/>
                </a:solidFill>
              </a:rPr>
              <a:t>©2019 Grant Thornton India LLP. All rights reserved.</a:t>
            </a:r>
            <a:endParaRPr lang="en-GB" sz="800" dirty="0">
              <a:solidFill>
                <a:schemeClr val="tx1"/>
              </a:solidFill>
            </a:endParaRPr>
          </a:p>
        </p:txBody>
      </p:sp>
      <p:cxnSp>
        <p:nvCxnSpPr>
          <p:cNvPr id="10" name="Straight Connector 9"/>
          <p:cNvCxnSpPr/>
          <p:nvPr userDrawn="1"/>
        </p:nvCxnSpPr>
        <p:spPr>
          <a:xfrm>
            <a:off x="625828" y="6517112"/>
            <a:ext cx="3501673"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629328" y="479428"/>
            <a:ext cx="10938256" cy="1125005"/>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5827" y="1955799"/>
            <a:ext cx="10941757" cy="4305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625827" y="6542259"/>
            <a:ext cx="244800" cy="244800"/>
          </a:xfrm>
          <a:prstGeom prst="rect">
            <a:avLst/>
          </a:prstGeom>
        </p:spPr>
        <p:txBody>
          <a:bodyPr vert="horz" lIns="0" tIns="0" rIns="0" bIns="0" rtlCol="0" anchor="ctr"/>
          <a:lstStyle>
            <a:lvl1pPr algn="l">
              <a:defRPr lang="en-US" sz="8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pic>
        <p:nvPicPr>
          <p:cNvPr id="4" name="GTLogoNoTag" hidden="1"/>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9941023" y="6404192"/>
            <a:ext cx="1666244" cy="345441"/>
          </a:xfrm>
          <a:prstGeom prst="rect">
            <a:avLst/>
          </a:prstGeom>
        </p:spPr>
      </p:pic>
      <p:pic>
        <p:nvPicPr>
          <p:cNvPr id="11" name="Picture 10"/>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85307" y="6375399"/>
            <a:ext cx="1299071" cy="241893"/>
          </a:xfrm>
          <a:prstGeom prst="rect">
            <a:avLst/>
          </a:prstGeom>
        </p:spPr>
      </p:pic>
    </p:spTree>
    <p:extLst>
      <p:ext uri="{BB962C8B-B14F-4D97-AF65-F5344CB8AC3E}">
        <p14:creationId xmlns:p14="http://schemas.microsoft.com/office/powerpoint/2010/main" val="136043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lvl1pPr algn="l" defTabSz="609585" rtl="0" eaLnBrk="1" latinLnBrk="0" hangingPunct="1">
        <a:spcBef>
          <a:spcPct val="0"/>
        </a:spcBef>
        <a:buNone/>
        <a:defRPr sz="4000" b="1" kern="1200">
          <a:solidFill>
            <a:schemeClr val="accent1"/>
          </a:solidFill>
          <a:latin typeface="+mj-lt"/>
          <a:ea typeface="+mj-ea"/>
          <a:cs typeface="+mj-cs"/>
        </a:defRPr>
      </a:lvl1pPr>
    </p:titleStyle>
    <p:bodyStyle>
      <a:lvl1pPr marL="479988" indent="-479988" algn="l" defTabSz="609585" rtl="0" eaLnBrk="1" latinLnBrk="0" hangingPunct="1">
        <a:spcBef>
          <a:spcPts val="0"/>
        </a:spcBef>
        <a:spcAft>
          <a:spcPts val="800"/>
        </a:spcAft>
        <a:buClr>
          <a:schemeClr val="accent1"/>
        </a:buClr>
        <a:buFont typeface="Arial"/>
        <a:buChar char="•"/>
        <a:defRPr sz="3200" kern="1200">
          <a:solidFill>
            <a:schemeClr val="tx1"/>
          </a:solidFill>
          <a:latin typeface="+mn-lt"/>
          <a:ea typeface="+mn-ea"/>
          <a:cs typeface="+mn-cs"/>
        </a:defRPr>
      </a:lvl1pPr>
      <a:lvl2pPr marL="959976" indent="-479988" algn="l" defTabSz="609585" rtl="0" eaLnBrk="1" latinLnBrk="0" hangingPunct="1">
        <a:spcBef>
          <a:spcPts val="0"/>
        </a:spcBef>
        <a:spcAft>
          <a:spcPts val="800"/>
        </a:spcAft>
        <a:buClr>
          <a:schemeClr val="accent1"/>
        </a:buClr>
        <a:buFont typeface="Arial"/>
        <a:buChar char="–"/>
        <a:defRPr sz="2400" kern="1200">
          <a:solidFill>
            <a:schemeClr val="tx1"/>
          </a:solidFill>
          <a:latin typeface="+mn-lt"/>
          <a:ea typeface="+mn-ea"/>
          <a:cs typeface="+mn-cs"/>
        </a:defRPr>
      </a:lvl2pPr>
      <a:lvl3pPr marL="1439964" indent="-479988" algn="l" defTabSz="609585" rtl="0" eaLnBrk="1" latinLnBrk="0" hangingPunct="1">
        <a:spcBef>
          <a:spcPts val="0"/>
        </a:spcBef>
        <a:spcAft>
          <a:spcPts val="800"/>
        </a:spcAft>
        <a:buFont typeface="Symbol" panose="05050102010706020507" pitchFamily="18" charset="2"/>
        <a:buChar char=""/>
        <a:defRPr sz="2400" kern="1200">
          <a:solidFill>
            <a:schemeClr val="tx1"/>
          </a:solidFill>
          <a:latin typeface="+mn-lt"/>
          <a:ea typeface="+mn-ea"/>
          <a:cs typeface="+mn-cs"/>
        </a:defRPr>
      </a:lvl3pPr>
      <a:lvl4pPr marL="1919952" indent="-479988" algn="l" defTabSz="609585" rtl="0" eaLnBrk="1" latinLnBrk="0" hangingPunct="1">
        <a:spcBef>
          <a:spcPts val="0"/>
        </a:spcBef>
        <a:spcAft>
          <a:spcPts val="800"/>
        </a:spcAft>
        <a:buFont typeface="+mj-lt"/>
        <a:buAutoNum type="alphaLcPeriod"/>
        <a:defRPr sz="2400" kern="1200">
          <a:solidFill>
            <a:schemeClr val="tx1"/>
          </a:solidFill>
          <a:latin typeface="+mn-lt"/>
          <a:ea typeface="+mn-ea"/>
          <a:cs typeface="+mn-cs"/>
        </a:defRPr>
      </a:lvl4pPr>
      <a:lvl5pPr marL="0" indent="0" algn="l" defTabSz="609585" rtl="0" eaLnBrk="1" latinLnBrk="0" hangingPunct="1">
        <a:spcBef>
          <a:spcPts val="0"/>
        </a:spcBef>
        <a:spcAft>
          <a:spcPts val="800"/>
        </a:spcAft>
        <a:buFont typeface="Arial"/>
        <a:buNone/>
        <a:defRPr sz="3200" b="1" kern="1200">
          <a:solidFill>
            <a:schemeClr val="accent1"/>
          </a:solidFill>
          <a:latin typeface="+mn-lt"/>
          <a:ea typeface="+mn-ea"/>
          <a:cs typeface="+mn-cs"/>
        </a:defRPr>
      </a:lvl5pPr>
      <a:lvl6pPr marL="0" indent="0" algn="l" defTabSz="609585" rtl="0" eaLnBrk="1" latinLnBrk="0" hangingPunct="1">
        <a:spcBef>
          <a:spcPts val="0"/>
        </a:spcBef>
        <a:spcAft>
          <a:spcPts val="800"/>
        </a:spcAft>
        <a:buClr>
          <a:schemeClr val="accent1"/>
        </a:buClr>
        <a:buFont typeface="Arial" panose="020B0604020202020204" pitchFamily="34" charset="0"/>
        <a:buNone/>
        <a:defRPr sz="3200" kern="1200">
          <a:solidFill>
            <a:schemeClr val="tx1"/>
          </a:solidFill>
          <a:latin typeface="+mn-lt"/>
          <a:ea typeface="+mn-ea"/>
          <a:cs typeface="+mn-cs"/>
        </a:defRPr>
      </a:lvl6pPr>
      <a:lvl7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7pPr>
      <a:lvl8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8pPr>
      <a:lvl9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9.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17" Type="http://schemas.openxmlformats.org/officeDocument/2006/relationships/tags" Target="../tags/tag118.xml"/><Relationship Id="rId21" Type="http://schemas.openxmlformats.org/officeDocument/2006/relationships/tags" Target="../tags/tag22.xml"/><Relationship Id="rId42" Type="http://schemas.openxmlformats.org/officeDocument/2006/relationships/tags" Target="../tags/tag43.xml"/><Relationship Id="rId63" Type="http://schemas.openxmlformats.org/officeDocument/2006/relationships/tags" Target="../tags/tag64.xml"/><Relationship Id="rId84" Type="http://schemas.openxmlformats.org/officeDocument/2006/relationships/tags" Target="../tags/tag85.xml"/><Relationship Id="rId138" Type="http://schemas.openxmlformats.org/officeDocument/2006/relationships/tags" Target="../tags/tag139.xml"/><Relationship Id="rId159" Type="http://schemas.openxmlformats.org/officeDocument/2006/relationships/tags" Target="../tags/tag160.xml"/><Relationship Id="rId170" Type="http://schemas.openxmlformats.org/officeDocument/2006/relationships/tags" Target="../tags/tag171.xml"/><Relationship Id="rId191" Type="http://schemas.openxmlformats.org/officeDocument/2006/relationships/tags" Target="../tags/tag192.xml"/><Relationship Id="rId205" Type="http://schemas.openxmlformats.org/officeDocument/2006/relationships/tags" Target="../tags/tag206.xml"/><Relationship Id="rId226" Type="http://schemas.openxmlformats.org/officeDocument/2006/relationships/tags" Target="../tags/tag227.xml"/><Relationship Id="rId247" Type="http://schemas.openxmlformats.org/officeDocument/2006/relationships/tags" Target="../tags/tag248.xml"/><Relationship Id="rId107" Type="http://schemas.openxmlformats.org/officeDocument/2006/relationships/tags" Target="../tags/tag108.xml"/><Relationship Id="rId11" Type="http://schemas.openxmlformats.org/officeDocument/2006/relationships/tags" Target="../tags/tag12.xml"/><Relationship Id="rId32" Type="http://schemas.openxmlformats.org/officeDocument/2006/relationships/tags" Target="../tags/tag33.xml"/><Relationship Id="rId53" Type="http://schemas.openxmlformats.org/officeDocument/2006/relationships/tags" Target="../tags/tag54.xml"/><Relationship Id="rId74" Type="http://schemas.openxmlformats.org/officeDocument/2006/relationships/tags" Target="../tags/tag75.xml"/><Relationship Id="rId128" Type="http://schemas.openxmlformats.org/officeDocument/2006/relationships/tags" Target="../tags/tag129.xml"/><Relationship Id="rId149" Type="http://schemas.openxmlformats.org/officeDocument/2006/relationships/tags" Target="../tags/tag150.xml"/><Relationship Id="rId5" Type="http://schemas.openxmlformats.org/officeDocument/2006/relationships/tags" Target="../tags/tag6.xml"/><Relationship Id="rId95" Type="http://schemas.openxmlformats.org/officeDocument/2006/relationships/tags" Target="../tags/tag96.xml"/><Relationship Id="rId160" Type="http://schemas.openxmlformats.org/officeDocument/2006/relationships/tags" Target="../tags/tag161.xml"/><Relationship Id="rId181" Type="http://schemas.openxmlformats.org/officeDocument/2006/relationships/tags" Target="../tags/tag182.xml"/><Relationship Id="rId216" Type="http://schemas.openxmlformats.org/officeDocument/2006/relationships/tags" Target="../tags/tag217.xml"/><Relationship Id="rId237" Type="http://schemas.openxmlformats.org/officeDocument/2006/relationships/tags" Target="../tags/tag238.xml"/><Relationship Id="rId22" Type="http://schemas.openxmlformats.org/officeDocument/2006/relationships/tags" Target="../tags/tag23.xml"/><Relationship Id="rId43" Type="http://schemas.openxmlformats.org/officeDocument/2006/relationships/tags" Target="../tags/tag44.xml"/><Relationship Id="rId64" Type="http://schemas.openxmlformats.org/officeDocument/2006/relationships/tags" Target="../tags/tag65.xml"/><Relationship Id="rId118" Type="http://schemas.openxmlformats.org/officeDocument/2006/relationships/tags" Target="../tags/tag119.xml"/><Relationship Id="rId139" Type="http://schemas.openxmlformats.org/officeDocument/2006/relationships/tags" Target="../tags/tag140.xml"/><Relationship Id="rId85" Type="http://schemas.openxmlformats.org/officeDocument/2006/relationships/tags" Target="../tags/tag86.xml"/><Relationship Id="rId150" Type="http://schemas.openxmlformats.org/officeDocument/2006/relationships/tags" Target="../tags/tag151.xml"/><Relationship Id="rId171" Type="http://schemas.openxmlformats.org/officeDocument/2006/relationships/tags" Target="../tags/tag172.xml"/><Relationship Id="rId192" Type="http://schemas.openxmlformats.org/officeDocument/2006/relationships/tags" Target="../tags/tag193.xml"/><Relationship Id="rId206" Type="http://schemas.openxmlformats.org/officeDocument/2006/relationships/tags" Target="../tags/tag207.xml"/><Relationship Id="rId227" Type="http://schemas.openxmlformats.org/officeDocument/2006/relationships/tags" Target="../tags/tag228.xml"/><Relationship Id="rId248" Type="http://schemas.openxmlformats.org/officeDocument/2006/relationships/tags" Target="../tags/tag249.xml"/><Relationship Id="rId12" Type="http://schemas.openxmlformats.org/officeDocument/2006/relationships/tags" Target="../tags/tag13.xml"/><Relationship Id="rId33" Type="http://schemas.openxmlformats.org/officeDocument/2006/relationships/tags" Target="../tags/tag34.xml"/><Relationship Id="rId108" Type="http://schemas.openxmlformats.org/officeDocument/2006/relationships/tags" Target="../tags/tag109.xml"/><Relationship Id="rId129" Type="http://schemas.openxmlformats.org/officeDocument/2006/relationships/tags" Target="../tags/tag130.xml"/><Relationship Id="rId54" Type="http://schemas.openxmlformats.org/officeDocument/2006/relationships/tags" Target="../tags/tag55.xml"/><Relationship Id="rId75" Type="http://schemas.openxmlformats.org/officeDocument/2006/relationships/tags" Target="../tags/tag76.xml"/><Relationship Id="rId96" Type="http://schemas.openxmlformats.org/officeDocument/2006/relationships/tags" Target="../tags/tag97.xml"/><Relationship Id="rId140" Type="http://schemas.openxmlformats.org/officeDocument/2006/relationships/tags" Target="../tags/tag141.xml"/><Relationship Id="rId161" Type="http://schemas.openxmlformats.org/officeDocument/2006/relationships/tags" Target="../tags/tag162.xml"/><Relationship Id="rId182" Type="http://schemas.openxmlformats.org/officeDocument/2006/relationships/tags" Target="../tags/tag183.xml"/><Relationship Id="rId217" Type="http://schemas.openxmlformats.org/officeDocument/2006/relationships/tags" Target="../tags/tag218.xml"/><Relationship Id="rId6" Type="http://schemas.openxmlformats.org/officeDocument/2006/relationships/tags" Target="../tags/tag7.xml"/><Relationship Id="rId238" Type="http://schemas.openxmlformats.org/officeDocument/2006/relationships/tags" Target="../tags/tag239.xml"/><Relationship Id="rId23" Type="http://schemas.openxmlformats.org/officeDocument/2006/relationships/tags" Target="../tags/tag24.xml"/><Relationship Id="rId119" Type="http://schemas.openxmlformats.org/officeDocument/2006/relationships/tags" Target="../tags/tag120.xml"/><Relationship Id="rId44" Type="http://schemas.openxmlformats.org/officeDocument/2006/relationships/tags" Target="../tags/tag45.xml"/><Relationship Id="rId65" Type="http://schemas.openxmlformats.org/officeDocument/2006/relationships/tags" Target="../tags/tag66.xml"/><Relationship Id="rId86" Type="http://schemas.openxmlformats.org/officeDocument/2006/relationships/tags" Target="../tags/tag87.xml"/><Relationship Id="rId130" Type="http://schemas.openxmlformats.org/officeDocument/2006/relationships/tags" Target="../tags/tag131.xml"/><Relationship Id="rId151" Type="http://schemas.openxmlformats.org/officeDocument/2006/relationships/tags" Target="../tags/tag152.xml"/><Relationship Id="rId172" Type="http://schemas.openxmlformats.org/officeDocument/2006/relationships/tags" Target="../tags/tag173.xml"/><Relationship Id="rId193" Type="http://schemas.openxmlformats.org/officeDocument/2006/relationships/tags" Target="../tags/tag194.xml"/><Relationship Id="rId207" Type="http://schemas.openxmlformats.org/officeDocument/2006/relationships/tags" Target="../tags/tag208.xml"/><Relationship Id="rId228" Type="http://schemas.openxmlformats.org/officeDocument/2006/relationships/tags" Target="../tags/tag229.xml"/><Relationship Id="rId249" Type="http://schemas.openxmlformats.org/officeDocument/2006/relationships/tags" Target="../tags/tag250.xml"/><Relationship Id="rId13" Type="http://schemas.openxmlformats.org/officeDocument/2006/relationships/tags" Target="../tags/tag14.xml"/><Relationship Id="rId109" Type="http://schemas.openxmlformats.org/officeDocument/2006/relationships/tags" Target="../tags/tag110.xml"/><Relationship Id="rId34" Type="http://schemas.openxmlformats.org/officeDocument/2006/relationships/tags" Target="../tags/tag35.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20" Type="http://schemas.openxmlformats.org/officeDocument/2006/relationships/tags" Target="../tags/tag121.xml"/><Relationship Id="rId141" Type="http://schemas.openxmlformats.org/officeDocument/2006/relationships/tags" Target="../tags/tag142.xml"/><Relationship Id="rId7" Type="http://schemas.openxmlformats.org/officeDocument/2006/relationships/tags" Target="../tags/tag8.xml"/><Relationship Id="rId162" Type="http://schemas.openxmlformats.org/officeDocument/2006/relationships/tags" Target="../tags/tag163.xml"/><Relationship Id="rId183" Type="http://schemas.openxmlformats.org/officeDocument/2006/relationships/tags" Target="../tags/tag184.xml"/><Relationship Id="rId218" Type="http://schemas.openxmlformats.org/officeDocument/2006/relationships/tags" Target="../tags/tag219.xml"/><Relationship Id="rId239" Type="http://schemas.openxmlformats.org/officeDocument/2006/relationships/tags" Target="../tags/tag240.xml"/><Relationship Id="rId250" Type="http://schemas.openxmlformats.org/officeDocument/2006/relationships/tags" Target="../tags/tag251.xml"/><Relationship Id="rId24" Type="http://schemas.openxmlformats.org/officeDocument/2006/relationships/tags" Target="../tags/tag25.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31" Type="http://schemas.openxmlformats.org/officeDocument/2006/relationships/tags" Target="../tags/tag132.xml"/><Relationship Id="rId152" Type="http://schemas.openxmlformats.org/officeDocument/2006/relationships/tags" Target="../tags/tag153.xml"/><Relationship Id="rId173" Type="http://schemas.openxmlformats.org/officeDocument/2006/relationships/tags" Target="../tags/tag174.xml"/><Relationship Id="rId194" Type="http://schemas.openxmlformats.org/officeDocument/2006/relationships/tags" Target="../tags/tag195.xml"/><Relationship Id="rId208" Type="http://schemas.openxmlformats.org/officeDocument/2006/relationships/tags" Target="../tags/tag209.xml"/><Relationship Id="rId229" Type="http://schemas.openxmlformats.org/officeDocument/2006/relationships/tags" Target="../tags/tag230.xml"/><Relationship Id="rId240" Type="http://schemas.openxmlformats.org/officeDocument/2006/relationships/tags" Target="../tags/tag241.xml"/><Relationship Id="rId14" Type="http://schemas.openxmlformats.org/officeDocument/2006/relationships/tags" Target="../tags/tag15.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8" Type="http://schemas.openxmlformats.org/officeDocument/2006/relationships/tags" Target="../tags/tag9.xml"/><Relationship Id="rId98" Type="http://schemas.openxmlformats.org/officeDocument/2006/relationships/tags" Target="../tags/tag99.xml"/><Relationship Id="rId121" Type="http://schemas.openxmlformats.org/officeDocument/2006/relationships/tags" Target="../tags/tag122.xml"/><Relationship Id="rId142" Type="http://schemas.openxmlformats.org/officeDocument/2006/relationships/tags" Target="../tags/tag143.xml"/><Relationship Id="rId163" Type="http://schemas.openxmlformats.org/officeDocument/2006/relationships/tags" Target="../tags/tag164.xml"/><Relationship Id="rId184" Type="http://schemas.openxmlformats.org/officeDocument/2006/relationships/tags" Target="../tags/tag185.xml"/><Relationship Id="rId219" Type="http://schemas.openxmlformats.org/officeDocument/2006/relationships/tags" Target="../tags/tag220.xml"/><Relationship Id="rId230" Type="http://schemas.openxmlformats.org/officeDocument/2006/relationships/tags" Target="../tags/tag231.xml"/><Relationship Id="rId251" Type="http://schemas.openxmlformats.org/officeDocument/2006/relationships/tags" Target="../tags/tag252.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 Id="rId88" Type="http://schemas.openxmlformats.org/officeDocument/2006/relationships/tags" Target="../tags/tag89.xml"/><Relationship Id="rId111" Type="http://schemas.openxmlformats.org/officeDocument/2006/relationships/tags" Target="../tags/tag112.xml"/><Relationship Id="rId132" Type="http://schemas.openxmlformats.org/officeDocument/2006/relationships/tags" Target="../tags/tag133.xml"/><Relationship Id="rId153" Type="http://schemas.openxmlformats.org/officeDocument/2006/relationships/tags" Target="../tags/tag154.xml"/><Relationship Id="rId174" Type="http://schemas.openxmlformats.org/officeDocument/2006/relationships/tags" Target="../tags/tag175.xml"/><Relationship Id="rId195" Type="http://schemas.openxmlformats.org/officeDocument/2006/relationships/tags" Target="../tags/tag196.xml"/><Relationship Id="rId209" Type="http://schemas.openxmlformats.org/officeDocument/2006/relationships/tags" Target="../tags/tag210.xml"/><Relationship Id="rId220" Type="http://schemas.openxmlformats.org/officeDocument/2006/relationships/tags" Target="../tags/tag221.xml"/><Relationship Id="rId241" Type="http://schemas.openxmlformats.org/officeDocument/2006/relationships/tags" Target="../tags/tag242.xml"/><Relationship Id="rId15" Type="http://schemas.openxmlformats.org/officeDocument/2006/relationships/tags" Target="../tags/tag16.xml"/><Relationship Id="rId36" Type="http://schemas.openxmlformats.org/officeDocument/2006/relationships/tags" Target="../tags/tag37.xml"/><Relationship Id="rId57" Type="http://schemas.openxmlformats.org/officeDocument/2006/relationships/tags" Target="../tags/tag58.xml"/><Relationship Id="rId78" Type="http://schemas.openxmlformats.org/officeDocument/2006/relationships/tags" Target="../tags/tag79.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143" Type="http://schemas.openxmlformats.org/officeDocument/2006/relationships/tags" Target="../tags/tag144.xml"/><Relationship Id="rId164" Type="http://schemas.openxmlformats.org/officeDocument/2006/relationships/tags" Target="../tags/tag165.xml"/><Relationship Id="rId185" Type="http://schemas.openxmlformats.org/officeDocument/2006/relationships/tags" Target="../tags/tag186.xml"/><Relationship Id="rId9" Type="http://schemas.openxmlformats.org/officeDocument/2006/relationships/tags" Target="../tags/tag10.xml"/><Relationship Id="rId210" Type="http://schemas.openxmlformats.org/officeDocument/2006/relationships/tags" Target="../tags/tag211.xml"/><Relationship Id="rId26" Type="http://schemas.openxmlformats.org/officeDocument/2006/relationships/tags" Target="../tags/tag27.xml"/><Relationship Id="rId231" Type="http://schemas.openxmlformats.org/officeDocument/2006/relationships/tags" Target="../tags/tag232.xml"/><Relationship Id="rId252" Type="http://schemas.openxmlformats.org/officeDocument/2006/relationships/tags" Target="../tags/tag253.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54" Type="http://schemas.openxmlformats.org/officeDocument/2006/relationships/tags" Target="../tags/tag155.xml"/><Relationship Id="rId175" Type="http://schemas.openxmlformats.org/officeDocument/2006/relationships/tags" Target="../tags/tag176.xml"/><Relationship Id="rId196" Type="http://schemas.openxmlformats.org/officeDocument/2006/relationships/tags" Target="../tags/tag197.xml"/><Relationship Id="rId200" Type="http://schemas.openxmlformats.org/officeDocument/2006/relationships/tags" Target="../tags/tag201.xml"/><Relationship Id="rId16" Type="http://schemas.openxmlformats.org/officeDocument/2006/relationships/tags" Target="../tags/tag17.xml"/><Relationship Id="rId221" Type="http://schemas.openxmlformats.org/officeDocument/2006/relationships/tags" Target="../tags/tag222.xml"/><Relationship Id="rId242" Type="http://schemas.openxmlformats.org/officeDocument/2006/relationships/tags" Target="../tags/tag243.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 Id="rId90" Type="http://schemas.openxmlformats.org/officeDocument/2006/relationships/tags" Target="../tags/tag91.xml"/><Relationship Id="rId165" Type="http://schemas.openxmlformats.org/officeDocument/2006/relationships/tags" Target="../tags/tag166.xml"/><Relationship Id="rId186" Type="http://schemas.openxmlformats.org/officeDocument/2006/relationships/tags" Target="../tags/tag187.xml"/><Relationship Id="rId211" Type="http://schemas.openxmlformats.org/officeDocument/2006/relationships/tags" Target="../tags/tag212.xml"/><Relationship Id="rId232" Type="http://schemas.openxmlformats.org/officeDocument/2006/relationships/tags" Target="../tags/tag233.xml"/><Relationship Id="rId253" Type="http://schemas.openxmlformats.org/officeDocument/2006/relationships/tags" Target="../tags/tag254.xml"/><Relationship Id="rId27" Type="http://schemas.openxmlformats.org/officeDocument/2006/relationships/tags" Target="../tags/tag28.xml"/><Relationship Id="rId48" Type="http://schemas.openxmlformats.org/officeDocument/2006/relationships/tags" Target="../tags/tag49.xml"/><Relationship Id="rId69" Type="http://schemas.openxmlformats.org/officeDocument/2006/relationships/tags" Target="../tags/tag70.xml"/><Relationship Id="rId113" Type="http://schemas.openxmlformats.org/officeDocument/2006/relationships/tags" Target="../tags/tag114.xml"/><Relationship Id="rId134" Type="http://schemas.openxmlformats.org/officeDocument/2006/relationships/tags" Target="../tags/tag135.xml"/><Relationship Id="rId80" Type="http://schemas.openxmlformats.org/officeDocument/2006/relationships/tags" Target="../tags/tag81.xml"/><Relationship Id="rId155" Type="http://schemas.openxmlformats.org/officeDocument/2006/relationships/tags" Target="../tags/tag156.xml"/><Relationship Id="rId176" Type="http://schemas.openxmlformats.org/officeDocument/2006/relationships/tags" Target="../tags/tag177.xml"/><Relationship Id="rId197" Type="http://schemas.openxmlformats.org/officeDocument/2006/relationships/tags" Target="../tags/tag198.xml"/><Relationship Id="rId201" Type="http://schemas.openxmlformats.org/officeDocument/2006/relationships/tags" Target="../tags/tag202.xml"/><Relationship Id="rId222" Type="http://schemas.openxmlformats.org/officeDocument/2006/relationships/tags" Target="../tags/tag223.xml"/><Relationship Id="rId243" Type="http://schemas.openxmlformats.org/officeDocument/2006/relationships/tags" Target="../tags/tag244.xml"/><Relationship Id="rId17" Type="http://schemas.openxmlformats.org/officeDocument/2006/relationships/tags" Target="../tags/tag18.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24" Type="http://schemas.openxmlformats.org/officeDocument/2006/relationships/tags" Target="../tags/tag125.xml"/><Relationship Id="rId70" Type="http://schemas.openxmlformats.org/officeDocument/2006/relationships/tags" Target="../tags/tag71.xml"/><Relationship Id="rId91" Type="http://schemas.openxmlformats.org/officeDocument/2006/relationships/tags" Target="../tags/tag92.xml"/><Relationship Id="rId145" Type="http://schemas.openxmlformats.org/officeDocument/2006/relationships/tags" Target="../tags/tag146.xml"/><Relationship Id="rId166" Type="http://schemas.openxmlformats.org/officeDocument/2006/relationships/tags" Target="../tags/tag167.xml"/><Relationship Id="rId187" Type="http://schemas.openxmlformats.org/officeDocument/2006/relationships/tags" Target="../tags/tag188.xml"/><Relationship Id="rId1" Type="http://schemas.openxmlformats.org/officeDocument/2006/relationships/tags" Target="../tags/tag2.xml"/><Relationship Id="rId212" Type="http://schemas.openxmlformats.org/officeDocument/2006/relationships/tags" Target="../tags/tag213.xml"/><Relationship Id="rId233" Type="http://schemas.openxmlformats.org/officeDocument/2006/relationships/tags" Target="../tags/tag234.xml"/><Relationship Id="rId254" Type="http://schemas.openxmlformats.org/officeDocument/2006/relationships/slideLayout" Target="../slideLayouts/slideLayout29.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60" Type="http://schemas.openxmlformats.org/officeDocument/2006/relationships/tags" Target="../tags/tag61.xml"/><Relationship Id="rId81" Type="http://schemas.openxmlformats.org/officeDocument/2006/relationships/tags" Target="../tags/tag82.xml"/><Relationship Id="rId135" Type="http://schemas.openxmlformats.org/officeDocument/2006/relationships/tags" Target="../tags/tag136.xml"/><Relationship Id="rId156" Type="http://schemas.openxmlformats.org/officeDocument/2006/relationships/tags" Target="../tags/tag157.xml"/><Relationship Id="rId177" Type="http://schemas.openxmlformats.org/officeDocument/2006/relationships/tags" Target="../tags/tag178.xml"/><Relationship Id="rId198" Type="http://schemas.openxmlformats.org/officeDocument/2006/relationships/tags" Target="../tags/tag199.xml"/><Relationship Id="rId202" Type="http://schemas.openxmlformats.org/officeDocument/2006/relationships/tags" Target="../tags/tag203.xml"/><Relationship Id="rId223" Type="http://schemas.openxmlformats.org/officeDocument/2006/relationships/tags" Target="../tags/tag224.xml"/><Relationship Id="rId244" Type="http://schemas.openxmlformats.org/officeDocument/2006/relationships/tags" Target="../tags/tag245.xml"/><Relationship Id="rId18" Type="http://schemas.openxmlformats.org/officeDocument/2006/relationships/tags" Target="../tags/tag19.xml"/><Relationship Id="rId39" Type="http://schemas.openxmlformats.org/officeDocument/2006/relationships/tags" Target="../tags/tag40.xml"/><Relationship Id="rId50" Type="http://schemas.openxmlformats.org/officeDocument/2006/relationships/tags" Target="../tags/tag51.xml"/><Relationship Id="rId104" Type="http://schemas.openxmlformats.org/officeDocument/2006/relationships/tags" Target="../tags/tag105.xml"/><Relationship Id="rId125" Type="http://schemas.openxmlformats.org/officeDocument/2006/relationships/tags" Target="../tags/tag126.xml"/><Relationship Id="rId146" Type="http://schemas.openxmlformats.org/officeDocument/2006/relationships/tags" Target="../tags/tag147.xml"/><Relationship Id="rId167" Type="http://schemas.openxmlformats.org/officeDocument/2006/relationships/tags" Target="../tags/tag168.xml"/><Relationship Id="rId188" Type="http://schemas.openxmlformats.org/officeDocument/2006/relationships/tags" Target="../tags/tag189.xml"/><Relationship Id="rId71" Type="http://schemas.openxmlformats.org/officeDocument/2006/relationships/tags" Target="../tags/tag72.xml"/><Relationship Id="rId92" Type="http://schemas.openxmlformats.org/officeDocument/2006/relationships/tags" Target="../tags/tag93.xml"/><Relationship Id="rId213" Type="http://schemas.openxmlformats.org/officeDocument/2006/relationships/tags" Target="../tags/tag214.xml"/><Relationship Id="rId234" Type="http://schemas.openxmlformats.org/officeDocument/2006/relationships/tags" Target="../tags/tag235.xml"/><Relationship Id="rId2" Type="http://schemas.openxmlformats.org/officeDocument/2006/relationships/tags" Target="../tags/tag3.xml"/><Relationship Id="rId29" Type="http://schemas.openxmlformats.org/officeDocument/2006/relationships/tags" Target="../tags/tag30.xml"/><Relationship Id="rId255" Type="http://schemas.openxmlformats.org/officeDocument/2006/relationships/image" Target="../media/image22.png"/><Relationship Id="rId40" Type="http://schemas.openxmlformats.org/officeDocument/2006/relationships/tags" Target="../tags/tag41.xml"/><Relationship Id="rId115" Type="http://schemas.openxmlformats.org/officeDocument/2006/relationships/tags" Target="../tags/tag116.xml"/><Relationship Id="rId136" Type="http://schemas.openxmlformats.org/officeDocument/2006/relationships/tags" Target="../tags/tag137.xml"/><Relationship Id="rId157" Type="http://schemas.openxmlformats.org/officeDocument/2006/relationships/tags" Target="../tags/tag158.xml"/><Relationship Id="rId178" Type="http://schemas.openxmlformats.org/officeDocument/2006/relationships/tags" Target="../tags/tag179.xml"/><Relationship Id="rId61" Type="http://schemas.openxmlformats.org/officeDocument/2006/relationships/tags" Target="../tags/tag62.xml"/><Relationship Id="rId82" Type="http://schemas.openxmlformats.org/officeDocument/2006/relationships/tags" Target="../tags/tag83.xml"/><Relationship Id="rId199" Type="http://schemas.openxmlformats.org/officeDocument/2006/relationships/tags" Target="../tags/tag200.xml"/><Relationship Id="rId203" Type="http://schemas.openxmlformats.org/officeDocument/2006/relationships/tags" Target="../tags/tag204.xml"/><Relationship Id="rId19" Type="http://schemas.openxmlformats.org/officeDocument/2006/relationships/tags" Target="../tags/tag20.xml"/><Relationship Id="rId224" Type="http://schemas.openxmlformats.org/officeDocument/2006/relationships/tags" Target="../tags/tag225.xml"/><Relationship Id="rId245" Type="http://schemas.openxmlformats.org/officeDocument/2006/relationships/tags" Target="../tags/tag246.xml"/><Relationship Id="rId30" Type="http://schemas.openxmlformats.org/officeDocument/2006/relationships/tags" Target="../tags/tag3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168" Type="http://schemas.openxmlformats.org/officeDocument/2006/relationships/tags" Target="../tags/tag169.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189" Type="http://schemas.openxmlformats.org/officeDocument/2006/relationships/tags" Target="../tags/tag190.xml"/><Relationship Id="rId3" Type="http://schemas.openxmlformats.org/officeDocument/2006/relationships/tags" Target="../tags/tag4.xml"/><Relationship Id="rId214" Type="http://schemas.openxmlformats.org/officeDocument/2006/relationships/tags" Target="../tags/tag215.xml"/><Relationship Id="rId235" Type="http://schemas.openxmlformats.org/officeDocument/2006/relationships/tags" Target="../tags/tag236.xml"/><Relationship Id="rId256" Type="http://schemas.openxmlformats.org/officeDocument/2006/relationships/image" Target="../media/image23.png"/><Relationship Id="rId116" Type="http://schemas.openxmlformats.org/officeDocument/2006/relationships/tags" Target="../tags/tag117.xml"/><Relationship Id="rId137" Type="http://schemas.openxmlformats.org/officeDocument/2006/relationships/tags" Target="../tags/tag138.xml"/><Relationship Id="rId158" Type="http://schemas.openxmlformats.org/officeDocument/2006/relationships/tags" Target="../tags/tag159.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179" Type="http://schemas.openxmlformats.org/officeDocument/2006/relationships/tags" Target="../tags/tag180.xml"/><Relationship Id="rId190" Type="http://schemas.openxmlformats.org/officeDocument/2006/relationships/tags" Target="../tags/tag191.xml"/><Relationship Id="rId204" Type="http://schemas.openxmlformats.org/officeDocument/2006/relationships/tags" Target="../tags/tag205.xml"/><Relationship Id="rId225" Type="http://schemas.openxmlformats.org/officeDocument/2006/relationships/tags" Target="../tags/tag226.xml"/><Relationship Id="rId246" Type="http://schemas.openxmlformats.org/officeDocument/2006/relationships/tags" Target="../tags/tag247.xml"/><Relationship Id="rId106" Type="http://schemas.openxmlformats.org/officeDocument/2006/relationships/tags" Target="../tags/tag107.xml"/><Relationship Id="rId127" Type="http://schemas.openxmlformats.org/officeDocument/2006/relationships/tags" Target="../tags/tag128.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94" Type="http://schemas.openxmlformats.org/officeDocument/2006/relationships/tags" Target="../tags/tag95.xml"/><Relationship Id="rId148" Type="http://schemas.openxmlformats.org/officeDocument/2006/relationships/tags" Target="../tags/tag149.xml"/><Relationship Id="rId169" Type="http://schemas.openxmlformats.org/officeDocument/2006/relationships/tags" Target="../tags/tag170.xml"/><Relationship Id="rId4" Type="http://schemas.openxmlformats.org/officeDocument/2006/relationships/tags" Target="../tags/tag5.xml"/><Relationship Id="rId180" Type="http://schemas.openxmlformats.org/officeDocument/2006/relationships/tags" Target="../tags/tag181.xml"/><Relationship Id="rId215" Type="http://schemas.openxmlformats.org/officeDocument/2006/relationships/tags" Target="../tags/tag216.xml"/><Relationship Id="rId236" Type="http://schemas.openxmlformats.org/officeDocument/2006/relationships/tags" Target="../tags/tag237.xml"/><Relationship Id="rId257"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7.xml"/><Relationship Id="rId7" Type="http://schemas.openxmlformats.org/officeDocument/2006/relationships/image" Target="../media/image13.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6DD984BF-74C6-4EA8-8BEF-5D9B3398B4F5}"/>
              </a:ext>
            </a:extLst>
          </p:cNvPr>
          <p:cNvSpPr>
            <a:spLocks noGrp="1"/>
          </p:cNvSpPr>
          <p:nvPr>
            <p:ph type="title"/>
          </p:nvPr>
        </p:nvSpPr>
        <p:spPr>
          <a:xfrm>
            <a:off x="362628" y="281652"/>
            <a:ext cx="10938256" cy="1125005"/>
          </a:xfrm>
        </p:spPr>
        <p:txBody>
          <a:bodyPr>
            <a:normAutofit fontScale="90000"/>
          </a:bodyPr>
          <a:lstStyle/>
          <a:p>
            <a:pPr algn="ctr"/>
            <a:r>
              <a:rPr lang="en-GB" sz="3200" dirty="0">
                <a:solidFill>
                  <a:schemeClr val="accent4">
                    <a:lumMod val="75000"/>
                  </a:schemeClr>
                </a:solidFill>
              </a:rPr>
              <a:t>Horticulture Value Chain Summit</a:t>
            </a:r>
            <a:br>
              <a:rPr lang="en-GB" sz="3200" dirty="0"/>
            </a:br>
            <a:r>
              <a:rPr lang="en-GB" sz="3100" dirty="0"/>
              <a:t>Marketing and Export of Horticultural Commodities and Horti-</a:t>
            </a:r>
            <a:r>
              <a:rPr lang="en-GB" sz="3100" dirty="0" err="1"/>
              <a:t>startups</a:t>
            </a:r>
            <a:r>
              <a:rPr lang="en-GB" sz="3100" dirty="0"/>
              <a:t> </a:t>
            </a:r>
          </a:p>
        </p:txBody>
      </p:sp>
      <p:pic>
        <p:nvPicPr>
          <p:cNvPr id="4" name="Picture Placeholder 3" descr="A person in a blue shirt and tie&#10;&#10;Description automatically generated with low confidence">
            <a:extLst>
              <a:ext uri="{FF2B5EF4-FFF2-40B4-BE49-F238E27FC236}">
                <a16:creationId xmlns:a16="http://schemas.microsoft.com/office/drawing/2014/main" id="{55B2020E-DE0D-418C-91D0-AB1163C7D7A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61" b="12461"/>
          <a:stretch>
            <a:fillRect/>
          </a:stretch>
        </p:blipFill>
        <p:spPr>
          <a:xfrm>
            <a:off x="9846135" y="3601285"/>
            <a:ext cx="1535113" cy="15367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Text Placeholder 28">
            <a:extLst>
              <a:ext uri="{FF2B5EF4-FFF2-40B4-BE49-F238E27FC236}">
                <a16:creationId xmlns:a16="http://schemas.microsoft.com/office/drawing/2014/main" id="{55635E70-71FC-4157-825D-279AA45B6732}"/>
              </a:ext>
            </a:extLst>
          </p:cNvPr>
          <p:cNvSpPr>
            <a:spLocks noGrp="1"/>
          </p:cNvSpPr>
          <p:nvPr>
            <p:ph type="body" sz="quarter" idx="17"/>
          </p:nvPr>
        </p:nvSpPr>
        <p:spPr>
          <a:xfrm>
            <a:off x="226210" y="5281029"/>
            <a:ext cx="3212488" cy="679449"/>
          </a:xfrm>
        </p:spPr>
        <p:txBody>
          <a:bodyPr/>
          <a:lstStyle/>
          <a:p>
            <a:r>
              <a:rPr lang="en-US" dirty="0"/>
              <a:t>Mr. Nagpal C </a:t>
            </a:r>
            <a:r>
              <a:rPr lang="en-US" dirty="0" err="1"/>
              <a:t>Lokhare</a:t>
            </a:r>
            <a:endParaRPr lang="en-US" dirty="0"/>
          </a:p>
          <a:p>
            <a:pPr lvl="1"/>
            <a:r>
              <a:rPr lang="en-US" dirty="0"/>
              <a:t>DGM, APEDA, Ministry of Commerce &amp; Industry</a:t>
            </a:r>
          </a:p>
        </p:txBody>
      </p:sp>
      <p:sp>
        <p:nvSpPr>
          <p:cNvPr id="30" name="Text Placeholder 29">
            <a:extLst>
              <a:ext uri="{FF2B5EF4-FFF2-40B4-BE49-F238E27FC236}">
                <a16:creationId xmlns:a16="http://schemas.microsoft.com/office/drawing/2014/main" id="{2D64F27B-AD88-4818-893B-F9C623BF4EF0}"/>
              </a:ext>
            </a:extLst>
          </p:cNvPr>
          <p:cNvSpPr>
            <a:spLocks noGrp="1"/>
          </p:cNvSpPr>
          <p:nvPr>
            <p:ph type="body" sz="quarter" idx="18"/>
          </p:nvPr>
        </p:nvSpPr>
        <p:spPr>
          <a:xfrm>
            <a:off x="3575116" y="5315267"/>
            <a:ext cx="2501223" cy="679449"/>
          </a:xfrm>
        </p:spPr>
        <p:txBody>
          <a:bodyPr/>
          <a:lstStyle/>
          <a:p>
            <a:r>
              <a:rPr lang="en-US" dirty="0"/>
              <a:t>Mr. Suman Roy Choudhary </a:t>
            </a:r>
          </a:p>
          <a:p>
            <a:pPr lvl="1"/>
            <a:r>
              <a:rPr lang="en-US" dirty="0"/>
              <a:t>Director, Absolute Foods</a:t>
            </a:r>
          </a:p>
        </p:txBody>
      </p:sp>
      <p:sp>
        <p:nvSpPr>
          <p:cNvPr id="31" name="Text Placeholder 30">
            <a:extLst>
              <a:ext uri="{FF2B5EF4-FFF2-40B4-BE49-F238E27FC236}">
                <a16:creationId xmlns:a16="http://schemas.microsoft.com/office/drawing/2014/main" id="{BE56ADF6-D126-422D-AAC2-2DB420DF0DE4}"/>
              </a:ext>
            </a:extLst>
          </p:cNvPr>
          <p:cNvSpPr>
            <a:spLocks noGrp="1"/>
          </p:cNvSpPr>
          <p:nvPr>
            <p:ph type="body" sz="quarter" idx="19"/>
          </p:nvPr>
        </p:nvSpPr>
        <p:spPr>
          <a:xfrm>
            <a:off x="6342371" y="5315265"/>
            <a:ext cx="2670192" cy="679449"/>
          </a:xfrm>
        </p:spPr>
        <p:txBody>
          <a:bodyPr/>
          <a:lstStyle/>
          <a:p>
            <a:r>
              <a:rPr lang="en-US" dirty="0"/>
              <a:t>Mr. Ravish Kumar</a:t>
            </a:r>
          </a:p>
          <a:p>
            <a:pPr lvl="1"/>
            <a:r>
              <a:rPr lang="en-US" dirty="0"/>
              <a:t>Co-Founder, COO, </a:t>
            </a:r>
            <a:r>
              <a:rPr lang="en-US" dirty="0" err="1"/>
              <a:t>OriginKonnect</a:t>
            </a:r>
            <a:r>
              <a:rPr lang="en-US" dirty="0"/>
              <a:t> </a:t>
            </a:r>
          </a:p>
        </p:txBody>
      </p:sp>
      <p:sp>
        <p:nvSpPr>
          <p:cNvPr id="5" name="TextBox 4">
            <a:extLst>
              <a:ext uri="{FF2B5EF4-FFF2-40B4-BE49-F238E27FC236}">
                <a16:creationId xmlns:a16="http://schemas.microsoft.com/office/drawing/2014/main" id="{0B496D99-9F71-409B-8C48-7AD0214B808B}"/>
              </a:ext>
            </a:extLst>
          </p:cNvPr>
          <p:cNvSpPr txBox="1"/>
          <p:nvPr/>
        </p:nvSpPr>
        <p:spPr>
          <a:xfrm>
            <a:off x="2713934" y="1622669"/>
            <a:ext cx="7078339" cy="334236"/>
          </a:xfrm>
          <a:prstGeom prst="rect">
            <a:avLst/>
          </a:prstGeom>
          <a:noFill/>
        </p:spPr>
        <p:txBody>
          <a:bodyPr wrap="square" lIns="0" tIns="0" rIns="0" bIns="0" rtlCol="0">
            <a:noAutofit/>
          </a:bodyPr>
          <a:lstStyle/>
          <a:p>
            <a:pPr defTabSz="609585"/>
            <a:r>
              <a:rPr lang="en-GB" sz="1600" b="1" dirty="0">
                <a:solidFill>
                  <a:srgbClr val="00A7B5"/>
                </a:solidFill>
                <a:latin typeface="Arial"/>
              </a:rPr>
              <a:t>Opening Remarks on “Export Opportunities for the Indian Horticulture”</a:t>
            </a:r>
            <a:r>
              <a:rPr lang="en-GB" sz="1200" b="1" dirty="0">
                <a:solidFill>
                  <a:srgbClr val="00A7B5"/>
                </a:solidFill>
                <a:latin typeface="Arial"/>
              </a:rPr>
              <a:t> </a:t>
            </a:r>
          </a:p>
        </p:txBody>
      </p:sp>
      <p:sp>
        <p:nvSpPr>
          <p:cNvPr id="2" name="Slide Number Placeholder 1">
            <a:extLst>
              <a:ext uri="{FF2B5EF4-FFF2-40B4-BE49-F238E27FC236}">
                <a16:creationId xmlns:a16="http://schemas.microsoft.com/office/drawing/2014/main" id="{49710AFF-AD13-457B-87E2-3F8173B9B73D}"/>
              </a:ext>
            </a:extLst>
          </p:cNvPr>
          <p:cNvSpPr>
            <a:spLocks noGrp="1"/>
          </p:cNvSpPr>
          <p:nvPr>
            <p:ph type="sldNum" sz="quarter" idx="10"/>
          </p:nvPr>
        </p:nvSpPr>
        <p:spPr/>
        <p:txBody>
          <a:bodyPr/>
          <a:lstStyle/>
          <a:p>
            <a:pPr defTabSz="609585"/>
            <a:fld id="{8917037F-13F4-43B6-99FF-D710FE0C4777}" type="slidenum">
              <a:rPr lang="en-GB">
                <a:solidFill>
                  <a:prstClr val="black"/>
                </a:solidFill>
                <a:latin typeface="Arial"/>
              </a:rPr>
              <a:pPr defTabSz="609585"/>
              <a:t>1</a:t>
            </a:fld>
            <a:endParaRPr lang="en-GB" dirty="0">
              <a:solidFill>
                <a:prstClr val="black"/>
              </a:solidFill>
              <a:latin typeface="Arial"/>
            </a:endParaRPr>
          </a:p>
        </p:txBody>
      </p:sp>
      <p:sp>
        <p:nvSpPr>
          <p:cNvPr id="13" name="Text Placeholder 29">
            <a:extLst>
              <a:ext uri="{FF2B5EF4-FFF2-40B4-BE49-F238E27FC236}">
                <a16:creationId xmlns:a16="http://schemas.microsoft.com/office/drawing/2014/main" id="{96368084-A339-4ED5-99D7-5EEC72DAC29B}"/>
              </a:ext>
            </a:extLst>
          </p:cNvPr>
          <p:cNvSpPr txBox="1">
            <a:spLocks/>
          </p:cNvSpPr>
          <p:nvPr/>
        </p:nvSpPr>
        <p:spPr>
          <a:xfrm>
            <a:off x="6928643" y="2150813"/>
            <a:ext cx="2501223" cy="1019674"/>
          </a:xfrm>
          <a:prstGeom prst="rect">
            <a:avLst/>
          </a:prstGeom>
        </p:spPr>
        <p:txBody>
          <a:bodyPr vert="horz" lIns="0" tIns="0" rIns="0" bIns="0" rtlCol="0">
            <a:noAutofit/>
          </a:bodyPr>
          <a:lstStyle>
            <a:lvl1pPr marL="0" indent="0" algn="ctr" defTabSz="609585" rtl="0" eaLnBrk="1" latinLnBrk="0" hangingPunct="1">
              <a:spcBef>
                <a:spcPts val="0"/>
              </a:spcBef>
              <a:spcAft>
                <a:spcPts val="800"/>
              </a:spcAft>
              <a:buClr>
                <a:schemeClr val="accent1"/>
              </a:buClr>
              <a:buFontTx/>
              <a:buNone/>
              <a:defRPr sz="2400" b="1" kern="1200">
                <a:solidFill>
                  <a:schemeClr val="accent1"/>
                </a:solidFill>
                <a:latin typeface="+mn-lt"/>
                <a:ea typeface="+mn-ea"/>
                <a:cs typeface="+mn-cs"/>
              </a:defRPr>
            </a:lvl1pPr>
            <a:lvl2pPr marL="0" indent="0" algn="ctr" defTabSz="609585" rtl="0" eaLnBrk="1" latinLnBrk="0" hangingPunct="1">
              <a:spcBef>
                <a:spcPts val="0"/>
              </a:spcBef>
              <a:spcAft>
                <a:spcPts val="800"/>
              </a:spcAft>
              <a:buClr>
                <a:schemeClr val="accent1"/>
              </a:buClr>
              <a:buFontTx/>
              <a:buNone/>
              <a:defRPr sz="1600" kern="1200">
                <a:solidFill>
                  <a:schemeClr val="tx1"/>
                </a:solidFill>
                <a:latin typeface="+mn-lt"/>
                <a:ea typeface="+mn-ea"/>
                <a:cs typeface="+mn-cs"/>
              </a:defRPr>
            </a:lvl2pPr>
            <a:lvl3pPr marL="1439964" indent="-479988" algn="l" defTabSz="609585" rtl="0" eaLnBrk="1" latinLnBrk="0" hangingPunct="1">
              <a:spcBef>
                <a:spcPts val="0"/>
              </a:spcBef>
              <a:spcAft>
                <a:spcPts val="800"/>
              </a:spcAft>
              <a:buFont typeface="Symbol" panose="05050102010706020507" pitchFamily="18" charset="2"/>
              <a:buChar char=""/>
              <a:defRPr sz="2400" kern="1200">
                <a:solidFill>
                  <a:schemeClr val="tx1"/>
                </a:solidFill>
                <a:latin typeface="+mn-lt"/>
                <a:ea typeface="+mn-ea"/>
                <a:cs typeface="+mn-cs"/>
              </a:defRPr>
            </a:lvl3pPr>
            <a:lvl4pPr marL="1919952" indent="-479988" algn="l" defTabSz="609585" rtl="0" eaLnBrk="1" latinLnBrk="0" hangingPunct="1">
              <a:spcBef>
                <a:spcPts val="0"/>
              </a:spcBef>
              <a:spcAft>
                <a:spcPts val="800"/>
              </a:spcAft>
              <a:buFont typeface="+mj-lt"/>
              <a:buAutoNum type="alphaLcPeriod"/>
              <a:defRPr sz="2400" kern="1200">
                <a:solidFill>
                  <a:schemeClr val="tx1"/>
                </a:solidFill>
                <a:latin typeface="+mn-lt"/>
                <a:ea typeface="+mn-ea"/>
                <a:cs typeface="+mn-cs"/>
              </a:defRPr>
            </a:lvl4pPr>
            <a:lvl5pPr marL="0" indent="0" algn="l" defTabSz="609585" rtl="0" eaLnBrk="1" latinLnBrk="0" hangingPunct="1">
              <a:spcBef>
                <a:spcPts val="0"/>
              </a:spcBef>
              <a:spcAft>
                <a:spcPts val="800"/>
              </a:spcAft>
              <a:buFont typeface="Arial"/>
              <a:buNone/>
              <a:defRPr sz="3200" b="1" kern="1200">
                <a:solidFill>
                  <a:schemeClr val="accent1"/>
                </a:solidFill>
                <a:latin typeface="+mn-lt"/>
                <a:ea typeface="+mn-ea"/>
                <a:cs typeface="+mn-cs"/>
              </a:defRPr>
            </a:lvl5pPr>
            <a:lvl6pPr marL="0" indent="0" algn="l" defTabSz="609585" rtl="0" eaLnBrk="1" latinLnBrk="0" hangingPunct="1">
              <a:spcBef>
                <a:spcPts val="0"/>
              </a:spcBef>
              <a:spcAft>
                <a:spcPts val="800"/>
              </a:spcAft>
              <a:buClr>
                <a:schemeClr val="accent1"/>
              </a:buClr>
              <a:buFont typeface="Arial" panose="020B0604020202020204" pitchFamily="34" charset="0"/>
              <a:buNone/>
              <a:defRPr sz="3200" kern="1200">
                <a:solidFill>
                  <a:schemeClr val="tx1"/>
                </a:solidFill>
                <a:latin typeface="+mn-lt"/>
                <a:ea typeface="+mn-ea"/>
                <a:cs typeface="+mn-cs"/>
              </a:defRPr>
            </a:lvl6pPr>
            <a:lvl7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7pPr>
            <a:lvl8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8pPr>
            <a:lvl9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9pPr>
          </a:lstStyle>
          <a:p>
            <a:r>
              <a:rPr lang="en-US" dirty="0"/>
              <a:t>Chirag Jain</a:t>
            </a:r>
          </a:p>
          <a:p>
            <a:pPr lvl="1"/>
            <a:r>
              <a:rPr lang="en-US" dirty="0"/>
              <a:t>Partner, Grant Thornton Bharat LLP</a:t>
            </a:r>
          </a:p>
        </p:txBody>
      </p:sp>
      <p:sp>
        <p:nvSpPr>
          <p:cNvPr id="14" name="Text Placeholder 29">
            <a:extLst>
              <a:ext uri="{FF2B5EF4-FFF2-40B4-BE49-F238E27FC236}">
                <a16:creationId xmlns:a16="http://schemas.microsoft.com/office/drawing/2014/main" id="{C018DA71-171B-4F39-9B90-F75A8D04C70D}"/>
              </a:ext>
            </a:extLst>
          </p:cNvPr>
          <p:cNvSpPr txBox="1">
            <a:spLocks/>
          </p:cNvSpPr>
          <p:nvPr/>
        </p:nvSpPr>
        <p:spPr>
          <a:xfrm>
            <a:off x="2464042" y="2351192"/>
            <a:ext cx="2222149" cy="334236"/>
          </a:xfrm>
          <a:prstGeom prst="rect">
            <a:avLst/>
          </a:prstGeom>
        </p:spPr>
        <p:txBody>
          <a:bodyPr vert="horz" lIns="0" tIns="0" rIns="0" bIns="0" rtlCol="0">
            <a:noAutofit/>
          </a:bodyPr>
          <a:lstStyle>
            <a:lvl1pPr marL="0" indent="0" algn="ctr" defTabSz="609585" rtl="0" eaLnBrk="1" latinLnBrk="0" hangingPunct="1">
              <a:spcBef>
                <a:spcPts val="0"/>
              </a:spcBef>
              <a:spcAft>
                <a:spcPts val="800"/>
              </a:spcAft>
              <a:buClr>
                <a:schemeClr val="accent1"/>
              </a:buClr>
              <a:buFontTx/>
              <a:buNone/>
              <a:defRPr sz="2400" b="1" kern="1200">
                <a:solidFill>
                  <a:schemeClr val="accent1"/>
                </a:solidFill>
                <a:latin typeface="+mn-lt"/>
                <a:ea typeface="+mn-ea"/>
                <a:cs typeface="+mn-cs"/>
              </a:defRPr>
            </a:lvl1pPr>
            <a:lvl2pPr marL="0" indent="0" algn="ctr" defTabSz="609585" rtl="0" eaLnBrk="1" latinLnBrk="0" hangingPunct="1">
              <a:spcBef>
                <a:spcPts val="0"/>
              </a:spcBef>
              <a:spcAft>
                <a:spcPts val="800"/>
              </a:spcAft>
              <a:buClr>
                <a:schemeClr val="accent1"/>
              </a:buClr>
              <a:buFontTx/>
              <a:buNone/>
              <a:defRPr sz="1600" kern="1200">
                <a:solidFill>
                  <a:schemeClr val="tx1"/>
                </a:solidFill>
                <a:latin typeface="+mn-lt"/>
                <a:ea typeface="+mn-ea"/>
                <a:cs typeface="+mn-cs"/>
              </a:defRPr>
            </a:lvl2pPr>
            <a:lvl3pPr marL="1439964" indent="-479988" algn="l" defTabSz="609585" rtl="0" eaLnBrk="1" latinLnBrk="0" hangingPunct="1">
              <a:spcBef>
                <a:spcPts val="0"/>
              </a:spcBef>
              <a:spcAft>
                <a:spcPts val="800"/>
              </a:spcAft>
              <a:buFont typeface="Symbol" panose="05050102010706020507" pitchFamily="18" charset="2"/>
              <a:buChar char=""/>
              <a:defRPr sz="2400" kern="1200">
                <a:solidFill>
                  <a:schemeClr val="tx1"/>
                </a:solidFill>
                <a:latin typeface="+mn-lt"/>
                <a:ea typeface="+mn-ea"/>
                <a:cs typeface="+mn-cs"/>
              </a:defRPr>
            </a:lvl3pPr>
            <a:lvl4pPr marL="1919952" indent="-479988" algn="l" defTabSz="609585" rtl="0" eaLnBrk="1" latinLnBrk="0" hangingPunct="1">
              <a:spcBef>
                <a:spcPts val="0"/>
              </a:spcBef>
              <a:spcAft>
                <a:spcPts val="800"/>
              </a:spcAft>
              <a:buFont typeface="+mj-lt"/>
              <a:buAutoNum type="alphaLcPeriod"/>
              <a:defRPr sz="2400" kern="1200">
                <a:solidFill>
                  <a:schemeClr val="tx1"/>
                </a:solidFill>
                <a:latin typeface="+mn-lt"/>
                <a:ea typeface="+mn-ea"/>
                <a:cs typeface="+mn-cs"/>
              </a:defRPr>
            </a:lvl4pPr>
            <a:lvl5pPr marL="0" indent="0" algn="l" defTabSz="609585" rtl="0" eaLnBrk="1" latinLnBrk="0" hangingPunct="1">
              <a:spcBef>
                <a:spcPts val="0"/>
              </a:spcBef>
              <a:spcAft>
                <a:spcPts val="800"/>
              </a:spcAft>
              <a:buFont typeface="Arial"/>
              <a:buNone/>
              <a:defRPr sz="3200" b="1" kern="1200">
                <a:solidFill>
                  <a:schemeClr val="accent1"/>
                </a:solidFill>
                <a:latin typeface="+mn-lt"/>
                <a:ea typeface="+mn-ea"/>
                <a:cs typeface="+mn-cs"/>
              </a:defRPr>
            </a:lvl5pPr>
            <a:lvl6pPr marL="0" indent="0" algn="l" defTabSz="609585" rtl="0" eaLnBrk="1" latinLnBrk="0" hangingPunct="1">
              <a:spcBef>
                <a:spcPts val="0"/>
              </a:spcBef>
              <a:spcAft>
                <a:spcPts val="800"/>
              </a:spcAft>
              <a:buClr>
                <a:schemeClr val="accent1"/>
              </a:buClr>
              <a:buFont typeface="Arial" panose="020B0604020202020204" pitchFamily="34" charset="0"/>
              <a:buNone/>
              <a:defRPr sz="3200" kern="1200">
                <a:solidFill>
                  <a:schemeClr val="tx1"/>
                </a:solidFill>
                <a:latin typeface="+mn-lt"/>
                <a:ea typeface="+mn-ea"/>
                <a:cs typeface="+mn-cs"/>
              </a:defRPr>
            </a:lvl6pPr>
            <a:lvl7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7pPr>
            <a:lvl8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8pPr>
            <a:lvl9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9pPr>
          </a:lstStyle>
          <a:p>
            <a:r>
              <a:rPr lang="en-US" sz="1800" dirty="0"/>
              <a:t>Moderated by</a:t>
            </a:r>
          </a:p>
        </p:txBody>
      </p:sp>
      <p:pic>
        <p:nvPicPr>
          <p:cNvPr id="1026" name="Picture 2" descr="Profile photo of nagpal lohakare">
            <a:extLst>
              <a:ext uri="{FF2B5EF4-FFF2-40B4-BE49-F238E27FC236}">
                <a16:creationId xmlns:a16="http://schemas.microsoft.com/office/drawing/2014/main" id="{669E1A33-9B58-47F4-BBC4-1CE6AFA46609}"/>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870627" y="3613410"/>
            <a:ext cx="1536700" cy="15367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Profile photo of Ravish Kumar">
            <a:extLst>
              <a:ext uri="{FF2B5EF4-FFF2-40B4-BE49-F238E27FC236}">
                <a16:creationId xmlns:a16="http://schemas.microsoft.com/office/drawing/2014/main" id="{A6E18770-33B5-4FD4-8BE2-88F7EE067611}"/>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l="52" r="52"/>
          <a:stretch>
            <a:fillRect/>
          </a:stretch>
        </p:blipFill>
        <p:spPr bwMode="auto">
          <a:xfrm>
            <a:off x="6862673" y="3613410"/>
            <a:ext cx="1535112" cy="15367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4" descr="Profile photo of Chirag Jain">
            <a:extLst>
              <a:ext uri="{FF2B5EF4-FFF2-40B4-BE49-F238E27FC236}">
                <a16:creationId xmlns:a16="http://schemas.microsoft.com/office/drawing/2014/main" id="{7977F7B2-1374-4453-8925-A52A537E25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733" y="1956905"/>
            <a:ext cx="1332140" cy="133214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A93102-FEC7-4A86-AB7C-1B190B037AF3}"/>
              </a:ext>
            </a:extLst>
          </p:cNvPr>
          <p:cNvSpPr txBox="1"/>
          <p:nvPr/>
        </p:nvSpPr>
        <p:spPr>
          <a:xfrm>
            <a:off x="621942" y="6349277"/>
            <a:ext cx="11103334" cy="385964"/>
          </a:xfrm>
          <a:prstGeom prst="rect">
            <a:avLst/>
          </a:prstGeom>
          <a:solidFill>
            <a:schemeClr val="bg1"/>
          </a:solidFill>
        </p:spPr>
        <p:txBody>
          <a:bodyPr wrap="square" rtlCol="0">
            <a:spAutoFit/>
          </a:bodyPr>
          <a:lstStyle/>
          <a:p>
            <a:endParaRPr lang="en-IN" dirty="0"/>
          </a:p>
        </p:txBody>
      </p:sp>
      <p:sp>
        <p:nvSpPr>
          <p:cNvPr id="16" name="Text Placeholder 30">
            <a:extLst>
              <a:ext uri="{FF2B5EF4-FFF2-40B4-BE49-F238E27FC236}">
                <a16:creationId xmlns:a16="http://schemas.microsoft.com/office/drawing/2014/main" id="{0FAEAD8F-4464-4DA2-BFF1-63C51BC549B1}"/>
              </a:ext>
            </a:extLst>
          </p:cNvPr>
          <p:cNvSpPr txBox="1">
            <a:spLocks/>
          </p:cNvSpPr>
          <p:nvPr/>
        </p:nvSpPr>
        <p:spPr>
          <a:xfrm>
            <a:off x="9278596" y="5315266"/>
            <a:ext cx="2670192" cy="679449"/>
          </a:xfrm>
          <a:prstGeom prst="rect">
            <a:avLst/>
          </a:prstGeom>
        </p:spPr>
        <p:txBody>
          <a:bodyPr vert="horz" lIns="0" tIns="0" rIns="0" bIns="0" rtlCol="0">
            <a:noAutofit/>
          </a:bodyPr>
          <a:lstStyle>
            <a:lvl1pPr marL="0" indent="0" algn="ctr" defTabSz="609585" rtl="0" eaLnBrk="1" latinLnBrk="0" hangingPunct="1">
              <a:spcBef>
                <a:spcPts val="0"/>
              </a:spcBef>
              <a:spcAft>
                <a:spcPts val="800"/>
              </a:spcAft>
              <a:buClr>
                <a:schemeClr val="accent1"/>
              </a:buClr>
              <a:buFontTx/>
              <a:buNone/>
              <a:defRPr sz="2400" b="1" kern="1200">
                <a:solidFill>
                  <a:schemeClr val="accent1"/>
                </a:solidFill>
                <a:latin typeface="+mn-lt"/>
                <a:ea typeface="+mn-ea"/>
                <a:cs typeface="+mn-cs"/>
              </a:defRPr>
            </a:lvl1pPr>
            <a:lvl2pPr marL="0" indent="0" algn="ctr" defTabSz="609585" rtl="0" eaLnBrk="1" latinLnBrk="0" hangingPunct="1">
              <a:spcBef>
                <a:spcPts val="0"/>
              </a:spcBef>
              <a:spcAft>
                <a:spcPts val="800"/>
              </a:spcAft>
              <a:buClr>
                <a:schemeClr val="accent1"/>
              </a:buClr>
              <a:buFontTx/>
              <a:buNone/>
              <a:defRPr sz="1600" kern="1200">
                <a:solidFill>
                  <a:schemeClr val="tx1"/>
                </a:solidFill>
                <a:latin typeface="+mn-lt"/>
                <a:ea typeface="+mn-ea"/>
                <a:cs typeface="+mn-cs"/>
              </a:defRPr>
            </a:lvl2pPr>
            <a:lvl3pPr marL="1439964" indent="-479988" algn="l" defTabSz="609585" rtl="0" eaLnBrk="1" latinLnBrk="0" hangingPunct="1">
              <a:spcBef>
                <a:spcPts val="0"/>
              </a:spcBef>
              <a:spcAft>
                <a:spcPts val="800"/>
              </a:spcAft>
              <a:buFont typeface="Symbol" panose="05050102010706020507" pitchFamily="18" charset="2"/>
              <a:buChar char=""/>
              <a:defRPr sz="2400" kern="1200">
                <a:solidFill>
                  <a:schemeClr val="tx1"/>
                </a:solidFill>
                <a:latin typeface="+mn-lt"/>
                <a:ea typeface="+mn-ea"/>
                <a:cs typeface="+mn-cs"/>
              </a:defRPr>
            </a:lvl3pPr>
            <a:lvl4pPr marL="1919952" indent="-479988" algn="l" defTabSz="609585" rtl="0" eaLnBrk="1" latinLnBrk="0" hangingPunct="1">
              <a:spcBef>
                <a:spcPts val="0"/>
              </a:spcBef>
              <a:spcAft>
                <a:spcPts val="800"/>
              </a:spcAft>
              <a:buFont typeface="+mj-lt"/>
              <a:buAutoNum type="alphaLcPeriod"/>
              <a:defRPr sz="2400" kern="1200">
                <a:solidFill>
                  <a:schemeClr val="tx1"/>
                </a:solidFill>
                <a:latin typeface="+mn-lt"/>
                <a:ea typeface="+mn-ea"/>
                <a:cs typeface="+mn-cs"/>
              </a:defRPr>
            </a:lvl4pPr>
            <a:lvl5pPr marL="0" indent="0" algn="l" defTabSz="609585" rtl="0" eaLnBrk="1" latinLnBrk="0" hangingPunct="1">
              <a:spcBef>
                <a:spcPts val="0"/>
              </a:spcBef>
              <a:spcAft>
                <a:spcPts val="800"/>
              </a:spcAft>
              <a:buFont typeface="Arial"/>
              <a:buNone/>
              <a:defRPr sz="3200" b="1" kern="1200">
                <a:solidFill>
                  <a:schemeClr val="accent1"/>
                </a:solidFill>
                <a:latin typeface="+mn-lt"/>
                <a:ea typeface="+mn-ea"/>
                <a:cs typeface="+mn-cs"/>
              </a:defRPr>
            </a:lvl5pPr>
            <a:lvl6pPr marL="0" indent="0" algn="l" defTabSz="609585" rtl="0" eaLnBrk="1" latinLnBrk="0" hangingPunct="1">
              <a:spcBef>
                <a:spcPts val="0"/>
              </a:spcBef>
              <a:spcAft>
                <a:spcPts val="800"/>
              </a:spcAft>
              <a:buClr>
                <a:schemeClr val="accent1"/>
              </a:buClr>
              <a:buFont typeface="Arial" panose="020B0604020202020204" pitchFamily="34" charset="0"/>
              <a:buNone/>
              <a:defRPr sz="3200" kern="1200">
                <a:solidFill>
                  <a:schemeClr val="tx1"/>
                </a:solidFill>
                <a:latin typeface="+mn-lt"/>
                <a:ea typeface="+mn-ea"/>
                <a:cs typeface="+mn-cs"/>
              </a:defRPr>
            </a:lvl6pPr>
            <a:lvl7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7pPr>
            <a:lvl8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8pPr>
            <a:lvl9pPr marL="479988" indent="-479988" algn="l" defTabSz="609585" rtl="0" eaLnBrk="1" latinLnBrk="0" hangingPunct="1">
              <a:spcBef>
                <a:spcPts val="0"/>
              </a:spcBef>
              <a:spcAft>
                <a:spcPts val="800"/>
              </a:spcAft>
              <a:buClr>
                <a:schemeClr val="accent1"/>
              </a:buClr>
              <a:buFont typeface="Arial" panose="020B0604020202020204" pitchFamily="34" charset="0"/>
              <a:buChar char="•"/>
              <a:defRPr sz="3200" kern="1200">
                <a:solidFill>
                  <a:schemeClr val="tx1"/>
                </a:solidFill>
                <a:latin typeface="+mn-lt"/>
                <a:ea typeface="+mn-ea"/>
                <a:cs typeface="+mn-cs"/>
              </a:defRPr>
            </a:lvl9pPr>
          </a:lstStyle>
          <a:p>
            <a:r>
              <a:rPr lang="en-US" dirty="0"/>
              <a:t>Dr. Anup Karwa</a:t>
            </a:r>
          </a:p>
          <a:p>
            <a:pPr lvl="1"/>
            <a:r>
              <a:rPr lang="en-US" dirty="0"/>
              <a:t>Director, Desai Agri Foods</a:t>
            </a:r>
          </a:p>
        </p:txBody>
      </p:sp>
      <p:pic>
        <p:nvPicPr>
          <p:cNvPr id="8" name="Picture 7" descr="A picture containing person, wall, person, suit&#10;&#10;Description automatically generated">
            <a:extLst>
              <a:ext uri="{FF2B5EF4-FFF2-40B4-BE49-F238E27FC236}">
                <a16:creationId xmlns:a16="http://schemas.microsoft.com/office/drawing/2014/main" id="{0D86B755-968E-49B1-96CA-6DE5F30E32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765" y="3677845"/>
            <a:ext cx="1685924" cy="1603184"/>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347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10CE36-A3CD-4C58-BEDB-F821164EA14D}"/>
              </a:ext>
            </a:extLst>
          </p:cNvPr>
          <p:cNvSpPr>
            <a:spLocks noGrp="1"/>
          </p:cNvSpPr>
          <p:nvPr>
            <p:ph type="title"/>
          </p:nvPr>
        </p:nvSpPr>
        <p:spPr/>
        <p:txBody>
          <a:bodyPr/>
          <a:lstStyle/>
          <a:p>
            <a:r>
              <a:rPr lang="en-US" dirty="0"/>
              <a:t>Science Driven Banana Farming in India 2/2</a:t>
            </a:r>
          </a:p>
        </p:txBody>
      </p:sp>
      <p:pic>
        <p:nvPicPr>
          <p:cNvPr id="15" name="Picture 14">
            <a:extLst>
              <a:ext uri="{FF2B5EF4-FFF2-40B4-BE49-F238E27FC236}">
                <a16:creationId xmlns:a16="http://schemas.microsoft.com/office/drawing/2014/main" id="{786512B4-D258-4739-BE35-2DF7D2B976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6210" t="17188" r="8185" b="8366"/>
          <a:stretch/>
        </p:blipFill>
        <p:spPr>
          <a:xfrm>
            <a:off x="6534842" y="1239326"/>
            <a:ext cx="4362518" cy="2182413"/>
          </a:xfrm>
          <a:prstGeom prst="rect">
            <a:avLst/>
          </a:prstGeom>
        </p:spPr>
      </p:pic>
      <p:pic>
        <p:nvPicPr>
          <p:cNvPr id="16" name="Picture 15">
            <a:extLst>
              <a:ext uri="{FF2B5EF4-FFF2-40B4-BE49-F238E27FC236}">
                <a16:creationId xmlns:a16="http://schemas.microsoft.com/office/drawing/2014/main" id="{7CD45310-013E-4D92-A5D2-8DE8744165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95" t="21491" r="11815" b="12455"/>
          <a:stretch/>
        </p:blipFill>
        <p:spPr>
          <a:xfrm>
            <a:off x="1811453" y="4024714"/>
            <a:ext cx="4206576" cy="2249560"/>
          </a:xfrm>
          <a:prstGeom prst="rect">
            <a:avLst/>
          </a:prstGeom>
        </p:spPr>
      </p:pic>
      <p:pic>
        <p:nvPicPr>
          <p:cNvPr id="17" name="Picture 16">
            <a:extLst>
              <a:ext uri="{FF2B5EF4-FFF2-40B4-BE49-F238E27FC236}">
                <a16:creationId xmlns:a16="http://schemas.microsoft.com/office/drawing/2014/main" id="{12463D23-C660-46C2-B389-DDAA548DCA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105" t="10733" r="12177" b="11164"/>
          <a:stretch/>
        </p:blipFill>
        <p:spPr>
          <a:xfrm>
            <a:off x="6527370" y="4075675"/>
            <a:ext cx="4362517" cy="2147637"/>
          </a:xfrm>
          <a:prstGeom prst="rect">
            <a:avLst/>
          </a:prstGeom>
        </p:spPr>
      </p:pic>
      <p:pic>
        <p:nvPicPr>
          <p:cNvPr id="18" name="Picture 17">
            <a:extLst>
              <a:ext uri="{FF2B5EF4-FFF2-40B4-BE49-F238E27FC236}">
                <a16:creationId xmlns:a16="http://schemas.microsoft.com/office/drawing/2014/main" id="{3271A167-BF21-474D-889E-754DFE483D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1250" t="17403" r="24274" b="14606"/>
          <a:stretch/>
        </p:blipFill>
        <p:spPr>
          <a:xfrm>
            <a:off x="1806183" y="1247689"/>
            <a:ext cx="4206576" cy="2182412"/>
          </a:xfrm>
          <a:prstGeom prst="rect">
            <a:avLst/>
          </a:prstGeom>
        </p:spPr>
      </p:pic>
      <p:cxnSp>
        <p:nvCxnSpPr>
          <p:cNvPr id="20" name="Straight Connector 19">
            <a:extLst>
              <a:ext uri="{FF2B5EF4-FFF2-40B4-BE49-F238E27FC236}">
                <a16:creationId xmlns:a16="http://schemas.microsoft.com/office/drawing/2014/main" id="{C9C09058-A4B0-4EA9-A665-68EB12E780EE}"/>
              </a:ext>
            </a:extLst>
          </p:cNvPr>
          <p:cNvCxnSpPr/>
          <p:nvPr/>
        </p:nvCxnSpPr>
        <p:spPr>
          <a:xfrm>
            <a:off x="6273800" y="1054100"/>
            <a:ext cx="0" cy="5669280"/>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B8A41CB0-2BA0-429C-AE40-4D463371F3AB}"/>
              </a:ext>
            </a:extLst>
          </p:cNvPr>
          <p:cNvCxnSpPr>
            <a:cxnSpLocks/>
          </p:cNvCxnSpPr>
          <p:nvPr/>
        </p:nvCxnSpPr>
        <p:spPr>
          <a:xfrm>
            <a:off x="1689100" y="3888046"/>
            <a:ext cx="9372600" cy="0"/>
          </a:xfrm>
          <a:prstGeom prst="line">
            <a:avLst/>
          </a:prstGeom>
          <a:ln w="50800"/>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6372AD6B-AED1-41CC-8595-86B208C4A722}"/>
              </a:ext>
            </a:extLst>
          </p:cNvPr>
          <p:cNvSpPr txBox="1"/>
          <p:nvPr/>
        </p:nvSpPr>
        <p:spPr>
          <a:xfrm>
            <a:off x="2384600" y="3427783"/>
            <a:ext cx="34334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2E40"/>
                </a:solidFill>
                <a:effectLst/>
                <a:uLnTx/>
                <a:uFillTx/>
                <a:latin typeface="Arial" panose="020B0604020202020204"/>
                <a:ea typeface="+mn-ea"/>
                <a:cs typeface="+mn-cs"/>
              </a:rPr>
              <a:t>Soil test, Drones, IoT, AI &amp; ML</a:t>
            </a:r>
          </a:p>
        </p:txBody>
      </p:sp>
      <p:sp>
        <p:nvSpPr>
          <p:cNvPr id="25" name="TextBox 24">
            <a:extLst>
              <a:ext uri="{FF2B5EF4-FFF2-40B4-BE49-F238E27FC236}">
                <a16:creationId xmlns:a16="http://schemas.microsoft.com/office/drawing/2014/main" id="{EC0832BD-EB1F-4AF9-9703-DF0EA56EE46F}"/>
              </a:ext>
            </a:extLst>
          </p:cNvPr>
          <p:cNvSpPr txBox="1"/>
          <p:nvPr/>
        </p:nvSpPr>
        <p:spPr>
          <a:xfrm>
            <a:off x="8008647" y="3455081"/>
            <a:ext cx="12747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2E40"/>
                </a:solidFill>
                <a:effectLst/>
                <a:uLnTx/>
                <a:uFillTx/>
                <a:latin typeface="Arial" panose="020B0604020202020204"/>
                <a:ea typeface="+mn-ea"/>
                <a:cs typeface="+mn-cs"/>
              </a:rPr>
              <a:t>Fruit Care</a:t>
            </a:r>
          </a:p>
        </p:txBody>
      </p:sp>
      <p:sp>
        <p:nvSpPr>
          <p:cNvPr id="26" name="TextBox 25">
            <a:extLst>
              <a:ext uri="{FF2B5EF4-FFF2-40B4-BE49-F238E27FC236}">
                <a16:creationId xmlns:a16="http://schemas.microsoft.com/office/drawing/2014/main" id="{D1FBAB9E-93AA-4716-A99E-B6372B8D09CF}"/>
              </a:ext>
            </a:extLst>
          </p:cNvPr>
          <p:cNvSpPr txBox="1"/>
          <p:nvPr/>
        </p:nvSpPr>
        <p:spPr>
          <a:xfrm>
            <a:off x="2153727" y="5972576"/>
            <a:ext cx="26597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2E40"/>
                </a:solidFill>
                <a:effectLst/>
                <a:uLnTx/>
                <a:uFillTx/>
                <a:latin typeface="Arial" panose="020B0604020202020204"/>
                <a:ea typeface="+mn-ea"/>
                <a:cs typeface="+mn-cs"/>
              </a:rPr>
              <a:t>Harvesting Processes </a:t>
            </a:r>
          </a:p>
        </p:txBody>
      </p:sp>
      <p:sp>
        <p:nvSpPr>
          <p:cNvPr id="27" name="TextBox 26">
            <a:extLst>
              <a:ext uri="{FF2B5EF4-FFF2-40B4-BE49-F238E27FC236}">
                <a16:creationId xmlns:a16="http://schemas.microsoft.com/office/drawing/2014/main" id="{7ABCA40B-33C7-4244-B4E7-B93ED438698F}"/>
              </a:ext>
            </a:extLst>
          </p:cNvPr>
          <p:cNvSpPr txBox="1"/>
          <p:nvPr/>
        </p:nvSpPr>
        <p:spPr>
          <a:xfrm>
            <a:off x="7187477" y="6274274"/>
            <a:ext cx="30572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2E40"/>
                </a:solidFill>
                <a:effectLst/>
                <a:uLnTx/>
                <a:uFillTx/>
                <a:latin typeface="Arial" panose="020B0604020202020204"/>
                <a:ea typeface="+mn-ea"/>
                <a:cs typeface="+mn-cs"/>
              </a:rPr>
              <a:t>Post-harvest Management</a:t>
            </a:r>
          </a:p>
        </p:txBody>
      </p:sp>
      <p:sp>
        <p:nvSpPr>
          <p:cNvPr id="2" name="TextBox 1">
            <a:extLst>
              <a:ext uri="{FF2B5EF4-FFF2-40B4-BE49-F238E27FC236}">
                <a16:creationId xmlns:a16="http://schemas.microsoft.com/office/drawing/2014/main" id="{7FBDCE14-5E5D-4C2E-B3F9-59C7A1BC86E0}"/>
              </a:ext>
            </a:extLst>
          </p:cNvPr>
          <p:cNvSpPr txBox="1"/>
          <p:nvPr/>
        </p:nvSpPr>
        <p:spPr>
          <a:xfrm>
            <a:off x="10237288" y="6345790"/>
            <a:ext cx="1354636" cy="369331"/>
          </a:xfrm>
          <a:prstGeom prst="rect">
            <a:avLst/>
          </a:prstGeom>
          <a:solidFill>
            <a:schemeClr val="bg1"/>
          </a:solidFill>
        </p:spPr>
        <p:txBody>
          <a:bodyPr wrap="square" rtlCol="0">
            <a:spAutoFit/>
          </a:bodyPr>
          <a:lstStyle/>
          <a:p>
            <a:endParaRPr lang="en-IN" dirty="0"/>
          </a:p>
        </p:txBody>
      </p:sp>
      <p:sp>
        <p:nvSpPr>
          <p:cNvPr id="3" name="TextBox 2">
            <a:extLst>
              <a:ext uri="{FF2B5EF4-FFF2-40B4-BE49-F238E27FC236}">
                <a16:creationId xmlns:a16="http://schemas.microsoft.com/office/drawing/2014/main" id="{92472836-45BA-437A-A7D7-5D8887EC6492}"/>
              </a:ext>
            </a:extLst>
          </p:cNvPr>
          <p:cNvSpPr txBox="1"/>
          <p:nvPr/>
        </p:nvSpPr>
        <p:spPr>
          <a:xfrm>
            <a:off x="523877" y="6335631"/>
            <a:ext cx="3710540" cy="38636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165447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E53FEB-F158-269B-8D51-418B7342ADC3}"/>
              </a:ext>
            </a:extLst>
          </p:cNvPr>
          <p:cNvSpPr>
            <a:spLocks noGrp="1"/>
          </p:cNvSpPr>
          <p:nvPr>
            <p:ph type="title"/>
          </p:nvPr>
        </p:nvSpPr>
        <p:spPr>
          <a:xfrm>
            <a:off x="387016" y="305279"/>
            <a:ext cx="11419852" cy="578662"/>
          </a:xfrm>
        </p:spPr>
        <p:txBody>
          <a:bodyPr>
            <a:normAutofit fontScale="90000"/>
          </a:bodyPr>
          <a:lstStyle/>
          <a:p>
            <a:r>
              <a:rPr lang="en-US" sz="2500" dirty="0"/>
              <a:t>India – Opportunities to make the world go Bananas!</a:t>
            </a:r>
            <a:br>
              <a:rPr lang="en-US" sz="2500" dirty="0"/>
            </a:br>
            <a:r>
              <a:rPr lang="en-US" sz="1600" b="0" dirty="0"/>
              <a:t>India is excellently placed to cater to the key markets that are hungry for the most traded fruit in the world – bananas.</a:t>
            </a:r>
            <a:endParaRPr lang="en-IN" sz="2500" b="0" dirty="0"/>
          </a:p>
        </p:txBody>
      </p:sp>
      <p:pic>
        <p:nvPicPr>
          <p:cNvPr id="5" name="Picture 4" descr="Logo&#10;&#10;Description automatically generated">
            <a:extLst>
              <a:ext uri="{FF2B5EF4-FFF2-40B4-BE49-F238E27FC236}">
                <a16:creationId xmlns:a16="http://schemas.microsoft.com/office/drawing/2014/main" id="{EFBEC2C6-7427-2869-12BA-78A5580A56CB}"/>
              </a:ext>
            </a:extLst>
          </p:cNvPr>
          <p:cNvPicPr>
            <a:picLocks noChangeAspect="1"/>
          </p:cNvPicPr>
          <p:nvPr/>
        </p:nvPicPr>
        <p:blipFill>
          <a:blip r:embed="rId255" cstate="email">
            <a:extLst>
              <a:ext uri="{28A0092B-C50C-407E-A947-70E740481C1C}">
                <a14:useLocalDpi xmlns:a14="http://schemas.microsoft.com/office/drawing/2010/main"/>
              </a:ext>
            </a:extLst>
          </a:blip>
          <a:stretch>
            <a:fillRect/>
          </a:stretch>
        </p:blipFill>
        <p:spPr>
          <a:xfrm>
            <a:off x="243172" y="4783344"/>
            <a:ext cx="1352697" cy="1352697"/>
          </a:xfrm>
          <a:prstGeom prst="rect">
            <a:avLst/>
          </a:prstGeom>
        </p:spPr>
      </p:pic>
      <p:grpSp>
        <p:nvGrpSpPr>
          <p:cNvPr id="6" name="Group 5">
            <a:extLst>
              <a:ext uri="{FF2B5EF4-FFF2-40B4-BE49-F238E27FC236}">
                <a16:creationId xmlns:a16="http://schemas.microsoft.com/office/drawing/2014/main" id="{06C309A9-D43B-2135-4897-23B60E31DA53}"/>
              </a:ext>
            </a:extLst>
          </p:cNvPr>
          <p:cNvGrpSpPr/>
          <p:nvPr/>
        </p:nvGrpSpPr>
        <p:grpSpPr>
          <a:xfrm>
            <a:off x="1341143" y="1477971"/>
            <a:ext cx="9509714" cy="5115808"/>
            <a:chOff x="1341143" y="1230321"/>
            <a:chExt cx="9509714" cy="5115808"/>
          </a:xfrm>
        </p:grpSpPr>
        <p:sp>
          <p:nvSpPr>
            <p:cNvPr id="7" name="Freeform 51">
              <a:extLst>
                <a:ext uri="{FF2B5EF4-FFF2-40B4-BE49-F238E27FC236}">
                  <a16:creationId xmlns:a16="http://schemas.microsoft.com/office/drawing/2014/main" id="{78E1B4A5-0F27-A9AF-ADC9-F066BD436314}"/>
                </a:ext>
              </a:extLst>
            </p:cNvPr>
            <p:cNvSpPr>
              <a:spLocks/>
            </p:cNvSpPr>
            <p:nvPr>
              <p:custDataLst>
                <p:tags r:id="rId1"/>
              </p:custDataLst>
            </p:nvPr>
          </p:nvSpPr>
          <p:spPr bwMode="auto">
            <a:xfrm>
              <a:off x="3961962" y="6293362"/>
              <a:ext cx="56137" cy="52767"/>
            </a:xfrm>
            <a:custGeom>
              <a:avLst/>
              <a:gdLst>
                <a:gd name="T0" fmla="*/ 5063 w 14"/>
                <a:gd name="T1" fmla="*/ 44723 h 13"/>
                <a:gd name="T2" fmla="*/ 45561 w 14"/>
                <a:gd name="T3" fmla="*/ 4970 h 13"/>
                <a:gd name="T4" fmla="*/ 65809 w 14"/>
                <a:gd name="T5" fmla="*/ 9938 h 13"/>
                <a:gd name="T6" fmla="*/ 60746 w 14"/>
                <a:gd name="T7" fmla="*/ 34785 h 13"/>
                <a:gd name="T8" fmla="*/ 15188 w 14"/>
                <a:gd name="T9" fmla="*/ 64600 h 13"/>
                <a:gd name="T10" fmla="*/ 5063 w 14"/>
                <a:gd name="T11" fmla="*/ 44723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3">
                  <a:moveTo>
                    <a:pt x="1" y="9"/>
                  </a:moveTo>
                  <a:cubicBezTo>
                    <a:pt x="3" y="8"/>
                    <a:pt x="7" y="0"/>
                    <a:pt x="9" y="1"/>
                  </a:cubicBezTo>
                  <a:cubicBezTo>
                    <a:pt x="9" y="1"/>
                    <a:pt x="12" y="1"/>
                    <a:pt x="13" y="2"/>
                  </a:cubicBezTo>
                  <a:cubicBezTo>
                    <a:pt x="14" y="4"/>
                    <a:pt x="13" y="6"/>
                    <a:pt x="12" y="7"/>
                  </a:cubicBezTo>
                  <a:cubicBezTo>
                    <a:pt x="11" y="8"/>
                    <a:pt x="5" y="13"/>
                    <a:pt x="3" y="13"/>
                  </a:cubicBezTo>
                  <a:cubicBezTo>
                    <a:pt x="2" y="13"/>
                    <a:pt x="0" y="10"/>
                    <a:pt x="1"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 name="Freeform 52">
              <a:extLst>
                <a:ext uri="{FF2B5EF4-FFF2-40B4-BE49-F238E27FC236}">
                  <a16:creationId xmlns:a16="http://schemas.microsoft.com/office/drawing/2014/main" id="{5C9D730B-64D3-A2C7-6BFF-745BE0880EFB}"/>
                </a:ext>
              </a:extLst>
            </p:cNvPr>
            <p:cNvSpPr>
              <a:spLocks/>
            </p:cNvSpPr>
            <p:nvPr>
              <p:custDataLst>
                <p:tags r:id="rId2"/>
              </p:custDataLst>
            </p:nvPr>
          </p:nvSpPr>
          <p:spPr bwMode="auto">
            <a:xfrm>
              <a:off x="3912560" y="6288773"/>
              <a:ext cx="58384" cy="48180"/>
            </a:xfrm>
            <a:custGeom>
              <a:avLst/>
              <a:gdLst>
                <a:gd name="T0" fmla="*/ 28617 w 15"/>
                <a:gd name="T1" fmla="*/ 43757 h 12"/>
                <a:gd name="T2" fmla="*/ 9539 w 15"/>
                <a:gd name="T3" fmla="*/ 53480 h 12"/>
                <a:gd name="T4" fmla="*/ 0 w 15"/>
                <a:gd name="T5" fmla="*/ 34032 h 12"/>
                <a:gd name="T6" fmla="*/ 19079 w 15"/>
                <a:gd name="T7" fmla="*/ 19448 h 12"/>
                <a:gd name="T8" fmla="*/ 23847 w 15"/>
                <a:gd name="T9" fmla="*/ 4862 h 12"/>
                <a:gd name="T10" fmla="*/ 66773 w 15"/>
                <a:gd name="T11" fmla="*/ 9723 h 12"/>
                <a:gd name="T12" fmla="*/ 28617 w 15"/>
                <a:gd name="T13" fmla="*/ 4375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2">
                  <a:moveTo>
                    <a:pt x="6" y="9"/>
                  </a:moveTo>
                  <a:cubicBezTo>
                    <a:pt x="6" y="10"/>
                    <a:pt x="3" y="12"/>
                    <a:pt x="2" y="11"/>
                  </a:cubicBezTo>
                  <a:cubicBezTo>
                    <a:pt x="0" y="10"/>
                    <a:pt x="0" y="8"/>
                    <a:pt x="0" y="7"/>
                  </a:cubicBezTo>
                  <a:cubicBezTo>
                    <a:pt x="0" y="7"/>
                    <a:pt x="3" y="4"/>
                    <a:pt x="4" y="4"/>
                  </a:cubicBezTo>
                  <a:cubicBezTo>
                    <a:pt x="5" y="4"/>
                    <a:pt x="3" y="1"/>
                    <a:pt x="5" y="1"/>
                  </a:cubicBezTo>
                  <a:cubicBezTo>
                    <a:pt x="6" y="0"/>
                    <a:pt x="12" y="1"/>
                    <a:pt x="14" y="2"/>
                  </a:cubicBezTo>
                  <a:cubicBezTo>
                    <a:pt x="15" y="4"/>
                    <a:pt x="7" y="9"/>
                    <a:pt x="6"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grpSp>
          <p:nvGrpSpPr>
            <p:cNvPr id="10" name="Group 9">
              <a:extLst>
                <a:ext uri="{FF2B5EF4-FFF2-40B4-BE49-F238E27FC236}">
                  <a16:creationId xmlns:a16="http://schemas.microsoft.com/office/drawing/2014/main" id="{9672CCFC-4902-A39A-1102-EF9413DE78DD}"/>
                </a:ext>
              </a:extLst>
            </p:cNvPr>
            <p:cNvGrpSpPr/>
            <p:nvPr/>
          </p:nvGrpSpPr>
          <p:grpSpPr>
            <a:xfrm>
              <a:off x="1341143" y="1230321"/>
              <a:ext cx="9509714" cy="4861359"/>
              <a:chOff x="723900" y="1002847"/>
              <a:chExt cx="10585450" cy="5327223"/>
            </a:xfrm>
          </p:grpSpPr>
          <p:sp>
            <p:nvSpPr>
              <p:cNvPr id="46" name="Freeform 57">
                <a:extLst>
                  <a:ext uri="{FF2B5EF4-FFF2-40B4-BE49-F238E27FC236}">
                    <a16:creationId xmlns:a16="http://schemas.microsoft.com/office/drawing/2014/main" id="{5DF3ECC9-EEFD-62E5-E0ED-3D72AF529CA3}"/>
                  </a:ext>
                </a:extLst>
              </p:cNvPr>
              <p:cNvSpPr>
                <a:spLocks/>
              </p:cNvSpPr>
              <p:nvPr>
                <p:custDataLst>
                  <p:tags r:id="rId3"/>
                </p:custDataLst>
              </p:nvPr>
            </p:nvSpPr>
            <p:spPr bwMode="auto">
              <a:xfrm>
                <a:off x="3546535" y="5196716"/>
                <a:ext cx="588330" cy="1133354"/>
              </a:xfrm>
              <a:custGeom>
                <a:avLst/>
                <a:gdLst>
                  <a:gd name="T0" fmla="*/ 0 w 153"/>
                  <a:gd name="T1" fmla="*/ 1301986 h 270"/>
                  <a:gd name="T2" fmla="*/ 32586 w 153"/>
                  <a:gd name="T3" fmla="*/ 1254158 h 270"/>
                  <a:gd name="T4" fmla="*/ 65171 w 153"/>
                  <a:gd name="T5" fmla="*/ 1153188 h 270"/>
                  <a:gd name="T6" fmla="*/ 83792 w 153"/>
                  <a:gd name="T7" fmla="*/ 1041588 h 270"/>
                  <a:gd name="T8" fmla="*/ 65171 w 153"/>
                  <a:gd name="T9" fmla="*/ 967190 h 270"/>
                  <a:gd name="T10" fmla="*/ 65171 w 153"/>
                  <a:gd name="T11" fmla="*/ 834333 h 270"/>
                  <a:gd name="T12" fmla="*/ 88448 w 153"/>
                  <a:gd name="T13" fmla="*/ 738678 h 270"/>
                  <a:gd name="T14" fmla="*/ 107069 w 153"/>
                  <a:gd name="T15" fmla="*/ 627078 h 270"/>
                  <a:gd name="T16" fmla="*/ 125690 w 153"/>
                  <a:gd name="T17" fmla="*/ 504852 h 270"/>
                  <a:gd name="T18" fmla="*/ 125690 w 153"/>
                  <a:gd name="T19" fmla="*/ 361368 h 270"/>
                  <a:gd name="T20" fmla="*/ 176896 w 153"/>
                  <a:gd name="T21" fmla="*/ 223198 h 270"/>
                  <a:gd name="T22" fmla="*/ 181551 w 153"/>
                  <a:gd name="T23" fmla="*/ 122227 h 270"/>
                  <a:gd name="T24" fmla="*/ 228103 w 153"/>
                  <a:gd name="T25" fmla="*/ 37200 h 270"/>
                  <a:gd name="T26" fmla="*/ 297930 w 153"/>
                  <a:gd name="T27" fmla="*/ 10628 h 270"/>
                  <a:gd name="T28" fmla="*/ 358447 w 153"/>
                  <a:gd name="T29" fmla="*/ 10628 h 270"/>
                  <a:gd name="T30" fmla="*/ 386378 w 153"/>
                  <a:gd name="T31" fmla="*/ 21257 h 270"/>
                  <a:gd name="T32" fmla="*/ 563273 w 153"/>
                  <a:gd name="T33" fmla="*/ 159427 h 270"/>
                  <a:gd name="T34" fmla="*/ 591204 w 153"/>
                  <a:gd name="T35" fmla="*/ 244455 h 270"/>
                  <a:gd name="T36" fmla="*/ 670342 w 153"/>
                  <a:gd name="T37" fmla="*/ 164742 h 270"/>
                  <a:gd name="T38" fmla="*/ 707583 w 153"/>
                  <a:gd name="T39" fmla="*/ 196627 h 270"/>
                  <a:gd name="T40" fmla="*/ 633100 w 153"/>
                  <a:gd name="T41" fmla="*/ 286968 h 270"/>
                  <a:gd name="T42" fmla="*/ 563273 w 153"/>
                  <a:gd name="T43" fmla="*/ 366682 h 270"/>
                  <a:gd name="T44" fmla="*/ 535341 w 153"/>
                  <a:gd name="T45" fmla="*/ 536736 h 270"/>
                  <a:gd name="T46" fmla="*/ 572583 w 153"/>
                  <a:gd name="T47" fmla="*/ 584565 h 270"/>
                  <a:gd name="T48" fmla="*/ 595858 w 153"/>
                  <a:gd name="T49" fmla="*/ 648337 h 270"/>
                  <a:gd name="T50" fmla="*/ 563273 w 153"/>
                  <a:gd name="T51" fmla="*/ 728050 h 270"/>
                  <a:gd name="T52" fmla="*/ 404997 w 153"/>
                  <a:gd name="T53" fmla="*/ 770563 h 270"/>
                  <a:gd name="T54" fmla="*/ 386378 w 153"/>
                  <a:gd name="T55" fmla="*/ 866220 h 270"/>
                  <a:gd name="T56" fmla="*/ 297930 w 153"/>
                  <a:gd name="T57" fmla="*/ 855590 h 270"/>
                  <a:gd name="T58" fmla="*/ 307240 w 153"/>
                  <a:gd name="T59" fmla="*/ 919361 h 270"/>
                  <a:gd name="T60" fmla="*/ 349136 w 153"/>
                  <a:gd name="T61" fmla="*/ 945933 h 270"/>
                  <a:gd name="T62" fmla="*/ 297930 w 153"/>
                  <a:gd name="T63" fmla="*/ 983131 h 270"/>
                  <a:gd name="T64" fmla="*/ 283963 w 153"/>
                  <a:gd name="T65" fmla="*/ 1062845 h 270"/>
                  <a:gd name="T66" fmla="*/ 218792 w 153"/>
                  <a:gd name="T67" fmla="*/ 1089416 h 270"/>
                  <a:gd name="T68" fmla="*/ 269999 w 153"/>
                  <a:gd name="T69" fmla="*/ 1169130 h 270"/>
                  <a:gd name="T70" fmla="*/ 218792 w 153"/>
                  <a:gd name="T71" fmla="*/ 1264786 h 270"/>
                  <a:gd name="T72" fmla="*/ 153619 w 153"/>
                  <a:gd name="T73" fmla="*/ 1355128 h 270"/>
                  <a:gd name="T74" fmla="*/ 162930 w 153"/>
                  <a:gd name="T75" fmla="*/ 1434841 h 270"/>
                  <a:gd name="T76" fmla="*/ 51206 w 153"/>
                  <a:gd name="T77" fmla="*/ 1424213 h 270"/>
                  <a:gd name="T78" fmla="*/ 41896 w 153"/>
                  <a:gd name="T79" fmla="*/ 1355128 h 2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3" h="270">
                    <a:moveTo>
                      <a:pt x="2" y="254"/>
                    </a:moveTo>
                    <a:cubicBezTo>
                      <a:pt x="1" y="253"/>
                      <a:pt x="0" y="247"/>
                      <a:pt x="0" y="245"/>
                    </a:cubicBezTo>
                    <a:cubicBezTo>
                      <a:pt x="0" y="243"/>
                      <a:pt x="1" y="240"/>
                      <a:pt x="2" y="239"/>
                    </a:cubicBezTo>
                    <a:cubicBezTo>
                      <a:pt x="4" y="238"/>
                      <a:pt x="7" y="237"/>
                      <a:pt x="7" y="236"/>
                    </a:cubicBezTo>
                    <a:cubicBezTo>
                      <a:pt x="8" y="234"/>
                      <a:pt x="8" y="227"/>
                      <a:pt x="9" y="225"/>
                    </a:cubicBezTo>
                    <a:cubicBezTo>
                      <a:pt x="11" y="223"/>
                      <a:pt x="13" y="220"/>
                      <a:pt x="14" y="217"/>
                    </a:cubicBezTo>
                    <a:cubicBezTo>
                      <a:pt x="14" y="215"/>
                      <a:pt x="13" y="207"/>
                      <a:pt x="14" y="206"/>
                    </a:cubicBezTo>
                    <a:cubicBezTo>
                      <a:pt x="16" y="205"/>
                      <a:pt x="18" y="198"/>
                      <a:pt x="18" y="196"/>
                    </a:cubicBezTo>
                    <a:cubicBezTo>
                      <a:pt x="18" y="195"/>
                      <a:pt x="13" y="194"/>
                      <a:pt x="13" y="193"/>
                    </a:cubicBezTo>
                    <a:cubicBezTo>
                      <a:pt x="13" y="191"/>
                      <a:pt x="15" y="183"/>
                      <a:pt x="14" y="182"/>
                    </a:cubicBezTo>
                    <a:cubicBezTo>
                      <a:pt x="10" y="177"/>
                      <a:pt x="16" y="175"/>
                      <a:pt x="16" y="173"/>
                    </a:cubicBezTo>
                    <a:cubicBezTo>
                      <a:pt x="16" y="171"/>
                      <a:pt x="14" y="160"/>
                      <a:pt x="14" y="157"/>
                    </a:cubicBezTo>
                    <a:cubicBezTo>
                      <a:pt x="15" y="155"/>
                      <a:pt x="15" y="148"/>
                      <a:pt x="17" y="146"/>
                    </a:cubicBezTo>
                    <a:cubicBezTo>
                      <a:pt x="18" y="144"/>
                      <a:pt x="20" y="141"/>
                      <a:pt x="19" y="139"/>
                    </a:cubicBezTo>
                    <a:cubicBezTo>
                      <a:pt x="18" y="136"/>
                      <a:pt x="16" y="125"/>
                      <a:pt x="18" y="123"/>
                    </a:cubicBezTo>
                    <a:cubicBezTo>
                      <a:pt x="20" y="122"/>
                      <a:pt x="23" y="120"/>
                      <a:pt x="23" y="118"/>
                    </a:cubicBezTo>
                    <a:cubicBezTo>
                      <a:pt x="23" y="116"/>
                      <a:pt x="27" y="104"/>
                      <a:pt x="27" y="102"/>
                    </a:cubicBezTo>
                    <a:cubicBezTo>
                      <a:pt x="27" y="100"/>
                      <a:pt x="28" y="97"/>
                      <a:pt x="27" y="95"/>
                    </a:cubicBezTo>
                    <a:cubicBezTo>
                      <a:pt x="26" y="92"/>
                      <a:pt x="21" y="79"/>
                      <a:pt x="23" y="77"/>
                    </a:cubicBezTo>
                    <a:cubicBezTo>
                      <a:pt x="25" y="75"/>
                      <a:pt x="27" y="69"/>
                      <a:pt x="27" y="68"/>
                    </a:cubicBezTo>
                    <a:cubicBezTo>
                      <a:pt x="28" y="66"/>
                      <a:pt x="27" y="59"/>
                      <a:pt x="29" y="56"/>
                    </a:cubicBezTo>
                    <a:cubicBezTo>
                      <a:pt x="30" y="53"/>
                      <a:pt x="37" y="44"/>
                      <a:pt x="38" y="42"/>
                    </a:cubicBezTo>
                    <a:cubicBezTo>
                      <a:pt x="39" y="41"/>
                      <a:pt x="38" y="33"/>
                      <a:pt x="38" y="31"/>
                    </a:cubicBezTo>
                    <a:cubicBezTo>
                      <a:pt x="38" y="29"/>
                      <a:pt x="36" y="24"/>
                      <a:pt x="39" y="23"/>
                    </a:cubicBezTo>
                    <a:cubicBezTo>
                      <a:pt x="41" y="21"/>
                      <a:pt x="46" y="18"/>
                      <a:pt x="47" y="18"/>
                    </a:cubicBezTo>
                    <a:cubicBezTo>
                      <a:pt x="49" y="7"/>
                      <a:pt x="49" y="7"/>
                      <a:pt x="49" y="7"/>
                    </a:cubicBezTo>
                    <a:cubicBezTo>
                      <a:pt x="51" y="6"/>
                      <a:pt x="53" y="3"/>
                      <a:pt x="55" y="1"/>
                    </a:cubicBezTo>
                    <a:cubicBezTo>
                      <a:pt x="56" y="0"/>
                      <a:pt x="61" y="1"/>
                      <a:pt x="64" y="2"/>
                    </a:cubicBezTo>
                    <a:cubicBezTo>
                      <a:pt x="67" y="2"/>
                      <a:pt x="68" y="8"/>
                      <a:pt x="69" y="8"/>
                    </a:cubicBezTo>
                    <a:cubicBezTo>
                      <a:pt x="71" y="8"/>
                      <a:pt x="75" y="2"/>
                      <a:pt x="77" y="2"/>
                    </a:cubicBezTo>
                    <a:cubicBezTo>
                      <a:pt x="79" y="2"/>
                      <a:pt x="81" y="2"/>
                      <a:pt x="82" y="3"/>
                    </a:cubicBezTo>
                    <a:cubicBezTo>
                      <a:pt x="83" y="3"/>
                      <a:pt x="83" y="4"/>
                      <a:pt x="83" y="4"/>
                    </a:cubicBezTo>
                    <a:cubicBezTo>
                      <a:pt x="83" y="7"/>
                      <a:pt x="97" y="17"/>
                      <a:pt x="99" y="18"/>
                    </a:cubicBezTo>
                    <a:cubicBezTo>
                      <a:pt x="103" y="20"/>
                      <a:pt x="121" y="29"/>
                      <a:pt x="121" y="30"/>
                    </a:cubicBezTo>
                    <a:cubicBezTo>
                      <a:pt x="121" y="32"/>
                      <a:pt x="111" y="42"/>
                      <a:pt x="113" y="44"/>
                    </a:cubicBezTo>
                    <a:cubicBezTo>
                      <a:pt x="115" y="46"/>
                      <a:pt x="123" y="46"/>
                      <a:pt x="127" y="46"/>
                    </a:cubicBezTo>
                    <a:cubicBezTo>
                      <a:pt x="131" y="46"/>
                      <a:pt x="137" y="41"/>
                      <a:pt x="139" y="40"/>
                    </a:cubicBezTo>
                    <a:cubicBezTo>
                      <a:pt x="141" y="39"/>
                      <a:pt x="143" y="33"/>
                      <a:pt x="144" y="31"/>
                    </a:cubicBezTo>
                    <a:cubicBezTo>
                      <a:pt x="146" y="31"/>
                      <a:pt x="149" y="31"/>
                      <a:pt x="149" y="31"/>
                    </a:cubicBezTo>
                    <a:cubicBezTo>
                      <a:pt x="151" y="31"/>
                      <a:pt x="153" y="35"/>
                      <a:pt x="152" y="37"/>
                    </a:cubicBezTo>
                    <a:cubicBezTo>
                      <a:pt x="151" y="38"/>
                      <a:pt x="151" y="43"/>
                      <a:pt x="149" y="44"/>
                    </a:cubicBezTo>
                    <a:cubicBezTo>
                      <a:pt x="146" y="45"/>
                      <a:pt x="140" y="51"/>
                      <a:pt x="136" y="54"/>
                    </a:cubicBezTo>
                    <a:cubicBezTo>
                      <a:pt x="133" y="57"/>
                      <a:pt x="128" y="62"/>
                      <a:pt x="124" y="66"/>
                    </a:cubicBezTo>
                    <a:cubicBezTo>
                      <a:pt x="123" y="68"/>
                      <a:pt x="122" y="69"/>
                      <a:pt x="121" y="69"/>
                    </a:cubicBezTo>
                    <a:cubicBezTo>
                      <a:pt x="119" y="71"/>
                      <a:pt x="118" y="75"/>
                      <a:pt x="118" y="77"/>
                    </a:cubicBezTo>
                    <a:cubicBezTo>
                      <a:pt x="118" y="80"/>
                      <a:pt x="115" y="101"/>
                      <a:pt x="115" y="101"/>
                    </a:cubicBezTo>
                    <a:cubicBezTo>
                      <a:pt x="114" y="101"/>
                      <a:pt x="115" y="101"/>
                      <a:pt x="115" y="104"/>
                    </a:cubicBezTo>
                    <a:cubicBezTo>
                      <a:pt x="115" y="108"/>
                      <a:pt x="120" y="108"/>
                      <a:pt x="123" y="110"/>
                    </a:cubicBezTo>
                    <a:cubicBezTo>
                      <a:pt x="126" y="112"/>
                      <a:pt x="123" y="114"/>
                      <a:pt x="123" y="117"/>
                    </a:cubicBezTo>
                    <a:cubicBezTo>
                      <a:pt x="123" y="121"/>
                      <a:pt x="128" y="120"/>
                      <a:pt x="128" y="122"/>
                    </a:cubicBezTo>
                    <a:cubicBezTo>
                      <a:pt x="129" y="124"/>
                      <a:pt x="127" y="127"/>
                      <a:pt x="125" y="129"/>
                    </a:cubicBezTo>
                    <a:cubicBezTo>
                      <a:pt x="123" y="130"/>
                      <a:pt x="122" y="135"/>
                      <a:pt x="121" y="137"/>
                    </a:cubicBezTo>
                    <a:cubicBezTo>
                      <a:pt x="119" y="139"/>
                      <a:pt x="107" y="142"/>
                      <a:pt x="104" y="143"/>
                    </a:cubicBezTo>
                    <a:cubicBezTo>
                      <a:pt x="101" y="145"/>
                      <a:pt x="87" y="144"/>
                      <a:pt x="87" y="145"/>
                    </a:cubicBezTo>
                    <a:cubicBezTo>
                      <a:pt x="87" y="146"/>
                      <a:pt x="87" y="157"/>
                      <a:pt x="87" y="159"/>
                    </a:cubicBezTo>
                    <a:cubicBezTo>
                      <a:pt x="87" y="162"/>
                      <a:pt x="85" y="161"/>
                      <a:pt x="83" y="163"/>
                    </a:cubicBezTo>
                    <a:cubicBezTo>
                      <a:pt x="81" y="164"/>
                      <a:pt x="75" y="164"/>
                      <a:pt x="73" y="164"/>
                    </a:cubicBezTo>
                    <a:cubicBezTo>
                      <a:pt x="71" y="164"/>
                      <a:pt x="66" y="161"/>
                      <a:pt x="64" y="161"/>
                    </a:cubicBezTo>
                    <a:cubicBezTo>
                      <a:pt x="62" y="162"/>
                      <a:pt x="64" y="167"/>
                      <a:pt x="64" y="168"/>
                    </a:cubicBezTo>
                    <a:cubicBezTo>
                      <a:pt x="64" y="170"/>
                      <a:pt x="65" y="172"/>
                      <a:pt x="66" y="173"/>
                    </a:cubicBezTo>
                    <a:cubicBezTo>
                      <a:pt x="67" y="174"/>
                      <a:pt x="72" y="172"/>
                      <a:pt x="74" y="172"/>
                    </a:cubicBezTo>
                    <a:cubicBezTo>
                      <a:pt x="75" y="173"/>
                      <a:pt x="75" y="176"/>
                      <a:pt x="75" y="178"/>
                    </a:cubicBezTo>
                    <a:cubicBezTo>
                      <a:pt x="75" y="179"/>
                      <a:pt x="72" y="181"/>
                      <a:pt x="71" y="181"/>
                    </a:cubicBezTo>
                    <a:cubicBezTo>
                      <a:pt x="69" y="181"/>
                      <a:pt x="66" y="184"/>
                      <a:pt x="64" y="185"/>
                    </a:cubicBezTo>
                    <a:cubicBezTo>
                      <a:pt x="62" y="187"/>
                      <a:pt x="62" y="191"/>
                      <a:pt x="62" y="195"/>
                    </a:cubicBezTo>
                    <a:cubicBezTo>
                      <a:pt x="62" y="198"/>
                      <a:pt x="62" y="200"/>
                      <a:pt x="61" y="200"/>
                    </a:cubicBezTo>
                    <a:cubicBezTo>
                      <a:pt x="60" y="201"/>
                      <a:pt x="58" y="200"/>
                      <a:pt x="55" y="200"/>
                    </a:cubicBezTo>
                    <a:cubicBezTo>
                      <a:pt x="53" y="200"/>
                      <a:pt x="50" y="202"/>
                      <a:pt x="47" y="205"/>
                    </a:cubicBezTo>
                    <a:cubicBezTo>
                      <a:pt x="45" y="209"/>
                      <a:pt x="45" y="213"/>
                      <a:pt x="48" y="216"/>
                    </a:cubicBezTo>
                    <a:cubicBezTo>
                      <a:pt x="51" y="219"/>
                      <a:pt x="56" y="219"/>
                      <a:pt x="58" y="220"/>
                    </a:cubicBezTo>
                    <a:cubicBezTo>
                      <a:pt x="60" y="221"/>
                      <a:pt x="59" y="224"/>
                      <a:pt x="59" y="227"/>
                    </a:cubicBezTo>
                    <a:cubicBezTo>
                      <a:pt x="59" y="230"/>
                      <a:pt x="49" y="236"/>
                      <a:pt x="47" y="238"/>
                    </a:cubicBezTo>
                    <a:cubicBezTo>
                      <a:pt x="45" y="241"/>
                      <a:pt x="43" y="246"/>
                      <a:pt x="43" y="249"/>
                    </a:cubicBezTo>
                    <a:cubicBezTo>
                      <a:pt x="42" y="251"/>
                      <a:pt x="35" y="252"/>
                      <a:pt x="33" y="255"/>
                    </a:cubicBezTo>
                    <a:cubicBezTo>
                      <a:pt x="32" y="257"/>
                      <a:pt x="33" y="263"/>
                      <a:pt x="35" y="266"/>
                    </a:cubicBezTo>
                    <a:cubicBezTo>
                      <a:pt x="37" y="268"/>
                      <a:pt x="37" y="270"/>
                      <a:pt x="35" y="270"/>
                    </a:cubicBezTo>
                    <a:cubicBezTo>
                      <a:pt x="34" y="270"/>
                      <a:pt x="29" y="268"/>
                      <a:pt x="29" y="269"/>
                    </a:cubicBezTo>
                    <a:cubicBezTo>
                      <a:pt x="11" y="268"/>
                      <a:pt x="11" y="268"/>
                      <a:pt x="11" y="268"/>
                    </a:cubicBezTo>
                    <a:cubicBezTo>
                      <a:pt x="9" y="267"/>
                      <a:pt x="8" y="265"/>
                      <a:pt x="8" y="263"/>
                    </a:cubicBezTo>
                    <a:cubicBezTo>
                      <a:pt x="8" y="262"/>
                      <a:pt x="11" y="257"/>
                      <a:pt x="9" y="255"/>
                    </a:cubicBezTo>
                    <a:cubicBezTo>
                      <a:pt x="7" y="254"/>
                      <a:pt x="4" y="255"/>
                      <a:pt x="2" y="25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grpSp>
            <p:nvGrpSpPr>
              <p:cNvPr id="47" name="Group 46">
                <a:extLst>
                  <a:ext uri="{FF2B5EF4-FFF2-40B4-BE49-F238E27FC236}">
                    <a16:creationId xmlns:a16="http://schemas.microsoft.com/office/drawing/2014/main" id="{68FEA32A-4082-322A-B7F5-496F43B6AD97}"/>
                  </a:ext>
                </a:extLst>
              </p:cNvPr>
              <p:cNvGrpSpPr/>
              <p:nvPr/>
            </p:nvGrpSpPr>
            <p:grpSpPr>
              <a:xfrm>
                <a:off x="723900" y="1002847"/>
                <a:ext cx="10585450" cy="5100092"/>
                <a:chOff x="723900" y="1002847"/>
                <a:chExt cx="10585450" cy="5100092"/>
              </a:xfrm>
            </p:grpSpPr>
            <p:sp>
              <p:nvSpPr>
                <p:cNvPr id="48" name="Freeform 449">
                  <a:extLst>
                    <a:ext uri="{FF2B5EF4-FFF2-40B4-BE49-F238E27FC236}">
                      <a16:creationId xmlns:a16="http://schemas.microsoft.com/office/drawing/2014/main" id="{1A387A4A-0AF0-E6BB-72A4-FE102329C56F}"/>
                    </a:ext>
                  </a:extLst>
                </p:cNvPr>
                <p:cNvSpPr>
                  <a:spLocks/>
                </p:cNvSpPr>
                <p:nvPr>
                  <p:custDataLst>
                    <p:tags r:id="rId4"/>
                  </p:custDataLst>
                </p:nvPr>
              </p:nvSpPr>
              <p:spPr bwMode="auto">
                <a:xfrm>
                  <a:off x="1923015" y="2693701"/>
                  <a:ext cx="161679" cy="98652"/>
                </a:xfrm>
                <a:custGeom>
                  <a:avLst/>
                  <a:gdLst>
                    <a:gd name="T0" fmla="*/ 9331 w 42"/>
                    <a:gd name="T1" fmla="*/ 5549 h 23"/>
                    <a:gd name="T2" fmla="*/ 32657 w 42"/>
                    <a:gd name="T3" fmla="*/ 5549 h 23"/>
                    <a:gd name="T4" fmla="*/ 65314 w 42"/>
                    <a:gd name="T5" fmla="*/ 27744 h 23"/>
                    <a:gd name="T6" fmla="*/ 97971 w 42"/>
                    <a:gd name="T7" fmla="*/ 44391 h 23"/>
                    <a:gd name="T8" fmla="*/ 135293 w 42"/>
                    <a:gd name="T9" fmla="*/ 72133 h 23"/>
                    <a:gd name="T10" fmla="*/ 186612 w 42"/>
                    <a:gd name="T11" fmla="*/ 105427 h 23"/>
                    <a:gd name="T12" fmla="*/ 195943 w 42"/>
                    <a:gd name="T13" fmla="*/ 127622 h 23"/>
                    <a:gd name="T14" fmla="*/ 181947 w 42"/>
                    <a:gd name="T15" fmla="*/ 127622 h 23"/>
                    <a:gd name="T16" fmla="*/ 172617 w 42"/>
                    <a:gd name="T17" fmla="*/ 127622 h 23"/>
                    <a:gd name="T18" fmla="*/ 107302 w 42"/>
                    <a:gd name="T19" fmla="*/ 110976 h 23"/>
                    <a:gd name="T20" fmla="*/ 46653 w 42"/>
                    <a:gd name="T21" fmla="*/ 55489 h 23"/>
                    <a:gd name="T22" fmla="*/ 13995 w 42"/>
                    <a:gd name="T23" fmla="*/ 22195 h 23"/>
                    <a:gd name="T24" fmla="*/ 9331 w 42"/>
                    <a:gd name="T25" fmla="*/ 5549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23">
                      <a:moveTo>
                        <a:pt x="2" y="1"/>
                      </a:moveTo>
                      <a:cubicBezTo>
                        <a:pt x="4" y="0"/>
                        <a:pt x="6" y="0"/>
                        <a:pt x="7" y="1"/>
                      </a:cubicBezTo>
                      <a:cubicBezTo>
                        <a:pt x="8" y="2"/>
                        <a:pt x="12" y="5"/>
                        <a:pt x="14" y="5"/>
                      </a:cubicBezTo>
                      <a:cubicBezTo>
                        <a:pt x="16" y="6"/>
                        <a:pt x="19" y="7"/>
                        <a:pt x="21" y="8"/>
                      </a:cubicBezTo>
                      <a:cubicBezTo>
                        <a:pt x="24" y="9"/>
                        <a:pt x="26" y="11"/>
                        <a:pt x="29" y="13"/>
                      </a:cubicBezTo>
                      <a:cubicBezTo>
                        <a:pt x="31" y="16"/>
                        <a:pt x="38" y="18"/>
                        <a:pt x="40" y="19"/>
                      </a:cubicBezTo>
                      <a:cubicBezTo>
                        <a:pt x="42" y="20"/>
                        <a:pt x="42" y="23"/>
                        <a:pt x="42" y="23"/>
                      </a:cubicBezTo>
                      <a:cubicBezTo>
                        <a:pt x="41" y="23"/>
                        <a:pt x="40" y="23"/>
                        <a:pt x="39" y="23"/>
                      </a:cubicBezTo>
                      <a:cubicBezTo>
                        <a:pt x="38" y="23"/>
                        <a:pt x="37" y="23"/>
                        <a:pt x="37" y="23"/>
                      </a:cubicBezTo>
                      <a:cubicBezTo>
                        <a:pt x="35" y="23"/>
                        <a:pt x="26" y="21"/>
                        <a:pt x="23" y="20"/>
                      </a:cubicBezTo>
                      <a:cubicBezTo>
                        <a:pt x="20" y="19"/>
                        <a:pt x="12" y="12"/>
                        <a:pt x="10" y="10"/>
                      </a:cubicBezTo>
                      <a:cubicBezTo>
                        <a:pt x="9" y="8"/>
                        <a:pt x="4" y="6"/>
                        <a:pt x="3" y="4"/>
                      </a:cubicBezTo>
                      <a:cubicBezTo>
                        <a:pt x="2" y="2"/>
                        <a:pt x="0" y="2"/>
                        <a:pt x="2" y="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49" name="Freeform 450">
                  <a:extLst>
                    <a:ext uri="{FF2B5EF4-FFF2-40B4-BE49-F238E27FC236}">
                      <a16:creationId xmlns:a16="http://schemas.microsoft.com/office/drawing/2014/main" id="{C52F74B9-A936-6999-5B1F-219AB31BE7B9}"/>
                    </a:ext>
                  </a:extLst>
                </p:cNvPr>
                <p:cNvSpPr>
                  <a:spLocks/>
                </p:cNvSpPr>
                <p:nvPr>
                  <p:custDataLst>
                    <p:tags r:id="rId5"/>
                  </p:custDataLst>
                </p:nvPr>
              </p:nvSpPr>
              <p:spPr bwMode="auto">
                <a:xfrm>
                  <a:off x="1788283" y="2556047"/>
                  <a:ext cx="76349" cy="105535"/>
                </a:xfrm>
                <a:custGeom>
                  <a:avLst/>
                  <a:gdLst>
                    <a:gd name="T0" fmla="*/ 45880 w 20"/>
                    <a:gd name="T1" fmla="*/ 96744 h 25"/>
                    <a:gd name="T2" fmla="*/ 4588 w 20"/>
                    <a:gd name="T3" fmla="*/ 37622 h 25"/>
                    <a:gd name="T4" fmla="*/ 0 w 20"/>
                    <a:gd name="T5" fmla="*/ 10749 h 25"/>
                    <a:gd name="T6" fmla="*/ 4588 w 20"/>
                    <a:gd name="T7" fmla="*/ 0 h 25"/>
                    <a:gd name="T8" fmla="*/ 50466 w 20"/>
                    <a:gd name="T9" fmla="*/ 0 h 25"/>
                    <a:gd name="T10" fmla="*/ 45880 w 20"/>
                    <a:gd name="T11" fmla="*/ 26873 h 25"/>
                    <a:gd name="T12" fmla="*/ 59643 w 20"/>
                    <a:gd name="T13" fmla="*/ 64496 h 25"/>
                    <a:gd name="T14" fmla="*/ 73406 w 20"/>
                    <a:gd name="T15" fmla="*/ 91369 h 25"/>
                    <a:gd name="T16" fmla="*/ 87169 w 20"/>
                    <a:gd name="T17" fmla="*/ 118242 h 25"/>
                    <a:gd name="T18" fmla="*/ 87169 w 20"/>
                    <a:gd name="T19" fmla="*/ 128991 h 25"/>
                    <a:gd name="T20" fmla="*/ 45880 w 20"/>
                    <a:gd name="T21" fmla="*/ 9674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5">
                      <a:moveTo>
                        <a:pt x="10" y="18"/>
                      </a:moveTo>
                      <a:cubicBezTo>
                        <a:pt x="7" y="16"/>
                        <a:pt x="1" y="9"/>
                        <a:pt x="1" y="7"/>
                      </a:cubicBezTo>
                      <a:cubicBezTo>
                        <a:pt x="0" y="6"/>
                        <a:pt x="0" y="4"/>
                        <a:pt x="0" y="2"/>
                      </a:cubicBezTo>
                      <a:cubicBezTo>
                        <a:pt x="0" y="1"/>
                        <a:pt x="0" y="0"/>
                        <a:pt x="1" y="0"/>
                      </a:cubicBezTo>
                      <a:cubicBezTo>
                        <a:pt x="1" y="0"/>
                        <a:pt x="10" y="0"/>
                        <a:pt x="11" y="0"/>
                      </a:cubicBezTo>
                      <a:cubicBezTo>
                        <a:pt x="11" y="1"/>
                        <a:pt x="10" y="3"/>
                        <a:pt x="10" y="5"/>
                      </a:cubicBezTo>
                      <a:cubicBezTo>
                        <a:pt x="10" y="8"/>
                        <a:pt x="12" y="11"/>
                        <a:pt x="13" y="12"/>
                      </a:cubicBezTo>
                      <a:cubicBezTo>
                        <a:pt x="14" y="14"/>
                        <a:pt x="15" y="16"/>
                        <a:pt x="16" y="17"/>
                      </a:cubicBezTo>
                      <a:cubicBezTo>
                        <a:pt x="17" y="18"/>
                        <a:pt x="19" y="22"/>
                        <a:pt x="19" y="22"/>
                      </a:cubicBezTo>
                      <a:cubicBezTo>
                        <a:pt x="20" y="23"/>
                        <a:pt x="19" y="24"/>
                        <a:pt x="19" y="24"/>
                      </a:cubicBezTo>
                      <a:cubicBezTo>
                        <a:pt x="18" y="25"/>
                        <a:pt x="12" y="21"/>
                        <a:pt x="10" y="1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0" name="Freeform 451">
                  <a:extLst>
                    <a:ext uri="{FF2B5EF4-FFF2-40B4-BE49-F238E27FC236}">
                      <a16:creationId xmlns:a16="http://schemas.microsoft.com/office/drawing/2014/main" id="{98E6E7F3-C9AF-A221-DAA4-128ED43AB843}"/>
                    </a:ext>
                  </a:extLst>
                </p:cNvPr>
                <p:cNvSpPr>
                  <a:spLocks/>
                </p:cNvSpPr>
                <p:nvPr>
                  <p:custDataLst>
                    <p:tags r:id="rId6"/>
                  </p:custDataLst>
                </p:nvPr>
              </p:nvSpPr>
              <p:spPr bwMode="auto">
                <a:xfrm>
                  <a:off x="3957468" y="2661581"/>
                  <a:ext cx="204344" cy="206482"/>
                </a:xfrm>
                <a:custGeom>
                  <a:avLst/>
                  <a:gdLst>
                    <a:gd name="T0" fmla="*/ 9359 w 53"/>
                    <a:gd name="T1" fmla="*/ 208868 h 49"/>
                    <a:gd name="T2" fmla="*/ 4680 w 53"/>
                    <a:gd name="T3" fmla="*/ 187446 h 49"/>
                    <a:gd name="T4" fmla="*/ 42119 w 53"/>
                    <a:gd name="T5" fmla="*/ 160667 h 49"/>
                    <a:gd name="T6" fmla="*/ 28080 w 53"/>
                    <a:gd name="T7" fmla="*/ 139245 h 49"/>
                    <a:gd name="T8" fmla="*/ 65520 w 53"/>
                    <a:gd name="T9" fmla="*/ 80333 h 49"/>
                    <a:gd name="T10" fmla="*/ 98280 w 53"/>
                    <a:gd name="T11" fmla="*/ 26778 h 49"/>
                    <a:gd name="T12" fmla="*/ 140401 w 53"/>
                    <a:gd name="T13" fmla="*/ 0 h 49"/>
                    <a:gd name="T14" fmla="*/ 131040 w 53"/>
                    <a:gd name="T15" fmla="*/ 32134 h 49"/>
                    <a:gd name="T16" fmla="*/ 93600 w 53"/>
                    <a:gd name="T17" fmla="*/ 91045 h 49"/>
                    <a:gd name="T18" fmla="*/ 135720 w 53"/>
                    <a:gd name="T19" fmla="*/ 85689 h 49"/>
                    <a:gd name="T20" fmla="*/ 154441 w 53"/>
                    <a:gd name="T21" fmla="*/ 107111 h 49"/>
                    <a:gd name="T22" fmla="*/ 196560 w 53"/>
                    <a:gd name="T23" fmla="*/ 96401 h 49"/>
                    <a:gd name="T24" fmla="*/ 210600 w 53"/>
                    <a:gd name="T25" fmla="*/ 117823 h 49"/>
                    <a:gd name="T26" fmla="*/ 205921 w 53"/>
                    <a:gd name="T27" fmla="*/ 149957 h 49"/>
                    <a:gd name="T28" fmla="*/ 229320 w 53"/>
                    <a:gd name="T29" fmla="*/ 155312 h 49"/>
                    <a:gd name="T30" fmla="*/ 210600 w 53"/>
                    <a:gd name="T31" fmla="*/ 198156 h 49"/>
                    <a:gd name="T32" fmla="*/ 243360 w 53"/>
                    <a:gd name="T33" fmla="*/ 192800 h 49"/>
                    <a:gd name="T34" fmla="*/ 224640 w 53"/>
                    <a:gd name="T35" fmla="*/ 262423 h 49"/>
                    <a:gd name="T36" fmla="*/ 191880 w 53"/>
                    <a:gd name="T37" fmla="*/ 251712 h 49"/>
                    <a:gd name="T38" fmla="*/ 182520 w 53"/>
                    <a:gd name="T39" fmla="*/ 219578 h 49"/>
                    <a:gd name="T40" fmla="*/ 145080 w 53"/>
                    <a:gd name="T41" fmla="*/ 246358 h 49"/>
                    <a:gd name="T42" fmla="*/ 121681 w 53"/>
                    <a:gd name="T43" fmla="*/ 246358 h 49"/>
                    <a:gd name="T44" fmla="*/ 140401 w 53"/>
                    <a:gd name="T45" fmla="*/ 208868 h 49"/>
                    <a:gd name="T46" fmla="*/ 117000 w 53"/>
                    <a:gd name="T47" fmla="*/ 203512 h 49"/>
                    <a:gd name="T48" fmla="*/ 79560 w 53"/>
                    <a:gd name="T49" fmla="*/ 214224 h 49"/>
                    <a:gd name="T50" fmla="*/ 46800 w 53"/>
                    <a:gd name="T51" fmla="*/ 203512 h 49"/>
                    <a:gd name="T52" fmla="*/ 9359 w 53"/>
                    <a:gd name="T53" fmla="*/ 208868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 h="49">
                      <a:moveTo>
                        <a:pt x="2" y="39"/>
                      </a:moveTo>
                      <a:cubicBezTo>
                        <a:pt x="0" y="39"/>
                        <a:pt x="0" y="36"/>
                        <a:pt x="1" y="35"/>
                      </a:cubicBezTo>
                      <a:cubicBezTo>
                        <a:pt x="1" y="34"/>
                        <a:pt x="9" y="31"/>
                        <a:pt x="9" y="30"/>
                      </a:cubicBezTo>
                      <a:cubicBezTo>
                        <a:pt x="9" y="29"/>
                        <a:pt x="5" y="28"/>
                        <a:pt x="6" y="26"/>
                      </a:cubicBezTo>
                      <a:cubicBezTo>
                        <a:pt x="6" y="25"/>
                        <a:pt x="13" y="17"/>
                        <a:pt x="14" y="15"/>
                      </a:cubicBezTo>
                      <a:cubicBezTo>
                        <a:pt x="14" y="13"/>
                        <a:pt x="18" y="6"/>
                        <a:pt x="21" y="5"/>
                      </a:cubicBezTo>
                      <a:cubicBezTo>
                        <a:pt x="23" y="4"/>
                        <a:pt x="28" y="0"/>
                        <a:pt x="30" y="0"/>
                      </a:cubicBezTo>
                      <a:cubicBezTo>
                        <a:pt x="31" y="0"/>
                        <a:pt x="29" y="4"/>
                        <a:pt x="28" y="6"/>
                      </a:cubicBezTo>
                      <a:cubicBezTo>
                        <a:pt x="27" y="9"/>
                        <a:pt x="20" y="16"/>
                        <a:pt x="20" y="17"/>
                      </a:cubicBezTo>
                      <a:cubicBezTo>
                        <a:pt x="22" y="19"/>
                        <a:pt x="27" y="15"/>
                        <a:pt x="29" y="16"/>
                      </a:cubicBezTo>
                      <a:cubicBezTo>
                        <a:pt x="31" y="17"/>
                        <a:pt x="31" y="20"/>
                        <a:pt x="33" y="20"/>
                      </a:cubicBezTo>
                      <a:cubicBezTo>
                        <a:pt x="35" y="20"/>
                        <a:pt x="39" y="17"/>
                        <a:pt x="42" y="18"/>
                      </a:cubicBezTo>
                      <a:cubicBezTo>
                        <a:pt x="44" y="19"/>
                        <a:pt x="45" y="20"/>
                        <a:pt x="45" y="22"/>
                      </a:cubicBezTo>
                      <a:cubicBezTo>
                        <a:pt x="46" y="23"/>
                        <a:pt x="42" y="27"/>
                        <a:pt x="44" y="28"/>
                      </a:cubicBezTo>
                      <a:cubicBezTo>
                        <a:pt x="45" y="30"/>
                        <a:pt x="48" y="28"/>
                        <a:pt x="49" y="29"/>
                      </a:cubicBezTo>
                      <a:cubicBezTo>
                        <a:pt x="50" y="29"/>
                        <a:pt x="43" y="36"/>
                        <a:pt x="45" y="37"/>
                      </a:cubicBezTo>
                      <a:cubicBezTo>
                        <a:pt x="47" y="39"/>
                        <a:pt x="51" y="36"/>
                        <a:pt x="52" y="36"/>
                      </a:cubicBezTo>
                      <a:cubicBezTo>
                        <a:pt x="53" y="37"/>
                        <a:pt x="49" y="49"/>
                        <a:pt x="48" y="49"/>
                      </a:cubicBezTo>
                      <a:cubicBezTo>
                        <a:pt x="46" y="49"/>
                        <a:pt x="41" y="49"/>
                        <a:pt x="41" y="47"/>
                      </a:cubicBezTo>
                      <a:cubicBezTo>
                        <a:pt x="41" y="45"/>
                        <a:pt x="42" y="42"/>
                        <a:pt x="39" y="41"/>
                      </a:cubicBezTo>
                      <a:cubicBezTo>
                        <a:pt x="37" y="41"/>
                        <a:pt x="34" y="46"/>
                        <a:pt x="31" y="46"/>
                      </a:cubicBezTo>
                      <a:cubicBezTo>
                        <a:pt x="28" y="46"/>
                        <a:pt x="26" y="47"/>
                        <a:pt x="26" y="46"/>
                      </a:cubicBezTo>
                      <a:cubicBezTo>
                        <a:pt x="25" y="44"/>
                        <a:pt x="31" y="40"/>
                        <a:pt x="30" y="39"/>
                      </a:cubicBezTo>
                      <a:cubicBezTo>
                        <a:pt x="30" y="37"/>
                        <a:pt x="27" y="38"/>
                        <a:pt x="25" y="38"/>
                      </a:cubicBezTo>
                      <a:cubicBezTo>
                        <a:pt x="23" y="38"/>
                        <a:pt x="20" y="41"/>
                        <a:pt x="17" y="40"/>
                      </a:cubicBezTo>
                      <a:cubicBezTo>
                        <a:pt x="14" y="40"/>
                        <a:pt x="12" y="39"/>
                        <a:pt x="10" y="38"/>
                      </a:cubicBezTo>
                      <a:cubicBezTo>
                        <a:pt x="8" y="38"/>
                        <a:pt x="4" y="39"/>
                        <a:pt x="2" y="3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1" name="Freeform 452">
                  <a:extLst>
                    <a:ext uri="{FF2B5EF4-FFF2-40B4-BE49-F238E27FC236}">
                      <a16:creationId xmlns:a16="http://schemas.microsoft.com/office/drawing/2014/main" id="{FF788E5B-0789-7E57-E543-D74D9AA3504E}"/>
                    </a:ext>
                  </a:extLst>
                </p:cNvPr>
                <p:cNvSpPr>
                  <a:spLocks/>
                </p:cNvSpPr>
                <p:nvPr>
                  <p:custDataLst>
                    <p:tags r:id="rId7"/>
                  </p:custDataLst>
                </p:nvPr>
              </p:nvSpPr>
              <p:spPr bwMode="auto">
                <a:xfrm>
                  <a:off x="3820493" y="2732704"/>
                  <a:ext cx="76349" cy="43591"/>
                </a:xfrm>
                <a:custGeom>
                  <a:avLst/>
                  <a:gdLst>
                    <a:gd name="T0" fmla="*/ 4588 w 20"/>
                    <a:gd name="T1" fmla="*/ 11463 h 10"/>
                    <a:gd name="T2" fmla="*/ 13763 w 20"/>
                    <a:gd name="T3" fmla="*/ 0 h 10"/>
                    <a:gd name="T4" fmla="*/ 91758 w 20"/>
                    <a:gd name="T5" fmla="*/ 34386 h 10"/>
                    <a:gd name="T6" fmla="*/ 68818 w 20"/>
                    <a:gd name="T7" fmla="*/ 57310 h 10"/>
                    <a:gd name="T8" fmla="*/ 22940 w 20"/>
                    <a:gd name="T9" fmla="*/ 34386 h 10"/>
                    <a:gd name="T10" fmla="*/ 4588 w 20"/>
                    <a:gd name="T11" fmla="*/ 11463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0">
                      <a:moveTo>
                        <a:pt x="1" y="2"/>
                      </a:moveTo>
                      <a:cubicBezTo>
                        <a:pt x="0" y="1"/>
                        <a:pt x="2" y="0"/>
                        <a:pt x="3" y="0"/>
                      </a:cubicBezTo>
                      <a:cubicBezTo>
                        <a:pt x="4" y="0"/>
                        <a:pt x="20" y="5"/>
                        <a:pt x="20" y="6"/>
                      </a:cubicBezTo>
                      <a:cubicBezTo>
                        <a:pt x="20" y="8"/>
                        <a:pt x="18" y="10"/>
                        <a:pt x="15" y="10"/>
                      </a:cubicBezTo>
                      <a:cubicBezTo>
                        <a:pt x="13" y="9"/>
                        <a:pt x="7" y="7"/>
                        <a:pt x="5" y="6"/>
                      </a:cubicBezTo>
                      <a:cubicBezTo>
                        <a:pt x="4" y="4"/>
                        <a:pt x="2" y="2"/>
                        <a:pt x="1" y="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2" name="Freeform 453">
                  <a:extLst>
                    <a:ext uri="{FF2B5EF4-FFF2-40B4-BE49-F238E27FC236}">
                      <a16:creationId xmlns:a16="http://schemas.microsoft.com/office/drawing/2014/main" id="{79D82EF3-725F-7DA9-84B8-98D22FA13AFF}"/>
                    </a:ext>
                  </a:extLst>
                </p:cNvPr>
                <p:cNvSpPr>
                  <a:spLocks/>
                </p:cNvSpPr>
                <p:nvPr>
                  <p:custDataLst>
                    <p:tags r:id="rId8"/>
                  </p:custDataLst>
                </p:nvPr>
              </p:nvSpPr>
              <p:spPr bwMode="auto">
                <a:xfrm>
                  <a:off x="3432015" y="1849421"/>
                  <a:ext cx="74102" cy="57356"/>
                </a:xfrm>
                <a:custGeom>
                  <a:avLst/>
                  <a:gdLst>
                    <a:gd name="T0" fmla="*/ 14367 w 19"/>
                    <a:gd name="T1" fmla="*/ 70871 h 14"/>
                    <a:gd name="T2" fmla="*/ 4788 w 19"/>
                    <a:gd name="T3" fmla="*/ 35436 h 14"/>
                    <a:gd name="T4" fmla="*/ 38311 w 19"/>
                    <a:gd name="T5" fmla="*/ 0 h 14"/>
                    <a:gd name="T6" fmla="*/ 81411 w 19"/>
                    <a:gd name="T7" fmla="*/ 5063 h 14"/>
                    <a:gd name="T8" fmla="*/ 81411 w 19"/>
                    <a:gd name="T9" fmla="*/ 45561 h 14"/>
                    <a:gd name="T10" fmla="*/ 62255 w 19"/>
                    <a:gd name="T11" fmla="*/ 65809 h 14"/>
                    <a:gd name="T12" fmla="*/ 14367 w 19"/>
                    <a:gd name="T13" fmla="*/ 7087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4">
                      <a:moveTo>
                        <a:pt x="3" y="14"/>
                      </a:moveTo>
                      <a:cubicBezTo>
                        <a:pt x="0" y="14"/>
                        <a:pt x="0" y="9"/>
                        <a:pt x="1" y="7"/>
                      </a:cubicBezTo>
                      <a:cubicBezTo>
                        <a:pt x="2" y="5"/>
                        <a:pt x="6" y="0"/>
                        <a:pt x="8" y="0"/>
                      </a:cubicBezTo>
                      <a:cubicBezTo>
                        <a:pt x="8" y="0"/>
                        <a:pt x="16" y="0"/>
                        <a:pt x="17" y="1"/>
                      </a:cubicBezTo>
                      <a:cubicBezTo>
                        <a:pt x="19" y="1"/>
                        <a:pt x="17" y="7"/>
                        <a:pt x="17" y="9"/>
                      </a:cubicBezTo>
                      <a:cubicBezTo>
                        <a:pt x="17" y="11"/>
                        <a:pt x="15" y="13"/>
                        <a:pt x="13" y="13"/>
                      </a:cubicBezTo>
                      <a:cubicBezTo>
                        <a:pt x="11" y="14"/>
                        <a:pt x="5" y="14"/>
                        <a:pt x="3"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3" name="Freeform 454">
                  <a:extLst>
                    <a:ext uri="{FF2B5EF4-FFF2-40B4-BE49-F238E27FC236}">
                      <a16:creationId xmlns:a16="http://schemas.microsoft.com/office/drawing/2014/main" id="{94FA1046-306B-9C89-8848-DAD9B8766FA7}"/>
                    </a:ext>
                  </a:extLst>
                </p:cNvPr>
                <p:cNvSpPr>
                  <a:spLocks/>
                </p:cNvSpPr>
                <p:nvPr>
                  <p:custDataLst>
                    <p:tags r:id="rId9"/>
                  </p:custDataLst>
                </p:nvPr>
              </p:nvSpPr>
              <p:spPr bwMode="auto">
                <a:xfrm>
                  <a:off x="3344438" y="2152262"/>
                  <a:ext cx="33686" cy="50474"/>
                </a:xfrm>
                <a:custGeom>
                  <a:avLst/>
                  <a:gdLst>
                    <a:gd name="T0" fmla="*/ 0 w 9"/>
                    <a:gd name="T1" fmla="*/ 37351 h 12"/>
                    <a:gd name="T2" fmla="*/ 13230 w 9"/>
                    <a:gd name="T3" fmla="*/ 5335 h 12"/>
                    <a:gd name="T4" fmla="*/ 22048 w 9"/>
                    <a:gd name="T5" fmla="*/ 0 h 12"/>
                    <a:gd name="T6" fmla="*/ 39688 w 9"/>
                    <a:gd name="T7" fmla="*/ 16007 h 12"/>
                    <a:gd name="T8" fmla="*/ 39688 w 9"/>
                    <a:gd name="T9" fmla="*/ 21344 h 12"/>
                    <a:gd name="T10" fmla="*/ 35278 w 9"/>
                    <a:gd name="T11" fmla="*/ 48022 h 12"/>
                    <a:gd name="T12" fmla="*/ 22048 w 9"/>
                    <a:gd name="T13" fmla="*/ 64029 h 12"/>
                    <a:gd name="T14" fmla="*/ 0 w 9"/>
                    <a:gd name="T15" fmla="*/ 3735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2">
                      <a:moveTo>
                        <a:pt x="0" y="7"/>
                      </a:moveTo>
                      <a:cubicBezTo>
                        <a:pt x="0" y="5"/>
                        <a:pt x="1" y="2"/>
                        <a:pt x="3" y="1"/>
                      </a:cubicBezTo>
                      <a:cubicBezTo>
                        <a:pt x="3" y="0"/>
                        <a:pt x="4" y="0"/>
                        <a:pt x="5" y="0"/>
                      </a:cubicBezTo>
                      <a:cubicBezTo>
                        <a:pt x="7" y="0"/>
                        <a:pt x="9" y="1"/>
                        <a:pt x="9" y="3"/>
                      </a:cubicBezTo>
                      <a:cubicBezTo>
                        <a:pt x="9" y="3"/>
                        <a:pt x="9" y="4"/>
                        <a:pt x="9" y="4"/>
                      </a:cubicBezTo>
                      <a:cubicBezTo>
                        <a:pt x="9" y="6"/>
                        <a:pt x="8" y="8"/>
                        <a:pt x="8" y="9"/>
                      </a:cubicBezTo>
                      <a:cubicBezTo>
                        <a:pt x="7" y="10"/>
                        <a:pt x="5" y="12"/>
                        <a:pt x="5" y="12"/>
                      </a:cubicBezTo>
                      <a:cubicBezTo>
                        <a:pt x="4" y="12"/>
                        <a:pt x="0" y="10"/>
                        <a:pt x="0"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4" name="Freeform 455">
                  <a:extLst>
                    <a:ext uri="{FF2B5EF4-FFF2-40B4-BE49-F238E27FC236}">
                      <a16:creationId xmlns:a16="http://schemas.microsoft.com/office/drawing/2014/main" id="{C5AF456E-4F61-F689-5A91-F0602A67EC9F}"/>
                    </a:ext>
                  </a:extLst>
                </p:cNvPr>
                <p:cNvSpPr>
                  <a:spLocks/>
                </p:cNvSpPr>
                <p:nvPr>
                  <p:custDataLst>
                    <p:tags r:id="rId10"/>
                  </p:custDataLst>
                </p:nvPr>
              </p:nvSpPr>
              <p:spPr bwMode="auto">
                <a:xfrm>
                  <a:off x="3346682" y="2425277"/>
                  <a:ext cx="53895" cy="59649"/>
                </a:xfrm>
                <a:custGeom>
                  <a:avLst/>
                  <a:gdLst>
                    <a:gd name="T0" fmla="*/ 9331 w 14"/>
                    <a:gd name="T1" fmla="*/ 32851 h 14"/>
                    <a:gd name="T2" fmla="*/ 32657 w 14"/>
                    <a:gd name="T3" fmla="*/ 0 h 14"/>
                    <a:gd name="T4" fmla="*/ 46653 w 14"/>
                    <a:gd name="T5" fmla="*/ 16426 h 14"/>
                    <a:gd name="T6" fmla="*/ 60650 w 14"/>
                    <a:gd name="T7" fmla="*/ 27376 h 14"/>
                    <a:gd name="T8" fmla="*/ 41988 w 14"/>
                    <a:gd name="T9" fmla="*/ 71179 h 14"/>
                    <a:gd name="T10" fmla="*/ 27993 w 14"/>
                    <a:gd name="T11" fmla="*/ 54752 h 14"/>
                    <a:gd name="T12" fmla="*/ 4665 w 14"/>
                    <a:gd name="T13" fmla="*/ 54752 h 14"/>
                    <a:gd name="T14" fmla="*/ 9331 w 14"/>
                    <a:gd name="T15" fmla="*/ 32851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2" y="6"/>
                      </a:moveTo>
                      <a:cubicBezTo>
                        <a:pt x="2" y="5"/>
                        <a:pt x="7" y="0"/>
                        <a:pt x="7" y="0"/>
                      </a:cubicBezTo>
                      <a:cubicBezTo>
                        <a:pt x="8" y="0"/>
                        <a:pt x="9" y="1"/>
                        <a:pt x="10" y="3"/>
                      </a:cubicBezTo>
                      <a:cubicBezTo>
                        <a:pt x="11" y="4"/>
                        <a:pt x="14" y="3"/>
                        <a:pt x="13" y="5"/>
                      </a:cubicBezTo>
                      <a:cubicBezTo>
                        <a:pt x="12" y="6"/>
                        <a:pt x="11" y="12"/>
                        <a:pt x="9" y="13"/>
                      </a:cubicBezTo>
                      <a:cubicBezTo>
                        <a:pt x="7" y="14"/>
                        <a:pt x="7" y="11"/>
                        <a:pt x="6" y="10"/>
                      </a:cubicBezTo>
                      <a:cubicBezTo>
                        <a:pt x="5" y="9"/>
                        <a:pt x="3" y="11"/>
                        <a:pt x="1" y="10"/>
                      </a:cubicBezTo>
                      <a:cubicBezTo>
                        <a:pt x="0" y="9"/>
                        <a:pt x="1" y="6"/>
                        <a:pt x="2"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5" name="Freeform 456">
                  <a:extLst>
                    <a:ext uri="{FF2B5EF4-FFF2-40B4-BE49-F238E27FC236}">
                      <a16:creationId xmlns:a16="http://schemas.microsoft.com/office/drawing/2014/main" id="{AC57FDEE-FFE2-6CB3-37A3-2F5FF6FAECDC}"/>
                    </a:ext>
                  </a:extLst>
                </p:cNvPr>
                <p:cNvSpPr>
                  <a:spLocks/>
                </p:cNvSpPr>
                <p:nvPr>
                  <p:custDataLst>
                    <p:tags r:id="rId11"/>
                  </p:custDataLst>
                </p:nvPr>
              </p:nvSpPr>
              <p:spPr bwMode="auto">
                <a:xfrm>
                  <a:off x="3335457" y="1521346"/>
                  <a:ext cx="127995" cy="73416"/>
                </a:xfrm>
                <a:custGeom>
                  <a:avLst/>
                  <a:gdLst>
                    <a:gd name="T0" fmla="*/ 22309 w 34"/>
                    <a:gd name="T1" fmla="*/ 50624 h 17"/>
                    <a:gd name="T2" fmla="*/ 4461 w 34"/>
                    <a:gd name="T3" fmla="*/ 33749 h 17"/>
                    <a:gd name="T4" fmla="*/ 0 w 34"/>
                    <a:gd name="T5" fmla="*/ 11249 h 17"/>
                    <a:gd name="T6" fmla="*/ 17848 w 34"/>
                    <a:gd name="T7" fmla="*/ 11249 h 17"/>
                    <a:gd name="T8" fmla="*/ 71389 w 34"/>
                    <a:gd name="T9" fmla="*/ 16875 h 17"/>
                    <a:gd name="T10" fmla="*/ 124931 w 34"/>
                    <a:gd name="T11" fmla="*/ 39375 h 17"/>
                    <a:gd name="T12" fmla="*/ 147239 w 34"/>
                    <a:gd name="T13" fmla="*/ 67499 h 17"/>
                    <a:gd name="T14" fmla="*/ 111544 w 34"/>
                    <a:gd name="T15" fmla="*/ 67499 h 17"/>
                    <a:gd name="T16" fmla="*/ 71389 w 34"/>
                    <a:gd name="T17" fmla="*/ 78748 h 17"/>
                    <a:gd name="T18" fmla="*/ 31233 w 34"/>
                    <a:gd name="T19" fmla="*/ 73124 h 17"/>
                    <a:gd name="T20" fmla="*/ 22309 w 34"/>
                    <a:gd name="T21" fmla="*/ 5062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17">
                      <a:moveTo>
                        <a:pt x="5" y="9"/>
                      </a:moveTo>
                      <a:cubicBezTo>
                        <a:pt x="4" y="7"/>
                        <a:pt x="1" y="6"/>
                        <a:pt x="1" y="6"/>
                      </a:cubicBezTo>
                      <a:cubicBezTo>
                        <a:pt x="1" y="6"/>
                        <a:pt x="0" y="3"/>
                        <a:pt x="0" y="2"/>
                      </a:cubicBezTo>
                      <a:cubicBezTo>
                        <a:pt x="0" y="0"/>
                        <a:pt x="4" y="2"/>
                        <a:pt x="4" y="2"/>
                      </a:cubicBezTo>
                      <a:cubicBezTo>
                        <a:pt x="7" y="2"/>
                        <a:pt x="14" y="2"/>
                        <a:pt x="16" y="3"/>
                      </a:cubicBezTo>
                      <a:cubicBezTo>
                        <a:pt x="19" y="3"/>
                        <a:pt x="26" y="5"/>
                        <a:pt x="28" y="7"/>
                      </a:cubicBezTo>
                      <a:cubicBezTo>
                        <a:pt x="29" y="8"/>
                        <a:pt x="34" y="11"/>
                        <a:pt x="33" y="12"/>
                      </a:cubicBezTo>
                      <a:cubicBezTo>
                        <a:pt x="32" y="12"/>
                        <a:pt x="28" y="12"/>
                        <a:pt x="25" y="12"/>
                      </a:cubicBezTo>
                      <a:cubicBezTo>
                        <a:pt x="21" y="12"/>
                        <a:pt x="19" y="14"/>
                        <a:pt x="16" y="14"/>
                      </a:cubicBezTo>
                      <a:cubicBezTo>
                        <a:pt x="12" y="14"/>
                        <a:pt x="9" y="17"/>
                        <a:pt x="7" y="13"/>
                      </a:cubicBezTo>
                      <a:cubicBezTo>
                        <a:pt x="5" y="9"/>
                        <a:pt x="6" y="11"/>
                        <a:pt x="5"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6" name="Freeform 457">
                  <a:extLst>
                    <a:ext uri="{FF2B5EF4-FFF2-40B4-BE49-F238E27FC236}">
                      <a16:creationId xmlns:a16="http://schemas.microsoft.com/office/drawing/2014/main" id="{4D700CA6-8020-2D3D-9B55-C96630BA08BA}"/>
                    </a:ext>
                  </a:extLst>
                </p:cNvPr>
                <p:cNvSpPr>
                  <a:spLocks/>
                </p:cNvSpPr>
                <p:nvPr>
                  <p:custDataLst>
                    <p:tags r:id="rId12"/>
                  </p:custDataLst>
                </p:nvPr>
              </p:nvSpPr>
              <p:spPr bwMode="auto">
                <a:xfrm>
                  <a:off x="3234408" y="2131613"/>
                  <a:ext cx="65122" cy="41296"/>
                </a:xfrm>
                <a:custGeom>
                  <a:avLst/>
                  <a:gdLst>
                    <a:gd name="T0" fmla="*/ 9239 w 17"/>
                    <a:gd name="T1" fmla="*/ 46292 h 10"/>
                    <a:gd name="T2" fmla="*/ 13859 w 17"/>
                    <a:gd name="T3" fmla="*/ 20574 h 10"/>
                    <a:gd name="T4" fmla="*/ 55436 w 17"/>
                    <a:gd name="T5" fmla="*/ 0 h 10"/>
                    <a:gd name="T6" fmla="*/ 73916 w 17"/>
                    <a:gd name="T7" fmla="*/ 5144 h 10"/>
                    <a:gd name="T8" fmla="*/ 78535 w 17"/>
                    <a:gd name="T9" fmla="*/ 5144 h 10"/>
                    <a:gd name="T10" fmla="*/ 73916 w 17"/>
                    <a:gd name="T11" fmla="*/ 25718 h 10"/>
                    <a:gd name="T12" fmla="*/ 73916 w 17"/>
                    <a:gd name="T13" fmla="*/ 30861 h 10"/>
                    <a:gd name="T14" fmla="*/ 36958 w 17"/>
                    <a:gd name="T15" fmla="*/ 46292 h 10"/>
                    <a:gd name="T16" fmla="*/ 9239 w 17"/>
                    <a:gd name="T17" fmla="*/ 4629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0">
                      <a:moveTo>
                        <a:pt x="2" y="9"/>
                      </a:moveTo>
                      <a:cubicBezTo>
                        <a:pt x="0" y="9"/>
                        <a:pt x="1" y="5"/>
                        <a:pt x="3" y="4"/>
                      </a:cubicBezTo>
                      <a:cubicBezTo>
                        <a:pt x="6" y="2"/>
                        <a:pt x="8" y="0"/>
                        <a:pt x="12" y="0"/>
                      </a:cubicBezTo>
                      <a:cubicBezTo>
                        <a:pt x="16" y="1"/>
                        <a:pt x="16" y="1"/>
                        <a:pt x="16" y="1"/>
                      </a:cubicBezTo>
                      <a:cubicBezTo>
                        <a:pt x="17" y="1"/>
                        <a:pt x="17" y="1"/>
                        <a:pt x="17" y="1"/>
                      </a:cubicBezTo>
                      <a:cubicBezTo>
                        <a:pt x="17" y="1"/>
                        <a:pt x="17" y="3"/>
                        <a:pt x="16" y="5"/>
                      </a:cubicBezTo>
                      <a:cubicBezTo>
                        <a:pt x="16" y="6"/>
                        <a:pt x="16" y="6"/>
                        <a:pt x="16" y="6"/>
                      </a:cubicBezTo>
                      <a:cubicBezTo>
                        <a:pt x="14" y="8"/>
                        <a:pt x="9" y="9"/>
                        <a:pt x="8" y="9"/>
                      </a:cubicBezTo>
                      <a:cubicBezTo>
                        <a:pt x="6" y="9"/>
                        <a:pt x="4" y="10"/>
                        <a:pt x="2"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7" name="Freeform 458">
                  <a:extLst>
                    <a:ext uri="{FF2B5EF4-FFF2-40B4-BE49-F238E27FC236}">
                      <a16:creationId xmlns:a16="http://schemas.microsoft.com/office/drawing/2014/main" id="{470D6D58-977F-E1FD-180F-8D20DB3589A3}"/>
                    </a:ext>
                  </a:extLst>
                </p:cNvPr>
                <p:cNvSpPr>
                  <a:spLocks/>
                </p:cNvSpPr>
                <p:nvPr>
                  <p:custDataLst>
                    <p:tags r:id="rId13"/>
                  </p:custDataLst>
                </p:nvPr>
              </p:nvSpPr>
              <p:spPr bwMode="auto">
                <a:xfrm>
                  <a:off x="3137850" y="1987075"/>
                  <a:ext cx="213328" cy="153715"/>
                </a:xfrm>
                <a:custGeom>
                  <a:avLst/>
                  <a:gdLst>
                    <a:gd name="T0" fmla="*/ 9472 w 55"/>
                    <a:gd name="T1" fmla="*/ 153964 h 36"/>
                    <a:gd name="T2" fmla="*/ 42626 w 55"/>
                    <a:gd name="T3" fmla="*/ 109975 h 36"/>
                    <a:gd name="T4" fmla="*/ 42626 w 55"/>
                    <a:gd name="T5" fmla="*/ 65984 h 36"/>
                    <a:gd name="T6" fmla="*/ 47364 w 55"/>
                    <a:gd name="T7" fmla="*/ 54987 h 36"/>
                    <a:gd name="T8" fmla="*/ 56836 w 55"/>
                    <a:gd name="T9" fmla="*/ 10997 h 36"/>
                    <a:gd name="T10" fmla="*/ 75781 w 55"/>
                    <a:gd name="T11" fmla="*/ 5500 h 36"/>
                    <a:gd name="T12" fmla="*/ 94725 w 55"/>
                    <a:gd name="T13" fmla="*/ 43989 h 36"/>
                    <a:gd name="T14" fmla="*/ 118406 w 55"/>
                    <a:gd name="T15" fmla="*/ 27494 h 36"/>
                    <a:gd name="T16" fmla="*/ 151561 w 55"/>
                    <a:gd name="T17" fmla="*/ 54987 h 36"/>
                    <a:gd name="T18" fmla="*/ 189451 w 55"/>
                    <a:gd name="T19" fmla="*/ 82481 h 36"/>
                    <a:gd name="T20" fmla="*/ 217870 w 55"/>
                    <a:gd name="T21" fmla="*/ 115473 h 36"/>
                    <a:gd name="T22" fmla="*/ 260495 w 55"/>
                    <a:gd name="T23" fmla="*/ 142967 h 36"/>
                    <a:gd name="T24" fmla="*/ 232078 w 55"/>
                    <a:gd name="T25" fmla="*/ 170459 h 36"/>
                    <a:gd name="T26" fmla="*/ 198923 w 55"/>
                    <a:gd name="T27" fmla="*/ 153964 h 36"/>
                    <a:gd name="T28" fmla="*/ 179978 w 55"/>
                    <a:gd name="T29" fmla="*/ 142967 h 36"/>
                    <a:gd name="T30" fmla="*/ 156297 w 55"/>
                    <a:gd name="T31" fmla="*/ 115473 h 36"/>
                    <a:gd name="T32" fmla="*/ 137353 w 55"/>
                    <a:gd name="T33" fmla="*/ 142967 h 36"/>
                    <a:gd name="T34" fmla="*/ 94725 w 55"/>
                    <a:gd name="T35" fmla="*/ 181456 h 36"/>
                    <a:gd name="T36" fmla="*/ 71044 w 55"/>
                    <a:gd name="T37" fmla="*/ 186956 h 36"/>
                    <a:gd name="T38" fmla="*/ 66308 w 55"/>
                    <a:gd name="T39" fmla="*/ 148465 h 36"/>
                    <a:gd name="T40" fmla="*/ 9472 w 55"/>
                    <a:gd name="T41" fmla="*/ 153964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36">
                      <a:moveTo>
                        <a:pt x="2" y="28"/>
                      </a:moveTo>
                      <a:cubicBezTo>
                        <a:pt x="0" y="28"/>
                        <a:pt x="7" y="21"/>
                        <a:pt x="9" y="20"/>
                      </a:cubicBezTo>
                      <a:cubicBezTo>
                        <a:pt x="11" y="19"/>
                        <a:pt x="9" y="14"/>
                        <a:pt x="9" y="12"/>
                      </a:cubicBezTo>
                      <a:cubicBezTo>
                        <a:pt x="9" y="12"/>
                        <a:pt x="9" y="11"/>
                        <a:pt x="10" y="10"/>
                      </a:cubicBezTo>
                      <a:cubicBezTo>
                        <a:pt x="10" y="7"/>
                        <a:pt x="12" y="4"/>
                        <a:pt x="12" y="2"/>
                      </a:cubicBezTo>
                      <a:cubicBezTo>
                        <a:pt x="12" y="1"/>
                        <a:pt x="14" y="0"/>
                        <a:pt x="16" y="1"/>
                      </a:cubicBezTo>
                      <a:cubicBezTo>
                        <a:pt x="16" y="1"/>
                        <a:pt x="19" y="8"/>
                        <a:pt x="20" y="8"/>
                      </a:cubicBezTo>
                      <a:cubicBezTo>
                        <a:pt x="21" y="8"/>
                        <a:pt x="25" y="5"/>
                        <a:pt x="25" y="5"/>
                      </a:cubicBezTo>
                      <a:cubicBezTo>
                        <a:pt x="25" y="5"/>
                        <a:pt x="32" y="7"/>
                        <a:pt x="32" y="10"/>
                      </a:cubicBezTo>
                      <a:cubicBezTo>
                        <a:pt x="32" y="9"/>
                        <a:pt x="38" y="15"/>
                        <a:pt x="40" y="15"/>
                      </a:cubicBezTo>
                      <a:cubicBezTo>
                        <a:pt x="41" y="15"/>
                        <a:pt x="44" y="21"/>
                        <a:pt x="46" y="21"/>
                      </a:cubicBezTo>
                      <a:cubicBezTo>
                        <a:pt x="48" y="21"/>
                        <a:pt x="54" y="24"/>
                        <a:pt x="55" y="26"/>
                      </a:cubicBezTo>
                      <a:cubicBezTo>
                        <a:pt x="55" y="27"/>
                        <a:pt x="51" y="31"/>
                        <a:pt x="49" y="31"/>
                      </a:cubicBezTo>
                      <a:cubicBezTo>
                        <a:pt x="48" y="31"/>
                        <a:pt x="45" y="29"/>
                        <a:pt x="42" y="28"/>
                      </a:cubicBezTo>
                      <a:cubicBezTo>
                        <a:pt x="41" y="27"/>
                        <a:pt x="39" y="27"/>
                        <a:pt x="38" y="26"/>
                      </a:cubicBezTo>
                      <a:cubicBezTo>
                        <a:pt x="37" y="25"/>
                        <a:pt x="34" y="21"/>
                        <a:pt x="33" y="21"/>
                      </a:cubicBezTo>
                      <a:cubicBezTo>
                        <a:pt x="31" y="21"/>
                        <a:pt x="31" y="25"/>
                        <a:pt x="29" y="26"/>
                      </a:cubicBezTo>
                      <a:cubicBezTo>
                        <a:pt x="26" y="27"/>
                        <a:pt x="22" y="32"/>
                        <a:pt x="20" y="33"/>
                      </a:cubicBezTo>
                      <a:cubicBezTo>
                        <a:pt x="17" y="33"/>
                        <a:pt x="16" y="36"/>
                        <a:pt x="15" y="34"/>
                      </a:cubicBezTo>
                      <a:cubicBezTo>
                        <a:pt x="13" y="32"/>
                        <a:pt x="15" y="27"/>
                        <a:pt x="14" y="27"/>
                      </a:cubicBezTo>
                      <a:cubicBezTo>
                        <a:pt x="12" y="26"/>
                        <a:pt x="5" y="29"/>
                        <a:pt x="2" y="2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8" name="Freeform 459">
                  <a:extLst>
                    <a:ext uri="{FF2B5EF4-FFF2-40B4-BE49-F238E27FC236}">
                      <a16:creationId xmlns:a16="http://schemas.microsoft.com/office/drawing/2014/main" id="{E437065B-B673-D0EF-B295-9C003E2D17C0}"/>
                    </a:ext>
                  </a:extLst>
                </p:cNvPr>
                <p:cNvSpPr>
                  <a:spLocks/>
                </p:cNvSpPr>
                <p:nvPr>
                  <p:custDataLst>
                    <p:tags r:id="rId14"/>
                  </p:custDataLst>
                </p:nvPr>
              </p:nvSpPr>
              <p:spPr bwMode="auto">
                <a:xfrm>
                  <a:off x="3065994" y="1521346"/>
                  <a:ext cx="842075" cy="672211"/>
                </a:xfrm>
                <a:custGeom>
                  <a:avLst/>
                  <a:gdLst>
                    <a:gd name="T0" fmla="*/ 60510 w 219"/>
                    <a:gd name="T1" fmla="*/ 21294 h 160"/>
                    <a:gd name="T2" fmla="*/ 167568 w 219"/>
                    <a:gd name="T3" fmla="*/ 10647 h 160"/>
                    <a:gd name="T4" fmla="*/ 116366 w 219"/>
                    <a:gd name="T5" fmla="*/ 111796 h 160"/>
                    <a:gd name="T6" fmla="*/ 167568 w 219"/>
                    <a:gd name="T7" fmla="*/ 186328 h 160"/>
                    <a:gd name="T8" fmla="*/ 148949 w 219"/>
                    <a:gd name="T9" fmla="*/ 143738 h 160"/>
                    <a:gd name="T10" fmla="*/ 153604 w 219"/>
                    <a:gd name="T11" fmla="*/ 95826 h 160"/>
                    <a:gd name="T12" fmla="*/ 200151 w 219"/>
                    <a:gd name="T13" fmla="*/ 31942 h 160"/>
                    <a:gd name="T14" fmla="*/ 297899 w 219"/>
                    <a:gd name="T15" fmla="*/ 26619 h 160"/>
                    <a:gd name="T16" fmla="*/ 325827 w 219"/>
                    <a:gd name="T17" fmla="*/ 90502 h 160"/>
                    <a:gd name="T18" fmla="*/ 349099 w 219"/>
                    <a:gd name="T19" fmla="*/ 127768 h 160"/>
                    <a:gd name="T20" fmla="*/ 404955 w 219"/>
                    <a:gd name="T21" fmla="*/ 133092 h 160"/>
                    <a:gd name="T22" fmla="*/ 446848 w 219"/>
                    <a:gd name="T23" fmla="*/ 90502 h 160"/>
                    <a:gd name="T24" fmla="*/ 553906 w 219"/>
                    <a:gd name="T25" fmla="*/ 133092 h 160"/>
                    <a:gd name="T26" fmla="*/ 544596 w 219"/>
                    <a:gd name="T27" fmla="*/ 175681 h 160"/>
                    <a:gd name="T28" fmla="*/ 646998 w 219"/>
                    <a:gd name="T29" fmla="*/ 181004 h 160"/>
                    <a:gd name="T30" fmla="*/ 684236 w 219"/>
                    <a:gd name="T31" fmla="*/ 239564 h 160"/>
                    <a:gd name="T32" fmla="*/ 758711 w 219"/>
                    <a:gd name="T33" fmla="*/ 244888 h 160"/>
                    <a:gd name="T34" fmla="*/ 805257 w 219"/>
                    <a:gd name="T35" fmla="*/ 292800 h 160"/>
                    <a:gd name="T36" fmla="*/ 800603 w 219"/>
                    <a:gd name="T37" fmla="*/ 330066 h 160"/>
                    <a:gd name="T38" fmla="*/ 800603 w 219"/>
                    <a:gd name="T39" fmla="*/ 351360 h 160"/>
                    <a:gd name="T40" fmla="*/ 809911 w 219"/>
                    <a:gd name="T41" fmla="*/ 404598 h 160"/>
                    <a:gd name="T42" fmla="*/ 912315 w 219"/>
                    <a:gd name="T43" fmla="*/ 463158 h 160"/>
                    <a:gd name="T44" fmla="*/ 982134 w 219"/>
                    <a:gd name="T45" fmla="*/ 500424 h 160"/>
                    <a:gd name="T46" fmla="*/ 1005408 w 219"/>
                    <a:gd name="T47" fmla="*/ 553660 h 160"/>
                    <a:gd name="T48" fmla="*/ 982134 w 219"/>
                    <a:gd name="T49" fmla="*/ 590924 h 160"/>
                    <a:gd name="T50" fmla="*/ 944897 w 219"/>
                    <a:gd name="T51" fmla="*/ 596250 h 160"/>
                    <a:gd name="T52" fmla="*/ 926279 w 219"/>
                    <a:gd name="T53" fmla="*/ 638839 h 160"/>
                    <a:gd name="T54" fmla="*/ 847149 w 219"/>
                    <a:gd name="T55" fmla="*/ 564307 h 160"/>
                    <a:gd name="T56" fmla="*/ 809911 w 219"/>
                    <a:gd name="T57" fmla="*/ 569630 h 160"/>
                    <a:gd name="T58" fmla="*/ 805257 w 219"/>
                    <a:gd name="T59" fmla="*/ 617543 h 160"/>
                    <a:gd name="T60" fmla="*/ 893695 w 219"/>
                    <a:gd name="T61" fmla="*/ 697399 h 160"/>
                    <a:gd name="T62" fmla="*/ 884387 w 219"/>
                    <a:gd name="T63" fmla="*/ 761282 h 160"/>
                    <a:gd name="T64" fmla="*/ 893695 w 219"/>
                    <a:gd name="T65" fmla="*/ 814518 h 160"/>
                    <a:gd name="T66" fmla="*/ 833185 w 219"/>
                    <a:gd name="T67" fmla="*/ 750635 h 160"/>
                    <a:gd name="T68" fmla="*/ 754057 w 219"/>
                    <a:gd name="T69" fmla="*/ 729339 h 160"/>
                    <a:gd name="T70" fmla="*/ 851803 w 219"/>
                    <a:gd name="T71" fmla="*/ 819841 h 160"/>
                    <a:gd name="T72" fmla="*/ 777329 w 219"/>
                    <a:gd name="T73" fmla="*/ 819841 h 160"/>
                    <a:gd name="T74" fmla="*/ 656308 w 219"/>
                    <a:gd name="T75" fmla="*/ 766605 h 160"/>
                    <a:gd name="T76" fmla="*/ 600452 w 219"/>
                    <a:gd name="T77" fmla="*/ 692075 h 160"/>
                    <a:gd name="T78" fmla="*/ 512014 w 219"/>
                    <a:gd name="T79" fmla="*/ 676103 h 160"/>
                    <a:gd name="T80" fmla="*/ 418920 w 219"/>
                    <a:gd name="T81" fmla="*/ 660133 h 160"/>
                    <a:gd name="T82" fmla="*/ 446848 w 219"/>
                    <a:gd name="T83" fmla="*/ 612220 h 160"/>
                    <a:gd name="T84" fmla="*/ 525978 w 219"/>
                    <a:gd name="T85" fmla="*/ 622867 h 160"/>
                    <a:gd name="T86" fmla="*/ 544596 w 219"/>
                    <a:gd name="T87" fmla="*/ 564307 h 160"/>
                    <a:gd name="T88" fmla="*/ 623724 w 219"/>
                    <a:gd name="T89" fmla="*/ 489775 h 160"/>
                    <a:gd name="T90" fmla="*/ 567870 w 219"/>
                    <a:gd name="T91" fmla="*/ 409922 h 160"/>
                    <a:gd name="T92" fmla="*/ 525978 w 219"/>
                    <a:gd name="T93" fmla="*/ 388626 h 160"/>
                    <a:gd name="T94" fmla="*/ 498050 w 219"/>
                    <a:gd name="T95" fmla="*/ 362009 h 160"/>
                    <a:gd name="T96" fmla="*/ 437538 w 219"/>
                    <a:gd name="T97" fmla="*/ 314096 h 160"/>
                    <a:gd name="T98" fmla="*/ 390991 w 219"/>
                    <a:gd name="T99" fmla="*/ 250211 h 160"/>
                    <a:gd name="T100" fmla="*/ 395647 w 219"/>
                    <a:gd name="T101" fmla="*/ 298124 h 160"/>
                    <a:gd name="T102" fmla="*/ 297899 w 219"/>
                    <a:gd name="T103" fmla="*/ 292800 h 160"/>
                    <a:gd name="T104" fmla="*/ 232733 w 219"/>
                    <a:gd name="T105" fmla="*/ 287477 h 160"/>
                    <a:gd name="T106" fmla="*/ 116366 w 219"/>
                    <a:gd name="T107" fmla="*/ 266183 h 160"/>
                    <a:gd name="T108" fmla="*/ 18618 w 219"/>
                    <a:gd name="T109" fmla="*/ 228917 h 160"/>
                    <a:gd name="T110" fmla="*/ 79130 w 219"/>
                    <a:gd name="T111" fmla="*/ 202298 h 160"/>
                    <a:gd name="T112" fmla="*/ 0 w 219"/>
                    <a:gd name="T113" fmla="*/ 111796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9" h="160">
                      <a:moveTo>
                        <a:pt x="0" y="21"/>
                      </a:moveTo>
                      <a:cubicBezTo>
                        <a:pt x="1" y="18"/>
                        <a:pt x="7" y="7"/>
                        <a:pt x="13" y="4"/>
                      </a:cubicBezTo>
                      <a:cubicBezTo>
                        <a:pt x="20" y="0"/>
                        <a:pt x="28" y="0"/>
                        <a:pt x="31" y="1"/>
                      </a:cubicBezTo>
                      <a:cubicBezTo>
                        <a:pt x="35" y="1"/>
                        <a:pt x="36" y="1"/>
                        <a:pt x="36" y="2"/>
                      </a:cubicBezTo>
                      <a:cubicBezTo>
                        <a:pt x="36" y="3"/>
                        <a:pt x="26" y="8"/>
                        <a:pt x="24" y="14"/>
                      </a:cubicBezTo>
                      <a:cubicBezTo>
                        <a:pt x="22" y="17"/>
                        <a:pt x="24" y="18"/>
                        <a:pt x="25" y="21"/>
                      </a:cubicBezTo>
                      <a:cubicBezTo>
                        <a:pt x="26" y="23"/>
                        <a:pt x="23" y="24"/>
                        <a:pt x="24" y="29"/>
                      </a:cubicBezTo>
                      <a:cubicBezTo>
                        <a:pt x="26" y="33"/>
                        <a:pt x="34" y="34"/>
                        <a:pt x="36" y="35"/>
                      </a:cubicBezTo>
                      <a:cubicBezTo>
                        <a:pt x="38" y="36"/>
                        <a:pt x="40" y="36"/>
                        <a:pt x="40" y="33"/>
                      </a:cubicBezTo>
                      <a:cubicBezTo>
                        <a:pt x="40" y="30"/>
                        <a:pt x="33" y="28"/>
                        <a:pt x="32" y="27"/>
                      </a:cubicBezTo>
                      <a:cubicBezTo>
                        <a:pt x="31" y="25"/>
                        <a:pt x="39" y="26"/>
                        <a:pt x="39" y="25"/>
                      </a:cubicBezTo>
                      <a:cubicBezTo>
                        <a:pt x="39" y="24"/>
                        <a:pt x="34" y="21"/>
                        <a:pt x="33" y="18"/>
                      </a:cubicBezTo>
                      <a:cubicBezTo>
                        <a:pt x="32" y="16"/>
                        <a:pt x="34" y="13"/>
                        <a:pt x="35" y="10"/>
                      </a:cubicBezTo>
                      <a:cubicBezTo>
                        <a:pt x="37" y="8"/>
                        <a:pt x="39" y="6"/>
                        <a:pt x="43" y="6"/>
                      </a:cubicBezTo>
                      <a:cubicBezTo>
                        <a:pt x="47" y="5"/>
                        <a:pt x="57" y="2"/>
                        <a:pt x="60" y="2"/>
                      </a:cubicBezTo>
                      <a:cubicBezTo>
                        <a:pt x="63" y="3"/>
                        <a:pt x="64" y="3"/>
                        <a:pt x="64" y="5"/>
                      </a:cubicBezTo>
                      <a:cubicBezTo>
                        <a:pt x="64" y="8"/>
                        <a:pt x="65" y="9"/>
                        <a:pt x="67" y="9"/>
                      </a:cubicBezTo>
                      <a:cubicBezTo>
                        <a:pt x="69" y="10"/>
                        <a:pt x="70" y="15"/>
                        <a:pt x="70" y="17"/>
                      </a:cubicBezTo>
                      <a:cubicBezTo>
                        <a:pt x="70" y="20"/>
                        <a:pt x="67" y="25"/>
                        <a:pt x="70" y="27"/>
                      </a:cubicBezTo>
                      <a:cubicBezTo>
                        <a:pt x="72" y="29"/>
                        <a:pt x="73" y="25"/>
                        <a:pt x="75" y="24"/>
                      </a:cubicBezTo>
                      <a:cubicBezTo>
                        <a:pt x="76" y="23"/>
                        <a:pt x="78" y="21"/>
                        <a:pt x="80" y="22"/>
                      </a:cubicBezTo>
                      <a:cubicBezTo>
                        <a:pt x="82" y="22"/>
                        <a:pt x="87" y="25"/>
                        <a:pt x="87" y="25"/>
                      </a:cubicBezTo>
                      <a:cubicBezTo>
                        <a:pt x="87" y="25"/>
                        <a:pt x="89" y="22"/>
                        <a:pt x="88" y="20"/>
                      </a:cubicBezTo>
                      <a:cubicBezTo>
                        <a:pt x="87" y="18"/>
                        <a:pt x="93" y="18"/>
                        <a:pt x="96" y="17"/>
                      </a:cubicBezTo>
                      <a:cubicBezTo>
                        <a:pt x="98" y="16"/>
                        <a:pt x="107" y="21"/>
                        <a:pt x="110" y="21"/>
                      </a:cubicBezTo>
                      <a:cubicBezTo>
                        <a:pt x="113" y="21"/>
                        <a:pt x="117" y="23"/>
                        <a:pt x="119" y="25"/>
                      </a:cubicBezTo>
                      <a:cubicBezTo>
                        <a:pt x="121" y="26"/>
                        <a:pt x="115" y="29"/>
                        <a:pt x="113" y="31"/>
                      </a:cubicBezTo>
                      <a:cubicBezTo>
                        <a:pt x="112" y="33"/>
                        <a:pt x="115" y="33"/>
                        <a:pt x="117" y="33"/>
                      </a:cubicBezTo>
                      <a:cubicBezTo>
                        <a:pt x="118" y="33"/>
                        <a:pt x="123" y="32"/>
                        <a:pt x="127" y="32"/>
                      </a:cubicBezTo>
                      <a:cubicBezTo>
                        <a:pt x="130" y="32"/>
                        <a:pt x="135" y="32"/>
                        <a:pt x="139" y="34"/>
                      </a:cubicBezTo>
                      <a:cubicBezTo>
                        <a:pt x="143" y="36"/>
                        <a:pt x="144" y="37"/>
                        <a:pt x="146" y="39"/>
                      </a:cubicBezTo>
                      <a:cubicBezTo>
                        <a:pt x="148" y="42"/>
                        <a:pt x="144" y="43"/>
                        <a:pt x="147" y="45"/>
                      </a:cubicBezTo>
                      <a:cubicBezTo>
                        <a:pt x="149" y="47"/>
                        <a:pt x="152" y="45"/>
                        <a:pt x="155" y="44"/>
                      </a:cubicBezTo>
                      <a:cubicBezTo>
                        <a:pt x="158" y="44"/>
                        <a:pt x="161" y="46"/>
                        <a:pt x="163" y="46"/>
                      </a:cubicBezTo>
                      <a:cubicBezTo>
                        <a:pt x="166" y="47"/>
                        <a:pt x="164" y="50"/>
                        <a:pt x="166" y="51"/>
                      </a:cubicBezTo>
                      <a:cubicBezTo>
                        <a:pt x="168" y="51"/>
                        <a:pt x="172" y="54"/>
                        <a:pt x="173" y="55"/>
                      </a:cubicBezTo>
                      <a:cubicBezTo>
                        <a:pt x="174" y="57"/>
                        <a:pt x="169" y="58"/>
                        <a:pt x="169" y="60"/>
                      </a:cubicBezTo>
                      <a:cubicBezTo>
                        <a:pt x="169" y="61"/>
                        <a:pt x="170" y="61"/>
                        <a:pt x="172" y="62"/>
                      </a:cubicBezTo>
                      <a:cubicBezTo>
                        <a:pt x="175" y="63"/>
                        <a:pt x="178" y="65"/>
                        <a:pt x="177" y="66"/>
                      </a:cubicBezTo>
                      <a:cubicBezTo>
                        <a:pt x="177" y="68"/>
                        <a:pt x="173" y="66"/>
                        <a:pt x="172" y="66"/>
                      </a:cubicBezTo>
                      <a:cubicBezTo>
                        <a:pt x="171" y="66"/>
                        <a:pt x="170" y="68"/>
                        <a:pt x="170" y="70"/>
                      </a:cubicBezTo>
                      <a:cubicBezTo>
                        <a:pt x="170" y="72"/>
                        <a:pt x="172" y="74"/>
                        <a:pt x="174" y="76"/>
                      </a:cubicBezTo>
                      <a:cubicBezTo>
                        <a:pt x="176" y="78"/>
                        <a:pt x="183" y="79"/>
                        <a:pt x="187" y="80"/>
                      </a:cubicBezTo>
                      <a:cubicBezTo>
                        <a:pt x="192" y="82"/>
                        <a:pt x="194" y="84"/>
                        <a:pt x="196" y="87"/>
                      </a:cubicBezTo>
                      <a:cubicBezTo>
                        <a:pt x="199" y="89"/>
                        <a:pt x="200" y="90"/>
                        <a:pt x="203" y="92"/>
                      </a:cubicBezTo>
                      <a:cubicBezTo>
                        <a:pt x="205" y="94"/>
                        <a:pt x="208" y="94"/>
                        <a:pt x="211" y="94"/>
                      </a:cubicBezTo>
                      <a:cubicBezTo>
                        <a:pt x="213" y="94"/>
                        <a:pt x="217" y="97"/>
                        <a:pt x="218" y="99"/>
                      </a:cubicBezTo>
                      <a:cubicBezTo>
                        <a:pt x="219" y="100"/>
                        <a:pt x="217" y="102"/>
                        <a:pt x="216" y="104"/>
                      </a:cubicBezTo>
                      <a:cubicBezTo>
                        <a:pt x="216" y="105"/>
                        <a:pt x="212" y="104"/>
                        <a:pt x="211" y="105"/>
                      </a:cubicBezTo>
                      <a:cubicBezTo>
                        <a:pt x="211" y="106"/>
                        <a:pt x="212" y="110"/>
                        <a:pt x="211" y="111"/>
                      </a:cubicBezTo>
                      <a:cubicBezTo>
                        <a:pt x="211" y="113"/>
                        <a:pt x="209" y="113"/>
                        <a:pt x="209" y="113"/>
                      </a:cubicBezTo>
                      <a:cubicBezTo>
                        <a:pt x="209" y="113"/>
                        <a:pt x="204" y="111"/>
                        <a:pt x="203" y="112"/>
                      </a:cubicBezTo>
                      <a:cubicBezTo>
                        <a:pt x="202" y="113"/>
                        <a:pt x="203" y="119"/>
                        <a:pt x="203" y="120"/>
                      </a:cubicBezTo>
                      <a:cubicBezTo>
                        <a:pt x="203" y="121"/>
                        <a:pt x="200" y="120"/>
                        <a:pt x="199" y="120"/>
                      </a:cubicBezTo>
                      <a:cubicBezTo>
                        <a:pt x="198" y="120"/>
                        <a:pt x="188" y="116"/>
                        <a:pt x="186" y="114"/>
                      </a:cubicBezTo>
                      <a:cubicBezTo>
                        <a:pt x="184" y="113"/>
                        <a:pt x="183" y="107"/>
                        <a:pt x="182" y="106"/>
                      </a:cubicBezTo>
                      <a:cubicBezTo>
                        <a:pt x="181" y="105"/>
                        <a:pt x="176" y="102"/>
                        <a:pt x="174" y="102"/>
                      </a:cubicBezTo>
                      <a:cubicBezTo>
                        <a:pt x="171" y="102"/>
                        <a:pt x="174" y="106"/>
                        <a:pt x="174" y="107"/>
                      </a:cubicBezTo>
                      <a:cubicBezTo>
                        <a:pt x="174" y="108"/>
                        <a:pt x="172" y="108"/>
                        <a:pt x="171" y="110"/>
                      </a:cubicBezTo>
                      <a:cubicBezTo>
                        <a:pt x="169" y="113"/>
                        <a:pt x="173" y="114"/>
                        <a:pt x="173" y="116"/>
                      </a:cubicBezTo>
                      <a:cubicBezTo>
                        <a:pt x="174" y="118"/>
                        <a:pt x="179" y="120"/>
                        <a:pt x="182" y="122"/>
                      </a:cubicBezTo>
                      <a:cubicBezTo>
                        <a:pt x="184" y="124"/>
                        <a:pt x="191" y="129"/>
                        <a:pt x="192" y="131"/>
                      </a:cubicBezTo>
                      <a:cubicBezTo>
                        <a:pt x="193" y="132"/>
                        <a:pt x="196" y="134"/>
                        <a:pt x="196" y="137"/>
                      </a:cubicBezTo>
                      <a:cubicBezTo>
                        <a:pt x="196" y="140"/>
                        <a:pt x="190" y="142"/>
                        <a:pt x="190" y="143"/>
                      </a:cubicBezTo>
                      <a:cubicBezTo>
                        <a:pt x="190" y="144"/>
                        <a:pt x="195" y="148"/>
                        <a:pt x="195" y="149"/>
                      </a:cubicBezTo>
                      <a:cubicBezTo>
                        <a:pt x="194" y="151"/>
                        <a:pt x="193" y="152"/>
                        <a:pt x="192" y="153"/>
                      </a:cubicBezTo>
                      <a:cubicBezTo>
                        <a:pt x="190" y="154"/>
                        <a:pt x="189" y="151"/>
                        <a:pt x="188" y="149"/>
                      </a:cubicBezTo>
                      <a:cubicBezTo>
                        <a:pt x="187" y="147"/>
                        <a:pt x="182" y="144"/>
                        <a:pt x="179" y="141"/>
                      </a:cubicBezTo>
                      <a:cubicBezTo>
                        <a:pt x="176" y="139"/>
                        <a:pt x="171" y="138"/>
                        <a:pt x="169" y="137"/>
                      </a:cubicBezTo>
                      <a:cubicBezTo>
                        <a:pt x="166" y="135"/>
                        <a:pt x="163" y="135"/>
                        <a:pt x="162" y="137"/>
                      </a:cubicBezTo>
                      <a:cubicBezTo>
                        <a:pt x="162" y="138"/>
                        <a:pt x="165" y="142"/>
                        <a:pt x="168" y="143"/>
                      </a:cubicBezTo>
                      <a:cubicBezTo>
                        <a:pt x="170" y="144"/>
                        <a:pt x="182" y="153"/>
                        <a:pt x="183" y="154"/>
                      </a:cubicBezTo>
                      <a:cubicBezTo>
                        <a:pt x="184" y="156"/>
                        <a:pt x="185" y="159"/>
                        <a:pt x="184" y="160"/>
                      </a:cubicBezTo>
                      <a:cubicBezTo>
                        <a:pt x="183" y="160"/>
                        <a:pt x="170" y="154"/>
                        <a:pt x="167" y="154"/>
                      </a:cubicBezTo>
                      <a:cubicBezTo>
                        <a:pt x="164" y="153"/>
                        <a:pt x="156" y="151"/>
                        <a:pt x="152" y="148"/>
                      </a:cubicBezTo>
                      <a:cubicBezTo>
                        <a:pt x="148" y="146"/>
                        <a:pt x="143" y="146"/>
                        <a:pt x="141" y="144"/>
                      </a:cubicBezTo>
                      <a:cubicBezTo>
                        <a:pt x="138" y="142"/>
                        <a:pt x="139" y="139"/>
                        <a:pt x="139" y="137"/>
                      </a:cubicBezTo>
                      <a:cubicBezTo>
                        <a:pt x="139" y="136"/>
                        <a:pt x="131" y="132"/>
                        <a:pt x="129" y="130"/>
                      </a:cubicBezTo>
                      <a:cubicBezTo>
                        <a:pt x="126" y="128"/>
                        <a:pt x="122" y="127"/>
                        <a:pt x="120" y="125"/>
                      </a:cubicBezTo>
                      <a:cubicBezTo>
                        <a:pt x="118" y="123"/>
                        <a:pt x="111" y="126"/>
                        <a:pt x="110" y="127"/>
                      </a:cubicBezTo>
                      <a:cubicBezTo>
                        <a:pt x="108" y="128"/>
                        <a:pt x="101" y="130"/>
                        <a:pt x="98" y="130"/>
                      </a:cubicBezTo>
                      <a:cubicBezTo>
                        <a:pt x="94" y="130"/>
                        <a:pt x="91" y="125"/>
                        <a:pt x="90" y="124"/>
                      </a:cubicBezTo>
                      <a:cubicBezTo>
                        <a:pt x="88" y="123"/>
                        <a:pt x="92" y="119"/>
                        <a:pt x="94" y="118"/>
                      </a:cubicBezTo>
                      <a:cubicBezTo>
                        <a:pt x="96" y="117"/>
                        <a:pt x="94" y="115"/>
                        <a:pt x="96" y="115"/>
                      </a:cubicBezTo>
                      <a:cubicBezTo>
                        <a:pt x="96" y="115"/>
                        <a:pt x="100" y="114"/>
                        <a:pt x="102" y="115"/>
                      </a:cubicBezTo>
                      <a:cubicBezTo>
                        <a:pt x="105" y="116"/>
                        <a:pt x="109" y="116"/>
                        <a:pt x="113" y="117"/>
                      </a:cubicBezTo>
                      <a:cubicBezTo>
                        <a:pt x="116" y="117"/>
                        <a:pt x="123" y="115"/>
                        <a:pt x="124" y="115"/>
                      </a:cubicBezTo>
                      <a:cubicBezTo>
                        <a:pt x="126" y="115"/>
                        <a:pt x="117" y="108"/>
                        <a:pt x="117" y="106"/>
                      </a:cubicBezTo>
                      <a:cubicBezTo>
                        <a:pt x="117" y="105"/>
                        <a:pt x="124" y="99"/>
                        <a:pt x="127" y="99"/>
                      </a:cubicBezTo>
                      <a:cubicBezTo>
                        <a:pt x="129" y="99"/>
                        <a:pt x="132" y="94"/>
                        <a:pt x="134" y="92"/>
                      </a:cubicBezTo>
                      <a:cubicBezTo>
                        <a:pt x="135" y="91"/>
                        <a:pt x="131" y="86"/>
                        <a:pt x="131" y="85"/>
                      </a:cubicBezTo>
                      <a:cubicBezTo>
                        <a:pt x="130" y="84"/>
                        <a:pt x="126" y="78"/>
                        <a:pt x="122" y="77"/>
                      </a:cubicBezTo>
                      <a:cubicBezTo>
                        <a:pt x="118" y="75"/>
                        <a:pt x="121" y="73"/>
                        <a:pt x="118" y="72"/>
                      </a:cubicBezTo>
                      <a:cubicBezTo>
                        <a:pt x="115" y="70"/>
                        <a:pt x="114" y="72"/>
                        <a:pt x="113" y="73"/>
                      </a:cubicBezTo>
                      <a:cubicBezTo>
                        <a:pt x="112" y="73"/>
                        <a:pt x="102" y="72"/>
                        <a:pt x="102" y="71"/>
                      </a:cubicBezTo>
                      <a:cubicBezTo>
                        <a:pt x="102" y="70"/>
                        <a:pt x="106" y="68"/>
                        <a:pt x="107" y="68"/>
                      </a:cubicBezTo>
                      <a:cubicBezTo>
                        <a:pt x="108" y="68"/>
                        <a:pt x="109" y="66"/>
                        <a:pt x="105" y="63"/>
                      </a:cubicBezTo>
                      <a:cubicBezTo>
                        <a:pt x="101" y="61"/>
                        <a:pt x="94" y="60"/>
                        <a:pt x="94" y="59"/>
                      </a:cubicBezTo>
                      <a:cubicBezTo>
                        <a:pt x="93" y="57"/>
                        <a:pt x="92" y="54"/>
                        <a:pt x="91" y="52"/>
                      </a:cubicBezTo>
                      <a:cubicBezTo>
                        <a:pt x="91" y="50"/>
                        <a:pt x="84" y="47"/>
                        <a:pt x="84" y="47"/>
                      </a:cubicBezTo>
                      <a:cubicBezTo>
                        <a:pt x="84" y="47"/>
                        <a:pt x="81" y="48"/>
                        <a:pt x="80" y="49"/>
                      </a:cubicBezTo>
                      <a:cubicBezTo>
                        <a:pt x="80" y="51"/>
                        <a:pt x="85" y="54"/>
                        <a:pt x="85" y="56"/>
                      </a:cubicBezTo>
                      <a:cubicBezTo>
                        <a:pt x="85" y="58"/>
                        <a:pt x="80" y="57"/>
                        <a:pt x="78" y="57"/>
                      </a:cubicBezTo>
                      <a:cubicBezTo>
                        <a:pt x="77" y="57"/>
                        <a:pt x="66" y="55"/>
                        <a:pt x="64" y="55"/>
                      </a:cubicBezTo>
                      <a:cubicBezTo>
                        <a:pt x="63" y="55"/>
                        <a:pt x="61" y="56"/>
                        <a:pt x="58" y="56"/>
                      </a:cubicBezTo>
                      <a:cubicBezTo>
                        <a:pt x="56" y="56"/>
                        <a:pt x="53" y="54"/>
                        <a:pt x="50" y="54"/>
                      </a:cubicBezTo>
                      <a:cubicBezTo>
                        <a:pt x="47" y="54"/>
                        <a:pt x="43" y="53"/>
                        <a:pt x="40" y="53"/>
                      </a:cubicBezTo>
                      <a:cubicBezTo>
                        <a:pt x="37" y="53"/>
                        <a:pt x="27" y="50"/>
                        <a:pt x="25" y="50"/>
                      </a:cubicBezTo>
                      <a:cubicBezTo>
                        <a:pt x="23" y="49"/>
                        <a:pt x="20" y="50"/>
                        <a:pt x="16" y="51"/>
                      </a:cubicBezTo>
                      <a:cubicBezTo>
                        <a:pt x="12" y="51"/>
                        <a:pt x="4" y="45"/>
                        <a:pt x="4" y="43"/>
                      </a:cubicBezTo>
                      <a:cubicBezTo>
                        <a:pt x="4" y="42"/>
                        <a:pt x="20" y="42"/>
                        <a:pt x="21" y="41"/>
                      </a:cubicBezTo>
                      <a:cubicBezTo>
                        <a:pt x="21" y="39"/>
                        <a:pt x="19" y="39"/>
                        <a:pt x="17" y="38"/>
                      </a:cubicBezTo>
                      <a:cubicBezTo>
                        <a:pt x="15" y="37"/>
                        <a:pt x="0" y="35"/>
                        <a:pt x="0" y="34"/>
                      </a:cubicBezTo>
                      <a:cubicBezTo>
                        <a:pt x="0" y="33"/>
                        <a:pt x="0" y="25"/>
                        <a:pt x="0" y="2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59" name="Freeform 461">
                  <a:extLst>
                    <a:ext uri="{FF2B5EF4-FFF2-40B4-BE49-F238E27FC236}">
                      <a16:creationId xmlns:a16="http://schemas.microsoft.com/office/drawing/2014/main" id="{470E25AB-AED9-30AF-7220-1924483DDDE1}"/>
                    </a:ext>
                  </a:extLst>
                </p:cNvPr>
                <p:cNvSpPr>
                  <a:spLocks/>
                </p:cNvSpPr>
                <p:nvPr>
                  <p:custDataLst>
                    <p:tags r:id="rId15"/>
                  </p:custDataLst>
                </p:nvPr>
              </p:nvSpPr>
              <p:spPr bwMode="auto">
                <a:xfrm>
                  <a:off x="3009855" y="1264391"/>
                  <a:ext cx="62874" cy="45885"/>
                </a:xfrm>
                <a:custGeom>
                  <a:avLst/>
                  <a:gdLst>
                    <a:gd name="T0" fmla="*/ 38894 w 16"/>
                    <a:gd name="T1" fmla="*/ 52480 h 11"/>
                    <a:gd name="T2" fmla="*/ 9723 w 16"/>
                    <a:gd name="T3" fmla="*/ 26240 h 11"/>
                    <a:gd name="T4" fmla="*/ 29171 w 16"/>
                    <a:gd name="T5" fmla="*/ 0 h 11"/>
                    <a:gd name="T6" fmla="*/ 53478 w 16"/>
                    <a:gd name="T7" fmla="*/ 5247 h 11"/>
                    <a:gd name="T8" fmla="*/ 77788 w 16"/>
                    <a:gd name="T9" fmla="*/ 36736 h 11"/>
                    <a:gd name="T10" fmla="*/ 38894 w 16"/>
                    <a:gd name="T11" fmla="*/ 5248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1">
                      <a:moveTo>
                        <a:pt x="8" y="10"/>
                      </a:moveTo>
                      <a:cubicBezTo>
                        <a:pt x="6" y="10"/>
                        <a:pt x="2" y="7"/>
                        <a:pt x="2" y="5"/>
                      </a:cubicBezTo>
                      <a:cubicBezTo>
                        <a:pt x="0" y="3"/>
                        <a:pt x="4" y="0"/>
                        <a:pt x="6" y="0"/>
                      </a:cubicBezTo>
                      <a:cubicBezTo>
                        <a:pt x="6" y="0"/>
                        <a:pt x="9" y="0"/>
                        <a:pt x="11" y="1"/>
                      </a:cubicBezTo>
                      <a:cubicBezTo>
                        <a:pt x="13" y="1"/>
                        <a:pt x="16" y="4"/>
                        <a:pt x="16" y="7"/>
                      </a:cubicBezTo>
                      <a:cubicBezTo>
                        <a:pt x="16" y="11"/>
                        <a:pt x="10" y="10"/>
                        <a:pt x="8" y="1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0" name="Freeform 462">
                  <a:extLst>
                    <a:ext uri="{FF2B5EF4-FFF2-40B4-BE49-F238E27FC236}">
                      <a16:creationId xmlns:a16="http://schemas.microsoft.com/office/drawing/2014/main" id="{755CF5C6-5B91-6CBE-71C1-4283A4B070A9}"/>
                    </a:ext>
                  </a:extLst>
                </p:cNvPr>
                <p:cNvSpPr>
                  <a:spLocks/>
                </p:cNvSpPr>
                <p:nvPr>
                  <p:custDataLst>
                    <p:tags r:id="rId16"/>
                  </p:custDataLst>
                </p:nvPr>
              </p:nvSpPr>
              <p:spPr bwMode="auto">
                <a:xfrm>
                  <a:off x="2969434" y="1340102"/>
                  <a:ext cx="404196" cy="142243"/>
                </a:xfrm>
                <a:custGeom>
                  <a:avLst/>
                  <a:gdLst>
                    <a:gd name="T0" fmla="*/ 4665 w 105"/>
                    <a:gd name="T1" fmla="*/ 26394 h 34"/>
                    <a:gd name="T2" fmla="*/ 23326 w 105"/>
                    <a:gd name="T3" fmla="*/ 0 h 34"/>
                    <a:gd name="T4" fmla="*/ 65314 w 105"/>
                    <a:gd name="T5" fmla="*/ 0 h 34"/>
                    <a:gd name="T6" fmla="*/ 107302 w 105"/>
                    <a:gd name="T7" fmla="*/ 31673 h 34"/>
                    <a:gd name="T8" fmla="*/ 139959 w 105"/>
                    <a:gd name="T9" fmla="*/ 42231 h 34"/>
                    <a:gd name="T10" fmla="*/ 107302 w 105"/>
                    <a:gd name="T11" fmla="*/ 52789 h 34"/>
                    <a:gd name="T12" fmla="*/ 135293 w 105"/>
                    <a:gd name="T13" fmla="*/ 79183 h 34"/>
                    <a:gd name="T14" fmla="*/ 205274 w 105"/>
                    <a:gd name="T15" fmla="*/ 84462 h 34"/>
                    <a:gd name="T16" fmla="*/ 247262 w 105"/>
                    <a:gd name="T17" fmla="*/ 105577 h 34"/>
                    <a:gd name="T18" fmla="*/ 270588 w 105"/>
                    <a:gd name="T19" fmla="*/ 89741 h 34"/>
                    <a:gd name="T20" fmla="*/ 331236 w 105"/>
                    <a:gd name="T21" fmla="*/ 73904 h 34"/>
                    <a:gd name="T22" fmla="*/ 410547 w 105"/>
                    <a:gd name="T23" fmla="*/ 73904 h 34"/>
                    <a:gd name="T24" fmla="*/ 447869 w 105"/>
                    <a:gd name="T25" fmla="*/ 79183 h 34"/>
                    <a:gd name="T26" fmla="*/ 480526 w 105"/>
                    <a:gd name="T27" fmla="*/ 105577 h 34"/>
                    <a:gd name="T28" fmla="*/ 457200 w 105"/>
                    <a:gd name="T29" fmla="*/ 131971 h 34"/>
                    <a:gd name="T30" fmla="*/ 489857 w 105"/>
                    <a:gd name="T31" fmla="*/ 142529 h 34"/>
                    <a:gd name="T32" fmla="*/ 457200 w 105"/>
                    <a:gd name="T33" fmla="*/ 163644 h 34"/>
                    <a:gd name="T34" fmla="*/ 401217 w 105"/>
                    <a:gd name="T35" fmla="*/ 174202 h 34"/>
                    <a:gd name="T36" fmla="*/ 359229 w 105"/>
                    <a:gd name="T37" fmla="*/ 163644 h 34"/>
                    <a:gd name="T38" fmla="*/ 349898 w 105"/>
                    <a:gd name="T39" fmla="*/ 142529 h 34"/>
                    <a:gd name="T40" fmla="*/ 317241 w 105"/>
                    <a:gd name="T41" fmla="*/ 168923 h 34"/>
                    <a:gd name="T42" fmla="*/ 247262 w 105"/>
                    <a:gd name="T43" fmla="*/ 174202 h 34"/>
                    <a:gd name="T44" fmla="*/ 167950 w 105"/>
                    <a:gd name="T45" fmla="*/ 174202 h 34"/>
                    <a:gd name="T46" fmla="*/ 158621 w 105"/>
                    <a:gd name="T47" fmla="*/ 142529 h 34"/>
                    <a:gd name="T48" fmla="*/ 125964 w 105"/>
                    <a:gd name="T49" fmla="*/ 168923 h 34"/>
                    <a:gd name="T50" fmla="*/ 83976 w 105"/>
                    <a:gd name="T51" fmla="*/ 163644 h 34"/>
                    <a:gd name="T52" fmla="*/ 41988 w 105"/>
                    <a:gd name="T53" fmla="*/ 153087 h 34"/>
                    <a:gd name="T54" fmla="*/ 27993 w 105"/>
                    <a:gd name="T55" fmla="*/ 116135 h 34"/>
                    <a:gd name="T56" fmla="*/ 37322 w 105"/>
                    <a:gd name="T57" fmla="*/ 84462 h 34"/>
                    <a:gd name="T58" fmla="*/ 23326 w 105"/>
                    <a:gd name="T59" fmla="*/ 52789 h 34"/>
                    <a:gd name="T60" fmla="*/ 4665 w 105"/>
                    <a:gd name="T61" fmla="*/ 26394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5" h="34">
                      <a:moveTo>
                        <a:pt x="1" y="5"/>
                      </a:moveTo>
                      <a:cubicBezTo>
                        <a:pt x="2" y="4"/>
                        <a:pt x="4" y="1"/>
                        <a:pt x="5" y="0"/>
                      </a:cubicBezTo>
                      <a:cubicBezTo>
                        <a:pt x="6" y="0"/>
                        <a:pt x="12" y="0"/>
                        <a:pt x="14" y="0"/>
                      </a:cubicBezTo>
                      <a:cubicBezTo>
                        <a:pt x="16" y="1"/>
                        <a:pt x="19" y="6"/>
                        <a:pt x="23" y="6"/>
                      </a:cubicBezTo>
                      <a:cubicBezTo>
                        <a:pt x="26" y="6"/>
                        <a:pt x="30" y="6"/>
                        <a:pt x="30" y="8"/>
                      </a:cubicBezTo>
                      <a:cubicBezTo>
                        <a:pt x="30" y="9"/>
                        <a:pt x="24" y="9"/>
                        <a:pt x="23" y="10"/>
                      </a:cubicBezTo>
                      <a:cubicBezTo>
                        <a:pt x="22" y="11"/>
                        <a:pt x="25" y="14"/>
                        <a:pt x="29" y="15"/>
                      </a:cubicBezTo>
                      <a:cubicBezTo>
                        <a:pt x="33" y="16"/>
                        <a:pt x="42" y="15"/>
                        <a:pt x="44" y="16"/>
                      </a:cubicBezTo>
                      <a:cubicBezTo>
                        <a:pt x="46" y="17"/>
                        <a:pt x="52" y="21"/>
                        <a:pt x="53" y="20"/>
                      </a:cubicBezTo>
                      <a:cubicBezTo>
                        <a:pt x="54" y="20"/>
                        <a:pt x="55" y="17"/>
                        <a:pt x="58" y="17"/>
                      </a:cubicBezTo>
                      <a:cubicBezTo>
                        <a:pt x="60" y="17"/>
                        <a:pt x="69" y="14"/>
                        <a:pt x="71" y="14"/>
                      </a:cubicBezTo>
                      <a:cubicBezTo>
                        <a:pt x="73" y="14"/>
                        <a:pt x="86" y="14"/>
                        <a:pt x="88" y="14"/>
                      </a:cubicBezTo>
                      <a:cubicBezTo>
                        <a:pt x="90" y="14"/>
                        <a:pt x="93" y="14"/>
                        <a:pt x="96" y="15"/>
                      </a:cubicBezTo>
                      <a:cubicBezTo>
                        <a:pt x="98" y="16"/>
                        <a:pt x="104" y="19"/>
                        <a:pt x="103" y="20"/>
                      </a:cubicBezTo>
                      <a:cubicBezTo>
                        <a:pt x="103" y="21"/>
                        <a:pt x="96" y="23"/>
                        <a:pt x="98" y="25"/>
                      </a:cubicBezTo>
                      <a:cubicBezTo>
                        <a:pt x="99" y="26"/>
                        <a:pt x="105" y="26"/>
                        <a:pt x="105" y="27"/>
                      </a:cubicBezTo>
                      <a:cubicBezTo>
                        <a:pt x="105" y="28"/>
                        <a:pt x="98" y="31"/>
                        <a:pt x="98" y="31"/>
                      </a:cubicBezTo>
                      <a:cubicBezTo>
                        <a:pt x="98" y="31"/>
                        <a:pt x="91" y="33"/>
                        <a:pt x="86" y="33"/>
                      </a:cubicBezTo>
                      <a:cubicBezTo>
                        <a:pt x="81" y="33"/>
                        <a:pt x="77" y="31"/>
                        <a:pt x="77" y="31"/>
                      </a:cubicBezTo>
                      <a:cubicBezTo>
                        <a:pt x="77" y="31"/>
                        <a:pt x="77" y="27"/>
                        <a:pt x="75" y="27"/>
                      </a:cubicBezTo>
                      <a:cubicBezTo>
                        <a:pt x="74" y="27"/>
                        <a:pt x="71" y="32"/>
                        <a:pt x="68" y="32"/>
                      </a:cubicBezTo>
                      <a:cubicBezTo>
                        <a:pt x="66" y="32"/>
                        <a:pt x="60" y="34"/>
                        <a:pt x="53" y="33"/>
                      </a:cubicBezTo>
                      <a:cubicBezTo>
                        <a:pt x="46" y="33"/>
                        <a:pt x="38" y="33"/>
                        <a:pt x="36" y="33"/>
                      </a:cubicBezTo>
                      <a:cubicBezTo>
                        <a:pt x="35" y="33"/>
                        <a:pt x="36" y="28"/>
                        <a:pt x="34" y="27"/>
                      </a:cubicBezTo>
                      <a:cubicBezTo>
                        <a:pt x="32" y="27"/>
                        <a:pt x="29" y="32"/>
                        <a:pt x="27" y="32"/>
                      </a:cubicBezTo>
                      <a:cubicBezTo>
                        <a:pt x="25" y="32"/>
                        <a:pt x="20" y="31"/>
                        <a:pt x="18" y="31"/>
                      </a:cubicBezTo>
                      <a:cubicBezTo>
                        <a:pt x="16" y="30"/>
                        <a:pt x="10" y="32"/>
                        <a:pt x="9" y="29"/>
                      </a:cubicBezTo>
                      <a:cubicBezTo>
                        <a:pt x="7" y="26"/>
                        <a:pt x="6" y="24"/>
                        <a:pt x="6" y="22"/>
                      </a:cubicBezTo>
                      <a:cubicBezTo>
                        <a:pt x="6" y="20"/>
                        <a:pt x="8" y="17"/>
                        <a:pt x="8" y="16"/>
                      </a:cubicBezTo>
                      <a:cubicBezTo>
                        <a:pt x="7" y="14"/>
                        <a:pt x="5" y="10"/>
                        <a:pt x="5" y="10"/>
                      </a:cubicBezTo>
                      <a:cubicBezTo>
                        <a:pt x="2" y="9"/>
                        <a:pt x="0" y="7"/>
                        <a:pt x="1" y="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1" name="Freeform 463">
                  <a:extLst>
                    <a:ext uri="{FF2B5EF4-FFF2-40B4-BE49-F238E27FC236}">
                      <a16:creationId xmlns:a16="http://schemas.microsoft.com/office/drawing/2014/main" id="{8E685280-658E-809C-264A-8DF6A166C80F}"/>
                    </a:ext>
                  </a:extLst>
                </p:cNvPr>
                <p:cNvSpPr>
                  <a:spLocks/>
                </p:cNvSpPr>
                <p:nvPr>
                  <p:custDataLst>
                    <p:tags r:id="rId17"/>
                  </p:custDataLst>
                </p:nvPr>
              </p:nvSpPr>
              <p:spPr bwMode="auto">
                <a:xfrm>
                  <a:off x="2863895" y="1402045"/>
                  <a:ext cx="110030" cy="73416"/>
                </a:xfrm>
                <a:custGeom>
                  <a:avLst/>
                  <a:gdLst>
                    <a:gd name="T0" fmla="*/ 0 w 28"/>
                    <a:gd name="T1" fmla="*/ 56248 h 17"/>
                    <a:gd name="T2" fmla="*/ 9723 w 28"/>
                    <a:gd name="T3" fmla="*/ 22500 h 17"/>
                    <a:gd name="T4" fmla="*/ 48617 w 28"/>
                    <a:gd name="T5" fmla="*/ 0 h 17"/>
                    <a:gd name="T6" fmla="*/ 97235 w 28"/>
                    <a:gd name="T7" fmla="*/ 5624 h 17"/>
                    <a:gd name="T8" fmla="*/ 126406 w 28"/>
                    <a:gd name="T9" fmla="*/ 50624 h 17"/>
                    <a:gd name="T10" fmla="*/ 106958 w 28"/>
                    <a:gd name="T11" fmla="*/ 95624 h 17"/>
                    <a:gd name="T12" fmla="*/ 48617 w 28"/>
                    <a:gd name="T13" fmla="*/ 89999 h 17"/>
                    <a:gd name="T14" fmla="*/ 0 w 28"/>
                    <a:gd name="T15" fmla="*/ 56248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7">
                      <a:moveTo>
                        <a:pt x="0" y="10"/>
                      </a:moveTo>
                      <a:cubicBezTo>
                        <a:pt x="0" y="10"/>
                        <a:pt x="0" y="5"/>
                        <a:pt x="2" y="4"/>
                      </a:cubicBezTo>
                      <a:cubicBezTo>
                        <a:pt x="6" y="2"/>
                        <a:pt x="8" y="0"/>
                        <a:pt x="10" y="0"/>
                      </a:cubicBezTo>
                      <a:cubicBezTo>
                        <a:pt x="10" y="0"/>
                        <a:pt x="16" y="0"/>
                        <a:pt x="20" y="1"/>
                      </a:cubicBezTo>
                      <a:cubicBezTo>
                        <a:pt x="24" y="2"/>
                        <a:pt x="24" y="6"/>
                        <a:pt x="26" y="9"/>
                      </a:cubicBezTo>
                      <a:cubicBezTo>
                        <a:pt x="28" y="12"/>
                        <a:pt x="26" y="17"/>
                        <a:pt x="22" y="17"/>
                      </a:cubicBezTo>
                      <a:cubicBezTo>
                        <a:pt x="18" y="17"/>
                        <a:pt x="14" y="16"/>
                        <a:pt x="10" y="16"/>
                      </a:cubicBezTo>
                      <a:cubicBezTo>
                        <a:pt x="6" y="16"/>
                        <a:pt x="0" y="10"/>
                        <a:pt x="0" y="1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2" name="Freeform 464">
                  <a:extLst>
                    <a:ext uri="{FF2B5EF4-FFF2-40B4-BE49-F238E27FC236}">
                      <a16:creationId xmlns:a16="http://schemas.microsoft.com/office/drawing/2014/main" id="{6D34DDE2-1368-476C-7B3D-2202AA29F5C5}"/>
                    </a:ext>
                  </a:extLst>
                </p:cNvPr>
                <p:cNvSpPr>
                  <a:spLocks/>
                </p:cNvSpPr>
                <p:nvPr>
                  <p:custDataLst>
                    <p:tags r:id="rId18"/>
                  </p:custDataLst>
                </p:nvPr>
              </p:nvSpPr>
              <p:spPr bwMode="auto">
                <a:xfrm>
                  <a:off x="2861648" y="1002847"/>
                  <a:ext cx="343567" cy="238604"/>
                </a:xfrm>
                <a:custGeom>
                  <a:avLst/>
                  <a:gdLst>
                    <a:gd name="T0" fmla="*/ 37533 w 89"/>
                    <a:gd name="T1" fmla="*/ 174399 h 57"/>
                    <a:gd name="T2" fmla="*/ 4691 w 89"/>
                    <a:gd name="T3" fmla="*/ 121550 h 57"/>
                    <a:gd name="T4" fmla="*/ 23457 w 89"/>
                    <a:gd name="T5" fmla="*/ 79272 h 57"/>
                    <a:gd name="T6" fmla="*/ 70373 w 89"/>
                    <a:gd name="T7" fmla="*/ 79272 h 57"/>
                    <a:gd name="T8" fmla="*/ 84447 w 89"/>
                    <a:gd name="T9" fmla="*/ 73988 h 57"/>
                    <a:gd name="T10" fmla="*/ 79756 w 89"/>
                    <a:gd name="T11" fmla="*/ 58132 h 57"/>
                    <a:gd name="T12" fmla="*/ 51607 w 89"/>
                    <a:gd name="T13" fmla="*/ 36993 h 57"/>
                    <a:gd name="T14" fmla="*/ 89139 w 89"/>
                    <a:gd name="T15" fmla="*/ 31709 h 57"/>
                    <a:gd name="T16" fmla="*/ 121981 w 89"/>
                    <a:gd name="T17" fmla="*/ 31709 h 57"/>
                    <a:gd name="T18" fmla="*/ 89139 w 89"/>
                    <a:gd name="T19" fmla="*/ 5284 h 57"/>
                    <a:gd name="T20" fmla="*/ 126672 w 89"/>
                    <a:gd name="T21" fmla="*/ 0 h 57"/>
                    <a:gd name="T22" fmla="*/ 178279 w 89"/>
                    <a:gd name="T23" fmla="*/ 26423 h 57"/>
                    <a:gd name="T24" fmla="*/ 215813 w 89"/>
                    <a:gd name="T25" fmla="*/ 73988 h 57"/>
                    <a:gd name="T26" fmla="*/ 272111 w 89"/>
                    <a:gd name="T27" fmla="*/ 79272 h 57"/>
                    <a:gd name="T28" fmla="*/ 272111 w 89"/>
                    <a:gd name="T29" fmla="*/ 110981 h 57"/>
                    <a:gd name="T30" fmla="*/ 295568 w 89"/>
                    <a:gd name="T31" fmla="*/ 110981 h 57"/>
                    <a:gd name="T32" fmla="*/ 300260 w 89"/>
                    <a:gd name="T33" fmla="*/ 89841 h 57"/>
                    <a:gd name="T34" fmla="*/ 328410 w 89"/>
                    <a:gd name="T35" fmla="*/ 95127 h 57"/>
                    <a:gd name="T36" fmla="*/ 323717 w 89"/>
                    <a:gd name="T37" fmla="*/ 121550 h 57"/>
                    <a:gd name="T38" fmla="*/ 347176 w 89"/>
                    <a:gd name="T39" fmla="*/ 142690 h 57"/>
                    <a:gd name="T40" fmla="*/ 333102 w 89"/>
                    <a:gd name="T41" fmla="*/ 169115 h 57"/>
                    <a:gd name="T42" fmla="*/ 347176 w 89"/>
                    <a:gd name="T43" fmla="*/ 179685 h 57"/>
                    <a:gd name="T44" fmla="*/ 370633 w 89"/>
                    <a:gd name="T45" fmla="*/ 163829 h 57"/>
                    <a:gd name="T46" fmla="*/ 398783 w 89"/>
                    <a:gd name="T47" fmla="*/ 174399 h 57"/>
                    <a:gd name="T48" fmla="*/ 417549 w 89"/>
                    <a:gd name="T49" fmla="*/ 195538 h 57"/>
                    <a:gd name="T50" fmla="*/ 365942 w 89"/>
                    <a:gd name="T51" fmla="*/ 211394 h 57"/>
                    <a:gd name="T52" fmla="*/ 323717 w 89"/>
                    <a:gd name="T53" fmla="*/ 243103 h 57"/>
                    <a:gd name="T54" fmla="*/ 290877 w 89"/>
                    <a:gd name="T55" fmla="*/ 285381 h 57"/>
                    <a:gd name="T56" fmla="*/ 253344 w 89"/>
                    <a:gd name="T57" fmla="*/ 264242 h 57"/>
                    <a:gd name="T58" fmla="*/ 234578 w 89"/>
                    <a:gd name="T59" fmla="*/ 264242 h 57"/>
                    <a:gd name="T60" fmla="*/ 239270 w 89"/>
                    <a:gd name="T61" fmla="*/ 280096 h 57"/>
                    <a:gd name="T62" fmla="*/ 220504 w 89"/>
                    <a:gd name="T63" fmla="*/ 301235 h 57"/>
                    <a:gd name="T64" fmla="*/ 159514 w 89"/>
                    <a:gd name="T65" fmla="*/ 285381 h 57"/>
                    <a:gd name="T66" fmla="*/ 117289 w 89"/>
                    <a:gd name="T67" fmla="*/ 248387 h 57"/>
                    <a:gd name="T68" fmla="*/ 89139 w 89"/>
                    <a:gd name="T69" fmla="*/ 221963 h 57"/>
                    <a:gd name="T70" fmla="*/ 126672 w 89"/>
                    <a:gd name="T71" fmla="*/ 206108 h 57"/>
                    <a:gd name="T72" fmla="*/ 173588 w 89"/>
                    <a:gd name="T73" fmla="*/ 206108 h 57"/>
                    <a:gd name="T74" fmla="*/ 150131 w 89"/>
                    <a:gd name="T75" fmla="*/ 179685 h 57"/>
                    <a:gd name="T76" fmla="*/ 126672 w 89"/>
                    <a:gd name="T77" fmla="*/ 179685 h 57"/>
                    <a:gd name="T78" fmla="*/ 75065 w 89"/>
                    <a:gd name="T79" fmla="*/ 190254 h 57"/>
                    <a:gd name="T80" fmla="*/ 37533 w 89"/>
                    <a:gd name="T81" fmla="*/ 174399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9" h="57">
                      <a:moveTo>
                        <a:pt x="8" y="33"/>
                      </a:moveTo>
                      <a:cubicBezTo>
                        <a:pt x="7" y="32"/>
                        <a:pt x="0" y="27"/>
                        <a:pt x="1" y="23"/>
                      </a:cubicBezTo>
                      <a:cubicBezTo>
                        <a:pt x="2" y="19"/>
                        <a:pt x="3" y="17"/>
                        <a:pt x="5" y="15"/>
                      </a:cubicBezTo>
                      <a:cubicBezTo>
                        <a:pt x="6" y="14"/>
                        <a:pt x="14" y="15"/>
                        <a:pt x="15" y="15"/>
                      </a:cubicBezTo>
                      <a:cubicBezTo>
                        <a:pt x="16" y="16"/>
                        <a:pt x="18" y="15"/>
                        <a:pt x="18" y="14"/>
                      </a:cubicBezTo>
                      <a:cubicBezTo>
                        <a:pt x="18" y="13"/>
                        <a:pt x="18" y="12"/>
                        <a:pt x="17" y="11"/>
                      </a:cubicBezTo>
                      <a:cubicBezTo>
                        <a:pt x="16" y="10"/>
                        <a:pt x="10" y="9"/>
                        <a:pt x="11" y="7"/>
                      </a:cubicBezTo>
                      <a:cubicBezTo>
                        <a:pt x="12" y="6"/>
                        <a:pt x="18" y="6"/>
                        <a:pt x="19" y="6"/>
                      </a:cubicBezTo>
                      <a:cubicBezTo>
                        <a:pt x="21" y="6"/>
                        <a:pt x="25" y="6"/>
                        <a:pt x="26" y="6"/>
                      </a:cubicBezTo>
                      <a:cubicBezTo>
                        <a:pt x="26" y="5"/>
                        <a:pt x="19" y="2"/>
                        <a:pt x="19" y="1"/>
                      </a:cubicBezTo>
                      <a:cubicBezTo>
                        <a:pt x="19" y="0"/>
                        <a:pt x="23" y="0"/>
                        <a:pt x="27" y="0"/>
                      </a:cubicBezTo>
                      <a:cubicBezTo>
                        <a:pt x="30" y="1"/>
                        <a:pt x="37" y="3"/>
                        <a:pt x="38" y="5"/>
                      </a:cubicBezTo>
                      <a:cubicBezTo>
                        <a:pt x="39" y="6"/>
                        <a:pt x="43" y="14"/>
                        <a:pt x="46" y="14"/>
                      </a:cubicBezTo>
                      <a:cubicBezTo>
                        <a:pt x="50" y="15"/>
                        <a:pt x="57" y="15"/>
                        <a:pt x="58" y="15"/>
                      </a:cubicBezTo>
                      <a:cubicBezTo>
                        <a:pt x="59" y="16"/>
                        <a:pt x="56" y="21"/>
                        <a:pt x="58" y="21"/>
                      </a:cubicBezTo>
                      <a:cubicBezTo>
                        <a:pt x="60" y="22"/>
                        <a:pt x="63" y="23"/>
                        <a:pt x="63" y="21"/>
                      </a:cubicBezTo>
                      <a:cubicBezTo>
                        <a:pt x="64" y="20"/>
                        <a:pt x="63" y="17"/>
                        <a:pt x="64" y="17"/>
                      </a:cubicBezTo>
                      <a:cubicBezTo>
                        <a:pt x="66" y="17"/>
                        <a:pt x="70" y="16"/>
                        <a:pt x="70" y="18"/>
                      </a:cubicBezTo>
                      <a:cubicBezTo>
                        <a:pt x="70" y="20"/>
                        <a:pt x="69" y="23"/>
                        <a:pt x="69" y="23"/>
                      </a:cubicBezTo>
                      <a:cubicBezTo>
                        <a:pt x="69" y="23"/>
                        <a:pt x="74" y="25"/>
                        <a:pt x="74" y="27"/>
                      </a:cubicBezTo>
                      <a:cubicBezTo>
                        <a:pt x="74" y="29"/>
                        <a:pt x="68" y="31"/>
                        <a:pt x="71" y="32"/>
                      </a:cubicBezTo>
                      <a:cubicBezTo>
                        <a:pt x="73" y="33"/>
                        <a:pt x="73" y="34"/>
                        <a:pt x="74" y="34"/>
                      </a:cubicBezTo>
                      <a:cubicBezTo>
                        <a:pt x="75" y="34"/>
                        <a:pt x="78" y="31"/>
                        <a:pt x="79" y="31"/>
                      </a:cubicBezTo>
                      <a:cubicBezTo>
                        <a:pt x="80" y="31"/>
                        <a:pt x="84" y="32"/>
                        <a:pt x="85" y="33"/>
                      </a:cubicBezTo>
                      <a:cubicBezTo>
                        <a:pt x="87" y="34"/>
                        <a:pt x="89" y="35"/>
                        <a:pt x="89" y="37"/>
                      </a:cubicBezTo>
                      <a:cubicBezTo>
                        <a:pt x="89" y="38"/>
                        <a:pt x="80" y="39"/>
                        <a:pt x="78" y="40"/>
                      </a:cubicBezTo>
                      <a:cubicBezTo>
                        <a:pt x="75" y="41"/>
                        <a:pt x="71" y="46"/>
                        <a:pt x="69" y="46"/>
                      </a:cubicBezTo>
                      <a:cubicBezTo>
                        <a:pt x="67" y="47"/>
                        <a:pt x="63" y="54"/>
                        <a:pt x="62" y="54"/>
                      </a:cubicBezTo>
                      <a:cubicBezTo>
                        <a:pt x="60" y="54"/>
                        <a:pt x="56" y="52"/>
                        <a:pt x="54" y="50"/>
                      </a:cubicBezTo>
                      <a:cubicBezTo>
                        <a:pt x="53" y="48"/>
                        <a:pt x="50" y="48"/>
                        <a:pt x="50" y="50"/>
                      </a:cubicBezTo>
                      <a:cubicBezTo>
                        <a:pt x="50" y="51"/>
                        <a:pt x="52" y="52"/>
                        <a:pt x="51" y="53"/>
                      </a:cubicBezTo>
                      <a:cubicBezTo>
                        <a:pt x="50" y="55"/>
                        <a:pt x="50" y="57"/>
                        <a:pt x="47" y="57"/>
                      </a:cubicBezTo>
                      <a:cubicBezTo>
                        <a:pt x="45" y="56"/>
                        <a:pt x="34" y="54"/>
                        <a:pt x="34" y="54"/>
                      </a:cubicBezTo>
                      <a:cubicBezTo>
                        <a:pt x="30" y="52"/>
                        <a:pt x="27" y="49"/>
                        <a:pt x="25" y="47"/>
                      </a:cubicBezTo>
                      <a:cubicBezTo>
                        <a:pt x="23" y="45"/>
                        <a:pt x="20" y="43"/>
                        <a:pt x="19" y="42"/>
                      </a:cubicBezTo>
                      <a:cubicBezTo>
                        <a:pt x="19" y="41"/>
                        <a:pt x="26" y="39"/>
                        <a:pt x="27" y="39"/>
                      </a:cubicBezTo>
                      <a:cubicBezTo>
                        <a:pt x="29" y="39"/>
                        <a:pt x="36" y="40"/>
                        <a:pt x="37" y="39"/>
                      </a:cubicBezTo>
                      <a:cubicBezTo>
                        <a:pt x="37" y="38"/>
                        <a:pt x="33" y="35"/>
                        <a:pt x="32" y="34"/>
                      </a:cubicBezTo>
                      <a:cubicBezTo>
                        <a:pt x="31" y="33"/>
                        <a:pt x="29" y="34"/>
                        <a:pt x="27" y="34"/>
                      </a:cubicBezTo>
                      <a:cubicBezTo>
                        <a:pt x="25" y="34"/>
                        <a:pt x="19" y="36"/>
                        <a:pt x="16" y="36"/>
                      </a:cubicBezTo>
                      <a:cubicBezTo>
                        <a:pt x="13" y="36"/>
                        <a:pt x="10" y="35"/>
                        <a:pt x="8" y="3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3" name="Freeform 465">
                  <a:extLst>
                    <a:ext uri="{FF2B5EF4-FFF2-40B4-BE49-F238E27FC236}">
                      <a16:creationId xmlns:a16="http://schemas.microsoft.com/office/drawing/2014/main" id="{61F586FA-5E2E-A473-B883-43649A99E663}"/>
                    </a:ext>
                  </a:extLst>
                </p:cNvPr>
                <p:cNvSpPr>
                  <a:spLocks/>
                </p:cNvSpPr>
                <p:nvPr>
                  <p:custDataLst>
                    <p:tags r:id="rId19"/>
                  </p:custDataLst>
                </p:nvPr>
              </p:nvSpPr>
              <p:spPr bwMode="auto">
                <a:xfrm>
                  <a:off x="2852667" y="1301098"/>
                  <a:ext cx="103296" cy="61943"/>
                </a:xfrm>
                <a:custGeom>
                  <a:avLst/>
                  <a:gdLst>
                    <a:gd name="T0" fmla="*/ 32255 w 27"/>
                    <a:gd name="T1" fmla="*/ 56579 h 15"/>
                    <a:gd name="T2" fmla="*/ 0 w 27"/>
                    <a:gd name="T3" fmla="*/ 15431 h 15"/>
                    <a:gd name="T4" fmla="*/ 50687 w 27"/>
                    <a:gd name="T5" fmla="*/ 5144 h 15"/>
                    <a:gd name="T6" fmla="*/ 96765 w 27"/>
                    <a:gd name="T7" fmla="*/ 15431 h 15"/>
                    <a:gd name="T8" fmla="*/ 124413 w 27"/>
                    <a:gd name="T9" fmla="*/ 41148 h 15"/>
                    <a:gd name="T10" fmla="*/ 101374 w 27"/>
                    <a:gd name="T11" fmla="*/ 77153 h 15"/>
                    <a:gd name="T12" fmla="*/ 32255 w 27"/>
                    <a:gd name="T13" fmla="*/ 56579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5">
                      <a:moveTo>
                        <a:pt x="7" y="11"/>
                      </a:moveTo>
                      <a:cubicBezTo>
                        <a:pt x="5" y="11"/>
                        <a:pt x="0" y="6"/>
                        <a:pt x="0" y="3"/>
                      </a:cubicBezTo>
                      <a:cubicBezTo>
                        <a:pt x="0" y="0"/>
                        <a:pt x="8" y="1"/>
                        <a:pt x="11" y="1"/>
                      </a:cubicBezTo>
                      <a:cubicBezTo>
                        <a:pt x="11" y="1"/>
                        <a:pt x="17" y="3"/>
                        <a:pt x="21" y="3"/>
                      </a:cubicBezTo>
                      <a:cubicBezTo>
                        <a:pt x="25" y="3"/>
                        <a:pt x="27" y="6"/>
                        <a:pt x="27" y="8"/>
                      </a:cubicBezTo>
                      <a:cubicBezTo>
                        <a:pt x="27" y="11"/>
                        <a:pt x="25" y="15"/>
                        <a:pt x="22" y="15"/>
                      </a:cubicBezTo>
                      <a:cubicBezTo>
                        <a:pt x="19" y="15"/>
                        <a:pt x="9" y="12"/>
                        <a:pt x="7" y="1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4" name="Freeform 466">
                  <a:extLst>
                    <a:ext uri="{FF2B5EF4-FFF2-40B4-BE49-F238E27FC236}">
                      <a16:creationId xmlns:a16="http://schemas.microsoft.com/office/drawing/2014/main" id="{B44C4DB9-7F7A-823E-0FFC-5DE7C4779169}"/>
                    </a:ext>
                  </a:extLst>
                </p:cNvPr>
                <p:cNvSpPr>
                  <a:spLocks/>
                </p:cNvSpPr>
                <p:nvPr>
                  <p:custDataLst>
                    <p:tags r:id="rId20"/>
                  </p:custDataLst>
                </p:nvPr>
              </p:nvSpPr>
              <p:spPr bwMode="auto">
                <a:xfrm>
                  <a:off x="2812246" y="1188682"/>
                  <a:ext cx="105542" cy="66532"/>
                </a:xfrm>
                <a:custGeom>
                  <a:avLst/>
                  <a:gdLst>
                    <a:gd name="T0" fmla="*/ 0 w 28"/>
                    <a:gd name="T1" fmla="*/ 15646 h 16"/>
                    <a:gd name="T2" fmla="*/ 40257 w 28"/>
                    <a:gd name="T3" fmla="*/ 0 h 16"/>
                    <a:gd name="T4" fmla="*/ 120770 w 28"/>
                    <a:gd name="T5" fmla="*/ 31291 h 16"/>
                    <a:gd name="T6" fmla="*/ 120770 w 28"/>
                    <a:gd name="T7" fmla="*/ 62584 h 16"/>
                    <a:gd name="T8" fmla="*/ 89459 w 28"/>
                    <a:gd name="T9" fmla="*/ 83444 h 16"/>
                    <a:gd name="T10" fmla="*/ 49202 w 28"/>
                    <a:gd name="T11" fmla="*/ 83444 h 16"/>
                    <a:gd name="T12" fmla="*/ 0 w 28"/>
                    <a:gd name="T13" fmla="*/ 1564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6">
                      <a:moveTo>
                        <a:pt x="0" y="3"/>
                      </a:moveTo>
                      <a:cubicBezTo>
                        <a:pt x="0" y="1"/>
                        <a:pt x="6" y="0"/>
                        <a:pt x="9" y="0"/>
                      </a:cubicBezTo>
                      <a:cubicBezTo>
                        <a:pt x="12" y="1"/>
                        <a:pt x="26" y="5"/>
                        <a:pt x="27" y="6"/>
                      </a:cubicBezTo>
                      <a:cubicBezTo>
                        <a:pt x="28" y="8"/>
                        <a:pt x="27" y="12"/>
                        <a:pt x="27" y="12"/>
                      </a:cubicBezTo>
                      <a:cubicBezTo>
                        <a:pt x="27" y="12"/>
                        <a:pt x="22" y="15"/>
                        <a:pt x="20" y="16"/>
                      </a:cubicBezTo>
                      <a:cubicBezTo>
                        <a:pt x="18" y="16"/>
                        <a:pt x="11" y="16"/>
                        <a:pt x="11" y="16"/>
                      </a:cubicBezTo>
                      <a:cubicBezTo>
                        <a:pt x="9" y="14"/>
                        <a:pt x="0" y="5"/>
                        <a:pt x="0" y="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5" name="Freeform 467">
                  <a:extLst>
                    <a:ext uri="{FF2B5EF4-FFF2-40B4-BE49-F238E27FC236}">
                      <a16:creationId xmlns:a16="http://schemas.microsoft.com/office/drawing/2014/main" id="{DC5AF70F-9974-62FB-802B-41ED55E5A0FA}"/>
                    </a:ext>
                  </a:extLst>
                </p:cNvPr>
                <p:cNvSpPr>
                  <a:spLocks/>
                </p:cNvSpPr>
                <p:nvPr>
                  <p:custDataLst>
                    <p:tags r:id="rId21"/>
                  </p:custDataLst>
                </p:nvPr>
              </p:nvSpPr>
              <p:spPr bwMode="auto">
                <a:xfrm>
                  <a:off x="2682006" y="1507579"/>
                  <a:ext cx="190870" cy="176656"/>
                </a:xfrm>
                <a:custGeom>
                  <a:avLst/>
                  <a:gdLst>
                    <a:gd name="T0" fmla="*/ 19108 w 49"/>
                    <a:gd name="T1" fmla="*/ 117387 h 42"/>
                    <a:gd name="T2" fmla="*/ 0 w 49"/>
                    <a:gd name="T3" fmla="*/ 106717 h 42"/>
                    <a:gd name="T4" fmla="*/ 14332 w 49"/>
                    <a:gd name="T5" fmla="*/ 80036 h 42"/>
                    <a:gd name="T6" fmla="*/ 52547 w 49"/>
                    <a:gd name="T7" fmla="*/ 101380 h 42"/>
                    <a:gd name="T8" fmla="*/ 81210 w 49"/>
                    <a:gd name="T9" fmla="*/ 101380 h 42"/>
                    <a:gd name="T10" fmla="*/ 90764 w 49"/>
                    <a:gd name="T11" fmla="*/ 80036 h 42"/>
                    <a:gd name="T12" fmla="*/ 85987 w 49"/>
                    <a:gd name="T13" fmla="*/ 64029 h 42"/>
                    <a:gd name="T14" fmla="*/ 42994 w 49"/>
                    <a:gd name="T15" fmla="*/ 42686 h 42"/>
                    <a:gd name="T16" fmla="*/ 76432 w 49"/>
                    <a:gd name="T17" fmla="*/ 16007 h 42"/>
                    <a:gd name="T18" fmla="*/ 128981 w 49"/>
                    <a:gd name="T19" fmla="*/ 10672 h 42"/>
                    <a:gd name="T20" fmla="*/ 186306 w 49"/>
                    <a:gd name="T21" fmla="*/ 5335 h 42"/>
                    <a:gd name="T22" fmla="*/ 214968 w 49"/>
                    <a:gd name="T23" fmla="*/ 32016 h 42"/>
                    <a:gd name="T24" fmla="*/ 195859 w 49"/>
                    <a:gd name="T25" fmla="*/ 53357 h 42"/>
                    <a:gd name="T26" fmla="*/ 224521 w 49"/>
                    <a:gd name="T27" fmla="*/ 85373 h 42"/>
                    <a:gd name="T28" fmla="*/ 234076 w 49"/>
                    <a:gd name="T29" fmla="*/ 122723 h 42"/>
                    <a:gd name="T30" fmla="*/ 224521 w 49"/>
                    <a:gd name="T31" fmla="*/ 144067 h 42"/>
                    <a:gd name="T32" fmla="*/ 224521 w 49"/>
                    <a:gd name="T33" fmla="*/ 176081 h 42"/>
                    <a:gd name="T34" fmla="*/ 171974 w 49"/>
                    <a:gd name="T35" fmla="*/ 186753 h 42"/>
                    <a:gd name="T36" fmla="*/ 167197 w 49"/>
                    <a:gd name="T37" fmla="*/ 208096 h 42"/>
                    <a:gd name="T38" fmla="*/ 138534 w 49"/>
                    <a:gd name="T39" fmla="*/ 213431 h 42"/>
                    <a:gd name="T40" fmla="*/ 114649 w 49"/>
                    <a:gd name="T41" fmla="*/ 176081 h 42"/>
                    <a:gd name="T42" fmla="*/ 95542 w 49"/>
                    <a:gd name="T43" fmla="*/ 165409 h 42"/>
                    <a:gd name="T44" fmla="*/ 57325 w 49"/>
                    <a:gd name="T45" fmla="*/ 138730 h 42"/>
                    <a:gd name="T46" fmla="*/ 33440 w 49"/>
                    <a:gd name="T47" fmla="*/ 138730 h 42"/>
                    <a:gd name="T48" fmla="*/ 19108 w 49"/>
                    <a:gd name="T49" fmla="*/ 11738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42">
                      <a:moveTo>
                        <a:pt x="4" y="22"/>
                      </a:moveTo>
                      <a:cubicBezTo>
                        <a:pt x="3" y="22"/>
                        <a:pt x="1" y="22"/>
                        <a:pt x="0" y="20"/>
                      </a:cubicBezTo>
                      <a:cubicBezTo>
                        <a:pt x="0" y="18"/>
                        <a:pt x="1" y="15"/>
                        <a:pt x="3" y="15"/>
                      </a:cubicBezTo>
                      <a:cubicBezTo>
                        <a:pt x="5" y="14"/>
                        <a:pt x="11" y="18"/>
                        <a:pt x="11" y="19"/>
                      </a:cubicBezTo>
                      <a:cubicBezTo>
                        <a:pt x="12" y="19"/>
                        <a:pt x="16" y="20"/>
                        <a:pt x="17" y="19"/>
                      </a:cubicBezTo>
                      <a:cubicBezTo>
                        <a:pt x="18" y="19"/>
                        <a:pt x="20" y="17"/>
                        <a:pt x="19" y="15"/>
                      </a:cubicBezTo>
                      <a:cubicBezTo>
                        <a:pt x="18" y="13"/>
                        <a:pt x="19" y="12"/>
                        <a:pt x="18" y="12"/>
                      </a:cubicBezTo>
                      <a:cubicBezTo>
                        <a:pt x="17" y="11"/>
                        <a:pt x="9" y="10"/>
                        <a:pt x="9" y="8"/>
                      </a:cubicBezTo>
                      <a:cubicBezTo>
                        <a:pt x="9" y="7"/>
                        <a:pt x="14" y="3"/>
                        <a:pt x="16" y="3"/>
                      </a:cubicBezTo>
                      <a:cubicBezTo>
                        <a:pt x="19" y="2"/>
                        <a:pt x="26" y="3"/>
                        <a:pt x="27" y="2"/>
                      </a:cubicBezTo>
                      <a:cubicBezTo>
                        <a:pt x="29" y="2"/>
                        <a:pt x="39" y="1"/>
                        <a:pt x="39" y="1"/>
                      </a:cubicBezTo>
                      <a:cubicBezTo>
                        <a:pt x="41" y="0"/>
                        <a:pt x="44" y="5"/>
                        <a:pt x="45" y="6"/>
                      </a:cubicBezTo>
                      <a:cubicBezTo>
                        <a:pt x="45" y="6"/>
                        <a:pt x="40" y="8"/>
                        <a:pt x="41" y="10"/>
                      </a:cubicBezTo>
                      <a:cubicBezTo>
                        <a:pt x="42" y="11"/>
                        <a:pt x="47" y="14"/>
                        <a:pt x="47" y="16"/>
                      </a:cubicBezTo>
                      <a:cubicBezTo>
                        <a:pt x="47" y="17"/>
                        <a:pt x="49" y="22"/>
                        <a:pt x="49" y="23"/>
                      </a:cubicBezTo>
                      <a:cubicBezTo>
                        <a:pt x="49" y="24"/>
                        <a:pt x="46" y="25"/>
                        <a:pt x="47" y="27"/>
                      </a:cubicBezTo>
                      <a:cubicBezTo>
                        <a:pt x="47" y="28"/>
                        <a:pt x="47" y="32"/>
                        <a:pt x="47" y="33"/>
                      </a:cubicBezTo>
                      <a:cubicBezTo>
                        <a:pt x="47" y="34"/>
                        <a:pt x="38" y="36"/>
                        <a:pt x="36" y="35"/>
                      </a:cubicBezTo>
                      <a:cubicBezTo>
                        <a:pt x="34" y="34"/>
                        <a:pt x="36" y="37"/>
                        <a:pt x="35" y="39"/>
                      </a:cubicBezTo>
                      <a:cubicBezTo>
                        <a:pt x="33" y="40"/>
                        <a:pt x="31" y="42"/>
                        <a:pt x="29" y="40"/>
                      </a:cubicBezTo>
                      <a:cubicBezTo>
                        <a:pt x="26" y="39"/>
                        <a:pt x="25" y="34"/>
                        <a:pt x="24" y="33"/>
                      </a:cubicBezTo>
                      <a:cubicBezTo>
                        <a:pt x="23" y="32"/>
                        <a:pt x="20" y="31"/>
                        <a:pt x="20" y="31"/>
                      </a:cubicBezTo>
                      <a:cubicBezTo>
                        <a:pt x="19" y="30"/>
                        <a:pt x="14" y="26"/>
                        <a:pt x="12" y="26"/>
                      </a:cubicBezTo>
                      <a:cubicBezTo>
                        <a:pt x="10" y="27"/>
                        <a:pt x="9" y="27"/>
                        <a:pt x="7" y="26"/>
                      </a:cubicBezTo>
                      <a:cubicBezTo>
                        <a:pt x="6" y="25"/>
                        <a:pt x="5" y="23"/>
                        <a:pt x="4" y="2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6" name="Freeform 468">
                  <a:extLst>
                    <a:ext uri="{FF2B5EF4-FFF2-40B4-BE49-F238E27FC236}">
                      <a16:creationId xmlns:a16="http://schemas.microsoft.com/office/drawing/2014/main" id="{1AA1F8BC-5F92-A67B-F5BE-830A02C3CE73}"/>
                    </a:ext>
                  </a:extLst>
                </p:cNvPr>
                <p:cNvSpPr>
                  <a:spLocks/>
                </p:cNvSpPr>
                <p:nvPr>
                  <p:custDataLst>
                    <p:tags r:id="rId22"/>
                  </p:custDataLst>
                </p:nvPr>
              </p:nvSpPr>
              <p:spPr bwMode="auto">
                <a:xfrm>
                  <a:off x="2630360" y="1333216"/>
                  <a:ext cx="213328" cy="121594"/>
                </a:xfrm>
                <a:custGeom>
                  <a:avLst/>
                  <a:gdLst>
                    <a:gd name="T0" fmla="*/ 0 w 56"/>
                    <a:gd name="T1" fmla="*/ 42418 h 29"/>
                    <a:gd name="T2" fmla="*/ 0 w 56"/>
                    <a:gd name="T3" fmla="*/ 15907 h 29"/>
                    <a:gd name="T4" fmla="*/ 50255 w 56"/>
                    <a:gd name="T5" fmla="*/ 26513 h 29"/>
                    <a:gd name="T6" fmla="*/ 77668 w 56"/>
                    <a:gd name="T7" fmla="*/ 63629 h 29"/>
                    <a:gd name="T8" fmla="*/ 105078 w 56"/>
                    <a:gd name="T9" fmla="*/ 79537 h 29"/>
                    <a:gd name="T10" fmla="*/ 95942 w 56"/>
                    <a:gd name="T11" fmla="*/ 31815 h 29"/>
                    <a:gd name="T12" fmla="*/ 118784 w 56"/>
                    <a:gd name="T13" fmla="*/ 37116 h 29"/>
                    <a:gd name="T14" fmla="*/ 164470 w 56"/>
                    <a:gd name="T15" fmla="*/ 74233 h 29"/>
                    <a:gd name="T16" fmla="*/ 164470 w 56"/>
                    <a:gd name="T17" fmla="*/ 42418 h 29"/>
                    <a:gd name="T18" fmla="*/ 137060 w 56"/>
                    <a:gd name="T19" fmla="*/ 15907 h 29"/>
                    <a:gd name="T20" fmla="*/ 164470 w 56"/>
                    <a:gd name="T21" fmla="*/ 0 h 29"/>
                    <a:gd name="T22" fmla="*/ 205588 w 56"/>
                    <a:gd name="T23" fmla="*/ 10605 h 29"/>
                    <a:gd name="T24" fmla="*/ 242138 w 56"/>
                    <a:gd name="T25" fmla="*/ 31815 h 29"/>
                    <a:gd name="T26" fmla="*/ 242138 w 56"/>
                    <a:gd name="T27" fmla="*/ 79537 h 29"/>
                    <a:gd name="T28" fmla="*/ 255843 w 56"/>
                    <a:gd name="T29" fmla="*/ 95444 h 29"/>
                    <a:gd name="T30" fmla="*/ 251275 w 56"/>
                    <a:gd name="T31" fmla="*/ 116653 h 29"/>
                    <a:gd name="T32" fmla="*/ 228431 w 56"/>
                    <a:gd name="T33" fmla="*/ 121955 h 29"/>
                    <a:gd name="T34" fmla="*/ 233001 w 56"/>
                    <a:gd name="T35" fmla="*/ 143164 h 29"/>
                    <a:gd name="T36" fmla="*/ 155333 w 56"/>
                    <a:gd name="T37" fmla="*/ 148468 h 29"/>
                    <a:gd name="T38" fmla="*/ 141628 w 56"/>
                    <a:gd name="T39" fmla="*/ 121955 h 29"/>
                    <a:gd name="T40" fmla="*/ 159902 w 56"/>
                    <a:gd name="T41" fmla="*/ 95444 h 29"/>
                    <a:gd name="T42" fmla="*/ 105078 w 56"/>
                    <a:gd name="T43" fmla="*/ 106048 h 29"/>
                    <a:gd name="T44" fmla="*/ 68529 w 56"/>
                    <a:gd name="T45" fmla="*/ 106048 h 29"/>
                    <a:gd name="T46" fmla="*/ 59392 w 56"/>
                    <a:gd name="T47" fmla="*/ 84838 h 29"/>
                    <a:gd name="T48" fmla="*/ 22842 w 56"/>
                    <a:gd name="T49" fmla="*/ 74233 h 29"/>
                    <a:gd name="T50" fmla="*/ 22842 w 56"/>
                    <a:gd name="T51" fmla="*/ 53024 h 29"/>
                    <a:gd name="T52" fmla="*/ 0 w 56"/>
                    <a:gd name="T53" fmla="*/ 42418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29">
                      <a:moveTo>
                        <a:pt x="0" y="8"/>
                      </a:moveTo>
                      <a:cubicBezTo>
                        <a:pt x="0" y="7"/>
                        <a:pt x="0" y="3"/>
                        <a:pt x="0" y="3"/>
                      </a:cubicBezTo>
                      <a:cubicBezTo>
                        <a:pt x="2" y="2"/>
                        <a:pt x="10" y="3"/>
                        <a:pt x="11" y="5"/>
                      </a:cubicBezTo>
                      <a:cubicBezTo>
                        <a:pt x="12" y="6"/>
                        <a:pt x="15" y="10"/>
                        <a:pt x="17" y="12"/>
                      </a:cubicBezTo>
                      <a:cubicBezTo>
                        <a:pt x="20" y="13"/>
                        <a:pt x="21" y="15"/>
                        <a:pt x="23" y="15"/>
                      </a:cubicBezTo>
                      <a:cubicBezTo>
                        <a:pt x="24" y="15"/>
                        <a:pt x="19" y="7"/>
                        <a:pt x="21" y="6"/>
                      </a:cubicBezTo>
                      <a:cubicBezTo>
                        <a:pt x="22" y="5"/>
                        <a:pt x="25" y="6"/>
                        <a:pt x="26" y="7"/>
                      </a:cubicBezTo>
                      <a:cubicBezTo>
                        <a:pt x="27" y="8"/>
                        <a:pt x="35" y="14"/>
                        <a:pt x="36" y="14"/>
                      </a:cubicBezTo>
                      <a:cubicBezTo>
                        <a:pt x="38" y="14"/>
                        <a:pt x="37" y="10"/>
                        <a:pt x="36" y="8"/>
                      </a:cubicBezTo>
                      <a:cubicBezTo>
                        <a:pt x="35" y="6"/>
                        <a:pt x="29" y="5"/>
                        <a:pt x="30" y="3"/>
                      </a:cubicBezTo>
                      <a:cubicBezTo>
                        <a:pt x="31" y="1"/>
                        <a:pt x="35" y="0"/>
                        <a:pt x="36" y="0"/>
                      </a:cubicBezTo>
                      <a:cubicBezTo>
                        <a:pt x="37" y="0"/>
                        <a:pt x="43" y="1"/>
                        <a:pt x="45" y="2"/>
                      </a:cubicBezTo>
                      <a:cubicBezTo>
                        <a:pt x="47" y="2"/>
                        <a:pt x="52" y="4"/>
                        <a:pt x="53" y="6"/>
                      </a:cubicBezTo>
                      <a:cubicBezTo>
                        <a:pt x="54" y="9"/>
                        <a:pt x="54" y="14"/>
                        <a:pt x="53" y="15"/>
                      </a:cubicBezTo>
                      <a:cubicBezTo>
                        <a:pt x="52" y="16"/>
                        <a:pt x="56" y="17"/>
                        <a:pt x="56" y="18"/>
                      </a:cubicBezTo>
                      <a:cubicBezTo>
                        <a:pt x="56" y="19"/>
                        <a:pt x="55" y="22"/>
                        <a:pt x="55" y="22"/>
                      </a:cubicBezTo>
                      <a:cubicBezTo>
                        <a:pt x="54" y="23"/>
                        <a:pt x="50" y="21"/>
                        <a:pt x="50" y="23"/>
                      </a:cubicBezTo>
                      <a:cubicBezTo>
                        <a:pt x="50" y="24"/>
                        <a:pt x="52" y="26"/>
                        <a:pt x="51" y="27"/>
                      </a:cubicBezTo>
                      <a:cubicBezTo>
                        <a:pt x="50" y="28"/>
                        <a:pt x="35" y="29"/>
                        <a:pt x="34" y="28"/>
                      </a:cubicBezTo>
                      <a:cubicBezTo>
                        <a:pt x="32" y="27"/>
                        <a:pt x="30" y="23"/>
                        <a:pt x="31" y="23"/>
                      </a:cubicBezTo>
                      <a:cubicBezTo>
                        <a:pt x="32" y="23"/>
                        <a:pt x="37" y="19"/>
                        <a:pt x="35" y="18"/>
                      </a:cubicBezTo>
                      <a:cubicBezTo>
                        <a:pt x="32" y="17"/>
                        <a:pt x="25" y="20"/>
                        <a:pt x="23" y="20"/>
                      </a:cubicBezTo>
                      <a:cubicBezTo>
                        <a:pt x="21" y="21"/>
                        <a:pt x="16" y="21"/>
                        <a:pt x="15" y="20"/>
                      </a:cubicBezTo>
                      <a:cubicBezTo>
                        <a:pt x="13" y="19"/>
                        <a:pt x="15" y="17"/>
                        <a:pt x="13" y="16"/>
                      </a:cubicBezTo>
                      <a:cubicBezTo>
                        <a:pt x="11" y="15"/>
                        <a:pt x="7" y="15"/>
                        <a:pt x="5" y="14"/>
                      </a:cubicBezTo>
                      <a:cubicBezTo>
                        <a:pt x="4" y="12"/>
                        <a:pt x="6" y="11"/>
                        <a:pt x="5" y="10"/>
                      </a:cubicBezTo>
                      <a:cubicBezTo>
                        <a:pt x="4" y="9"/>
                        <a:pt x="1" y="9"/>
                        <a:pt x="0" y="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7" name="Freeform 469">
                  <a:extLst>
                    <a:ext uri="{FF2B5EF4-FFF2-40B4-BE49-F238E27FC236}">
                      <a16:creationId xmlns:a16="http://schemas.microsoft.com/office/drawing/2014/main" id="{B93E2C69-4BBB-F957-2913-2156CB45E2F0}"/>
                    </a:ext>
                  </a:extLst>
                </p:cNvPr>
                <p:cNvSpPr>
                  <a:spLocks/>
                </p:cNvSpPr>
                <p:nvPr>
                  <p:custDataLst>
                    <p:tags r:id="rId23"/>
                  </p:custDataLst>
                </p:nvPr>
              </p:nvSpPr>
              <p:spPr bwMode="auto">
                <a:xfrm>
                  <a:off x="2596674" y="1149679"/>
                  <a:ext cx="202097" cy="114712"/>
                </a:xfrm>
                <a:custGeom>
                  <a:avLst/>
                  <a:gdLst>
                    <a:gd name="T0" fmla="*/ 36622 w 53"/>
                    <a:gd name="T1" fmla="*/ 48996 h 27"/>
                    <a:gd name="T2" fmla="*/ 4578 w 53"/>
                    <a:gd name="T3" fmla="*/ 32665 h 27"/>
                    <a:gd name="T4" fmla="*/ 13733 w 53"/>
                    <a:gd name="T5" fmla="*/ 5444 h 27"/>
                    <a:gd name="T6" fmla="*/ 50354 w 53"/>
                    <a:gd name="T7" fmla="*/ 0 h 27"/>
                    <a:gd name="T8" fmla="*/ 96132 w 53"/>
                    <a:gd name="T9" fmla="*/ 10889 h 27"/>
                    <a:gd name="T10" fmla="*/ 114443 w 53"/>
                    <a:gd name="T11" fmla="*/ 38109 h 27"/>
                    <a:gd name="T12" fmla="*/ 132753 w 53"/>
                    <a:gd name="T13" fmla="*/ 27220 h 27"/>
                    <a:gd name="T14" fmla="*/ 164797 w 53"/>
                    <a:gd name="T15" fmla="*/ 38109 h 27"/>
                    <a:gd name="T16" fmla="*/ 210575 w 53"/>
                    <a:gd name="T17" fmla="*/ 70774 h 27"/>
                    <a:gd name="T18" fmla="*/ 210575 w 53"/>
                    <a:gd name="T19" fmla="*/ 97994 h 27"/>
                    <a:gd name="T20" fmla="*/ 238040 w 53"/>
                    <a:gd name="T21" fmla="*/ 119770 h 27"/>
                    <a:gd name="T22" fmla="*/ 233462 w 53"/>
                    <a:gd name="T23" fmla="*/ 146991 h 27"/>
                    <a:gd name="T24" fmla="*/ 192264 w 53"/>
                    <a:gd name="T25" fmla="*/ 146991 h 27"/>
                    <a:gd name="T26" fmla="*/ 178529 w 53"/>
                    <a:gd name="T27" fmla="*/ 136102 h 27"/>
                    <a:gd name="T28" fmla="*/ 160219 w 53"/>
                    <a:gd name="T29" fmla="*/ 114326 h 27"/>
                    <a:gd name="T30" fmla="*/ 114443 w 53"/>
                    <a:gd name="T31" fmla="*/ 103437 h 27"/>
                    <a:gd name="T32" fmla="*/ 54932 w 53"/>
                    <a:gd name="T33" fmla="*/ 103437 h 27"/>
                    <a:gd name="T34" fmla="*/ 27467 w 53"/>
                    <a:gd name="T35" fmla="*/ 81661 h 27"/>
                    <a:gd name="T36" fmla="*/ 73243 w 53"/>
                    <a:gd name="T37" fmla="*/ 76217 h 27"/>
                    <a:gd name="T38" fmla="*/ 64088 w 53"/>
                    <a:gd name="T39" fmla="*/ 48996 h 27"/>
                    <a:gd name="T40" fmla="*/ 36622 w 53"/>
                    <a:gd name="T41" fmla="*/ 48996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27">
                      <a:moveTo>
                        <a:pt x="8" y="9"/>
                      </a:moveTo>
                      <a:cubicBezTo>
                        <a:pt x="7" y="9"/>
                        <a:pt x="1" y="7"/>
                        <a:pt x="1" y="6"/>
                      </a:cubicBezTo>
                      <a:cubicBezTo>
                        <a:pt x="0" y="5"/>
                        <a:pt x="1" y="2"/>
                        <a:pt x="3" y="1"/>
                      </a:cubicBezTo>
                      <a:cubicBezTo>
                        <a:pt x="5" y="0"/>
                        <a:pt x="7" y="1"/>
                        <a:pt x="11" y="0"/>
                      </a:cubicBezTo>
                      <a:cubicBezTo>
                        <a:pt x="16" y="0"/>
                        <a:pt x="20" y="1"/>
                        <a:pt x="21" y="2"/>
                      </a:cubicBezTo>
                      <a:cubicBezTo>
                        <a:pt x="22" y="3"/>
                        <a:pt x="24" y="7"/>
                        <a:pt x="25" y="7"/>
                      </a:cubicBezTo>
                      <a:cubicBezTo>
                        <a:pt x="26" y="7"/>
                        <a:pt x="26" y="5"/>
                        <a:pt x="29" y="5"/>
                      </a:cubicBezTo>
                      <a:cubicBezTo>
                        <a:pt x="32" y="5"/>
                        <a:pt x="35" y="7"/>
                        <a:pt x="36" y="7"/>
                      </a:cubicBezTo>
                      <a:cubicBezTo>
                        <a:pt x="38" y="8"/>
                        <a:pt x="44" y="13"/>
                        <a:pt x="46" y="13"/>
                      </a:cubicBezTo>
                      <a:cubicBezTo>
                        <a:pt x="48" y="14"/>
                        <a:pt x="45" y="17"/>
                        <a:pt x="46" y="18"/>
                      </a:cubicBezTo>
                      <a:cubicBezTo>
                        <a:pt x="47" y="20"/>
                        <a:pt x="52" y="21"/>
                        <a:pt x="52" y="22"/>
                      </a:cubicBezTo>
                      <a:cubicBezTo>
                        <a:pt x="52" y="24"/>
                        <a:pt x="53" y="26"/>
                        <a:pt x="51" y="27"/>
                      </a:cubicBezTo>
                      <a:cubicBezTo>
                        <a:pt x="49" y="27"/>
                        <a:pt x="44" y="27"/>
                        <a:pt x="42" y="27"/>
                      </a:cubicBezTo>
                      <a:cubicBezTo>
                        <a:pt x="41" y="27"/>
                        <a:pt x="39" y="25"/>
                        <a:pt x="39" y="25"/>
                      </a:cubicBezTo>
                      <a:cubicBezTo>
                        <a:pt x="37" y="23"/>
                        <a:pt x="38" y="22"/>
                        <a:pt x="35" y="21"/>
                      </a:cubicBezTo>
                      <a:cubicBezTo>
                        <a:pt x="32" y="19"/>
                        <a:pt x="27" y="19"/>
                        <a:pt x="25" y="19"/>
                      </a:cubicBezTo>
                      <a:cubicBezTo>
                        <a:pt x="24" y="19"/>
                        <a:pt x="15" y="22"/>
                        <a:pt x="12" y="19"/>
                      </a:cubicBezTo>
                      <a:cubicBezTo>
                        <a:pt x="8" y="17"/>
                        <a:pt x="4" y="16"/>
                        <a:pt x="6" y="15"/>
                      </a:cubicBezTo>
                      <a:cubicBezTo>
                        <a:pt x="7" y="14"/>
                        <a:pt x="15" y="14"/>
                        <a:pt x="16" y="14"/>
                      </a:cubicBezTo>
                      <a:cubicBezTo>
                        <a:pt x="18" y="13"/>
                        <a:pt x="16" y="10"/>
                        <a:pt x="14" y="9"/>
                      </a:cubicBezTo>
                      <a:cubicBezTo>
                        <a:pt x="12" y="8"/>
                        <a:pt x="9" y="9"/>
                        <a:pt x="8"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8" name="Freeform 470">
                  <a:extLst>
                    <a:ext uri="{FF2B5EF4-FFF2-40B4-BE49-F238E27FC236}">
                      <a16:creationId xmlns:a16="http://schemas.microsoft.com/office/drawing/2014/main" id="{29C9F960-158F-6EC9-ED11-EBECC2699910}"/>
                    </a:ext>
                  </a:extLst>
                </p:cNvPr>
                <p:cNvSpPr>
                  <a:spLocks/>
                </p:cNvSpPr>
                <p:nvPr>
                  <p:custDataLst>
                    <p:tags r:id="rId24"/>
                  </p:custDataLst>
                </p:nvPr>
              </p:nvSpPr>
              <p:spPr bwMode="auto">
                <a:xfrm>
                  <a:off x="2580957" y="1259803"/>
                  <a:ext cx="69612" cy="52767"/>
                </a:xfrm>
                <a:custGeom>
                  <a:avLst/>
                  <a:gdLst>
                    <a:gd name="T0" fmla="*/ 28251 w 18"/>
                    <a:gd name="T1" fmla="*/ 54662 h 13"/>
                    <a:gd name="T2" fmla="*/ 4709 w 18"/>
                    <a:gd name="T3" fmla="*/ 4970 h 13"/>
                    <a:gd name="T4" fmla="*/ 37668 w 18"/>
                    <a:gd name="T5" fmla="*/ 9938 h 13"/>
                    <a:gd name="T6" fmla="*/ 56504 w 18"/>
                    <a:gd name="T7" fmla="*/ 29815 h 13"/>
                    <a:gd name="T8" fmla="*/ 75339 w 18"/>
                    <a:gd name="T9" fmla="*/ 54662 h 13"/>
                    <a:gd name="T10" fmla="*/ 28251 w 18"/>
                    <a:gd name="T11" fmla="*/ 54662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3">
                      <a:moveTo>
                        <a:pt x="6" y="11"/>
                      </a:moveTo>
                      <a:cubicBezTo>
                        <a:pt x="4" y="9"/>
                        <a:pt x="0" y="3"/>
                        <a:pt x="1" y="1"/>
                      </a:cubicBezTo>
                      <a:cubicBezTo>
                        <a:pt x="2" y="0"/>
                        <a:pt x="6" y="1"/>
                        <a:pt x="8" y="2"/>
                      </a:cubicBezTo>
                      <a:cubicBezTo>
                        <a:pt x="10" y="3"/>
                        <a:pt x="11" y="5"/>
                        <a:pt x="12" y="6"/>
                      </a:cubicBezTo>
                      <a:cubicBezTo>
                        <a:pt x="12" y="7"/>
                        <a:pt x="18" y="10"/>
                        <a:pt x="16" y="11"/>
                      </a:cubicBezTo>
                      <a:cubicBezTo>
                        <a:pt x="15" y="12"/>
                        <a:pt x="9" y="13"/>
                        <a:pt x="6" y="1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69" name="Freeform 471">
                  <a:extLst>
                    <a:ext uri="{FF2B5EF4-FFF2-40B4-BE49-F238E27FC236}">
                      <a16:creationId xmlns:a16="http://schemas.microsoft.com/office/drawing/2014/main" id="{E2C3113B-EB7C-DA93-ADF9-178B33A8B4AF}"/>
                    </a:ext>
                  </a:extLst>
                </p:cNvPr>
                <p:cNvSpPr>
                  <a:spLocks/>
                </p:cNvSpPr>
                <p:nvPr>
                  <p:custDataLst>
                    <p:tags r:id="rId25"/>
                  </p:custDataLst>
                </p:nvPr>
              </p:nvSpPr>
              <p:spPr bwMode="auto">
                <a:xfrm>
                  <a:off x="2387842" y="1241451"/>
                  <a:ext cx="92067" cy="52767"/>
                </a:xfrm>
                <a:custGeom>
                  <a:avLst/>
                  <a:gdLst>
                    <a:gd name="T0" fmla="*/ 0 w 24"/>
                    <a:gd name="T1" fmla="*/ 29160 h 12"/>
                    <a:gd name="T2" fmla="*/ 13899 w 24"/>
                    <a:gd name="T3" fmla="*/ 11665 h 12"/>
                    <a:gd name="T4" fmla="*/ 83394 w 24"/>
                    <a:gd name="T5" fmla="*/ 0 h 12"/>
                    <a:gd name="T6" fmla="*/ 111192 w 24"/>
                    <a:gd name="T7" fmla="*/ 5832 h 12"/>
                    <a:gd name="T8" fmla="*/ 64862 w 24"/>
                    <a:gd name="T9" fmla="*/ 29160 h 12"/>
                    <a:gd name="T10" fmla="*/ 97293 w 24"/>
                    <a:gd name="T11" fmla="*/ 40823 h 12"/>
                    <a:gd name="T12" fmla="*/ 83394 w 24"/>
                    <a:gd name="T13" fmla="*/ 58320 h 12"/>
                    <a:gd name="T14" fmla="*/ 27798 w 24"/>
                    <a:gd name="T15" fmla="*/ 64151 h 12"/>
                    <a:gd name="T16" fmla="*/ 0 w 24"/>
                    <a:gd name="T17" fmla="*/ 52488 h 12"/>
                    <a:gd name="T18" fmla="*/ 0 w 24"/>
                    <a:gd name="T19" fmla="*/ 2916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2">
                      <a:moveTo>
                        <a:pt x="0" y="5"/>
                      </a:moveTo>
                      <a:cubicBezTo>
                        <a:pt x="0" y="4"/>
                        <a:pt x="2" y="2"/>
                        <a:pt x="3" y="2"/>
                      </a:cubicBezTo>
                      <a:cubicBezTo>
                        <a:pt x="3" y="2"/>
                        <a:pt x="14" y="0"/>
                        <a:pt x="18" y="0"/>
                      </a:cubicBezTo>
                      <a:cubicBezTo>
                        <a:pt x="22" y="0"/>
                        <a:pt x="24" y="0"/>
                        <a:pt x="24" y="1"/>
                      </a:cubicBezTo>
                      <a:cubicBezTo>
                        <a:pt x="23" y="3"/>
                        <a:pt x="14" y="3"/>
                        <a:pt x="14" y="5"/>
                      </a:cubicBezTo>
                      <a:cubicBezTo>
                        <a:pt x="15" y="8"/>
                        <a:pt x="21" y="6"/>
                        <a:pt x="21" y="7"/>
                      </a:cubicBezTo>
                      <a:cubicBezTo>
                        <a:pt x="22" y="8"/>
                        <a:pt x="21" y="9"/>
                        <a:pt x="18" y="10"/>
                      </a:cubicBezTo>
                      <a:cubicBezTo>
                        <a:pt x="16" y="12"/>
                        <a:pt x="8" y="11"/>
                        <a:pt x="6" y="11"/>
                      </a:cubicBezTo>
                      <a:cubicBezTo>
                        <a:pt x="4" y="11"/>
                        <a:pt x="2" y="10"/>
                        <a:pt x="0" y="9"/>
                      </a:cubicBezTo>
                      <a:cubicBezTo>
                        <a:pt x="0" y="9"/>
                        <a:pt x="0" y="7"/>
                        <a:pt x="0" y="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0" name="Freeform 472">
                  <a:extLst>
                    <a:ext uri="{FF2B5EF4-FFF2-40B4-BE49-F238E27FC236}">
                      <a16:creationId xmlns:a16="http://schemas.microsoft.com/office/drawing/2014/main" id="{258A3B14-C083-5921-1AF1-F7CB3359362A}"/>
                    </a:ext>
                  </a:extLst>
                </p:cNvPr>
                <p:cNvSpPr>
                  <a:spLocks/>
                </p:cNvSpPr>
                <p:nvPr>
                  <p:custDataLst>
                    <p:tags r:id="rId26"/>
                  </p:custDataLst>
                </p:nvPr>
              </p:nvSpPr>
              <p:spPr bwMode="auto">
                <a:xfrm>
                  <a:off x="2367630" y="1188682"/>
                  <a:ext cx="125751" cy="41296"/>
                </a:xfrm>
                <a:custGeom>
                  <a:avLst/>
                  <a:gdLst>
                    <a:gd name="T0" fmla="*/ 9143 w 33"/>
                    <a:gd name="T1" fmla="*/ 30861 h 10"/>
                    <a:gd name="T2" fmla="*/ 77716 w 33"/>
                    <a:gd name="T3" fmla="*/ 5144 h 10"/>
                    <a:gd name="T4" fmla="*/ 118859 w 33"/>
                    <a:gd name="T5" fmla="*/ 5144 h 10"/>
                    <a:gd name="T6" fmla="*/ 150861 w 33"/>
                    <a:gd name="T7" fmla="*/ 25718 h 10"/>
                    <a:gd name="T8" fmla="*/ 141717 w 33"/>
                    <a:gd name="T9" fmla="*/ 36005 h 10"/>
                    <a:gd name="T10" fmla="*/ 86859 w 33"/>
                    <a:gd name="T11" fmla="*/ 36005 h 10"/>
                    <a:gd name="T12" fmla="*/ 45715 w 33"/>
                    <a:gd name="T13" fmla="*/ 46292 h 10"/>
                    <a:gd name="T14" fmla="*/ 9143 w 33"/>
                    <a:gd name="T15" fmla="*/ 46292 h 10"/>
                    <a:gd name="T16" fmla="*/ 9143 w 33"/>
                    <a:gd name="T17" fmla="*/ 3086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10">
                      <a:moveTo>
                        <a:pt x="2" y="6"/>
                      </a:moveTo>
                      <a:cubicBezTo>
                        <a:pt x="3" y="4"/>
                        <a:pt x="15" y="2"/>
                        <a:pt x="17" y="1"/>
                      </a:cubicBezTo>
                      <a:cubicBezTo>
                        <a:pt x="19" y="0"/>
                        <a:pt x="24" y="0"/>
                        <a:pt x="26" y="1"/>
                      </a:cubicBezTo>
                      <a:cubicBezTo>
                        <a:pt x="28" y="1"/>
                        <a:pt x="33" y="4"/>
                        <a:pt x="33" y="5"/>
                      </a:cubicBezTo>
                      <a:cubicBezTo>
                        <a:pt x="33" y="6"/>
                        <a:pt x="33" y="7"/>
                        <a:pt x="31" y="7"/>
                      </a:cubicBezTo>
                      <a:cubicBezTo>
                        <a:pt x="29" y="7"/>
                        <a:pt x="21" y="7"/>
                        <a:pt x="19" y="7"/>
                      </a:cubicBezTo>
                      <a:cubicBezTo>
                        <a:pt x="17" y="7"/>
                        <a:pt x="13" y="8"/>
                        <a:pt x="10" y="9"/>
                      </a:cubicBezTo>
                      <a:cubicBezTo>
                        <a:pt x="8" y="9"/>
                        <a:pt x="3" y="10"/>
                        <a:pt x="2" y="9"/>
                      </a:cubicBezTo>
                      <a:cubicBezTo>
                        <a:pt x="0" y="7"/>
                        <a:pt x="2" y="6"/>
                        <a:pt x="2"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1" name="Freeform 473">
                  <a:extLst>
                    <a:ext uri="{FF2B5EF4-FFF2-40B4-BE49-F238E27FC236}">
                      <a16:creationId xmlns:a16="http://schemas.microsoft.com/office/drawing/2014/main" id="{F4F4EAA8-AD8B-645E-85C9-F819378824E8}"/>
                    </a:ext>
                  </a:extLst>
                </p:cNvPr>
                <p:cNvSpPr>
                  <a:spLocks/>
                </p:cNvSpPr>
                <p:nvPr>
                  <p:custDataLst>
                    <p:tags r:id="rId27"/>
                  </p:custDataLst>
                </p:nvPr>
              </p:nvSpPr>
              <p:spPr bwMode="auto">
                <a:xfrm>
                  <a:off x="2318229" y="1241451"/>
                  <a:ext cx="49403" cy="29825"/>
                </a:xfrm>
                <a:custGeom>
                  <a:avLst/>
                  <a:gdLst>
                    <a:gd name="T0" fmla="*/ 0 w 13"/>
                    <a:gd name="T1" fmla="*/ 10952 h 7"/>
                    <a:gd name="T2" fmla="*/ 31826 w 13"/>
                    <a:gd name="T3" fmla="*/ 0 h 7"/>
                    <a:gd name="T4" fmla="*/ 54557 w 13"/>
                    <a:gd name="T5" fmla="*/ 21901 h 7"/>
                    <a:gd name="T6" fmla="*/ 31826 w 13"/>
                    <a:gd name="T7" fmla="*/ 32853 h 7"/>
                    <a:gd name="T8" fmla="*/ 13640 w 13"/>
                    <a:gd name="T9" fmla="*/ 27376 h 7"/>
                    <a:gd name="T10" fmla="*/ 0 w 13"/>
                    <a:gd name="T11" fmla="*/ 1095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
                      <a:moveTo>
                        <a:pt x="0" y="2"/>
                      </a:moveTo>
                      <a:cubicBezTo>
                        <a:pt x="0" y="1"/>
                        <a:pt x="6" y="0"/>
                        <a:pt x="7" y="0"/>
                      </a:cubicBezTo>
                      <a:cubicBezTo>
                        <a:pt x="8" y="0"/>
                        <a:pt x="13" y="3"/>
                        <a:pt x="12" y="4"/>
                      </a:cubicBezTo>
                      <a:cubicBezTo>
                        <a:pt x="12" y="5"/>
                        <a:pt x="9" y="7"/>
                        <a:pt x="7" y="6"/>
                      </a:cubicBezTo>
                      <a:cubicBezTo>
                        <a:pt x="6" y="5"/>
                        <a:pt x="3" y="5"/>
                        <a:pt x="3" y="5"/>
                      </a:cubicBezTo>
                      <a:cubicBezTo>
                        <a:pt x="1" y="4"/>
                        <a:pt x="0" y="3"/>
                        <a:pt x="0" y="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2" name="Freeform 474">
                  <a:extLst>
                    <a:ext uri="{FF2B5EF4-FFF2-40B4-BE49-F238E27FC236}">
                      <a16:creationId xmlns:a16="http://schemas.microsoft.com/office/drawing/2014/main" id="{D7D96A8A-FBD0-4196-FB85-E84D6703FCC4}"/>
                    </a:ext>
                  </a:extLst>
                </p:cNvPr>
                <p:cNvSpPr>
                  <a:spLocks/>
                </p:cNvSpPr>
                <p:nvPr>
                  <p:custDataLst>
                    <p:tags r:id="rId28"/>
                  </p:custDataLst>
                </p:nvPr>
              </p:nvSpPr>
              <p:spPr bwMode="auto">
                <a:xfrm>
                  <a:off x="2248619" y="1321748"/>
                  <a:ext cx="361530" cy="178952"/>
                </a:xfrm>
                <a:custGeom>
                  <a:avLst/>
                  <a:gdLst>
                    <a:gd name="T0" fmla="*/ 4657 w 94"/>
                    <a:gd name="T1" fmla="*/ 142357 h 42"/>
                    <a:gd name="T2" fmla="*/ 32599 w 94"/>
                    <a:gd name="T3" fmla="*/ 109505 h 42"/>
                    <a:gd name="T4" fmla="*/ 46570 w 94"/>
                    <a:gd name="T5" fmla="*/ 65704 h 42"/>
                    <a:gd name="T6" fmla="*/ 83826 w 94"/>
                    <a:gd name="T7" fmla="*/ 38328 h 42"/>
                    <a:gd name="T8" fmla="*/ 116427 w 94"/>
                    <a:gd name="T9" fmla="*/ 38328 h 42"/>
                    <a:gd name="T10" fmla="*/ 130398 w 94"/>
                    <a:gd name="T11" fmla="*/ 65704 h 42"/>
                    <a:gd name="T12" fmla="*/ 167654 w 94"/>
                    <a:gd name="T13" fmla="*/ 54752 h 42"/>
                    <a:gd name="T14" fmla="*/ 214224 w 94"/>
                    <a:gd name="T15" fmla="*/ 98555 h 42"/>
                    <a:gd name="T16" fmla="*/ 223538 w 94"/>
                    <a:gd name="T17" fmla="*/ 120456 h 42"/>
                    <a:gd name="T18" fmla="*/ 302707 w 94"/>
                    <a:gd name="T19" fmla="*/ 120456 h 42"/>
                    <a:gd name="T20" fmla="*/ 302707 w 94"/>
                    <a:gd name="T21" fmla="*/ 98555 h 42"/>
                    <a:gd name="T22" fmla="*/ 279422 w 94"/>
                    <a:gd name="T23" fmla="*/ 87603 h 42"/>
                    <a:gd name="T24" fmla="*/ 288736 w 94"/>
                    <a:gd name="T25" fmla="*/ 65704 h 42"/>
                    <a:gd name="T26" fmla="*/ 251480 w 94"/>
                    <a:gd name="T27" fmla="*/ 43803 h 42"/>
                    <a:gd name="T28" fmla="*/ 293393 w 94"/>
                    <a:gd name="T29" fmla="*/ 10950 h 42"/>
                    <a:gd name="T30" fmla="*/ 316678 w 94"/>
                    <a:gd name="T31" fmla="*/ 0 h 42"/>
                    <a:gd name="T32" fmla="*/ 321335 w 94"/>
                    <a:gd name="T33" fmla="*/ 32851 h 42"/>
                    <a:gd name="T34" fmla="*/ 335308 w 94"/>
                    <a:gd name="T35" fmla="*/ 54752 h 42"/>
                    <a:gd name="T36" fmla="*/ 330651 w 94"/>
                    <a:gd name="T37" fmla="*/ 76654 h 42"/>
                    <a:gd name="T38" fmla="*/ 372564 w 94"/>
                    <a:gd name="T39" fmla="*/ 93080 h 42"/>
                    <a:gd name="T40" fmla="*/ 381878 w 94"/>
                    <a:gd name="T41" fmla="*/ 65704 h 42"/>
                    <a:gd name="T42" fmla="*/ 419134 w 94"/>
                    <a:gd name="T43" fmla="*/ 76654 h 42"/>
                    <a:gd name="T44" fmla="*/ 428448 w 94"/>
                    <a:gd name="T45" fmla="*/ 125931 h 42"/>
                    <a:gd name="T46" fmla="*/ 400506 w 94"/>
                    <a:gd name="T47" fmla="*/ 164257 h 42"/>
                    <a:gd name="T48" fmla="*/ 307364 w 94"/>
                    <a:gd name="T49" fmla="*/ 164257 h 42"/>
                    <a:gd name="T50" fmla="*/ 223538 w 94"/>
                    <a:gd name="T51" fmla="*/ 197110 h 42"/>
                    <a:gd name="T52" fmla="*/ 149026 w 94"/>
                    <a:gd name="T53" fmla="*/ 219011 h 42"/>
                    <a:gd name="T54" fmla="*/ 111770 w 94"/>
                    <a:gd name="T55" fmla="*/ 191635 h 42"/>
                    <a:gd name="T56" fmla="*/ 153683 w 94"/>
                    <a:gd name="T57" fmla="*/ 175208 h 42"/>
                    <a:gd name="T58" fmla="*/ 209567 w 94"/>
                    <a:gd name="T59" fmla="*/ 164257 h 42"/>
                    <a:gd name="T60" fmla="*/ 228195 w 94"/>
                    <a:gd name="T61" fmla="*/ 147832 h 42"/>
                    <a:gd name="T62" fmla="*/ 181625 w 94"/>
                    <a:gd name="T63" fmla="*/ 142357 h 42"/>
                    <a:gd name="T64" fmla="*/ 135055 w 94"/>
                    <a:gd name="T65" fmla="*/ 147832 h 42"/>
                    <a:gd name="T66" fmla="*/ 130398 w 94"/>
                    <a:gd name="T67" fmla="*/ 120456 h 42"/>
                    <a:gd name="T68" fmla="*/ 111770 w 94"/>
                    <a:gd name="T69" fmla="*/ 125931 h 42"/>
                    <a:gd name="T70" fmla="*/ 102454 w 94"/>
                    <a:gd name="T71" fmla="*/ 158782 h 42"/>
                    <a:gd name="T72" fmla="*/ 65198 w 94"/>
                    <a:gd name="T73" fmla="*/ 164257 h 42"/>
                    <a:gd name="T74" fmla="*/ 55884 w 94"/>
                    <a:gd name="T75" fmla="*/ 158782 h 42"/>
                    <a:gd name="T76" fmla="*/ 4657 w 94"/>
                    <a:gd name="T77" fmla="*/ 142357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4" h="42">
                      <a:moveTo>
                        <a:pt x="1" y="26"/>
                      </a:moveTo>
                      <a:cubicBezTo>
                        <a:pt x="2" y="25"/>
                        <a:pt x="6" y="21"/>
                        <a:pt x="7" y="20"/>
                      </a:cubicBezTo>
                      <a:cubicBezTo>
                        <a:pt x="8" y="18"/>
                        <a:pt x="10" y="13"/>
                        <a:pt x="10" y="12"/>
                      </a:cubicBezTo>
                      <a:cubicBezTo>
                        <a:pt x="11" y="11"/>
                        <a:pt x="16" y="7"/>
                        <a:pt x="18" y="7"/>
                      </a:cubicBezTo>
                      <a:cubicBezTo>
                        <a:pt x="20" y="7"/>
                        <a:pt x="25" y="6"/>
                        <a:pt x="25" y="7"/>
                      </a:cubicBezTo>
                      <a:cubicBezTo>
                        <a:pt x="26" y="9"/>
                        <a:pt x="25" y="12"/>
                        <a:pt x="28" y="12"/>
                      </a:cubicBezTo>
                      <a:cubicBezTo>
                        <a:pt x="30" y="12"/>
                        <a:pt x="32" y="9"/>
                        <a:pt x="36" y="10"/>
                      </a:cubicBezTo>
                      <a:cubicBezTo>
                        <a:pt x="40" y="12"/>
                        <a:pt x="44" y="16"/>
                        <a:pt x="46" y="18"/>
                      </a:cubicBezTo>
                      <a:cubicBezTo>
                        <a:pt x="47" y="19"/>
                        <a:pt x="46" y="22"/>
                        <a:pt x="48" y="22"/>
                      </a:cubicBezTo>
                      <a:cubicBezTo>
                        <a:pt x="50" y="22"/>
                        <a:pt x="64" y="23"/>
                        <a:pt x="65" y="22"/>
                      </a:cubicBezTo>
                      <a:cubicBezTo>
                        <a:pt x="66" y="21"/>
                        <a:pt x="68" y="20"/>
                        <a:pt x="65" y="18"/>
                      </a:cubicBezTo>
                      <a:cubicBezTo>
                        <a:pt x="62" y="16"/>
                        <a:pt x="61" y="17"/>
                        <a:pt x="60" y="16"/>
                      </a:cubicBezTo>
                      <a:cubicBezTo>
                        <a:pt x="58" y="14"/>
                        <a:pt x="64" y="13"/>
                        <a:pt x="62" y="12"/>
                      </a:cubicBezTo>
                      <a:cubicBezTo>
                        <a:pt x="61" y="11"/>
                        <a:pt x="54" y="9"/>
                        <a:pt x="54" y="8"/>
                      </a:cubicBezTo>
                      <a:cubicBezTo>
                        <a:pt x="54" y="6"/>
                        <a:pt x="61" y="4"/>
                        <a:pt x="63" y="2"/>
                      </a:cubicBezTo>
                      <a:cubicBezTo>
                        <a:pt x="65" y="0"/>
                        <a:pt x="67" y="0"/>
                        <a:pt x="68" y="0"/>
                      </a:cubicBezTo>
                      <a:cubicBezTo>
                        <a:pt x="69" y="0"/>
                        <a:pt x="68" y="4"/>
                        <a:pt x="69" y="6"/>
                      </a:cubicBezTo>
                      <a:cubicBezTo>
                        <a:pt x="70" y="7"/>
                        <a:pt x="71" y="9"/>
                        <a:pt x="72" y="10"/>
                      </a:cubicBezTo>
                      <a:cubicBezTo>
                        <a:pt x="73" y="11"/>
                        <a:pt x="69" y="12"/>
                        <a:pt x="71" y="14"/>
                      </a:cubicBezTo>
                      <a:cubicBezTo>
                        <a:pt x="73" y="15"/>
                        <a:pt x="78" y="17"/>
                        <a:pt x="80" y="17"/>
                      </a:cubicBezTo>
                      <a:cubicBezTo>
                        <a:pt x="82" y="17"/>
                        <a:pt x="80" y="12"/>
                        <a:pt x="82" y="12"/>
                      </a:cubicBezTo>
                      <a:cubicBezTo>
                        <a:pt x="84" y="12"/>
                        <a:pt x="88" y="13"/>
                        <a:pt x="90" y="14"/>
                      </a:cubicBezTo>
                      <a:cubicBezTo>
                        <a:pt x="93" y="16"/>
                        <a:pt x="94" y="20"/>
                        <a:pt x="92" y="23"/>
                      </a:cubicBezTo>
                      <a:cubicBezTo>
                        <a:pt x="90" y="25"/>
                        <a:pt x="89" y="30"/>
                        <a:pt x="86" y="30"/>
                      </a:cubicBezTo>
                      <a:cubicBezTo>
                        <a:pt x="84" y="30"/>
                        <a:pt x="68" y="29"/>
                        <a:pt x="66" y="30"/>
                      </a:cubicBezTo>
                      <a:cubicBezTo>
                        <a:pt x="64" y="31"/>
                        <a:pt x="51" y="36"/>
                        <a:pt x="48" y="36"/>
                      </a:cubicBezTo>
                      <a:cubicBezTo>
                        <a:pt x="45" y="37"/>
                        <a:pt x="37" y="42"/>
                        <a:pt x="32" y="40"/>
                      </a:cubicBezTo>
                      <a:cubicBezTo>
                        <a:pt x="27" y="38"/>
                        <a:pt x="24" y="36"/>
                        <a:pt x="24" y="35"/>
                      </a:cubicBezTo>
                      <a:cubicBezTo>
                        <a:pt x="25" y="34"/>
                        <a:pt x="30" y="32"/>
                        <a:pt x="33" y="32"/>
                      </a:cubicBezTo>
                      <a:cubicBezTo>
                        <a:pt x="36" y="32"/>
                        <a:pt x="43" y="31"/>
                        <a:pt x="45" y="30"/>
                      </a:cubicBezTo>
                      <a:cubicBezTo>
                        <a:pt x="47" y="29"/>
                        <a:pt x="50" y="29"/>
                        <a:pt x="49" y="27"/>
                      </a:cubicBezTo>
                      <a:cubicBezTo>
                        <a:pt x="48" y="26"/>
                        <a:pt x="42" y="26"/>
                        <a:pt x="39" y="26"/>
                      </a:cubicBezTo>
                      <a:cubicBezTo>
                        <a:pt x="36" y="26"/>
                        <a:pt x="30" y="28"/>
                        <a:pt x="29" y="27"/>
                      </a:cubicBezTo>
                      <a:cubicBezTo>
                        <a:pt x="28" y="26"/>
                        <a:pt x="30" y="22"/>
                        <a:pt x="28" y="22"/>
                      </a:cubicBezTo>
                      <a:cubicBezTo>
                        <a:pt x="27" y="22"/>
                        <a:pt x="24" y="23"/>
                        <a:pt x="24" y="23"/>
                      </a:cubicBezTo>
                      <a:cubicBezTo>
                        <a:pt x="24" y="23"/>
                        <a:pt x="23" y="29"/>
                        <a:pt x="22" y="29"/>
                      </a:cubicBezTo>
                      <a:cubicBezTo>
                        <a:pt x="20" y="29"/>
                        <a:pt x="15" y="30"/>
                        <a:pt x="14" y="30"/>
                      </a:cubicBezTo>
                      <a:cubicBezTo>
                        <a:pt x="14" y="30"/>
                        <a:pt x="12" y="29"/>
                        <a:pt x="12" y="29"/>
                      </a:cubicBezTo>
                      <a:cubicBezTo>
                        <a:pt x="10" y="28"/>
                        <a:pt x="0" y="27"/>
                        <a:pt x="1" y="2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3" name="Freeform 475">
                  <a:extLst>
                    <a:ext uri="{FF2B5EF4-FFF2-40B4-BE49-F238E27FC236}">
                      <a16:creationId xmlns:a16="http://schemas.microsoft.com/office/drawing/2014/main" id="{0D39D9E6-8C30-3698-FE87-76AD3B883504}"/>
                    </a:ext>
                  </a:extLst>
                </p:cNvPr>
                <p:cNvSpPr>
                  <a:spLocks/>
                </p:cNvSpPr>
                <p:nvPr>
                  <p:custDataLst>
                    <p:tags r:id="rId29"/>
                  </p:custDataLst>
                </p:nvPr>
              </p:nvSpPr>
              <p:spPr bwMode="auto">
                <a:xfrm>
                  <a:off x="2196971" y="1525933"/>
                  <a:ext cx="550157" cy="309722"/>
                </a:xfrm>
                <a:custGeom>
                  <a:avLst/>
                  <a:gdLst>
                    <a:gd name="T0" fmla="*/ 9451 w 142"/>
                    <a:gd name="T1" fmla="*/ 153221 h 74"/>
                    <a:gd name="T2" fmla="*/ 70886 w 142"/>
                    <a:gd name="T3" fmla="*/ 89819 h 74"/>
                    <a:gd name="T4" fmla="*/ 184304 w 142"/>
                    <a:gd name="T5" fmla="*/ 42268 h 74"/>
                    <a:gd name="T6" fmla="*/ 212658 w 142"/>
                    <a:gd name="T7" fmla="*/ 89819 h 74"/>
                    <a:gd name="T8" fmla="*/ 283544 w 142"/>
                    <a:gd name="T9" fmla="*/ 84536 h 74"/>
                    <a:gd name="T10" fmla="*/ 297722 w 142"/>
                    <a:gd name="T11" fmla="*/ 110954 h 74"/>
                    <a:gd name="T12" fmla="*/ 311899 w 142"/>
                    <a:gd name="T13" fmla="*/ 58118 h 74"/>
                    <a:gd name="T14" fmla="*/ 382785 w 142"/>
                    <a:gd name="T15" fmla="*/ 89819 h 74"/>
                    <a:gd name="T16" fmla="*/ 434768 w 142"/>
                    <a:gd name="T17" fmla="*/ 142653 h 74"/>
                    <a:gd name="T18" fmla="*/ 401688 w 142"/>
                    <a:gd name="T19" fmla="*/ 42268 h 74"/>
                    <a:gd name="T20" fmla="*/ 463122 w 142"/>
                    <a:gd name="T21" fmla="*/ 42268 h 74"/>
                    <a:gd name="T22" fmla="*/ 500928 w 142"/>
                    <a:gd name="T23" fmla="*/ 5283 h 74"/>
                    <a:gd name="T24" fmla="*/ 510380 w 142"/>
                    <a:gd name="T25" fmla="*/ 63401 h 74"/>
                    <a:gd name="T26" fmla="*/ 538734 w 142"/>
                    <a:gd name="T27" fmla="*/ 169071 h 74"/>
                    <a:gd name="T28" fmla="*/ 571814 w 142"/>
                    <a:gd name="T29" fmla="*/ 237755 h 74"/>
                    <a:gd name="T30" fmla="*/ 661604 w 142"/>
                    <a:gd name="T31" fmla="*/ 306441 h 74"/>
                    <a:gd name="T32" fmla="*/ 600169 w 142"/>
                    <a:gd name="T33" fmla="*/ 306441 h 74"/>
                    <a:gd name="T34" fmla="*/ 585992 w 142"/>
                    <a:gd name="T35" fmla="*/ 338142 h 74"/>
                    <a:gd name="T36" fmla="*/ 633249 w 142"/>
                    <a:gd name="T37" fmla="*/ 348709 h 74"/>
                    <a:gd name="T38" fmla="*/ 519831 w 142"/>
                    <a:gd name="T39" fmla="*/ 359275 h 74"/>
                    <a:gd name="T40" fmla="*/ 463122 w 142"/>
                    <a:gd name="T41" fmla="*/ 322291 h 74"/>
                    <a:gd name="T42" fmla="*/ 425317 w 142"/>
                    <a:gd name="T43" fmla="*/ 348709 h 74"/>
                    <a:gd name="T44" fmla="*/ 311899 w 142"/>
                    <a:gd name="T45" fmla="*/ 380410 h 74"/>
                    <a:gd name="T46" fmla="*/ 207933 w 142"/>
                    <a:gd name="T47" fmla="*/ 359275 h 74"/>
                    <a:gd name="T48" fmla="*/ 127595 w 142"/>
                    <a:gd name="T49" fmla="*/ 327576 h 74"/>
                    <a:gd name="T50" fmla="*/ 89789 w 142"/>
                    <a:gd name="T51" fmla="*/ 280023 h 74"/>
                    <a:gd name="T52" fmla="*/ 245738 w 142"/>
                    <a:gd name="T53" fmla="*/ 274740 h 74"/>
                    <a:gd name="T54" fmla="*/ 241013 w 142"/>
                    <a:gd name="T55" fmla="*/ 237755 h 74"/>
                    <a:gd name="T56" fmla="*/ 99241 w 142"/>
                    <a:gd name="T57" fmla="*/ 243040 h 74"/>
                    <a:gd name="T58" fmla="*/ 37806 w 142"/>
                    <a:gd name="T59" fmla="*/ 211339 h 74"/>
                    <a:gd name="T60" fmla="*/ 141772 w 142"/>
                    <a:gd name="T61" fmla="*/ 174354 h 74"/>
                    <a:gd name="T62" fmla="*/ 51983 w 142"/>
                    <a:gd name="T63" fmla="*/ 174354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74">
                      <a:moveTo>
                        <a:pt x="6" y="31"/>
                      </a:moveTo>
                      <a:cubicBezTo>
                        <a:pt x="4" y="30"/>
                        <a:pt x="0" y="31"/>
                        <a:pt x="2" y="29"/>
                      </a:cubicBezTo>
                      <a:cubicBezTo>
                        <a:pt x="4" y="26"/>
                        <a:pt x="7" y="26"/>
                        <a:pt x="9" y="24"/>
                      </a:cubicBezTo>
                      <a:cubicBezTo>
                        <a:pt x="10" y="23"/>
                        <a:pt x="3" y="19"/>
                        <a:pt x="15" y="17"/>
                      </a:cubicBezTo>
                      <a:cubicBezTo>
                        <a:pt x="18" y="16"/>
                        <a:pt x="25" y="12"/>
                        <a:pt x="26" y="11"/>
                      </a:cubicBezTo>
                      <a:cubicBezTo>
                        <a:pt x="30" y="10"/>
                        <a:pt x="37" y="6"/>
                        <a:pt x="39" y="8"/>
                      </a:cubicBezTo>
                      <a:cubicBezTo>
                        <a:pt x="41" y="10"/>
                        <a:pt x="36" y="17"/>
                        <a:pt x="37" y="17"/>
                      </a:cubicBezTo>
                      <a:cubicBezTo>
                        <a:pt x="38" y="18"/>
                        <a:pt x="44" y="18"/>
                        <a:pt x="45" y="17"/>
                      </a:cubicBezTo>
                      <a:cubicBezTo>
                        <a:pt x="45" y="16"/>
                        <a:pt x="46" y="11"/>
                        <a:pt x="47" y="11"/>
                      </a:cubicBezTo>
                      <a:cubicBezTo>
                        <a:pt x="48" y="11"/>
                        <a:pt x="60" y="14"/>
                        <a:pt x="60" y="16"/>
                      </a:cubicBezTo>
                      <a:cubicBezTo>
                        <a:pt x="61" y="18"/>
                        <a:pt x="56" y="20"/>
                        <a:pt x="58" y="21"/>
                      </a:cubicBezTo>
                      <a:cubicBezTo>
                        <a:pt x="59" y="22"/>
                        <a:pt x="61" y="21"/>
                        <a:pt x="63" y="21"/>
                      </a:cubicBezTo>
                      <a:cubicBezTo>
                        <a:pt x="65" y="21"/>
                        <a:pt x="68" y="18"/>
                        <a:pt x="69" y="17"/>
                      </a:cubicBezTo>
                      <a:cubicBezTo>
                        <a:pt x="70" y="16"/>
                        <a:pt x="65" y="12"/>
                        <a:pt x="66" y="11"/>
                      </a:cubicBezTo>
                      <a:cubicBezTo>
                        <a:pt x="68" y="11"/>
                        <a:pt x="71" y="11"/>
                        <a:pt x="73" y="12"/>
                      </a:cubicBezTo>
                      <a:cubicBezTo>
                        <a:pt x="74" y="13"/>
                        <a:pt x="81" y="15"/>
                        <a:pt x="81" y="17"/>
                      </a:cubicBezTo>
                      <a:cubicBezTo>
                        <a:pt x="81" y="20"/>
                        <a:pt x="83" y="31"/>
                        <a:pt x="85" y="31"/>
                      </a:cubicBezTo>
                      <a:cubicBezTo>
                        <a:pt x="87" y="31"/>
                        <a:pt x="91" y="29"/>
                        <a:pt x="92" y="27"/>
                      </a:cubicBezTo>
                      <a:cubicBezTo>
                        <a:pt x="93" y="26"/>
                        <a:pt x="90" y="24"/>
                        <a:pt x="89" y="22"/>
                      </a:cubicBezTo>
                      <a:cubicBezTo>
                        <a:pt x="89" y="19"/>
                        <a:pt x="84" y="9"/>
                        <a:pt x="85" y="8"/>
                      </a:cubicBezTo>
                      <a:cubicBezTo>
                        <a:pt x="86" y="6"/>
                        <a:pt x="90" y="7"/>
                        <a:pt x="92" y="8"/>
                      </a:cubicBezTo>
                      <a:cubicBezTo>
                        <a:pt x="93" y="8"/>
                        <a:pt x="97" y="8"/>
                        <a:pt x="98" y="8"/>
                      </a:cubicBezTo>
                      <a:cubicBezTo>
                        <a:pt x="98" y="8"/>
                        <a:pt x="94" y="3"/>
                        <a:pt x="96" y="2"/>
                      </a:cubicBezTo>
                      <a:cubicBezTo>
                        <a:pt x="99" y="1"/>
                        <a:pt x="102" y="1"/>
                        <a:pt x="106" y="1"/>
                      </a:cubicBezTo>
                      <a:cubicBezTo>
                        <a:pt x="110" y="0"/>
                        <a:pt x="112" y="2"/>
                        <a:pt x="113" y="4"/>
                      </a:cubicBezTo>
                      <a:cubicBezTo>
                        <a:pt x="113" y="6"/>
                        <a:pt x="109" y="12"/>
                        <a:pt x="108" y="12"/>
                      </a:cubicBezTo>
                      <a:cubicBezTo>
                        <a:pt x="106" y="12"/>
                        <a:pt x="106" y="15"/>
                        <a:pt x="106" y="15"/>
                      </a:cubicBezTo>
                      <a:cubicBezTo>
                        <a:pt x="106" y="15"/>
                        <a:pt x="113" y="30"/>
                        <a:pt x="114" y="32"/>
                      </a:cubicBezTo>
                      <a:cubicBezTo>
                        <a:pt x="114" y="34"/>
                        <a:pt x="110" y="38"/>
                        <a:pt x="112" y="39"/>
                      </a:cubicBezTo>
                      <a:cubicBezTo>
                        <a:pt x="114" y="41"/>
                        <a:pt x="118" y="44"/>
                        <a:pt x="121" y="45"/>
                      </a:cubicBezTo>
                      <a:cubicBezTo>
                        <a:pt x="123" y="46"/>
                        <a:pt x="138" y="49"/>
                        <a:pt x="139" y="51"/>
                      </a:cubicBezTo>
                      <a:cubicBezTo>
                        <a:pt x="140" y="53"/>
                        <a:pt x="142" y="58"/>
                        <a:pt x="140" y="58"/>
                      </a:cubicBezTo>
                      <a:cubicBezTo>
                        <a:pt x="139" y="59"/>
                        <a:pt x="133" y="56"/>
                        <a:pt x="131" y="55"/>
                      </a:cubicBezTo>
                      <a:cubicBezTo>
                        <a:pt x="130" y="55"/>
                        <a:pt x="128" y="57"/>
                        <a:pt x="127" y="58"/>
                      </a:cubicBezTo>
                      <a:cubicBezTo>
                        <a:pt x="126" y="59"/>
                        <a:pt x="124" y="60"/>
                        <a:pt x="123" y="60"/>
                      </a:cubicBezTo>
                      <a:cubicBezTo>
                        <a:pt x="121" y="59"/>
                        <a:pt x="122" y="64"/>
                        <a:pt x="124" y="64"/>
                      </a:cubicBezTo>
                      <a:cubicBezTo>
                        <a:pt x="125" y="64"/>
                        <a:pt x="130" y="60"/>
                        <a:pt x="132" y="61"/>
                      </a:cubicBezTo>
                      <a:cubicBezTo>
                        <a:pt x="133" y="63"/>
                        <a:pt x="135" y="64"/>
                        <a:pt x="134" y="66"/>
                      </a:cubicBezTo>
                      <a:cubicBezTo>
                        <a:pt x="134" y="68"/>
                        <a:pt x="129" y="70"/>
                        <a:pt x="126" y="70"/>
                      </a:cubicBezTo>
                      <a:cubicBezTo>
                        <a:pt x="122" y="70"/>
                        <a:pt x="111" y="69"/>
                        <a:pt x="110" y="68"/>
                      </a:cubicBezTo>
                      <a:cubicBezTo>
                        <a:pt x="109" y="66"/>
                        <a:pt x="105" y="65"/>
                        <a:pt x="103" y="65"/>
                      </a:cubicBezTo>
                      <a:cubicBezTo>
                        <a:pt x="101" y="65"/>
                        <a:pt x="100" y="62"/>
                        <a:pt x="98" y="61"/>
                      </a:cubicBezTo>
                      <a:cubicBezTo>
                        <a:pt x="96" y="61"/>
                        <a:pt x="94" y="61"/>
                        <a:pt x="93" y="63"/>
                      </a:cubicBezTo>
                      <a:cubicBezTo>
                        <a:pt x="92" y="64"/>
                        <a:pt x="93" y="66"/>
                        <a:pt x="90" y="66"/>
                      </a:cubicBezTo>
                      <a:cubicBezTo>
                        <a:pt x="87" y="66"/>
                        <a:pt x="83" y="68"/>
                        <a:pt x="81" y="69"/>
                      </a:cubicBezTo>
                      <a:cubicBezTo>
                        <a:pt x="79" y="69"/>
                        <a:pt x="71" y="72"/>
                        <a:pt x="66" y="72"/>
                      </a:cubicBezTo>
                      <a:cubicBezTo>
                        <a:pt x="62" y="72"/>
                        <a:pt x="51" y="74"/>
                        <a:pt x="49" y="73"/>
                      </a:cubicBezTo>
                      <a:cubicBezTo>
                        <a:pt x="47" y="72"/>
                        <a:pt x="44" y="72"/>
                        <a:pt x="44" y="68"/>
                      </a:cubicBezTo>
                      <a:cubicBezTo>
                        <a:pt x="44" y="65"/>
                        <a:pt x="44" y="63"/>
                        <a:pt x="42" y="63"/>
                      </a:cubicBezTo>
                      <a:cubicBezTo>
                        <a:pt x="41" y="63"/>
                        <a:pt x="31" y="64"/>
                        <a:pt x="27" y="62"/>
                      </a:cubicBezTo>
                      <a:cubicBezTo>
                        <a:pt x="23" y="61"/>
                        <a:pt x="16" y="59"/>
                        <a:pt x="15" y="56"/>
                      </a:cubicBezTo>
                      <a:cubicBezTo>
                        <a:pt x="14" y="54"/>
                        <a:pt x="17" y="53"/>
                        <a:pt x="19" y="53"/>
                      </a:cubicBezTo>
                      <a:cubicBezTo>
                        <a:pt x="22" y="52"/>
                        <a:pt x="34" y="51"/>
                        <a:pt x="38" y="51"/>
                      </a:cubicBezTo>
                      <a:cubicBezTo>
                        <a:pt x="41" y="51"/>
                        <a:pt x="49" y="52"/>
                        <a:pt x="52" y="52"/>
                      </a:cubicBezTo>
                      <a:cubicBezTo>
                        <a:pt x="54" y="52"/>
                        <a:pt x="57" y="50"/>
                        <a:pt x="57" y="48"/>
                      </a:cubicBezTo>
                      <a:cubicBezTo>
                        <a:pt x="57" y="47"/>
                        <a:pt x="54" y="46"/>
                        <a:pt x="51" y="45"/>
                      </a:cubicBezTo>
                      <a:cubicBezTo>
                        <a:pt x="47" y="45"/>
                        <a:pt x="41" y="43"/>
                        <a:pt x="38" y="44"/>
                      </a:cubicBezTo>
                      <a:cubicBezTo>
                        <a:pt x="35" y="44"/>
                        <a:pt x="24" y="46"/>
                        <a:pt x="21" y="46"/>
                      </a:cubicBezTo>
                      <a:cubicBezTo>
                        <a:pt x="19" y="46"/>
                        <a:pt x="13" y="46"/>
                        <a:pt x="11" y="44"/>
                      </a:cubicBezTo>
                      <a:cubicBezTo>
                        <a:pt x="8" y="42"/>
                        <a:pt x="6" y="42"/>
                        <a:pt x="8" y="40"/>
                      </a:cubicBezTo>
                      <a:cubicBezTo>
                        <a:pt x="9" y="39"/>
                        <a:pt x="22" y="37"/>
                        <a:pt x="24" y="36"/>
                      </a:cubicBezTo>
                      <a:cubicBezTo>
                        <a:pt x="26" y="35"/>
                        <a:pt x="30" y="35"/>
                        <a:pt x="30" y="33"/>
                      </a:cubicBezTo>
                      <a:cubicBezTo>
                        <a:pt x="29" y="32"/>
                        <a:pt x="26" y="32"/>
                        <a:pt x="23" y="32"/>
                      </a:cubicBezTo>
                      <a:cubicBezTo>
                        <a:pt x="21" y="32"/>
                        <a:pt x="14" y="34"/>
                        <a:pt x="11" y="33"/>
                      </a:cubicBezTo>
                      <a:cubicBezTo>
                        <a:pt x="7" y="32"/>
                        <a:pt x="8" y="33"/>
                        <a:pt x="6" y="3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4" name="Freeform 476">
                  <a:extLst>
                    <a:ext uri="{FF2B5EF4-FFF2-40B4-BE49-F238E27FC236}">
                      <a16:creationId xmlns:a16="http://schemas.microsoft.com/office/drawing/2014/main" id="{3152217D-98F2-2FA5-2D1D-BF9609C6B1C4}"/>
                    </a:ext>
                  </a:extLst>
                </p:cNvPr>
                <p:cNvSpPr>
                  <a:spLocks/>
                </p:cNvSpPr>
                <p:nvPr>
                  <p:custDataLst>
                    <p:tags r:id="rId30"/>
                  </p:custDataLst>
                </p:nvPr>
              </p:nvSpPr>
              <p:spPr bwMode="auto">
                <a:xfrm>
                  <a:off x="2187988" y="1376810"/>
                  <a:ext cx="69612" cy="52767"/>
                </a:xfrm>
                <a:custGeom>
                  <a:avLst/>
                  <a:gdLst>
                    <a:gd name="T0" fmla="*/ 61213 w 18"/>
                    <a:gd name="T1" fmla="*/ 40823 h 12"/>
                    <a:gd name="T2" fmla="*/ 32960 w 18"/>
                    <a:gd name="T3" fmla="*/ 64151 h 12"/>
                    <a:gd name="T4" fmla="*/ 0 w 18"/>
                    <a:gd name="T5" fmla="*/ 46656 h 12"/>
                    <a:gd name="T6" fmla="*/ 56504 w 18"/>
                    <a:gd name="T7" fmla="*/ 5832 h 12"/>
                    <a:gd name="T8" fmla="*/ 75339 w 18"/>
                    <a:gd name="T9" fmla="*/ 5832 h 12"/>
                    <a:gd name="T10" fmla="*/ 61213 w 18"/>
                    <a:gd name="T11" fmla="*/ 40823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2">
                      <a:moveTo>
                        <a:pt x="13" y="7"/>
                      </a:moveTo>
                      <a:cubicBezTo>
                        <a:pt x="13" y="9"/>
                        <a:pt x="9" y="11"/>
                        <a:pt x="7" y="11"/>
                      </a:cubicBezTo>
                      <a:cubicBezTo>
                        <a:pt x="6" y="12"/>
                        <a:pt x="0" y="10"/>
                        <a:pt x="0" y="8"/>
                      </a:cubicBezTo>
                      <a:cubicBezTo>
                        <a:pt x="1" y="7"/>
                        <a:pt x="10" y="1"/>
                        <a:pt x="12" y="1"/>
                      </a:cubicBezTo>
                      <a:cubicBezTo>
                        <a:pt x="12" y="1"/>
                        <a:pt x="15" y="0"/>
                        <a:pt x="16" y="1"/>
                      </a:cubicBezTo>
                      <a:cubicBezTo>
                        <a:pt x="18" y="1"/>
                        <a:pt x="14" y="5"/>
                        <a:pt x="13"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5" name="Freeform 477">
                  <a:extLst>
                    <a:ext uri="{FF2B5EF4-FFF2-40B4-BE49-F238E27FC236}">
                      <a16:creationId xmlns:a16="http://schemas.microsoft.com/office/drawing/2014/main" id="{A6841E28-B5F9-3696-FE43-1DE139641714}"/>
                    </a:ext>
                  </a:extLst>
                </p:cNvPr>
                <p:cNvSpPr>
                  <a:spLocks/>
                </p:cNvSpPr>
                <p:nvPr>
                  <p:custDataLst>
                    <p:tags r:id="rId31"/>
                  </p:custDataLst>
                </p:nvPr>
              </p:nvSpPr>
              <p:spPr bwMode="auto">
                <a:xfrm>
                  <a:off x="2003856" y="1475461"/>
                  <a:ext cx="309882" cy="213364"/>
                </a:xfrm>
                <a:custGeom>
                  <a:avLst/>
                  <a:gdLst>
                    <a:gd name="T0" fmla="*/ 32255 w 81"/>
                    <a:gd name="T1" fmla="*/ 147808 h 51"/>
                    <a:gd name="T2" fmla="*/ 69118 w 81"/>
                    <a:gd name="T3" fmla="*/ 84462 h 51"/>
                    <a:gd name="T4" fmla="*/ 82941 w 81"/>
                    <a:gd name="T5" fmla="*/ 63346 h 51"/>
                    <a:gd name="T6" fmla="*/ 46078 w 81"/>
                    <a:gd name="T7" fmla="*/ 47510 h 51"/>
                    <a:gd name="T8" fmla="*/ 36863 w 81"/>
                    <a:gd name="T9" fmla="*/ 15837 h 51"/>
                    <a:gd name="T10" fmla="*/ 110589 w 81"/>
                    <a:gd name="T11" fmla="*/ 5279 h 51"/>
                    <a:gd name="T12" fmla="*/ 161276 w 81"/>
                    <a:gd name="T13" fmla="*/ 0 h 51"/>
                    <a:gd name="T14" fmla="*/ 216571 w 81"/>
                    <a:gd name="T15" fmla="*/ 31673 h 51"/>
                    <a:gd name="T16" fmla="*/ 290297 w 81"/>
                    <a:gd name="T17" fmla="*/ 26394 h 51"/>
                    <a:gd name="T18" fmla="*/ 373239 w 81"/>
                    <a:gd name="T19" fmla="*/ 84462 h 51"/>
                    <a:gd name="T20" fmla="*/ 239611 w 81"/>
                    <a:gd name="T21" fmla="*/ 142529 h 51"/>
                    <a:gd name="T22" fmla="*/ 221178 w 81"/>
                    <a:gd name="T23" fmla="*/ 179481 h 51"/>
                    <a:gd name="T24" fmla="*/ 193531 w 81"/>
                    <a:gd name="T25" fmla="*/ 184760 h 51"/>
                    <a:gd name="T26" fmla="*/ 188924 w 81"/>
                    <a:gd name="T27" fmla="*/ 232270 h 51"/>
                    <a:gd name="T28" fmla="*/ 152061 w 81"/>
                    <a:gd name="T29" fmla="*/ 242828 h 51"/>
                    <a:gd name="T30" fmla="*/ 110589 w 81"/>
                    <a:gd name="T31" fmla="*/ 269222 h 51"/>
                    <a:gd name="T32" fmla="*/ 87550 w 81"/>
                    <a:gd name="T33" fmla="*/ 258664 h 51"/>
                    <a:gd name="T34" fmla="*/ 78335 w 81"/>
                    <a:gd name="T35" fmla="*/ 237549 h 51"/>
                    <a:gd name="T36" fmla="*/ 9215 w 81"/>
                    <a:gd name="T37" fmla="*/ 200597 h 51"/>
                    <a:gd name="T38" fmla="*/ 32255 w 81"/>
                    <a:gd name="T39" fmla="*/ 147808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51">
                      <a:moveTo>
                        <a:pt x="7" y="28"/>
                      </a:moveTo>
                      <a:cubicBezTo>
                        <a:pt x="8" y="26"/>
                        <a:pt x="14" y="17"/>
                        <a:pt x="15" y="16"/>
                      </a:cubicBezTo>
                      <a:cubicBezTo>
                        <a:pt x="16" y="15"/>
                        <a:pt x="18" y="14"/>
                        <a:pt x="18" y="12"/>
                      </a:cubicBezTo>
                      <a:cubicBezTo>
                        <a:pt x="18" y="11"/>
                        <a:pt x="11" y="11"/>
                        <a:pt x="10" y="9"/>
                      </a:cubicBezTo>
                      <a:cubicBezTo>
                        <a:pt x="10" y="8"/>
                        <a:pt x="7" y="4"/>
                        <a:pt x="8" y="3"/>
                      </a:cubicBezTo>
                      <a:cubicBezTo>
                        <a:pt x="9" y="3"/>
                        <a:pt x="22" y="1"/>
                        <a:pt x="24" y="1"/>
                      </a:cubicBezTo>
                      <a:cubicBezTo>
                        <a:pt x="27" y="1"/>
                        <a:pt x="34" y="0"/>
                        <a:pt x="35" y="0"/>
                      </a:cubicBezTo>
                      <a:cubicBezTo>
                        <a:pt x="36" y="0"/>
                        <a:pt x="44" y="6"/>
                        <a:pt x="47" y="6"/>
                      </a:cubicBezTo>
                      <a:cubicBezTo>
                        <a:pt x="49" y="7"/>
                        <a:pt x="61" y="5"/>
                        <a:pt x="63" y="5"/>
                      </a:cubicBezTo>
                      <a:cubicBezTo>
                        <a:pt x="65" y="5"/>
                        <a:pt x="81" y="14"/>
                        <a:pt x="81" y="16"/>
                      </a:cubicBezTo>
                      <a:cubicBezTo>
                        <a:pt x="80" y="17"/>
                        <a:pt x="54" y="27"/>
                        <a:pt x="52" y="27"/>
                      </a:cubicBezTo>
                      <a:cubicBezTo>
                        <a:pt x="51" y="28"/>
                        <a:pt x="50" y="34"/>
                        <a:pt x="48" y="34"/>
                      </a:cubicBezTo>
                      <a:cubicBezTo>
                        <a:pt x="47" y="34"/>
                        <a:pt x="43" y="34"/>
                        <a:pt x="42" y="35"/>
                      </a:cubicBezTo>
                      <a:cubicBezTo>
                        <a:pt x="42" y="36"/>
                        <a:pt x="44" y="43"/>
                        <a:pt x="41" y="44"/>
                      </a:cubicBezTo>
                      <a:cubicBezTo>
                        <a:pt x="38" y="46"/>
                        <a:pt x="34" y="46"/>
                        <a:pt x="33" y="46"/>
                      </a:cubicBezTo>
                      <a:cubicBezTo>
                        <a:pt x="32" y="46"/>
                        <a:pt x="27" y="51"/>
                        <a:pt x="24" y="51"/>
                      </a:cubicBezTo>
                      <a:cubicBezTo>
                        <a:pt x="22" y="51"/>
                        <a:pt x="19" y="51"/>
                        <a:pt x="19" y="49"/>
                      </a:cubicBezTo>
                      <a:cubicBezTo>
                        <a:pt x="18" y="48"/>
                        <a:pt x="18" y="46"/>
                        <a:pt x="17" y="45"/>
                      </a:cubicBezTo>
                      <a:cubicBezTo>
                        <a:pt x="14" y="43"/>
                        <a:pt x="4" y="38"/>
                        <a:pt x="2" y="38"/>
                      </a:cubicBezTo>
                      <a:cubicBezTo>
                        <a:pt x="0" y="38"/>
                        <a:pt x="5" y="29"/>
                        <a:pt x="7" y="2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6" name="Freeform 478">
                  <a:extLst>
                    <a:ext uri="{FF2B5EF4-FFF2-40B4-BE49-F238E27FC236}">
                      <a16:creationId xmlns:a16="http://schemas.microsoft.com/office/drawing/2014/main" id="{85CADF30-3751-A7D1-B980-32660A9E1526}"/>
                    </a:ext>
                  </a:extLst>
                </p:cNvPr>
                <p:cNvSpPr>
                  <a:spLocks/>
                </p:cNvSpPr>
                <p:nvPr>
                  <p:custDataLst>
                    <p:tags r:id="rId32"/>
                  </p:custDataLst>
                </p:nvPr>
              </p:nvSpPr>
              <p:spPr bwMode="auto">
                <a:xfrm>
                  <a:off x="2086939" y="1278156"/>
                  <a:ext cx="222306" cy="110123"/>
                </a:xfrm>
                <a:custGeom>
                  <a:avLst/>
                  <a:gdLst>
                    <a:gd name="T0" fmla="*/ 18501 w 58"/>
                    <a:gd name="T1" fmla="*/ 95328 h 27"/>
                    <a:gd name="T2" fmla="*/ 55501 w 58"/>
                    <a:gd name="T3" fmla="*/ 90311 h 27"/>
                    <a:gd name="T4" fmla="*/ 74003 w 58"/>
                    <a:gd name="T5" fmla="*/ 70242 h 27"/>
                    <a:gd name="T6" fmla="*/ 138755 w 58"/>
                    <a:gd name="T7" fmla="*/ 20069 h 27"/>
                    <a:gd name="T8" fmla="*/ 208134 w 58"/>
                    <a:gd name="T9" fmla="*/ 25086 h 27"/>
                    <a:gd name="T10" fmla="*/ 226635 w 58"/>
                    <a:gd name="T11" fmla="*/ 0 h 27"/>
                    <a:gd name="T12" fmla="*/ 268261 w 58"/>
                    <a:gd name="T13" fmla="*/ 20069 h 27"/>
                    <a:gd name="T14" fmla="*/ 235885 w 58"/>
                    <a:gd name="T15" fmla="*/ 35122 h 27"/>
                    <a:gd name="T16" fmla="*/ 254386 w 58"/>
                    <a:gd name="T17" fmla="*/ 65225 h 27"/>
                    <a:gd name="T18" fmla="*/ 222009 w 58"/>
                    <a:gd name="T19" fmla="*/ 80277 h 27"/>
                    <a:gd name="T20" fmla="*/ 194258 w 58"/>
                    <a:gd name="T21" fmla="*/ 95328 h 27"/>
                    <a:gd name="T22" fmla="*/ 180383 w 58"/>
                    <a:gd name="T23" fmla="*/ 70242 h 27"/>
                    <a:gd name="T24" fmla="*/ 157256 w 58"/>
                    <a:gd name="T25" fmla="*/ 70242 h 27"/>
                    <a:gd name="T26" fmla="*/ 148007 w 58"/>
                    <a:gd name="T27" fmla="*/ 100345 h 27"/>
                    <a:gd name="T28" fmla="*/ 124880 w 58"/>
                    <a:gd name="T29" fmla="*/ 120414 h 27"/>
                    <a:gd name="T30" fmla="*/ 97129 w 58"/>
                    <a:gd name="T31" fmla="*/ 135467 h 27"/>
                    <a:gd name="T32" fmla="*/ 74003 w 58"/>
                    <a:gd name="T33" fmla="*/ 110380 h 27"/>
                    <a:gd name="T34" fmla="*/ 55501 w 58"/>
                    <a:gd name="T35" fmla="*/ 135467 h 27"/>
                    <a:gd name="T36" fmla="*/ 32376 w 58"/>
                    <a:gd name="T37" fmla="*/ 130450 h 27"/>
                    <a:gd name="T38" fmla="*/ 18501 w 58"/>
                    <a:gd name="T39" fmla="*/ 135467 h 27"/>
                    <a:gd name="T40" fmla="*/ 4626 w 58"/>
                    <a:gd name="T41" fmla="*/ 125433 h 27"/>
                    <a:gd name="T42" fmla="*/ 18501 w 58"/>
                    <a:gd name="T43" fmla="*/ 95328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27">
                      <a:moveTo>
                        <a:pt x="4" y="19"/>
                      </a:moveTo>
                      <a:cubicBezTo>
                        <a:pt x="6" y="18"/>
                        <a:pt x="10" y="20"/>
                        <a:pt x="12" y="18"/>
                      </a:cubicBezTo>
                      <a:cubicBezTo>
                        <a:pt x="14" y="17"/>
                        <a:pt x="14" y="15"/>
                        <a:pt x="16" y="14"/>
                      </a:cubicBezTo>
                      <a:cubicBezTo>
                        <a:pt x="17" y="12"/>
                        <a:pt x="28" y="5"/>
                        <a:pt x="30" y="4"/>
                      </a:cubicBezTo>
                      <a:cubicBezTo>
                        <a:pt x="32" y="4"/>
                        <a:pt x="44" y="6"/>
                        <a:pt x="45" y="5"/>
                      </a:cubicBezTo>
                      <a:cubicBezTo>
                        <a:pt x="47" y="3"/>
                        <a:pt x="46" y="0"/>
                        <a:pt x="49" y="0"/>
                      </a:cubicBezTo>
                      <a:cubicBezTo>
                        <a:pt x="52" y="0"/>
                        <a:pt x="58" y="4"/>
                        <a:pt x="58" y="4"/>
                      </a:cubicBezTo>
                      <a:cubicBezTo>
                        <a:pt x="58" y="5"/>
                        <a:pt x="51" y="6"/>
                        <a:pt x="51" y="7"/>
                      </a:cubicBezTo>
                      <a:cubicBezTo>
                        <a:pt x="51" y="8"/>
                        <a:pt x="56" y="12"/>
                        <a:pt x="55" y="13"/>
                      </a:cubicBezTo>
                      <a:cubicBezTo>
                        <a:pt x="54" y="14"/>
                        <a:pt x="50" y="16"/>
                        <a:pt x="48" y="16"/>
                      </a:cubicBezTo>
                      <a:cubicBezTo>
                        <a:pt x="46" y="16"/>
                        <a:pt x="46" y="20"/>
                        <a:pt x="42" y="19"/>
                      </a:cubicBezTo>
                      <a:cubicBezTo>
                        <a:pt x="39" y="18"/>
                        <a:pt x="39" y="16"/>
                        <a:pt x="39" y="14"/>
                      </a:cubicBezTo>
                      <a:cubicBezTo>
                        <a:pt x="39" y="12"/>
                        <a:pt x="36" y="13"/>
                        <a:pt x="34" y="14"/>
                      </a:cubicBezTo>
                      <a:cubicBezTo>
                        <a:pt x="33" y="15"/>
                        <a:pt x="34" y="19"/>
                        <a:pt x="32" y="20"/>
                      </a:cubicBezTo>
                      <a:cubicBezTo>
                        <a:pt x="29" y="21"/>
                        <a:pt x="29" y="24"/>
                        <a:pt x="27" y="24"/>
                      </a:cubicBezTo>
                      <a:cubicBezTo>
                        <a:pt x="25" y="24"/>
                        <a:pt x="22" y="27"/>
                        <a:pt x="21" y="27"/>
                      </a:cubicBezTo>
                      <a:cubicBezTo>
                        <a:pt x="20" y="27"/>
                        <a:pt x="18" y="21"/>
                        <a:pt x="16" y="22"/>
                      </a:cubicBezTo>
                      <a:cubicBezTo>
                        <a:pt x="14" y="23"/>
                        <a:pt x="14" y="27"/>
                        <a:pt x="12" y="27"/>
                      </a:cubicBezTo>
                      <a:cubicBezTo>
                        <a:pt x="10" y="27"/>
                        <a:pt x="8" y="25"/>
                        <a:pt x="7" y="26"/>
                      </a:cubicBezTo>
                      <a:cubicBezTo>
                        <a:pt x="5" y="26"/>
                        <a:pt x="5" y="27"/>
                        <a:pt x="4" y="27"/>
                      </a:cubicBezTo>
                      <a:cubicBezTo>
                        <a:pt x="2" y="26"/>
                        <a:pt x="1" y="25"/>
                        <a:pt x="1" y="25"/>
                      </a:cubicBezTo>
                      <a:cubicBezTo>
                        <a:pt x="0" y="23"/>
                        <a:pt x="2" y="19"/>
                        <a:pt x="4" y="1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7" name="Freeform 479">
                  <a:extLst>
                    <a:ext uri="{FF2B5EF4-FFF2-40B4-BE49-F238E27FC236}">
                      <a16:creationId xmlns:a16="http://schemas.microsoft.com/office/drawing/2014/main" id="{E520ED76-6BC9-9D57-21C7-3E8FFE82433C}"/>
                    </a:ext>
                  </a:extLst>
                </p:cNvPr>
                <p:cNvSpPr>
                  <a:spLocks/>
                </p:cNvSpPr>
                <p:nvPr>
                  <p:custDataLst>
                    <p:tags r:id="rId33"/>
                  </p:custDataLst>
                </p:nvPr>
              </p:nvSpPr>
              <p:spPr bwMode="auto">
                <a:xfrm>
                  <a:off x="1554748" y="1500696"/>
                  <a:ext cx="2519490" cy="1541727"/>
                </a:xfrm>
                <a:custGeom>
                  <a:avLst/>
                  <a:gdLst>
                    <a:gd name="T0" fmla="*/ 200915 w 654"/>
                    <a:gd name="T1" fmla="*/ 415159 h 367"/>
                    <a:gd name="T2" fmla="*/ 401830 w 654"/>
                    <a:gd name="T3" fmla="*/ 292741 h 367"/>
                    <a:gd name="T4" fmla="*/ 457900 w 654"/>
                    <a:gd name="T5" fmla="*/ 271450 h 367"/>
                    <a:gd name="T6" fmla="*/ 630780 w 654"/>
                    <a:gd name="T7" fmla="*/ 367256 h 367"/>
                    <a:gd name="T8" fmla="*/ 897109 w 654"/>
                    <a:gd name="T9" fmla="*/ 393869 h 367"/>
                    <a:gd name="T10" fmla="*/ 1084006 w 654"/>
                    <a:gd name="T11" fmla="*/ 468384 h 367"/>
                    <a:gd name="T12" fmla="*/ 1242869 w 654"/>
                    <a:gd name="T13" fmla="*/ 409838 h 367"/>
                    <a:gd name="T14" fmla="*/ 1457802 w 654"/>
                    <a:gd name="T15" fmla="*/ 473707 h 367"/>
                    <a:gd name="T16" fmla="*/ 1499853 w 654"/>
                    <a:gd name="T17" fmla="*/ 404515 h 367"/>
                    <a:gd name="T18" fmla="*/ 1611993 w 654"/>
                    <a:gd name="T19" fmla="*/ 383223 h 367"/>
                    <a:gd name="T20" fmla="*/ 1640028 w 654"/>
                    <a:gd name="T21" fmla="*/ 510965 h 367"/>
                    <a:gd name="T22" fmla="*/ 1672734 w 654"/>
                    <a:gd name="T23" fmla="*/ 409838 h 367"/>
                    <a:gd name="T24" fmla="*/ 1593303 w 654"/>
                    <a:gd name="T25" fmla="*/ 308708 h 367"/>
                    <a:gd name="T26" fmla="*/ 1616665 w 654"/>
                    <a:gd name="T27" fmla="*/ 196934 h 367"/>
                    <a:gd name="T28" fmla="*/ 1635354 w 654"/>
                    <a:gd name="T29" fmla="*/ 26613 h 367"/>
                    <a:gd name="T30" fmla="*/ 1780201 w 654"/>
                    <a:gd name="T31" fmla="*/ 69194 h 367"/>
                    <a:gd name="T32" fmla="*/ 1714787 w 654"/>
                    <a:gd name="T33" fmla="*/ 212901 h 367"/>
                    <a:gd name="T34" fmla="*/ 1808235 w 654"/>
                    <a:gd name="T35" fmla="*/ 356610 h 367"/>
                    <a:gd name="T36" fmla="*/ 1901684 w 654"/>
                    <a:gd name="T37" fmla="*/ 447094 h 367"/>
                    <a:gd name="T38" fmla="*/ 2004477 w 654"/>
                    <a:gd name="T39" fmla="*/ 415159 h 367"/>
                    <a:gd name="T40" fmla="*/ 2130633 w 654"/>
                    <a:gd name="T41" fmla="*/ 383223 h 367"/>
                    <a:gd name="T42" fmla="*/ 2065219 w 654"/>
                    <a:gd name="T43" fmla="*/ 574836 h 367"/>
                    <a:gd name="T44" fmla="*/ 1943736 w 654"/>
                    <a:gd name="T45" fmla="*/ 622739 h 367"/>
                    <a:gd name="T46" fmla="*/ 1929718 w 654"/>
                    <a:gd name="T47" fmla="*/ 654674 h 367"/>
                    <a:gd name="T48" fmla="*/ 1780201 w 654"/>
                    <a:gd name="T49" fmla="*/ 761125 h 367"/>
                    <a:gd name="T50" fmla="*/ 1649373 w 654"/>
                    <a:gd name="T51" fmla="*/ 1032577 h 367"/>
                    <a:gd name="T52" fmla="*/ 1812908 w 654"/>
                    <a:gd name="T53" fmla="*/ 1154994 h 367"/>
                    <a:gd name="T54" fmla="*/ 2102599 w 654"/>
                    <a:gd name="T55" fmla="*/ 1378541 h 367"/>
                    <a:gd name="T56" fmla="*/ 2191376 w 654"/>
                    <a:gd name="T57" fmla="*/ 1288059 h 367"/>
                    <a:gd name="T58" fmla="*/ 2261461 w 654"/>
                    <a:gd name="T59" fmla="*/ 1011285 h 367"/>
                    <a:gd name="T60" fmla="*/ 2261461 w 654"/>
                    <a:gd name="T61" fmla="*/ 824996 h 367"/>
                    <a:gd name="T62" fmla="*/ 2551154 w 654"/>
                    <a:gd name="T63" fmla="*/ 899511 h 367"/>
                    <a:gd name="T64" fmla="*/ 2597878 w 654"/>
                    <a:gd name="T65" fmla="*/ 1048543 h 367"/>
                    <a:gd name="T66" fmla="*/ 2696000 w 654"/>
                    <a:gd name="T67" fmla="*/ 989995 h 367"/>
                    <a:gd name="T68" fmla="*/ 2817483 w 654"/>
                    <a:gd name="T69" fmla="*/ 1091123 h 367"/>
                    <a:gd name="T70" fmla="*/ 2990363 w 654"/>
                    <a:gd name="T71" fmla="*/ 1282736 h 367"/>
                    <a:gd name="T72" fmla="*/ 2868880 w 654"/>
                    <a:gd name="T73" fmla="*/ 1378541 h 367"/>
                    <a:gd name="T74" fmla="*/ 3046432 w 654"/>
                    <a:gd name="T75" fmla="*/ 1362574 h 367"/>
                    <a:gd name="T76" fmla="*/ 2836172 w 654"/>
                    <a:gd name="T77" fmla="*/ 1543540 h 367"/>
                    <a:gd name="T78" fmla="*/ 2719361 w 654"/>
                    <a:gd name="T79" fmla="*/ 1639347 h 367"/>
                    <a:gd name="T80" fmla="*/ 2719361 w 654"/>
                    <a:gd name="T81" fmla="*/ 1681928 h 367"/>
                    <a:gd name="T82" fmla="*/ 2882897 w 654"/>
                    <a:gd name="T83" fmla="*/ 1735153 h 367"/>
                    <a:gd name="T84" fmla="*/ 2696000 w 654"/>
                    <a:gd name="T85" fmla="*/ 1889507 h 367"/>
                    <a:gd name="T86" fmla="*/ 2719361 w 654"/>
                    <a:gd name="T87" fmla="*/ 1772410 h 367"/>
                    <a:gd name="T88" fmla="*/ 2523119 w 654"/>
                    <a:gd name="T89" fmla="*/ 1772410 h 367"/>
                    <a:gd name="T90" fmla="*/ 2242772 w 654"/>
                    <a:gd name="T91" fmla="*/ 1852250 h 367"/>
                    <a:gd name="T92" fmla="*/ 2083909 w 654"/>
                    <a:gd name="T93" fmla="*/ 1953378 h 367"/>
                    <a:gd name="T94" fmla="*/ 2172686 w 654"/>
                    <a:gd name="T95" fmla="*/ 1836281 h 367"/>
                    <a:gd name="T96" fmla="*/ 2018495 w 654"/>
                    <a:gd name="T97" fmla="*/ 1729831 h 367"/>
                    <a:gd name="T98" fmla="*/ 1873649 w 654"/>
                    <a:gd name="T99" fmla="*/ 1612734 h 367"/>
                    <a:gd name="T100" fmla="*/ 1686752 w 654"/>
                    <a:gd name="T101" fmla="*/ 1628701 h 367"/>
                    <a:gd name="T102" fmla="*/ 663486 w 654"/>
                    <a:gd name="T103" fmla="*/ 1596767 h 367"/>
                    <a:gd name="T104" fmla="*/ 485934 w 654"/>
                    <a:gd name="T105" fmla="*/ 1484994 h 367"/>
                    <a:gd name="T106" fmla="*/ 378467 w 654"/>
                    <a:gd name="T107" fmla="*/ 1325316 h 367"/>
                    <a:gd name="T108" fmla="*/ 327072 w 654"/>
                    <a:gd name="T109" fmla="*/ 1245478 h 367"/>
                    <a:gd name="T110" fmla="*/ 219605 w 654"/>
                    <a:gd name="T111" fmla="*/ 1027254 h 367"/>
                    <a:gd name="T112" fmla="*/ 79432 w 654"/>
                    <a:gd name="T113" fmla="*/ 974028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54" h="367">
                      <a:moveTo>
                        <a:pt x="1" y="175"/>
                      </a:moveTo>
                      <a:cubicBezTo>
                        <a:pt x="0" y="63"/>
                        <a:pt x="0" y="63"/>
                        <a:pt x="0" y="63"/>
                      </a:cubicBezTo>
                      <a:cubicBezTo>
                        <a:pt x="4" y="65"/>
                        <a:pt x="7" y="66"/>
                        <a:pt x="8" y="66"/>
                      </a:cubicBezTo>
                      <a:cubicBezTo>
                        <a:pt x="11" y="66"/>
                        <a:pt x="16" y="67"/>
                        <a:pt x="20" y="69"/>
                      </a:cubicBezTo>
                      <a:cubicBezTo>
                        <a:pt x="25" y="72"/>
                        <a:pt x="28" y="74"/>
                        <a:pt x="33" y="76"/>
                      </a:cubicBezTo>
                      <a:cubicBezTo>
                        <a:pt x="37" y="78"/>
                        <a:pt x="41" y="78"/>
                        <a:pt x="43" y="78"/>
                      </a:cubicBezTo>
                      <a:cubicBezTo>
                        <a:pt x="45" y="78"/>
                        <a:pt x="41" y="74"/>
                        <a:pt x="39" y="73"/>
                      </a:cubicBezTo>
                      <a:cubicBezTo>
                        <a:pt x="38" y="72"/>
                        <a:pt x="38" y="69"/>
                        <a:pt x="41" y="68"/>
                      </a:cubicBezTo>
                      <a:cubicBezTo>
                        <a:pt x="43" y="68"/>
                        <a:pt x="49" y="65"/>
                        <a:pt x="51" y="65"/>
                      </a:cubicBezTo>
                      <a:cubicBezTo>
                        <a:pt x="53" y="66"/>
                        <a:pt x="60" y="67"/>
                        <a:pt x="62" y="67"/>
                      </a:cubicBezTo>
                      <a:cubicBezTo>
                        <a:pt x="64" y="67"/>
                        <a:pt x="73" y="60"/>
                        <a:pt x="75" y="59"/>
                      </a:cubicBezTo>
                      <a:cubicBezTo>
                        <a:pt x="76" y="58"/>
                        <a:pt x="84" y="54"/>
                        <a:pt x="86" y="55"/>
                      </a:cubicBezTo>
                      <a:cubicBezTo>
                        <a:pt x="87" y="55"/>
                        <a:pt x="89" y="57"/>
                        <a:pt x="89" y="58"/>
                      </a:cubicBezTo>
                      <a:cubicBezTo>
                        <a:pt x="89" y="60"/>
                        <a:pt x="82" y="62"/>
                        <a:pt x="82" y="63"/>
                      </a:cubicBezTo>
                      <a:cubicBezTo>
                        <a:pt x="81" y="64"/>
                        <a:pt x="82" y="66"/>
                        <a:pt x="84" y="66"/>
                      </a:cubicBezTo>
                      <a:cubicBezTo>
                        <a:pt x="85" y="65"/>
                        <a:pt x="94" y="63"/>
                        <a:pt x="96" y="62"/>
                      </a:cubicBezTo>
                      <a:cubicBezTo>
                        <a:pt x="98" y="61"/>
                        <a:pt x="98" y="58"/>
                        <a:pt x="98" y="57"/>
                      </a:cubicBezTo>
                      <a:cubicBezTo>
                        <a:pt x="98" y="55"/>
                        <a:pt x="96" y="52"/>
                        <a:pt x="98" y="51"/>
                      </a:cubicBezTo>
                      <a:cubicBezTo>
                        <a:pt x="100" y="51"/>
                        <a:pt x="104" y="54"/>
                        <a:pt x="106" y="57"/>
                      </a:cubicBezTo>
                      <a:cubicBezTo>
                        <a:pt x="109" y="59"/>
                        <a:pt x="114" y="66"/>
                        <a:pt x="116" y="67"/>
                      </a:cubicBezTo>
                      <a:cubicBezTo>
                        <a:pt x="118" y="68"/>
                        <a:pt x="119" y="60"/>
                        <a:pt x="120" y="60"/>
                      </a:cubicBezTo>
                      <a:cubicBezTo>
                        <a:pt x="121" y="59"/>
                        <a:pt x="127" y="57"/>
                        <a:pt x="128" y="59"/>
                      </a:cubicBezTo>
                      <a:cubicBezTo>
                        <a:pt x="128" y="61"/>
                        <a:pt x="125" y="68"/>
                        <a:pt x="127" y="69"/>
                      </a:cubicBezTo>
                      <a:cubicBezTo>
                        <a:pt x="128" y="71"/>
                        <a:pt x="132" y="69"/>
                        <a:pt x="135" y="69"/>
                      </a:cubicBezTo>
                      <a:cubicBezTo>
                        <a:pt x="137" y="69"/>
                        <a:pt x="137" y="63"/>
                        <a:pt x="138" y="63"/>
                      </a:cubicBezTo>
                      <a:cubicBezTo>
                        <a:pt x="139" y="63"/>
                        <a:pt x="144" y="62"/>
                        <a:pt x="147" y="62"/>
                      </a:cubicBezTo>
                      <a:cubicBezTo>
                        <a:pt x="150" y="63"/>
                        <a:pt x="153" y="64"/>
                        <a:pt x="156" y="66"/>
                      </a:cubicBezTo>
                      <a:cubicBezTo>
                        <a:pt x="160" y="68"/>
                        <a:pt x="172" y="72"/>
                        <a:pt x="175" y="73"/>
                      </a:cubicBezTo>
                      <a:cubicBezTo>
                        <a:pt x="178" y="74"/>
                        <a:pt x="185" y="75"/>
                        <a:pt x="187" y="76"/>
                      </a:cubicBezTo>
                      <a:cubicBezTo>
                        <a:pt x="189" y="77"/>
                        <a:pt x="190" y="74"/>
                        <a:pt x="192" y="74"/>
                      </a:cubicBezTo>
                      <a:cubicBezTo>
                        <a:pt x="194" y="75"/>
                        <a:pt x="202" y="77"/>
                        <a:pt x="204" y="78"/>
                      </a:cubicBezTo>
                      <a:cubicBezTo>
                        <a:pt x="206" y="79"/>
                        <a:pt x="208" y="83"/>
                        <a:pt x="207" y="83"/>
                      </a:cubicBezTo>
                      <a:cubicBezTo>
                        <a:pt x="206" y="84"/>
                        <a:pt x="200" y="84"/>
                        <a:pt x="198" y="84"/>
                      </a:cubicBezTo>
                      <a:cubicBezTo>
                        <a:pt x="197" y="84"/>
                        <a:pt x="196" y="88"/>
                        <a:pt x="197" y="89"/>
                      </a:cubicBezTo>
                      <a:cubicBezTo>
                        <a:pt x="198" y="89"/>
                        <a:pt x="210" y="90"/>
                        <a:pt x="212" y="90"/>
                      </a:cubicBezTo>
                      <a:cubicBezTo>
                        <a:pt x="214" y="90"/>
                        <a:pt x="230" y="88"/>
                        <a:pt x="232" y="88"/>
                      </a:cubicBezTo>
                      <a:cubicBezTo>
                        <a:pt x="236" y="88"/>
                        <a:pt x="238" y="87"/>
                        <a:pt x="240" y="87"/>
                      </a:cubicBezTo>
                      <a:cubicBezTo>
                        <a:pt x="244" y="88"/>
                        <a:pt x="250" y="105"/>
                        <a:pt x="256" y="105"/>
                      </a:cubicBezTo>
                      <a:cubicBezTo>
                        <a:pt x="256" y="105"/>
                        <a:pt x="257" y="102"/>
                        <a:pt x="256" y="99"/>
                      </a:cubicBezTo>
                      <a:cubicBezTo>
                        <a:pt x="251" y="88"/>
                        <a:pt x="260" y="88"/>
                        <a:pt x="258" y="85"/>
                      </a:cubicBezTo>
                      <a:cubicBezTo>
                        <a:pt x="256" y="84"/>
                        <a:pt x="249" y="85"/>
                        <a:pt x="249" y="84"/>
                      </a:cubicBezTo>
                      <a:cubicBezTo>
                        <a:pt x="251" y="78"/>
                        <a:pt x="264" y="77"/>
                        <a:pt x="266" y="77"/>
                      </a:cubicBezTo>
                      <a:cubicBezTo>
                        <a:pt x="269" y="77"/>
                        <a:pt x="272" y="78"/>
                        <a:pt x="273" y="79"/>
                      </a:cubicBezTo>
                      <a:cubicBezTo>
                        <a:pt x="275" y="81"/>
                        <a:pt x="278" y="84"/>
                        <a:pt x="280" y="85"/>
                      </a:cubicBezTo>
                      <a:cubicBezTo>
                        <a:pt x="282" y="87"/>
                        <a:pt x="286" y="85"/>
                        <a:pt x="289" y="85"/>
                      </a:cubicBezTo>
                      <a:cubicBezTo>
                        <a:pt x="291" y="85"/>
                        <a:pt x="292" y="88"/>
                        <a:pt x="294" y="89"/>
                      </a:cubicBezTo>
                      <a:cubicBezTo>
                        <a:pt x="297" y="91"/>
                        <a:pt x="300" y="91"/>
                        <a:pt x="302" y="91"/>
                      </a:cubicBezTo>
                      <a:cubicBezTo>
                        <a:pt x="305" y="91"/>
                        <a:pt x="310" y="89"/>
                        <a:pt x="312" y="89"/>
                      </a:cubicBezTo>
                      <a:cubicBezTo>
                        <a:pt x="314" y="89"/>
                        <a:pt x="316" y="90"/>
                        <a:pt x="318" y="91"/>
                      </a:cubicBezTo>
                      <a:cubicBezTo>
                        <a:pt x="320" y="92"/>
                        <a:pt x="324" y="91"/>
                        <a:pt x="326" y="90"/>
                      </a:cubicBezTo>
                      <a:cubicBezTo>
                        <a:pt x="327" y="88"/>
                        <a:pt x="322" y="86"/>
                        <a:pt x="323" y="85"/>
                      </a:cubicBezTo>
                      <a:cubicBezTo>
                        <a:pt x="323" y="84"/>
                        <a:pt x="322" y="82"/>
                        <a:pt x="324" y="82"/>
                      </a:cubicBezTo>
                      <a:cubicBezTo>
                        <a:pt x="326" y="82"/>
                        <a:pt x="329" y="80"/>
                        <a:pt x="329" y="78"/>
                      </a:cubicBezTo>
                      <a:cubicBezTo>
                        <a:pt x="329" y="77"/>
                        <a:pt x="324" y="76"/>
                        <a:pt x="321" y="76"/>
                      </a:cubicBezTo>
                      <a:cubicBezTo>
                        <a:pt x="318" y="76"/>
                        <a:pt x="317" y="73"/>
                        <a:pt x="318" y="72"/>
                      </a:cubicBezTo>
                      <a:cubicBezTo>
                        <a:pt x="320" y="71"/>
                        <a:pt x="325" y="69"/>
                        <a:pt x="326" y="68"/>
                      </a:cubicBezTo>
                      <a:cubicBezTo>
                        <a:pt x="327" y="68"/>
                        <a:pt x="328" y="61"/>
                        <a:pt x="329" y="61"/>
                      </a:cubicBezTo>
                      <a:cubicBezTo>
                        <a:pt x="331" y="62"/>
                        <a:pt x="335" y="65"/>
                        <a:pt x="336" y="66"/>
                      </a:cubicBezTo>
                      <a:cubicBezTo>
                        <a:pt x="338" y="67"/>
                        <a:pt x="340" y="68"/>
                        <a:pt x="342" y="68"/>
                      </a:cubicBezTo>
                      <a:cubicBezTo>
                        <a:pt x="344" y="68"/>
                        <a:pt x="345" y="71"/>
                        <a:pt x="345" y="72"/>
                      </a:cubicBezTo>
                      <a:cubicBezTo>
                        <a:pt x="346" y="74"/>
                        <a:pt x="347" y="77"/>
                        <a:pt x="347" y="77"/>
                      </a:cubicBezTo>
                      <a:cubicBezTo>
                        <a:pt x="346" y="78"/>
                        <a:pt x="338" y="78"/>
                        <a:pt x="337" y="78"/>
                      </a:cubicBezTo>
                      <a:cubicBezTo>
                        <a:pt x="335" y="78"/>
                        <a:pt x="334" y="80"/>
                        <a:pt x="335" y="81"/>
                      </a:cubicBezTo>
                      <a:cubicBezTo>
                        <a:pt x="336" y="82"/>
                        <a:pt x="344" y="83"/>
                        <a:pt x="343" y="84"/>
                      </a:cubicBezTo>
                      <a:cubicBezTo>
                        <a:pt x="343" y="85"/>
                        <a:pt x="340" y="92"/>
                        <a:pt x="341" y="94"/>
                      </a:cubicBezTo>
                      <a:cubicBezTo>
                        <a:pt x="342" y="95"/>
                        <a:pt x="351" y="97"/>
                        <a:pt x="351" y="96"/>
                      </a:cubicBezTo>
                      <a:cubicBezTo>
                        <a:pt x="351" y="94"/>
                        <a:pt x="348" y="91"/>
                        <a:pt x="348" y="90"/>
                      </a:cubicBezTo>
                      <a:cubicBezTo>
                        <a:pt x="348" y="88"/>
                        <a:pt x="349" y="87"/>
                        <a:pt x="350" y="86"/>
                      </a:cubicBezTo>
                      <a:cubicBezTo>
                        <a:pt x="350" y="85"/>
                        <a:pt x="354" y="86"/>
                        <a:pt x="356" y="86"/>
                      </a:cubicBezTo>
                      <a:cubicBezTo>
                        <a:pt x="357" y="85"/>
                        <a:pt x="362" y="83"/>
                        <a:pt x="362" y="81"/>
                      </a:cubicBezTo>
                      <a:cubicBezTo>
                        <a:pt x="362" y="80"/>
                        <a:pt x="363" y="78"/>
                        <a:pt x="363" y="77"/>
                      </a:cubicBezTo>
                      <a:cubicBezTo>
                        <a:pt x="362" y="76"/>
                        <a:pt x="359" y="77"/>
                        <a:pt x="358" y="77"/>
                      </a:cubicBezTo>
                      <a:cubicBezTo>
                        <a:pt x="357" y="77"/>
                        <a:pt x="358" y="75"/>
                        <a:pt x="358" y="73"/>
                      </a:cubicBezTo>
                      <a:cubicBezTo>
                        <a:pt x="359" y="72"/>
                        <a:pt x="363" y="70"/>
                        <a:pt x="363" y="69"/>
                      </a:cubicBezTo>
                      <a:cubicBezTo>
                        <a:pt x="363" y="68"/>
                        <a:pt x="361" y="67"/>
                        <a:pt x="359" y="67"/>
                      </a:cubicBezTo>
                      <a:cubicBezTo>
                        <a:pt x="358" y="67"/>
                        <a:pt x="356" y="64"/>
                        <a:pt x="355" y="64"/>
                      </a:cubicBezTo>
                      <a:cubicBezTo>
                        <a:pt x="354" y="64"/>
                        <a:pt x="349" y="63"/>
                        <a:pt x="347" y="63"/>
                      </a:cubicBezTo>
                      <a:cubicBezTo>
                        <a:pt x="345" y="63"/>
                        <a:pt x="342" y="60"/>
                        <a:pt x="341" y="58"/>
                      </a:cubicBezTo>
                      <a:cubicBezTo>
                        <a:pt x="339" y="57"/>
                        <a:pt x="342" y="54"/>
                        <a:pt x="343" y="53"/>
                      </a:cubicBezTo>
                      <a:cubicBezTo>
                        <a:pt x="344" y="52"/>
                        <a:pt x="342" y="51"/>
                        <a:pt x="341" y="50"/>
                      </a:cubicBezTo>
                      <a:cubicBezTo>
                        <a:pt x="340" y="49"/>
                        <a:pt x="341" y="45"/>
                        <a:pt x="342" y="43"/>
                      </a:cubicBezTo>
                      <a:cubicBezTo>
                        <a:pt x="342" y="41"/>
                        <a:pt x="346" y="44"/>
                        <a:pt x="347" y="43"/>
                      </a:cubicBezTo>
                      <a:cubicBezTo>
                        <a:pt x="347" y="43"/>
                        <a:pt x="347" y="41"/>
                        <a:pt x="348" y="41"/>
                      </a:cubicBezTo>
                      <a:cubicBezTo>
                        <a:pt x="349" y="40"/>
                        <a:pt x="344" y="39"/>
                        <a:pt x="346" y="37"/>
                      </a:cubicBezTo>
                      <a:cubicBezTo>
                        <a:pt x="348" y="35"/>
                        <a:pt x="350" y="28"/>
                        <a:pt x="350" y="25"/>
                      </a:cubicBezTo>
                      <a:cubicBezTo>
                        <a:pt x="350" y="23"/>
                        <a:pt x="348" y="21"/>
                        <a:pt x="347" y="21"/>
                      </a:cubicBezTo>
                      <a:cubicBezTo>
                        <a:pt x="345" y="20"/>
                        <a:pt x="347" y="17"/>
                        <a:pt x="347" y="16"/>
                      </a:cubicBezTo>
                      <a:cubicBezTo>
                        <a:pt x="348" y="15"/>
                        <a:pt x="347" y="12"/>
                        <a:pt x="347" y="10"/>
                      </a:cubicBezTo>
                      <a:cubicBezTo>
                        <a:pt x="347" y="8"/>
                        <a:pt x="351" y="10"/>
                        <a:pt x="353" y="9"/>
                      </a:cubicBezTo>
                      <a:cubicBezTo>
                        <a:pt x="354" y="8"/>
                        <a:pt x="351" y="6"/>
                        <a:pt x="350" y="5"/>
                      </a:cubicBezTo>
                      <a:cubicBezTo>
                        <a:pt x="349" y="3"/>
                        <a:pt x="352" y="1"/>
                        <a:pt x="354" y="0"/>
                      </a:cubicBezTo>
                      <a:cubicBezTo>
                        <a:pt x="357" y="0"/>
                        <a:pt x="365" y="0"/>
                        <a:pt x="368" y="0"/>
                      </a:cubicBezTo>
                      <a:cubicBezTo>
                        <a:pt x="370" y="0"/>
                        <a:pt x="371" y="4"/>
                        <a:pt x="373" y="4"/>
                      </a:cubicBezTo>
                      <a:cubicBezTo>
                        <a:pt x="376" y="4"/>
                        <a:pt x="378" y="2"/>
                        <a:pt x="382" y="2"/>
                      </a:cubicBezTo>
                      <a:cubicBezTo>
                        <a:pt x="385" y="3"/>
                        <a:pt x="390" y="4"/>
                        <a:pt x="389" y="5"/>
                      </a:cubicBezTo>
                      <a:cubicBezTo>
                        <a:pt x="389" y="6"/>
                        <a:pt x="383" y="11"/>
                        <a:pt x="381" y="13"/>
                      </a:cubicBezTo>
                      <a:cubicBezTo>
                        <a:pt x="380" y="16"/>
                        <a:pt x="377" y="18"/>
                        <a:pt x="375" y="20"/>
                      </a:cubicBezTo>
                      <a:cubicBezTo>
                        <a:pt x="372" y="21"/>
                        <a:pt x="361" y="18"/>
                        <a:pt x="360" y="19"/>
                      </a:cubicBezTo>
                      <a:cubicBezTo>
                        <a:pt x="358" y="19"/>
                        <a:pt x="359" y="22"/>
                        <a:pt x="361" y="22"/>
                      </a:cubicBezTo>
                      <a:cubicBezTo>
                        <a:pt x="363" y="23"/>
                        <a:pt x="364" y="27"/>
                        <a:pt x="363" y="28"/>
                      </a:cubicBezTo>
                      <a:cubicBezTo>
                        <a:pt x="362" y="30"/>
                        <a:pt x="358" y="32"/>
                        <a:pt x="358" y="34"/>
                      </a:cubicBezTo>
                      <a:cubicBezTo>
                        <a:pt x="358" y="36"/>
                        <a:pt x="363" y="38"/>
                        <a:pt x="367" y="40"/>
                      </a:cubicBezTo>
                      <a:cubicBezTo>
                        <a:pt x="370" y="43"/>
                        <a:pt x="368" y="46"/>
                        <a:pt x="368" y="48"/>
                      </a:cubicBezTo>
                      <a:cubicBezTo>
                        <a:pt x="368" y="50"/>
                        <a:pt x="370" y="50"/>
                        <a:pt x="372" y="51"/>
                      </a:cubicBezTo>
                      <a:cubicBezTo>
                        <a:pt x="375" y="51"/>
                        <a:pt x="378" y="55"/>
                        <a:pt x="377" y="56"/>
                      </a:cubicBezTo>
                      <a:cubicBezTo>
                        <a:pt x="377" y="57"/>
                        <a:pt x="369" y="63"/>
                        <a:pt x="370" y="64"/>
                      </a:cubicBezTo>
                      <a:cubicBezTo>
                        <a:pt x="370" y="64"/>
                        <a:pt x="377" y="66"/>
                        <a:pt x="379" y="65"/>
                      </a:cubicBezTo>
                      <a:cubicBezTo>
                        <a:pt x="380" y="64"/>
                        <a:pt x="385" y="66"/>
                        <a:pt x="387" y="67"/>
                      </a:cubicBezTo>
                      <a:cubicBezTo>
                        <a:pt x="388" y="69"/>
                        <a:pt x="384" y="69"/>
                        <a:pt x="386" y="73"/>
                      </a:cubicBezTo>
                      <a:cubicBezTo>
                        <a:pt x="389" y="76"/>
                        <a:pt x="383" y="81"/>
                        <a:pt x="390" y="81"/>
                      </a:cubicBezTo>
                      <a:cubicBezTo>
                        <a:pt x="391" y="80"/>
                        <a:pt x="392" y="74"/>
                        <a:pt x="392" y="74"/>
                      </a:cubicBezTo>
                      <a:cubicBezTo>
                        <a:pt x="392" y="73"/>
                        <a:pt x="395" y="69"/>
                        <a:pt x="397" y="69"/>
                      </a:cubicBezTo>
                      <a:cubicBezTo>
                        <a:pt x="398" y="69"/>
                        <a:pt x="405" y="74"/>
                        <a:pt x="407" y="76"/>
                      </a:cubicBezTo>
                      <a:cubicBezTo>
                        <a:pt x="408" y="79"/>
                        <a:pt x="408" y="83"/>
                        <a:pt x="407" y="84"/>
                      </a:cubicBezTo>
                      <a:cubicBezTo>
                        <a:pt x="406" y="85"/>
                        <a:pt x="403" y="82"/>
                        <a:pt x="403" y="85"/>
                      </a:cubicBezTo>
                      <a:cubicBezTo>
                        <a:pt x="403" y="89"/>
                        <a:pt x="408" y="96"/>
                        <a:pt x="410" y="96"/>
                      </a:cubicBezTo>
                      <a:cubicBezTo>
                        <a:pt x="413" y="97"/>
                        <a:pt x="417" y="96"/>
                        <a:pt x="417" y="94"/>
                      </a:cubicBezTo>
                      <a:cubicBezTo>
                        <a:pt x="417" y="93"/>
                        <a:pt x="419" y="91"/>
                        <a:pt x="419" y="89"/>
                      </a:cubicBezTo>
                      <a:cubicBezTo>
                        <a:pt x="420" y="88"/>
                        <a:pt x="422" y="83"/>
                        <a:pt x="422" y="81"/>
                      </a:cubicBezTo>
                      <a:cubicBezTo>
                        <a:pt x="422" y="79"/>
                        <a:pt x="429" y="78"/>
                        <a:pt x="429" y="78"/>
                      </a:cubicBezTo>
                      <a:cubicBezTo>
                        <a:pt x="429" y="77"/>
                        <a:pt x="429" y="75"/>
                        <a:pt x="428" y="73"/>
                      </a:cubicBezTo>
                      <a:cubicBezTo>
                        <a:pt x="427" y="72"/>
                        <a:pt x="423" y="67"/>
                        <a:pt x="424" y="66"/>
                      </a:cubicBezTo>
                      <a:cubicBezTo>
                        <a:pt x="426" y="64"/>
                        <a:pt x="430" y="63"/>
                        <a:pt x="432" y="63"/>
                      </a:cubicBezTo>
                      <a:cubicBezTo>
                        <a:pt x="434" y="63"/>
                        <a:pt x="438" y="65"/>
                        <a:pt x="440" y="65"/>
                      </a:cubicBezTo>
                      <a:cubicBezTo>
                        <a:pt x="442" y="65"/>
                        <a:pt x="446" y="66"/>
                        <a:pt x="447" y="67"/>
                      </a:cubicBezTo>
                      <a:cubicBezTo>
                        <a:pt x="448" y="68"/>
                        <a:pt x="456" y="71"/>
                        <a:pt x="456" y="72"/>
                      </a:cubicBezTo>
                      <a:cubicBezTo>
                        <a:pt x="457" y="73"/>
                        <a:pt x="457" y="76"/>
                        <a:pt x="457" y="79"/>
                      </a:cubicBezTo>
                      <a:cubicBezTo>
                        <a:pt x="457" y="82"/>
                        <a:pt x="449" y="79"/>
                        <a:pt x="447" y="81"/>
                      </a:cubicBezTo>
                      <a:cubicBezTo>
                        <a:pt x="446" y="82"/>
                        <a:pt x="458" y="92"/>
                        <a:pt x="458" y="94"/>
                      </a:cubicBezTo>
                      <a:cubicBezTo>
                        <a:pt x="458" y="95"/>
                        <a:pt x="456" y="101"/>
                        <a:pt x="455" y="101"/>
                      </a:cubicBezTo>
                      <a:cubicBezTo>
                        <a:pt x="453" y="101"/>
                        <a:pt x="448" y="105"/>
                        <a:pt x="446" y="106"/>
                      </a:cubicBezTo>
                      <a:cubicBezTo>
                        <a:pt x="444" y="106"/>
                        <a:pt x="443" y="107"/>
                        <a:pt x="442" y="108"/>
                      </a:cubicBezTo>
                      <a:cubicBezTo>
                        <a:pt x="440" y="108"/>
                        <a:pt x="444" y="113"/>
                        <a:pt x="438" y="115"/>
                      </a:cubicBezTo>
                      <a:cubicBezTo>
                        <a:pt x="436" y="116"/>
                        <a:pt x="435" y="111"/>
                        <a:pt x="432" y="110"/>
                      </a:cubicBezTo>
                      <a:cubicBezTo>
                        <a:pt x="430" y="109"/>
                        <a:pt x="430" y="105"/>
                        <a:pt x="426" y="104"/>
                      </a:cubicBezTo>
                      <a:cubicBezTo>
                        <a:pt x="423" y="104"/>
                        <a:pt x="416" y="105"/>
                        <a:pt x="415" y="106"/>
                      </a:cubicBezTo>
                      <a:cubicBezTo>
                        <a:pt x="414" y="107"/>
                        <a:pt x="421" y="110"/>
                        <a:pt x="421" y="111"/>
                      </a:cubicBezTo>
                      <a:cubicBezTo>
                        <a:pt x="421" y="112"/>
                        <a:pt x="417" y="116"/>
                        <a:pt x="416" y="117"/>
                      </a:cubicBezTo>
                      <a:cubicBezTo>
                        <a:pt x="415" y="117"/>
                        <a:pt x="407" y="118"/>
                        <a:pt x="405" y="117"/>
                      </a:cubicBezTo>
                      <a:cubicBezTo>
                        <a:pt x="403" y="116"/>
                        <a:pt x="397" y="113"/>
                        <a:pt x="394" y="113"/>
                      </a:cubicBezTo>
                      <a:cubicBezTo>
                        <a:pt x="392" y="113"/>
                        <a:pt x="390" y="113"/>
                        <a:pt x="390" y="114"/>
                      </a:cubicBezTo>
                      <a:cubicBezTo>
                        <a:pt x="389" y="115"/>
                        <a:pt x="392" y="118"/>
                        <a:pt x="394" y="119"/>
                      </a:cubicBezTo>
                      <a:cubicBezTo>
                        <a:pt x="397" y="121"/>
                        <a:pt x="401" y="122"/>
                        <a:pt x="404" y="122"/>
                      </a:cubicBezTo>
                      <a:cubicBezTo>
                        <a:pt x="406" y="122"/>
                        <a:pt x="411" y="122"/>
                        <a:pt x="413" y="123"/>
                      </a:cubicBezTo>
                      <a:cubicBezTo>
                        <a:pt x="413" y="124"/>
                        <a:pt x="414" y="124"/>
                        <a:pt x="413" y="125"/>
                      </a:cubicBezTo>
                      <a:cubicBezTo>
                        <a:pt x="413" y="127"/>
                        <a:pt x="410" y="129"/>
                        <a:pt x="409" y="131"/>
                      </a:cubicBezTo>
                      <a:cubicBezTo>
                        <a:pt x="408" y="133"/>
                        <a:pt x="403" y="137"/>
                        <a:pt x="400" y="138"/>
                      </a:cubicBezTo>
                      <a:cubicBezTo>
                        <a:pt x="398" y="139"/>
                        <a:pt x="393" y="135"/>
                        <a:pt x="392" y="136"/>
                      </a:cubicBezTo>
                      <a:cubicBezTo>
                        <a:pt x="391" y="137"/>
                        <a:pt x="390" y="140"/>
                        <a:pt x="387" y="141"/>
                      </a:cubicBezTo>
                      <a:cubicBezTo>
                        <a:pt x="384" y="142"/>
                        <a:pt x="381" y="142"/>
                        <a:pt x="381" y="143"/>
                      </a:cubicBezTo>
                      <a:cubicBezTo>
                        <a:pt x="381" y="144"/>
                        <a:pt x="385" y="148"/>
                        <a:pt x="385" y="150"/>
                      </a:cubicBezTo>
                      <a:cubicBezTo>
                        <a:pt x="385" y="152"/>
                        <a:pt x="377" y="155"/>
                        <a:pt x="375" y="156"/>
                      </a:cubicBezTo>
                      <a:cubicBezTo>
                        <a:pt x="373" y="157"/>
                        <a:pt x="370" y="158"/>
                        <a:pt x="367" y="160"/>
                      </a:cubicBezTo>
                      <a:cubicBezTo>
                        <a:pt x="365" y="161"/>
                        <a:pt x="367" y="165"/>
                        <a:pt x="366" y="166"/>
                      </a:cubicBezTo>
                      <a:cubicBezTo>
                        <a:pt x="364" y="166"/>
                        <a:pt x="359" y="174"/>
                        <a:pt x="356" y="177"/>
                      </a:cubicBezTo>
                      <a:cubicBezTo>
                        <a:pt x="354" y="181"/>
                        <a:pt x="352" y="194"/>
                        <a:pt x="353" y="194"/>
                      </a:cubicBezTo>
                      <a:cubicBezTo>
                        <a:pt x="353" y="195"/>
                        <a:pt x="354" y="199"/>
                        <a:pt x="355" y="199"/>
                      </a:cubicBezTo>
                      <a:cubicBezTo>
                        <a:pt x="357" y="200"/>
                        <a:pt x="364" y="197"/>
                        <a:pt x="366" y="199"/>
                      </a:cubicBezTo>
                      <a:cubicBezTo>
                        <a:pt x="368" y="202"/>
                        <a:pt x="368" y="208"/>
                        <a:pt x="370" y="210"/>
                      </a:cubicBezTo>
                      <a:cubicBezTo>
                        <a:pt x="372" y="213"/>
                        <a:pt x="369" y="218"/>
                        <a:pt x="370" y="219"/>
                      </a:cubicBezTo>
                      <a:cubicBezTo>
                        <a:pt x="371" y="220"/>
                        <a:pt x="374" y="217"/>
                        <a:pt x="377" y="217"/>
                      </a:cubicBezTo>
                      <a:cubicBezTo>
                        <a:pt x="380" y="217"/>
                        <a:pt x="385" y="216"/>
                        <a:pt x="388" y="217"/>
                      </a:cubicBezTo>
                      <a:cubicBezTo>
                        <a:pt x="391" y="219"/>
                        <a:pt x="398" y="219"/>
                        <a:pt x="401" y="221"/>
                      </a:cubicBezTo>
                      <a:cubicBezTo>
                        <a:pt x="405" y="223"/>
                        <a:pt x="406" y="224"/>
                        <a:pt x="408" y="227"/>
                      </a:cubicBezTo>
                      <a:cubicBezTo>
                        <a:pt x="410" y="231"/>
                        <a:pt x="417" y="230"/>
                        <a:pt x="423" y="234"/>
                      </a:cubicBezTo>
                      <a:cubicBezTo>
                        <a:pt x="430" y="238"/>
                        <a:pt x="434" y="236"/>
                        <a:pt x="439" y="237"/>
                      </a:cubicBezTo>
                      <a:cubicBezTo>
                        <a:pt x="444" y="237"/>
                        <a:pt x="449" y="237"/>
                        <a:pt x="450" y="240"/>
                      </a:cubicBezTo>
                      <a:cubicBezTo>
                        <a:pt x="451" y="242"/>
                        <a:pt x="450" y="255"/>
                        <a:pt x="450" y="259"/>
                      </a:cubicBezTo>
                      <a:cubicBezTo>
                        <a:pt x="450" y="263"/>
                        <a:pt x="451" y="263"/>
                        <a:pt x="453" y="266"/>
                      </a:cubicBezTo>
                      <a:cubicBezTo>
                        <a:pt x="455" y="268"/>
                        <a:pt x="460" y="271"/>
                        <a:pt x="462" y="273"/>
                      </a:cubicBezTo>
                      <a:cubicBezTo>
                        <a:pt x="464" y="275"/>
                        <a:pt x="465" y="280"/>
                        <a:pt x="468" y="279"/>
                      </a:cubicBezTo>
                      <a:cubicBezTo>
                        <a:pt x="471" y="279"/>
                        <a:pt x="476" y="272"/>
                        <a:pt x="477" y="268"/>
                      </a:cubicBezTo>
                      <a:cubicBezTo>
                        <a:pt x="479" y="265"/>
                        <a:pt x="473" y="254"/>
                        <a:pt x="472" y="251"/>
                      </a:cubicBezTo>
                      <a:cubicBezTo>
                        <a:pt x="472" y="247"/>
                        <a:pt x="468" y="243"/>
                        <a:pt x="469" y="242"/>
                      </a:cubicBezTo>
                      <a:cubicBezTo>
                        <a:pt x="470" y="241"/>
                        <a:pt x="475" y="240"/>
                        <a:pt x="477" y="240"/>
                      </a:cubicBezTo>
                      <a:cubicBezTo>
                        <a:pt x="479" y="239"/>
                        <a:pt x="488" y="232"/>
                        <a:pt x="491" y="229"/>
                      </a:cubicBezTo>
                      <a:cubicBezTo>
                        <a:pt x="493" y="226"/>
                        <a:pt x="492" y="218"/>
                        <a:pt x="491" y="214"/>
                      </a:cubicBezTo>
                      <a:cubicBezTo>
                        <a:pt x="491" y="211"/>
                        <a:pt x="485" y="205"/>
                        <a:pt x="483" y="205"/>
                      </a:cubicBezTo>
                      <a:cubicBezTo>
                        <a:pt x="480" y="204"/>
                        <a:pt x="476" y="201"/>
                        <a:pt x="476" y="199"/>
                      </a:cubicBezTo>
                      <a:cubicBezTo>
                        <a:pt x="476" y="196"/>
                        <a:pt x="482" y="192"/>
                        <a:pt x="484" y="190"/>
                      </a:cubicBezTo>
                      <a:cubicBezTo>
                        <a:pt x="485" y="188"/>
                        <a:pt x="484" y="183"/>
                        <a:pt x="484" y="181"/>
                      </a:cubicBezTo>
                      <a:cubicBezTo>
                        <a:pt x="484" y="179"/>
                        <a:pt x="478" y="177"/>
                        <a:pt x="478" y="176"/>
                      </a:cubicBezTo>
                      <a:cubicBezTo>
                        <a:pt x="478" y="175"/>
                        <a:pt x="479" y="174"/>
                        <a:pt x="481" y="173"/>
                      </a:cubicBezTo>
                      <a:cubicBezTo>
                        <a:pt x="484" y="172"/>
                        <a:pt x="483" y="170"/>
                        <a:pt x="481" y="165"/>
                      </a:cubicBezTo>
                      <a:cubicBezTo>
                        <a:pt x="480" y="163"/>
                        <a:pt x="480" y="161"/>
                        <a:pt x="480" y="160"/>
                      </a:cubicBezTo>
                      <a:cubicBezTo>
                        <a:pt x="480" y="157"/>
                        <a:pt x="481" y="155"/>
                        <a:pt x="484" y="155"/>
                      </a:cubicBezTo>
                      <a:cubicBezTo>
                        <a:pt x="489" y="154"/>
                        <a:pt x="503" y="158"/>
                        <a:pt x="508" y="159"/>
                      </a:cubicBezTo>
                      <a:cubicBezTo>
                        <a:pt x="511" y="159"/>
                        <a:pt x="514" y="155"/>
                        <a:pt x="515" y="156"/>
                      </a:cubicBezTo>
                      <a:cubicBezTo>
                        <a:pt x="516" y="157"/>
                        <a:pt x="523" y="159"/>
                        <a:pt x="525" y="161"/>
                      </a:cubicBezTo>
                      <a:cubicBezTo>
                        <a:pt x="527" y="163"/>
                        <a:pt x="529" y="165"/>
                        <a:pt x="531" y="168"/>
                      </a:cubicBezTo>
                      <a:cubicBezTo>
                        <a:pt x="532" y="171"/>
                        <a:pt x="538" y="172"/>
                        <a:pt x="540" y="173"/>
                      </a:cubicBezTo>
                      <a:cubicBezTo>
                        <a:pt x="547" y="174"/>
                        <a:pt x="543" y="167"/>
                        <a:pt x="546" y="169"/>
                      </a:cubicBezTo>
                      <a:cubicBezTo>
                        <a:pt x="547" y="170"/>
                        <a:pt x="548" y="171"/>
                        <a:pt x="549" y="172"/>
                      </a:cubicBezTo>
                      <a:cubicBezTo>
                        <a:pt x="550" y="174"/>
                        <a:pt x="546" y="179"/>
                        <a:pt x="546" y="179"/>
                      </a:cubicBezTo>
                      <a:cubicBezTo>
                        <a:pt x="546" y="179"/>
                        <a:pt x="546" y="181"/>
                        <a:pt x="547" y="183"/>
                      </a:cubicBezTo>
                      <a:cubicBezTo>
                        <a:pt x="547" y="185"/>
                        <a:pt x="547" y="187"/>
                        <a:pt x="547" y="189"/>
                      </a:cubicBezTo>
                      <a:cubicBezTo>
                        <a:pt x="547" y="191"/>
                        <a:pt x="548" y="193"/>
                        <a:pt x="549" y="195"/>
                      </a:cubicBezTo>
                      <a:cubicBezTo>
                        <a:pt x="550" y="197"/>
                        <a:pt x="555" y="196"/>
                        <a:pt x="556" y="197"/>
                      </a:cubicBezTo>
                      <a:cubicBezTo>
                        <a:pt x="557" y="198"/>
                        <a:pt x="559" y="203"/>
                        <a:pt x="561" y="203"/>
                      </a:cubicBezTo>
                      <a:cubicBezTo>
                        <a:pt x="562" y="204"/>
                        <a:pt x="566" y="203"/>
                        <a:pt x="568" y="202"/>
                      </a:cubicBezTo>
                      <a:cubicBezTo>
                        <a:pt x="569" y="202"/>
                        <a:pt x="569" y="198"/>
                        <a:pt x="570" y="198"/>
                      </a:cubicBezTo>
                      <a:cubicBezTo>
                        <a:pt x="571" y="197"/>
                        <a:pt x="574" y="198"/>
                        <a:pt x="575" y="196"/>
                      </a:cubicBezTo>
                      <a:cubicBezTo>
                        <a:pt x="576" y="195"/>
                        <a:pt x="579" y="193"/>
                        <a:pt x="579" y="192"/>
                      </a:cubicBezTo>
                      <a:cubicBezTo>
                        <a:pt x="579" y="190"/>
                        <a:pt x="575" y="187"/>
                        <a:pt x="577" y="186"/>
                      </a:cubicBezTo>
                      <a:cubicBezTo>
                        <a:pt x="578" y="184"/>
                        <a:pt x="579" y="186"/>
                        <a:pt x="580" y="183"/>
                      </a:cubicBezTo>
                      <a:cubicBezTo>
                        <a:pt x="581" y="181"/>
                        <a:pt x="581" y="177"/>
                        <a:pt x="582" y="177"/>
                      </a:cubicBezTo>
                      <a:cubicBezTo>
                        <a:pt x="583" y="177"/>
                        <a:pt x="584" y="176"/>
                        <a:pt x="585" y="176"/>
                      </a:cubicBezTo>
                      <a:cubicBezTo>
                        <a:pt x="585" y="177"/>
                        <a:pt x="586" y="179"/>
                        <a:pt x="586" y="181"/>
                      </a:cubicBezTo>
                      <a:cubicBezTo>
                        <a:pt x="587" y="182"/>
                        <a:pt x="592" y="191"/>
                        <a:pt x="594" y="195"/>
                      </a:cubicBezTo>
                      <a:cubicBezTo>
                        <a:pt x="596" y="198"/>
                        <a:pt x="600" y="203"/>
                        <a:pt x="603" y="205"/>
                      </a:cubicBezTo>
                      <a:cubicBezTo>
                        <a:pt x="605" y="207"/>
                        <a:pt x="602" y="210"/>
                        <a:pt x="605" y="212"/>
                      </a:cubicBezTo>
                      <a:cubicBezTo>
                        <a:pt x="607" y="214"/>
                        <a:pt x="610" y="215"/>
                        <a:pt x="611" y="218"/>
                      </a:cubicBezTo>
                      <a:cubicBezTo>
                        <a:pt x="612" y="222"/>
                        <a:pt x="608" y="224"/>
                        <a:pt x="609" y="226"/>
                      </a:cubicBezTo>
                      <a:cubicBezTo>
                        <a:pt x="609" y="229"/>
                        <a:pt x="615" y="231"/>
                        <a:pt x="617" y="233"/>
                      </a:cubicBezTo>
                      <a:cubicBezTo>
                        <a:pt x="619" y="235"/>
                        <a:pt x="624" y="236"/>
                        <a:pt x="626" y="237"/>
                      </a:cubicBezTo>
                      <a:cubicBezTo>
                        <a:pt x="629" y="239"/>
                        <a:pt x="638" y="241"/>
                        <a:pt x="640" y="241"/>
                      </a:cubicBezTo>
                      <a:cubicBezTo>
                        <a:pt x="642" y="242"/>
                        <a:pt x="641" y="245"/>
                        <a:pt x="640" y="245"/>
                      </a:cubicBezTo>
                      <a:cubicBezTo>
                        <a:pt x="639" y="245"/>
                        <a:pt x="636" y="244"/>
                        <a:pt x="633" y="245"/>
                      </a:cubicBezTo>
                      <a:cubicBezTo>
                        <a:pt x="631" y="246"/>
                        <a:pt x="627" y="248"/>
                        <a:pt x="625" y="248"/>
                      </a:cubicBezTo>
                      <a:cubicBezTo>
                        <a:pt x="624" y="249"/>
                        <a:pt x="621" y="250"/>
                        <a:pt x="620" y="251"/>
                      </a:cubicBezTo>
                      <a:cubicBezTo>
                        <a:pt x="618" y="251"/>
                        <a:pt x="617" y="254"/>
                        <a:pt x="616" y="255"/>
                      </a:cubicBezTo>
                      <a:cubicBezTo>
                        <a:pt x="616" y="256"/>
                        <a:pt x="612" y="259"/>
                        <a:pt x="614" y="259"/>
                      </a:cubicBezTo>
                      <a:cubicBezTo>
                        <a:pt x="618" y="259"/>
                        <a:pt x="618" y="259"/>
                        <a:pt x="618" y="259"/>
                      </a:cubicBezTo>
                      <a:cubicBezTo>
                        <a:pt x="621" y="259"/>
                        <a:pt x="626" y="255"/>
                        <a:pt x="627" y="254"/>
                      </a:cubicBezTo>
                      <a:cubicBezTo>
                        <a:pt x="628" y="253"/>
                        <a:pt x="633" y="250"/>
                        <a:pt x="634" y="250"/>
                      </a:cubicBezTo>
                      <a:cubicBezTo>
                        <a:pt x="636" y="249"/>
                        <a:pt x="639" y="249"/>
                        <a:pt x="640" y="250"/>
                      </a:cubicBezTo>
                      <a:cubicBezTo>
                        <a:pt x="641" y="250"/>
                        <a:pt x="642" y="252"/>
                        <a:pt x="643" y="252"/>
                      </a:cubicBezTo>
                      <a:cubicBezTo>
                        <a:pt x="644" y="253"/>
                        <a:pt x="650" y="254"/>
                        <a:pt x="652" y="256"/>
                      </a:cubicBezTo>
                      <a:cubicBezTo>
                        <a:pt x="654" y="257"/>
                        <a:pt x="652" y="261"/>
                        <a:pt x="652" y="263"/>
                      </a:cubicBezTo>
                      <a:cubicBezTo>
                        <a:pt x="652" y="266"/>
                        <a:pt x="653" y="268"/>
                        <a:pt x="652" y="270"/>
                      </a:cubicBezTo>
                      <a:cubicBezTo>
                        <a:pt x="651" y="271"/>
                        <a:pt x="642" y="276"/>
                        <a:pt x="641" y="276"/>
                      </a:cubicBezTo>
                      <a:cubicBezTo>
                        <a:pt x="639" y="277"/>
                        <a:pt x="632" y="278"/>
                        <a:pt x="631" y="279"/>
                      </a:cubicBezTo>
                      <a:cubicBezTo>
                        <a:pt x="629" y="281"/>
                        <a:pt x="622" y="288"/>
                        <a:pt x="619" y="289"/>
                      </a:cubicBezTo>
                      <a:cubicBezTo>
                        <a:pt x="617" y="289"/>
                        <a:pt x="610" y="290"/>
                        <a:pt x="607" y="290"/>
                      </a:cubicBezTo>
                      <a:cubicBezTo>
                        <a:pt x="605" y="290"/>
                        <a:pt x="600" y="288"/>
                        <a:pt x="598" y="288"/>
                      </a:cubicBezTo>
                      <a:cubicBezTo>
                        <a:pt x="585" y="288"/>
                        <a:pt x="585" y="288"/>
                        <a:pt x="585" y="288"/>
                      </a:cubicBezTo>
                      <a:cubicBezTo>
                        <a:pt x="584" y="288"/>
                        <a:pt x="581" y="290"/>
                        <a:pt x="580" y="291"/>
                      </a:cubicBezTo>
                      <a:cubicBezTo>
                        <a:pt x="579" y="292"/>
                        <a:pt x="581" y="296"/>
                        <a:pt x="584" y="297"/>
                      </a:cubicBezTo>
                      <a:cubicBezTo>
                        <a:pt x="586" y="299"/>
                        <a:pt x="589" y="304"/>
                        <a:pt x="587" y="305"/>
                      </a:cubicBezTo>
                      <a:cubicBezTo>
                        <a:pt x="586" y="306"/>
                        <a:pt x="584" y="306"/>
                        <a:pt x="582" y="308"/>
                      </a:cubicBezTo>
                      <a:cubicBezTo>
                        <a:pt x="580" y="309"/>
                        <a:pt x="578" y="308"/>
                        <a:pt x="577" y="308"/>
                      </a:cubicBezTo>
                      <a:cubicBezTo>
                        <a:pt x="575" y="308"/>
                        <a:pt x="569" y="308"/>
                        <a:pt x="569" y="309"/>
                      </a:cubicBezTo>
                      <a:cubicBezTo>
                        <a:pt x="569" y="310"/>
                        <a:pt x="571" y="311"/>
                        <a:pt x="572" y="311"/>
                      </a:cubicBezTo>
                      <a:cubicBezTo>
                        <a:pt x="574" y="312"/>
                        <a:pt x="575" y="314"/>
                        <a:pt x="577" y="315"/>
                      </a:cubicBezTo>
                      <a:cubicBezTo>
                        <a:pt x="578" y="316"/>
                        <a:pt x="584" y="311"/>
                        <a:pt x="584" y="312"/>
                      </a:cubicBezTo>
                      <a:cubicBezTo>
                        <a:pt x="584" y="313"/>
                        <a:pt x="583" y="314"/>
                        <a:pt x="582" y="316"/>
                      </a:cubicBezTo>
                      <a:cubicBezTo>
                        <a:pt x="582" y="318"/>
                        <a:pt x="583" y="320"/>
                        <a:pt x="586" y="323"/>
                      </a:cubicBezTo>
                      <a:cubicBezTo>
                        <a:pt x="588" y="325"/>
                        <a:pt x="589" y="324"/>
                        <a:pt x="592" y="327"/>
                      </a:cubicBezTo>
                      <a:cubicBezTo>
                        <a:pt x="594" y="330"/>
                        <a:pt x="598" y="331"/>
                        <a:pt x="600" y="331"/>
                      </a:cubicBezTo>
                      <a:cubicBezTo>
                        <a:pt x="603" y="331"/>
                        <a:pt x="607" y="328"/>
                        <a:pt x="609" y="326"/>
                      </a:cubicBezTo>
                      <a:cubicBezTo>
                        <a:pt x="611" y="324"/>
                        <a:pt x="615" y="319"/>
                        <a:pt x="617" y="320"/>
                      </a:cubicBezTo>
                      <a:cubicBezTo>
                        <a:pt x="619" y="320"/>
                        <a:pt x="616" y="324"/>
                        <a:pt x="617" y="326"/>
                      </a:cubicBezTo>
                      <a:cubicBezTo>
                        <a:pt x="618" y="328"/>
                        <a:pt x="622" y="328"/>
                        <a:pt x="622" y="330"/>
                      </a:cubicBezTo>
                      <a:cubicBezTo>
                        <a:pt x="622" y="332"/>
                        <a:pt x="614" y="336"/>
                        <a:pt x="612" y="337"/>
                      </a:cubicBezTo>
                      <a:cubicBezTo>
                        <a:pt x="611" y="338"/>
                        <a:pt x="607" y="340"/>
                        <a:pt x="604" y="341"/>
                      </a:cubicBezTo>
                      <a:cubicBezTo>
                        <a:pt x="600" y="341"/>
                        <a:pt x="590" y="344"/>
                        <a:pt x="588" y="344"/>
                      </a:cubicBezTo>
                      <a:cubicBezTo>
                        <a:pt x="587" y="345"/>
                        <a:pt x="583" y="350"/>
                        <a:pt x="581" y="351"/>
                      </a:cubicBezTo>
                      <a:cubicBezTo>
                        <a:pt x="580" y="352"/>
                        <a:pt x="579" y="355"/>
                        <a:pt x="577" y="355"/>
                      </a:cubicBezTo>
                      <a:cubicBezTo>
                        <a:pt x="576" y="355"/>
                        <a:pt x="575" y="354"/>
                        <a:pt x="573" y="352"/>
                      </a:cubicBezTo>
                      <a:cubicBezTo>
                        <a:pt x="572" y="350"/>
                        <a:pt x="572" y="346"/>
                        <a:pt x="573" y="344"/>
                      </a:cubicBezTo>
                      <a:cubicBezTo>
                        <a:pt x="574" y="342"/>
                        <a:pt x="581" y="338"/>
                        <a:pt x="584" y="337"/>
                      </a:cubicBezTo>
                      <a:cubicBezTo>
                        <a:pt x="587" y="336"/>
                        <a:pt x="590" y="336"/>
                        <a:pt x="588" y="334"/>
                      </a:cubicBezTo>
                      <a:cubicBezTo>
                        <a:pt x="587" y="333"/>
                        <a:pt x="586" y="329"/>
                        <a:pt x="585" y="330"/>
                      </a:cubicBezTo>
                      <a:cubicBezTo>
                        <a:pt x="585" y="330"/>
                        <a:pt x="583" y="332"/>
                        <a:pt x="582" y="333"/>
                      </a:cubicBezTo>
                      <a:cubicBezTo>
                        <a:pt x="580" y="334"/>
                        <a:pt x="572" y="337"/>
                        <a:pt x="570" y="337"/>
                      </a:cubicBezTo>
                      <a:cubicBezTo>
                        <a:pt x="568" y="338"/>
                        <a:pt x="567" y="340"/>
                        <a:pt x="567" y="340"/>
                      </a:cubicBezTo>
                      <a:cubicBezTo>
                        <a:pt x="561" y="331"/>
                        <a:pt x="561" y="331"/>
                        <a:pt x="561" y="331"/>
                      </a:cubicBezTo>
                      <a:cubicBezTo>
                        <a:pt x="561" y="329"/>
                        <a:pt x="561" y="321"/>
                        <a:pt x="560" y="318"/>
                      </a:cubicBezTo>
                      <a:cubicBezTo>
                        <a:pt x="559" y="315"/>
                        <a:pt x="553" y="318"/>
                        <a:pt x="550" y="316"/>
                      </a:cubicBezTo>
                      <a:cubicBezTo>
                        <a:pt x="548" y="315"/>
                        <a:pt x="541" y="330"/>
                        <a:pt x="540" y="333"/>
                      </a:cubicBezTo>
                      <a:cubicBezTo>
                        <a:pt x="539" y="337"/>
                        <a:pt x="532" y="338"/>
                        <a:pt x="532" y="338"/>
                      </a:cubicBezTo>
                      <a:cubicBezTo>
                        <a:pt x="506" y="339"/>
                        <a:pt x="506" y="339"/>
                        <a:pt x="506" y="339"/>
                      </a:cubicBezTo>
                      <a:cubicBezTo>
                        <a:pt x="495" y="349"/>
                        <a:pt x="495" y="349"/>
                        <a:pt x="495" y="349"/>
                      </a:cubicBezTo>
                      <a:cubicBezTo>
                        <a:pt x="495" y="349"/>
                        <a:pt x="495" y="349"/>
                        <a:pt x="495" y="349"/>
                      </a:cubicBezTo>
                      <a:cubicBezTo>
                        <a:pt x="495" y="348"/>
                        <a:pt x="494" y="348"/>
                        <a:pt x="492" y="348"/>
                      </a:cubicBezTo>
                      <a:cubicBezTo>
                        <a:pt x="488" y="348"/>
                        <a:pt x="480" y="348"/>
                        <a:pt x="480" y="348"/>
                      </a:cubicBezTo>
                      <a:cubicBezTo>
                        <a:pt x="476" y="348"/>
                        <a:pt x="474" y="350"/>
                        <a:pt x="473" y="351"/>
                      </a:cubicBezTo>
                      <a:cubicBezTo>
                        <a:pt x="472" y="352"/>
                        <a:pt x="472" y="354"/>
                        <a:pt x="476" y="354"/>
                      </a:cubicBezTo>
                      <a:cubicBezTo>
                        <a:pt x="472" y="359"/>
                        <a:pt x="472" y="359"/>
                        <a:pt x="472" y="359"/>
                      </a:cubicBezTo>
                      <a:cubicBezTo>
                        <a:pt x="470" y="359"/>
                        <a:pt x="467" y="359"/>
                        <a:pt x="466" y="360"/>
                      </a:cubicBezTo>
                      <a:cubicBezTo>
                        <a:pt x="463" y="360"/>
                        <a:pt x="459" y="360"/>
                        <a:pt x="456" y="361"/>
                      </a:cubicBezTo>
                      <a:cubicBezTo>
                        <a:pt x="453" y="362"/>
                        <a:pt x="448" y="367"/>
                        <a:pt x="446" y="367"/>
                      </a:cubicBezTo>
                      <a:cubicBezTo>
                        <a:pt x="446" y="367"/>
                        <a:pt x="445" y="367"/>
                        <a:pt x="444" y="367"/>
                      </a:cubicBezTo>
                      <a:cubicBezTo>
                        <a:pt x="448" y="358"/>
                        <a:pt x="448" y="358"/>
                        <a:pt x="448" y="358"/>
                      </a:cubicBezTo>
                      <a:cubicBezTo>
                        <a:pt x="450" y="360"/>
                        <a:pt x="451" y="357"/>
                        <a:pt x="453" y="356"/>
                      </a:cubicBezTo>
                      <a:cubicBezTo>
                        <a:pt x="455" y="356"/>
                        <a:pt x="455" y="348"/>
                        <a:pt x="455" y="346"/>
                      </a:cubicBezTo>
                      <a:cubicBezTo>
                        <a:pt x="456" y="344"/>
                        <a:pt x="455" y="339"/>
                        <a:pt x="457" y="339"/>
                      </a:cubicBezTo>
                      <a:cubicBezTo>
                        <a:pt x="459" y="338"/>
                        <a:pt x="462" y="344"/>
                        <a:pt x="465" y="345"/>
                      </a:cubicBezTo>
                      <a:cubicBezTo>
                        <a:pt x="468" y="346"/>
                        <a:pt x="468" y="344"/>
                        <a:pt x="468" y="342"/>
                      </a:cubicBezTo>
                      <a:cubicBezTo>
                        <a:pt x="469" y="341"/>
                        <a:pt x="463" y="331"/>
                        <a:pt x="461" y="331"/>
                      </a:cubicBezTo>
                      <a:cubicBezTo>
                        <a:pt x="460" y="331"/>
                        <a:pt x="455" y="329"/>
                        <a:pt x="454" y="329"/>
                      </a:cubicBezTo>
                      <a:cubicBezTo>
                        <a:pt x="452" y="329"/>
                        <a:pt x="453" y="333"/>
                        <a:pt x="451" y="333"/>
                      </a:cubicBezTo>
                      <a:cubicBezTo>
                        <a:pt x="449" y="333"/>
                        <a:pt x="443" y="332"/>
                        <a:pt x="440" y="332"/>
                      </a:cubicBezTo>
                      <a:cubicBezTo>
                        <a:pt x="432" y="325"/>
                        <a:pt x="432" y="325"/>
                        <a:pt x="432" y="325"/>
                      </a:cubicBezTo>
                      <a:cubicBezTo>
                        <a:pt x="434" y="325"/>
                        <a:pt x="431" y="321"/>
                        <a:pt x="431" y="319"/>
                      </a:cubicBezTo>
                      <a:cubicBezTo>
                        <a:pt x="431" y="317"/>
                        <a:pt x="431" y="312"/>
                        <a:pt x="430" y="312"/>
                      </a:cubicBezTo>
                      <a:cubicBezTo>
                        <a:pt x="429" y="312"/>
                        <a:pt x="422" y="312"/>
                        <a:pt x="421" y="311"/>
                      </a:cubicBezTo>
                      <a:cubicBezTo>
                        <a:pt x="419" y="310"/>
                        <a:pt x="420" y="303"/>
                        <a:pt x="417" y="303"/>
                      </a:cubicBezTo>
                      <a:cubicBezTo>
                        <a:pt x="415" y="303"/>
                        <a:pt x="409" y="302"/>
                        <a:pt x="407" y="301"/>
                      </a:cubicBezTo>
                      <a:cubicBezTo>
                        <a:pt x="404" y="300"/>
                        <a:pt x="402" y="302"/>
                        <a:pt x="401" y="303"/>
                      </a:cubicBezTo>
                      <a:cubicBezTo>
                        <a:pt x="401" y="304"/>
                        <a:pt x="395" y="308"/>
                        <a:pt x="394" y="310"/>
                      </a:cubicBezTo>
                      <a:cubicBezTo>
                        <a:pt x="394" y="310"/>
                        <a:pt x="393" y="311"/>
                        <a:pt x="392" y="311"/>
                      </a:cubicBezTo>
                      <a:cubicBezTo>
                        <a:pt x="392" y="311"/>
                        <a:pt x="392" y="311"/>
                        <a:pt x="392" y="311"/>
                      </a:cubicBezTo>
                      <a:cubicBezTo>
                        <a:pt x="392" y="311"/>
                        <a:pt x="388" y="307"/>
                        <a:pt x="386" y="308"/>
                      </a:cubicBezTo>
                      <a:cubicBezTo>
                        <a:pt x="385" y="308"/>
                        <a:pt x="380" y="309"/>
                        <a:pt x="376" y="308"/>
                      </a:cubicBezTo>
                      <a:cubicBezTo>
                        <a:pt x="373" y="307"/>
                        <a:pt x="362" y="306"/>
                        <a:pt x="361" y="306"/>
                      </a:cubicBezTo>
                      <a:cubicBezTo>
                        <a:pt x="360" y="306"/>
                        <a:pt x="356" y="298"/>
                        <a:pt x="356" y="297"/>
                      </a:cubicBezTo>
                      <a:cubicBezTo>
                        <a:pt x="356" y="296"/>
                        <a:pt x="350" y="295"/>
                        <a:pt x="350" y="295"/>
                      </a:cubicBezTo>
                      <a:cubicBezTo>
                        <a:pt x="350" y="295"/>
                        <a:pt x="350" y="301"/>
                        <a:pt x="348" y="301"/>
                      </a:cubicBezTo>
                      <a:cubicBezTo>
                        <a:pt x="142" y="301"/>
                        <a:pt x="142" y="301"/>
                        <a:pt x="142" y="301"/>
                      </a:cubicBezTo>
                      <a:cubicBezTo>
                        <a:pt x="142" y="301"/>
                        <a:pt x="142" y="301"/>
                        <a:pt x="142" y="301"/>
                      </a:cubicBezTo>
                      <a:cubicBezTo>
                        <a:pt x="142" y="301"/>
                        <a:pt x="142" y="301"/>
                        <a:pt x="142" y="300"/>
                      </a:cubicBezTo>
                      <a:cubicBezTo>
                        <a:pt x="141" y="299"/>
                        <a:pt x="139" y="295"/>
                        <a:pt x="137" y="295"/>
                      </a:cubicBezTo>
                      <a:cubicBezTo>
                        <a:pt x="135" y="295"/>
                        <a:pt x="132" y="295"/>
                        <a:pt x="129" y="294"/>
                      </a:cubicBezTo>
                      <a:cubicBezTo>
                        <a:pt x="126" y="292"/>
                        <a:pt x="123" y="289"/>
                        <a:pt x="122" y="288"/>
                      </a:cubicBezTo>
                      <a:cubicBezTo>
                        <a:pt x="122" y="287"/>
                        <a:pt x="116" y="285"/>
                        <a:pt x="115" y="284"/>
                      </a:cubicBezTo>
                      <a:cubicBezTo>
                        <a:pt x="114" y="284"/>
                        <a:pt x="110" y="282"/>
                        <a:pt x="110" y="282"/>
                      </a:cubicBezTo>
                      <a:cubicBezTo>
                        <a:pt x="109" y="281"/>
                        <a:pt x="106" y="279"/>
                        <a:pt x="104" y="279"/>
                      </a:cubicBezTo>
                      <a:cubicBezTo>
                        <a:pt x="103" y="278"/>
                        <a:pt x="102" y="277"/>
                        <a:pt x="100" y="275"/>
                      </a:cubicBezTo>
                      <a:cubicBezTo>
                        <a:pt x="97" y="273"/>
                        <a:pt x="97" y="270"/>
                        <a:pt x="96" y="268"/>
                      </a:cubicBezTo>
                      <a:cubicBezTo>
                        <a:pt x="96" y="266"/>
                        <a:pt x="92" y="263"/>
                        <a:pt x="91" y="261"/>
                      </a:cubicBezTo>
                      <a:cubicBezTo>
                        <a:pt x="90" y="260"/>
                        <a:pt x="87" y="259"/>
                        <a:pt x="84" y="258"/>
                      </a:cubicBezTo>
                      <a:cubicBezTo>
                        <a:pt x="81" y="257"/>
                        <a:pt x="81" y="253"/>
                        <a:pt x="80" y="252"/>
                      </a:cubicBezTo>
                      <a:cubicBezTo>
                        <a:pt x="78" y="250"/>
                        <a:pt x="80" y="250"/>
                        <a:pt x="81" y="249"/>
                      </a:cubicBezTo>
                      <a:cubicBezTo>
                        <a:pt x="82" y="249"/>
                        <a:pt x="84" y="244"/>
                        <a:pt x="84" y="243"/>
                      </a:cubicBezTo>
                      <a:cubicBezTo>
                        <a:pt x="84" y="242"/>
                        <a:pt x="84" y="241"/>
                        <a:pt x="82" y="240"/>
                      </a:cubicBezTo>
                      <a:cubicBezTo>
                        <a:pt x="81" y="239"/>
                        <a:pt x="79" y="242"/>
                        <a:pt x="78" y="241"/>
                      </a:cubicBezTo>
                      <a:cubicBezTo>
                        <a:pt x="77" y="240"/>
                        <a:pt x="78" y="235"/>
                        <a:pt x="78" y="233"/>
                      </a:cubicBezTo>
                      <a:cubicBezTo>
                        <a:pt x="78" y="231"/>
                        <a:pt x="76" y="229"/>
                        <a:pt x="74" y="229"/>
                      </a:cubicBezTo>
                      <a:cubicBezTo>
                        <a:pt x="72" y="228"/>
                        <a:pt x="72" y="234"/>
                        <a:pt x="70" y="234"/>
                      </a:cubicBezTo>
                      <a:cubicBezTo>
                        <a:pt x="69" y="235"/>
                        <a:pt x="68" y="233"/>
                        <a:pt x="66" y="232"/>
                      </a:cubicBezTo>
                      <a:cubicBezTo>
                        <a:pt x="66" y="231"/>
                        <a:pt x="62" y="225"/>
                        <a:pt x="62" y="223"/>
                      </a:cubicBezTo>
                      <a:cubicBezTo>
                        <a:pt x="61" y="220"/>
                        <a:pt x="62" y="219"/>
                        <a:pt x="60" y="218"/>
                      </a:cubicBezTo>
                      <a:cubicBezTo>
                        <a:pt x="59" y="216"/>
                        <a:pt x="59" y="213"/>
                        <a:pt x="58" y="212"/>
                      </a:cubicBezTo>
                      <a:cubicBezTo>
                        <a:pt x="58" y="211"/>
                        <a:pt x="54" y="205"/>
                        <a:pt x="52" y="204"/>
                      </a:cubicBezTo>
                      <a:cubicBezTo>
                        <a:pt x="51" y="203"/>
                        <a:pt x="48" y="194"/>
                        <a:pt x="47" y="193"/>
                      </a:cubicBezTo>
                      <a:cubicBezTo>
                        <a:pt x="46" y="192"/>
                        <a:pt x="46" y="192"/>
                        <a:pt x="45" y="192"/>
                      </a:cubicBezTo>
                      <a:cubicBezTo>
                        <a:pt x="45" y="192"/>
                        <a:pt x="45" y="185"/>
                        <a:pt x="43" y="185"/>
                      </a:cubicBezTo>
                      <a:cubicBezTo>
                        <a:pt x="41" y="184"/>
                        <a:pt x="38" y="186"/>
                        <a:pt x="37" y="186"/>
                      </a:cubicBezTo>
                      <a:cubicBezTo>
                        <a:pt x="36" y="186"/>
                        <a:pt x="29" y="194"/>
                        <a:pt x="29" y="194"/>
                      </a:cubicBezTo>
                      <a:cubicBezTo>
                        <a:pt x="29" y="193"/>
                        <a:pt x="26" y="190"/>
                        <a:pt x="25" y="190"/>
                      </a:cubicBezTo>
                      <a:cubicBezTo>
                        <a:pt x="24" y="189"/>
                        <a:pt x="17" y="183"/>
                        <a:pt x="17" y="183"/>
                      </a:cubicBezTo>
                      <a:cubicBezTo>
                        <a:pt x="17" y="182"/>
                        <a:pt x="19" y="178"/>
                        <a:pt x="18" y="177"/>
                      </a:cubicBezTo>
                      <a:cubicBezTo>
                        <a:pt x="16" y="176"/>
                        <a:pt x="9" y="178"/>
                        <a:pt x="8" y="177"/>
                      </a:cubicBezTo>
                      <a:cubicBezTo>
                        <a:pt x="7" y="177"/>
                        <a:pt x="1" y="175"/>
                        <a:pt x="1" y="175"/>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8" name="Freeform 480">
                  <a:extLst>
                    <a:ext uri="{FF2B5EF4-FFF2-40B4-BE49-F238E27FC236}">
                      <a16:creationId xmlns:a16="http://schemas.microsoft.com/office/drawing/2014/main" id="{57157E4C-9845-959A-50FE-F6374B20ED47}"/>
                    </a:ext>
                  </a:extLst>
                </p:cNvPr>
                <p:cNvSpPr>
                  <a:spLocks/>
                </p:cNvSpPr>
                <p:nvPr>
                  <p:custDataLst>
                    <p:tags r:id="rId34"/>
                  </p:custDataLst>
                </p:nvPr>
              </p:nvSpPr>
              <p:spPr bwMode="auto">
                <a:xfrm>
                  <a:off x="1774810" y="2489515"/>
                  <a:ext cx="49403" cy="45885"/>
                </a:xfrm>
                <a:custGeom>
                  <a:avLst/>
                  <a:gdLst>
                    <a:gd name="T0" fmla="*/ 36371 w 13"/>
                    <a:gd name="T1" fmla="*/ 15744 h 11"/>
                    <a:gd name="T2" fmla="*/ 54557 w 13"/>
                    <a:gd name="T3" fmla="*/ 47231 h 11"/>
                    <a:gd name="T4" fmla="*/ 27278 w 13"/>
                    <a:gd name="T5" fmla="*/ 36736 h 11"/>
                    <a:gd name="T6" fmla="*/ 22733 w 13"/>
                    <a:gd name="T7" fmla="*/ 57727 h 11"/>
                    <a:gd name="T8" fmla="*/ 0 w 13"/>
                    <a:gd name="T9" fmla="*/ 10496 h 11"/>
                    <a:gd name="T10" fmla="*/ 18186 w 13"/>
                    <a:gd name="T11" fmla="*/ 0 h 11"/>
                    <a:gd name="T12" fmla="*/ 36371 w 13"/>
                    <a:gd name="T13" fmla="*/ 1574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1">
                      <a:moveTo>
                        <a:pt x="8" y="3"/>
                      </a:moveTo>
                      <a:cubicBezTo>
                        <a:pt x="9" y="4"/>
                        <a:pt x="13" y="8"/>
                        <a:pt x="12" y="9"/>
                      </a:cubicBezTo>
                      <a:cubicBezTo>
                        <a:pt x="12" y="10"/>
                        <a:pt x="7" y="7"/>
                        <a:pt x="6" y="7"/>
                      </a:cubicBezTo>
                      <a:cubicBezTo>
                        <a:pt x="6" y="7"/>
                        <a:pt x="6" y="11"/>
                        <a:pt x="5" y="11"/>
                      </a:cubicBezTo>
                      <a:cubicBezTo>
                        <a:pt x="3" y="10"/>
                        <a:pt x="0" y="2"/>
                        <a:pt x="0" y="2"/>
                      </a:cubicBezTo>
                      <a:cubicBezTo>
                        <a:pt x="1" y="1"/>
                        <a:pt x="3" y="0"/>
                        <a:pt x="4" y="0"/>
                      </a:cubicBezTo>
                      <a:cubicBezTo>
                        <a:pt x="5" y="1"/>
                        <a:pt x="7" y="2"/>
                        <a:pt x="8" y="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79" name="Freeform 481">
                  <a:extLst>
                    <a:ext uri="{FF2B5EF4-FFF2-40B4-BE49-F238E27FC236}">
                      <a16:creationId xmlns:a16="http://schemas.microsoft.com/office/drawing/2014/main" id="{1B49851A-9155-CCBA-F56D-F8A45D23C1A0}"/>
                    </a:ext>
                  </a:extLst>
                </p:cNvPr>
                <p:cNvSpPr>
                  <a:spLocks/>
                </p:cNvSpPr>
                <p:nvPr>
                  <p:custDataLst>
                    <p:tags r:id="rId35"/>
                  </p:custDataLst>
                </p:nvPr>
              </p:nvSpPr>
              <p:spPr bwMode="auto">
                <a:xfrm>
                  <a:off x="1747864" y="2434452"/>
                  <a:ext cx="24701" cy="45885"/>
                </a:xfrm>
                <a:custGeom>
                  <a:avLst/>
                  <a:gdLst>
                    <a:gd name="T0" fmla="*/ 5337 w 6"/>
                    <a:gd name="T1" fmla="*/ 31487 h 11"/>
                    <a:gd name="T2" fmla="*/ 10672 w 6"/>
                    <a:gd name="T3" fmla="*/ 0 h 11"/>
                    <a:gd name="T4" fmla="*/ 26681 w 6"/>
                    <a:gd name="T5" fmla="*/ 5247 h 11"/>
                    <a:gd name="T6" fmla="*/ 26681 w 6"/>
                    <a:gd name="T7" fmla="*/ 47231 h 11"/>
                    <a:gd name="T8" fmla="*/ 5337 w 6"/>
                    <a:gd name="T9" fmla="*/ 57727 h 11"/>
                    <a:gd name="T10" fmla="*/ 5337 w 6"/>
                    <a:gd name="T11" fmla="*/ 3148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1">
                      <a:moveTo>
                        <a:pt x="1" y="6"/>
                      </a:moveTo>
                      <a:cubicBezTo>
                        <a:pt x="1" y="4"/>
                        <a:pt x="2" y="0"/>
                        <a:pt x="2" y="0"/>
                      </a:cubicBezTo>
                      <a:cubicBezTo>
                        <a:pt x="3" y="0"/>
                        <a:pt x="5" y="0"/>
                        <a:pt x="5" y="1"/>
                      </a:cubicBezTo>
                      <a:cubicBezTo>
                        <a:pt x="6" y="2"/>
                        <a:pt x="5" y="8"/>
                        <a:pt x="5" y="9"/>
                      </a:cubicBezTo>
                      <a:cubicBezTo>
                        <a:pt x="5" y="10"/>
                        <a:pt x="3" y="11"/>
                        <a:pt x="1" y="11"/>
                      </a:cubicBezTo>
                      <a:cubicBezTo>
                        <a:pt x="0" y="11"/>
                        <a:pt x="1" y="7"/>
                        <a:pt x="1"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0" name="Freeform 482">
                  <a:extLst>
                    <a:ext uri="{FF2B5EF4-FFF2-40B4-BE49-F238E27FC236}">
                      <a16:creationId xmlns:a16="http://schemas.microsoft.com/office/drawing/2014/main" id="{1C258E32-206A-9060-43A0-423CEFA4EC4B}"/>
                    </a:ext>
                  </a:extLst>
                </p:cNvPr>
                <p:cNvSpPr>
                  <a:spLocks/>
                </p:cNvSpPr>
                <p:nvPr>
                  <p:custDataLst>
                    <p:tags r:id="rId36"/>
                  </p:custDataLst>
                </p:nvPr>
              </p:nvSpPr>
              <p:spPr bwMode="auto">
                <a:xfrm>
                  <a:off x="1732147" y="2367919"/>
                  <a:ext cx="31438" cy="48180"/>
                </a:xfrm>
                <a:custGeom>
                  <a:avLst/>
                  <a:gdLst>
                    <a:gd name="T0" fmla="*/ 29171 w 8"/>
                    <a:gd name="T1" fmla="*/ 24309 h 12"/>
                    <a:gd name="T2" fmla="*/ 34032 w 8"/>
                    <a:gd name="T3" fmla="*/ 43757 h 12"/>
                    <a:gd name="T4" fmla="*/ 9723 w 8"/>
                    <a:gd name="T5" fmla="*/ 58342 h 12"/>
                    <a:gd name="T6" fmla="*/ 9723 w 8"/>
                    <a:gd name="T7" fmla="*/ 34032 h 12"/>
                    <a:gd name="T8" fmla="*/ 4862 w 8"/>
                    <a:gd name="T9" fmla="*/ 0 h 12"/>
                    <a:gd name="T10" fmla="*/ 29171 w 8"/>
                    <a:gd name="T11" fmla="*/ 24309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2">
                      <a:moveTo>
                        <a:pt x="6" y="5"/>
                      </a:moveTo>
                      <a:cubicBezTo>
                        <a:pt x="6" y="5"/>
                        <a:pt x="8" y="9"/>
                        <a:pt x="7" y="9"/>
                      </a:cubicBezTo>
                      <a:cubicBezTo>
                        <a:pt x="7" y="10"/>
                        <a:pt x="3" y="12"/>
                        <a:pt x="2" y="12"/>
                      </a:cubicBezTo>
                      <a:cubicBezTo>
                        <a:pt x="2" y="11"/>
                        <a:pt x="2" y="8"/>
                        <a:pt x="2" y="7"/>
                      </a:cubicBezTo>
                      <a:cubicBezTo>
                        <a:pt x="2" y="6"/>
                        <a:pt x="0" y="0"/>
                        <a:pt x="1" y="0"/>
                      </a:cubicBezTo>
                      <a:cubicBezTo>
                        <a:pt x="2" y="0"/>
                        <a:pt x="6" y="5"/>
                        <a:pt x="6" y="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1" name="Freeform 483">
                  <a:extLst>
                    <a:ext uri="{FF2B5EF4-FFF2-40B4-BE49-F238E27FC236}">
                      <a16:creationId xmlns:a16="http://schemas.microsoft.com/office/drawing/2014/main" id="{2E892D89-75F9-7014-4C40-2EBF670FBA79}"/>
                    </a:ext>
                  </a:extLst>
                </p:cNvPr>
                <p:cNvSpPr>
                  <a:spLocks/>
                </p:cNvSpPr>
                <p:nvPr>
                  <p:custDataLst>
                    <p:tags r:id="rId37"/>
                  </p:custDataLst>
                </p:nvPr>
              </p:nvSpPr>
              <p:spPr bwMode="auto">
                <a:xfrm>
                  <a:off x="1680498" y="2383979"/>
                  <a:ext cx="49403" cy="84888"/>
                </a:xfrm>
                <a:custGeom>
                  <a:avLst/>
                  <a:gdLst>
                    <a:gd name="T0" fmla="*/ 36371 w 13"/>
                    <a:gd name="T1" fmla="*/ 48899 h 20"/>
                    <a:gd name="T2" fmla="*/ 13640 w 13"/>
                    <a:gd name="T3" fmla="*/ 43466 h 20"/>
                    <a:gd name="T4" fmla="*/ 0 w 13"/>
                    <a:gd name="T5" fmla="*/ 10867 h 20"/>
                    <a:gd name="T6" fmla="*/ 27278 w 13"/>
                    <a:gd name="T7" fmla="*/ 0 h 20"/>
                    <a:gd name="T8" fmla="*/ 40918 w 13"/>
                    <a:gd name="T9" fmla="*/ 0 h 20"/>
                    <a:gd name="T10" fmla="*/ 50011 w 13"/>
                    <a:gd name="T11" fmla="*/ 48899 h 20"/>
                    <a:gd name="T12" fmla="*/ 59104 w 13"/>
                    <a:gd name="T13" fmla="*/ 97798 h 20"/>
                    <a:gd name="T14" fmla="*/ 59104 w 13"/>
                    <a:gd name="T15" fmla="*/ 108665 h 20"/>
                    <a:gd name="T16" fmla="*/ 36371 w 13"/>
                    <a:gd name="T17" fmla="*/ 70633 h 20"/>
                    <a:gd name="T18" fmla="*/ 36371 w 13"/>
                    <a:gd name="T19" fmla="*/ 4889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0">
                      <a:moveTo>
                        <a:pt x="8" y="9"/>
                      </a:moveTo>
                      <a:cubicBezTo>
                        <a:pt x="7" y="9"/>
                        <a:pt x="3" y="9"/>
                        <a:pt x="3" y="8"/>
                      </a:cubicBezTo>
                      <a:cubicBezTo>
                        <a:pt x="3" y="6"/>
                        <a:pt x="0" y="2"/>
                        <a:pt x="0" y="2"/>
                      </a:cubicBezTo>
                      <a:cubicBezTo>
                        <a:pt x="0" y="1"/>
                        <a:pt x="5" y="0"/>
                        <a:pt x="6" y="0"/>
                      </a:cubicBezTo>
                      <a:cubicBezTo>
                        <a:pt x="7" y="0"/>
                        <a:pt x="9" y="0"/>
                        <a:pt x="9" y="0"/>
                      </a:cubicBezTo>
                      <a:cubicBezTo>
                        <a:pt x="9" y="1"/>
                        <a:pt x="11" y="8"/>
                        <a:pt x="11" y="9"/>
                      </a:cubicBezTo>
                      <a:cubicBezTo>
                        <a:pt x="11" y="10"/>
                        <a:pt x="13" y="18"/>
                        <a:pt x="13" y="18"/>
                      </a:cubicBezTo>
                      <a:cubicBezTo>
                        <a:pt x="13" y="20"/>
                        <a:pt x="13" y="20"/>
                        <a:pt x="13" y="20"/>
                      </a:cubicBezTo>
                      <a:cubicBezTo>
                        <a:pt x="12" y="20"/>
                        <a:pt x="8" y="14"/>
                        <a:pt x="8" y="13"/>
                      </a:cubicBezTo>
                      <a:cubicBezTo>
                        <a:pt x="7" y="12"/>
                        <a:pt x="9" y="10"/>
                        <a:pt x="8"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2" name="Freeform 266">
                  <a:extLst>
                    <a:ext uri="{FF2B5EF4-FFF2-40B4-BE49-F238E27FC236}">
                      <a16:creationId xmlns:a16="http://schemas.microsoft.com/office/drawing/2014/main" id="{6893A9A7-CD66-B0A1-C3CA-442FAE73C787}"/>
                    </a:ext>
                  </a:extLst>
                </p:cNvPr>
                <p:cNvSpPr>
                  <a:spLocks/>
                </p:cNvSpPr>
                <p:nvPr>
                  <p:custDataLst>
                    <p:tags r:id="rId38"/>
                  </p:custDataLst>
                </p:nvPr>
              </p:nvSpPr>
              <p:spPr bwMode="auto">
                <a:xfrm>
                  <a:off x="5156587" y="1411222"/>
                  <a:ext cx="44911" cy="39002"/>
                </a:xfrm>
                <a:custGeom>
                  <a:avLst/>
                  <a:gdLst>
                    <a:gd name="T0" fmla="*/ 4410 w 12"/>
                    <a:gd name="T1" fmla="*/ 39650 h 9"/>
                    <a:gd name="T2" fmla="*/ 4410 w 12"/>
                    <a:gd name="T3" fmla="*/ 5665 h 9"/>
                    <a:gd name="T4" fmla="*/ 26458 w 12"/>
                    <a:gd name="T5" fmla="*/ 0 h 9"/>
                    <a:gd name="T6" fmla="*/ 48507 w 12"/>
                    <a:gd name="T7" fmla="*/ 28320 h 9"/>
                    <a:gd name="T8" fmla="*/ 35278 w 12"/>
                    <a:gd name="T9" fmla="*/ 50977 h 9"/>
                    <a:gd name="T10" fmla="*/ 4410 w 12"/>
                    <a:gd name="T11" fmla="*/ 3965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1" y="7"/>
                      </a:moveTo>
                      <a:cubicBezTo>
                        <a:pt x="1" y="6"/>
                        <a:pt x="0" y="1"/>
                        <a:pt x="1" y="1"/>
                      </a:cubicBezTo>
                      <a:cubicBezTo>
                        <a:pt x="2" y="1"/>
                        <a:pt x="6" y="0"/>
                        <a:pt x="6" y="0"/>
                      </a:cubicBezTo>
                      <a:cubicBezTo>
                        <a:pt x="6" y="0"/>
                        <a:pt x="9" y="4"/>
                        <a:pt x="11" y="5"/>
                      </a:cubicBezTo>
                      <a:cubicBezTo>
                        <a:pt x="12" y="5"/>
                        <a:pt x="10" y="9"/>
                        <a:pt x="8" y="9"/>
                      </a:cubicBezTo>
                      <a:cubicBezTo>
                        <a:pt x="7" y="8"/>
                        <a:pt x="1" y="8"/>
                        <a:pt x="1"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3" name="Freeform 267">
                  <a:extLst>
                    <a:ext uri="{FF2B5EF4-FFF2-40B4-BE49-F238E27FC236}">
                      <a16:creationId xmlns:a16="http://schemas.microsoft.com/office/drawing/2014/main" id="{E4DD2987-C202-2530-46F3-2C6EC31A3F18}"/>
                    </a:ext>
                  </a:extLst>
                </p:cNvPr>
                <p:cNvSpPr>
                  <a:spLocks/>
                </p:cNvSpPr>
                <p:nvPr>
                  <p:custDataLst>
                    <p:tags r:id="rId39"/>
                  </p:custDataLst>
                </p:nvPr>
              </p:nvSpPr>
              <p:spPr bwMode="auto">
                <a:xfrm>
                  <a:off x="5129638" y="1168033"/>
                  <a:ext cx="67366" cy="80299"/>
                </a:xfrm>
                <a:custGeom>
                  <a:avLst/>
                  <a:gdLst>
                    <a:gd name="T0" fmla="*/ 8820 w 18"/>
                    <a:gd name="T1" fmla="*/ 91578 h 19"/>
                    <a:gd name="T2" fmla="*/ 13230 w 18"/>
                    <a:gd name="T3" fmla="*/ 64643 h 19"/>
                    <a:gd name="T4" fmla="*/ 26458 w 18"/>
                    <a:gd name="T5" fmla="*/ 59257 h 19"/>
                    <a:gd name="T6" fmla="*/ 39688 w 18"/>
                    <a:gd name="T7" fmla="*/ 32322 h 19"/>
                    <a:gd name="T8" fmla="*/ 74965 w 18"/>
                    <a:gd name="T9" fmla="*/ 5386 h 19"/>
                    <a:gd name="T10" fmla="*/ 52917 w 18"/>
                    <a:gd name="T11" fmla="*/ 48482 h 19"/>
                    <a:gd name="T12" fmla="*/ 30868 w 18"/>
                    <a:gd name="T13" fmla="*/ 96967 h 19"/>
                    <a:gd name="T14" fmla="*/ 8820 w 18"/>
                    <a:gd name="T15" fmla="*/ 9157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9">
                      <a:moveTo>
                        <a:pt x="2" y="17"/>
                      </a:moveTo>
                      <a:cubicBezTo>
                        <a:pt x="0" y="17"/>
                        <a:pt x="2" y="13"/>
                        <a:pt x="3" y="12"/>
                      </a:cubicBezTo>
                      <a:cubicBezTo>
                        <a:pt x="3" y="12"/>
                        <a:pt x="5" y="11"/>
                        <a:pt x="6" y="11"/>
                      </a:cubicBezTo>
                      <a:cubicBezTo>
                        <a:pt x="7" y="11"/>
                        <a:pt x="8" y="8"/>
                        <a:pt x="9" y="6"/>
                      </a:cubicBezTo>
                      <a:cubicBezTo>
                        <a:pt x="10" y="4"/>
                        <a:pt x="16" y="0"/>
                        <a:pt x="17" y="1"/>
                      </a:cubicBezTo>
                      <a:cubicBezTo>
                        <a:pt x="18" y="2"/>
                        <a:pt x="14" y="7"/>
                        <a:pt x="12" y="9"/>
                      </a:cubicBezTo>
                      <a:cubicBezTo>
                        <a:pt x="11" y="10"/>
                        <a:pt x="8" y="17"/>
                        <a:pt x="7" y="18"/>
                      </a:cubicBezTo>
                      <a:cubicBezTo>
                        <a:pt x="6" y="19"/>
                        <a:pt x="4" y="17"/>
                        <a:pt x="2" y="1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4" name="Freeform 412">
                  <a:extLst>
                    <a:ext uri="{FF2B5EF4-FFF2-40B4-BE49-F238E27FC236}">
                      <a16:creationId xmlns:a16="http://schemas.microsoft.com/office/drawing/2014/main" id="{5AE19BB5-1211-261D-2504-EE44AFCEE7FB}"/>
                    </a:ext>
                  </a:extLst>
                </p:cNvPr>
                <p:cNvSpPr>
                  <a:spLocks/>
                </p:cNvSpPr>
                <p:nvPr>
                  <p:custDataLst>
                    <p:tags r:id="rId40"/>
                  </p:custDataLst>
                </p:nvPr>
              </p:nvSpPr>
              <p:spPr bwMode="auto">
                <a:xfrm>
                  <a:off x="4092204" y="1734710"/>
                  <a:ext cx="87575" cy="59649"/>
                </a:xfrm>
                <a:custGeom>
                  <a:avLst/>
                  <a:gdLst>
                    <a:gd name="T0" fmla="*/ 39911 w 22"/>
                    <a:gd name="T1" fmla="*/ 76654 h 14"/>
                    <a:gd name="T2" fmla="*/ 4988 w 22"/>
                    <a:gd name="T3" fmla="*/ 54752 h 14"/>
                    <a:gd name="T4" fmla="*/ 0 w 22"/>
                    <a:gd name="T5" fmla="*/ 27376 h 14"/>
                    <a:gd name="T6" fmla="*/ 9977 w 22"/>
                    <a:gd name="T7" fmla="*/ 0 h 14"/>
                    <a:gd name="T8" fmla="*/ 29933 w 22"/>
                    <a:gd name="T9" fmla="*/ 10950 h 14"/>
                    <a:gd name="T10" fmla="*/ 49888 w 22"/>
                    <a:gd name="T11" fmla="*/ 21901 h 14"/>
                    <a:gd name="T12" fmla="*/ 79822 w 22"/>
                    <a:gd name="T13" fmla="*/ 38328 h 14"/>
                    <a:gd name="T14" fmla="*/ 109755 w 22"/>
                    <a:gd name="T15" fmla="*/ 43803 h 14"/>
                    <a:gd name="T16" fmla="*/ 104766 w 22"/>
                    <a:gd name="T17" fmla="*/ 65704 h 14"/>
                    <a:gd name="T18" fmla="*/ 39911 w 22"/>
                    <a:gd name="T19" fmla="*/ 7665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4">
                      <a:moveTo>
                        <a:pt x="8" y="14"/>
                      </a:moveTo>
                      <a:cubicBezTo>
                        <a:pt x="6" y="14"/>
                        <a:pt x="5" y="10"/>
                        <a:pt x="1" y="10"/>
                      </a:cubicBezTo>
                      <a:cubicBezTo>
                        <a:pt x="0" y="10"/>
                        <a:pt x="0" y="9"/>
                        <a:pt x="0" y="5"/>
                      </a:cubicBezTo>
                      <a:cubicBezTo>
                        <a:pt x="0" y="1"/>
                        <a:pt x="0" y="0"/>
                        <a:pt x="2" y="0"/>
                      </a:cubicBezTo>
                      <a:cubicBezTo>
                        <a:pt x="2" y="0"/>
                        <a:pt x="5" y="2"/>
                        <a:pt x="6" y="2"/>
                      </a:cubicBezTo>
                      <a:cubicBezTo>
                        <a:pt x="6" y="2"/>
                        <a:pt x="7" y="3"/>
                        <a:pt x="10" y="4"/>
                      </a:cubicBezTo>
                      <a:cubicBezTo>
                        <a:pt x="12" y="5"/>
                        <a:pt x="14" y="6"/>
                        <a:pt x="16" y="7"/>
                      </a:cubicBezTo>
                      <a:cubicBezTo>
                        <a:pt x="18" y="9"/>
                        <a:pt x="22" y="7"/>
                        <a:pt x="22" y="8"/>
                      </a:cubicBezTo>
                      <a:cubicBezTo>
                        <a:pt x="22" y="9"/>
                        <a:pt x="22" y="11"/>
                        <a:pt x="21" y="12"/>
                      </a:cubicBezTo>
                      <a:cubicBezTo>
                        <a:pt x="20" y="12"/>
                        <a:pt x="10" y="14"/>
                        <a:pt x="8"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5" name="Freeform 42">
                  <a:extLst>
                    <a:ext uri="{FF2B5EF4-FFF2-40B4-BE49-F238E27FC236}">
                      <a16:creationId xmlns:a16="http://schemas.microsoft.com/office/drawing/2014/main" id="{DB55FC19-773D-DA2D-D93B-98333B919B71}"/>
                    </a:ext>
                  </a:extLst>
                </p:cNvPr>
                <p:cNvSpPr>
                  <a:spLocks/>
                </p:cNvSpPr>
                <p:nvPr>
                  <p:custDataLst>
                    <p:tags r:id="rId41"/>
                  </p:custDataLst>
                </p:nvPr>
              </p:nvSpPr>
              <p:spPr bwMode="auto">
                <a:xfrm>
                  <a:off x="3528572" y="4299668"/>
                  <a:ext cx="1158693" cy="1316892"/>
                </a:xfrm>
                <a:custGeom>
                  <a:avLst/>
                  <a:gdLst>
                    <a:gd name="T0" fmla="*/ 32657 w 301"/>
                    <a:gd name="T1" fmla="*/ 612539 h 312"/>
                    <a:gd name="T2" fmla="*/ 37322 w 301"/>
                    <a:gd name="T3" fmla="*/ 499702 h 312"/>
                    <a:gd name="T4" fmla="*/ 60650 w 301"/>
                    <a:gd name="T5" fmla="*/ 429851 h 312"/>
                    <a:gd name="T6" fmla="*/ 149290 w 301"/>
                    <a:gd name="T7" fmla="*/ 392239 h 312"/>
                    <a:gd name="T8" fmla="*/ 144624 w 301"/>
                    <a:gd name="T9" fmla="*/ 236418 h 312"/>
                    <a:gd name="T10" fmla="*/ 214605 w 301"/>
                    <a:gd name="T11" fmla="*/ 161195 h 312"/>
                    <a:gd name="T12" fmla="*/ 251926 w 301"/>
                    <a:gd name="T13" fmla="*/ 161195 h 312"/>
                    <a:gd name="T14" fmla="*/ 368559 w 301"/>
                    <a:gd name="T15" fmla="*/ 150449 h 312"/>
                    <a:gd name="T16" fmla="*/ 331236 w 301"/>
                    <a:gd name="T17" fmla="*/ 53732 h 312"/>
                    <a:gd name="T18" fmla="*/ 471195 w 301"/>
                    <a:gd name="T19" fmla="*/ 37612 h 312"/>
                    <a:gd name="T20" fmla="*/ 494522 w 301"/>
                    <a:gd name="T21" fmla="*/ 5374 h 312"/>
                    <a:gd name="T22" fmla="*/ 517850 w 301"/>
                    <a:gd name="T23" fmla="*/ 69851 h 312"/>
                    <a:gd name="T24" fmla="*/ 536510 w 301"/>
                    <a:gd name="T25" fmla="*/ 177314 h 312"/>
                    <a:gd name="T26" fmla="*/ 615821 w 301"/>
                    <a:gd name="T27" fmla="*/ 150449 h 312"/>
                    <a:gd name="T28" fmla="*/ 648478 w 301"/>
                    <a:gd name="T29" fmla="*/ 150449 h 312"/>
                    <a:gd name="T30" fmla="*/ 695131 w 301"/>
                    <a:gd name="T31" fmla="*/ 134329 h 312"/>
                    <a:gd name="T32" fmla="*/ 755779 w 301"/>
                    <a:gd name="T33" fmla="*/ 145075 h 312"/>
                    <a:gd name="T34" fmla="*/ 807098 w 301"/>
                    <a:gd name="T35" fmla="*/ 53732 h 312"/>
                    <a:gd name="T36" fmla="*/ 835090 w 301"/>
                    <a:gd name="T37" fmla="*/ 123583 h 312"/>
                    <a:gd name="T38" fmla="*/ 830424 w 301"/>
                    <a:gd name="T39" fmla="*/ 220298 h 312"/>
                    <a:gd name="T40" fmla="*/ 900405 w 301"/>
                    <a:gd name="T41" fmla="*/ 231044 h 312"/>
                    <a:gd name="T42" fmla="*/ 942393 w 301"/>
                    <a:gd name="T43" fmla="*/ 247164 h 312"/>
                    <a:gd name="T44" fmla="*/ 1049693 w 301"/>
                    <a:gd name="T45" fmla="*/ 295524 h 312"/>
                    <a:gd name="T46" fmla="*/ 1073021 w 301"/>
                    <a:gd name="T47" fmla="*/ 333135 h 312"/>
                    <a:gd name="T48" fmla="*/ 1180322 w 301"/>
                    <a:gd name="T49" fmla="*/ 343881 h 312"/>
                    <a:gd name="T50" fmla="*/ 1315617 w 301"/>
                    <a:gd name="T51" fmla="*/ 429851 h 312"/>
                    <a:gd name="T52" fmla="*/ 1404257 w 301"/>
                    <a:gd name="T53" fmla="*/ 548060 h 312"/>
                    <a:gd name="T54" fmla="*/ 1320281 w 301"/>
                    <a:gd name="T55" fmla="*/ 682388 h 312"/>
                    <a:gd name="T56" fmla="*/ 1250302 w 301"/>
                    <a:gd name="T57" fmla="*/ 779106 h 312"/>
                    <a:gd name="T58" fmla="*/ 1245636 w 301"/>
                    <a:gd name="T59" fmla="*/ 929554 h 312"/>
                    <a:gd name="T60" fmla="*/ 1222310 w 301"/>
                    <a:gd name="T61" fmla="*/ 988658 h 312"/>
                    <a:gd name="T62" fmla="*/ 1184988 w 301"/>
                    <a:gd name="T63" fmla="*/ 1122987 h 312"/>
                    <a:gd name="T64" fmla="*/ 1119674 w 301"/>
                    <a:gd name="T65" fmla="*/ 1192838 h 312"/>
                    <a:gd name="T66" fmla="*/ 979714 w 301"/>
                    <a:gd name="T67" fmla="*/ 1241196 h 312"/>
                    <a:gd name="T68" fmla="*/ 909735 w 301"/>
                    <a:gd name="T69" fmla="*/ 1354031 h 312"/>
                    <a:gd name="T70" fmla="*/ 881743 w 301"/>
                    <a:gd name="T71" fmla="*/ 1450748 h 312"/>
                    <a:gd name="T72" fmla="*/ 802433 w 301"/>
                    <a:gd name="T73" fmla="*/ 1574331 h 312"/>
                    <a:gd name="T74" fmla="*/ 741783 w 301"/>
                    <a:gd name="T75" fmla="*/ 1676420 h 312"/>
                    <a:gd name="T76" fmla="*/ 741783 w 301"/>
                    <a:gd name="T77" fmla="*/ 1617315 h 312"/>
                    <a:gd name="T78" fmla="*/ 639147 w 301"/>
                    <a:gd name="T79" fmla="*/ 1547465 h 312"/>
                    <a:gd name="T80" fmla="*/ 601824 w 301"/>
                    <a:gd name="T81" fmla="*/ 1493734 h 312"/>
                    <a:gd name="T82" fmla="*/ 718457 w 301"/>
                    <a:gd name="T83" fmla="*/ 1375525 h 312"/>
                    <a:gd name="T84" fmla="*/ 718457 w 301"/>
                    <a:gd name="T85" fmla="*/ 1305673 h 312"/>
                    <a:gd name="T86" fmla="*/ 699795 w 301"/>
                    <a:gd name="T87" fmla="*/ 1230450 h 312"/>
                    <a:gd name="T88" fmla="*/ 653143 w 301"/>
                    <a:gd name="T89" fmla="*/ 1165972 h 312"/>
                    <a:gd name="T90" fmla="*/ 578498 w 301"/>
                    <a:gd name="T91" fmla="*/ 1144479 h 312"/>
                    <a:gd name="T92" fmla="*/ 587829 w 301"/>
                    <a:gd name="T93" fmla="*/ 988658 h 312"/>
                    <a:gd name="T94" fmla="*/ 559836 w 301"/>
                    <a:gd name="T95" fmla="*/ 908061 h 312"/>
                    <a:gd name="T96" fmla="*/ 489857 w 301"/>
                    <a:gd name="T97" fmla="*/ 816717 h 312"/>
                    <a:gd name="T98" fmla="*/ 433874 w 301"/>
                    <a:gd name="T99" fmla="*/ 789852 h 312"/>
                    <a:gd name="T100" fmla="*/ 335902 w 301"/>
                    <a:gd name="T101" fmla="*/ 730748 h 312"/>
                    <a:gd name="T102" fmla="*/ 312576 w 301"/>
                    <a:gd name="T103" fmla="*/ 628657 h 312"/>
                    <a:gd name="T104" fmla="*/ 195943 w 301"/>
                    <a:gd name="T105" fmla="*/ 682388 h 312"/>
                    <a:gd name="T106" fmla="*/ 163286 w 301"/>
                    <a:gd name="T107" fmla="*/ 682388 h 312"/>
                    <a:gd name="T108" fmla="*/ 121298 w 301"/>
                    <a:gd name="T109" fmla="*/ 612539 h 3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1" h="312">
                      <a:moveTo>
                        <a:pt x="16" y="119"/>
                      </a:moveTo>
                      <a:cubicBezTo>
                        <a:pt x="13" y="118"/>
                        <a:pt x="9" y="116"/>
                        <a:pt x="7" y="114"/>
                      </a:cubicBezTo>
                      <a:cubicBezTo>
                        <a:pt x="6" y="111"/>
                        <a:pt x="0" y="102"/>
                        <a:pt x="2" y="98"/>
                      </a:cubicBezTo>
                      <a:cubicBezTo>
                        <a:pt x="4" y="95"/>
                        <a:pt x="7" y="95"/>
                        <a:pt x="8" y="93"/>
                      </a:cubicBezTo>
                      <a:cubicBezTo>
                        <a:pt x="9" y="91"/>
                        <a:pt x="5" y="88"/>
                        <a:pt x="6" y="87"/>
                      </a:cubicBezTo>
                      <a:cubicBezTo>
                        <a:pt x="7" y="85"/>
                        <a:pt x="10" y="81"/>
                        <a:pt x="13" y="80"/>
                      </a:cubicBezTo>
                      <a:cubicBezTo>
                        <a:pt x="16" y="78"/>
                        <a:pt x="29" y="76"/>
                        <a:pt x="30" y="76"/>
                      </a:cubicBezTo>
                      <a:cubicBezTo>
                        <a:pt x="31" y="76"/>
                        <a:pt x="31" y="74"/>
                        <a:pt x="32" y="73"/>
                      </a:cubicBezTo>
                      <a:cubicBezTo>
                        <a:pt x="34" y="68"/>
                        <a:pt x="36" y="57"/>
                        <a:pt x="37" y="55"/>
                      </a:cubicBezTo>
                      <a:cubicBezTo>
                        <a:pt x="37" y="52"/>
                        <a:pt x="33" y="46"/>
                        <a:pt x="31" y="44"/>
                      </a:cubicBezTo>
                      <a:cubicBezTo>
                        <a:pt x="30" y="42"/>
                        <a:pt x="32" y="32"/>
                        <a:pt x="33" y="31"/>
                      </a:cubicBezTo>
                      <a:cubicBezTo>
                        <a:pt x="34" y="29"/>
                        <a:pt x="44" y="30"/>
                        <a:pt x="46" y="30"/>
                      </a:cubicBezTo>
                      <a:cubicBezTo>
                        <a:pt x="52" y="26"/>
                        <a:pt x="52" y="26"/>
                        <a:pt x="52" y="26"/>
                      </a:cubicBezTo>
                      <a:cubicBezTo>
                        <a:pt x="53" y="27"/>
                        <a:pt x="54" y="29"/>
                        <a:pt x="54" y="30"/>
                      </a:cubicBezTo>
                      <a:cubicBezTo>
                        <a:pt x="54" y="31"/>
                        <a:pt x="59" y="37"/>
                        <a:pt x="61" y="37"/>
                      </a:cubicBezTo>
                      <a:cubicBezTo>
                        <a:pt x="62" y="37"/>
                        <a:pt x="77" y="29"/>
                        <a:pt x="79" y="28"/>
                      </a:cubicBezTo>
                      <a:cubicBezTo>
                        <a:pt x="82" y="26"/>
                        <a:pt x="77" y="23"/>
                        <a:pt x="76" y="21"/>
                      </a:cubicBezTo>
                      <a:cubicBezTo>
                        <a:pt x="75" y="20"/>
                        <a:pt x="70" y="12"/>
                        <a:pt x="71" y="10"/>
                      </a:cubicBezTo>
                      <a:cubicBezTo>
                        <a:pt x="71" y="9"/>
                        <a:pt x="84" y="13"/>
                        <a:pt x="86" y="13"/>
                      </a:cubicBezTo>
                      <a:cubicBezTo>
                        <a:pt x="86" y="13"/>
                        <a:pt x="100" y="8"/>
                        <a:pt x="101" y="7"/>
                      </a:cubicBezTo>
                      <a:cubicBezTo>
                        <a:pt x="102" y="6"/>
                        <a:pt x="102" y="5"/>
                        <a:pt x="101" y="3"/>
                      </a:cubicBezTo>
                      <a:cubicBezTo>
                        <a:pt x="106" y="1"/>
                        <a:pt x="106" y="1"/>
                        <a:pt x="106" y="1"/>
                      </a:cubicBezTo>
                      <a:cubicBezTo>
                        <a:pt x="107" y="0"/>
                        <a:pt x="108" y="2"/>
                        <a:pt x="108" y="4"/>
                      </a:cubicBezTo>
                      <a:cubicBezTo>
                        <a:pt x="109" y="5"/>
                        <a:pt x="112" y="12"/>
                        <a:pt x="111" y="13"/>
                      </a:cubicBezTo>
                      <a:cubicBezTo>
                        <a:pt x="110" y="14"/>
                        <a:pt x="107" y="21"/>
                        <a:pt x="108" y="22"/>
                      </a:cubicBezTo>
                      <a:cubicBezTo>
                        <a:pt x="108" y="24"/>
                        <a:pt x="113" y="33"/>
                        <a:pt x="115" y="33"/>
                      </a:cubicBezTo>
                      <a:cubicBezTo>
                        <a:pt x="117" y="33"/>
                        <a:pt x="122" y="31"/>
                        <a:pt x="123" y="30"/>
                      </a:cubicBezTo>
                      <a:cubicBezTo>
                        <a:pt x="124" y="30"/>
                        <a:pt x="129" y="28"/>
                        <a:pt x="132" y="28"/>
                      </a:cubicBezTo>
                      <a:cubicBezTo>
                        <a:pt x="132" y="28"/>
                        <a:pt x="133" y="28"/>
                        <a:pt x="133" y="28"/>
                      </a:cubicBezTo>
                      <a:cubicBezTo>
                        <a:pt x="135" y="28"/>
                        <a:pt x="138" y="28"/>
                        <a:pt x="139" y="28"/>
                      </a:cubicBezTo>
                      <a:cubicBezTo>
                        <a:pt x="140" y="28"/>
                        <a:pt x="138" y="23"/>
                        <a:pt x="140" y="23"/>
                      </a:cubicBezTo>
                      <a:cubicBezTo>
                        <a:pt x="142" y="23"/>
                        <a:pt x="148" y="24"/>
                        <a:pt x="149" y="25"/>
                      </a:cubicBezTo>
                      <a:cubicBezTo>
                        <a:pt x="149" y="25"/>
                        <a:pt x="150" y="25"/>
                        <a:pt x="150" y="25"/>
                      </a:cubicBezTo>
                      <a:cubicBezTo>
                        <a:pt x="153" y="26"/>
                        <a:pt x="161" y="27"/>
                        <a:pt x="162" y="27"/>
                      </a:cubicBezTo>
                      <a:cubicBezTo>
                        <a:pt x="163" y="26"/>
                        <a:pt x="168" y="19"/>
                        <a:pt x="168" y="18"/>
                      </a:cubicBezTo>
                      <a:cubicBezTo>
                        <a:pt x="173" y="10"/>
                        <a:pt x="173" y="10"/>
                        <a:pt x="173" y="10"/>
                      </a:cubicBezTo>
                      <a:cubicBezTo>
                        <a:pt x="173" y="10"/>
                        <a:pt x="173" y="10"/>
                        <a:pt x="174" y="11"/>
                      </a:cubicBezTo>
                      <a:cubicBezTo>
                        <a:pt x="177" y="15"/>
                        <a:pt x="178" y="17"/>
                        <a:pt x="179" y="23"/>
                      </a:cubicBezTo>
                      <a:cubicBezTo>
                        <a:pt x="180" y="29"/>
                        <a:pt x="183" y="28"/>
                        <a:pt x="185" y="31"/>
                      </a:cubicBezTo>
                      <a:cubicBezTo>
                        <a:pt x="187" y="33"/>
                        <a:pt x="176" y="41"/>
                        <a:pt x="178" y="41"/>
                      </a:cubicBezTo>
                      <a:cubicBezTo>
                        <a:pt x="179" y="41"/>
                        <a:pt x="182" y="42"/>
                        <a:pt x="184" y="42"/>
                      </a:cubicBezTo>
                      <a:cubicBezTo>
                        <a:pt x="186" y="42"/>
                        <a:pt x="191" y="42"/>
                        <a:pt x="193" y="43"/>
                      </a:cubicBezTo>
                      <a:cubicBezTo>
                        <a:pt x="196" y="44"/>
                        <a:pt x="194" y="52"/>
                        <a:pt x="196" y="51"/>
                      </a:cubicBezTo>
                      <a:cubicBezTo>
                        <a:pt x="197" y="50"/>
                        <a:pt x="199" y="47"/>
                        <a:pt x="202" y="46"/>
                      </a:cubicBezTo>
                      <a:cubicBezTo>
                        <a:pt x="205" y="46"/>
                        <a:pt x="211" y="49"/>
                        <a:pt x="215" y="51"/>
                      </a:cubicBezTo>
                      <a:cubicBezTo>
                        <a:pt x="219" y="52"/>
                        <a:pt x="223" y="52"/>
                        <a:pt x="225" y="55"/>
                      </a:cubicBezTo>
                      <a:cubicBezTo>
                        <a:pt x="226" y="59"/>
                        <a:pt x="225" y="63"/>
                        <a:pt x="226" y="64"/>
                      </a:cubicBezTo>
                      <a:cubicBezTo>
                        <a:pt x="227" y="65"/>
                        <a:pt x="228" y="63"/>
                        <a:pt x="230" y="62"/>
                      </a:cubicBezTo>
                      <a:cubicBezTo>
                        <a:pt x="233" y="62"/>
                        <a:pt x="235" y="60"/>
                        <a:pt x="238" y="62"/>
                      </a:cubicBezTo>
                      <a:cubicBezTo>
                        <a:pt x="241" y="65"/>
                        <a:pt x="248" y="64"/>
                        <a:pt x="253" y="64"/>
                      </a:cubicBezTo>
                      <a:cubicBezTo>
                        <a:pt x="259" y="64"/>
                        <a:pt x="260" y="63"/>
                        <a:pt x="266" y="67"/>
                      </a:cubicBezTo>
                      <a:cubicBezTo>
                        <a:pt x="272" y="70"/>
                        <a:pt x="278" y="77"/>
                        <a:pt x="282" y="80"/>
                      </a:cubicBezTo>
                      <a:cubicBezTo>
                        <a:pt x="286" y="83"/>
                        <a:pt x="293" y="79"/>
                        <a:pt x="296" y="82"/>
                      </a:cubicBezTo>
                      <a:cubicBezTo>
                        <a:pt x="298" y="86"/>
                        <a:pt x="300" y="93"/>
                        <a:pt x="301" y="102"/>
                      </a:cubicBezTo>
                      <a:cubicBezTo>
                        <a:pt x="301" y="111"/>
                        <a:pt x="292" y="120"/>
                        <a:pt x="290" y="122"/>
                      </a:cubicBezTo>
                      <a:cubicBezTo>
                        <a:pt x="288" y="124"/>
                        <a:pt x="285" y="124"/>
                        <a:pt x="283" y="127"/>
                      </a:cubicBezTo>
                      <a:cubicBezTo>
                        <a:pt x="282" y="129"/>
                        <a:pt x="275" y="141"/>
                        <a:pt x="274" y="142"/>
                      </a:cubicBezTo>
                      <a:cubicBezTo>
                        <a:pt x="273" y="144"/>
                        <a:pt x="269" y="144"/>
                        <a:pt x="268" y="145"/>
                      </a:cubicBezTo>
                      <a:cubicBezTo>
                        <a:pt x="267" y="147"/>
                        <a:pt x="268" y="159"/>
                        <a:pt x="268" y="163"/>
                      </a:cubicBezTo>
                      <a:cubicBezTo>
                        <a:pt x="269" y="166"/>
                        <a:pt x="267" y="169"/>
                        <a:pt x="267" y="173"/>
                      </a:cubicBezTo>
                      <a:cubicBezTo>
                        <a:pt x="267" y="176"/>
                        <a:pt x="268" y="178"/>
                        <a:pt x="267" y="179"/>
                      </a:cubicBezTo>
                      <a:cubicBezTo>
                        <a:pt x="266" y="180"/>
                        <a:pt x="264" y="181"/>
                        <a:pt x="262" y="184"/>
                      </a:cubicBezTo>
                      <a:cubicBezTo>
                        <a:pt x="260" y="187"/>
                        <a:pt x="263" y="191"/>
                        <a:pt x="263" y="194"/>
                      </a:cubicBezTo>
                      <a:cubicBezTo>
                        <a:pt x="262" y="196"/>
                        <a:pt x="255" y="206"/>
                        <a:pt x="254" y="209"/>
                      </a:cubicBezTo>
                      <a:cubicBezTo>
                        <a:pt x="252" y="211"/>
                        <a:pt x="247" y="222"/>
                        <a:pt x="246" y="222"/>
                      </a:cubicBezTo>
                      <a:cubicBezTo>
                        <a:pt x="245" y="221"/>
                        <a:pt x="242" y="222"/>
                        <a:pt x="240" y="222"/>
                      </a:cubicBezTo>
                      <a:cubicBezTo>
                        <a:pt x="238" y="222"/>
                        <a:pt x="231" y="223"/>
                        <a:pt x="227" y="224"/>
                      </a:cubicBezTo>
                      <a:cubicBezTo>
                        <a:pt x="224" y="224"/>
                        <a:pt x="211" y="230"/>
                        <a:pt x="210" y="231"/>
                      </a:cubicBezTo>
                      <a:cubicBezTo>
                        <a:pt x="208" y="232"/>
                        <a:pt x="199" y="240"/>
                        <a:pt x="197" y="242"/>
                      </a:cubicBezTo>
                      <a:cubicBezTo>
                        <a:pt x="194" y="244"/>
                        <a:pt x="195" y="248"/>
                        <a:pt x="195" y="252"/>
                      </a:cubicBezTo>
                      <a:cubicBezTo>
                        <a:pt x="195" y="256"/>
                        <a:pt x="194" y="264"/>
                        <a:pt x="194" y="266"/>
                      </a:cubicBezTo>
                      <a:cubicBezTo>
                        <a:pt x="194" y="268"/>
                        <a:pt x="191" y="269"/>
                        <a:pt x="189" y="270"/>
                      </a:cubicBezTo>
                      <a:cubicBezTo>
                        <a:pt x="187" y="272"/>
                        <a:pt x="183" y="280"/>
                        <a:pt x="182" y="284"/>
                      </a:cubicBezTo>
                      <a:cubicBezTo>
                        <a:pt x="181" y="287"/>
                        <a:pt x="177" y="291"/>
                        <a:pt x="172" y="293"/>
                      </a:cubicBezTo>
                      <a:cubicBezTo>
                        <a:pt x="167" y="296"/>
                        <a:pt x="167" y="300"/>
                        <a:pt x="164" y="304"/>
                      </a:cubicBezTo>
                      <a:cubicBezTo>
                        <a:pt x="163" y="307"/>
                        <a:pt x="160" y="310"/>
                        <a:pt x="159" y="312"/>
                      </a:cubicBezTo>
                      <a:cubicBezTo>
                        <a:pt x="156" y="309"/>
                        <a:pt x="156" y="309"/>
                        <a:pt x="156" y="309"/>
                      </a:cubicBezTo>
                      <a:cubicBezTo>
                        <a:pt x="155" y="308"/>
                        <a:pt x="158" y="302"/>
                        <a:pt x="159" y="301"/>
                      </a:cubicBezTo>
                      <a:cubicBezTo>
                        <a:pt x="160" y="299"/>
                        <a:pt x="146" y="291"/>
                        <a:pt x="144" y="289"/>
                      </a:cubicBezTo>
                      <a:cubicBezTo>
                        <a:pt x="142" y="287"/>
                        <a:pt x="138" y="289"/>
                        <a:pt x="137" y="288"/>
                      </a:cubicBezTo>
                      <a:cubicBezTo>
                        <a:pt x="136" y="286"/>
                        <a:pt x="137" y="284"/>
                        <a:pt x="133" y="281"/>
                      </a:cubicBezTo>
                      <a:cubicBezTo>
                        <a:pt x="129" y="278"/>
                        <a:pt x="129" y="278"/>
                        <a:pt x="129" y="278"/>
                      </a:cubicBezTo>
                      <a:cubicBezTo>
                        <a:pt x="133" y="274"/>
                        <a:pt x="138" y="269"/>
                        <a:pt x="141" y="266"/>
                      </a:cubicBezTo>
                      <a:cubicBezTo>
                        <a:pt x="145" y="263"/>
                        <a:pt x="151" y="257"/>
                        <a:pt x="154" y="256"/>
                      </a:cubicBezTo>
                      <a:cubicBezTo>
                        <a:pt x="156" y="255"/>
                        <a:pt x="156" y="250"/>
                        <a:pt x="157" y="249"/>
                      </a:cubicBezTo>
                      <a:cubicBezTo>
                        <a:pt x="158" y="247"/>
                        <a:pt x="156" y="243"/>
                        <a:pt x="154" y="243"/>
                      </a:cubicBezTo>
                      <a:cubicBezTo>
                        <a:pt x="154" y="243"/>
                        <a:pt x="151" y="243"/>
                        <a:pt x="149" y="243"/>
                      </a:cubicBezTo>
                      <a:cubicBezTo>
                        <a:pt x="149" y="241"/>
                        <a:pt x="152" y="230"/>
                        <a:pt x="150" y="229"/>
                      </a:cubicBezTo>
                      <a:cubicBezTo>
                        <a:pt x="149" y="227"/>
                        <a:pt x="143" y="231"/>
                        <a:pt x="142" y="229"/>
                      </a:cubicBezTo>
                      <a:cubicBezTo>
                        <a:pt x="141" y="227"/>
                        <a:pt x="141" y="219"/>
                        <a:pt x="140" y="217"/>
                      </a:cubicBezTo>
                      <a:cubicBezTo>
                        <a:pt x="140" y="215"/>
                        <a:pt x="136" y="215"/>
                        <a:pt x="134" y="215"/>
                      </a:cubicBezTo>
                      <a:cubicBezTo>
                        <a:pt x="132" y="215"/>
                        <a:pt x="124" y="215"/>
                        <a:pt x="124" y="213"/>
                      </a:cubicBezTo>
                      <a:cubicBezTo>
                        <a:pt x="124" y="212"/>
                        <a:pt x="123" y="200"/>
                        <a:pt x="123" y="197"/>
                      </a:cubicBezTo>
                      <a:cubicBezTo>
                        <a:pt x="123" y="194"/>
                        <a:pt x="126" y="186"/>
                        <a:pt x="126" y="184"/>
                      </a:cubicBezTo>
                      <a:cubicBezTo>
                        <a:pt x="127" y="181"/>
                        <a:pt x="121" y="177"/>
                        <a:pt x="120" y="176"/>
                      </a:cubicBezTo>
                      <a:cubicBezTo>
                        <a:pt x="120" y="175"/>
                        <a:pt x="122" y="169"/>
                        <a:pt x="120" y="169"/>
                      </a:cubicBezTo>
                      <a:cubicBezTo>
                        <a:pt x="119" y="169"/>
                        <a:pt x="106" y="168"/>
                        <a:pt x="106" y="167"/>
                      </a:cubicBezTo>
                      <a:cubicBezTo>
                        <a:pt x="106" y="166"/>
                        <a:pt x="105" y="154"/>
                        <a:pt x="105" y="152"/>
                      </a:cubicBezTo>
                      <a:cubicBezTo>
                        <a:pt x="106" y="150"/>
                        <a:pt x="103" y="148"/>
                        <a:pt x="101" y="146"/>
                      </a:cubicBezTo>
                      <a:cubicBezTo>
                        <a:pt x="99" y="145"/>
                        <a:pt x="94" y="147"/>
                        <a:pt x="93" y="147"/>
                      </a:cubicBezTo>
                      <a:cubicBezTo>
                        <a:pt x="91" y="146"/>
                        <a:pt x="86" y="141"/>
                        <a:pt x="84" y="140"/>
                      </a:cubicBezTo>
                      <a:cubicBezTo>
                        <a:pt x="82" y="139"/>
                        <a:pt x="74" y="137"/>
                        <a:pt x="72" y="136"/>
                      </a:cubicBezTo>
                      <a:cubicBezTo>
                        <a:pt x="69" y="135"/>
                        <a:pt x="67" y="129"/>
                        <a:pt x="66" y="127"/>
                      </a:cubicBezTo>
                      <a:cubicBezTo>
                        <a:pt x="66" y="125"/>
                        <a:pt x="68" y="119"/>
                        <a:pt x="67" y="117"/>
                      </a:cubicBezTo>
                      <a:cubicBezTo>
                        <a:pt x="66" y="115"/>
                        <a:pt x="64" y="116"/>
                        <a:pt x="61" y="117"/>
                      </a:cubicBezTo>
                      <a:cubicBezTo>
                        <a:pt x="58" y="117"/>
                        <a:pt x="43" y="126"/>
                        <a:pt x="42" y="127"/>
                      </a:cubicBezTo>
                      <a:cubicBezTo>
                        <a:pt x="37" y="129"/>
                        <a:pt x="37" y="129"/>
                        <a:pt x="37" y="129"/>
                      </a:cubicBezTo>
                      <a:cubicBezTo>
                        <a:pt x="36" y="128"/>
                        <a:pt x="35" y="127"/>
                        <a:pt x="35" y="127"/>
                      </a:cubicBezTo>
                      <a:cubicBezTo>
                        <a:pt x="33" y="126"/>
                        <a:pt x="29" y="126"/>
                        <a:pt x="28" y="126"/>
                      </a:cubicBezTo>
                      <a:cubicBezTo>
                        <a:pt x="26" y="126"/>
                        <a:pt x="27" y="115"/>
                        <a:pt x="26" y="114"/>
                      </a:cubicBezTo>
                      <a:cubicBezTo>
                        <a:pt x="25" y="114"/>
                        <a:pt x="18" y="121"/>
                        <a:pt x="16" y="11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6" name="Freeform 43">
                  <a:extLst>
                    <a:ext uri="{FF2B5EF4-FFF2-40B4-BE49-F238E27FC236}">
                      <a16:creationId xmlns:a16="http://schemas.microsoft.com/office/drawing/2014/main" id="{A0228971-2ECA-479A-F827-8D175BF7C4E9}"/>
                    </a:ext>
                  </a:extLst>
                </p:cNvPr>
                <p:cNvSpPr>
                  <a:spLocks/>
                </p:cNvSpPr>
                <p:nvPr>
                  <p:custDataLst>
                    <p:tags r:id="rId42"/>
                  </p:custDataLst>
                </p:nvPr>
              </p:nvSpPr>
              <p:spPr bwMode="auto">
                <a:xfrm>
                  <a:off x="3863156" y="5109535"/>
                  <a:ext cx="249256" cy="279895"/>
                </a:xfrm>
                <a:custGeom>
                  <a:avLst/>
                  <a:gdLst>
                    <a:gd name="T0" fmla="*/ 78701 w 65"/>
                    <a:gd name="T1" fmla="*/ 206125 h 66"/>
                    <a:gd name="T2" fmla="*/ 4630 w 65"/>
                    <a:gd name="T3" fmla="*/ 130183 h 66"/>
                    <a:gd name="T4" fmla="*/ 0 w 65"/>
                    <a:gd name="T5" fmla="*/ 124760 h 66"/>
                    <a:gd name="T6" fmla="*/ 0 w 65"/>
                    <a:gd name="T7" fmla="*/ 124760 h 66"/>
                    <a:gd name="T8" fmla="*/ 13889 w 65"/>
                    <a:gd name="T9" fmla="*/ 86790 h 66"/>
                    <a:gd name="T10" fmla="*/ 32407 w 65"/>
                    <a:gd name="T11" fmla="*/ 16272 h 66"/>
                    <a:gd name="T12" fmla="*/ 87960 w 65"/>
                    <a:gd name="T13" fmla="*/ 0 h 66"/>
                    <a:gd name="T14" fmla="*/ 138885 w 65"/>
                    <a:gd name="T15" fmla="*/ 5423 h 66"/>
                    <a:gd name="T16" fmla="*/ 166662 w 65"/>
                    <a:gd name="T17" fmla="*/ 27121 h 66"/>
                    <a:gd name="T18" fmla="*/ 171292 w 65"/>
                    <a:gd name="T19" fmla="*/ 113911 h 66"/>
                    <a:gd name="T20" fmla="*/ 217587 w 65"/>
                    <a:gd name="T21" fmla="*/ 124760 h 66"/>
                    <a:gd name="T22" fmla="*/ 245363 w 65"/>
                    <a:gd name="T23" fmla="*/ 135609 h 66"/>
                    <a:gd name="T24" fmla="*/ 254622 w 65"/>
                    <a:gd name="T25" fmla="*/ 200699 h 66"/>
                    <a:gd name="T26" fmla="*/ 291658 w 65"/>
                    <a:gd name="T27" fmla="*/ 200699 h 66"/>
                    <a:gd name="T28" fmla="*/ 287029 w 65"/>
                    <a:gd name="T29" fmla="*/ 276641 h 66"/>
                    <a:gd name="T30" fmla="*/ 263881 w 65"/>
                    <a:gd name="T31" fmla="*/ 325459 h 66"/>
                    <a:gd name="T32" fmla="*/ 208328 w 65"/>
                    <a:gd name="T33" fmla="*/ 358005 h 66"/>
                    <a:gd name="T34" fmla="*/ 143514 w 65"/>
                    <a:gd name="T35" fmla="*/ 347157 h 66"/>
                    <a:gd name="T36" fmla="*/ 180551 w 65"/>
                    <a:gd name="T37" fmla="*/ 271215 h 66"/>
                    <a:gd name="T38" fmla="*/ 78701 w 65"/>
                    <a:gd name="T39" fmla="*/ 206125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66">
                      <a:moveTo>
                        <a:pt x="17" y="38"/>
                      </a:moveTo>
                      <a:cubicBezTo>
                        <a:pt x="15" y="37"/>
                        <a:pt x="1" y="27"/>
                        <a:pt x="1" y="24"/>
                      </a:cubicBezTo>
                      <a:cubicBezTo>
                        <a:pt x="1" y="24"/>
                        <a:pt x="1" y="23"/>
                        <a:pt x="0" y="23"/>
                      </a:cubicBezTo>
                      <a:cubicBezTo>
                        <a:pt x="0" y="23"/>
                        <a:pt x="0" y="23"/>
                        <a:pt x="0" y="23"/>
                      </a:cubicBezTo>
                      <a:cubicBezTo>
                        <a:pt x="3" y="16"/>
                        <a:pt x="3" y="16"/>
                        <a:pt x="3" y="16"/>
                      </a:cubicBezTo>
                      <a:cubicBezTo>
                        <a:pt x="3" y="14"/>
                        <a:pt x="5" y="4"/>
                        <a:pt x="7" y="3"/>
                      </a:cubicBezTo>
                      <a:cubicBezTo>
                        <a:pt x="7" y="2"/>
                        <a:pt x="17" y="0"/>
                        <a:pt x="19" y="0"/>
                      </a:cubicBezTo>
                      <a:cubicBezTo>
                        <a:pt x="22" y="0"/>
                        <a:pt x="30" y="1"/>
                        <a:pt x="30" y="1"/>
                      </a:cubicBezTo>
                      <a:cubicBezTo>
                        <a:pt x="36" y="5"/>
                        <a:pt x="36" y="5"/>
                        <a:pt x="36" y="5"/>
                      </a:cubicBezTo>
                      <a:cubicBezTo>
                        <a:pt x="36" y="8"/>
                        <a:pt x="37" y="20"/>
                        <a:pt x="37" y="21"/>
                      </a:cubicBezTo>
                      <a:cubicBezTo>
                        <a:pt x="37" y="23"/>
                        <a:pt x="45" y="23"/>
                        <a:pt x="47" y="23"/>
                      </a:cubicBezTo>
                      <a:cubicBezTo>
                        <a:pt x="49" y="23"/>
                        <a:pt x="53" y="23"/>
                        <a:pt x="53" y="25"/>
                      </a:cubicBezTo>
                      <a:cubicBezTo>
                        <a:pt x="54" y="27"/>
                        <a:pt x="54" y="35"/>
                        <a:pt x="55" y="37"/>
                      </a:cubicBezTo>
                      <a:cubicBezTo>
                        <a:pt x="56" y="39"/>
                        <a:pt x="62" y="35"/>
                        <a:pt x="63" y="37"/>
                      </a:cubicBezTo>
                      <a:cubicBezTo>
                        <a:pt x="65" y="38"/>
                        <a:pt x="62" y="49"/>
                        <a:pt x="62" y="51"/>
                      </a:cubicBezTo>
                      <a:cubicBezTo>
                        <a:pt x="61" y="53"/>
                        <a:pt x="59" y="59"/>
                        <a:pt x="57" y="60"/>
                      </a:cubicBezTo>
                      <a:cubicBezTo>
                        <a:pt x="55" y="61"/>
                        <a:pt x="49" y="66"/>
                        <a:pt x="45" y="66"/>
                      </a:cubicBezTo>
                      <a:cubicBezTo>
                        <a:pt x="41" y="66"/>
                        <a:pt x="33" y="66"/>
                        <a:pt x="31" y="64"/>
                      </a:cubicBezTo>
                      <a:cubicBezTo>
                        <a:pt x="29" y="62"/>
                        <a:pt x="39" y="52"/>
                        <a:pt x="39" y="50"/>
                      </a:cubicBezTo>
                      <a:cubicBezTo>
                        <a:pt x="39" y="49"/>
                        <a:pt x="21" y="40"/>
                        <a:pt x="17" y="3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7" name="Freeform 45">
                  <a:extLst>
                    <a:ext uri="{FF2B5EF4-FFF2-40B4-BE49-F238E27FC236}">
                      <a16:creationId xmlns:a16="http://schemas.microsoft.com/office/drawing/2014/main" id="{10D0190E-CC56-086D-4A86-959BA89F1314}"/>
                    </a:ext>
                  </a:extLst>
                </p:cNvPr>
                <p:cNvSpPr>
                  <a:spLocks/>
                </p:cNvSpPr>
                <p:nvPr>
                  <p:custDataLst>
                    <p:tags r:id="rId43"/>
                  </p:custDataLst>
                </p:nvPr>
              </p:nvSpPr>
              <p:spPr bwMode="auto">
                <a:xfrm>
                  <a:off x="4103431" y="4290491"/>
                  <a:ext cx="89821" cy="123890"/>
                </a:xfrm>
                <a:custGeom>
                  <a:avLst/>
                  <a:gdLst>
                    <a:gd name="T0" fmla="*/ 14405 w 23"/>
                    <a:gd name="T1" fmla="*/ 92583 h 30"/>
                    <a:gd name="T2" fmla="*/ 0 w 23"/>
                    <a:gd name="T3" fmla="*/ 61722 h 30"/>
                    <a:gd name="T4" fmla="*/ 14405 w 23"/>
                    <a:gd name="T5" fmla="*/ 30861 h 30"/>
                    <a:gd name="T6" fmla="*/ 14405 w 23"/>
                    <a:gd name="T7" fmla="*/ 0 h 30"/>
                    <a:gd name="T8" fmla="*/ 14405 w 23"/>
                    <a:gd name="T9" fmla="*/ 0 h 30"/>
                    <a:gd name="T10" fmla="*/ 43214 w 23"/>
                    <a:gd name="T11" fmla="*/ 10287 h 30"/>
                    <a:gd name="T12" fmla="*/ 110435 w 23"/>
                    <a:gd name="T13" fmla="*/ 66866 h 30"/>
                    <a:gd name="T14" fmla="*/ 86428 w 23"/>
                    <a:gd name="T15" fmla="*/ 108014 h 30"/>
                    <a:gd name="T16" fmla="*/ 57617 w 23"/>
                    <a:gd name="T17" fmla="*/ 154305 h 30"/>
                    <a:gd name="T18" fmla="*/ 0 w 23"/>
                    <a:gd name="T19" fmla="*/ 144018 h 30"/>
                    <a:gd name="T20" fmla="*/ 14405 w 23"/>
                    <a:gd name="T21" fmla="*/ 92583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30">
                      <a:moveTo>
                        <a:pt x="3" y="18"/>
                      </a:moveTo>
                      <a:cubicBezTo>
                        <a:pt x="3" y="16"/>
                        <a:pt x="0" y="14"/>
                        <a:pt x="0" y="12"/>
                      </a:cubicBezTo>
                      <a:cubicBezTo>
                        <a:pt x="0" y="9"/>
                        <a:pt x="3" y="7"/>
                        <a:pt x="3" y="6"/>
                      </a:cubicBezTo>
                      <a:cubicBezTo>
                        <a:pt x="3" y="5"/>
                        <a:pt x="3" y="0"/>
                        <a:pt x="3" y="0"/>
                      </a:cubicBezTo>
                      <a:cubicBezTo>
                        <a:pt x="3" y="0"/>
                        <a:pt x="3" y="0"/>
                        <a:pt x="3" y="0"/>
                      </a:cubicBezTo>
                      <a:cubicBezTo>
                        <a:pt x="5" y="1"/>
                        <a:pt x="7" y="1"/>
                        <a:pt x="9" y="2"/>
                      </a:cubicBezTo>
                      <a:cubicBezTo>
                        <a:pt x="14" y="4"/>
                        <a:pt x="19" y="8"/>
                        <a:pt x="23" y="13"/>
                      </a:cubicBezTo>
                      <a:cubicBezTo>
                        <a:pt x="18" y="21"/>
                        <a:pt x="18" y="21"/>
                        <a:pt x="18" y="21"/>
                      </a:cubicBezTo>
                      <a:cubicBezTo>
                        <a:pt x="18" y="22"/>
                        <a:pt x="13" y="29"/>
                        <a:pt x="12" y="30"/>
                      </a:cubicBezTo>
                      <a:cubicBezTo>
                        <a:pt x="11" y="30"/>
                        <a:pt x="3" y="29"/>
                        <a:pt x="0" y="28"/>
                      </a:cubicBezTo>
                      <a:cubicBezTo>
                        <a:pt x="0" y="28"/>
                        <a:pt x="3" y="20"/>
                        <a:pt x="3" y="1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8" name="Freeform 46">
                  <a:extLst>
                    <a:ext uri="{FF2B5EF4-FFF2-40B4-BE49-F238E27FC236}">
                      <a16:creationId xmlns:a16="http://schemas.microsoft.com/office/drawing/2014/main" id="{F465BDC2-7130-D9EE-901B-2AF07030594F}"/>
                    </a:ext>
                  </a:extLst>
                </p:cNvPr>
                <p:cNvSpPr>
                  <a:spLocks/>
                </p:cNvSpPr>
                <p:nvPr>
                  <p:custDataLst>
                    <p:tags r:id="rId44"/>
                  </p:custDataLst>
                </p:nvPr>
              </p:nvSpPr>
              <p:spPr bwMode="auto">
                <a:xfrm>
                  <a:off x="3997889" y="4283608"/>
                  <a:ext cx="116766" cy="135359"/>
                </a:xfrm>
                <a:custGeom>
                  <a:avLst/>
                  <a:gdLst>
                    <a:gd name="T0" fmla="*/ 26800 w 31"/>
                    <a:gd name="T1" fmla="*/ 113328 h 32"/>
                    <a:gd name="T2" fmla="*/ 8934 w 31"/>
                    <a:gd name="T3" fmla="*/ 97138 h 32"/>
                    <a:gd name="T4" fmla="*/ 4467 w 31"/>
                    <a:gd name="T5" fmla="*/ 59363 h 32"/>
                    <a:gd name="T6" fmla="*/ 26800 w 31"/>
                    <a:gd name="T7" fmla="*/ 37777 h 32"/>
                    <a:gd name="T8" fmla="*/ 35734 w 31"/>
                    <a:gd name="T9" fmla="*/ 0 h 32"/>
                    <a:gd name="T10" fmla="*/ 89336 w 31"/>
                    <a:gd name="T11" fmla="*/ 5397 h 32"/>
                    <a:gd name="T12" fmla="*/ 138471 w 31"/>
                    <a:gd name="T13" fmla="*/ 5397 h 32"/>
                    <a:gd name="T14" fmla="*/ 138471 w 31"/>
                    <a:gd name="T15" fmla="*/ 5397 h 32"/>
                    <a:gd name="T16" fmla="*/ 138471 w 31"/>
                    <a:gd name="T17" fmla="*/ 37777 h 32"/>
                    <a:gd name="T18" fmla="*/ 125070 w 31"/>
                    <a:gd name="T19" fmla="*/ 70157 h 32"/>
                    <a:gd name="T20" fmla="*/ 138471 w 31"/>
                    <a:gd name="T21" fmla="*/ 102535 h 32"/>
                    <a:gd name="T22" fmla="*/ 125070 w 31"/>
                    <a:gd name="T23" fmla="*/ 156501 h 32"/>
                    <a:gd name="T24" fmla="*/ 120603 w 31"/>
                    <a:gd name="T25" fmla="*/ 156501 h 32"/>
                    <a:gd name="T26" fmla="*/ 80402 w 31"/>
                    <a:gd name="T27" fmla="*/ 145708 h 32"/>
                    <a:gd name="T28" fmla="*/ 75935 w 31"/>
                    <a:gd name="T29" fmla="*/ 172691 h 32"/>
                    <a:gd name="T30" fmla="*/ 49135 w 31"/>
                    <a:gd name="T31" fmla="*/ 172691 h 32"/>
                    <a:gd name="T32" fmla="*/ 44668 w 31"/>
                    <a:gd name="T33" fmla="*/ 172691 h 32"/>
                    <a:gd name="T34" fmla="*/ 44668 w 31"/>
                    <a:gd name="T35" fmla="*/ 172691 h 32"/>
                    <a:gd name="T36" fmla="*/ 26800 w 31"/>
                    <a:gd name="T37" fmla="*/ 113328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 h="32">
                      <a:moveTo>
                        <a:pt x="6" y="21"/>
                      </a:moveTo>
                      <a:cubicBezTo>
                        <a:pt x="6" y="21"/>
                        <a:pt x="2" y="19"/>
                        <a:pt x="2" y="18"/>
                      </a:cubicBezTo>
                      <a:cubicBezTo>
                        <a:pt x="1" y="17"/>
                        <a:pt x="0" y="13"/>
                        <a:pt x="1" y="11"/>
                      </a:cubicBezTo>
                      <a:cubicBezTo>
                        <a:pt x="1" y="8"/>
                        <a:pt x="6" y="9"/>
                        <a:pt x="6" y="7"/>
                      </a:cubicBezTo>
                      <a:cubicBezTo>
                        <a:pt x="8" y="0"/>
                        <a:pt x="8" y="0"/>
                        <a:pt x="8" y="0"/>
                      </a:cubicBezTo>
                      <a:cubicBezTo>
                        <a:pt x="10" y="0"/>
                        <a:pt x="12" y="1"/>
                        <a:pt x="20" y="1"/>
                      </a:cubicBezTo>
                      <a:cubicBezTo>
                        <a:pt x="26" y="1"/>
                        <a:pt x="29" y="1"/>
                        <a:pt x="31" y="1"/>
                      </a:cubicBezTo>
                      <a:cubicBezTo>
                        <a:pt x="31" y="1"/>
                        <a:pt x="31" y="1"/>
                        <a:pt x="31" y="1"/>
                      </a:cubicBezTo>
                      <a:cubicBezTo>
                        <a:pt x="31" y="1"/>
                        <a:pt x="31" y="6"/>
                        <a:pt x="31" y="7"/>
                      </a:cubicBezTo>
                      <a:cubicBezTo>
                        <a:pt x="31" y="8"/>
                        <a:pt x="28" y="10"/>
                        <a:pt x="28" y="13"/>
                      </a:cubicBezTo>
                      <a:cubicBezTo>
                        <a:pt x="28" y="15"/>
                        <a:pt x="31" y="17"/>
                        <a:pt x="31" y="19"/>
                      </a:cubicBezTo>
                      <a:cubicBezTo>
                        <a:pt x="31" y="21"/>
                        <a:pt x="28" y="29"/>
                        <a:pt x="28" y="29"/>
                      </a:cubicBezTo>
                      <a:cubicBezTo>
                        <a:pt x="28" y="29"/>
                        <a:pt x="27" y="29"/>
                        <a:pt x="27" y="29"/>
                      </a:cubicBezTo>
                      <a:cubicBezTo>
                        <a:pt x="26" y="28"/>
                        <a:pt x="20" y="27"/>
                        <a:pt x="18" y="27"/>
                      </a:cubicBezTo>
                      <a:cubicBezTo>
                        <a:pt x="16" y="27"/>
                        <a:pt x="18" y="32"/>
                        <a:pt x="17" y="32"/>
                      </a:cubicBezTo>
                      <a:cubicBezTo>
                        <a:pt x="16" y="32"/>
                        <a:pt x="13" y="32"/>
                        <a:pt x="11" y="32"/>
                      </a:cubicBezTo>
                      <a:cubicBezTo>
                        <a:pt x="11" y="32"/>
                        <a:pt x="10" y="32"/>
                        <a:pt x="10" y="32"/>
                      </a:cubicBezTo>
                      <a:cubicBezTo>
                        <a:pt x="10" y="32"/>
                        <a:pt x="10" y="32"/>
                        <a:pt x="10" y="32"/>
                      </a:cubicBezTo>
                      <a:cubicBezTo>
                        <a:pt x="10" y="32"/>
                        <a:pt x="6" y="22"/>
                        <a:pt x="6" y="2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89" name="Freeform 47">
                  <a:extLst>
                    <a:ext uri="{FF2B5EF4-FFF2-40B4-BE49-F238E27FC236}">
                      <a16:creationId xmlns:a16="http://schemas.microsoft.com/office/drawing/2014/main" id="{5CD0B7FE-95F8-78A6-6ACE-FB02E5F2DFB8}"/>
                    </a:ext>
                  </a:extLst>
                </p:cNvPr>
                <p:cNvSpPr>
                  <a:spLocks/>
                </p:cNvSpPr>
                <p:nvPr>
                  <p:custDataLst>
                    <p:tags r:id="rId45"/>
                  </p:custDataLst>
                </p:nvPr>
              </p:nvSpPr>
              <p:spPr bwMode="auto">
                <a:xfrm>
                  <a:off x="3896840" y="4210192"/>
                  <a:ext cx="139223" cy="229422"/>
                </a:xfrm>
                <a:custGeom>
                  <a:avLst/>
                  <a:gdLst>
                    <a:gd name="T0" fmla="*/ 23543 w 36"/>
                    <a:gd name="T1" fmla="*/ 131198 h 55"/>
                    <a:gd name="T2" fmla="*/ 4709 w 36"/>
                    <a:gd name="T3" fmla="*/ 104958 h 55"/>
                    <a:gd name="T4" fmla="*/ 28251 w 36"/>
                    <a:gd name="T5" fmla="*/ 57727 h 55"/>
                    <a:gd name="T6" fmla="*/ 47086 w 36"/>
                    <a:gd name="T7" fmla="*/ 26240 h 55"/>
                    <a:gd name="T8" fmla="*/ 65920 w 36"/>
                    <a:gd name="T9" fmla="*/ 0 h 55"/>
                    <a:gd name="T10" fmla="*/ 113007 w 36"/>
                    <a:gd name="T11" fmla="*/ 52480 h 55"/>
                    <a:gd name="T12" fmla="*/ 160093 w 36"/>
                    <a:gd name="T13" fmla="*/ 94464 h 55"/>
                    <a:gd name="T14" fmla="*/ 150676 w 36"/>
                    <a:gd name="T15" fmla="*/ 131198 h 55"/>
                    <a:gd name="T16" fmla="*/ 127133 w 36"/>
                    <a:gd name="T17" fmla="*/ 152191 h 55"/>
                    <a:gd name="T18" fmla="*/ 131841 w 36"/>
                    <a:gd name="T19" fmla="*/ 188925 h 55"/>
                    <a:gd name="T20" fmla="*/ 150676 w 36"/>
                    <a:gd name="T21" fmla="*/ 204669 h 55"/>
                    <a:gd name="T22" fmla="*/ 169510 w 36"/>
                    <a:gd name="T23" fmla="*/ 262396 h 55"/>
                    <a:gd name="T24" fmla="*/ 169510 w 36"/>
                    <a:gd name="T25" fmla="*/ 262396 h 55"/>
                    <a:gd name="T26" fmla="*/ 127133 w 36"/>
                    <a:gd name="T27" fmla="*/ 272893 h 55"/>
                    <a:gd name="T28" fmla="*/ 89464 w 36"/>
                    <a:gd name="T29" fmla="*/ 288636 h 55"/>
                    <a:gd name="T30" fmla="*/ 56503 w 36"/>
                    <a:gd name="T31" fmla="*/ 230909 h 55"/>
                    <a:gd name="T32" fmla="*/ 70628 w 36"/>
                    <a:gd name="T33" fmla="*/ 183678 h 55"/>
                    <a:gd name="T34" fmla="*/ 56503 w 36"/>
                    <a:gd name="T35" fmla="*/ 136445 h 55"/>
                    <a:gd name="T36" fmla="*/ 47086 w 36"/>
                    <a:gd name="T37" fmla="*/ 120702 h 55"/>
                    <a:gd name="T38" fmla="*/ 23543 w 36"/>
                    <a:gd name="T39" fmla="*/ 131198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 h="55">
                      <a:moveTo>
                        <a:pt x="5" y="25"/>
                      </a:moveTo>
                      <a:cubicBezTo>
                        <a:pt x="4" y="23"/>
                        <a:pt x="2" y="21"/>
                        <a:pt x="1" y="20"/>
                      </a:cubicBezTo>
                      <a:cubicBezTo>
                        <a:pt x="0" y="18"/>
                        <a:pt x="4" y="12"/>
                        <a:pt x="6" y="11"/>
                      </a:cubicBezTo>
                      <a:cubicBezTo>
                        <a:pt x="7" y="9"/>
                        <a:pt x="9" y="6"/>
                        <a:pt x="10" y="5"/>
                      </a:cubicBezTo>
                      <a:cubicBezTo>
                        <a:pt x="14" y="0"/>
                        <a:pt x="14" y="0"/>
                        <a:pt x="14" y="0"/>
                      </a:cubicBezTo>
                      <a:cubicBezTo>
                        <a:pt x="16" y="2"/>
                        <a:pt x="20" y="5"/>
                        <a:pt x="24" y="10"/>
                      </a:cubicBezTo>
                      <a:cubicBezTo>
                        <a:pt x="28" y="14"/>
                        <a:pt x="32" y="17"/>
                        <a:pt x="34" y="18"/>
                      </a:cubicBezTo>
                      <a:cubicBezTo>
                        <a:pt x="32" y="25"/>
                        <a:pt x="32" y="25"/>
                        <a:pt x="32" y="25"/>
                      </a:cubicBezTo>
                      <a:cubicBezTo>
                        <a:pt x="32" y="27"/>
                        <a:pt x="27" y="26"/>
                        <a:pt x="27" y="29"/>
                      </a:cubicBezTo>
                      <a:cubicBezTo>
                        <a:pt x="26" y="31"/>
                        <a:pt x="27" y="35"/>
                        <a:pt x="28" y="36"/>
                      </a:cubicBezTo>
                      <a:cubicBezTo>
                        <a:pt x="28" y="37"/>
                        <a:pt x="32" y="39"/>
                        <a:pt x="32" y="39"/>
                      </a:cubicBezTo>
                      <a:cubicBezTo>
                        <a:pt x="32" y="40"/>
                        <a:pt x="36" y="50"/>
                        <a:pt x="36" y="50"/>
                      </a:cubicBezTo>
                      <a:cubicBezTo>
                        <a:pt x="36" y="50"/>
                        <a:pt x="36" y="50"/>
                        <a:pt x="36" y="50"/>
                      </a:cubicBezTo>
                      <a:cubicBezTo>
                        <a:pt x="33" y="50"/>
                        <a:pt x="28" y="52"/>
                        <a:pt x="27" y="52"/>
                      </a:cubicBezTo>
                      <a:cubicBezTo>
                        <a:pt x="26" y="53"/>
                        <a:pt x="21" y="55"/>
                        <a:pt x="19" y="55"/>
                      </a:cubicBezTo>
                      <a:cubicBezTo>
                        <a:pt x="17" y="55"/>
                        <a:pt x="12" y="46"/>
                        <a:pt x="12" y="44"/>
                      </a:cubicBezTo>
                      <a:cubicBezTo>
                        <a:pt x="11" y="43"/>
                        <a:pt x="14" y="36"/>
                        <a:pt x="15" y="35"/>
                      </a:cubicBezTo>
                      <a:cubicBezTo>
                        <a:pt x="16" y="34"/>
                        <a:pt x="13" y="27"/>
                        <a:pt x="12" y="26"/>
                      </a:cubicBezTo>
                      <a:cubicBezTo>
                        <a:pt x="12" y="24"/>
                        <a:pt x="11" y="22"/>
                        <a:pt x="10" y="23"/>
                      </a:cubicBezTo>
                      <a:lnTo>
                        <a:pt x="5" y="25"/>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0" name="Freeform 49">
                  <a:extLst>
                    <a:ext uri="{FF2B5EF4-FFF2-40B4-BE49-F238E27FC236}">
                      <a16:creationId xmlns:a16="http://schemas.microsoft.com/office/drawing/2014/main" id="{1BFE7C23-EAE5-ED41-8B13-8957B59F39C3}"/>
                    </a:ext>
                  </a:extLst>
                </p:cNvPr>
                <p:cNvSpPr>
                  <a:spLocks/>
                </p:cNvSpPr>
                <p:nvPr>
                  <p:custDataLst>
                    <p:tags r:id="rId46"/>
                  </p:custDataLst>
                </p:nvPr>
              </p:nvSpPr>
              <p:spPr bwMode="auto">
                <a:xfrm>
                  <a:off x="3991153" y="5472023"/>
                  <a:ext cx="152696" cy="181243"/>
                </a:xfrm>
                <a:custGeom>
                  <a:avLst/>
                  <a:gdLst>
                    <a:gd name="T0" fmla="*/ 0 w 40"/>
                    <a:gd name="T1" fmla="*/ 187542 h 43"/>
                    <a:gd name="T2" fmla="*/ 13763 w 40"/>
                    <a:gd name="T3" fmla="*/ 58941 h 43"/>
                    <a:gd name="T4" fmla="*/ 27528 w 40"/>
                    <a:gd name="T5" fmla="*/ 16076 h 43"/>
                    <a:gd name="T6" fmla="*/ 41291 w 40"/>
                    <a:gd name="T7" fmla="*/ 0 h 43"/>
                    <a:gd name="T8" fmla="*/ 59643 w 40"/>
                    <a:gd name="T9" fmla="*/ 16076 h 43"/>
                    <a:gd name="T10" fmla="*/ 77994 w 40"/>
                    <a:gd name="T11" fmla="*/ 53584 h 43"/>
                    <a:gd name="T12" fmla="*/ 110109 w 40"/>
                    <a:gd name="T13" fmla="*/ 58941 h 43"/>
                    <a:gd name="T14" fmla="*/ 178927 w 40"/>
                    <a:gd name="T15" fmla="*/ 123242 h 43"/>
                    <a:gd name="T16" fmla="*/ 165164 w 40"/>
                    <a:gd name="T17" fmla="*/ 166109 h 43"/>
                    <a:gd name="T18" fmla="*/ 178927 w 40"/>
                    <a:gd name="T19" fmla="*/ 182185 h 43"/>
                    <a:gd name="T20" fmla="*/ 169752 w 40"/>
                    <a:gd name="T21" fmla="*/ 198261 h 43"/>
                    <a:gd name="T22" fmla="*/ 123872 w 40"/>
                    <a:gd name="T23" fmla="*/ 225051 h 43"/>
                    <a:gd name="T24" fmla="*/ 100934 w 40"/>
                    <a:gd name="T25" fmla="*/ 214334 h 43"/>
                    <a:gd name="T26" fmla="*/ 73406 w 40"/>
                    <a:gd name="T27" fmla="*/ 225051 h 43"/>
                    <a:gd name="T28" fmla="*/ 32115 w 40"/>
                    <a:gd name="T29" fmla="*/ 198261 h 43"/>
                    <a:gd name="T30" fmla="*/ 0 w 40"/>
                    <a:gd name="T31" fmla="*/ 1875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43">
                      <a:moveTo>
                        <a:pt x="0" y="35"/>
                      </a:moveTo>
                      <a:cubicBezTo>
                        <a:pt x="0" y="35"/>
                        <a:pt x="3" y="14"/>
                        <a:pt x="3" y="11"/>
                      </a:cubicBezTo>
                      <a:cubicBezTo>
                        <a:pt x="3" y="9"/>
                        <a:pt x="4" y="5"/>
                        <a:pt x="6" y="3"/>
                      </a:cubicBezTo>
                      <a:cubicBezTo>
                        <a:pt x="7" y="3"/>
                        <a:pt x="8" y="2"/>
                        <a:pt x="9" y="0"/>
                      </a:cubicBezTo>
                      <a:cubicBezTo>
                        <a:pt x="13" y="3"/>
                        <a:pt x="13" y="3"/>
                        <a:pt x="13" y="3"/>
                      </a:cubicBezTo>
                      <a:cubicBezTo>
                        <a:pt x="17" y="6"/>
                        <a:pt x="16" y="8"/>
                        <a:pt x="17" y="10"/>
                      </a:cubicBezTo>
                      <a:cubicBezTo>
                        <a:pt x="18" y="11"/>
                        <a:pt x="22" y="9"/>
                        <a:pt x="24" y="11"/>
                      </a:cubicBezTo>
                      <a:cubicBezTo>
                        <a:pt x="26" y="13"/>
                        <a:pt x="40" y="21"/>
                        <a:pt x="39" y="23"/>
                      </a:cubicBezTo>
                      <a:cubicBezTo>
                        <a:pt x="38" y="24"/>
                        <a:pt x="35" y="30"/>
                        <a:pt x="36" y="31"/>
                      </a:cubicBezTo>
                      <a:cubicBezTo>
                        <a:pt x="39" y="34"/>
                        <a:pt x="39" y="34"/>
                        <a:pt x="39" y="34"/>
                      </a:cubicBezTo>
                      <a:cubicBezTo>
                        <a:pt x="38" y="35"/>
                        <a:pt x="37" y="36"/>
                        <a:pt x="37" y="37"/>
                      </a:cubicBezTo>
                      <a:cubicBezTo>
                        <a:pt x="36" y="39"/>
                        <a:pt x="30" y="42"/>
                        <a:pt x="27" y="42"/>
                      </a:cubicBezTo>
                      <a:cubicBezTo>
                        <a:pt x="25" y="43"/>
                        <a:pt x="24" y="40"/>
                        <a:pt x="22" y="40"/>
                      </a:cubicBezTo>
                      <a:cubicBezTo>
                        <a:pt x="20" y="40"/>
                        <a:pt x="18" y="43"/>
                        <a:pt x="16" y="42"/>
                      </a:cubicBezTo>
                      <a:cubicBezTo>
                        <a:pt x="15" y="40"/>
                        <a:pt x="9" y="38"/>
                        <a:pt x="7" y="37"/>
                      </a:cubicBezTo>
                      <a:cubicBezTo>
                        <a:pt x="5" y="37"/>
                        <a:pt x="0" y="34"/>
                        <a:pt x="0" y="3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1" name="Freeform 53">
                  <a:extLst>
                    <a:ext uri="{FF2B5EF4-FFF2-40B4-BE49-F238E27FC236}">
                      <a16:creationId xmlns:a16="http://schemas.microsoft.com/office/drawing/2014/main" id="{B03F7014-2DD1-0BA1-F026-B52AB9EF52EE}"/>
                    </a:ext>
                  </a:extLst>
                </p:cNvPr>
                <p:cNvSpPr>
                  <a:spLocks/>
                </p:cNvSpPr>
                <p:nvPr>
                  <p:custDataLst>
                    <p:tags r:id="rId47"/>
                  </p:custDataLst>
                </p:nvPr>
              </p:nvSpPr>
              <p:spPr bwMode="auto">
                <a:xfrm>
                  <a:off x="3663304" y="4786046"/>
                  <a:ext cx="354795" cy="447377"/>
                </a:xfrm>
                <a:custGeom>
                  <a:avLst/>
                  <a:gdLst>
                    <a:gd name="T0" fmla="*/ 9365 w 92"/>
                    <a:gd name="T1" fmla="*/ 75215 h 106"/>
                    <a:gd name="T2" fmla="*/ 32776 w 92"/>
                    <a:gd name="T3" fmla="*/ 64470 h 106"/>
                    <a:gd name="T4" fmla="*/ 121737 w 92"/>
                    <a:gd name="T5" fmla="*/ 10745 h 106"/>
                    <a:gd name="T6" fmla="*/ 149830 w 92"/>
                    <a:gd name="T7" fmla="*/ 10745 h 106"/>
                    <a:gd name="T8" fmla="*/ 145149 w 92"/>
                    <a:gd name="T9" fmla="*/ 64470 h 106"/>
                    <a:gd name="T10" fmla="*/ 173242 w 92"/>
                    <a:gd name="T11" fmla="*/ 112822 h 106"/>
                    <a:gd name="T12" fmla="*/ 229430 w 92"/>
                    <a:gd name="T13" fmla="*/ 134311 h 106"/>
                    <a:gd name="T14" fmla="*/ 271569 w 92"/>
                    <a:gd name="T15" fmla="*/ 171918 h 106"/>
                    <a:gd name="T16" fmla="*/ 309027 w 92"/>
                    <a:gd name="T17" fmla="*/ 166547 h 106"/>
                    <a:gd name="T18" fmla="*/ 327756 w 92"/>
                    <a:gd name="T19" fmla="*/ 198780 h 106"/>
                    <a:gd name="T20" fmla="*/ 332437 w 92"/>
                    <a:gd name="T21" fmla="*/ 279367 h 106"/>
                    <a:gd name="T22" fmla="*/ 397988 w 92"/>
                    <a:gd name="T23" fmla="*/ 290112 h 106"/>
                    <a:gd name="T24" fmla="*/ 397988 w 92"/>
                    <a:gd name="T25" fmla="*/ 327720 h 106"/>
                    <a:gd name="T26" fmla="*/ 426083 w 92"/>
                    <a:gd name="T27" fmla="*/ 370699 h 106"/>
                    <a:gd name="T28" fmla="*/ 412037 w 92"/>
                    <a:gd name="T29" fmla="*/ 440540 h 106"/>
                    <a:gd name="T30" fmla="*/ 383942 w 92"/>
                    <a:gd name="T31" fmla="*/ 419051 h 106"/>
                    <a:gd name="T32" fmla="*/ 332437 w 92"/>
                    <a:gd name="T33" fmla="*/ 413678 h 106"/>
                    <a:gd name="T34" fmla="*/ 276251 w 92"/>
                    <a:gd name="T35" fmla="*/ 429795 h 106"/>
                    <a:gd name="T36" fmla="*/ 257523 w 92"/>
                    <a:gd name="T37" fmla="*/ 499638 h 106"/>
                    <a:gd name="T38" fmla="*/ 243476 w 92"/>
                    <a:gd name="T39" fmla="*/ 537245 h 106"/>
                    <a:gd name="T40" fmla="*/ 243476 w 92"/>
                    <a:gd name="T41" fmla="*/ 537245 h 106"/>
                    <a:gd name="T42" fmla="*/ 220065 w 92"/>
                    <a:gd name="T43" fmla="*/ 531872 h 106"/>
                    <a:gd name="T44" fmla="*/ 182607 w 92"/>
                    <a:gd name="T45" fmla="*/ 564107 h 106"/>
                    <a:gd name="T46" fmla="*/ 159195 w 92"/>
                    <a:gd name="T47" fmla="*/ 531872 h 106"/>
                    <a:gd name="T48" fmla="*/ 117056 w 92"/>
                    <a:gd name="T49" fmla="*/ 526500 h 106"/>
                    <a:gd name="T50" fmla="*/ 88963 w 92"/>
                    <a:gd name="T51" fmla="*/ 558734 h 106"/>
                    <a:gd name="T52" fmla="*/ 84279 w 92"/>
                    <a:gd name="T53" fmla="*/ 564107 h 106"/>
                    <a:gd name="T54" fmla="*/ 51505 w 92"/>
                    <a:gd name="T55" fmla="*/ 558734 h 106"/>
                    <a:gd name="T56" fmla="*/ 37458 w 92"/>
                    <a:gd name="T57" fmla="*/ 467402 h 106"/>
                    <a:gd name="T58" fmla="*/ 42140 w 92"/>
                    <a:gd name="T59" fmla="*/ 419051 h 106"/>
                    <a:gd name="T60" fmla="*/ 23411 w 92"/>
                    <a:gd name="T61" fmla="*/ 386816 h 106"/>
                    <a:gd name="T62" fmla="*/ 0 w 92"/>
                    <a:gd name="T63" fmla="*/ 343837 h 106"/>
                    <a:gd name="T64" fmla="*/ 23411 w 92"/>
                    <a:gd name="T65" fmla="*/ 295484 h 106"/>
                    <a:gd name="T66" fmla="*/ 4682 w 92"/>
                    <a:gd name="T67" fmla="*/ 257876 h 106"/>
                    <a:gd name="T68" fmla="*/ 23411 w 92"/>
                    <a:gd name="T69" fmla="*/ 204152 h 106"/>
                    <a:gd name="T70" fmla="*/ 18728 w 92"/>
                    <a:gd name="T71" fmla="*/ 150428 h 106"/>
                    <a:gd name="T72" fmla="*/ 32776 w 92"/>
                    <a:gd name="T73" fmla="*/ 128939 h 106"/>
                    <a:gd name="T74" fmla="*/ 9365 w 92"/>
                    <a:gd name="T75" fmla="*/ 7521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106">
                      <a:moveTo>
                        <a:pt x="2" y="14"/>
                      </a:moveTo>
                      <a:cubicBezTo>
                        <a:pt x="7" y="12"/>
                        <a:pt x="7" y="12"/>
                        <a:pt x="7" y="12"/>
                      </a:cubicBezTo>
                      <a:cubicBezTo>
                        <a:pt x="8" y="11"/>
                        <a:pt x="23" y="2"/>
                        <a:pt x="26" y="2"/>
                      </a:cubicBezTo>
                      <a:cubicBezTo>
                        <a:pt x="29" y="1"/>
                        <a:pt x="31" y="0"/>
                        <a:pt x="32" y="2"/>
                      </a:cubicBezTo>
                      <a:cubicBezTo>
                        <a:pt x="33" y="4"/>
                        <a:pt x="31" y="10"/>
                        <a:pt x="31" y="12"/>
                      </a:cubicBezTo>
                      <a:cubicBezTo>
                        <a:pt x="32" y="14"/>
                        <a:pt x="34" y="20"/>
                        <a:pt x="37" y="21"/>
                      </a:cubicBezTo>
                      <a:cubicBezTo>
                        <a:pt x="39" y="22"/>
                        <a:pt x="47" y="24"/>
                        <a:pt x="49" y="25"/>
                      </a:cubicBezTo>
                      <a:cubicBezTo>
                        <a:pt x="51" y="26"/>
                        <a:pt x="56" y="31"/>
                        <a:pt x="58" y="32"/>
                      </a:cubicBezTo>
                      <a:cubicBezTo>
                        <a:pt x="59" y="32"/>
                        <a:pt x="64" y="30"/>
                        <a:pt x="66" y="31"/>
                      </a:cubicBezTo>
                      <a:cubicBezTo>
                        <a:pt x="68" y="33"/>
                        <a:pt x="71" y="35"/>
                        <a:pt x="70" y="37"/>
                      </a:cubicBezTo>
                      <a:cubicBezTo>
                        <a:pt x="70" y="39"/>
                        <a:pt x="71" y="51"/>
                        <a:pt x="71" y="52"/>
                      </a:cubicBezTo>
                      <a:cubicBezTo>
                        <a:pt x="71" y="53"/>
                        <a:pt x="84" y="54"/>
                        <a:pt x="85" y="54"/>
                      </a:cubicBezTo>
                      <a:cubicBezTo>
                        <a:pt x="87" y="54"/>
                        <a:pt x="85" y="60"/>
                        <a:pt x="85" y="61"/>
                      </a:cubicBezTo>
                      <a:cubicBezTo>
                        <a:pt x="86" y="62"/>
                        <a:pt x="92" y="66"/>
                        <a:pt x="91" y="69"/>
                      </a:cubicBezTo>
                      <a:cubicBezTo>
                        <a:pt x="91" y="71"/>
                        <a:pt x="88" y="79"/>
                        <a:pt x="88" y="82"/>
                      </a:cubicBezTo>
                      <a:cubicBezTo>
                        <a:pt x="82" y="78"/>
                        <a:pt x="82" y="78"/>
                        <a:pt x="82" y="78"/>
                      </a:cubicBezTo>
                      <a:cubicBezTo>
                        <a:pt x="82" y="78"/>
                        <a:pt x="74" y="77"/>
                        <a:pt x="71" y="77"/>
                      </a:cubicBezTo>
                      <a:cubicBezTo>
                        <a:pt x="69" y="77"/>
                        <a:pt x="59" y="79"/>
                        <a:pt x="59" y="80"/>
                      </a:cubicBezTo>
                      <a:cubicBezTo>
                        <a:pt x="57" y="81"/>
                        <a:pt x="55" y="91"/>
                        <a:pt x="55" y="93"/>
                      </a:cubicBezTo>
                      <a:cubicBezTo>
                        <a:pt x="52" y="100"/>
                        <a:pt x="52" y="100"/>
                        <a:pt x="52" y="100"/>
                      </a:cubicBezTo>
                      <a:cubicBezTo>
                        <a:pt x="52" y="100"/>
                        <a:pt x="52" y="100"/>
                        <a:pt x="52" y="100"/>
                      </a:cubicBezTo>
                      <a:cubicBezTo>
                        <a:pt x="51" y="99"/>
                        <a:pt x="49" y="99"/>
                        <a:pt x="47" y="99"/>
                      </a:cubicBezTo>
                      <a:cubicBezTo>
                        <a:pt x="45" y="99"/>
                        <a:pt x="41" y="105"/>
                        <a:pt x="39" y="105"/>
                      </a:cubicBezTo>
                      <a:cubicBezTo>
                        <a:pt x="38" y="105"/>
                        <a:pt x="37" y="99"/>
                        <a:pt x="34" y="99"/>
                      </a:cubicBezTo>
                      <a:cubicBezTo>
                        <a:pt x="31" y="98"/>
                        <a:pt x="26" y="97"/>
                        <a:pt x="25" y="98"/>
                      </a:cubicBezTo>
                      <a:cubicBezTo>
                        <a:pt x="23" y="100"/>
                        <a:pt x="21" y="103"/>
                        <a:pt x="19" y="104"/>
                      </a:cubicBezTo>
                      <a:cubicBezTo>
                        <a:pt x="19" y="105"/>
                        <a:pt x="18" y="105"/>
                        <a:pt x="18" y="105"/>
                      </a:cubicBezTo>
                      <a:cubicBezTo>
                        <a:pt x="17" y="105"/>
                        <a:pt x="11" y="106"/>
                        <a:pt x="11" y="104"/>
                      </a:cubicBezTo>
                      <a:cubicBezTo>
                        <a:pt x="11" y="103"/>
                        <a:pt x="9" y="90"/>
                        <a:pt x="8" y="87"/>
                      </a:cubicBezTo>
                      <a:cubicBezTo>
                        <a:pt x="7" y="84"/>
                        <a:pt x="9" y="80"/>
                        <a:pt x="9" y="78"/>
                      </a:cubicBezTo>
                      <a:cubicBezTo>
                        <a:pt x="8" y="76"/>
                        <a:pt x="6" y="74"/>
                        <a:pt x="5" y="72"/>
                      </a:cubicBezTo>
                      <a:cubicBezTo>
                        <a:pt x="0" y="64"/>
                        <a:pt x="0" y="64"/>
                        <a:pt x="0" y="64"/>
                      </a:cubicBezTo>
                      <a:cubicBezTo>
                        <a:pt x="2" y="60"/>
                        <a:pt x="4" y="56"/>
                        <a:pt x="5" y="55"/>
                      </a:cubicBezTo>
                      <a:cubicBezTo>
                        <a:pt x="6" y="53"/>
                        <a:pt x="0" y="51"/>
                        <a:pt x="1" y="48"/>
                      </a:cubicBezTo>
                      <a:cubicBezTo>
                        <a:pt x="2" y="45"/>
                        <a:pt x="4" y="40"/>
                        <a:pt x="5" y="38"/>
                      </a:cubicBezTo>
                      <a:cubicBezTo>
                        <a:pt x="6" y="36"/>
                        <a:pt x="3" y="30"/>
                        <a:pt x="4" y="28"/>
                      </a:cubicBezTo>
                      <a:cubicBezTo>
                        <a:pt x="6" y="26"/>
                        <a:pt x="7" y="25"/>
                        <a:pt x="7" y="24"/>
                      </a:cubicBezTo>
                      <a:cubicBezTo>
                        <a:pt x="6" y="22"/>
                        <a:pt x="4" y="17"/>
                        <a:pt x="2"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2" name="Freeform 54">
                  <a:extLst>
                    <a:ext uri="{FF2B5EF4-FFF2-40B4-BE49-F238E27FC236}">
                      <a16:creationId xmlns:a16="http://schemas.microsoft.com/office/drawing/2014/main" id="{7C54C47D-EB08-E3E2-5FCF-44213A930135}"/>
                    </a:ext>
                  </a:extLst>
                </p:cNvPr>
                <p:cNvSpPr>
                  <a:spLocks/>
                </p:cNvSpPr>
                <p:nvPr>
                  <p:custDataLst>
                    <p:tags r:id="rId48"/>
                  </p:custDataLst>
                </p:nvPr>
              </p:nvSpPr>
              <p:spPr bwMode="auto">
                <a:xfrm>
                  <a:off x="3551028" y="4074835"/>
                  <a:ext cx="397460" cy="383138"/>
                </a:xfrm>
                <a:custGeom>
                  <a:avLst/>
                  <a:gdLst>
                    <a:gd name="T0" fmla="*/ 0 w 104"/>
                    <a:gd name="T1" fmla="*/ 139008 h 91"/>
                    <a:gd name="T2" fmla="*/ 13794 w 104"/>
                    <a:gd name="T3" fmla="*/ 90890 h 91"/>
                    <a:gd name="T4" fmla="*/ 27590 w 104"/>
                    <a:gd name="T5" fmla="*/ 69503 h 91"/>
                    <a:gd name="T6" fmla="*/ 50581 w 104"/>
                    <a:gd name="T7" fmla="*/ 48118 h 91"/>
                    <a:gd name="T8" fmla="*/ 55180 w 104"/>
                    <a:gd name="T9" fmla="*/ 80197 h 91"/>
                    <a:gd name="T10" fmla="*/ 41384 w 104"/>
                    <a:gd name="T11" fmla="*/ 112275 h 91"/>
                    <a:gd name="T12" fmla="*/ 45983 w 104"/>
                    <a:gd name="T13" fmla="*/ 133661 h 91"/>
                    <a:gd name="T14" fmla="*/ 68974 w 104"/>
                    <a:gd name="T15" fmla="*/ 144354 h 91"/>
                    <a:gd name="T16" fmla="*/ 82770 w 104"/>
                    <a:gd name="T17" fmla="*/ 128315 h 91"/>
                    <a:gd name="T18" fmla="*/ 87367 w 104"/>
                    <a:gd name="T19" fmla="*/ 96236 h 91"/>
                    <a:gd name="T20" fmla="*/ 78171 w 104"/>
                    <a:gd name="T21" fmla="*/ 74851 h 91"/>
                    <a:gd name="T22" fmla="*/ 96564 w 104"/>
                    <a:gd name="T23" fmla="*/ 48118 h 91"/>
                    <a:gd name="T24" fmla="*/ 114956 w 104"/>
                    <a:gd name="T25" fmla="*/ 0 h 91"/>
                    <a:gd name="T26" fmla="*/ 133349 w 104"/>
                    <a:gd name="T27" fmla="*/ 37425 h 91"/>
                    <a:gd name="T28" fmla="*/ 160939 w 104"/>
                    <a:gd name="T29" fmla="*/ 48118 h 91"/>
                    <a:gd name="T30" fmla="*/ 183930 w 104"/>
                    <a:gd name="T31" fmla="*/ 80197 h 91"/>
                    <a:gd name="T32" fmla="*/ 243709 w 104"/>
                    <a:gd name="T33" fmla="*/ 74851 h 91"/>
                    <a:gd name="T34" fmla="*/ 271298 w 104"/>
                    <a:gd name="T35" fmla="*/ 96236 h 91"/>
                    <a:gd name="T36" fmla="*/ 312682 w 104"/>
                    <a:gd name="T37" fmla="*/ 90890 h 91"/>
                    <a:gd name="T38" fmla="*/ 340272 w 104"/>
                    <a:gd name="T39" fmla="*/ 69503 h 91"/>
                    <a:gd name="T40" fmla="*/ 400049 w 104"/>
                    <a:gd name="T41" fmla="*/ 74851 h 91"/>
                    <a:gd name="T42" fmla="*/ 404648 w 104"/>
                    <a:gd name="T43" fmla="*/ 101582 h 91"/>
                    <a:gd name="T44" fmla="*/ 436836 w 104"/>
                    <a:gd name="T45" fmla="*/ 128315 h 91"/>
                    <a:gd name="T46" fmla="*/ 446031 w 104"/>
                    <a:gd name="T47" fmla="*/ 155048 h 91"/>
                    <a:gd name="T48" fmla="*/ 478220 w 104"/>
                    <a:gd name="T49" fmla="*/ 171087 h 91"/>
                    <a:gd name="T50" fmla="*/ 459827 w 104"/>
                    <a:gd name="T51" fmla="*/ 197818 h 91"/>
                    <a:gd name="T52" fmla="*/ 441435 w 104"/>
                    <a:gd name="T53" fmla="*/ 229897 h 91"/>
                    <a:gd name="T54" fmla="*/ 418443 w 104"/>
                    <a:gd name="T55" fmla="*/ 278015 h 91"/>
                    <a:gd name="T56" fmla="*/ 436836 w 104"/>
                    <a:gd name="T57" fmla="*/ 304747 h 91"/>
                    <a:gd name="T58" fmla="*/ 436836 w 104"/>
                    <a:gd name="T59" fmla="*/ 326133 h 91"/>
                    <a:gd name="T60" fmla="*/ 367862 w 104"/>
                    <a:gd name="T61" fmla="*/ 358211 h 91"/>
                    <a:gd name="T62" fmla="*/ 298888 w 104"/>
                    <a:gd name="T63" fmla="*/ 342172 h 91"/>
                    <a:gd name="T64" fmla="*/ 321880 w 104"/>
                    <a:gd name="T65" fmla="*/ 400984 h 91"/>
                    <a:gd name="T66" fmla="*/ 335674 w 104"/>
                    <a:gd name="T67" fmla="*/ 438408 h 91"/>
                    <a:gd name="T68" fmla="*/ 252904 w 104"/>
                    <a:gd name="T69" fmla="*/ 486526 h 91"/>
                    <a:gd name="T70" fmla="*/ 220717 w 104"/>
                    <a:gd name="T71" fmla="*/ 449102 h 91"/>
                    <a:gd name="T72" fmla="*/ 211520 w 104"/>
                    <a:gd name="T73" fmla="*/ 427715 h 91"/>
                    <a:gd name="T74" fmla="*/ 197726 w 104"/>
                    <a:gd name="T75" fmla="*/ 406329 h 91"/>
                    <a:gd name="T76" fmla="*/ 211520 w 104"/>
                    <a:gd name="T77" fmla="*/ 374251 h 91"/>
                    <a:gd name="T78" fmla="*/ 197726 w 104"/>
                    <a:gd name="T79" fmla="*/ 352865 h 91"/>
                    <a:gd name="T80" fmla="*/ 197726 w 104"/>
                    <a:gd name="T81" fmla="*/ 304747 h 91"/>
                    <a:gd name="T82" fmla="*/ 202325 w 104"/>
                    <a:gd name="T83" fmla="*/ 261975 h 91"/>
                    <a:gd name="T84" fmla="*/ 142546 w 104"/>
                    <a:gd name="T85" fmla="*/ 267321 h 91"/>
                    <a:gd name="T86" fmla="*/ 110358 w 104"/>
                    <a:gd name="T87" fmla="*/ 235244 h 91"/>
                    <a:gd name="T88" fmla="*/ 45983 w 104"/>
                    <a:gd name="T89" fmla="*/ 229897 h 91"/>
                    <a:gd name="T90" fmla="*/ 27590 w 104"/>
                    <a:gd name="T91" fmla="*/ 187126 h 91"/>
                    <a:gd name="T92" fmla="*/ 0 w 104"/>
                    <a:gd name="T93" fmla="*/ 139008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4" h="91">
                      <a:moveTo>
                        <a:pt x="0" y="26"/>
                      </a:moveTo>
                      <a:cubicBezTo>
                        <a:pt x="0" y="25"/>
                        <a:pt x="2" y="20"/>
                        <a:pt x="3" y="17"/>
                      </a:cubicBezTo>
                      <a:cubicBezTo>
                        <a:pt x="4" y="13"/>
                        <a:pt x="6" y="13"/>
                        <a:pt x="6" y="13"/>
                      </a:cubicBezTo>
                      <a:cubicBezTo>
                        <a:pt x="11" y="9"/>
                        <a:pt x="11" y="9"/>
                        <a:pt x="11" y="9"/>
                      </a:cubicBezTo>
                      <a:cubicBezTo>
                        <a:pt x="11" y="11"/>
                        <a:pt x="12" y="14"/>
                        <a:pt x="12" y="15"/>
                      </a:cubicBezTo>
                      <a:cubicBezTo>
                        <a:pt x="11" y="16"/>
                        <a:pt x="9" y="20"/>
                        <a:pt x="9" y="21"/>
                      </a:cubicBezTo>
                      <a:cubicBezTo>
                        <a:pt x="9" y="22"/>
                        <a:pt x="10" y="24"/>
                        <a:pt x="10" y="25"/>
                      </a:cubicBezTo>
                      <a:cubicBezTo>
                        <a:pt x="11" y="27"/>
                        <a:pt x="13" y="28"/>
                        <a:pt x="15" y="27"/>
                      </a:cubicBezTo>
                      <a:cubicBezTo>
                        <a:pt x="17" y="26"/>
                        <a:pt x="18" y="25"/>
                        <a:pt x="18" y="24"/>
                      </a:cubicBezTo>
                      <a:cubicBezTo>
                        <a:pt x="20" y="22"/>
                        <a:pt x="19" y="19"/>
                        <a:pt x="19" y="18"/>
                      </a:cubicBezTo>
                      <a:cubicBezTo>
                        <a:pt x="18" y="17"/>
                        <a:pt x="17" y="15"/>
                        <a:pt x="17" y="14"/>
                      </a:cubicBezTo>
                      <a:cubicBezTo>
                        <a:pt x="17" y="13"/>
                        <a:pt x="20" y="10"/>
                        <a:pt x="21" y="9"/>
                      </a:cubicBezTo>
                      <a:cubicBezTo>
                        <a:pt x="23" y="9"/>
                        <a:pt x="24" y="0"/>
                        <a:pt x="25" y="0"/>
                      </a:cubicBezTo>
                      <a:cubicBezTo>
                        <a:pt x="26" y="0"/>
                        <a:pt x="28" y="6"/>
                        <a:pt x="29" y="7"/>
                      </a:cubicBezTo>
                      <a:cubicBezTo>
                        <a:pt x="30" y="9"/>
                        <a:pt x="32" y="8"/>
                        <a:pt x="35" y="9"/>
                      </a:cubicBezTo>
                      <a:cubicBezTo>
                        <a:pt x="37" y="10"/>
                        <a:pt x="39" y="13"/>
                        <a:pt x="40" y="15"/>
                      </a:cubicBezTo>
                      <a:cubicBezTo>
                        <a:pt x="41" y="17"/>
                        <a:pt x="51" y="14"/>
                        <a:pt x="53" y="14"/>
                      </a:cubicBezTo>
                      <a:cubicBezTo>
                        <a:pt x="54" y="14"/>
                        <a:pt x="57" y="16"/>
                        <a:pt x="59" y="18"/>
                      </a:cubicBezTo>
                      <a:cubicBezTo>
                        <a:pt x="61" y="20"/>
                        <a:pt x="65" y="17"/>
                        <a:pt x="68" y="17"/>
                      </a:cubicBezTo>
                      <a:cubicBezTo>
                        <a:pt x="72" y="16"/>
                        <a:pt x="70" y="13"/>
                        <a:pt x="74" y="13"/>
                      </a:cubicBezTo>
                      <a:cubicBezTo>
                        <a:pt x="78" y="13"/>
                        <a:pt x="87" y="13"/>
                        <a:pt x="87" y="14"/>
                      </a:cubicBezTo>
                      <a:cubicBezTo>
                        <a:pt x="87" y="15"/>
                        <a:pt x="86" y="18"/>
                        <a:pt x="88" y="19"/>
                      </a:cubicBezTo>
                      <a:cubicBezTo>
                        <a:pt x="90" y="21"/>
                        <a:pt x="93" y="23"/>
                        <a:pt x="95" y="24"/>
                      </a:cubicBezTo>
                      <a:cubicBezTo>
                        <a:pt x="97" y="25"/>
                        <a:pt x="95" y="29"/>
                        <a:pt x="97" y="29"/>
                      </a:cubicBezTo>
                      <a:cubicBezTo>
                        <a:pt x="98" y="30"/>
                        <a:pt x="101" y="30"/>
                        <a:pt x="104" y="32"/>
                      </a:cubicBezTo>
                      <a:cubicBezTo>
                        <a:pt x="100" y="37"/>
                        <a:pt x="100" y="37"/>
                        <a:pt x="100" y="37"/>
                      </a:cubicBezTo>
                      <a:cubicBezTo>
                        <a:pt x="99" y="38"/>
                        <a:pt x="97" y="41"/>
                        <a:pt x="96" y="43"/>
                      </a:cubicBezTo>
                      <a:cubicBezTo>
                        <a:pt x="94" y="44"/>
                        <a:pt x="90" y="50"/>
                        <a:pt x="91" y="52"/>
                      </a:cubicBezTo>
                      <a:cubicBezTo>
                        <a:pt x="92" y="53"/>
                        <a:pt x="94" y="55"/>
                        <a:pt x="95" y="57"/>
                      </a:cubicBezTo>
                      <a:cubicBezTo>
                        <a:pt x="96" y="59"/>
                        <a:pt x="96" y="60"/>
                        <a:pt x="95" y="61"/>
                      </a:cubicBezTo>
                      <a:cubicBezTo>
                        <a:pt x="94" y="62"/>
                        <a:pt x="80" y="67"/>
                        <a:pt x="80" y="67"/>
                      </a:cubicBezTo>
                      <a:cubicBezTo>
                        <a:pt x="78" y="67"/>
                        <a:pt x="65" y="63"/>
                        <a:pt x="65" y="64"/>
                      </a:cubicBezTo>
                      <a:cubicBezTo>
                        <a:pt x="64" y="66"/>
                        <a:pt x="69" y="74"/>
                        <a:pt x="70" y="75"/>
                      </a:cubicBezTo>
                      <a:cubicBezTo>
                        <a:pt x="71" y="77"/>
                        <a:pt x="76" y="80"/>
                        <a:pt x="73" y="82"/>
                      </a:cubicBezTo>
                      <a:cubicBezTo>
                        <a:pt x="71" y="83"/>
                        <a:pt x="56" y="91"/>
                        <a:pt x="55" y="91"/>
                      </a:cubicBezTo>
                      <a:cubicBezTo>
                        <a:pt x="53" y="91"/>
                        <a:pt x="48" y="85"/>
                        <a:pt x="48" y="84"/>
                      </a:cubicBezTo>
                      <a:cubicBezTo>
                        <a:pt x="48" y="83"/>
                        <a:pt x="47" y="81"/>
                        <a:pt x="46" y="80"/>
                      </a:cubicBezTo>
                      <a:cubicBezTo>
                        <a:pt x="44" y="78"/>
                        <a:pt x="43" y="76"/>
                        <a:pt x="43" y="76"/>
                      </a:cubicBezTo>
                      <a:cubicBezTo>
                        <a:pt x="43" y="75"/>
                        <a:pt x="46" y="71"/>
                        <a:pt x="46" y="70"/>
                      </a:cubicBezTo>
                      <a:cubicBezTo>
                        <a:pt x="46" y="69"/>
                        <a:pt x="44" y="68"/>
                        <a:pt x="43" y="66"/>
                      </a:cubicBezTo>
                      <a:cubicBezTo>
                        <a:pt x="42" y="65"/>
                        <a:pt x="42" y="60"/>
                        <a:pt x="43" y="57"/>
                      </a:cubicBezTo>
                      <a:cubicBezTo>
                        <a:pt x="43" y="54"/>
                        <a:pt x="45" y="50"/>
                        <a:pt x="44" y="49"/>
                      </a:cubicBezTo>
                      <a:cubicBezTo>
                        <a:pt x="42" y="48"/>
                        <a:pt x="34" y="50"/>
                        <a:pt x="31" y="50"/>
                      </a:cubicBezTo>
                      <a:cubicBezTo>
                        <a:pt x="28" y="50"/>
                        <a:pt x="27" y="46"/>
                        <a:pt x="24" y="44"/>
                      </a:cubicBezTo>
                      <a:cubicBezTo>
                        <a:pt x="21" y="42"/>
                        <a:pt x="12" y="43"/>
                        <a:pt x="10" y="43"/>
                      </a:cubicBezTo>
                      <a:cubicBezTo>
                        <a:pt x="9" y="42"/>
                        <a:pt x="6" y="38"/>
                        <a:pt x="6" y="35"/>
                      </a:cubicBezTo>
                      <a:cubicBezTo>
                        <a:pt x="6" y="33"/>
                        <a:pt x="0" y="27"/>
                        <a:pt x="0" y="2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3" name="Freeform 60">
                  <a:extLst>
                    <a:ext uri="{FF2B5EF4-FFF2-40B4-BE49-F238E27FC236}">
                      <a16:creationId xmlns:a16="http://schemas.microsoft.com/office/drawing/2014/main" id="{F3B6ED31-CEF4-FE60-4788-0A4E7FD799EC}"/>
                    </a:ext>
                  </a:extLst>
                </p:cNvPr>
                <p:cNvSpPr>
                  <a:spLocks/>
                </p:cNvSpPr>
                <p:nvPr>
                  <p:custDataLst>
                    <p:tags r:id="rId49"/>
                  </p:custDataLst>
                </p:nvPr>
              </p:nvSpPr>
              <p:spPr bwMode="auto">
                <a:xfrm>
                  <a:off x="3488154" y="5988228"/>
                  <a:ext cx="44911" cy="61943"/>
                </a:xfrm>
                <a:custGeom>
                  <a:avLst/>
                  <a:gdLst>
                    <a:gd name="T0" fmla="*/ 20991 w 11"/>
                    <a:gd name="T1" fmla="*/ 53142 h 14"/>
                    <a:gd name="T2" fmla="*/ 0 w 11"/>
                    <a:gd name="T3" fmla="*/ 35428 h 14"/>
                    <a:gd name="T4" fmla="*/ 20991 w 11"/>
                    <a:gd name="T5" fmla="*/ 23619 h 14"/>
                    <a:gd name="T6" fmla="*/ 31487 w 11"/>
                    <a:gd name="T7" fmla="*/ 0 h 14"/>
                    <a:gd name="T8" fmla="*/ 57727 w 11"/>
                    <a:gd name="T9" fmla="*/ 0 h 14"/>
                    <a:gd name="T10" fmla="*/ 52480 w 11"/>
                    <a:gd name="T11" fmla="*/ 41333 h 14"/>
                    <a:gd name="T12" fmla="*/ 47231 w 11"/>
                    <a:gd name="T13" fmla="*/ 64950 h 14"/>
                    <a:gd name="T14" fmla="*/ 36736 w 11"/>
                    <a:gd name="T15" fmla="*/ 82664 h 14"/>
                    <a:gd name="T16" fmla="*/ 10496 w 11"/>
                    <a:gd name="T17" fmla="*/ 76759 h 14"/>
                    <a:gd name="T18" fmla="*/ 20991 w 11"/>
                    <a:gd name="T19" fmla="*/ 5314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14">
                      <a:moveTo>
                        <a:pt x="4" y="9"/>
                      </a:moveTo>
                      <a:cubicBezTo>
                        <a:pt x="4" y="8"/>
                        <a:pt x="0" y="8"/>
                        <a:pt x="0" y="6"/>
                      </a:cubicBezTo>
                      <a:cubicBezTo>
                        <a:pt x="0" y="5"/>
                        <a:pt x="4" y="5"/>
                        <a:pt x="4" y="4"/>
                      </a:cubicBezTo>
                      <a:cubicBezTo>
                        <a:pt x="5" y="3"/>
                        <a:pt x="6" y="0"/>
                        <a:pt x="6" y="0"/>
                      </a:cubicBezTo>
                      <a:cubicBezTo>
                        <a:pt x="7" y="0"/>
                        <a:pt x="11" y="0"/>
                        <a:pt x="11" y="0"/>
                      </a:cubicBezTo>
                      <a:cubicBezTo>
                        <a:pt x="11" y="1"/>
                        <a:pt x="11" y="6"/>
                        <a:pt x="10" y="7"/>
                      </a:cubicBezTo>
                      <a:cubicBezTo>
                        <a:pt x="10" y="8"/>
                        <a:pt x="9" y="10"/>
                        <a:pt x="9" y="11"/>
                      </a:cubicBezTo>
                      <a:cubicBezTo>
                        <a:pt x="8" y="12"/>
                        <a:pt x="8" y="14"/>
                        <a:pt x="7" y="14"/>
                      </a:cubicBezTo>
                      <a:cubicBezTo>
                        <a:pt x="5" y="13"/>
                        <a:pt x="2" y="14"/>
                        <a:pt x="2" y="13"/>
                      </a:cubicBezTo>
                      <a:cubicBezTo>
                        <a:pt x="2" y="12"/>
                        <a:pt x="5" y="9"/>
                        <a:pt x="4"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4" name="Freeform 62">
                  <a:extLst>
                    <a:ext uri="{FF2B5EF4-FFF2-40B4-BE49-F238E27FC236}">
                      <a16:creationId xmlns:a16="http://schemas.microsoft.com/office/drawing/2014/main" id="{73E1283F-3E8C-D6F2-C314-E321E24153F8}"/>
                    </a:ext>
                  </a:extLst>
                </p:cNvPr>
                <p:cNvSpPr>
                  <a:spLocks/>
                </p:cNvSpPr>
                <p:nvPr>
                  <p:custDataLst>
                    <p:tags r:id="rId50"/>
                  </p:custDataLst>
                </p:nvPr>
              </p:nvSpPr>
              <p:spPr bwMode="auto">
                <a:xfrm>
                  <a:off x="3384860" y="4070244"/>
                  <a:ext cx="343567" cy="539146"/>
                </a:xfrm>
                <a:custGeom>
                  <a:avLst/>
                  <a:gdLst>
                    <a:gd name="T0" fmla="*/ 32842 w 89"/>
                    <a:gd name="T1" fmla="*/ 481585 h 128"/>
                    <a:gd name="T2" fmla="*/ 0 w 89"/>
                    <a:gd name="T3" fmla="*/ 465531 h 128"/>
                    <a:gd name="T4" fmla="*/ 14074 w 89"/>
                    <a:gd name="T5" fmla="*/ 417373 h 128"/>
                    <a:gd name="T6" fmla="*/ 42225 w 89"/>
                    <a:gd name="T7" fmla="*/ 412023 h 128"/>
                    <a:gd name="T8" fmla="*/ 65682 w 89"/>
                    <a:gd name="T9" fmla="*/ 369214 h 128"/>
                    <a:gd name="T10" fmla="*/ 46916 w 89"/>
                    <a:gd name="T11" fmla="*/ 347811 h 128"/>
                    <a:gd name="T12" fmla="*/ 51607 w 89"/>
                    <a:gd name="T13" fmla="*/ 305004 h 128"/>
                    <a:gd name="T14" fmla="*/ 51607 w 89"/>
                    <a:gd name="T15" fmla="*/ 251494 h 128"/>
                    <a:gd name="T16" fmla="*/ 32842 w 89"/>
                    <a:gd name="T17" fmla="*/ 224739 h 128"/>
                    <a:gd name="T18" fmla="*/ 56299 w 89"/>
                    <a:gd name="T19" fmla="*/ 203336 h 128"/>
                    <a:gd name="T20" fmla="*/ 60990 w 89"/>
                    <a:gd name="T21" fmla="*/ 165879 h 128"/>
                    <a:gd name="T22" fmla="*/ 70373 w 89"/>
                    <a:gd name="T23" fmla="*/ 171231 h 128"/>
                    <a:gd name="T24" fmla="*/ 112598 w 89"/>
                    <a:gd name="T25" fmla="*/ 133774 h 128"/>
                    <a:gd name="T26" fmla="*/ 117289 w 89"/>
                    <a:gd name="T27" fmla="*/ 101669 h 128"/>
                    <a:gd name="T28" fmla="*/ 136055 w 89"/>
                    <a:gd name="T29" fmla="*/ 64212 h 128"/>
                    <a:gd name="T30" fmla="*/ 182971 w 89"/>
                    <a:gd name="T31" fmla="*/ 53510 h 128"/>
                    <a:gd name="T32" fmla="*/ 248653 w 89"/>
                    <a:gd name="T33" fmla="*/ 5352 h 128"/>
                    <a:gd name="T34" fmla="*/ 276803 w 89"/>
                    <a:gd name="T35" fmla="*/ 16053 h 128"/>
                    <a:gd name="T36" fmla="*/ 258035 w 89"/>
                    <a:gd name="T37" fmla="*/ 42807 h 128"/>
                    <a:gd name="T38" fmla="*/ 253344 w 89"/>
                    <a:gd name="T39" fmla="*/ 53510 h 128"/>
                    <a:gd name="T40" fmla="*/ 229887 w 89"/>
                    <a:gd name="T41" fmla="*/ 74914 h 128"/>
                    <a:gd name="T42" fmla="*/ 215813 w 89"/>
                    <a:gd name="T43" fmla="*/ 96317 h 128"/>
                    <a:gd name="T44" fmla="*/ 201737 w 89"/>
                    <a:gd name="T45" fmla="*/ 144475 h 128"/>
                    <a:gd name="T46" fmla="*/ 229887 w 89"/>
                    <a:gd name="T47" fmla="*/ 192634 h 128"/>
                    <a:gd name="T48" fmla="*/ 248653 w 89"/>
                    <a:gd name="T49" fmla="*/ 235441 h 128"/>
                    <a:gd name="T50" fmla="*/ 314334 w 89"/>
                    <a:gd name="T51" fmla="*/ 240792 h 128"/>
                    <a:gd name="T52" fmla="*/ 347176 w 89"/>
                    <a:gd name="T53" fmla="*/ 272897 h 128"/>
                    <a:gd name="T54" fmla="*/ 408166 w 89"/>
                    <a:gd name="T55" fmla="*/ 267548 h 128"/>
                    <a:gd name="T56" fmla="*/ 403475 w 89"/>
                    <a:gd name="T57" fmla="*/ 310354 h 128"/>
                    <a:gd name="T58" fmla="*/ 403475 w 89"/>
                    <a:gd name="T59" fmla="*/ 358513 h 128"/>
                    <a:gd name="T60" fmla="*/ 417549 w 89"/>
                    <a:gd name="T61" fmla="*/ 379916 h 128"/>
                    <a:gd name="T62" fmla="*/ 403475 w 89"/>
                    <a:gd name="T63" fmla="*/ 412023 h 128"/>
                    <a:gd name="T64" fmla="*/ 417549 w 89"/>
                    <a:gd name="T65" fmla="*/ 433426 h 128"/>
                    <a:gd name="T66" fmla="*/ 389400 w 89"/>
                    <a:gd name="T67" fmla="*/ 454830 h 128"/>
                    <a:gd name="T68" fmla="*/ 328410 w 89"/>
                    <a:gd name="T69" fmla="*/ 460181 h 128"/>
                    <a:gd name="T70" fmla="*/ 319026 w 89"/>
                    <a:gd name="T71" fmla="*/ 529743 h 128"/>
                    <a:gd name="T72" fmla="*/ 347176 w 89"/>
                    <a:gd name="T73" fmla="*/ 588603 h 128"/>
                    <a:gd name="T74" fmla="*/ 323717 w 89"/>
                    <a:gd name="T75" fmla="*/ 684920 h 128"/>
                    <a:gd name="T76" fmla="*/ 290877 w 89"/>
                    <a:gd name="T77" fmla="*/ 668867 h 128"/>
                    <a:gd name="T78" fmla="*/ 300260 w 89"/>
                    <a:gd name="T79" fmla="*/ 626060 h 128"/>
                    <a:gd name="T80" fmla="*/ 220504 w 89"/>
                    <a:gd name="T81" fmla="*/ 626060 h 128"/>
                    <a:gd name="T82" fmla="*/ 150131 w 89"/>
                    <a:gd name="T83" fmla="*/ 535093 h 128"/>
                    <a:gd name="T84" fmla="*/ 117289 w 89"/>
                    <a:gd name="T85" fmla="*/ 519042 h 128"/>
                    <a:gd name="T86" fmla="*/ 98523 w 89"/>
                    <a:gd name="T87" fmla="*/ 519042 h 128"/>
                    <a:gd name="T88" fmla="*/ 56299 w 89"/>
                    <a:gd name="T89" fmla="*/ 502988 h 128"/>
                    <a:gd name="T90" fmla="*/ 32842 w 89"/>
                    <a:gd name="T91" fmla="*/ 481585 h 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9" h="128">
                      <a:moveTo>
                        <a:pt x="7" y="90"/>
                      </a:moveTo>
                      <a:cubicBezTo>
                        <a:pt x="0" y="87"/>
                        <a:pt x="0" y="87"/>
                        <a:pt x="0" y="87"/>
                      </a:cubicBezTo>
                      <a:cubicBezTo>
                        <a:pt x="1" y="84"/>
                        <a:pt x="2" y="79"/>
                        <a:pt x="3" y="78"/>
                      </a:cubicBezTo>
                      <a:cubicBezTo>
                        <a:pt x="4" y="76"/>
                        <a:pt x="8" y="78"/>
                        <a:pt x="9" y="77"/>
                      </a:cubicBezTo>
                      <a:cubicBezTo>
                        <a:pt x="11" y="76"/>
                        <a:pt x="13" y="70"/>
                        <a:pt x="14" y="69"/>
                      </a:cubicBezTo>
                      <a:cubicBezTo>
                        <a:pt x="15" y="68"/>
                        <a:pt x="9" y="66"/>
                        <a:pt x="10" y="65"/>
                      </a:cubicBezTo>
                      <a:cubicBezTo>
                        <a:pt x="11" y="64"/>
                        <a:pt x="11" y="59"/>
                        <a:pt x="11" y="57"/>
                      </a:cubicBezTo>
                      <a:cubicBezTo>
                        <a:pt x="11" y="56"/>
                        <a:pt x="11" y="49"/>
                        <a:pt x="11" y="47"/>
                      </a:cubicBezTo>
                      <a:cubicBezTo>
                        <a:pt x="11" y="46"/>
                        <a:pt x="9" y="44"/>
                        <a:pt x="7" y="42"/>
                      </a:cubicBezTo>
                      <a:cubicBezTo>
                        <a:pt x="12" y="38"/>
                        <a:pt x="12" y="38"/>
                        <a:pt x="12" y="38"/>
                      </a:cubicBezTo>
                      <a:cubicBezTo>
                        <a:pt x="13" y="31"/>
                        <a:pt x="13" y="31"/>
                        <a:pt x="13" y="31"/>
                      </a:cubicBezTo>
                      <a:cubicBezTo>
                        <a:pt x="14" y="32"/>
                        <a:pt x="14" y="32"/>
                        <a:pt x="15" y="32"/>
                      </a:cubicBezTo>
                      <a:cubicBezTo>
                        <a:pt x="17" y="32"/>
                        <a:pt x="24" y="27"/>
                        <a:pt x="24" y="25"/>
                      </a:cubicBezTo>
                      <a:cubicBezTo>
                        <a:pt x="24" y="24"/>
                        <a:pt x="25" y="21"/>
                        <a:pt x="25" y="19"/>
                      </a:cubicBezTo>
                      <a:cubicBezTo>
                        <a:pt x="25" y="16"/>
                        <a:pt x="27" y="14"/>
                        <a:pt x="29" y="12"/>
                      </a:cubicBezTo>
                      <a:cubicBezTo>
                        <a:pt x="32" y="11"/>
                        <a:pt x="35" y="10"/>
                        <a:pt x="39" y="10"/>
                      </a:cubicBezTo>
                      <a:cubicBezTo>
                        <a:pt x="47" y="11"/>
                        <a:pt x="51" y="2"/>
                        <a:pt x="53" y="1"/>
                      </a:cubicBezTo>
                      <a:cubicBezTo>
                        <a:pt x="55" y="1"/>
                        <a:pt x="58" y="0"/>
                        <a:pt x="59" y="3"/>
                      </a:cubicBezTo>
                      <a:cubicBezTo>
                        <a:pt x="61" y="6"/>
                        <a:pt x="58" y="7"/>
                        <a:pt x="55" y="8"/>
                      </a:cubicBezTo>
                      <a:cubicBezTo>
                        <a:pt x="55" y="8"/>
                        <a:pt x="54" y="9"/>
                        <a:pt x="54" y="10"/>
                      </a:cubicBezTo>
                      <a:cubicBezTo>
                        <a:pt x="49" y="14"/>
                        <a:pt x="49" y="14"/>
                        <a:pt x="49" y="14"/>
                      </a:cubicBezTo>
                      <a:cubicBezTo>
                        <a:pt x="49" y="14"/>
                        <a:pt x="47" y="14"/>
                        <a:pt x="46" y="18"/>
                      </a:cubicBezTo>
                      <a:cubicBezTo>
                        <a:pt x="45" y="21"/>
                        <a:pt x="43" y="26"/>
                        <a:pt x="43" y="27"/>
                      </a:cubicBezTo>
                      <a:cubicBezTo>
                        <a:pt x="43" y="28"/>
                        <a:pt x="49" y="34"/>
                        <a:pt x="49" y="36"/>
                      </a:cubicBezTo>
                      <a:cubicBezTo>
                        <a:pt x="49" y="39"/>
                        <a:pt x="52" y="43"/>
                        <a:pt x="53" y="44"/>
                      </a:cubicBezTo>
                      <a:cubicBezTo>
                        <a:pt x="55" y="44"/>
                        <a:pt x="64" y="43"/>
                        <a:pt x="67" y="45"/>
                      </a:cubicBezTo>
                      <a:cubicBezTo>
                        <a:pt x="70" y="47"/>
                        <a:pt x="71" y="51"/>
                        <a:pt x="74" y="51"/>
                      </a:cubicBezTo>
                      <a:cubicBezTo>
                        <a:pt x="77" y="51"/>
                        <a:pt x="85" y="49"/>
                        <a:pt x="87" y="50"/>
                      </a:cubicBezTo>
                      <a:cubicBezTo>
                        <a:pt x="88" y="51"/>
                        <a:pt x="86" y="55"/>
                        <a:pt x="86" y="58"/>
                      </a:cubicBezTo>
                      <a:cubicBezTo>
                        <a:pt x="85" y="61"/>
                        <a:pt x="85" y="66"/>
                        <a:pt x="86" y="67"/>
                      </a:cubicBezTo>
                      <a:cubicBezTo>
                        <a:pt x="87" y="69"/>
                        <a:pt x="89" y="70"/>
                        <a:pt x="89" y="71"/>
                      </a:cubicBezTo>
                      <a:cubicBezTo>
                        <a:pt x="89" y="72"/>
                        <a:pt x="86" y="76"/>
                        <a:pt x="86" y="77"/>
                      </a:cubicBezTo>
                      <a:cubicBezTo>
                        <a:pt x="86" y="77"/>
                        <a:pt x="87" y="79"/>
                        <a:pt x="89" y="81"/>
                      </a:cubicBezTo>
                      <a:cubicBezTo>
                        <a:pt x="83" y="85"/>
                        <a:pt x="83" y="85"/>
                        <a:pt x="83" y="85"/>
                      </a:cubicBezTo>
                      <a:cubicBezTo>
                        <a:pt x="81" y="85"/>
                        <a:pt x="71" y="84"/>
                        <a:pt x="70" y="86"/>
                      </a:cubicBezTo>
                      <a:cubicBezTo>
                        <a:pt x="69" y="87"/>
                        <a:pt x="67" y="97"/>
                        <a:pt x="68" y="99"/>
                      </a:cubicBezTo>
                      <a:cubicBezTo>
                        <a:pt x="70" y="101"/>
                        <a:pt x="74" y="107"/>
                        <a:pt x="74" y="110"/>
                      </a:cubicBezTo>
                      <a:cubicBezTo>
                        <a:pt x="73" y="112"/>
                        <a:pt x="71" y="123"/>
                        <a:pt x="69" y="128"/>
                      </a:cubicBezTo>
                      <a:cubicBezTo>
                        <a:pt x="62" y="125"/>
                        <a:pt x="62" y="125"/>
                        <a:pt x="62" y="125"/>
                      </a:cubicBezTo>
                      <a:cubicBezTo>
                        <a:pt x="62" y="125"/>
                        <a:pt x="66" y="118"/>
                        <a:pt x="64" y="117"/>
                      </a:cubicBezTo>
                      <a:cubicBezTo>
                        <a:pt x="62" y="115"/>
                        <a:pt x="51" y="119"/>
                        <a:pt x="47" y="117"/>
                      </a:cubicBezTo>
                      <a:cubicBezTo>
                        <a:pt x="44" y="115"/>
                        <a:pt x="35" y="102"/>
                        <a:pt x="32" y="100"/>
                      </a:cubicBezTo>
                      <a:cubicBezTo>
                        <a:pt x="31" y="98"/>
                        <a:pt x="28" y="97"/>
                        <a:pt x="25" y="97"/>
                      </a:cubicBezTo>
                      <a:cubicBezTo>
                        <a:pt x="24" y="97"/>
                        <a:pt x="22" y="97"/>
                        <a:pt x="21" y="97"/>
                      </a:cubicBezTo>
                      <a:cubicBezTo>
                        <a:pt x="19" y="96"/>
                        <a:pt x="13" y="97"/>
                        <a:pt x="12" y="94"/>
                      </a:cubicBezTo>
                      <a:cubicBezTo>
                        <a:pt x="10" y="92"/>
                        <a:pt x="9" y="91"/>
                        <a:pt x="7" y="90"/>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body)"/>
                    <a:ea typeface="+mn-ea"/>
                    <a:cs typeface="Arial" charset="0"/>
                  </a:endParaRPr>
                </a:p>
              </p:txBody>
            </p:sp>
            <p:sp>
              <p:nvSpPr>
                <p:cNvPr id="95" name="Freeform 63">
                  <a:extLst>
                    <a:ext uri="{FF2B5EF4-FFF2-40B4-BE49-F238E27FC236}">
                      <a16:creationId xmlns:a16="http://schemas.microsoft.com/office/drawing/2014/main" id="{DD043CE1-CAC9-8A01-9235-9C5EC6D2CC29}"/>
                    </a:ext>
                  </a:extLst>
                </p:cNvPr>
                <p:cNvSpPr>
                  <a:spLocks/>
                </p:cNvSpPr>
                <p:nvPr>
                  <p:custDataLst>
                    <p:tags r:id="rId51"/>
                  </p:custDataLst>
                </p:nvPr>
              </p:nvSpPr>
              <p:spPr bwMode="auto">
                <a:xfrm>
                  <a:off x="3324229" y="4437320"/>
                  <a:ext cx="161679" cy="208775"/>
                </a:xfrm>
                <a:custGeom>
                  <a:avLst/>
                  <a:gdLst>
                    <a:gd name="T0" fmla="*/ 0 w 41"/>
                    <a:gd name="T1" fmla="*/ 141978 h 50"/>
                    <a:gd name="T2" fmla="*/ 0 w 41"/>
                    <a:gd name="T3" fmla="*/ 105169 h 50"/>
                    <a:gd name="T4" fmla="*/ 19582 w 41"/>
                    <a:gd name="T5" fmla="*/ 73619 h 50"/>
                    <a:gd name="T6" fmla="*/ 24478 w 41"/>
                    <a:gd name="T7" fmla="*/ 26292 h 50"/>
                    <a:gd name="T8" fmla="*/ 68539 w 41"/>
                    <a:gd name="T9" fmla="*/ 5258 h 50"/>
                    <a:gd name="T10" fmla="*/ 73435 w 41"/>
                    <a:gd name="T11" fmla="*/ 0 h 50"/>
                    <a:gd name="T12" fmla="*/ 107705 w 41"/>
                    <a:gd name="T13" fmla="*/ 15776 h 50"/>
                    <a:gd name="T14" fmla="*/ 132183 w 41"/>
                    <a:gd name="T15" fmla="*/ 36810 h 50"/>
                    <a:gd name="T16" fmla="*/ 176244 w 41"/>
                    <a:gd name="T17" fmla="*/ 52585 h 50"/>
                    <a:gd name="T18" fmla="*/ 195826 w 41"/>
                    <a:gd name="T19" fmla="*/ 52585 h 50"/>
                    <a:gd name="T20" fmla="*/ 195826 w 41"/>
                    <a:gd name="T21" fmla="*/ 78877 h 50"/>
                    <a:gd name="T22" fmla="*/ 200722 w 41"/>
                    <a:gd name="T23" fmla="*/ 110427 h 50"/>
                    <a:gd name="T24" fmla="*/ 166452 w 41"/>
                    <a:gd name="T25" fmla="*/ 157754 h 50"/>
                    <a:gd name="T26" fmla="*/ 102809 w 41"/>
                    <a:gd name="T27" fmla="*/ 194563 h 50"/>
                    <a:gd name="T28" fmla="*/ 68539 w 41"/>
                    <a:gd name="T29" fmla="*/ 257665 h 50"/>
                    <a:gd name="T30" fmla="*/ 48956 w 41"/>
                    <a:gd name="T31" fmla="*/ 241889 h 50"/>
                    <a:gd name="T32" fmla="*/ 24478 w 41"/>
                    <a:gd name="T33" fmla="*/ 220855 h 50"/>
                    <a:gd name="T34" fmla="*/ 19582 w 41"/>
                    <a:gd name="T35" fmla="*/ 199821 h 50"/>
                    <a:gd name="T36" fmla="*/ 29374 w 41"/>
                    <a:gd name="T37" fmla="*/ 194563 h 50"/>
                    <a:gd name="T38" fmla="*/ 39164 w 41"/>
                    <a:gd name="T39" fmla="*/ 157754 h 50"/>
                    <a:gd name="T40" fmla="*/ 24478 w 41"/>
                    <a:gd name="T41" fmla="*/ 157754 h 50"/>
                    <a:gd name="T42" fmla="*/ 0 w 41"/>
                    <a:gd name="T43" fmla="*/ 141978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50">
                      <a:moveTo>
                        <a:pt x="0" y="27"/>
                      </a:moveTo>
                      <a:cubicBezTo>
                        <a:pt x="0" y="26"/>
                        <a:pt x="0" y="22"/>
                        <a:pt x="0" y="20"/>
                      </a:cubicBezTo>
                      <a:cubicBezTo>
                        <a:pt x="0" y="18"/>
                        <a:pt x="3" y="16"/>
                        <a:pt x="4" y="14"/>
                      </a:cubicBezTo>
                      <a:cubicBezTo>
                        <a:pt x="6" y="11"/>
                        <a:pt x="4" y="6"/>
                        <a:pt x="5" y="5"/>
                      </a:cubicBezTo>
                      <a:cubicBezTo>
                        <a:pt x="5" y="4"/>
                        <a:pt x="12" y="1"/>
                        <a:pt x="14" y="1"/>
                      </a:cubicBezTo>
                      <a:cubicBezTo>
                        <a:pt x="14" y="0"/>
                        <a:pt x="14" y="0"/>
                        <a:pt x="15" y="0"/>
                      </a:cubicBezTo>
                      <a:cubicBezTo>
                        <a:pt x="22" y="3"/>
                        <a:pt x="22" y="3"/>
                        <a:pt x="22" y="3"/>
                      </a:cubicBezTo>
                      <a:cubicBezTo>
                        <a:pt x="24" y="4"/>
                        <a:pt x="25" y="5"/>
                        <a:pt x="27" y="7"/>
                      </a:cubicBezTo>
                      <a:cubicBezTo>
                        <a:pt x="28" y="10"/>
                        <a:pt x="34" y="9"/>
                        <a:pt x="36" y="10"/>
                      </a:cubicBezTo>
                      <a:cubicBezTo>
                        <a:pt x="37" y="10"/>
                        <a:pt x="39" y="10"/>
                        <a:pt x="40" y="10"/>
                      </a:cubicBezTo>
                      <a:cubicBezTo>
                        <a:pt x="40" y="10"/>
                        <a:pt x="40" y="13"/>
                        <a:pt x="40" y="15"/>
                      </a:cubicBezTo>
                      <a:cubicBezTo>
                        <a:pt x="40" y="15"/>
                        <a:pt x="41" y="19"/>
                        <a:pt x="41" y="21"/>
                      </a:cubicBezTo>
                      <a:cubicBezTo>
                        <a:pt x="41" y="24"/>
                        <a:pt x="36" y="28"/>
                        <a:pt x="34" y="30"/>
                      </a:cubicBezTo>
                      <a:cubicBezTo>
                        <a:pt x="31" y="33"/>
                        <a:pt x="23" y="35"/>
                        <a:pt x="21" y="37"/>
                      </a:cubicBezTo>
                      <a:cubicBezTo>
                        <a:pt x="20" y="39"/>
                        <a:pt x="15" y="48"/>
                        <a:pt x="14" y="49"/>
                      </a:cubicBezTo>
                      <a:cubicBezTo>
                        <a:pt x="13" y="50"/>
                        <a:pt x="11" y="47"/>
                        <a:pt x="10" y="46"/>
                      </a:cubicBezTo>
                      <a:cubicBezTo>
                        <a:pt x="9" y="45"/>
                        <a:pt x="6" y="45"/>
                        <a:pt x="5" y="42"/>
                      </a:cubicBezTo>
                      <a:cubicBezTo>
                        <a:pt x="4" y="38"/>
                        <a:pt x="4" y="38"/>
                        <a:pt x="4" y="38"/>
                      </a:cubicBezTo>
                      <a:cubicBezTo>
                        <a:pt x="5" y="37"/>
                        <a:pt x="5" y="37"/>
                        <a:pt x="6" y="37"/>
                      </a:cubicBezTo>
                      <a:cubicBezTo>
                        <a:pt x="10" y="37"/>
                        <a:pt x="9" y="34"/>
                        <a:pt x="8" y="30"/>
                      </a:cubicBezTo>
                      <a:cubicBezTo>
                        <a:pt x="8" y="27"/>
                        <a:pt x="6" y="31"/>
                        <a:pt x="5" y="30"/>
                      </a:cubicBezTo>
                      <a:cubicBezTo>
                        <a:pt x="4" y="30"/>
                        <a:pt x="0" y="29"/>
                        <a:pt x="0" y="2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6" name="Freeform 64">
                  <a:extLst>
                    <a:ext uri="{FF2B5EF4-FFF2-40B4-BE49-F238E27FC236}">
                      <a16:creationId xmlns:a16="http://schemas.microsoft.com/office/drawing/2014/main" id="{A34CEFE4-3489-03DF-41C7-ED39AD4A17D9}"/>
                    </a:ext>
                  </a:extLst>
                </p:cNvPr>
                <p:cNvSpPr>
                  <a:spLocks/>
                </p:cNvSpPr>
                <p:nvPr>
                  <p:custDataLst>
                    <p:tags r:id="rId52"/>
                  </p:custDataLst>
                </p:nvPr>
              </p:nvSpPr>
              <p:spPr bwMode="auto">
                <a:xfrm>
                  <a:off x="3310755" y="4478619"/>
                  <a:ext cx="379497" cy="601090"/>
                </a:xfrm>
                <a:custGeom>
                  <a:avLst/>
                  <a:gdLst>
                    <a:gd name="T0" fmla="*/ 0 w 98"/>
                    <a:gd name="T1" fmla="*/ 191843 h 143"/>
                    <a:gd name="T2" fmla="*/ 9442 w 98"/>
                    <a:gd name="T3" fmla="*/ 170527 h 143"/>
                    <a:gd name="T4" fmla="*/ 37768 w 98"/>
                    <a:gd name="T5" fmla="*/ 149212 h 143"/>
                    <a:gd name="T6" fmla="*/ 42490 w 98"/>
                    <a:gd name="T7" fmla="*/ 170527 h 143"/>
                    <a:gd name="T8" fmla="*/ 66095 w 98"/>
                    <a:gd name="T9" fmla="*/ 191843 h 143"/>
                    <a:gd name="T10" fmla="*/ 84978 w 98"/>
                    <a:gd name="T11" fmla="*/ 207830 h 143"/>
                    <a:gd name="T12" fmla="*/ 118026 w 98"/>
                    <a:gd name="T13" fmla="*/ 143882 h 143"/>
                    <a:gd name="T14" fmla="*/ 179399 w 98"/>
                    <a:gd name="T15" fmla="*/ 106579 h 143"/>
                    <a:gd name="T16" fmla="*/ 212445 w 98"/>
                    <a:gd name="T17" fmla="*/ 58618 h 143"/>
                    <a:gd name="T18" fmla="*/ 207725 w 98"/>
                    <a:gd name="T19" fmla="*/ 26645 h 143"/>
                    <a:gd name="T20" fmla="*/ 207725 w 98"/>
                    <a:gd name="T21" fmla="*/ 0 h 143"/>
                    <a:gd name="T22" fmla="*/ 240772 w 98"/>
                    <a:gd name="T23" fmla="*/ 15987 h 143"/>
                    <a:gd name="T24" fmla="*/ 311588 w 98"/>
                    <a:gd name="T25" fmla="*/ 106579 h 143"/>
                    <a:gd name="T26" fmla="*/ 391845 w 98"/>
                    <a:gd name="T27" fmla="*/ 106579 h 143"/>
                    <a:gd name="T28" fmla="*/ 382402 w 98"/>
                    <a:gd name="T29" fmla="*/ 149212 h 143"/>
                    <a:gd name="T30" fmla="*/ 415450 w 98"/>
                    <a:gd name="T31" fmla="*/ 165199 h 143"/>
                    <a:gd name="T32" fmla="*/ 406007 w 98"/>
                    <a:gd name="T33" fmla="*/ 181185 h 143"/>
                    <a:gd name="T34" fmla="*/ 325751 w 98"/>
                    <a:gd name="T35" fmla="*/ 202502 h 143"/>
                    <a:gd name="T36" fmla="*/ 292703 w 98"/>
                    <a:gd name="T37" fmla="*/ 239803 h 143"/>
                    <a:gd name="T38" fmla="*/ 302144 w 98"/>
                    <a:gd name="T39" fmla="*/ 271778 h 143"/>
                    <a:gd name="T40" fmla="*/ 273820 w 98"/>
                    <a:gd name="T41" fmla="*/ 298423 h 143"/>
                    <a:gd name="T42" fmla="*/ 297424 w 98"/>
                    <a:gd name="T43" fmla="*/ 383687 h 143"/>
                    <a:gd name="T44" fmla="*/ 339914 w 98"/>
                    <a:gd name="T45" fmla="*/ 410332 h 143"/>
                    <a:gd name="T46" fmla="*/ 387124 w 98"/>
                    <a:gd name="T47" fmla="*/ 383687 h 143"/>
                    <a:gd name="T48" fmla="*/ 396565 w 98"/>
                    <a:gd name="T49" fmla="*/ 447635 h 143"/>
                    <a:gd name="T50" fmla="*/ 429614 w 98"/>
                    <a:gd name="T51" fmla="*/ 452963 h 143"/>
                    <a:gd name="T52" fmla="*/ 439055 w 98"/>
                    <a:gd name="T53" fmla="*/ 463621 h 143"/>
                    <a:gd name="T54" fmla="*/ 462660 w 98"/>
                    <a:gd name="T55" fmla="*/ 516911 h 143"/>
                    <a:gd name="T56" fmla="*/ 448497 w 98"/>
                    <a:gd name="T57" fmla="*/ 538227 h 143"/>
                    <a:gd name="T58" fmla="*/ 453218 w 98"/>
                    <a:gd name="T59" fmla="*/ 591517 h 143"/>
                    <a:gd name="T60" fmla="*/ 434333 w 98"/>
                    <a:gd name="T61" fmla="*/ 644808 h 143"/>
                    <a:gd name="T62" fmla="*/ 453218 w 98"/>
                    <a:gd name="T63" fmla="*/ 682111 h 143"/>
                    <a:gd name="T64" fmla="*/ 429614 w 98"/>
                    <a:gd name="T65" fmla="*/ 730071 h 143"/>
                    <a:gd name="T66" fmla="*/ 420170 w 98"/>
                    <a:gd name="T67" fmla="*/ 751387 h 143"/>
                    <a:gd name="T68" fmla="*/ 396565 w 98"/>
                    <a:gd name="T69" fmla="*/ 762044 h 143"/>
                    <a:gd name="T70" fmla="*/ 344634 w 98"/>
                    <a:gd name="T71" fmla="*/ 708754 h 143"/>
                    <a:gd name="T72" fmla="*/ 236052 w 98"/>
                    <a:gd name="T73" fmla="*/ 644808 h 143"/>
                    <a:gd name="T74" fmla="*/ 179399 w 98"/>
                    <a:gd name="T75" fmla="*/ 586187 h 143"/>
                    <a:gd name="T76" fmla="*/ 184120 w 98"/>
                    <a:gd name="T77" fmla="*/ 543557 h 143"/>
                    <a:gd name="T78" fmla="*/ 136909 w 98"/>
                    <a:gd name="T79" fmla="*/ 463621 h 143"/>
                    <a:gd name="T80" fmla="*/ 51931 w 98"/>
                    <a:gd name="T81" fmla="*/ 282436 h 143"/>
                    <a:gd name="T82" fmla="*/ 9442 w 98"/>
                    <a:gd name="T83" fmla="*/ 255791 h 143"/>
                    <a:gd name="T84" fmla="*/ 0 w 98"/>
                    <a:gd name="T85" fmla="*/ 229146 h 143"/>
                    <a:gd name="T86" fmla="*/ 14163 w 98"/>
                    <a:gd name="T87" fmla="*/ 218488 h 143"/>
                    <a:gd name="T88" fmla="*/ 0 w 98"/>
                    <a:gd name="T89" fmla="*/ 191843 h 1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8" h="143">
                      <a:moveTo>
                        <a:pt x="0" y="36"/>
                      </a:moveTo>
                      <a:cubicBezTo>
                        <a:pt x="0" y="35"/>
                        <a:pt x="1" y="33"/>
                        <a:pt x="2" y="32"/>
                      </a:cubicBezTo>
                      <a:cubicBezTo>
                        <a:pt x="3" y="31"/>
                        <a:pt x="6" y="28"/>
                        <a:pt x="8" y="28"/>
                      </a:cubicBezTo>
                      <a:cubicBezTo>
                        <a:pt x="9" y="32"/>
                        <a:pt x="9" y="32"/>
                        <a:pt x="9" y="32"/>
                      </a:cubicBezTo>
                      <a:cubicBezTo>
                        <a:pt x="10" y="35"/>
                        <a:pt x="13" y="35"/>
                        <a:pt x="14" y="36"/>
                      </a:cubicBezTo>
                      <a:cubicBezTo>
                        <a:pt x="15" y="37"/>
                        <a:pt x="17" y="40"/>
                        <a:pt x="18" y="39"/>
                      </a:cubicBezTo>
                      <a:cubicBezTo>
                        <a:pt x="19" y="38"/>
                        <a:pt x="24" y="29"/>
                        <a:pt x="25" y="27"/>
                      </a:cubicBezTo>
                      <a:cubicBezTo>
                        <a:pt x="27" y="25"/>
                        <a:pt x="35" y="23"/>
                        <a:pt x="38" y="20"/>
                      </a:cubicBezTo>
                      <a:cubicBezTo>
                        <a:pt x="40" y="18"/>
                        <a:pt x="45" y="14"/>
                        <a:pt x="45" y="11"/>
                      </a:cubicBezTo>
                      <a:cubicBezTo>
                        <a:pt x="45" y="9"/>
                        <a:pt x="44" y="5"/>
                        <a:pt x="44" y="5"/>
                      </a:cubicBezTo>
                      <a:cubicBezTo>
                        <a:pt x="44" y="3"/>
                        <a:pt x="44" y="0"/>
                        <a:pt x="44" y="0"/>
                      </a:cubicBezTo>
                      <a:cubicBezTo>
                        <a:pt x="47" y="0"/>
                        <a:pt x="50" y="1"/>
                        <a:pt x="51" y="3"/>
                      </a:cubicBezTo>
                      <a:cubicBezTo>
                        <a:pt x="54" y="5"/>
                        <a:pt x="63" y="18"/>
                        <a:pt x="66" y="20"/>
                      </a:cubicBezTo>
                      <a:cubicBezTo>
                        <a:pt x="70" y="22"/>
                        <a:pt x="81" y="18"/>
                        <a:pt x="83" y="20"/>
                      </a:cubicBezTo>
                      <a:cubicBezTo>
                        <a:pt x="85" y="21"/>
                        <a:pt x="81" y="28"/>
                        <a:pt x="81" y="28"/>
                      </a:cubicBezTo>
                      <a:cubicBezTo>
                        <a:pt x="88" y="31"/>
                        <a:pt x="88" y="31"/>
                        <a:pt x="88" y="31"/>
                      </a:cubicBezTo>
                      <a:cubicBezTo>
                        <a:pt x="87" y="32"/>
                        <a:pt x="87" y="34"/>
                        <a:pt x="86" y="34"/>
                      </a:cubicBezTo>
                      <a:cubicBezTo>
                        <a:pt x="85" y="34"/>
                        <a:pt x="72" y="36"/>
                        <a:pt x="69" y="38"/>
                      </a:cubicBezTo>
                      <a:cubicBezTo>
                        <a:pt x="66" y="39"/>
                        <a:pt x="63" y="43"/>
                        <a:pt x="62" y="45"/>
                      </a:cubicBezTo>
                      <a:cubicBezTo>
                        <a:pt x="61" y="46"/>
                        <a:pt x="65" y="49"/>
                        <a:pt x="64" y="51"/>
                      </a:cubicBezTo>
                      <a:cubicBezTo>
                        <a:pt x="63" y="53"/>
                        <a:pt x="60" y="53"/>
                        <a:pt x="58" y="56"/>
                      </a:cubicBezTo>
                      <a:cubicBezTo>
                        <a:pt x="56" y="60"/>
                        <a:pt x="62" y="69"/>
                        <a:pt x="63" y="72"/>
                      </a:cubicBezTo>
                      <a:cubicBezTo>
                        <a:pt x="65" y="74"/>
                        <a:pt x="69" y="76"/>
                        <a:pt x="72" y="77"/>
                      </a:cubicBezTo>
                      <a:cubicBezTo>
                        <a:pt x="74" y="79"/>
                        <a:pt x="81" y="72"/>
                        <a:pt x="82" y="72"/>
                      </a:cubicBezTo>
                      <a:cubicBezTo>
                        <a:pt x="83" y="73"/>
                        <a:pt x="82" y="84"/>
                        <a:pt x="84" y="84"/>
                      </a:cubicBezTo>
                      <a:cubicBezTo>
                        <a:pt x="85" y="84"/>
                        <a:pt x="89" y="84"/>
                        <a:pt x="91" y="85"/>
                      </a:cubicBezTo>
                      <a:cubicBezTo>
                        <a:pt x="91" y="85"/>
                        <a:pt x="92" y="86"/>
                        <a:pt x="93" y="87"/>
                      </a:cubicBezTo>
                      <a:cubicBezTo>
                        <a:pt x="95" y="90"/>
                        <a:pt x="97" y="95"/>
                        <a:pt x="98" y="97"/>
                      </a:cubicBezTo>
                      <a:cubicBezTo>
                        <a:pt x="98" y="98"/>
                        <a:pt x="97" y="99"/>
                        <a:pt x="95" y="101"/>
                      </a:cubicBezTo>
                      <a:cubicBezTo>
                        <a:pt x="94" y="103"/>
                        <a:pt x="97" y="109"/>
                        <a:pt x="96" y="111"/>
                      </a:cubicBezTo>
                      <a:cubicBezTo>
                        <a:pt x="95" y="113"/>
                        <a:pt x="93" y="118"/>
                        <a:pt x="92" y="121"/>
                      </a:cubicBezTo>
                      <a:cubicBezTo>
                        <a:pt x="91" y="124"/>
                        <a:pt x="97" y="126"/>
                        <a:pt x="96" y="128"/>
                      </a:cubicBezTo>
                      <a:cubicBezTo>
                        <a:pt x="95" y="129"/>
                        <a:pt x="93" y="133"/>
                        <a:pt x="91" y="137"/>
                      </a:cubicBezTo>
                      <a:cubicBezTo>
                        <a:pt x="90" y="139"/>
                        <a:pt x="89" y="140"/>
                        <a:pt x="89" y="141"/>
                      </a:cubicBezTo>
                      <a:cubicBezTo>
                        <a:pt x="84" y="143"/>
                        <a:pt x="84" y="143"/>
                        <a:pt x="84" y="143"/>
                      </a:cubicBezTo>
                      <a:cubicBezTo>
                        <a:pt x="84" y="142"/>
                        <a:pt x="76" y="134"/>
                        <a:pt x="73" y="133"/>
                      </a:cubicBezTo>
                      <a:cubicBezTo>
                        <a:pt x="70" y="131"/>
                        <a:pt x="54" y="123"/>
                        <a:pt x="50" y="121"/>
                      </a:cubicBezTo>
                      <a:cubicBezTo>
                        <a:pt x="45" y="119"/>
                        <a:pt x="39" y="111"/>
                        <a:pt x="38" y="110"/>
                      </a:cubicBezTo>
                      <a:cubicBezTo>
                        <a:pt x="37" y="108"/>
                        <a:pt x="39" y="103"/>
                        <a:pt x="39" y="102"/>
                      </a:cubicBezTo>
                      <a:cubicBezTo>
                        <a:pt x="38" y="100"/>
                        <a:pt x="30" y="90"/>
                        <a:pt x="29" y="87"/>
                      </a:cubicBezTo>
                      <a:cubicBezTo>
                        <a:pt x="28" y="83"/>
                        <a:pt x="13" y="57"/>
                        <a:pt x="11" y="53"/>
                      </a:cubicBezTo>
                      <a:cubicBezTo>
                        <a:pt x="9" y="50"/>
                        <a:pt x="3" y="49"/>
                        <a:pt x="2" y="48"/>
                      </a:cubicBezTo>
                      <a:cubicBezTo>
                        <a:pt x="0" y="48"/>
                        <a:pt x="0" y="44"/>
                        <a:pt x="0" y="43"/>
                      </a:cubicBezTo>
                      <a:cubicBezTo>
                        <a:pt x="0" y="42"/>
                        <a:pt x="3" y="42"/>
                        <a:pt x="3" y="41"/>
                      </a:cubicBezTo>
                      <a:cubicBezTo>
                        <a:pt x="3" y="39"/>
                        <a:pt x="0" y="37"/>
                        <a:pt x="0" y="3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7" name="Freeform 108">
                  <a:extLst>
                    <a:ext uri="{FF2B5EF4-FFF2-40B4-BE49-F238E27FC236}">
                      <a16:creationId xmlns:a16="http://schemas.microsoft.com/office/drawing/2014/main" id="{479274CF-26D4-048B-F18E-D5DAEC490901}"/>
                    </a:ext>
                  </a:extLst>
                </p:cNvPr>
                <p:cNvSpPr>
                  <a:spLocks/>
                </p:cNvSpPr>
                <p:nvPr>
                  <p:custDataLst>
                    <p:tags r:id="rId53"/>
                  </p:custDataLst>
                </p:nvPr>
              </p:nvSpPr>
              <p:spPr bwMode="auto">
                <a:xfrm>
                  <a:off x="3389350" y="3875234"/>
                  <a:ext cx="87575" cy="50474"/>
                </a:xfrm>
                <a:custGeom>
                  <a:avLst/>
                  <a:gdLst>
                    <a:gd name="T0" fmla="*/ 0 w 23"/>
                    <a:gd name="T1" fmla="*/ 16007 h 12"/>
                    <a:gd name="T2" fmla="*/ 100418 w 23"/>
                    <a:gd name="T3" fmla="*/ 26679 h 12"/>
                    <a:gd name="T4" fmla="*/ 82161 w 23"/>
                    <a:gd name="T5" fmla="*/ 42686 h 12"/>
                    <a:gd name="T6" fmla="*/ 63902 w 23"/>
                    <a:gd name="T7" fmla="*/ 58694 h 12"/>
                    <a:gd name="T8" fmla="*/ 22822 w 23"/>
                    <a:gd name="T9" fmla="*/ 37351 h 12"/>
                    <a:gd name="T10" fmla="*/ 0 w 23"/>
                    <a:gd name="T11" fmla="*/ 16007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2">
                      <a:moveTo>
                        <a:pt x="0" y="3"/>
                      </a:moveTo>
                      <a:cubicBezTo>
                        <a:pt x="0" y="0"/>
                        <a:pt x="20" y="4"/>
                        <a:pt x="22" y="5"/>
                      </a:cubicBezTo>
                      <a:cubicBezTo>
                        <a:pt x="23" y="7"/>
                        <a:pt x="19" y="8"/>
                        <a:pt x="18" y="8"/>
                      </a:cubicBezTo>
                      <a:cubicBezTo>
                        <a:pt x="16" y="8"/>
                        <a:pt x="17" y="10"/>
                        <a:pt x="14" y="11"/>
                      </a:cubicBezTo>
                      <a:cubicBezTo>
                        <a:pt x="11" y="12"/>
                        <a:pt x="6" y="9"/>
                        <a:pt x="5" y="7"/>
                      </a:cubicBezTo>
                      <a:cubicBezTo>
                        <a:pt x="5" y="6"/>
                        <a:pt x="0" y="5"/>
                        <a:pt x="0" y="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8" name="Freeform 109">
                  <a:extLst>
                    <a:ext uri="{FF2B5EF4-FFF2-40B4-BE49-F238E27FC236}">
                      <a16:creationId xmlns:a16="http://schemas.microsoft.com/office/drawing/2014/main" id="{21722E43-8908-68ED-1C2B-D662E72BC648}"/>
                    </a:ext>
                  </a:extLst>
                </p:cNvPr>
                <p:cNvSpPr>
                  <a:spLocks/>
                </p:cNvSpPr>
                <p:nvPr>
                  <p:custDataLst>
                    <p:tags r:id="rId54"/>
                  </p:custDataLst>
                </p:nvPr>
              </p:nvSpPr>
              <p:spPr bwMode="auto">
                <a:xfrm>
                  <a:off x="3265845" y="4162014"/>
                  <a:ext cx="168414" cy="91770"/>
                </a:xfrm>
                <a:custGeom>
                  <a:avLst/>
                  <a:gdLst>
                    <a:gd name="T0" fmla="*/ 0 w 44"/>
                    <a:gd name="T1" fmla="*/ 68224 h 22"/>
                    <a:gd name="T2" fmla="*/ 9225 w 44"/>
                    <a:gd name="T3" fmla="*/ 0 h 22"/>
                    <a:gd name="T4" fmla="*/ 55350 w 44"/>
                    <a:gd name="T5" fmla="*/ 41984 h 22"/>
                    <a:gd name="T6" fmla="*/ 124536 w 44"/>
                    <a:gd name="T7" fmla="*/ 15744 h 22"/>
                    <a:gd name="T8" fmla="*/ 189111 w 44"/>
                    <a:gd name="T9" fmla="*/ 41984 h 22"/>
                    <a:gd name="T10" fmla="*/ 202948 w 44"/>
                    <a:gd name="T11" fmla="*/ 52480 h 22"/>
                    <a:gd name="T12" fmla="*/ 198336 w 44"/>
                    <a:gd name="T13" fmla="*/ 89215 h 22"/>
                    <a:gd name="T14" fmla="*/ 175273 w 44"/>
                    <a:gd name="T15" fmla="*/ 110207 h 22"/>
                    <a:gd name="T16" fmla="*/ 175273 w 44"/>
                    <a:gd name="T17" fmla="*/ 110207 h 22"/>
                    <a:gd name="T18" fmla="*/ 161436 w 44"/>
                    <a:gd name="T19" fmla="*/ 94464 h 22"/>
                    <a:gd name="T20" fmla="*/ 170661 w 44"/>
                    <a:gd name="T21" fmla="*/ 68224 h 22"/>
                    <a:gd name="T22" fmla="*/ 133761 w 44"/>
                    <a:gd name="T23" fmla="*/ 41984 h 22"/>
                    <a:gd name="T24" fmla="*/ 115311 w 44"/>
                    <a:gd name="T25" fmla="*/ 57727 h 22"/>
                    <a:gd name="T26" fmla="*/ 92250 w 44"/>
                    <a:gd name="T27" fmla="*/ 73471 h 22"/>
                    <a:gd name="T28" fmla="*/ 101475 w 44"/>
                    <a:gd name="T29" fmla="*/ 104958 h 22"/>
                    <a:gd name="T30" fmla="*/ 73800 w 44"/>
                    <a:gd name="T31" fmla="*/ 115455 h 22"/>
                    <a:gd name="T32" fmla="*/ 55350 w 44"/>
                    <a:gd name="T33" fmla="*/ 94464 h 22"/>
                    <a:gd name="T34" fmla="*/ 27675 w 44"/>
                    <a:gd name="T35" fmla="*/ 73471 h 22"/>
                    <a:gd name="T36" fmla="*/ 0 w 44"/>
                    <a:gd name="T37" fmla="*/ 68224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22">
                      <a:moveTo>
                        <a:pt x="0" y="13"/>
                      </a:moveTo>
                      <a:cubicBezTo>
                        <a:pt x="2" y="0"/>
                        <a:pt x="2" y="0"/>
                        <a:pt x="2" y="0"/>
                      </a:cubicBezTo>
                      <a:cubicBezTo>
                        <a:pt x="5" y="3"/>
                        <a:pt x="10" y="7"/>
                        <a:pt x="12" y="8"/>
                      </a:cubicBezTo>
                      <a:cubicBezTo>
                        <a:pt x="15" y="11"/>
                        <a:pt x="23" y="3"/>
                        <a:pt x="27" y="3"/>
                      </a:cubicBezTo>
                      <a:cubicBezTo>
                        <a:pt x="32" y="2"/>
                        <a:pt x="38" y="5"/>
                        <a:pt x="41" y="8"/>
                      </a:cubicBezTo>
                      <a:cubicBezTo>
                        <a:pt x="42" y="9"/>
                        <a:pt x="43" y="10"/>
                        <a:pt x="44" y="10"/>
                      </a:cubicBezTo>
                      <a:cubicBezTo>
                        <a:pt x="43" y="17"/>
                        <a:pt x="43" y="17"/>
                        <a:pt x="43" y="17"/>
                      </a:cubicBezTo>
                      <a:cubicBezTo>
                        <a:pt x="38" y="21"/>
                        <a:pt x="38" y="21"/>
                        <a:pt x="38" y="21"/>
                      </a:cubicBezTo>
                      <a:cubicBezTo>
                        <a:pt x="38" y="21"/>
                        <a:pt x="38" y="21"/>
                        <a:pt x="38" y="21"/>
                      </a:cubicBezTo>
                      <a:cubicBezTo>
                        <a:pt x="37" y="20"/>
                        <a:pt x="35" y="18"/>
                        <a:pt x="35" y="18"/>
                      </a:cubicBezTo>
                      <a:cubicBezTo>
                        <a:pt x="34" y="17"/>
                        <a:pt x="37" y="14"/>
                        <a:pt x="37" y="13"/>
                      </a:cubicBezTo>
                      <a:cubicBezTo>
                        <a:pt x="37" y="12"/>
                        <a:pt x="31" y="8"/>
                        <a:pt x="29" y="8"/>
                      </a:cubicBezTo>
                      <a:cubicBezTo>
                        <a:pt x="27" y="8"/>
                        <a:pt x="26" y="10"/>
                        <a:pt x="25" y="11"/>
                      </a:cubicBezTo>
                      <a:cubicBezTo>
                        <a:pt x="24" y="11"/>
                        <a:pt x="20" y="13"/>
                        <a:pt x="20" y="14"/>
                      </a:cubicBezTo>
                      <a:cubicBezTo>
                        <a:pt x="18" y="15"/>
                        <a:pt x="24" y="19"/>
                        <a:pt x="22" y="20"/>
                      </a:cubicBezTo>
                      <a:cubicBezTo>
                        <a:pt x="21" y="20"/>
                        <a:pt x="17" y="22"/>
                        <a:pt x="16" y="22"/>
                      </a:cubicBezTo>
                      <a:cubicBezTo>
                        <a:pt x="14" y="22"/>
                        <a:pt x="14" y="19"/>
                        <a:pt x="12" y="18"/>
                      </a:cubicBezTo>
                      <a:cubicBezTo>
                        <a:pt x="11" y="17"/>
                        <a:pt x="8" y="14"/>
                        <a:pt x="6" y="14"/>
                      </a:cubicBezTo>
                      <a:cubicBezTo>
                        <a:pt x="5" y="14"/>
                        <a:pt x="2" y="14"/>
                        <a:pt x="0" y="1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99" name="Freeform 110">
                  <a:extLst>
                    <a:ext uri="{FF2B5EF4-FFF2-40B4-BE49-F238E27FC236}">
                      <a16:creationId xmlns:a16="http://schemas.microsoft.com/office/drawing/2014/main" id="{4B30233B-8DBC-791C-3CCF-70A0D0875EB6}"/>
                    </a:ext>
                  </a:extLst>
                </p:cNvPr>
                <p:cNvSpPr>
                  <a:spLocks/>
                </p:cNvSpPr>
                <p:nvPr>
                  <p:custDataLst>
                    <p:tags r:id="rId55"/>
                  </p:custDataLst>
                </p:nvPr>
              </p:nvSpPr>
              <p:spPr bwMode="auto">
                <a:xfrm>
                  <a:off x="3214196" y="3726109"/>
                  <a:ext cx="314374" cy="119300"/>
                </a:xfrm>
                <a:custGeom>
                  <a:avLst/>
                  <a:gdLst>
                    <a:gd name="T0" fmla="*/ 9485 w 81"/>
                    <a:gd name="T1" fmla="*/ 65704 h 28"/>
                    <a:gd name="T2" fmla="*/ 9485 w 81"/>
                    <a:gd name="T3" fmla="*/ 60227 h 28"/>
                    <a:gd name="T4" fmla="*/ 4743 w 81"/>
                    <a:gd name="T5" fmla="*/ 49277 h 28"/>
                    <a:gd name="T6" fmla="*/ 23712 w 81"/>
                    <a:gd name="T7" fmla="*/ 21901 h 28"/>
                    <a:gd name="T8" fmla="*/ 118561 w 81"/>
                    <a:gd name="T9" fmla="*/ 0 h 28"/>
                    <a:gd name="T10" fmla="*/ 132787 w 81"/>
                    <a:gd name="T11" fmla="*/ 0 h 28"/>
                    <a:gd name="T12" fmla="*/ 165985 w 81"/>
                    <a:gd name="T13" fmla="*/ 0 h 28"/>
                    <a:gd name="T14" fmla="*/ 199182 w 81"/>
                    <a:gd name="T15" fmla="*/ 27376 h 28"/>
                    <a:gd name="T16" fmla="*/ 241863 w 81"/>
                    <a:gd name="T17" fmla="*/ 32851 h 28"/>
                    <a:gd name="T18" fmla="*/ 308258 w 81"/>
                    <a:gd name="T19" fmla="*/ 82128 h 28"/>
                    <a:gd name="T20" fmla="*/ 384136 w 81"/>
                    <a:gd name="T21" fmla="*/ 125931 h 28"/>
                    <a:gd name="T22" fmla="*/ 350939 w 81"/>
                    <a:gd name="T23" fmla="*/ 142357 h 28"/>
                    <a:gd name="T24" fmla="*/ 251348 w 81"/>
                    <a:gd name="T25" fmla="*/ 153307 h 28"/>
                    <a:gd name="T26" fmla="*/ 270318 w 81"/>
                    <a:gd name="T27" fmla="*/ 109505 h 28"/>
                    <a:gd name="T28" fmla="*/ 232379 w 81"/>
                    <a:gd name="T29" fmla="*/ 98555 h 28"/>
                    <a:gd name="T30" fmla="*/ 218151 w 81"/>
                    <a:gd name="T31" fmla="*/ 71179 h 28"/>
                    <a:gd name="T32" fmla="*/ 175470 w 81"/>
                    <a:gd name="T33" fmla="*/ 60227 h 28"/>
                    <a:gd name="T34" fmla="*/ 113818 w 81"/>
                    <a:gd name="T35" fmla="*/ 49277 h 28"/>
                    <a:gd name="T36" fmla="*/ 75878 w 81"/>
                    <a:gd name="T37" fmla="*/ 38328 h 28"/>
                    <a:gd name="T38" fmla="*/ 37940 w 81"/>
                    <a:gd name="T39" fmla="*/ 54752 h 28"/>
                    <a:gd name="T40" fmla="*/ 9485 w 81"/>
                    <a:gd name="T41" fmla="*/ 65704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28">
                      <a:moveTo>
                        <a:pt x="2" y="12"/>
                      </a:moveTo>
                      <a:cubicBezTo>
                        <a:pt x="2" y="11"/>
                        <a:pt x="2" y="11"/>
                        <a:pt x="2" y="11"/>
                      </a:cubicBezTo>
                      <a:cubicBezTo>
                        <a:pt x="1" y="10"/>
                        <a:pt x="1" y="9"/>
                        <a:pt x="1" y="9"/>
                      </a:cubicBezTo>
                      <a:cubicBezTo>
                        <a:pt x="0" y="8"/>
                        <a:pt x="3" y="5"/>
                        <a:pt x="5" y="4"/>
                      </a:cubicBezTo>
                      <a:cubicBezTo>
                        <a:pt x="7" y="3"/>
                        <a:pt x="22" y="0"/>
                        <a:pt x="25" y="0"/>
                      </a:cubicBezTo>
                      <a:cubicBezTo>
                        <a:pt x="25" y="0"/>
                        <a:pt x="27" y="0"/>
                        <a:pt x="28" y="0"/>
                      </a:cubicBezTo>
                      <a:cubicBezTo>
                        <a:pt x="31" y="0"/>
                        <a:pt x="33" y="0"/>
                        <a:pt x="35" y="0"/>
                      </a:cubicBezTo>
                      <a:cubicBezTo>
                        <a:pt x="37" y="1"/>
                        <a:pt x="39" y="4"/>
                        <a:pt x="42" y="5"/>
                      </a:cubicBezTo>
                      <a:cubicBezTo>
                        <a:pt x="44" y="5"/>
                        <a:pt x="47" y="4"/>
                        <a:pt x="51" y="6"/>
                      </a:cubicBezTo>
                      <a:cubicBezTo>
                        <a:pt x="55" y="9"/>
                        <a:pt x="63" y="14"/>
                        <a:pt x="65" y="15"/>
                      </a:cubicBezTo>
                      <a:cubicBezTo>
                        <a:pt x="68" y="16"/>
                        <a:pt x="81" y="21"/>
                        <a:pt x="81" y="23"/>
                      </a:cubicBezTo>
                      <a:cubicBezTo>
                        <a:pt x="81" y="24"/>
                        <a:pt x="77" y="26"/>
                        <a:pt x="74" y="26"/>
                      </a:cubicBezTo>
                      <a:cubicBezTo>
                        <a:pt x="71" y="26"/>
                        <a:pt x="55" y="28"/>
                        <a:pt x="53" y="28"/>
                      </a:cubicBezTo>
                      <a:cubicBezTo>
                        <a:pt x="51" y="27"/>
                        <a:pt x="59" y="21"/>
                        <a:pt x="57" y="20"/>
                      </a:cubicBezTo>
                      <a:cubicBezTo>
                        <a:pt x="55" y="18"/>
                        <a:pt x="51" y="20"/>
                        <a:pt x="49" y="18"/>
                      </a:cubicBezTo>
                      <a:cubicBezTo>
                        <a:pt x="47" y="17"/>
                        <a:pt x="49" y="13"/>
                        <a:pt x="46" y="13"/>
                      </a:cubicBezTo>
                      <a:cubicBezTo>
                        <a:pt x="44" y="12"/>
                        <a:pt x="40" y="13"/>
                        <a:pt x="37" y="11"/>
                      </a:cubicBezTo>
                      <a:cubicBezTo>
                        <a:pt x="33" y="10"/>
                        <a:pt x="25" y="10"/>
                        <a:pt x="24" y="9"/>
                      </a:cubicBezTo>
                      <a:cubicBezTo>
                        <a:pt x="23" y="9"/>
                        <a:pt x="19" y="6"/>
                        <a:pt x="16" y="7"/>
                      </a:cubicBezTo>
                      <a:cubicBezTo>
                        <a:pt x="13" y="8"/>
                        <a:pt x="10" y="9"/>
                        <a:pt x="8" y="10"/>
                      </a:cubicBezTo>
                      <a:cubicBezTo>
                        <a:pt x="6" y="10"/>
                        <a:pt x="3" y="12"/>
                        <a:pt x="2" y="1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0" name="Freeform 111">
                  <a:extLst>
                    <a:ext uri="{FF2B5EF4-FFF2-40B4-BE49-F238E27FC236}">
                      <a16:creationId xmlns:a16="http://schemas.microsoft.com/office/drawing/2014/main" id="{A2D23C51-B384-385B-C6DD-5837F11FBEF7}"/>
                    </a:ext>
                  </a:extLst>
                </p:cNvPr>
                <p:cNvSpPr>
                  <a:spLocks/>
                </p:cNvSpPr>
                <p:nvPr>
                  <p:custDataLst>
                    <p:tags r:id="rId56"/>
                  </p:custDataLst>
                </p:nvPr>
              </p:nvSpPr>
              <p:spPr bwMode="auto">
                <a:xfrm>
                  <a:off x="3173778" y="4125307"/>
                  <a:ext cx="98801" cy="91770"/>
                </a:xfrm>
                <a:custGeom>
                  <a:avLst/>
                  <a:gdLst>
                    <a:gd name="T0" fmla="*/ 36371 w 26"/>
                    <a:gd name="T1" fmla="*/ 80634 h 21"/>
                    <a:gd name="T2" fmla="*/ 9093 w 26"/>
                    <a:gd name="T3" fmla="*/ 51836 h 21"/>
                    <a:gd name="T4" fmla="*/ 13640 w 26"/>
                    <a:gd name="T5" fmla="*/ 11520 h 21"/>
                    <a:gd name="T6" fmla="*/ 9093 w 26"/>
                    <a:gd name="T7" fmla="*/ 0 h 21"/>
                    <a:gd name="T8" fmla="*/ 81837 w 26"/>
                    <a:gd name="T9" fmla="*/ 0 h 21"/>
                    <a:gd name="T10" fmla="*/ 118208 w 26"/>
                    <a:gd name="T11" fmla="*/ 46076 h 21"/>
                    <a:gd name="T12" fmla="*/ 109115 w 26"/>
                    <a:gd name="T13" fmla="*/ 120952 h 21"/>
                    <a:gd name="T14" fmla="*/ 90929 w 26"/>
                    <a:gd name="T15" fmla="*/ 115192 h 21"/>
                    <a:gd name="T16" fmla="*/ 81837 w 26"/>
                    <a:gd name="T17" fmla="*/ 86394 h 21"/>
                    <a:gd name="T18" fmla="*/ 45464 w 26"/>
                    <a:gd name="T19" fmla="*/ 46076 h 21"/>
                    <a:gd name="T20" fmla="*/ 36371 w 26"/>
                    <a:gd name="T21" fmla="*/ 80634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1">
                      <a:moveTo>
                        <a:pt x="8" y="14"/>
                      </a:moveTo>
                      <a:cubicBezTo>
                        <a:pt x="7" y="13"/>
                        <a:pt x="4" y="11"/>
                        <a:pt x="2" y="9"/>
                      </a:cubicBezTo>
                      <a:cubicBezTo>
                        <a:pt x="0" y="7"/>
                        <a:pt x="3" y="3"/>
                        <a:pt x="3" y="2"/>
                      </a:cubicBezTo>
                      <a:cubicBezTo>
                        <a:pt x="3" y="2"/>
                        <a:pt x="3" y="1"/>
                        <a:pt x="2" y="0"/>
                      </a:cubicBezTo>
                      <a:cubicBezTo>
                        <a:pt x="18" y="0"/>
                        <a:pt x="18" y="0"/>
                        <a:pt x="18" y="0"/>
                      </a:cubicBezTo>
                      <a:cubicBezTo>
                        <a:pt x="18" y="1"/>
                        <a:pt x="22" y="5"/>
                        <a:pt x="26" y="8"/>
                      </a:cubicBezTo>
                      <a:cubicBezTo>
                        <a:pt x="24" y="21"/>
                        <a:pt x="24" y="21"/>
                        <a:pt x="24" y="21"/>
                      </a:cubicBezTo>
                      <a:cubicBezTo>
                        <a:pt x="22" y="21"/>
                        <a:pt x="21" y="20"/>
                        <a:pt x="20" y="20"/>
                      </a:cubicBezTo>
                      <a:cubicBezTo>
                        <a:pt x="19" y="19"/>
                        <a:pt x="20" y="16"/>
                        <a:pt x="18" y="15"/>
                      </a:cubicBezTo>
                      <a:cubicBezTo>
                        <a:pt x="17" y="13"/>
                        <a:pt x="11" y="8"/>
                        <a:pt x="10" y="8"/>
                      </a:cubicBezTo>
                      <a:cubicBezTo>
                        <a:pt x="9" y="7"/>
                        <a:pt x="9" y="15"/>
                        <a:pt x="8"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1" name="Freeform 112">
                  <a:extLst>
                    <a:ext uri="{FF2B5EF4-FFF2-40B4-BE49-F238E27FC236}">
                      <a16:creationId xmlns:a16="http://schemas.microsoft.com/office/drawing/2014/main" id="{7605FBE4-84FF-B9F9-09D3-94DF62006CEF}"/>
                    </a:ext>
                  </a:extLst>
                </p:cNvPr>
                <p:cNvSpPr>
                  <a:spLocks/>
                </p:cNvSpPr>
                <p:nvPr>
                  <p:custDataLst>
                    <p:tags r:id="rId57"/>
                  </p:custDataLst>
                </p:nvPr>
              </p:nvSpPr>
              <p:spPr bwMode="auto">
                <a:xfrm>
                  <a:off x="3133358" y="3989946"/>
                  <a:ext cx="127995" cy="135359"/>
                </a:xfrm>
                <a:custGeom>
                  <a:avLst/>
                  <a:gdLst>
                    <a:gd name="T0" fmla="*/ 0 w 33"/>
                    <a:gd name="T1" fmla="*/ 96415 h 33"/>
                    <a:gd name="T2" fmla="*/ 28417 w 33"/>
                    <a:gd name="T3" fmla="*/ 86267 h 33"/>
                    <a:gd name="T4" fmla="*/ 33153 w 33"/>
                    <a:gd name="T5" fmla="*/ 55819 h 33"/>
                    <a:gd name="T6" fmla="*/ 75781 w 33"/>
                    <a:gd name="T7" fmla="*/ 40596 h 33"/>
                    <a:gd name="T8" fmla="*/ 94725 w 33"/>
                    <a:gd name="T9" fmla="*/ 20298 h 33"/>
                    <a:gd name="T10" fmla="*/ 123144 w 33"/>
                    <a:gd name="T11" fmla="*/ 20298 h 33"/>
                    <a:gd name="T12" fmla="*/ 151561 w 33"/>
                    <a:gd name="T13" fmla="*/ 0 h 33"/>
                    <a:gd name="T14" fmla="*/ 156297 w 33"/>
                    <a:gd name="T15" fmla="*/ 40596 h 33"/>
                    <a:gd name="T16" fmla="*/ 142089 w 33"/>
                    <a:gd name="T17" fmla="*/ 60893 h 33"/>
                    <a:gd name="T18" fmla="*/ 142089 w 33"/>
                    <a:gd name="T19" fmla="*/ 111639 h 33"/>
                    <a:gd name="T20" fmla="*/ 132617 w 33"/>
                    <a:gd name="T21" fmla="*/ 167458 h 33"/>
                    <a:gd name="T22" fmla="*/ 56836 w 33"/>
                    <a:gd name="T23" fmla="*/ 167458 h 33"/>
                    <a:gd name="T24" fmla="*/ 47364 w 33"/>
                    <a:gd name="T25" fmla="*/ 157308 h 33"/>
                    <a:gd name="T26" fmla="*/ 0 w 33"/>
                    <a:gd name="T27" fmla="*/ 106565 h 33"/>
                    <a:gd name="T28" fmla="*/ 0 w 33"/>
                    <a:gd name="T29" fmla="*/ 96415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3">
                      <a:moveTo>
                        <a:pt x="0" y="19"/>
                      </a:moveTo>
                      <a:cubicBezTo>
                        <a:pt x="6" y="17"/>
                        <a:pt x="6" y="17"/>
                        <a:pt x="6" y="17"/>
                      </a:cubicBezTo>
                      <a:cubicBezTo>
                        <a:pt x="7" y="15"/>
                        <a:pt x="5" y="12"/>
                        <a:pt x="7" y="11"/>
                      </a:cubicBezTo>
                      <a:cubicBezTo>
                        <a:pt x="8" y="11"/>
                        <a:pt x="15" y="9"/>
                        <a:pt x="16" y="8"/>
                      </a:cubicBezTo>
                      <a:cubicBezTo>
                        <a:pt x="17" y="8"/>
                        <a:pt x="18" y="4"/>
                        <a:pt x="20" y="4"/>
                      </a:cubicBezTo>
                      <a:cubicBezTo>
                        <a:pt x="21" y="3"/>
                        <a:pt x="26" y="4"/>
                        <a:pt x="26" y="4"/>
                      </a:cubicBezTo>
                      <a:cubicBezTo>
                        <a:pt x="32" y="0"/>
                        <a:pt x="32" y="0"/>
                        <a:pt x="32" y="0"/>
                      </a:cubicBezTo>
                      <a:cubicBezTo>
                        <a:pt x="33" y="1"/>
                        <a:pt x="33" y="5"/>
                        <a:pt x="33" y="8"/>
                      </a:cubicBezTo>
                      <a:cubicBezTo>
                        <a:pt x="33" y="10"/>
                        <a:pt x="30" y="11"/>
                        <a:pt x="30" y="12"/>
                      </a:cubicBezTo>
                      <a:cubicBezTo>
                        <a:pt x="30" y="14"/>
                        <a:pt x="30" y="20"/>
                        <a:pt x="30" y="22"/>
                      </a:cubicBezTo>
                      <a:cubicBezTo>
                        <a:pt x="30" y="25"/>
                        <a:pt x="28" y="29"/>
                        <a:pt x="28" y="33"/>
                      </a:cubicBezTo>
                      <a:cubicBezTo>
                        <a:pt x="12" y="33"/>
                        <a:pt x="12" y="33"/>
                        <a:pt x="12" y="33"/>
                      </a:cubicBezTo>
                      <a:cubicBezTo>
                        <a:pt x="12" y="32"/>
                        <a:pt x="11" y="31"/>
                        <a:pt x="10" y="31"/>
                      </a:cubicBezTo>
                      <a:cubicBezTo>
                        <a:pt x="9" y="30"/>
                        <a:pt x="2" y="21"/>
                        <a:pt x="0" y="21"/>
                      </a:cubicBezTo>
                      <a:cubicBezTo>
                        <a:pt x="0" y="21"/>
                        <a:pt x="0" y="20"/>
                        <a:pt x="0" y="1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2" name="Freeform 113">
                  <a:extLst>
                    <a:ext uri="{FF2B5EF4-FFF2-40B4-BE49-F238E27FC236}">
                      <a16:creationId xmlns:a16="http://schemas.microsoft.com/office/drawing/2014/main" id="{25CF67AA-7B3A-2368-46B0-81AB17CD3573}"/>
                    </a:ext>
                  </a:extLst>
                </p:cNvPr>
                <p:cNvSpPr>
                  <a:spLocks/>
                </p:cNvSpPr>
                <p:nvPr>
                  <p:custDataLst>
                    <p:tags r:id="rId58"/>
                  </p:custDataLst>
                </p:nvPr>
              </p:nvSpPr>
              <p:spPr bwMode="auto">
                <a:xfrm>
                  <a:off x="3079466" y="3962414"/>
                  <a:ext cx="177400" cy="105535"/>
                </a:xfrm>
                <a:custGeom>
                  <a:avLst/>
                  <a:gdLst>
                    <a:gd name="T0" fmla="*/ 0 w 46"/>
                    <a:gd name="T1" fmla="*/ 59121 h 25"/>
                    <a:gd name="T2" fmla="*/ 4682 w 46"/>
                    <a:gd name="T3" fmla="*/ 48372 h 25"/>
                    <a:gd name="T4" fmla="*/ 37458 w 46"/>
                    <a:gd name="T5" fmla="*/ 10749 h 25"/>
                    <a:gd name="T6" fmla="*/ 65551 w 46"/>
                    <a:gd name="T7" fmla="*/ 10749 h 25"/>
                    <a:gd name="T8" fmla="*/ 121739 w 46"/>
                    <a:gd name="T9" fmla="*/ 0 h 25"/>
                    <a:gd name="T10" fmla="*/ 177925 w 46"/>
                    <a:gd name="T11" fmla="*/ 5375 h 25"/>
                    <a:gd name="T12" fmla="*/ 215383 w 46"/>
                    <a:gd name="T13" fmla="*/ 32248 h 25"/>
                    <a:gd name="T14" fmla="*/ 187290 w 46"/>
                    <a:gd name="T15" fmla="*/ 53746 h 25"/>
                    <a:gd name="T16" fmla="*/ 159197 w 46"/>
                    <a:gd name="T17" fmla="*/ 53746 h 25"/>
                    <a:gd name="T18" fmla="*/ 140467 w 46"/>
                    <a:gd name="T19" fmla="*/ 75245 h 25"/>
                    <a:gd name="T20" fmla="*/ 98328 w 46"/>
                    <a:gd name="T21" fmla="*/ 91369 h 25"/>
                    <a:gd name="T22" fmla="*/ 93644 w 46"/>
                    <a:gd name="T23" fmla="*/ 123617 h 25"/>
                    <a:gd name="T24" fmla="*/ 65551 w 46"/>
                    <a:gd name="T25" fmla="*/ 134366 h 25"/>
                    <a:gd name="T26" fmla="*/ 60870 w 46"/>
                    <a:gd name="T27" fmla="*/ 118242 h 25"/>
                    <a:gd name="T28" fmla="*/ 51505 w 46"/>
                    <a:gd name="T29" fmla="*/ 112867 h 25"/>
                    <a:gd name="T30" fmla="*/ 56186 w 46"/>
                    <a:gd name="T31" fmla="*/ 75245 h 25"/>
                    <a:gd name="T32" fmla="*/ 0 w 46"/>
                    <a:gd name="T33" fmla="*/ 5912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25">
                      <a:moveTo>
                        <a:pt x="0" y="11"/>
                      </a:moveTo>
                      <a:cubicBezTo>
                        <a:pt x="0" y="10"/>
                        <a:pt x="1" y="9"/>
                        <a:pt x="1" y="9"/>
                      </a:cubicBezTo>
                      <a:cubicBezTo>
                        <a:pt x="3" y="7"/>
                        <a:pt x="8" y="2"/>
                        <a:pt x="8" y="2"/>
                      </a:cubicBezTo>
                      <a:cubicBezTo>
                        <a:pt x="10" y="2"/>
                        <a:pt x="13" y="2"/>
                        <a:pt x="14" y="2"/>
                      </a:cubicBezTo>
                      <a:cubicBezTo>
                        <a:pt x="16" y="2"/>
                        <a:pt x="23" y="0"/>
                        <a:pt x="26" y="0"/>
                      </a:cubicBezTo>
                      <a:cubicBezTo>
                        <a:pt x="30" y="0"/>
                        <a:pt x="35" y="0"/>
                        <a:pt x="38" y="1"/>
                      </a:cubicBezTo>
                      <a:cubicBezTo>
                        <a:pt x="40" y="1"/>
                        <a:pt x="44" y="4"/>
                        <a:pt x="46" y="6"/>
                      </a:cubicBezTo>
                      <a:cubicBezTo>
                        <a:pt x="40" y="10"/>
                        <a:pt x="40" y="10"/>
                        <a:pt x="40" y="10"/>
                      </a:cubicBezTo>
                      <a:cubicBezTo>
                        <a:pt x="40" y="10"/>
                        <a:pt x="35" y="9"/>
                        <a:pt x="34" y="10"/>
                      </a:cubicBezTo>
                      <a:cubicBezTo>
                        <a:pt x="32" y="10"/>
                        <a:pt x="31" y="14"/>
                        <a:pt x="30" y="14"/>
                      </a:cubicBezTo>
                      <a:cubicBezTo>
                        <a:pt x="29" y="15"/>
                        <a:pt x="22" y="17"/>
                        <a:pt x="21" y="17"/>
                      </a:cubicBezTo>
                      <a:cubicBezTo>
                        <a:pt x="19" y="18"/>
                        <a:pt x="21" y="21"/>
                        <a:pt x="20" y="23"/>
                      </a:cubicBezTo>
                      <a:cubicBezTo>
                        <a:pt x="14" y="25"/>
                        <a:pt x="14" y="25"/>
                        <a:pt x="14" y="25"/>
                      </a:cubicBezTo>
                      <a:cubicBezTo>
                        <a:pt x="14" y="24"/>
                        <a:pt x="14" y="23"/>
                        <a:pt x="13" y="22"/>
                      </a:cubicBezTo>
                      <a:cubicBezTo>
                        <a:pt x="13" y="21"/>
                        <a:pt x="12" y="21"/>
                        <a:pt x="11" y="21"/>
                      </a:cubicBezTo>
                      <a:cubicBezTo>
                        <a:pt x="11" y="21"/>
                        <a:pt x="14" y="16"/>
                        <a:pt x="12" y="14"/>
                      </a:cubicBezTo>
                      <a:cubicBezTo>
                        <a:pt x="11" y="13"/>
                        <a:pt x="0" y="11"/>
                        <a:pt x="0" y="1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3" name="Freeform 114">
                  <a:extLst>
                    <a:ext uri="{FF2B5EF4-FFF2-40B4-BE49-F238E27FC236}">
                      <a16:creationId xmlns:a16="http://schemas.microsoft.com/office/drawing/2014/main" id="{5C7988F6-9C51-EF3C-730E-04E95C2EFB6D}"/>
                    </a:ext>
                  </a:extLst>
                </p:cNvPr>
                <p:cNvSpPr>
                  <a:spLocks/>
                </p:cNvSpPr>
                <p:nvPr>
                  <p:custDataLst>
                    <p:tags r:id="rId59"/>
                  </p:custDataLst>
                </p:nvPr>
              </p:nvSpPr>
              <p:spPr bwMode="auto">
                <a:xfrm>
                  <a:off x="3061501" y="4010594"/>
                  <a:ext cx="71858" cy="43591"/>
                </a:xfrm>
                <a:custGeom>
                  <a:avLst/>
                  <a:gdLst>
                    <a:gd name="T0" fmla="*/ 0 w 19"/>
                    <a:gd name="T1" fmla="*/ 33155 h 11"/>
                    <a:gd name="T2" fmla="*/ 22515 w 19"/>
                    <a:gd name="T3" fmla="*/ 0 h 11"/>
                    <a:gd name="T4" fmla="*/ 76552 w 19"/>
                    <a:gd name="T5" fmla="*/ 14209 h 11"/>
                    <a:gd name="T6" fmla="*/ 72049 w 19"/>
                    <a:gd name="T7" fmla="*/ 47364 h 11"/>
                    <a:gd name="T8" fmla="*/ 40527 w 19"/>
                    <a:gd name="T9" fmla="*/ 52100 h 11"/>
                    <a:gd name="T10" fmla="*/ 0 w 19"/>
                    <a:gd name="T11" fmla="*/ 3315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1">
                      <a:moveTo>
                        <a:pt x="0" y="7"/>
                      </a:moveTo>
                      <a:cubicBezTo>
                        <a:pt x="2" y="5"/>
                        <a:pt x="4" y="2"/>
                        <a:pt x="5" y="0"/>
                      </a:cubicBezTo>
                      <a:cubicBezTo>
                        <a:pt x="5" y="0"/>
                        <a:pt x="16" y="2"/>
                        <a:pt x="17" y="3"/>
                      </a:cubicBezTo>
                      <a:cubicBezTo>
                        <a:pt x="19" y="5"/>
                        <a:pt x="16" y="10"/>
                        <a:pt x="16" y="10"/>
                      </a:cubicBezTo>
                      <a:cubicBezTo>
                        <a:pt x="14" y="11"/>
                        <a:pt x="12" y="11"/>
                        <a:pt x="9" y="11"/>
                      </a:cubicBezTo>
                      <a:cubicBezTo>
                        <a:pt x="6" y="10"/>
                        <a:pt x="3" y="8"/>
                        <a:pt x="0"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4" name="Freeform 115">
                  <a:extLst>
                    <a:ext uri="{FF2B5EF4-FFF2-40B4-BE49-F238E27FC236}">
                      <a16:creationId xmlns:a16="http://schemas.microsoft.com/office/drawing/2014/main" id="{9A8F576B-ED58-F495-0EC9-4195BF35A3C2}"/>
                    </a:ext>
                  </a:extLst>
                </p:cNvPr>
                <p:cNvSpPr>
                  <a:spLocks/>
                </p:cNvSpPr>
                <p:nvPr>
                  <p:custDataLst>
                    <p:tags r:id="rId60"/>
                  </p:custDataLst>
                </p:nvPr>
              </p:nvSpPr>
              <p:spPr bwMode="auto">
                <a:xfrm>
                  <a:off x="3074975" y="3875234"/>
                  <a:ext cx="51647" cy="91770"/>
                </a:xfrm>
                <a:custGeom>
                  <a:avLst/>
                  <a:gdLst>
                    <a:gd name="T0" fmla="*/ 4970 w 13"/>
                    <a:gd name="T1" fmla="*/ 110207 h 22"/>
                    <a:gd name="T2" fmla="*/ 4970 w 13"/>
                    <a:gd name="T3" fmla="*/ 36736 h 22"/>
                    <a:gd name="T4" fmla="*/ 39755 w 13"/>
                    <a:gd name="T5" fmla="*/ 0 h 22"/>
                    <a:gd name="T6" fmla="*/ 64600 w 13"/>
                    <a:gd name="T7" fmla="*/ 10496 h 22"/>
                    <a:gd name="T8" fmla="*/ 49692 w 13"/>
                    <a:gd name="T9" fmla="*/ 68224 h 22"/>
                    <a:gd name="T10" fmla="*/ 34785 w 13"/>
                    <a:gd name="T11" fmla="*/ 99711 h 22"/>
                    <a:gd name="T12" fmla="*/ 4970 w 13"/>
                    <a:gd name="T13" fmla="*/ 11020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2">
                      <a:moveTo>
                        <a:pt x="1" y="21"/>
                      </a:moveTo>
                      <a:cubicBezTo>
                        <a:pt x="0" y="21"/>
                        <a:pt x="1" y="7"/>
                        <a:pt x="1" y="7"/>
                      </a:cubicBezTo>
                      <a:cubicBezTo>
                        <a:pt x="8" y="0"/>
                        <a:pt x="8" y="0"/>
                        <a:pt x="8" y="0"/>
                      </a:cubicBezTo>
                      <a:cubicBezTo>
                        <a:pt x="13" y="2"/>
                        <a:pt x="13" y="2"/>
                        <a:pt x="13" y="2"/>
                      </a:cubicBezTo>
                      <a:cubicBezTo>
                        <a:pt x="12" y="5"/>
                        <a:pt x="11" y="11"/>
                        <a:pt x="10" y="13"/>
                      </a:cubicBezTo>
                      <a:cubicBezTo>
                        <a:pt x="9" y="15"/>
                        <a:pt x="7" y="17"/>
                        <a:pt x="7" y="19"/>
                      </a:cubicBezTo>
                      <a:cubicBezTo>
                        <a:pt x="7" y="19"/>
                        <a:pt x="2" y="22"/>
                        <a:pt x="1" y="2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5" name="Freeform 116">
                  <a:extLst>
                    <a:ext uri="{FF2B5EF4-FFF2-40B4-BE49-F238E27FC236}">
                      <a16:creationId xmlns:a16="http://schemas.microsoft.com/office/drawing/2014/main" id="{0EF88A97-EE80-4027-AB4E-2F540BD1B3A8}"/>
                    </a:ext>
                  </a:extLst>
                </p:cNvPr>
                <p:cNvSpPr>
                  <a:spLocks/>
                </p:cNvSpPr>
                <p:nvPr>
                  <p:custDataLst>
                    <p:tags r:id="rId61"/>
                  </p:custDataLst>
                </p:nvPr>
              </p:nvSpPr>
              <p:spPr bwMode="auto">
                <a:xfrm>
                  <a:off x="2987400" y="3902765"/>
                  <a:ext cx="123505" cy="135359"/>
                </a:xfrm>
                <a:custGeom>
                  <a:avLst/>
                  <a:gdLst>
                    <a:gd name="T0" fmla="*/ 0 w 32"/>
                    <a:gd name="T1" fmla="*/ 129518 h 32"/>
                    <a:gd name="T2" fmla="*/ 14070 w 32"/>
                    <a:gd name="T3" fmla="*/ 107931 h 32"/>
                    <a:gd name="T4" fmla="*/ 28138 w 32"/>
                    <a:gd name="T5" fmla="*/ 80950 h 32"/>
                    <a:gd name="T6" fmla="*/ 65655 w 32"/>
                    <a:gd name="T7" fmla="*/ 70157 h 32"/>
                    <a:gd name="T8" fmla="*/ 65655 w 32"/>
                    <a:gd name="T9" fmla="*/ 43173 h 32"/>
                    <a:gd name="T10" fmla="*/ 42207 w 32"/>
                    <a:gd name="T11" fmla="*/ 16190 h 32"/>
                    <a:gd name="T12" fmla="*/ 42207 w 32"/>
                    <a:gd name="T13" fmla="*/ 0 h 32"/>
                    <a:gd name="T14" fmla="*/ 112552 w 32"/>
                    <a:gd name="T15" fmla="*/ 0 h 32"/>
                    <a:gd name="T16" fmla="*/ 112552 w 32"/>
                    <a:gd name="T17" fmla="*/ 75553 h 32"/>
                    <a:gd name="T18" fmla="*/ 140690 w 32"/>
                    <a:gd name="T19" fmla="*/ 64760 h 32"/>
                    <a:gd name="T20" fmla="*/ 140690 w 32"/>
                    <a:gd name="T21" fmla="*/ 80950 h 32"/>
                    <a:gd name="T22" fmla="*/ 150069 w 32"/>
                    <a:gd name="T23" fmla="*/ 86347 h 32"/>
                    <a:gd name="T24" fmla="*/ 117241 w 32"/>
                    <a:gd name="T25" fmla="*/ 124121 h 32"/>
                    <a:gd name="T26" fmla="*/ 112552 w 32"/>
                    <a:gd name="T27" fmla="*/ 134915 h 32"/>
                    <a:gd name="T28" fmla="*/ 89103 w 32"/>
                    <a:gd name="T29" fmla="*/ 172691 h 32"/>
                    <a:gd name="T30" fmla="*/ 75035 w 32"/>
                    <a:gd name="T31" fmla="*/ 167295 h 32"/>
                    <a:gd name="T32" fmla="*/ 42207 w 32"/>
                    <a:gd name="T33" fmla="*/ 161898 h 32"/>
                    <a:gd name="T34" fmla="*/ 0 w 32"/>
                    <a:gd name="T35" fmla="*/ 12951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2">
                      <a:moveTo>
                        <a:pt x="0" y="24"/>
                      </a:moveTo>
                      <a:cubicBezTo>
                        <a:pt x="3" y="20"/>
                        <a:pt x="3" y="20"/>
                        <a:pt x="3" y="20"/>
                      </a:cubicBezTo>
                      <a:cubicBezTo>
                        <a:pt x="6" y="15"/>
                        <a:pt x="6" y="15"/>
                        <a:pt x="6" y="15"/>
                      </a:cubicBezTo>
                      <a:cubicBezTo>
                        <a:pt x="14" y="13"/>
                        <a:pt x="14" y="13"/>
                        <a:pt x="14" y="13"/>
                      </a:cubicBezTo>
                      <a:cubicBezTo>
                        <a:pt x="14" y="8"/>
                        <a:pt x="14" y="8"/>
                        <a:pt x="14" y="8"/>
                      </a:cubicBezTo>
                      <a:cubicBezTo>
                        <a:pt x="9" y="3"/>
                        <a:pt x="9" y="3"/>
                        <a:pt x="9" y="3"/>
                      </a:cubicBezTo>
                      <a:cubicBezTo>
                        <a:pt x="9" y="0"/>
                        <a:pt x="9" y="0"/>
                        <a:pt x="9" y="0"/>
                      </a:cubicBezTo>
                      <a:cubicBezTo>
                        <a:pt x="24" y="0"/>
                        <a:pt x="24" y="0"/>
                        <a:pt x="24" y="0"/>
                      </a:cubicBezTo>
                      <a:cubicBezTo>
                        <a:pt x="24" y="0"/>
                        <a:pt x="23" y="14"/>
                        <a:pt x="24" y="14"/>
                      </a:cubicBezTo>
                      <a:cubicBezTo>
                        <a:pt x="25" y="15"/>
                        <a:pt x="30" y="12"/>
                        <a:pt x="30" y="12"/>
                      </a:cubicBezTo>
                      <a:cubicBezTo>
                        <a:pt x="29" y="14"/>
                        <a:pt x="28" y="14"/>
                        <a:pt x="30" y="15"/>
                      </a:cubicBezTo>
                      <a:cubicBezTo>
                        <a:pt x="30" y="15"/>
                        <a:pt x="31" y="16"/>
                        <a:pt x="32" y="16"/>
                      </a:cubicBezTo>
                      <a:cubicBezTo>
                        <a:pt x="32" y="16"/>
                        <a:pt x="27" y="21"/>
                        <a:pt x="25" y="23"/>
                      </a:cubicBezTo>
                      <a:cubicBezTo>
                        <a:pt x="25" y="23"/>
                        <a:pt x="24" y="24"/>
                        <a:pt x="24" y="25"/>
                      </a:cubicBezTo>
                      <a:cubicBezTo>
                        <a:pt x="23" y="27"/>
                        <a:pt x="21" y="30"/>
                        <a:pt x="19" y="32"/>
                      </a:cubicBezTo>
                      <a:cubicBezTo>
                        <a:pt x="18" y="32"/>
                        <a:pt x="17" y="31"/>
                        <a:pt x="16" y="31"/>
                      </a:cubicBezTo>
                      <a:cubicBezTo>
                        <a:pt x="14" y="30"/>
                        <a:pt x="12" y="31"/>
                        <a:pt x="9" y="30"/>
                      </a:cubicBezTo>
                      <a:cubicBezTo>
                        <a:pt x="7" y="30"/>
                        <a:pt x="2" y="25"/>
                        <a:pt x="0" y="2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6" name="Freeform 117">
                  <a:extLst>
                    <a:ext uri="{FF2B5EF4-FFF2-40B4-BE49-F238E27FC236}">
                      <a16:creationId xmlns:a16="http://schemas.microsoft.com/office/drawing/2014/main" id="{A57B3003-3F57-4E3B-276B-C2716FCFA5C6}"/>
                    </a:ext>
                  </a:extLst>
                </p:cNvPr>
                <p:cNvSpPr>
                  <a:spLocks/>
                </p:cNvSpPr>
                <p:nvPr>
                  <p:custDataLst>
                    <p:tags r:id="rId62"/>
                  </p:custDataLst>
                </p:nvPr>
              </p:nvSpPr>
              <p:spPr bwMode="auto">
                <a:xfrm>
                  <a:off x="2259847" y="3379679"/>
                  <a:ext cx="907198" cy="624033"/>
                </a:xfrm>
                <a:custGeom>
                  <a:avLst/>
                  <a:gdLst>
                    <a:gd name="T0" fmla="*/ 0 w 236"/>
                    <a:gd name="T1" fmla="*/ 16087 h 148"/>
                    <a:gd name="T2" fmla="*/ 83739 w 236"/>
                    <a:gd name="T3" fmla="*/ 0 h 148"/>
                    <a:gd name="T4" fmla="*/ 213998 w 236"/>
                    <a:gd name="T5" fmla="*/ 75068 h 148"/>
                    <a:gd name="T6" fmla="*/ 316346 w 236"/>
                    <a:gd name="T7" fmla="*/ 53621 h 148"/>
                    <a:gd name="T8" fmla="*/ 418693 w 236"/>
                    <a:gd name="T9" fmla="*/ 96516 h 148"/>
                    <a:gd name="T10" fmla="*/ 493127 w 236"/>
                    <a:gd name="T11" fmla="*/ 176947 h 148"/>
                    <a:gd name="T12" fmla="*/ 567560 w 236"/>
                    <a:gd name="T13" fmla="*/ 150137 h 148"/>
                    <a:gd name="T14" fmla="*/ 688517 w 236"/>
                    <a:gd name="T15" fmla="*/ 321721 h 148"/>
                    <a:gd name="T16" fmla="*/ 716429 w 236"/>
                    <a:gd name="T17" fmla="*/ 310997 h 148"/>
                    <a:gd name="T18" fmla="*/ 693168 w 236"/>
                    <a:gd name="T19" fmla="*/ 391426 h 148"/>
                    <a:gd name="T20" fmla="*/ 711776 w 236"/>
                    <a:gd name="T21" fmla="*/ 498668 h 148"/>
                    <a:gd name="T22" fmla="*/ 735037 w 236"/>
                    <a:gd name="T23" fmla="*/ 573736 h 148"/>
                    <a:gd name="T24" fmla="*/ 795515 w 236"/>
                    <a:gd name="T25" fmla="*/ 632718 h 148"/>
                    <a:gd name="T26" fmla="*/ 879255 w 236"/>
                    <a:gd name="T27" fmla="*/ 632718 h 148"/>
                    <a:gd name="T28" fmla="*/ 944384 w 236"/>
                    <a:gd name="T29" fmla="*/ 568373 h 148"/>
                    <a:gd name="T30" fmla="*/ 1023471 w 236"/>
                    <a:gd name="T31" fmla="*/ 498668 h 148"/>
                    <a:gd name="T32" fmla="*/ 1079296 w 236"/>
                    <a:gd name="T33" fmla="*/ 504029 h 148"/>
                    <a:gd name="T34" fmla="*/ 1056035 w 236"/>
                    <a:gd name="T35" fmla="*/ 584460 h 148"/>
                    <a:gd name="T36" fmla="*/ 1023471 w 236"/>
                    <a:gd name="T37" fmla="*/ 627355 h 148"/>
                    <a:gd name="T38" fmla="*/ 921123 w 236"/>
                    <a:gd name="T39" fmla="*/ 664889 h 148"/>
                    <a:gd name="T40" fmla="*/ 944384 w 236"/>
                    <a:gd name="T41" fmla="*/ 707786 h 148"/>
                    <a:gd name="T42" fmla="*/ 907167 w 236"/>
                    <a:gd name="T43" fmla="*/ 745320 h 148"/>
                    <a:gd name="T44" fmla="*/ 879255 w 236"/>
                    <a:gd name="T45" fmla="*/ 793578 h 148"/>
                    <a:gd name="T46" fmla="*/ 758298 w 236"/>
                    <a:gd name="T47" fmla="*/ 745320 h 148"/>
                    <a:gd name="T48" fmla="*/ 600125 w 236"/>
                    <a:gd name="T49" fmla="*/ 702423 h 148"/>
                    <a:gd name="T50" fmla="*/ 451258 w 236"/>
                    <a:gd name="T51" fmla="*/ 611270 h 148"/>
                    <a:gd name="T52" fmla="*/ 414040 w 236"/>
                    <a:gd name="T53" fmla="*/ 552287 h 148"/>
                    <a:gd name="T54" fmla="*/ 404736 w 236"/>
                    <a:gd name="T55" fmla="*/ 466495 h 148"/>
                    <a:gd name="T56" fmla="*/ 274477 w 236"/>
                    <a:gd name="T57" fmla="*/ 327084 h 148"/>
                    <a:gd name="T58" fmla="*/ 246563 w 236"/>
                    <a:gd name="T59" fmla="*/ 262739 h 148"/>
                    <a:gd name="T60" fmla="*/ 209346 w 236"/>
                    <a:gd name="T61" fmla="*/ 214481 h 148"/>
                    <a:gd name="T62" fmla="*/ 144216 w 236"/>
                    <a:gd name="T63" fmla="*/ 80431 h 148"/>
                    <a:gd name="T64" fmla="*/ 83739 w 236"/>
                    <a:gd name="T65" fmla="*/ 85792 h 148"/>
                    <a:gd name="T66" fmla="*/ 116304 w 236"/>
                    <a:gd name="T67" fmla="*/ 155498 h 148"/>
                    <a:gd name="T68" fmla="*/ 176781 w 236"/>
                    <a:gd name="T69" fmla="*/ 252015 h 148"/>
                    <a:gd name="T70" fmla="*/ 218650 w 236"/>
                    <a:gd name="T71" fmla="*/ 332445 h 148"/>
                    <a:gd name="T72" fmla="*/ 255867 w 236"/>
                    <a:gd name="T73" fmla="*/ 391426 h 148"/>
                    <a:gd name="T74" fmla="*/ 251216 w 236"/>
                    <a:gd name="T75" fmla="*/ 455771 h 148"/>
                    <a:gd name="T76" fmla="*/ 218650 w 236"/>
                    <a:gd name="T77" fmla="*/ 402152 h 148"/>
                    <a:gd name="T78" fmla="*/ 176781 w 236"/>
                    <a:gd name="T79" fmla="*/ 321721 h 148"/>
                    <a:gd name="T80" fmla="*/ 102347 w 236"/>
                    <a:gd name="T81" fmla="*/ 273463 h 148"/>
                    <a:gd name="T82" fmla="*/ 97694 w 236"/>
                    <a:gd name="T83" fmla="*/ 230566 h 148"/>
                    <a:gd name="T84" fmla="*/ 51173 w 236"/>
                    <a:gd name="T85" fmla="*/ 144774 h 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6" h="148">
                      <a:moveTo>
                        <a:pt x="4" y="12"/>
                      </a:moveTo>
                      <a:cubicBezTo>
                        <a:pt x="3" y="10"/>
                        <a:pt x="1" y="6"/>
                        <a:pt x="0" y="3"/>
                      </a:cubicBezTo>
                      <a:cubicBezTo>
                        <a:pt x="7" y="2"/>
                        <a:pt x="7" y="2"/>
                        <a:pt x="7" y="2"/>
                      </a:cubicBezTo>
                      <a:cubicBezTo>
                        <a:pt x="18" y="0"/>
                        <a:pt x="18" y="0"/>
                        <a:pt x="18" y="0"/>
                      </a:cubicBezTo>
                      <a:cubicBezTo>
                        <a:pt x="18" y="3"/>
                        <a:pt x="18" y="3"/>
                        <a:pt x="18" y="3"/>
                      </a:cubicBezTo>
                      <a:cubicBezTo>
                        <a:pt x="46" y="14"/>
                        <a:pt x="46" y="14"/>
                        <a:pt x="46" y="14"/>
                      </a:cubicBezTo>
                      <a:cubicBezTo>
                        <a:pt x="68" y="15"/>
                        <a:pt x="68" y="15"/>
                        <a:pt x="68" y="15"/>
                      </a:cubicBezTo>
                      <a:cubicBezTo>
                        <a:pt x="68" y="10"/>
                        <a:pt x="68" y="10"/>
                        <a:pt x="68" y="10"/>
                      </a:cubicBezTo>
                      <a:cubicBezTo>
                        <a:pt x="82" y="10"/>
                        <a:pt x="82" y="10"/>
                        <a:pt x="82" y="10"/>
                      </a:cubicBezTo>
                      <a:cubicBezTo>
                        <a:pt x="82" y="10"/>
                        <a:pt x="88" y="16"/>
                        <a:pt x="90" y="18"/>
                      </a:cubicBezTo>
                      <a:cubicBezTo>
                        <a:pt x="93" y="19"/>
                        <a:pt x="94" y="21"/>
                        <a:pt x="95" y="25"/>
                      </a:cubicBezTo>
                      <a:cubicBezTo>
                        <a:pt x="96" y="29"/>
                        <a:pt x="102" y="31"/>
                        <a:pt x="106" y="33"/>
                      </a:cubicBezTo>
                      <a:cubicBezTo>
                        <a:pt x="110" y="34"/>
                        <a:pt x="110" y="27"/>
                        <a:pt x="112" y="26"/>
                      </a:cubicBezTo>
                      <a:cubicBezTo>
                        <a:pt x="114" y="26"/>
                        <a:pt x="117" y="26"/>
                        <a:pt x="122" y="28"/>
                      </a:cubicBezTo>
                      <a:cubicBezTo>
                        <a:pt x="126" y="30"/>
                        <a:pt x="137" y="54"/>
                        <a:pt x="138" y="55"/>
                      </a:cubicBezTo>
                      <a:cubicBezTo>
                        <a:pt x="139" y="56"/>
                        <a:pt x="148" y="60"/>
                        <a:pt x="148" y="60"/>
                      </a:cubicBezTo>
                      <a:cubicBezTo>
                        <a:pt x="153" y="58"/>
                        <a:pt x="153" y="58"/>
                        <a:pt x="153" y="58"/>
                      </a:cubicBezTo>
                      <a:cubicBezTo>
                        <a:pt x="154" y="58"/>
                        <a:pt x="154" y="58"/>
                        <a:pt x="154" y="58"/>
                      </a:cubicBezTo>
                      <a:cubicBezTo>
                        <a:pt x="154" y="59"/>
                        <a:pt x="154" y="59"/>
                        <a:pt x="154" y="60"/>
                      </a:cubicBezTo>
                      <a:cubicBezTo>
                        <a:pt x="154" y="63"/>
                        <a:pt x="149" y="70"/>
                        <a:pt x="149" y="73"/>
                      </a:cubicBezTo>
                      <a:cubicBezTo>
                        <a:pt x="148" y="75"/>
                        <a:pt x="148" y="84"/>
                        <a:pt x="148" y="87"/>
                      </a:cubicBezTo>
                      <a:cubicBezTo>
                        <a:pt x="148" y="89"/>
                        <a:pt x="152" y="92"/>
                        <a:pt x="153" y="93"/>
                      </a:cubicBezTo>
                      <a:cubicBezTo>
                        <a:pt x="154" y="95"/>
                        <a:pt x="151" y="96"/>
                        <a:pt x="151" y="98"/>
                      </a:cubicBezTo>
                      <a:cubicBezTo>
                        <a:pt x="151" y="99"/>
                        <a:pt x="155" y="103"/>
                        <a:pt x="158" y="107"/>
                      </a:cubicBezTo>
                      <a:cubicBezTo>
                        <a:pt x="161" y="110"/>
                        <a:pt x="159" y="111"/>
                        <a:pt x="161" y="115"/>
                      </a:cubicBezTo>
                      <a:cubicBezTo>
                        <a:pt x="164" y="118"/>
                        <a:pt x="168" y="116"/>
                        <a:pt x="171" y="118"/>
                      </a:cubicBezTo>
                      <a:cubicBezTo>
                        <a:pt x="173" y="120"/>
                        <a:pt x="173" y="122"/>
                        <a:pt x="176" y="121"/>
                      </a:cubicBezTo>
                      <a:cubicBezTo>
                        <a:pt x="178" y="120"/>
                        <a:pt x="186" y="119"/>
                        <a:pt x="189" y="118"/>
                      </a:cubicBezTo>
                      <a:cubicBezTo>
                        <a:pt x="192" y="118"/>
                        <a:pt x="198" y="116"/>
                        <a:pt x="200" y="114"/>
                      </a:cubicBezTo>
                      <a:cubicBezTo>
                        <a:pt x="202" y="112"/>
                        <a:pt x="203" y="108"/>
                        <a:pt x="203" y="106"/>
                      </a:cubicBezTo>
                      <a:cubicBezTo>
                        <a:pt x="203" y="105"/>
                        <a:pt x="204" y="99"/>
                        <a:pt x="206" y="97"/>
                      </a:cubicBezTo>
                      <a:cubicBezTo>
                        <a:pt x="208" y="95"/>
                        <a:pt x="216" y="94"/>
                        <a:pt x="220" y="93"/>
                      </a:cubicBezTo>
                      <a:cubicBezTo>
                        <a:pt x="224" y="93"/>
                        <a:pt x="226" y="92"/>
                        <a:pt x="229" y="93"/>
                      </a:cubicBezTo>
                      <a:cubicBezTo>
                        <a:pt x="230" y="93"/>
                        <a:pt x="231" y="94"/>
                        <a:pt x="232" y="94"/>
                      </a:cubicBezTo>
                      <a:cubicBezTo>
                        <a:pt x="236" y="96"/>
                        <a:pt x="231" y="100"/>
                        <a:pt x="230" y="102"/>
                      </a:cubicBezTo>
                      <a:cubicBezTo>
                        <a:pt x="229" y="103"/>
                        <a:pt x="227" y="108"/>
                        <a:pt x="227" y="109"/>
                      </a:cubicBezTo>
                      <a:cubicBezTo>
                        <a:pt x="227" y="111"/>
                        <a:pt x="225" y="116"/>
                        <a:pt x="225" y="119"/>
                      </a:cubicBezTo>
                      <a:cubicBezTo>
                        <a:pt x="220" y="117"/>
                        <a:pt x="220" y="117"/>
                        <a:pt x="220" y="117"/>
                      </a:cubicBezTo>
                      <a:cubicBezTo>
                        <a:pt x="213" y="124"/>
                        <a:pt x="213" y="124"/>
                        <a:pt x="213" y="124"/>
                      </a:cubicBezTo>
                      <a:cubicBezTo>
                        <a:pt x="198" y="124"/>
                        <a:pt x="198" y="124"/>
                        <a:pt x="198" y="124"/>
                      </a:cubicBezTo>
                      <a:cubicBezTo>
                        <a:pt x="198" y="127"/>
                        <a:pt x="198" y="127"/>
                        <a:pt x="198" y="127"/>
                      </a:cubicBezTo>
                      <a:cubicBezTo>
                        <a:pt x="203" y="132"/>
                        <a:pt x="203" y="132"/>
                        <a:pt x="203" y="132"/>
                      </a:cubicBezTo>
                      <a:cubicBezTo>
                        <a:pt x="203" y="137"/>
                        <a:pt x="203" y="137"/>
                        <a:pt x="203" y="137"/>
                      </a:cubicBezTo>
                      <a:cubicBezTo>
                        <a:pt x="195" y="139"/>
                        <a:pt x="195" y="139"/>
                        <a:pt x="195" y="139"/>
                      </a:cubicBezTo>
                      <a:cubicBezTo>
                        <a:pt x="192" y="144"/>
                        <a:pt x="192" y="144"/>
                        <a:pt x="192" y="144"/>
                      </a:cubicBezTo>
                      <a:cubicBezTo>
                        <a:pt x="189" y="148"/>
                        <a:pt x="189" y="148"/>
                        <a:pt x="189" y="148"/>
                      </a:cubicBezTo>
                      <a:cubicBezTo>
                        <a:pt x="188" y="147"/>
                        <a:pt x="177" y="137"/>
                        <a:pt x="173" y="136"/>
                      </a:cubicBezTo>
                      <a:cubicBezTo>
                        <a:pt x="169" y="134"/>
                        <a:pt x="166" y="138"/>
                        <a:pt x="163" y="139"/>
                      </a:cubicBezTo>
                      <a:cubicBezTo>
                        <a:pt x="161" y="141"/>
                        <a:pt x="157" y="141"/>
                        <a:pt x="153" y="140"/>
                      </a:cubicBezTo>
                      <a:cubicBezTo>
                        <a:pt x="149" y="139"/>
                        <a:pt x="132" y="132"/>
                        <a:pt x="129" y="131"/>
                      </a:cubicBezTo>
                      <a:cubicBezTo>
                        <a:pt x="127" y="131"/>
                        <a:pt x="115" y="124"/>
                        <a:pt x="113" y="123"/>
                      </a:cubicBezTo>
                      <a:cubicBezTo>
                        <a:pt x="110" y="123"/>
                        <a:pt x="101" y="117"/>
                        <a:pt x="97" y="114"/>
                      </a:cubicBezTo>
                      <a:cubicBezTo>
                        <a:pt x="93" y="112"/>
                        <a:pt x="91" y="109"/>
                        <a:pt x="89" y="108"/>
                      </a:cubicBezTo>
                      <a:cubicBezTo>
                        <a:pt x="88" y="106"/>
                        <a:pt x="87" y="103"/>
                        <a:pt x="89" y="103"/>
                      </a:cubicBezTo>
                      <a:cubicBezTo>
                        <a:pt x="90" y="102"/>
                        <a:pt x="91" y="99"/>
                        <a:pt x="91" y="97"/>
                      </a:cubicBezTo>
                      <a:cubicBezTo>
                        <a:pt x="91" y="95"/>
                        <a:pt x="89" y="89"/>
                        <a:pt x="87" y="87"/>
                      </a:cubicBezTo>
                      <a:cubicBezTo>
                        <a:pt x="86" y="84"/>
                        <a:pt x="74" y="72"/>
                        <a:pt x="71" y="70"/>
                      </a:cubicBezTo>
                      <a:cubicBezTo>
                        <a:pt x="68" y="68"/>
                        <a:pt x="61" y="62"/>
                        <a:pt x="59" y="61"/>
                      </a:cubicBezTo>
                      <a:cubicBezTo>
                        <a:pt x="57" y="61"/>
                        <a:pt x="61" y="57"/>
                        <a:pt x="59" y="54"/>
                      </a:cubicBezTo>
                      <a:cubicBezTo>
                        <a:pt x="59" y="52"/>
                        <a:pt x="54" y="49"/>
                        <a:pt x="53" y="49"/>
                      </a:cubicBezTo>
                      <a:cubicBezTo>
                        <a:pt x="51" y="48"/>
                        <a:pt x="51" y="44"/>
                        <a:pt x="51" y="43"/>
                      </a:cubicBezTo>
                      <a:cubicBezTo>
                        <a:pt x="51" y="41"/>
                        <a:pt x="46" y="41"/>
                        <a:pt x="45" y="40"/>
                      </a:cubicBezTo>
                      <a:cubicBezTo>
                        <a:pt x="43" y="39"/>
                        <a:pt x="36" y="29"/>
                        <a:pt x="35" y="27"/>
                      </a:cubicBezTo>
                      <a:cubicBezTo>
                        <a:pt x="34" y="26"/>
                        <a:pt x="32" y="16"/>
                        <a:pt x="31" y="15"/>
                      </a:cubicBezTo>
                      <a:cubicBezTo>
                        <a:pt x="30" y="15"/>
                        <a:pt x="19" y="10"/>
                        <a:pt x="18" y="10"/>
                      </a:cubicBezTo>
                      <a:cubicBezTo>
                        <a:pt x="17" y="10"/>
                        <a:pt x="18" y="14"/>
                        <a:pt x="18" y="16"/>
                      </a:cubicBezTo>
                      <a:cubicBezTo>
                        <a:pt x="18" y="17"/>
                        <a:pt x="19" y="22"/>
                        <a:pt x="20" y="24"/>
                      </a:cubicBezTo>
                      <a:cubicBezTo>
                        <a:pt x="21" y="26"/>
                        <a:pt x="23" y="27"/>
                        <a:pt x="25" y="29"/>
                      </a:cubicBezTo>
                      <a:cubicBezTo>
                        <a:pt x="27" y="31"/>
                        <a:pt x="30" y="35"/>
                        <a:pt x="31" y="36"/>
                      </a:cubicBezTo>
                      <a:cubicBezTo>
                        <a:pt x="32" y="38"/>
                        <a:pt x="36" y="45"/>
                        <a:pt x="38" y="47"/>
                      </a:cubicBezTo>
                      <a:cubicBezTo>
                        <a:pt x="40" y="49"/>
                        <a:pt x="41" y="51"/>
                        <a:pt x="43" y="54"/>
                      </a:cubicBezTo>
                      <a:cubicBezTo>
                        <a:pt x="44" y="56"/>
                        <a:pt x="45" y="60"/>
                        <a:pt x="47" y="62"/>
                      </a:cubicBezTo>
                      <a:cubicBezTo>
                        <a:pt x="48" y="65"/>
                        <a:pt x="49" y="67"/>
                        <a:pt x="50" y="69"/>
                      </a:cubicBezTo>
                      <a:cubicBezTo>
                        <a:pt x="51" y="72"/>
                        <a:pt x="54" y="71"/>
                        <a:pt x="55" y="73"/>
                      </a:cubicBezTo>
                      <a:cubicBezTo>
                        <a:pt x="56" y="76"/>
                        <a:pt x="60" y="77"/>
                        <a:pt x="60" y="80"/>
                      </a:cubicBezTo>
                      <a:cubicBezTo>
                        <a:pt x="59" y="82"/>
                        <a:pt x="55" y="85"/>
                        <a:pt x="54" y="85"/>
                      </a:cubicBezTo>
                      <a:cubicBezTo>
                        <a:pt x="52" y="84"/>
                        <a:pt x="52" y="80"/>
                        <a:pt x="51" y="79"/>
                      </a:cubicBezTo>
                      <a:cubicBezTo>
                        <a:pt x="51" y="78"/>
                        <a:pt x="47" y="76"/>
                        <a:pt x="47" y="75"/>
                      </a:cubicBezTo>
                      <a:cubicBezTo>
                        <a:pt x="46" y="74"/>
                        <a:pt x="39" y="72"/>
                        <a:pt x="38" y="71"/>
                      </a:cubicBezTo>
                      <a:cubicBezTo>
                        <a:pt x="37" y="69"/>
                        <a:pt x="39" y="63"/>
                        <a:pt x="38" y="60"/>
                      </a:cubicBezTo>
                      <a:cubicBezTo>
                        <a:pt x="37" y="57"/>
                        <a:pt x="33" y="57"/>
                        <a:pt x="31" y="54"/>
                      </a:cubicBezTo>
                      <a:cubicBezTo>
                        <a:pt x="29" y="52"/>
                        <a:pt x="26" y="52"/>
                        <a:pt x="22" y="51"/>
                      </a:cubicBezTo>
                      <a:cubicBezTo>
                        <a:pt x="19" y="49"/>
                        <a:pt x="14" y="43"/>
                        <a:pt x="15" y="43"/>
                      </a:cubicBezTo>
                      <a:cubicBezTo>
                        <a:pt x="16" y="43"/>
                        <a:pt x="20" y="43"/>
                        <a:pt x="21" y="43"/>
                      </a:cubicBezTo>
                      <a:cubicBezTo>
                        <a:pt x="23" y="43"/>
                        <a:pt x="24" y="40"/>
                        <a:pt x="23" y="37"/>
                      </a:cubicBezTo>
                      <a:cubicBezTo>
                        <a:pt x="23" y="35"/>
                        <a:pt x="13" y="29"/>
                        <a:pt x="11" y="27"/>
                      </a:cubicBezTo>
                      <a:cubicBezTo>
                        <a:pt x="9" y="25"/>
                        <a:pt x="6" y="16"/>
                        <a:pt x="4" y="1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7" name="Freeform 118">
                  <a:extLst>
                    <a:ext uri="{FF2B5EF4-FFF2-40B4-BE49-F238E27FC236}">
                      <a16:creationId xmlns:a16="http://schemas.microsoft.com/office/drawing/2014/main" id="{FC5FEE43-AB62-A7C6-B047-AEB19C4278F3}"/>
                    </a:ext>
                  </a:extLst>
                </p:cNvPr>
                <p:cNvSpPr>
                  <a:spLocks/>
                </p:cNvSpPr>
                <p:nvPr>
                  <p:custDataLst>
                    <p:tags r:id="rId63"/>
                  </p:custDataLst>
                </p:nvPr>
              </p:nvSpPr>
              <p:spPr bwMode="auto">
                <a:xfrm>
                  <a:off x="3726180" y="3877528"/>
                  <a:ext cx="58384" cy="29825"/>
                </a:xfrm>
                <a:custGeom>
                  <a:avLst/>
                  <a:gdLst>
                    <a:gd name="T0" fmla="*/ 12576 w 16"/>
                    <a:gd name="T1" fmla="*/ 38328 h 7"/>
                    <a:gd name="T2" fmla="*/ 8383 w 16"/>
                    <a:gd name="T3" fmla="*/ 5475 h 7"/>
                    <a:gd name="T4" fmla="*/ 37728 w 16"/>
                    <a:gd name="T5" fmla="*/ 0 h 7"/>
                    <a:gd name="T6" fmla="*/ 67072 w 16"/>
                    <a:gd name="T7" fmla="*/ 10952 h 7"/>
                    <a:gd name="T8" fmla="*/ 46113 w 16"/>
                    <a:gd name="T9" fmla="*/ 38328 h 7"/>
                    <a:gd name="T10" fmla="*/ 12576 w 16"/>
                    <a:gd name="T11" fmla="*/ 38328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7">
                      <a:moveTo>
                        <a:pt x="3" y="7"/>
                      </a:moveTo>
                      <a:cubicBezTo>
                        <a:pt x="2" y="6"/>
                        <a:pt x="0" y="3"/>
                        <a:pt x="2" y="1"/>
                      </a:cubicBezTo>
                      <a:cubicBezTo>
                        <a:pt x="3" y="0"/>
                        <a:pt x="6" y="0"/>
                        <a:pt x="9" y="0"/>
                      </a:cubicBezTo>
                      <a:cubicBezTo>
                        <a:pt x="9" y="0"/>
                        <a:pt x="16" y="1"/>
                        <a:pt x="16" y="2"/>
                      </a:cubicBezTo>
                      <a:cubicBezTo>
                        <a:pt x="15" y="4"/>
                        <a:pt x="13" y="7"/>
                        <a:pt x="11" y="7"/>
                      </a:cubicBezTo>
                      <a:cubicBezTo>
                        <a:pt x="11" y="7"/>
                        <a:pt x="3" y="7"/>
                        <a:pt x="3"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8" name="Freeform 121">
                  <a:extLst>
                    <a:ext uri="{FF2B5EF4-FFF2-40B4-BE49-F238E27FC236}">
                      <a16:creationId xmlns:a16="http://schemas.microsoft.com/office/drawing/2014/main" id="{0C45D80A-084A-AF26-B9B0-3BF43DAE0B4B}"/>
                    </a:ext>
                  </a:extLst>
                </p:cNvPr>
                <p:cNvSpPr>
                  <a:spLocks/>
                </p:cNvSpPr>
                <p:nvPr>
                  <p:custDataLst>
                    <p:tags r:id="rId64"/>
                  </p:custDataLst>
                </p:nvPr>
              </p:nvSpPr>
              <p:spPr bwMode="auto">
                <a:xfrm>
                  <a:off x="3598185" y="3831642"/>
                  <a:ext cx="101050" cy="80299"/>
                </a:xfrm>
                <a:custGeom>
                  <a:avLst/>
                  <a:gdLst>
                    <a:gd name="T0" fmla="*/ 33288 w 26"/>
                    <a:gd name="T1" fmla="*/ 75418 h 19"/>
                    <a:gd name="T2" fmla="*/ 4756 w 26"/>
                    <a:gd name="T3" fmla="*/ 102353 h 19"/>
                    <a:gd name="T4" fmla="*/ 0 w 26"/>
                    <a:gd name="T5" fmla="*/ 102353 h 19"/>
                    <a:gd name="T6" fmla="*/ 4756 w 26"/>
                    <a:gd name="T7" fmla="*/ 10774 h 19"/>
                    <a:gd name="T8" fmla="*/ 38044 w 26"/>
                    <a:gd name="T9" fmla="*/ 0 h 19"/>
                    <a:gd name="T10" fmla="*/ 66578 w 26"/>
                    <a:gd name="T11" fmla="*/ 16161 h 19"/>
                    <a:gd name="T12" fmla="*/ 85599 w 26"/>
                    <a:gd name="T13" fmla="*/ 32322 h 19"/>
                    <a:gd name="T14" fmla="*/ 123643 w 26"/>
                    <a:gd name="T15" fmla="*/ 53871 h 19"/>
                    <a:gd name="T16" fmla="*/ 109376 w 26"/>
                    <a:gd name="T17" fmla="*/ 80806 h 19"/>
                    <a:gd name="T18" fmla="*/ 76088 w 26"/>
                    <a:gd name="T19" fmla="*/ 70031 h 19"/>
                    <a:gd name="T20" fmla="*/ 33288 w 26"/>
                    <a:gd name="T21" fmla="*/ 75418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9">
                      <a:moveTo>
                        <a:pt x="7" y="14"/>
                      </a:moveTo>
                      <a:cubicBezTo>
                        <a:pt x="5" y="15"/>
                        <a:pt x="3" y="19"/>
                        <a:pt x="1" y="19"/>
                      </a:cubicBezTo>
                      <a:cubicBezTo>
                        <a:pt x="1" y="19"/>
                        <a:pt x="0" y="19"/>
                        <a:pt x="0" y="19"/>
                      </a:cubicBezTo>
                      <a:cubicBezTo>
                        <a:pt x="1" y="2"/>
                        <a:pt x="1" y="2"/>
                        <a:pt x="1" y="2"/>
                      </a:cubicBezTo>
                      <a:cubicBezTo>
                        <a:pt x="3" y="2"/>
                        <a:pt x="6" y="0"/>
                        <a:pt x="8" y="0"/>
                      </a:cubicBezTo>
                      <a:cubicBezTo>
                        <a:pt x="10" y="0"/>
                        <a:pt x="14" y="2"/>
                        <a:pt x="14" y="3"/>
                      </a:cubicBezTo>
                      <a:cubicBezTo>
                        <a:pt x="15" y="3"/>
                        <a:pt x="16" y="6"/>
                        <a:pt x="18" y="6"/>
                      </a:cubicBezTo>
                      <a:cubicBezTo>
                        <a:pt x="19" y="6"/>
                        <a:pt x="26" y="9"/>
                        <a:pt x="26" y="10"/>
                      </a:cubicBezTo>
                      <a:cubicBezTo>
                        <a:pt x="26" y="11"/>
                        <a:pt x="24" y="14"/>
                        <a:pt x="23" y="15"/>
                      </a:cubicBezTo>
                      <a:cubicBezTo>
                        <a:pt x="22" y="15"/>
                        <a:pt x="18" y="13"/>
                        <a:pt x="16" y="13"/>
                      </a:cubicBezTo>
                      <a:cubicBezTo>
                        <a:pt x="13" y="13"/>
                        <a:pt x="9" y="14"/>
                        <a:pt x="7"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09" name="Freeform 122">
                  <a:extLst>
                    <a:ext uri="{FF2B5EF4-FFF2-40B4-BE49-F238E27FC236}">
                      <a16:creationId xmlns:a16="http://schemas.microsoft.com/office/drawing/2014/main" id="{402DDB6A-6175-39AB-46E9-48EDB551A9EE}"/>
                    </a:ext>
                  </a:extLst>
                </p:cNvPr>
                <p:cNvSpPr>
                  <a:spLocks/>
                </p:cNvSpPr>
                <p:nvPr>
                  <p:custDataLst>
                    <p:tags r:id="rId65"/>
                  </p:custDataLst>
                </p:nvPr>
              </p:nvSpPr>
              <p:spPr bwMode="auto">
                <a:xfrm>
                  <a:off x="3519589" y="3829350"/>
                  <a:ext cx="80839" cy="82593"/>
                </a:xfrm>
                <a:custGeom>
                  <a:avLst/>
                  <a:gdLst>
                    <a:gd name="T0" fmla="*/ 97971 w 21"/>
                    <a:gd name="T1" fmla="*/ 15431 h 20"/>
                    <a:gd name="T2" fmla="*/ 93307 w 21"/>
                    <a:gd name="T3" fmla="*/ 102870 h 20"/>
                    <a:gd name="T4" fmla="*/ 69979 w 21"/>
                    <a:gd name="T5" fmla="*/ 92583 h 20"/>
                    <a:gd name="T6" fmla="*/ 27993 w 21"/>
                    <a:gd name="T7" fmla="*/ 92583 h 20"/>
                    <a:gd name="T8" fmla="*/ 0 w 21"/>
                    <a:gd name="T9" fmla="*/ 66866 h 20"/>
                    <a:gd name="T10" fmla="*/ 55983 w 21"/>
                    <a:gd name="T11" fmla="*/ 61722 h 20"/>
                    <a:gd name="T12" fmla="*/ 46653 w 21"/>
                    <a:gd name="T13" fmla="*/ 30861 h 20"/>
                    <a:gd name="T14" fmla="*/ 27993 w 21"/>
                    <a:gd name="T15" fmla="*/ 10287 h 20"/>
                    <a:gd name="T16" fmla="*/ 60650 w 21"/>
                    <a:gd name="T17" fmla="*/ 0 h 20"/>
                    <a:gd name="T18" fmla="*/ 93307 w 21"/>
                    <a:gd name="T19" fmla="*/ 15431 h 20"/>
                    <a:gd name="T20" fmla="*/ 97971 w 21"/>
                    <a:gd name="T21" fmla="*/ 1543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0">
                      <a:moveTo>
                        <a:pt x="21" y="3"/>
                      </a:moveTo>
                      <a:cubicBezTo>
                        <a:pt x="21" y="3"/>
                        <a:pt x="20" y="20"/>
                        <a:pt x="20" y="20"/>
                      </a:cubicBezTo>
                      <a:cubicBezTo>
                        <a:pt x="20" y="20"/>
                        <a:pt x="17" y="18"/>
                        <a:pt x="15" y="18"/>
                      </a:cubicBezTo>
                      <a:cubicBezTo>
                        <a:pt x="14" y="18"/>
                        <a:pt x="8" y="18"/>
                        <a:pt x="6" y="18"/>
                      </a:cubicBezTo>
                      <a:cubicBezTo>
                        <a:pt x="3" y="18"/>
                        <a:pt x="0" y="15"/>
                        <a:pt x="0" y="13"/>
                      </a:cubicBezTo>
                      <a:cubicBezTo>
                        <a:pt x="0" y="11"/>
                        <a:pt x="12" y="14"/>
                        <a:pt x="12" y="12"/>
                      </a:cubicBezTo>
                      <a:cubicBezTo>
                        <a:pt x="12" y="10"/>
                        <a:pt x="12" y="6"/>
                        <a:pt x="10" y="6"/>
                      </a:cubicBezTo>
                      <a:cubicBezTo>
                        <a:pt x="9" y="5"/>
                        <a:pt x="6" y="3"/>
                        <a:pt x="6" y="2"/>
                      </a:cubicBezTo>
                      <a:cubicBezTo>
                        <a:pt x="7" y="1"/>
                        <a:pt x="12" y="0"/>
                        <a:pt x="13" y="0"/>
                      </a:cubicBezTo>
                      <a:cubicBezTo>
                        <a:pt x="14" y="0"/>
                        <a:pt x="18" y="3"/>
                        <a:pt x="20" y="3"/>
                      </a:cubicBezTo>
                      <a:cubicBezTo>
                        <a:pt x="20" y="3"/>
                        <a:pt x="20" y="3"/>
                        <a:pt x="21" y="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0" name="Freeform 125">
                  <a:extLst>
                    <a:ext uri="{FF2B5EF4-FFF2-40B4-BE49-F238E27FC236}">
                      <a16:creationId xmlns:a16="http://schemas.microsoft.com/office/drawing/2014/main" id="{CCC030E0-A35E-946A-04C4-E2C81768A122}"/>
                    </a:ext>
                  </a:extLst>
                </p:cNvPr>
                <p:cNvSpPr>
                  <a:spLocks/>
                </p:cNvSpPr>
                <p:nvPr>
                  <p:custDataLst>
                    <p:tags r:id="rId66"/>
                  </p:custDataLst>
                </p:nvPr>
              </p:nvSpPr>
              <p:spPr bwMode="auto">
                <a:xfrm>
                  <a:off x="8064854" y="4207898"/>
                  <a:ext cx="69612" cy="117005"/>
                </a:xfrm>
                <a:custGeom>
                  <a:avLst/>
                  <a:gdLst>
                    <a:gd name="T0" fmla="*/ 80047 w 18"/>
                    <a:gd name="T1" fmla="*/ 110601 h 28"/>
                    <a:gd name="T2" fmla="*/ 32960 w 18"/>
                    <a:gd name="T3" fmla="*/ 147468 h 28"/>
                    <a:gd name="T4" fmla="*/ 9417 w 18"/>
                    <a:gd name="T5" fmla="*/ 136935 h 28"/>
                    <a:gd name="T6" fmla="*/ 4709 w 18"/>
                    <a:gd name="T7" fmla="*/ 94802 h 28"/>
                    <a:gd name="T8" fmla="*/ 14126 w 18"/>
                    <a:gd name="T9" fmla="*/ 5268 h 28"/>
                    <a:gd name="T10" fmla="*/ 47087 w 18"/>
                    <a:gd name="T11" fmla="*/ 36868 h 28"/>
                    <a:gd name="T12" fmla="*/ 80047 w 18"/>
                    <a:gd name="T13" fmla="*/ 110601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8">
                      <a:moveTo>
                        <a:pt x="17" y="21"/>
                      </a:moveTo>
                      <a:cubicBezTo>
                        <a:pt x="16" y="24"/>
                        <a:pt x="12" y="28"/>
                        <a:pt x="7" y="28"/>
                      </a:cubicBezTo>
                      <a:cubicBezTo>
                        <a:pt x="3" y="28"/>
                        <a:pt x="2" y="28"/>
                        <a:pt x="2" y="26"/>
                      </a:cubicBezTo>
                      <a:cubicBezTo>
                        <a:pt x="1" y="24"/>
                        <a:pt x="1" y="18"/>
                        <a:pt x="1" y="18"/>
                      </a:cubicBezTo>
                      <a:cubicBezTo>
                        <a:pt x="0" y="13"/>
                        <a:pt x="2" y="2"/>
                        <a:pt x="3" y="1"/>
                      </a:cubicBezTo>
                      <a:cubicBezTo>
                        <a:pt x="4" y="0"/>
                        <a:pt x="10" y="4"/>
                        <a:pt x="10" y="7"/>
                      </a:cubicBezTo>
                      <a:cubicBezTo>
                        <a:pt x="11" y="11"/>
                        <a:pt x="18" y="18"/>
                        <a:pt x="17" y="2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1" name="Freeform 126">
                  <a:extLst>
                    <a:ext uri="{FF2B5EF4-FFF2-40B4-BE49-F238E27FC236}">
                      <a16:creationId xmlns:a16="http://schemas.microsoft.com/office/drawing/2014/main" id="{A5256449-F13E-3B7B-F07C-B95E7C2957F9}"/>
                    </a:ext>
                  </a:extLst>
                </p:cNvPr>
                <p:cNvSpPr>
                  <a:spLocks/>
                </p:cNvSpPr>
                <p:nvPr>
                  <p:custDataLst>
                    <p:tags r:id="rId67"/>
                  </p:custDataLst>
                </p:nvPr>
              </p:nvSpPr>
              <p:spPr bwMode="auto">
                <a:xfrm>
                  <a:off x="8293596" y="3613690"/>
                  <a:ext cx="141470" cy="174363"/>
                </a:xfrm>
                <a:custGeom>
                  <a:avLst/>
                  <a:gdLst>
                    <a:gd name="T0" fmla="*/ 32217 w 37"/>
                    <a:gd name="T1" fmla="*/ 51980 h 42"/>
                    <a:gd name="T2" fmla="*/ 13807 w 37"/>
                    <a:gd name="T3" fmla="*/ 25990 h 42"/>
                    <a:gd name="T4" fmla="*/ 27614 w 37"/>
                    <a:gd name="T5" fmla="*/ 5199 h 42"/>
                    <a:gd name="T6" fmla="*/ 64435 w 37"/>
                    <a:gd name="T7" fmla="*/ 20791 h 42"/>
                    <a:gd name="T8" fmla="*/ 69038 w 37"/>
                    <a:gd name="T9" fmla="*/ 51980 h 42"/>
                    <a:gd name="T10" fmla="*/ 156485 w 37"/>
                    <a:gd name="T11" fmla="*/ 57179 h 42"/>
                    <a:gd name="T12" fmla="*/ 138076 w 37"/>
                    <a:gd name="T13" fmla="*/ 88368 h 42"/>
                    <a:gd name="T14" fmla="*/ 119664 w 37"/>
                    <a:gd name="T15" fmla="*/ 109160 h 42"/>
                    <a:gd name="T16" fmla="*/ 142678 w 37"/>
                    <a:gd name="T17" fmla="*/ 129951 h 42"/>
                    <a:gd name="T18" fmla="*/ 156485 w 37"/>
                    <a:gd name="T19" fmla="*/ 124754 h 42"/>
                    <a:gd name="T20" fmla="*/ 165690 w 37"/>
                    <a:gd name="T21" fmla="*/ 187130 h 42"/>
                    <a:gd name="T22" fmla="*/ 170292 w 37"/>
                    <a:gd name="T23" fmla="*/ 213120 h 42"/>
                    <a:gd name="T24" fmla="*/ 147280 w 37"/>
                    <a:gd name="T25" fmla="*/ 218319 h 42"/>
                    <a:gd name="T26" fmla="*/ 142678 w 37"/>
                    <a:gd name="T27" fmla="*/ 213120 h 42"/>
                    <a:gd name="T28" fmla="*/ 128871 w 37"/>
                    <a:gd name="T29" fmla="*/ 161140 h 42"/>
                    <a:gd name="T30" fmla="*/ 96652 w 37"/>
                    <a:gd name="T31" fmla="*/ 135150 h 42"/>
                    <a:gd name="T32" fmla="*/ 87447 w 37"/>
                    <a:gd name="T33" fmla="*/ 176734 h 42"/>
                    <a:gd name="T34" fmla="*/ 50628 w 37"/>
                    <a:gd name="T35" fmla="*/ 197528 h 42"/>
                    <a:gd name="T36" fmla="*/ 36819 w 37"/>
                    <a:gd name="T37" fmla="*/ 197528 h 42"/>
                    <a:gd name="T38" fmla="*/ 36819 w 37"/>
                    <a:gd name="T39" fmla="*/ 197528 h 42"/>
                    <a:gd name="T40" fmla="*/ 36819 w 37"/>
                    <a:gd name="T41" fmla="*/ 166339 h 42"/>
                    <a:gd name="T42" fmla="*/ 27614 w 37"/>
                    <a:gd name="T43" fmla="*/ 129951 h 42"/>
                    <a:gd name="T44" fmla="*/ 23012 w 37"/>
                    <a:gd name="T45" fmla="*/ 98764 h 42"/>
                    <a:gd name="T46" fmla="*/ 0 w 37"/>
                    <a:gd name="T47" fmla="*/ 77971 h 42"/>
                    <a:gd name="T48" fmla="*/ 32217 w 37"/>
                    <a:gd name="T49" fmla="*/ 5198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2">
                      <a:moveTo>
                        <a:pt x="7" y="10"/>
                      </a:moveTo>
                      <a:cubicBezTo>
                        <a:pt x="7" y="9"/>
                        <a:pt x="2" y="6"/>
                        <a:pt x="3" y="5"/>
                      </a:cubicBezTo>
                      <a:cubicBezTo>
                        <a:pt x="3" y="5"/>
                        <a:pt x="5" y="1"/>
                        <a:pt x="6" y="1"/>
                      </a:cubicBezTo>
                      <a:cubicBezTo>
                        <a:pt x="7" y="0"/>
                        <a:pt x="14" y="3"/>
                        <a:pt x="14" y="4"/>
                      </a:cubicBezTo>
                      <a:cubicBezTo>
                        <a:pt x="15" y="4"/>
                        <a:pt x="14" y="10"/>
                        <a:pt x="15" y="10"/>
                      </a:cubicBezTo>
                      <a:cubicBezTo>
                        <a:pt x="17" y="10"/>
                        <a:pt x="33" y="10"/>
                        <a:pt x="34" y="11"/>
                      </a:cubicBezTo>
                      <a:cubicBezTo>
                        <a:pt x="35" y="12"/>
                        <a:pt x="31" y="17"/>
                        <a:pt x="30" y="17"/>
                      </a:cubicBezTo>
                      <a:cubicBezTo>
                        <a:pt x="29" y="18"/>
                        <a:pt x="25" y="20"/>
                        <a:pt x="26" y="21"/>
                      </a:cubicBezTo>
                      <a:cubicBezTo>
                        <a:pt x="27" y="23"/>
                        <a:pt x="29" y="25"/>
                        <a:pt x="31" y="25"/>
                      </a:cubicBezTo>
                      <a:cubicBezTo>
                        <a:pt x="32" y="25"/>
                        <a:pt x="33" y="24"/>
                        <a:pt x="34" y="24"/>
                      </a:cubicBezTo>
                      <a:cubicBezTo>
                        <a:pt x="34" y="24"/>
                        <a:pt x="35" y="31"/>
                        <a:pt x="36" y="36"/>
                      </a:cubicBezTo>
                      <a:cubicBezTo>
                        <a:pt x="36" y="38"/>
                        <a:pt x="37" y="41"/>
                        <a:pt x="37" y="41"/>
                      </a:cubicBezTo>
                      <a:cubicBezTo>
                        <a:pt x="32" y="42"/>
                        <a:pt x="32" y="42"/>
                        <a:pt x="32" y="42"/>
                      </a:cubicBezTo>
                      <a:cubicBezTo>
                        <a:pt x="31" y="42"/>
                        <a:pt x="31" y="41"/>
                        <a:pt x="31" y="41"/>
                      </a:cubicBezTo>
                      <a:cubicBezTo>
                        <a:pt x="31" y="39"/>
                        <a:pt x="30" y="32"/>
                        <a:pt x="28" y="31"/>
                      </a:cubicBezTo>
                      <a:cubicBezTo>
                        <a:pt x="26" y="30"/>
                        <a:pt x="21" y="27"/>
                        <a:pt x="21" y="26"/>
                      </a:cubicBezTo>
                      <a:cubicBezTo>
                        <a:pt x="20" y="24"/>
                        <a:pt x="20" y="32"/>
                        <a:pt x="19" y="34"/>
                      </a:cubicBezTo>
                      <a:cubicBezTo>
                        <a:pt x="18" y="36"/>
                        <a:pt x="13" y="38"/>
                        <a:pt x="11" y="38"/>
                      </a:cubicBezTo>
                      <a:cubicBezTo>
                        <a:pt x="10" y="38"/>
                        <a:pt x="9" y="38"/>
                        <a:pt x="8" y="38"/>
                      </a:cubicBezTo>
                      <a:cubicBezTo>
                        <a:pt x="8" y="38"/>
                        <a:pt x="8" y="38"/>
                        <a:pt x="8" y="38"/>
                      </a:cubicBezTo>
                      <a:cubicBezTo>
                        <a:pt x="8" y="32"/>
                        <a:pt x="8" y="32"/>
                        <a:pt x="8" y="32"/>
                      </a:cubicBezTo>
                      <a:cubicBezTo>
                        <a:pt x="8" y="30"/>
                        <a:pt x="7" y="26"/>
                        <a:pt x="6" y="25"/>
                      </a:cubicBezTo>
                      <a:cubicBezTo>
                        <a:pt x="5" y="23"/>
                        <a:pt x="5" y="21"/>
                        <a:pt x="5" y="19"/>
                      </a:cubicBezTo>
                      <a:cubicBezTo>
                        <a:pt x="5" y="17"/>
                        <a:pt x="0" y="16"/>
                        <a:pt x="0" y="15"/>
                      </a:cubicBezTo>
                      <a:cubicBezTo>
                        <a:pt x="0" y="13"/>
                        <a:pt x="7" y="11"/>
                        <a:pt x="7" y="10"/>
                      </a:cubicBezTo>
                      <a:close/>
                    </a:path>
                  </a:pathLst>
                </a:custGeom>
                <a:solidFill>
                  <a:schemeClr val="accent2"/>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2" name="Freeform 127">
                  <a:extLst>
                    <a:ext uri="{FF2B5EF4-FFF2-40B4-BE49-F238E27FC236}">
                      <a16:creationId xmlns:a16="http://schemas.microsoft.com/office/drawing/2014/main" id="{3F467881-396C-A94B-CB76-829307E3B436}"/>
                    </a:ext>
                  </a:extLst>
                </p:cNvPr>
                <p:cNvSpPr>
                  <a:spLocks/>
                </p:cNvSpPr>
                <p:nvPr>
                  <p:custDataLst>
                    <p:tags r:id="rId68"/>
                  </p:custDataLst>
                </p:nvPr>
              </p:nvSpPr>
              <p:spPr bwMode="auto">
                <a:xfrm>
                  <a:off x="8325033" y="3547158"/>
                  <a:ext cx="92067" cy="52767"/>
                </a:xfrm>
                <a:custGeom>
                  <a:avLst/>
                  <a:gdLst>
                    <a:gd name="T0" fmla="*/ 18532 w 24"/>
                    <a:gd name="T1" fmla="*/ 59630 h 13"/>
                    <a:gd name="T2" fmla="*/ 4633 w 24"/>
                    <a:gd name="T3" fmla="*/ 49692 h 13"/>
                    <a:gd name="T4" fmla="*/ 0 w 24"/>
                    <a:gd name="T5" fmla="*/ 34785 h 13"/>
                    <a:gd name="T6" fmla="*/ 13899 w 24"/>
                    <a:gd name="T7" fmla="*/ 14908 h 13"/>
                    <a:gd name="T8" fmla="*/ 46330 w 24"/>
                    <a:gd name="T9" fmla="*/ 0 h 13"/>
                    <a:gd name="T10" fmla="*/ 88027 w 24"/>
                    <a:gd name="T11" fmla="*/ 4970 h 13"/>
                    <a:gd name="T12" fmla="*/ 101926 w 24"/>
                    <a:gd name="T13" fmla="*/ 24845 h 13"/>
                    <a:gd name="T14" fmla="*/ 111192 w 24"/>
                    <a:gd name="T15" fmla="*/ 19877 h 13"/>
                    <a:gd name="T16" fmla="*/ 106559 w 24"/>
                    <a:gd name="T17" fmla="*/ 49692 h 13"/>
                    <a:gd name="T18" fmla="*/ 106559 w 24"/>
                    <a:gd name="T19" fmla="*/ 64600 h 13"/>
                    <a:gd name="T20" fmla="*/ 78761 w 24"/>
                    <a:gd name="T21" fmla="*/ 64600 h 13"/>
                    <a:gd name="T22" fmla="*/ 18532 w 24"/>
                    <a:gd name="T23" fmla="*/ 5963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13">
                      <a:moveTo>
                        <a:pt x="4" y="12"/>
                      </a:moveTo>
                      <a:cubicBezTo>
                        <a:pt x="2" y="12"/>
                        <a:pt x="1" y="10"/>
                        <a:pt x="1" y="10"/>
                      </a:cubicBezTo>
                      <a:cubicBezTo>
                        <a:pt x="0" y="7"/>
                        <a:pt x="0" y="7"/>
                        <a:pt x="0" y="7"/>
                      </a:cubicBezTo>
                      <a:cubicBezTo>
                        <a:pt x="2" y="8"/>
                        <a:pt x="2" y="4"/>
                        <a:pt x="3" y="3"/>
                      </a:cubicBezTo>
                      <a:cubicBezTo>
                        <a:pt x="4" y="1"/>
                        <a:pt x="8" y="0"/>
                        <a:pt x="10" y="0"/>
                      </a:cubicBezTo>
                      <a:cubicBezTo>
                        <a:pt x="12" y="0"/>
                        <a:pt x="17" y="1"/>
                        <a:pt x="19" y="1"/>
                      </a:cubicBezTo>
                      <a:cubicBezTo>
                        <a:pt x="20" y="1"/>
                        <a:pt x="20" y="4"/>
                        <a:pt x="22" y="5"/>
                      </a:cubicBezTo>
                      <a:cubicBezTo>
                        <a:pt x="22" y="5"/>
                        <a:pt x="23" y="4"/>
                        <a:pt x="24" y="4"/>
                      </a:cubicBezTo>
                      <a:cubicBezTo>
                        <a:pt x="23" y="10"/>
                        <a:pt x="23" y="10"/>
                        <a:pt x="23" y="10"/>
                      </a:cubicBezTo>
                      <a:cubicBezTo>
                        <a:pt x="23" y="10"/>
                        <a:pt x="24" y="13"/>
                        <a:pt x="23" y="13"/>
                      </a:cubicBezTo>
                      <a:cubicBezTo>
                        <a:pt x="22" y="13"/>
                        <a:pt x="19" y="13"/>
                        <a:pt x="17" y="13"/>
                      </a:cubicBezTo>
                      <a:cubicBezTo>
                        <a:pt x="15" y="13"/>
                        <a:pt x="6" y="12"/>
                        <a:pt x="4" y="1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3" name="Freeform 128">
                  <a:extLst>
                    <a:ext uri="{FF2B5EF4-FFF2-40B4-BE49-F238E27FC236}">
                      <a16:creationId xmlns:a16="http://schemas.microsoft.com/office/drawing/2014/main" id="{8E806B84-556A-FE57-BE51-A6417CEC2E1B}"/>
                    </a:ext>
                  </a:extLst>
                </p:cNvPr>
                <p:cNvSpPr>
                  <a:spLocks/>
                </p:cNvSpPr>
                <p:nvPr>
                  <p:custDataLst>
                    <p:tags r:id="rId69"/>
                  </p:custDataLst>
                </p:nvPr>
              </p:nvSpPr>
              <p:spPr bwMode="auto">
                <a:xfrm>
                  <a:off x="8062308" y="3471448"/>
                  <a:ext cx="235782" cy="137654"/>
                </a:xfrm>
                <a:custGeom>
                  <a:avLst/>
                  <a:gdLst>
                    <a:gd name="T0" fmla="*/ 70555 w 61"/>
                    <a:gd name="T1" fmla="*/ 115455 h 33"/>
                    <a:gd name="T2" fmla="*/ 9407 w 61"/>
                    <a:gd name="T3" fmla="*/ 83967 h 33"/>
                    <a:gd name="T4" fmla="*/ 0 w 61"/>
                    <a:gd name="T5" fmla="*/ 68224 h 33"/>
                    <a:gd name="T6" fmla="*/ 9407 w 61"/>
                    <a:gd name="T7" fmla="*/ 36736 h 33"/>
                    <a:gd name="T8" fmla="*/ 28223 w 61"/>
                    <a:gd name="T9" fmla="*/ 10496 h 33"/>
                    <a:gd name="T10" fmla="*/ 32925 w 61"/>
                    <a:gd name="T11" fmla="*/ 15744 h 33"/>
                    <a:gd name="T12" fmla="*/ 47037 w 61"/>
                    <a:gd name="T13" fmla="*/ 0 h 33"/>
                    <a:gd name="T14" fmla="*/ 70555 w 61"/>
                    <a:gd name="T15" fmla="*/ 0 h 33"/>
                    <a:gd name="T16" fmla="*/ 94073 w 61"/>
                    <a:gd name="T17" fmla="*/ 26240 h 33"/>
                    <a:gd name="T18" fmla="*/ 117591 w 61"/>
                    <a:gd name="T19" fmla="*/ 47231 h 33"/>
                    <a:gd name="T20" fmla="*/ 145812 w 61"/>
                    <a:gd name="T21" fmla="*/ 52480 h 33"/>
                    <a:gd name="T22" fmla="*/ 169331 w 61"/>
                    <a:gd name="T23" fmla="*/ 83967 h 33"/>
                    <a:gd name="T24" fmla="*/ 221071 w 61"/>
                    <a:gd name="T25" fmla="*/ 104958 h 33"/>
                    <a:gd name="T26" fmla="*/ 282218 w 61"/>
                    <a:gd name="T27" fmla="*/ 115455 h 33"/>
                    <a:gd name="T28" fmla="*/ 277515 w 61"/>
                    <a:gd name="T29" fmla="*/ 173182 h 33"/>
                    <a:gd name="T30" fmla="*/ 225774 w 61"/>
                    <a:gd name="T31" fmla="*/ 167935 h 33"/>
                    <a:gd name="T32" fmla="*/ 174035 w 61"/>
                    <a:gd name="T33" fmla="*/ 157438 h 33"/>
                    <a:gd name="T34" fmla="*/ 159924 w 61"/>
                    <a:gd name="T35" fmla="*/ 131198 h 33"/>
                    <a:gd name="T36" fmla="*/ 117591 w 61"/>
                    <a:gd name="T37" fmla="*/ 131198 h 33"/>
                    <a:gd name="T38" fmla="*/ 70555 w 61"/>
                    <a:gd name="T39" fmla="*/ 115455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 h="33">
                      <a:moveTo>
                        <a:pt x="15" y="22"/>
                      </a:moveTo>
                      <a:cubicBezTo>
                        <a:pt x="13" y="21"/>
                        <a:pt x="3" y="17"/>
                        <a:pt x="2" y="16"/>
                      </a:cubicBezTo>
                      <a:cubicBezTo>
                        <a:pt x="1" y="16"/>
                        <a:pt x="0" y="14"/>
                        <a:pt x="0" y="13"/>
                      </a:cubicBezTo>
                      <a:cubicBezTo>
                        <a:pt x="0" y="12"/>
                        <a:pt x="2" y="7"/>
                        <a:pt x="2" y="7"/>
                      </a:cubicBezTo>
                      <a:cubicBezTo>
                        <a:pt x="6" y="2"/>
                        <a:pt x="6" y="2"/>
                        <a:pt x="6" y="2"/>
                      </a:cubicBezTo>
                      <a:cubicBezTo>
                        <a:pt x="7" y="2"/>
                        <a:pt x="7" y="3"/>
                        <a:pt x="7" y="3"/>
                      </a:cubicBezTo>
                      <a:cubicBezTo>
                        <a:pt x="10" y="0"/>
                        <a:pt x="10" y="0"/>
                        <a:pt x="10" y="0"/>
                      </a:cubicBezTo>
                      <a:cubicBezTo>
                        <a:pt x="15" y="0"/>
                        <a:pt x="15" y="0"/>
                        <a:pt x="15" y="0"/>
                      </a:cubicBezTo>
                      <a:cubicBezTo>
                        <a:pt x="15" y="0"/>
                        <a:pt x="18" y="4"/>
                        <a:pt x="20" y="5"/>
                      </a:cubicBezTo>
                      <a:cubicBezTo>
                        <a:pt x="22" y="6"/>
                        <a:pt x="25" y="9"/>
                        <a:pt x="25" y="9"/>
                      </a:cubicBezTo>
                      <a:cubicBezTo>
                        <a:pt x="31" y="10"/>
                        <a:pt x="31" y="10"/>
                        <a:pt x="31" y="10"/>
                      </a:cubicBezTo>
                      <a:cubicBezTo>
                        <a:pt x="31" y="10"/>
                        <a:pt x="33" y="14"/>
                        <a:pt x="36" y="16"/>
                      </a:cubicBezTo>
                      <a:cubicBezTo>
                        <a:pt x="39" y="18"/>
                        <a:pt x="44" y="19"/>
                        <a:pt x="47" y="20"/>
                      </a:cubicBezTo>
                      <a:cubicBezTo>
                        <a:pt x="51" y="21"/>
                        <a:pt x="55" y="22"/>
                        <a:pt x="60" y="22"/>
                      </a:cubicBezTo>
                      <a:cubicBezTo>
                        <a:pt x="60" y="22"/>
                        <a:pt x="61" y="33"/>
                        <a:pt x="59" y="33"/>
                      </a:cubicBezTo>
                      <a:cubicBezTo>
                        <a:pt x="56" y="33"/>
                        <a:pt x="49" y="33"/>
                        <a:pt x="48" y="32"/>
                      </a:cubicBezTo>
                      <a:cubicBezTo>
                        <a:pt x="46" y="32"/>
                        <a:pt x="38" y="31"/>
                        <a:pt x="37" y="30"/>
                      </a:cubicBezTo>
                      <a:cubicBezTo>
                        <a:pt x="36" y="28"/>
                        <a:pt x="36" y="25"/>
                        <a:pt x="34" y="25"/>
                      </a:cubicBezTo>
                      <a:cubicBezTo>
                        <a:pt x="33" y="24"/>
                        <a:pt x="28" y="25"/>
                        <a:pt x="25" y="25"/>
                      </a:cubicBezTo>
                      <a:cubicBezTo>
                        <a:pt x="22" y="25"/>
                        <a:pt x="17" y="23"/>
                        <a:pt x="15" y="2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4" name="Freeform 132">
                  <a:extLst>
                    <a:ext uri="{FF2B5EF4-FFF2-40B4-BE49-F238E27FC236}">
                      <a16:creationId xmlns:a16="http://schemas.microsoft.com/office/drawing/2014/main" id="{643C020D-6BFF-1576-1E4C-31C840057AB9}"/>
                    </a:ext>
                  </a:extLst>
                </p:cNvPr>
                <p:cNvSpPr>
                  <a:spLocks/>
                </p:cNvSpPr>
                <p:nvPr>
                  <p:custDataLst>
                    <p:tags r:id="rId70"/>
                  </p:custDataLst>
                </p:nvPr>
              </p:nvSpPr>
              <p:spPr bwMode="auto">
                <a:xfrm>
                  <a:off x="9816069" y="2900183"/>
                  <a:ext cx="177400" cy="165186"/>
                </a:xfrm>
                <a:custGeom>
                  <a:avLst/>
                  <a:gdLst>
                    <a:gd name="T0" fmla="*/ 4682 w 46"/>
                    <a:gd name="T1" fmla="*/ 167730 h 39"/>
                    <a:gd name="T2" fmla="*/ 28093 w 46"/>
                    <a:gd name="T3" fmla="*/ 124446 h 39"/>
                    <a:gd name="T4" fmla="*/ 65551 w 46"/>
                    <a:gd name="T5" fmla="*/ 108212 h 39"/>
                    <a:gd name="T6" fmla="*/ 79598 w 46"/>
                    <a:gd name="T7" fmla="*/ 43285 h 39"/>
                    <a:gd name="T8" fmla="*/ 70234 w 46"/>
                    <a:gd name="T9" fmla="*/ 10822 h 39"/>
                    <a:gd name="T10" fmla="*/ 88963 w 46"/>
                    <a:gd name="T11" fmla="*/ 10822 h 39"/>
                    <a:gd name="T12" fmla="*/ 117056 w 46"/>
                    <a:gd name="T13" fmla="*/ 48696 h 39"/>
                    <a:gd name="T14" fmla="*/ 173244 w 46"/>
                    <a:gd name="T15" fmla="*/ 70338 h 39"/>
                    <a:gd name="T16" fmla="*/ 206018 w 46"/>
                    <a:gd name="T17" fmla="*/ 64927 h 39"/>
                    <a:gd name="T18" fmla="*/ 201337 w 46"/>
                    <a:gd name="T19" fmla="*/ 97392 h 39"/>
                    <a:gd name="T20" fmla="*/ 210702 w 46"/>
                    <a:gd name="T21" fmla="*/ 124446 h 39"/>
                    <a:gd name="T22" fmla="*/ 159197 w 46"/>
                    <a:gd name="T23" fmla="*/ 140677 h 39"/>
                    <a:gd name="T24" fmla="*/ 126421 w 46"/>
                    <a:gd name="T25" fmla="*/ 183962 h 39"/>
                    <a:gd name="T26" fmla="*/ 74916 w 46"/>
                    <a:gd name="T27" fmla="*/ 151499 h 39"/>
                    <a:gd name="T28" fmla="*/ 42140 w 46"/>
                    <a:gd name="T29" fmla="*/ 162319 h 39"/>
                    <a:gd name="T30" fmla="*/ 56186 w 46"/>
                    <a:gd name="T31" fmla="*/ 189373 h 39"/>
                    <a:gd name="T32" fmla="*/ 14047 w 46"/>
                    <a:gd name="T33" fmla="*/ 205604 h 39"/>
                    <a:gd name="T34" fmla="*/ 4682 w 46"/>
                    <a:gd name="T35" fmla="*/ 16773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9">
                      <a:moveTo>
                        <a:pt x="1" y="31"/>
                      </a:moveTo>
                      <a:cubicBezTo>
                        <a:pt x="0" y="29"/>
                        <a:pt x="5" y="26"/>
                        <a:pt x="6" y="23"/>
                      </a:cubicBezTo>
                      <a:cubicBezTo>
                        <a:pt x="7" y="20"/>
                        <a:pt x="13" y="23"/>
                        <a:pt x="14" y="20"/>
                      </a:cubicBezTo>
                      <a:cubicBezTo>
                        <a:pt x="15" y="16"/>
                        <a:pt x="17" y="10"/>
                        <a:pt x="17" y="8"/>
                      </a:cubicBezTo>
                      <a:cubicBezTo>
                        <a:pt x="16" y="6"/>
                        <a:pt x="13" y="4"/>
                        <a:pt x="15" y="2"/>
                      </a:cubicBezTo>
                      <a:cubicBezTo>
                        <a:pt x="17" y="0"/>
                        <a:pt x="17" y="2"/>
                        <a:pt x="19" y="2"/>
                      </a:cubicBezTo>
                      <a:cubicBezTo>
                        <a:pt x="21" y="2"/>
                        <a:pt x="25" y="9"/>
                        <a:pt x="25" y="9"/>
                      </a:cubicBezTo>
                      <a:cubicBezTo>
                        <a:pt x="30" y="12"/>
                        <a:pt x="34" y="13"/>
                        <a:pt x="37" y="13"/>
                      </a:cubicBezTo>
                      <a:cubicBezTo>
                        <a:pt x="40" y="13"/>
                        <a:pt x="42" y="11"/>
                        <a:pt x="44" y="12"/>
                      </a:cubicBezTo>
                      <a:cubicBezTo>
                        <a:pt x="45" y="12"/>
                        <a:pt x="42" y="16"/>
                        <a:pt x="43" y="18"/>
                      </a:cubicBezTo>
                      <a:cubicBezTo>
                        <a:pt x="44" y="20"/>
                        <a:pt x="45" y="22"/>
                        <a:pt x="45" y="23"/>
                      </a:cubicBezTo>
                      <a:cubicBezTo>
                        <a:pt x="46" y="24"/>
                        <a:pt x="36" y="24"/>
                        <a:pt x="34" y="26"/>
                      </a:cubicBezTo>
                      <a:cubicBezTo>
                        <a:pt x="32" y="28"/>
                        <a:pt x="29" y="34"/>
                        <a:pt x="27" y="34"/>
                      </a:cubicBezTo>
                      <a:cubicBezTo>
                        <a:pt x="26" y="34"/>
                        <a:pt x="18" y="28"/>
                        <a:pt x="16" y="28"/>
                      </a:cubicBezTo>
                      <a:cubicBezTo>
                        <a:pt x="14" y="28"/>
                        <a:pt x="9" y="28"/>
                        <a:pt x="9" y="30"/>
                      </a:cubicBezTo>
                      <a:cubicBezTo>
                        <a:pt x="8" y="31"/>
                        <a:pt x="13" y="35"/>
                        <a:pt x="12" y="35"/>
                      </a:cubicBezTo>
                      <a:cubicBezTo>
                        <a:pt x="10" y="36"/>
                        <a:pt x="5" y="37"/>
                        <a:pt x="3" y="38"/>
                      </a:cubicBezTo>
                      <a:cubicBezTo>
                        <a:pt x="1" y="39"/>
                        <a:pt x="1" y="32"/>
                        <a:pt x="1" y="31"/>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5" name="Freeform 133">
                  <a:extLst>
                    <a:ext uri="{FF2B5EF4-FFF2-40B4-BE49-F238E27FC236}">
                      <a16:creationId xmlns:a16="http://schemas.microsoft.com/office/drawing/2014/main" id="{7EF7856B-6B4D-6793-8677-1D14633BC009}"/>
                    </a:ext>
                  </a:extLst>
                </p:cNvPr>
                <p:cNvSpPr>
                  <a:spLocks/>
                </p:cNvSpPr>
                <p:nvPr>
                  <p:custDataLst>
                    <p:tags r:id="rId71"/>
                  </p:custDataLst>
                </p:nvPr>
              </p:nvSpPr>
              <p:spPr bwMode="auto">
                <a:xfrm>
                  <a:off x="9521903" y="3352147"/>
                  <a:ext cx="71858" cy="103241"/>
                </a:xfrm>
                <a:custGeom>
                  <a:avLst/>
                  <a:gdLst>
                    <a:gd name="T0" fmla="*/ 72049 w 19"/>
                    <a:gd name="T1" fmla="*/ 56579 h 25"/>
                    <a:gd name="T2" fmla="*/ 58540 w 19"/>
                    <a:gd name="T3" fmla="*/ 97727 h 25"/>
                    <a:gd name="T4" fmla="*/ 31522 w 19"/>
                    <a:gd name="T5" fmla="*/ 128588 h 25"/>
                    <a:gd name="T6" fmla="*/ 18013 w 19"/>
                    <a:gd name="T7" fmla="*/ 102870 h 25"/>
                    <a:gd name="T8" fmla="*/ 22515 w 19"/>
                    <a:gd name="T9" fmla="*/ 51435 h 25"/>
                    <a:gd name="T10" fmla="*/ 0 w 19"/>
                    <a:gd name="T11" fmla="*/ 25718 h 25"/>
                    <a:gd name="T12" fmla="*/ 22515 w 19"/>
                    <a:gd name="T13" fmla="*/ 0 h 25"/>
                    <a:gd name="T14" fmla="*/ 49534 w 19"/>
                    <a:gd name="T15" fmla="*/ 20574 h 25"/>
                    <a:gd name="T16" fmla="*/ 81054 w 19"/>
                    <a:gd name="T17" fmla="*/ 30861 h 25"/>
                    <a:gd name="T18" fmla="*/ 72049 w 19"/>
                    <a:gd name="T19" fmla="*/ 5657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25">
                      <a:moveTo>
                        <a:pt x="16" y="11"/>
                      </a:moveTo>
                      <a:cubicBezTo>
                        <a:pt x="16" y="14"/>
                        <a:pt x="15" y="18"/>
                        <a:pt x="13" y="19"/>
                      </a:cubicBezTo>
                      <a:cubicBezTo>
                        <a:pt x="10" y="22"/>
                        <a:pt x="8" y="25"/>
                        <a:pt x="7" y="25"/>
                      </a:cubicBezTo>
                      <a:cubicBezTo>
                        <a:pt x="6" y="24"/>
                        <a:pt x="4" y="22"/>
                        <a:pt x="4" y="20"/>
                      </a:cubicBezTo>
                      <a:cubicBezTo>
                        <a:pt x="4" y="17"/>
                        <a:pt x="7" y="12"/>
                        <a:pt x="5" y="10"/>
                      </a:cubicBezTo>
                      <a:cubicBezTo>
                        <a:pt x="4" y="8"/>
                        <a:pt x="0" y="9"/>
                        <a:pt x="0" y="5"/>
                      </a:cubicBezTo>
                      <a:cubicBezTo>
                        <a:pt x="0" y="3"/>
                        <a:pt x="2" y="0"/>
                        <a:pt x="5" y="0"/>
                      </a:cubicBezTo>
                      <a:cubicBezTo>
                        <a:pt x="6" y="0"/>
                        <a:pt x="10" y="4"/>
                        <a:pt x="11" y="4"/>
                      </a:cubicBezTo>
                      <a:cubicBezTo>
                        <a:pt x="12" y="5"/>
                        <a:pt x="17" y="3"/>
                        <a:pt x="18" y="6"/>
                      </a:cubicBezTo>
                      <a:cubicBezTo>
                        <a:pt x="19" y="8"/>
                        <a:pt x="16" y="11"/>
                        <a:pt x="16" y="11"/>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6" name="Freeform 134">
                  <a:extLst>
                    <a:ext uri="{FF2B5EF4-FFF2-40B4-BE49-F238E27FC236}">
                      <a16:creationId xmlns:a16="http://schemas.microsoft.com/office/drawing/2014/main" id="{CD340E23-424B-F966-CB34-7CA3A8F37139}"/>
                    </a:ext>
                  </a:extLst>
                </p:cNvPr>
                <p:cNvSpPr>
                  <a:spLocks/>
                </p:cNvSpPr>
                <p:nvPr>
                  <p:custDataLst>
                    <p:tags r:id="rId72"/>
                  </p:custDataLst>
                </p:nvPr>
              </p:nvSpPr>
              <p:spPr bwMode="auto">
                <a:xfrm>
                  <a:off x="9560080" y="3076840"/>
                  <a:ext cx="327849" cy="277604"/>
                </a:xfrm>
                <a:custGeom>
                  <a:avLst/>
                  <a:gdLst>
                    <a:gd name="T0" fmla="*/ 88990 w 85"/>
                    <a:gd name="T1" fmla="*/ 320146 h 66"/>
                    <a:gd name="T2" fmla="*/ 14050 w 85"/>
                    <a:gd name="T3" fmla="*/ 336155 h 66"/>
                    <a:gd name="T4" fmla="*/ 14050 w 85"/>
                    <a:gd name="T5" fmla="*/ 314811 h 66"/>
                    <a:gd name="T6" fmla="*/ 65571 w 85"/>
                    <a:gd name="T7" fmla="*/ 261454 h 66"/>
                    <a:gd name="T8" fmla="*/ 149875 w 85"/>
                    <a:gd name="T9" fmla="*/ 256117 h 66"/>
                    <a:gd name="T10" fmla="*/ 177977 w 85"/>
                    <a:gd name="T11" fmla="*/ 261454 h 66"/>
                    <a:gd name="T12" fmla="*/ 206080 w 85"/>
                    <a:gd name="T13" fmla="*/ 186753 h 66"/>
                    <a:gd name="T14" fmla="*/ 229497 w 85"/>
                    <a:gd name="T15" fmla="*/ 176081 h 66"/>
                    <a:gd name="T16" fmla="*/ 238865 w 85"/>
                    <a:gd name="T17" fmla="*/ 202759 h 66"/>
                    <a:gd name="T18" fmla="*/ 276333 w 85"/>
                    <a:gd name="T19" fmla="*/ 176081 h 66"/>
                    <a:gd name="T20" fmla="*/ 299752 w 85"/>
                    <a:gd name="T21" fmla="*/ 144065 h 66"/>
                    <a:gd name="T22" fmla="*/ 323170 w 85"/>
                    <a:gd name="T23" fmla="*/ 80036 h 66"/>
                    <a:gd name="T24" fmla="*/ 323170 w 85"/>
                    <a:gd name="T25" fmla="*/ 26679 h 66"/>
                    <a:gd name="T26" fmla="*/ 341905 w 85"/>
                    <a:gd name="T27" fmla="*/ 5335 h 66"/>
                    <a:gd name="T28" fmla="*/ 370005 w 85"/>
                    <a:gd name="T29" fmla="*/ 5335 h 66"/>
                    <a:gd name="T30" fmla="*/ 384057 w 85"/>
                    <a:gd name="T31" fmla="*/ 37351 h 66"/>
                    <a:gd name="T32" fmla="*/ 388740 w 85"/>
                    <a:gd name="T33" fmla="*/ 112052 h 66"/>
                    <a:gd name="T34" fmla="*/ 355955 w 85"/>
                    <a:gd name="T35" fmla="*/ 149402 h 66"/>
                    <a:gd name="T36" fmla="*/ 346589 w 85"/>
                    <a:gd name="T37" fmla="*/ 213431 h 66"/>
                    <a:gd name="T38" fmla="*/ 355955 w 85"/>
                    <a:gd name="T39" fmla="*/ 261454 h 66"/>
                    <a:gd name="T40" fmla="*/ 323170 w 85"/>
                    <a:gd name="T41" fmla="*/ 298804 h 66"/>
                    <a:gd name="T42" fmla="*/ 234181 w 85"/>
                    <a:gd name="T43" fmla="*/ 298804 h 66"/>
                    <a:gd name="T44" fmla="*/ 210762 w 85"/>
                    <a:gd name="T45" fmla="*/ 298804 h 66"/>
                    <a:gd name="T46" fmla="*/ 182661 w 85"/>
                    <a:gd name="T47" fmla="*/ 352161 h 66"/>
                    <a:gd name="T48" fmla="*/ 177977 w 85"/>
                    <a:gd name="T49" fmla="*/ 352161 h 66"/>
                    <a:gd name="T50" fmla="*/ 149875 w 85"/>
                    <a:gd name="T51" fmla="*/ 336155 h 66"/>
                    <a:gd name="T52" fmla="*/ 159243 w 85"/>
                    <a:gd name="T53" fmla="*/ 309476 h 66"/>
                    <a:gd name="T54" fmla="*/ 126458 w 85"/>
                    <a:gd name="T55" fmla="*/ 309476 h 66"/>
                    <a:gd name="T56" fmla="*/ 88990 w 85"/>
                    <a:gd name="T57" fmla="*/ 32014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5" h="66">
                      <a:moveTo>
                        <a:pt x="19" y="60"/>
                      </a:moveTo>
                      <a:cubicBezTo>
                        <a:pt x="16" y="61"/>
                        <a:pt x="7" y="64"/>
                        <a:pt x="3" y="63"/>
                      </a:cubicBezTo>
                      <a:cubicBezTo>
                        <a:pt x="0" y="62"/>
                        <a:pt x="2" y="60"/>
                        <a:pt x="3" y="59"/>
                      </a:cubicBezTo>
                      <a:cubicBezTo>
                        <a:pt x="7" y="55"/>
                        <a:pt x="11" y="50"/>
                        <a:pt x="14" y="49"/>
                      </a:cubicBezTo>
                      <a:cubicBezTo>
                        <a:pt x="18" y="48"/>
                        <a:pt x="30" y="49"/>
                        <a:pt x="32" y="48"/>
                      </a:cubicBezTo>
                      <a:cubicBezTo>
                        <a:pt x="34" y="48"/>
                        <a:pt x="35" y="51"/>
                        <a:pt x="38" y="49"/>
                      </a:cubicBezTo>
                      <a:cubicBezTo>
                        <a:pt x="40" y="47"/>
                        <a:pt x="43" y="38"/>
                        <a:pt x="44" y="35"/>
                      </a:cubicBezTo>
                      <a:cubicBezTo>
                        <a:pt x="46" y="32"/>
                        <a:pt x="48" y="33"/>
                        <a:pt x="49" y="33"/>
                      </a:cubicBezTo>
                      <a:cubicBezTo>
                        <a:pt x="50" y="33"/>
                        <a:pt x="47" y="38"/>
                        <a:pt x="51" y="38"/>
                      </a:cubicBezTo>
                      <a:cubicBezTo>
                        <a:pt x="55" y="38"/>
                        <a:pt x="59" y="33"/>
                        <a:pt x="59" y="33"/>
                      </a:cubicBezTo>
                      <a:cubicBezTo>
                        <a:pt x="64" y="27"/>
                        <a:pt x="64" y="27"/>
                        <a:pt x="64" y="27"/>
                      </a:cubicBezTo>
                      <a:cubicBezTo>
                        <a:pt x="67" y="22"/>
                        <a:pt x="69" y="18"/>
                        <a:pt x="69" y="15"/>
                      </a:cubicBezTo>
                      <a:cubicBezTo>
                        <a:pt x="69" y="12"/>
                        <a:pt x="68" y="6"/>
                        <a:pt x="69" y="5"/>
                      </a:cubicBezTo>
                      <a:cubicBezTo>
                        <a:pt x="70" y="5"/>
                        <a:pt x="73" y="1"/>
                        <a:pt x="73" y="1"/>
                      </a:cubicBezTo>
                      <a:cubicBezTo>
                        <a:pt x="73" y="1"/>
                        <a:pt x="79" y="0"/>
                        <a:pt x="79" y="1"/>
                      </a:cubicBezTo>
                      <a:cubicBezTo>
                        <a:pt x="79" y="2"/>
                        <a:pt x="81" y="5"/>
                        <a:pt x="82" y="7"/>
                      </a:cubicBezTo>
                      <a:cubicBezTo>
                        <a:pt x="84" y="10"/>
                        <a:pt x="85" y="18"/>
                        <a:pt x="83" y="21"/>
                      </a:cubicBezTo>
                      <a:cubicBezTo>
                        <a:pt x="80" y="25"/>
                        <a:pt x="76" y="24"/>
                        <a:pt x="76" y="28"/>
                      </a:cubicBezTo>
                      <a:cubicBezTo>
                        <a:pt x="76" y="32"/>
                        <a:pt x="75" y="37"/>
                        <a:pt x="74" y="40"/>
                      </a:cubicBezTo>
                      <a:cubicBezTo>
                        <a:pt x="73" y="43"/>
                        <a:pt x="77" y="48"/>
                        <a:pt x="76" y="49"/>
                      </a:cubicBezTo>
                      <a:cubicBezTo>
                        <a:pt x="75" y="50"/>
                        <a:pt x="71" y="56"/>
                        <a:pt x="69" y="56"/>
                      </a:cubicBezTo>
                      <a:cubicBezTo>
                        <a:pt x="66" y="56"/>
                        <a:pt x="52" y="56"/>
                        <a:pt x="50" y="56"/>
                      </a:cubicBezTo>
                      <a:cubicBezTo>
                        <a:pt x="48" y="56"/>
                        <a:pt x="47" y="54"/>
                        <a:pt x="45" y="56"/>
                      </a:cubicBezTo>
                      <a:cubicBezTo>
                        <a:pt x="43" y="58"/>
                        <a:pt x="42" y="64"/>
                        <a:pt x="39" y="66"/>
                      </a:cubicBezTo>
                      <a:cubicBezTo>
                        <a:pt x="39" y="66"/>
                        <a:pt x="38" y="66"/>
                        <a:pt x="38" y="66"/>
                      </a:cubicBezTo>
                      <a:cubicBezTo>
                        <a:pt x="36" y="66"/>
                        <a:pt x="32" y="66"/>
                        <a:pt x="32" y="63"/>
                      </a:cubicBezTo>
                      <a:cubicBezTo>
                        <a:pt x="32" y="61"/>
                        <a:pt x="36" y="60"/>
                        <a:pt x="34" y="58"/>
                      </a:cubicBezTo>
                      <a:cubicBezTo>
                        <a:pt x="33" y="56"/>
                        <a:pt x="28" y="57"/>
                        <a:pt x="27" y="58"/>
                      </a:cubicBezTo>
                      <a:cubicBezTo>
                        <a:pt x="25" y="58"/>
                        <a:pt x="19" y="60"/>
                        <a:pt x="19" y="60"/>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7" name="Freeform 135">
                  <a:extLst>
                    <a:ext uri="{FF2B5EF4-FFF2-40B4-BE49-F238E27FC236}">
                      <a16:creationId xmlns:a16="http://schemas.microsoft.com/office/drawing/2014/main" id="{BD31DC27-2D08-1721-E230-E51C80512C10}"/>
                    </a:ext>
                  </a:extLst>
                </p:cNvPr>
                <p:cNvSpPr>
                  <a:spLocks/>
                </p:cNvSpPr>
                <p:nvPr>
                  <p:custDataLst>
                    <p:tags r:id="rId73"/>
                  </p:custDataLst>
                </p:nvPr>
              </p:nvSpPr>
              <p:spPr bwMode="auto">
                <a:xfrm>
                  <a:off x="9613970" y="3347560"/>
                  <a:ext cx="58384" cy="50474"/>
                </a:xfrm>
                <a:custGeom>
                  <a:avLst/>
                  <a:gdLst>
                    <a:gd name="T0" fmla="*/ 4770 w 15"/>
                    <a:gd name="T1" fmla="*/ 21344 h 12"/>
                    <a:gd name="T2" fmla="*/ 52465 w 15"/>
                    <a:gd name="T3" fmla="*/ 0 h 12"/>
                    <a:gd name="T4" fmla="*/ 66773 w 15"/>
                    <a:gd name="T5" fmla="*/ 37351 h 12"/>
                    <a:gd name="T6" fmla="*/ 42926 w 15"/>
                    <a:gd name="T7" fmla="*/ 32016 h 12"/>
                    <a:gd name="T8" fmla="*/ 4770 w 15"/>
                    <a:gd name="T9" fmla="*/ 64029 h 12"/>
                    <a:gd name="T10" fmla="*/ 0 w 15"/>
                    <a:gd name="T11" fmla="*/ 37351 h 12"/>
                    <a:gd name="T12" fmla="*/ 4770 w 15"/>
                    <a:gd name="T13" fmla="*/ 2134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12">
                      <a:moveTo>
                        <a:pt x="1" y="4"/>
                      </a:moveTo>
                      <a:cubicBezTo>
                        <a:pt x="1" y="3"/>
                        <a:pt x="9" y="0"/>
                        <a:pt x="11" y="0"/>
                      </a:cubicBezTo>
                      <a:cubicBezTo>
                        <a:pt x="13" y="1"/>
                        <a:pt x="15" y="7"/>
                        <a:pt x="14" y="7"/>
                      </a:cubicBezTo>
                      <a:cubicBezTo>
                        <a:pt x="13" y="8"/>
                        <a:pt x="11" y="7"/>
                        <a:pt x="9" y="6"/>
                      </a:cubicBezTo>
                      <a:cubicBezTo>
                        <a:pt x="7" y="6"/>
                        <a:pt x="3" y="12"/>
                        <a:pt x="1" y="12"/>
                      </a:cubicBezTo>
                      <a:cubicBezTo>
                        <a:pt x="0" y="12"/>
                        <a:pt x="0" y="9"/>
                        <a:pt x="0" y="7"/>
                      </a:cubicBezTo>
                      <a:cubicBezTo>
                        <a:pt x="0" y="6"/>
                        <a:pt x="1" y="4"/>
                        <a:pt x="1" y="4"/>
                      </a:cubicBezTo>
                      <a:close/>
                    </a:path>
                  </a:pathLst>
                </a:custGeom>
                <a:solidFill>
                  <a:schemeClr val="bg2">
                    <a:lumMod val="90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8" name="Freeform 137">
                  <a:extLst>
                    <a:ext uri="{FF2B5EF4-FFF2-40B4-BE49-F238E27FC236}">
                      <a16:creationId xmlns:a16="http://schemas.microsoft.com/office/drawing/2014/main" id="{9134D8E0-3278-26C4-60BE-0A01977871EA}"/>
                    </a:ext>
                  </a:extLst>
                </p:cNvPr>
                <p:cNvSpPr>
                  <a:spLocks/>
                </p:cNvSpPr>
                <p:nvPr>
                  <p:custDataLst>
                    <p:tags r:id="rId74"/>
                  </p:custDataLst>
                </p:nvPr>
              </p:nvSpPr>
              <p:spPr bwMode="auto">
                <a:xfrm>
                  <a:off x="9243459" y="3657282"/>
                  <a:ext cx="56137" cy="114712"/>
                </a:xfrm>
                <a:custGeom>
                  <a:avLst/>
                  <a:gdLst>
                    <a:gd name="T0" fmla="*/ 0 w 15"/>
                    <a:gd name="T1" fmla="*/ 92550 h 27"/>
                    <a:gd name="T2" fmla="*/ 39688 w 15"/>
                    <a:gd name="T3" fmla="*/ 0 h 27"/>
                    <a:gd name="T4" fmla="*/ 61737 w 15"/>
                    <a:gd name="T5" fmla="*/ 10889 h 27"/>
                    <a:gd name="T6" fmla="*/ 39688 w 15"/>
                    <a:gd name="T7" fmla="*/ 92550 h 27"/>
                    <a:gd name="T8" fmla="*/ 26458 w 15"/>
                    <a:gd name="T9" fmla="*/ 146991 h 27"/>
                    <a:gd name="T10" fmla="*/ 0 w 15"/>
                    <a:gd name="T11" fmla="*/ 9255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7">
                      <a:moveTo>
                        <a:pt x="0" y="17"/>
                      </a:moveTo>
                      <a:cubicBezTo>
                        <a:pt x="0" y="14"/>
                        <a:pt x="6" y="2"/>
                        <a:pt x="9" y="0"/>
                      </a:cubicBezTo>
                      <a:cubicBezTo>
                        <a:pt x="9" y="0"/>
                        <a:pt x="14" y="0"/>
                        <a:pt x="14" y="2"/>
                      </a:cubicBezTo>
                      <a:cubicBezTo>
                        <a:pt x="15" y="4"/>
                        <a:pt x="12" y="15"/>
                        <a:pt x="9" y="17"/>
                      </a:cubicBezTo>
                      <a:cubicBezTo>
                        <a:pt x="7" y="19"/>
                        <a:pt x="8" y="26"/>
                        <a:pt x="6" y="27"/>
                      </a:cubicBezTo>
                      <a:cubicBezTo>
                        <a:pt x="4" y="27"/>
                        <a:pt x="1" y="19"/>
                        <a:pt x="0" y="17"/>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19" name="Freeform 138">
                  <a:extLst>
                    <a:ext uri="{FF2B5EF4-FFF2-40B4-BE49-F238E27FC236}">
                      <a16:creationId xmlns:a16="http://schemas.microsoft.com/office/drawing/2014/main" id="{DB3AD8ED-B901-D0ED-F1E2-B07C69110F81}"/>
                    </a:ext>
                  </a:extLst>
                </p:cNvPr>
                <p:cNvSpPr>
                  <a:spLocks/>
                </p:cNvSpPr>
                <p:nvPr>
                  <p:custDataLst>
                    <p:tags r:id="rId75"/>
                  </p:custDataLst>
                </p:nvPr>
              </p:nvSpPr>
              <p:spPr bwMode="auto">
                <a:xfrm>
                  <a:off x="8295842" y="2634052"/>
                  <a:ext cx="947615" cy="426727"/>
                </a:xfrm>
                <a:custGeom>
                  <a:avLst/>
                  <a:gdLst>
                    <a:gd name="T0" fmla="*/ 0 w 246"/>
                    <a:gd name="T1" fmla="*/ 163644 h 102"/>
                    <a:gd name="T2" fmla="*/ 28030 w 246"/>
                    <a:gd name="T3" fmla="*/ 142529 h 102"/>
                    <a:gd name="T4" fmla="*/ 74745 w 246"/>
                    <a:gd name="T5" fmla="*/ 110856 h 102"/>
                    <a:gd name="T6" fmla="*/ 149493 w 246"/>
                    <a:gd name="T7" fmla="*/ 84462 h 102"/>
                    <a:gd name="T8" fmla="*/ 214896 w 246"/>
                    <a:gd name="T9" fmla="*/ 79183 h 102"/>
                    <a:gd name="T10" fmla="*/ 242924 w 246"/>
                    <a:gd name="T11" fmla="*/ 110856 h 102"/>
                    <a:gd name="T12" fmla="*/ 327014 w 246"/>
                    <a:gd name="T13" fmla="*/ 126692 h 102"/>
                    <a:gd name="T14" fmla="*/ 369060 w 246"/>
                    <a:gd name="T15" fmla="*/ 110856 h 102"/>
                    <a:gd name="T16" fmla="*/ 359716 w 246"/>
                    <a:gd name="T17" fmla="*/ 52789 h 102"/>
                    <a:gd name="T18" fmla="*/ 392417 w 246"/>
                    <a:gd name="T19" fmla="*/ 0 h 102"/>
                    <a:gd name="T20" fmla="*/ 509208 w 246"/>
                    <a:gd name="T21" fmla="*/ 42231 h 102"/>
                    <a:gd name="T22" fmla="*/ 513879 w 246"/>
                    <a:gd name="T23" fmla="*/ 79183 h 102"/>
                    <a:gd name="T24" fmla="*/ 569938 w 246"/>
                    <a:gd name="T25" fmla="*/ 105577 h 102"/>
                    <a:gd name="T26" fmla="*/ 630670 w 246"/>
                    <a:gd name="T27" fmla="*/ 89741 h 102"/>
                    <a:gd name="T28" fmla="*/ 705416 w 246"/>
                    <a:gd name="T29" fmla="*/ 110856 h 102"/>
                    <a:gd name="T30" fmla="*/ 733446 w 246"/>
                    <a:gd name="T31" fmla="*/ 147808 h 102"/>
                    <a:gd name="T32" fmla="*/ 831549 w 246"/>
                    <a:gd name="T33" fmla="*/ 158366 h 102"/>
                    <a:gd name="T34" fmla="*/ 910968 w 246"/>
                    <a:gd name="T35" fmla="*/ 121414 h 102"/>
                    <a:gd name="T36" fmla="*/ 985713 w 246"/>
                    <a:gd name="T37" fmla="*/ 110856 h 102"/>
                    <a:gd name="T38" fmla="*/ 1023088 w 246"/>
                    <a:gd name="T39" fmla="*/ 126692 h 102"/>
                    <a:gd name="T40" fmla="*/ 981042 w 246"/>
                    <a:gd name="T41" fmla="*/ 211154 h 102"/>
                    <a:gd name="T42" fmla="*/ 999728 w 246"/>
                    <a:gd name="T43" fmla="*/ 237548 h 102"/>
                    <a:gd name="T44" fmla="*/ 1041774 w 246"/>
                    <a:gd name="T45" fmla="*/ 237548 h 102"/>
                    <a:gd name="T46" fmla="*/ 1083818 w 246"/>
                    <a:gd name="T47" fmla="*/ 216433 h 102"/>
                    <a:gd name="T48" fmla="*/ 1139877 w 246"/>
                    <a:gd name="T49" fmla="*/ 253385 h 102"/>
                    <a:gd name="T50" fmla="*/ 1144550 w 246"/>
                    <a:gd name="T51" fmla="*/ 285058 h 102"/>
                    <a:gd name="T52" fmla="*/ 1135206 w 246"/>
                    <a:gd name="T53" fmla="*/ 300895 h 102"/>
                    <a:gd name="T54" fmla="*/ 1102504 w 246"/>
                    <a:gd name="T55" fmla="*/ 279779 h 102"/>
                    <a:gd name="T56" fmla="*/ 1055789 w 246"/>
                    <a:gd name="T57" fmla="*/ 290337 h 102"/>
                    <a:gd name="T58" fmla="*/ 1004401 w 246"/>
                    <a:gd name="T59" fmla="*/ 337847 h 102"/>
                    <a:gd name="T60" fmla="*/ 934325 w 246"/>
                    <a:gd name="T61" fmla="*/ 380076 h 102"/>
                    <a:gd name="T62" fmla="*/ 868924 w 246"/>
                    <a:gd name="T63" fmla="*/ 364241 h 102"/>
                    <a:gd name="T64" fmla="*/ 836222 w 246"/>
                    <a:gd name="T65" fmla="*/ 395914 h 102"/>
                    <a:gd name="T66" fmla="*/ 854909 w 246"/>
                    <a:gd name="T67" fmla="*/ 432866 h 102"/>
                    <a:gd name="T68" fmla="*/ 784834 w 246"/>
                    <a:gd name="T69" fmla="*/ 490932 h 102"/>
                    <a:gd name="T70" fmla="*/ 696074 w 246"/>
                    <a:gd name="T71" fmla="*/ 501491 h 102"/>
                    <a:gd name="T72" fmla="*/ 602640 w 246"/>
                    <a:gd name="T73" fmla="*/ 538443 h 102"/>
                    <a:gd name="T74" fmla="*/ 467163 w 246"/>
                    <a:gd name="T75" fmla="*/ 485653 h 102"/>
                    <a:gd name="T76" fmla="*/ 298984 w 246"/>
                    <a:gd name="T77" fmla="*/ 480376 h 102"/>
                    <a:gd name="T78" fmla="*/ 252269 w 246"/>
                    <a:gd name="T79" fmla="*/ 406472 h 102"/>
                    <a:gd name="T80" fmla="*/ 191537 w 246"/>
                    <a:gd name="T81" fmla="*/ 369520 h 102"/>
                    <a:gd name="T82" fmla="*/ 107447 w 246"/>
                    <a:gd name="T83" fmla="*/ 353683 h 102"/>
                    <a:gd name="T84" fmla="*/ 112120 w 246"/>
                    <a:gd name="T85" fmla="*/ 306172 h 102"/>
                    <a:gd name="T86" fmla="*/ 74745 w 246"/>
                    <a:gd name="T87" fmla="*/ 226991 h 102"/>
                    <a:gd name="T88" fmla="*/ 23358 w 246"/>
                    <a:gd name="T89" fmla="*/ 211154 h 102"/>
                    <a:gd name="T90" fmla="*/ 0 w 246"/>
                    <a:gd name="T91" fmla="*/ 16364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6" h="102">
                      <a:moveTo>
                        <a:pt x="0" y="31"/>
                      </a:moveTo>
                      <a:cubicBezTo>
                        <a:pt x="6" y="27"/>
                        <a:pt x="6" y="27"/>
                        <a:pt x="6" y="27"/>
                      </a:cubicBezTo>
                      <a:cubicBezTo>
                        <a:pt x="6" y="27"/>
                        <a:pt x="14" y="23"/>
                        <a:pt x="16" y="21"/>
                      </a:cubicBezTo>
                      <a:cubicBezTo>
                        <a:pt x="19" y="20"/>
                        <a:pt x="28" y="17"/>
                        <a:pt x="32" y="16"/>
                      </a:cubicBezTo>
                      <a:cubicBezTo>
                        <a:pt x="35" y="15"/>
                        <a:pt x="46" y="14"/>
                        <a:pt x="46" y="15"/>
                      </a:cubicBezTo>
                      <a:cubicBezTo>
                        <a:pt x="47" y="16"/>
                        <a:pt x="50" y="19"/>
                        <a:pt x="52" y="21"/>
                      </a:cubicBezTo>
                      <a:cubicBezTo>
                        <a:pt x="54" y="23"/>
                        <a:pt x="66" y="23"/>
                        <a:pt x="70" y="24"/>
                      </a:cubicBezTo>
                      <a:cubicBezTo>
                        <a:pt x="74" y="25"/>
                        <a:pt x="76" y="23"/>
                        <a:pt x="79" y="21"/>
                      </a:cubicBezTo>
                      <a:cubicBezTo>
                        <a:pt x="81" y="19"/>
                        <a:pt x="77" y="12"/>
                        <a:pt x="77" y="10"/>
                      </a:cubicBezTo>
                      <a:cubicBezTo>
                        <a:pt x="77" y="7"/>
                        <a:pt x="82" y="0"/>
                        <a:pt x="84" y="0"/>
                      </a:cubicBezTo>
                      <a:cubicBezTo>
                        <a:pt x="86" y="1"/>
                        <a:pt x="109" y="6"/>
                        <a:pt x="109" y="8"/>
                      </a:cubicBezTo>
                      <a:cubicBezTo>
                        <a:pt x="110" y="10"/>
                        <a:pt x="109" y="12"/>
                        <a:pt x="110" y="15"/>
                      </a:cubicBezTo>
                      <a:cubicBezTo>
                        <a:pt x="111" y="17"/>
                        <a:pt x="118" y="20"/>
                        <a:pt x="122" y="20"/>
                      </a:cubicBezTo>
                      <a:cubicBezTo>
                        <a:pt x="125" y="20"/>
                        <a:pt x="132" y="17"/>
                        <a:pt x="135" y="17"/>
                      </a:cubicBezTo>
                      <a:cubicBezTo>
                        <a:pt x="137" y="18"/>
                        <a:pt x="149" y="20"/>
                        <a:pt x="151" y="21"/>
                      </a:cubicBezTo>
                      <a:cubicBezTo>
                        <a:pt x="153" y="21"/>
                        <a:pt x="155" y="27"/>
                        <a:pt x="157" y="28"/>
                      </a:cubicBezTo>
                      <a:cubicBezTo>
                        <a:pt x="160" y="30"/>
                        <a:pt x="174" y="30"/>
                        <a:pt x="178" y="30"/>
                      </a:cubicBezTo>
                      <a:cubicBezTo>
                        <a:pt x="183" y="29"/>
                        <a:pt x="189" y="28"/>
                        <a:pt x="195" y="23"/>
                      </a:cubicBezTo>
                      <a:cubicBezTo>
                        <a:pt x="200" y="18"/>
                        <a:pt x="208" y="21"/>
                        <a:pt x="211" y="21"/>
                      </a:cubicBezTo>
                      <a:cubicBezTo>
                        <a:pt x="219" y="24"/>
                        <a:pt x="219" y="24"/>
                        <a:pt x="219" y="24"/>
                      </a:cubicBezTo>
                      <a:cubicBezTo>
                        <a:pt x="219" y="25"/>
                        <a:pt x="209" y="39"/>
                        <a:pt x="210" y="40"/>
                      </a:cubicBezTo>
                      <a:cubicBezTo>
                        <a:pt x="210" y="41"/>
                        <a:pt x="213" y="45"/>
                        <a:pt x="214" y="45"/>
                      </a:cubicBezTo>
                      <a:cubicBezTo>
                        <a:pt x="215" y="45"/>
                        <a:pt x="221" y="45"/>
                        <a:pt x="223" y="45"/>
                      </a:cubicBezTo>
                      <a:cubicBezTo>
                        <a:pt x="224" y="45"/>
                        <a:pt x="229" y="41"/>
                        <a:pt x="232" y="41"/>
                      </a:cubicBezTo>
                      <a:cubicBezTo>
                        <a:pt x="235" y="41"/>
                        <a:pt x="242" y="46"/>
                        <a:pt x="244" y="48"/>
                      </a:cubicBezTo>
                      <a:cubicBezTo>
                        <a:pt x="246" y="50"/>
                        <a:pt x="246" y="54"/>
                        <a:pt x="245" y="54"/>
                      </a:cubicBezTo>
                      <a:cubicBezTo>
                        <a:pt x="245" y="55"/>
                        <a:pt x="244" y="57"/>
                        <a:pt x="243" y="57"/>
                      </a:cubicBezTo>
                      <a:cubicBezTo>
                        <a:pt x="242" y="58"/>
                        <a:pt x="238" y="53"/>
                        <a:pt x="236" y="53"/>
                      </a:cubicBezTo>
                      <a:cubicBezTo>
                        <a:pt x="234" y="53"/>
                        <a:pt x="227" y="55"/>
                        <a:pt x="226" y="55"/>
                      </a:cubicBezTo>
                      <a:cubicBezTo>
                        <a:pt x="224" y="56"/>
                        <a:pt x="216" y="63"/>
                        <a:pt x="215" y="64"/>
                      </a:cubicBezTo>
                      <a:cubicBezTo>
                        <a:pt x="214" y="66"/>
                        <a:pt x="203" y="70"/>
                        <a:pt x="200" y="72"/>
                      </a:cubicBezTo>
                      <a:cubicBezTo>
                        <a:pt x="196" y="73"/>
                        <a:pt x="189" y="69"/>
                        <a:pt x="186" y="69"/>
                      </a:cubicBezTo>
                      <a:cubicBezTo>
                        <a:pt x="183" y="69"/>
                        <a:pt x="181" y="72"/>
                        <a:pt x="179" y="75"/>
                      </a:cubicBezTo>
                      <a:cubicBezTo>
                        <a:pt x="178" y="78"/>
                        <a:pt x="183" y="79"/>
                        <a:pt x="183" y="82"/>
                      </a:cubicBezTo>
                      <a:cubicBezTo>
                        <a:pt x="184" y="85"/>
                        <a:pt x="172" y="91"/>
                        <a:pt x="168" y="93"/>
                      </a:cubicBezTo>
                      <a:cubicBezTo>
                        <a:pt x="165" y="95"/>
                        <a:pt x="151" y="95"/>
                        <a:pt x="149" y="95"/>
                      </a:cubicBezTo>
                      <a:cubicBezTo>
                        <a:pt x="146" y="95"/>
                        <a:pt x="132" y="101"/>
                        <a:pt x="129" y="102"/>
                      </a:cubicBezTo>
                      <a:cubicBezTo>
                        <a:pt x="126" y="102"/>
                        <a:pt x="102" y="94"/>
                        <a:pt x="100" y="92"/>
                      </a:cubicBezTo>
                      <a:cubicBezTo>
                        <a:pt x="98" y="91"/>
                        <a:pt x="64" y="92"/>
                        <a:pt x="64" y="91"/>
                      </a:cubicBezTo>
                      <a:cubicBezTo>
                        <a:pt x="64" y="90"/>
                        <a:pt x="57" y="79"/>
                        <a:pt x="54" y="77"/>
                      </a:cubicBezTo>
                      <a:cubicBezTo>
                        <a:pt x="52" y="75"/>
                        <a:pt x="44" y="71"/>
                        <a:pt x="41" y="70"/>
                      </a:cubicBezTo>
                      <a:cubicBezTo>
                        <a:pt x="39" y="70"/>
                        <a:pt x="26" y="69"/>
                        <a:pt x="23" y="67"/>
                      </a:cubicBezTo>
                      <a:cubicBezTo>
                        <a:pt x="20" y="64"/>
                        <a:pt x="23" y="61"/>
                        <a:pt x="24" y="58"/>
                      </a:cubicBezTo>
                      <a:cubicBezTo>
                        <a:pt x="24" y="55"/>
                        <a:pt x="18" y="45"/>
                        <a:pt x="16" y="43"/>
                      </a:cubicBezTo>
                      <a:cubicBezTo>
                        <a:pt x="14" y="41"/>
                        <a:pt x="7" y="41"/>
                        <a:pt x="5" y="40"/>
                      </a:cubicBezTo>
                      <a:cubicBezTo>
                        <a:pt x="3" y="38"/>
                        <a:pt x="0" y="31"/>
                        <a:pt x="0" y="3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0" name="Freeform 129">
                  <a:extLst>
                    <a:ext uri="{FF2B5EF4-FFF2-40B4-BE49-F238E27FC236}">
                      <a16:creationId xmlns:a16="http://schemas.microsoft.com/office/drawing/2014/main" id="{DF9A3BB3-51FB-570D-8F1A-BCC96BD659BF}"/>
                    </a:ext>
                  </a:extLst>
                </p:cNvPr>
                <p:cNvSpPr>
                  <a:spLocks/>
                </p:cNvSpPr>
                <p:nvPr>
                  <p:custDataLst>
                    <p:tags r:id="rId76"/>
                  </p:custDataLst>
                </p:nvPr>
              </p:nvSpPr>
              <p:spPr bwMode="auto">
                <a:xfrm>
                  <a:off x="8003924" y="3276439"/>
                  <a:ext cx="65122" cy="78005"/>
                </a:xfrm>
                <a:custGeom>
                  <a:avLst/>
                  <a:gdLst>
                    <a:gd name="T0" fmla="*/ 0 w 17"/>
                    <a:gd name="T1" fmla="*/ 22655 h 18"/>
                    <a:gd name="T2" fmla="*/ 27719 w 17"/>
                    <a:gd name="T3" fmla="*/ 0 h 18"/>
                    <a:gd name="T4" fmla="*/ 46197 w 17"/>
                    <a:gd name="T5" fmla="*/ 0 h 18"/>
                    <a:gd name="T6" fmla="*/ 78535 w 17"/>
                    <a:gd name="T7" fmla="*/ 16992 h 18"/>
                    <a:gd name="T8" fmla="*/ 73916 w 17"/>
                    <a:gd name="T9" fmla="*/ 56640 h 18"/>
                    <a:gd name="T10" fmla="*/ 50817 w 17"/>
                    <a:gd name="T11" fmla="*/ 96288 h 18"/>
                    <a:gd name="T12" fmla="*/ 27719 w 17"/>
                    <a:gd name="T13" fmla="*/ 101953 h 18"/>
                    <a:gd name="T14" fmla="*/ 13859 w 17"/>
                    <a:gd name="T15" fmla="*/ 67968 h 18"/>
                    <a:gd name="T16" fmla="*/ 9239 w 17"/>
                    <a:gd name="T17" fmla="*/ 62305 h 18"/>
                    <a:gd name="T18" fmla="*/ 9239 w 17"/>
                    <a:gd name="T19" fmla="*/ 67968 h 18"/>
                    <a:gd name="T20" fmla="*/ 0 w 17"/>
                    <a:gd name="T21" fmla="*/ 22655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8">
                      <a:moveTo>
                        <a:pt x="0" y="4"/>
                      </a:moveTo>
                      <a:cubicBezTo>
                        <a:pt x="6" y="0"/>
                        <a:pt x="6" y="0"/>
                        <a:pt x="6" y="0"/>
                      </a:cubicBezTo>
                      <a:cubicBezTo>
                        <a:pt x="7" y="0"/>
                        <a:pt x="9" y="0"/>
                        <a:pt x="10" y="0"/>
                      </a:cubicBezTo>
                      <a:cubicBezTo>
                        <a:pt x="11" y="0"/>
                        <a:pt x="16" y="2"/>
                        <a:pt x="17" y="3"/>
                      </a:cubicBezTo>
                      <a:cubicBezTo>
                        <a:pt x="17" y="5"/>
                        <a:pt x="17" y="9"/>
                        <a:pt x="16" y="10"/>
                      </a:cubicBezTo>
                      <a:cubicBezTo>
                        <a:pt x="15" y="11"/>
                        <a:pt x="12" y="17"/>
                        <a:pt x="11" y="17"/>
                      </a:cubicBezTo>
                      <a:cubicBezTo>
                        <a:pt x="6" y="18"/>
                        <a:pt x="6" y="18"/>
                        <a:pt x="6" y="18"/>
                      </a:cubicBezTo>
                      <a:cubicBezTo>
                        <a:pt x="6" y="18"/>
                        <a:pt x="5" y="15"/>
                        <a:pt x="3" y="12"/>
                      </a:cubicBezTo>
                      <a:cubicBezTo>
                        <a:pt x="2" y="11"/>
                        <a:pt x="2" y="11"/>
                        <a:pt x="2" y="11"/>
                      </a:cubicBezTo>
                      <a:cubicBezTo>
                        <a:pt x="2" y="11"/>
                        <a:pt x="3" y="12"/>
                        <a:pt x="2" y="12"/>
                      </a:cubicBezTo>
                      <a:cubicBezTo>
                        <a:pt x="1" y="10"/>
                        <a:pt x="0" y="5"/>
                        <a:pt x="0" y="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body)"/>
                    <a:ea typeface="+mn-ea"/>
                    <a:cs typeface="Arial" charset="0"/>
                  </a:endParaRPr>
                </a:p>
              </p:txBody>
            </p:sp>
            <p:sp>
              <p:nvSpPr>
                <p:cNvPr id="121" name="Freeform 140">
                  <a:extLst>
                    <a:ext uri="{FF2B5EF4-FFF2-40B4-BE49-F238E27FC236}">
                      <a16:creationId xmlns:a16="http://schemas.microsoft.com/office/drawing/2014/main" id="{F701C21E-1016-FDA4-BC32-F4766E050E2F}"/>
                    </a:ext>
                  </a:extLst>
                </p:cNvPr>
                <p:cNvSpPr>
                  <a:spLocks/>
                </p:cNvSpPr>
                <p:nvPr>
                  <p:custDataLst>
                    <p:tags r:id="rId77"/>
                  </p:custDataLst>
                </p:nvPr>
              </p:nvSpPr>
              <p:spPr bwMode="auto">
                <a:xfrm>
                  <a:off x="8902138" y="3836231"/>
                  <a:ext cx="80839" cy="66532"/>
                </a:xfrm>
                <a:custGeom>
                  <a:avLst/>
                  <a:gdLst>
                    <a:gd name="T0" fmla="*/ 51319 w 21"/>
                    <a:gd name="T1" fmla="*/ 67798 h 16"/>
                    <a:gd name="T2" fmla="*/ 13995 w 21"/>
                    <a:gd name="T3" fmla="*/ 52153 h 16"/>
                    <a:gd name="T4" fmla="*/ 32657 w 21"/>
                    <a:gd name="T5" fmla="*/ 5215 h 16"/>
                    <a:gd name="T6" fmla="*/ 93307 w 21"/>
                    <a:gd name="T7" fmla="*/ 5215 h 16"/>
                    <a:gd name="T8" fmla="*/ 51319 w 21"/>
                    <a:gd name="T9" fmla="*/ 6779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11" y="13"/>
                      </a:moveTo>
                      <a:cubicBezTo>
                        <a:pt x="9" y="16"/>
                        <a:pt x="6" y="12"/>
                        <a:pt x="3" y="10"/>
                      </a:cubicBezTo>
                      <a:cubicBezTo>
                        <a:pt x="0" y="7"/>
                        <a:pt x="5" y="3"/>
                        <a:pt x="7" y="1"/>
                      </a:cubicBezTo>
                      <a:cubicBezTo>
                        <a:pt x="7" y="1"/>
                        <a:pt x="19" y="0"/>
                        <a:pt x="20" y="1"/>
                      </a:cubicBezTo>
                      <a:cubicBezTo>
                        <a:pt x="21" y="3"/>
                        <a:pt x="12" y="10"/>
                        <a:pt x="11" y="1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2" name="Freeform 141">
                  <a:extLst>
                    <a:ext uri="{FF2B5EF4-FFF2-40B4-BE49-F238E27FC236}">
                      <a16:creationId xmlns:a16="http://schemas.microsoft.com/office/drawing/2014/main" id="{03767C4E-45AE-5A8E-822D-D49146696C7C}"/>
                    </a:ext>
                  </a:extLst>
                </p:cNvPr>
                <p:cNvSpPr>
                  <a:spLocks/>
                </p:cNvSpPr>
                <p:nvPr>
                  <p:custDataLst>
                    <p:tags r:id="rId78"/>
                  </p:custDataLst>
                </p:nvPr>
              </p:nvSpPr>
              <p:spPr bwMode="auto">
                <a:xfrm>
                  <a:off x="7871436" y="2565225"/>
                  <a:ext cx="1800918" cy="1254948"/>
                </a:xfrm>
                <a:custGeom>
                  <a:avLst/>
                  <a:gdLst>
                    <a:gd name="T0" fmla="*/ 83915 w 468"/>
                    <a:gd name="T1" fmla="*/ 695343 h 298"/>
                    <a:gd name="T2" fmla="*/ 172493 w 468"/>
                    <a:gd name="T3" fmla="*/ 652553 h 298"/>
                    <a:gd name="T4" fmla="*/ 251747 w 468"/>
                    <a:gd name="T5" fmla="*/ 545577 h 298"/>
                    <a:gd name="T6" fmla="*/ 344987 w 468"/>
                    <a:gd name="T7" fmla="*/ 347672 h 298"/>
                    <a:gd name="T8" fmla="*/ 461536 w 468"/>
                    <a:gd name="T9" fmla="*/ 278137 h 298"/>
                    <a:gd name="T10" fmla="*/ 536128 w 468"/>
                    <a:gd name="T11" fmla="*/ 299532 h 298"/>
                    <a:gd name="T12" fmla="*/ 620044 w 468"/>
                    <a:gd name="T13" fmla="*/ 443949 h 298"/>
                    <a:gd name="T14" fmla="*/ 811185 w 468"/>
                    <a:gd name="T15" fmla="*/ 572322 h 298"/>
                    <a:gd name="T16" fmla="*/ 1207454 w 468"/>
                    <a:gd name="T17" fmla="*/ 593717 h 298"/>
                    <a:gd name="T18" fmla="*/ 1347314 w 468"/>
                    <a:gd name="T19" fmla="*/ 486740 h 298"/>
                    <a:gd name="T20" fmla="*/ 1515144 w 468"/>
                    <a:gd name="T21" fmla="*/ 427905 h 298"/>
                    <a:gd name="T22" fmla="*/ 1645680 w 468"/>
                    <a:gd name="T23" fmla="*/ 390463 h 298"/>
                    <a:gd name="T24" fmla="*/ 1594398 w 468"/>
                    <a:gd name="T25" fmla="*/ 304881 h 298"/>
                    <a:gd name="T26" fmla="*/ 1491835 w 468"/>
                    <a:gd name="T27" fmla="*/ 299532 h 298"/>
                    <a:gd name="T28" fmla="*/ 1631695 w 468"/>
                    <a:gd name="T29" fmla="*/ 187208 h 298"/>
                    <a:gd name="T30" fmla="*/ 1650343 w 468"/>
                    <a:gd name="T31" fmla="*/ 58837 h 298"/>
                    <a:gd name="T32" fmla="*/ 1864794 w 468"/>
                    <a:gd name="T33" fmla="*/ 48140 h 298"/>
                    <a:gd name="T34" fmla="*/ 2023300 w 468"/>
                    <a:gd name="T35" fmla="*/ 256743 h 298"/>
                    <a:gd name="T36" fmla="*/ 2172484 w 468"/>
                    <a:gd name="T37" fmla="*/ 288834 h 298"/>
                    <a:gd name="T38" fmla="*/ 2125864 w 468"/>
                    <a:gd name="T39" fmla="*/ 459996 h 298"/>
                    <a:gd name="T40" fmla="*/ 2037287 w 468"/>
                    <a:gd name="T41" fmla="*/ 556275 h 298"/>
                    <a:gd name="T42" fmla="*/ 1981343 w 468"/>
                    <a:gd name="T43" fmla="*/ 599066 h 298"/>
                    <a:gd name="T44" fmla="*/ 1888103 w 468"/>
                    <a:gd name="T45" fmla="*/ 631157 h 298"/>
                    <a:gd name="T46" fmla="*/ 1808849 w 468"/>
                    <a:gd name="T47" fmla="*/ 716739 h 298"/>
                    <a:gd name="T48" fmla="*/ 1706286 w 468"/>
                    <a:gd name="T49" fmla="*/ 743483 h 298"/>
                    <a:gd name="T50" fmla="*/ 1682976 w 468"/>
                    <a:gd name="T51" fmla="*/ 673948 h 298"/>
                    <a:gd name="T52" fmla="*/ 1561765 w 468"/>
                    <a:gd name="T53" fmla="*/ 775576 h 298"/>
                    <a:gd name="T54" fmla="*/ 1622371 w 468"/>
                    <a:gd name="T55" fmla="*/ 839761 h 298"/>
                    <a:gd name="T56" fmla="*/ 1748243 w 468"/>
                    <a:gd name="T57" fmla="*/ 829063 h 298"/>
                    <a:gd name="T58" fmla="*/ 1631695 w 468"/>
                    <a:gd name="T59" fmla="*/ 952087 h 298"/>
                    <a:gd name="T60" fmla="*/ 1720273 w 468"/>
                    <a:gd name="T61" fmla="*/ 1091155 h 298"/>
                    <a:gd name="T62" fmla="*/ 1734258 w 468"/>
                    <a:gd name="T63" fmla="*/ 1176735 h 298"/>
                    <a:gd name="T64" fmla="*/ 1645680 w 468"/>
                    <a:gd name="T65" fmla="*/ 1326503 h 298"/>
                    <a:gd name="T66" fmla="*/ 1538455 w 468"/>
                    <a:gd name="T67" fmla="*/ 1465571 h 298"/>
                    <a:gd name="T68" fmla="*/ 1417244 w 468"/>
                    <a:gd name="T69" fmla="*/ 1513709 h 298"/>
                    <a:gd name="T70" fmla="*/ 1314680 w 468"/>
                    <a:gd name="T71" fmla="*/ 1572546 h 298"/>
                    <a:gd name="T72" fmla="*/ 1286708 w 468"/>
                    <a:gd name="T73" fmla="*/ 1545802 h 298"/>
                    <a:gd name="T74" fmla="*/ 1179482 w 468"/>
                    <a:gd name="T75" fmla="*/ 1519058 h 298"/>
                    <a:gd name="T76" fmla="*/ 1128200 w 468"/>
                    <a:gd name="T77" fmla="*/ 1470920 h 298"/>
                    <a:gd name="T78" fmla="*/ 1006988 w 468"/>
                    <a:gd name="T79" fmla="*/ 1508360 h 298"/>
                    <a:gd name="T80" fmla="*/ 979016 w 468"/>
                    <a:gd name="T81" fmla="*/ 1551151 h 298"/>
                    <a:gd name="T82" fmla="*/ 918412 w 468"/>
                    <a:gd name="T83" fmla="*/ 1513709 h 298"/>
                    <a:gd name="T84" fmla="*/ 885776 w 468"/>
                    <a:gd name="T85" fmla="*/ 1433478 h 298"/>
                    <a:gd name="T86" fmla="*/ 895101 w 468"/>
                    <a:gd name="T87" fmla="*/ 1353245 h 298"/>
                    <a:gd name="T88" fmla="*/ 862467 w 468"/>
                    <a:gd name="T89" fmla="*/ 1240921 h 298"/>
                    <a:gd name="T90" fmla="*/ 806522 w 468"/>
                    <a:gd name="T91" fmla="*/ 1203479 h 298"/>
                    <a:gd name="T92" fmla="*/ 703959 w 468"/>
                    <a:gd name="T93" fmla="*/ 1246270 h 298"/>
                    <a:gd name="T94" fmla="*/ 638692 w 468"/>
                    <a:gd name="T95" fmla="*/ 1251619 h 298"/>
                    <a:gd name="T96" fmla="*/ 550114 w 468"/>
                    <a:gd name="T97" fmla="*/ 1283712 h 298"/>
                    <a:gd name="T98" fmla="*/ 452213 w 468"/>
                    <a:gd name="T99" fmla="*/ 1256967 h 298"/>
                    <a:gd name="T100" fmla="*/ 349648 w 468"/>
                    <a:gd name="T101" fmla="*/ 1198130 h 298"/>
                    <a:gd name="T102" fmla="*/ 279720 w 468"/>
                    <a:gd name="T103" fmla="*/ 1149992 h 298"/>
                    <a:gd name="T104" fmla="*/ 191142 w 468"/>
                    <a:gd name="T105" fmla="*/ 1107201 h 298"/>
                    <a:gd name="T106" fmla="*/ 191142 w 468"/>
                    <a:gd name="T107" fmla="*/ 1000224 h 298"/>
                    <a:gd name="T108" fmla="*/ 242423 w 468"/>
                    <a:gd name="T109" fmla="*/ 919993 h 298"/>
                    <a:gd name="T110" fmla="*/ 163169 w 468"/>
                    <a:gd name="T111" fmla="*/ 925342 h 298"/>
                    <a:gd name="T112" fmla="*/ 88578 w 468"/>
                    <a:gd name="T113" fmla="*/ 887900 h 298"/>
                    <a:gd name="T114" fmla="*/ 51282 w 468"/>
                    <a:gd name="T115" fmla="*/ 829063 h 298"/>
                    <a:gd name="T116" fmla="*/ 4661 w 468"/>
                    <a:gd name="T117" fmla="*/ 738134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68" h="298">
                      <a:moveTo>
                        <a:pt x="2" y="136"/>
                      </a:moveTo>
                      <a:cubicBezTo>
                        <a:pt x="4" y="134"/>
                        <a:pt x="13" y="127"/>
                        <a:pt x="15" y="127"/>
                      </a:cubicBezTo>
                      <a:cubicBezTo>
                        <a:pt x="17" y="127"/>
                        <a:pt x="17" y="130"/>
                        <a:pt x="18" y="130"/>
                      </a:cubicBezTo>
                      <a:cubicBezTo>
                        <a:pt x="19" y="131"/>
                        <a:pt x="22" y="131"/>
                        <a:pt x="24" y="130"/>
                      </a:cubicBezTo>
                      <a:cubicBezTo>
                        <a:pt x="26" y="129"/>
                        <a:pt x="24" y="123"/>
                        <a:pt x="26" y="123"/>
                      </a:cubicBezTo>
                      <a:cubicBezTo>
                        <a:pt x="28" y="123"/>
                        <a:pt x="34" y="123"/>
                        <a:pt x="37" y="122"/>
                      </a:cubicBezTo>
                      <a:cubicBezTo>
                        <a:pt x="40" y="121"/>
                        <a:pt x="50" y="116"/>
                        <a:pt x="51" y="114"/>
                      </a:cubicBezTo>
                      <a:cubicBezTo>
                        <a:pt x="52" y="113"/>
                        <a:pt x="52" y="113"/>
                        <a:pt x="52" y="112"/>
                      </a:cubicBezTo>
                      <a:cubicBezTo>
                        <a:pt x="53" y="108"/>
                        <a:pt x="54" y="103"/>
                        <a:pt x="54" y="102"/>
                      </a:cubicBezTo>
                      <a:cubicBezTo>
                        <a:pt x="54" y="101"/>
                        <a:pt x="51" y="86"/>
                        <a:pt x="51" y="86"/>
                      </a:cubicBezTo>
                      <a:cubicBezTo>
                        <a:pt x="51" y="86"/>
                        <a:pt x="65" y="82"/>
                        <a:pt x="66" y="82"/>
                      </a:cubicBezTo>
                      <a:cubicBezTo>
                        <a:pt x="68" y="82"/>
                        <a:pt x="74" y="65"/>
                        <a:pt x="74" y="65"/>
                      </a:cubicBezTo>
                      <a:cubicBezTo>
                        <a:pt x="74" y="65"/>
                        <a:pt x="88" y="68"/>
                        <a:pt x="91" y="67"/>
                      </a:cubicBezTo>
                      <a:cubicBezTo>
                        <a:pt x="94" y="65"/>
                        <a:pt x="92" y="55"/>
                        <a:pt x="94" y="54"/>
                      </a:cubicBezTo>
                      <a:cubicBezTo>
                        <a:pt x="96" y="53"/>
                        <a:pt x="98" y="53"/>
                        <a:pt x="99" y="52"/>
                      </a:cubicBezTo>
                      <a:cubicBezTo>
                        <a:pt x="105" y="45"/>
                        <a:pt x="105" y="45"/>
                        <a:pt x="105" y="45"/>
                      </a:cubicBezTo>
                      <a:cubicBezTo>
                        <a:pt x="107" y="46"/>
                        <a:pt x="110" y="47"/>
                        <a:pt x="110" y="47"/>
                      </a:cubicBezTo>
                      <a:cubicBezTo>
                        <a:pt x="110" y="47"/>
                        <a:pt x="113" y="54"/>
                        <a:pt x="115" y="56"/>
                      </a:cubicBezTo>
                      <a:cubicBezTo>
                        <a:pt x="117" y="57"/>
                        <a:pt x="124" y="57"/>
                        <a:pt x="126" y="59"/>
                      </a:cubicBezTo>
                      <a:cubicBezTo>
                        <a:pt x="128" y="61"/>
                        <a:pt x="134" y="71"/>
                        <a:pt x="134" y="74"/>
                      </a:cubicBezTo>
                      <a:cubicBezTo>
                        <a:pt x="133" y="77"/>
                        <a:pt x="130" y="80"/>
                        <a:pt x="133" y="83"/>
                      </a:cubicBezTo>
                      <a:cubicBezTo>
                        <a:pt x="136" y="85"/>
                        <a:pt x="149" y="86"/>
                        <a:pt x="151" y="86"/>
                      </a:cubicBezTo>
                      <a:cubicBezTo>
                        <a:pt x="154" y="87"/>
                        <a:pt x="162" y="91"/>
                        <a:pt x="164" y="93"/>
                      </a:cubicBezTo>
                      <a:cubicBezTo>
                        <a:pt x="167" y="95"/>
                        <a:pt x="174" y="106"/>
                        <a:pt x="174" y="107"/>
                      </a:cubicBezTo>
                      <a:cubicBezTo>
                        <a:pt x="174" y="108"/>
                        <a:pt x="208" y="107"/>
                        <a:pt x="210" y="108"/>
                      </a:cubicBezTo>
                      <a:cubicBezTo>
                        <a:pt x="212" y="110"/>
                        <a:pt x="236" y="118"/>
                        <a:pt x="239" y="118"/>
                      </a:cubicBezTo>
                      <a:cubicBezTo>
                        <a:pt x="242" y="117"/>
                        <a:pt x="256" y="111"/>
                        <a:pt x="259" y="111"/>
                      </a:cubicBezTo>
                      <a:cubicBezTo>
                        <a:pt x="261" y="111"/>
                        <a:pt x="275" y="111"/>
                        <a:pt x="278" y="109"/>
                      </a:cubicBezTo>
                      <a:cubicBezTo>
                        <a:pt x="282" y="107"/>
                        <a:pt x="294" y="101"/>
                        <a:pt x="293" y="98"/>
                      </a:cubicBezTo>
                      <a:cubicBezTo>
                        <a:pt x="293" y="95"/>
                        <a:pt x="288" y="94"/>
                        <a:pt x="289" y="91"/>
                      </a:cubicBezTo>
                      <a:cubicBezTo>
                        <a:pt x="291" y="88"/>
                        <a:pt x="293" y="85"/>
                        <a:pt x="296" y="85"/>
                      </a:cubicBezTo>
                      <a:cubicBezTo>
                        <a:pt x="299" y="85"/>
                        <a:pt x="306" y="89"/>
                        <a:pt x="310" y="88"/>
                      </a:cubicBezTo>
                      <a:cubicBezTo>
                        <a:pt x="313" y="86"/>
                        <a:pt x="324" y="82"/>
                        <a:pt x="325" y="80"/>
                      </a:cubicBezTo>
                      <a:cubicBezTo>
                        <a:pt x="326" y="79"/>
                        <a:pt x="334" y="72"/>
                        <a:pt x="336" y="71"/>
                      </a:cubicBezTo>
                      <a:cubicBezTo>
                        <a:pt x="337" y="71"/>
                        <a:pt x="344" y="69"/>
                        <a:pt x="346" y="69"/>
                      </a:cubicBezTo>
                      <a:cubicBezTo>
                        <a:pt x="348" y="69"/>
                        <a:pt x="352" y="74"/>
                        <a:pt x="353" y="73"/>
                      </a:cubicBezTo>
                      <a:cubicBezTo>
                        <a:pt x="354" y="73"/>
                        <a:pt x="355" y="71"/>
                        <a:pt x="355" y="70"/>
                      </a:cubicBezTo>
                      <a:cubicBezTo>
                        <a:pt x="356" y="70"/>
                        <a:pt x="356" y="66"/>
                        <a:pt x="354" y="64"/>
                      </a:cubicBezTo>
                      <a:cubicBezTo>
                        <a:pt x="352" y="62"/>
                        <a:pt x="345" y="57"/>
                        <a:pt x="342" y="57"/>
                      </a:cubicBezTo>
                      <a:cubicBezTo>
                        <a:pt x="339" y="57"/>
                        <a:pt x="334" y="61"/>
                        <a:pt x="333" y="61"/>
                      </a:cubicBezTo>
                      <a:cubicBezTo>
                        <a:pt x="331" y="61"/>
                        <a:pt x="325" y="61"/>
                        <a:pt x="324" y="61"/>
                      </a:cubicBezTo>
                      <a:cubicBezTo>
                        <a:pt x="323" y="61"/>
                        <a:pt x="320" y="57"/>
                        <a:pt x="320" y="56"/>
                      </a:cubicBezTo>
                      <a:cubicBezTo>
                        <a:pt x="319" y="55"/>
                        <a:pt x="329" y="41"/>
                        <a:pt x="329" y="40"/>
                      </a:cubicBezTo>
                      <a:cubicBezTo>
                        <a:pt x="330" y="40"/>
                        <a:pt x="340" y="43"/>
                        <a:pt x="341" y="42"/>
                      </a:cubicBezTo>
                      <a:cubicBezTo>
                        <a:pt x="342" y="41"/>
                        <a:pt x="349" y="37"/>
                        <a:pt x="350" y="35"/>
                      </a:cubicBezTo>
                      <a:cubicBezTo>
                        <a:pt x="350" y="33"/>
                        <a:pt x="357" y="24"/>
                        <a:pt x="359" y="21"/>
                      </a:cubicBezTo>
                      <a:cubicBezTo>
                        <a:pt x="361" y="18"/>
                        <a:pt x="361" y="15"/>
                        <a:pt x="360" y="14"/>
                      </a:cubicBezTo>
                      <a:cubicBezTo>
                        <a:pt x="360" y="13"/>
                        <a:pt x="354" y="13"/>
                        <a:pt x="354" y="11"/>
                      </a:cubicBezTo>
                      <a:cubicBezTo>
                        <a:pt x="354" y="9"/>
                        <a:pt x="358" y="5"/>
                        <a:pt x="362" y="4"/>
                      </a:cubicBezTo>
                      <a:cubicBezTo>
                        <a:pt x="365" y="3"/>
                        <a:pt x="381" y="0"/>
                        <a:pt x="385" y="3"/>
                      </a:cubicBezTo>
                      <a:cubicBezTo>
                        <a:pt x="390" y="6"/>
                        <a:pt x="399" y="7"/>
                        <a:pt x="400" y="9"/>
                      </a:cubicBezTo>
                      <a:cubicBezTo>
                        <a:pt x="402" y="11"/>
                        <a:pt x="411" y="33"/>
                        <a:pt x="412" y="35"/>
                      </a:cubicBezTo>
                      <a:cubicBezTo>
                        <a:pt x="412" y="38"/>
                        <a:pt x="412" y="40"/>
                        <a:pt x="415" y="42"/>
                      </a:cubicBezTo>
                      <a:cubicBezTo>
                        <a:pt x="418" y="44"/>
                        <a:pt x="432" y="46"/>
                        <a:pt x="434" y="48"/>
                      </a:cubicBezTo>
                      <a:cubicBezTo>
                        <a:pt x="436" y="50"/>
                        <a:pt x="439" y="61"/>
                        <a:pt x="440" y="61"/>
                      </a:cubicBezTo>
                      <a:cubicBezTo>
                        <a:pt x="441" y="61"/>
                        <a:pt x="449" y="61"/>
                        <a:pt x="451" y="60"/>
                      </a:cubicBezTo>
                      <a:cubicBezTo>
                        <a:pt x="453" y="58"/>
                        <a:pt x="464" y="51"/>
                        <a:pt x="466" y="54"/>
                      </a:cubicBezTo>
                      <a:cubicBezTo>
                        <a:pt x="468" y="56"/>
                        <a:pt x="468" y="60"/>
                        <a:pt x="468" y="61"/>
                      </a:cubicBezTo>
                      <a:cubicBezTo>
                        <a:pt x="467" y="63"/>
                        <a:pt x="462" y="69"/>
                        <a:pt x="462" y="71"/>
                      </a:cubicBezTo>
                      <a:cubicBezTo>
                        <a:pt x="461" y="74"/>
                        <a:pt x="457" y="86"/>
                        <a:pt x="456" y="86"/>
                      </a:cubicBezTo>
                      <a:cubicBezTo>
                        <a:pt x="456" y="86"/>
                        <a:pt x="447" y="84"/>
                        <a:pt x="444" y="85"/>
                      </a:cubicBezTo>
                      <a:cubicBezTo>
                        <a:pt x="442" y="86"/>
                        <a:pt x="437" y="87"/>
                        <a:pt x="439" y="89"/>
                      </a:cubicBezTo>
                      <a:cubicBezTo>
                        <a:pt x="440" y="91"/>
                        <a:pt x="439" y="103"/>
                        <a:pt x="437" y="104"/>
                      </a:cubicBezTo>
                      <a:cubicBezTo>
                        <a:pt x="437" y="104"/>
                        <a:pt x="435" y="104"/>
                        <a:pt x="434" y="105"/>
                      </a:cubicBezTo>
                      <a:cubicBezTo>
                        <a:pt x="433" y="105"/>
                        <a:pt x="432" y="105"/>
                        <a:pt x="431" y="105"/>
                      </a:cubicBezTo>
                      <a:cubicBezTo>
                        <a:pt x="428" y="106"/>
                        <a:pt x="426" y="111"/>
                        <a:pt x="425" y="112"/>
                      </a:cubicBezTo>
                      <a:cubicBezTo>
                        <a:pt x="423" y="112"/>
                        <a:pt x="418" y="114"/>
                        <a:pt x="417" y="115"/>
                      </a:cubicBezTo>
                      <a:cubicBezTo>
                        <a:pt x="416" y="116"/>
                        <a:pt x="418" y="119"/>
                        <a:pt x="415" y="119"/>
                      </a:cubicBezTo>
                      <a:cubicBezTo>
                        <a:pt x="413" y="119"/>
                        <a:pt x="408" y="116"/>
                        <a:pt x="405" y="118"/>
                      </a:cubicBezTo>
                      <a:cubicBezTo>
                        <a:pt x="402" y="120"/>
                        <a:pt x="400" y="125"/>
                        <a:pt x="398" y="126"/>
                      </a:cubicBezTo>
                      <a:cubicBezTo>
                        <a:pt x="396" y="127"/>
                        <a:pt x="390" y="130"/>
                        <a:pt x="390" y="131"/>
                      </a:cubicBezTo>
                      <a:cubicBezTo>
                        <a:pt x="388" y="134"/>
                        <a:pt x="388" y="134"/>
                        <a:pt x="388" y="134"/>
                      </a:cubicBezTo>
                      <a:cubicBezTo>
                        <a:pt x="387" y="134"/>
                        <a:pt x="387" y="134"/>
                        <a:pt x="386" y="134"/>
                      </a:cubicBezTo>
                      <a:cubicBezTo>
                        <a:pt x="384" y="134"/>
                        <a:pt x="376" y="139"/>
                        <a:pt x="373" y="141"/>
                      </a:cubicBezTo>
                      <a:cubicBezTo>
                        <a:pt x="371" y="142"/>
                        <a:pt x="367" y="141"/>
                        <a:pt x="366" y="139"/>
                      </a:cubicBezTo>
                      <a:cubicBezTo>
                        <a:pt x="366" y="137"/>
                        <a:pt x="370" y="131"/>
                        <a:pt x="371" y="130"/>
                      </a:cubicBezTo>
                      <a:cubicBezTo>
                        <a:pt x="372" y="129"/>
                        <a:pt x="373" y="127"/>
                        <a:pt x="370" y="125"/>
                      </a:cubicBezTo>
                      <a:cubicBezTo>
                        <a:pt x="367" y="123"/>
                        <a:pt x="362" y="125"/>
                        <a:pt x="361" y="126"/>
                      </a:cubicBezTo>
                      <a:cubicBezTo>
                        <a:pt x="359" y="128"/>
                        <a:pt x="352" y="136"/>
                        <a:pt x="350" y="138"/>
                      </a:cubicBezTo>
                      <a:cubicBezTo>
                        <a:pt x="348" y="140"/>
                        <a:pt x="343" y="140"/>
                        <a:pt x="341" y="140"/>
                      </a:cubicBezTo>
                      <a:cubicBezTo>
                        <a:pt x="339" y="139"/>
                        <a:pt x="335" y="142"/>
                        <a:pt x="335" y="145"/>
                      </a:cubicBezTo>
                      <a:cubicBezTo>
                        <a:pt x="335" y="148"/>
                        <a:pt x="339" y="150"/>
                        <a:pt x="341" y="150"/>
                      </a:cubicBezTo>
                      <a:cubicBezTo>
                        <a:pt x="344" y="150"/>
                        <a:pt x="345" y="149"/>
                        <a:pt x="347" y="149"/>
                      </a:cubicBezTo>
                      <a:cubicBezTo>
                        <a:pt x="348" y="149"/>
                        <a:pt x="347" y="156"/>
                        <a:pt x="348" y="157"/>
                      </a:cubicBezTo>
                      <a:cubicBezTo>
                        <a:pt x="349" y="158"/>
                        <a:pt x="353" y="159"/>
                        <a:pt x="355" y="158"/>
                      </a:cubicBezTo>
                      <a:cubicBezTo>
                        <a:pt x="356" y="156"/>
                        <a:pt x="359" y="153"/>
                        <a:pt x="360" y="152"/>
                      </a:cubicBezTo>
                      <a:cubicBezTo>
                        <a:pt x="362" y="151"/>
                        <a:pt x="374" y="155"/>
                        <a:pt x="375" y="155"/>
                      </a:cubicBezTo>
                      <a:cubicBezTo>
                        <a:pt x="377" y="156"/>
                        <a:pt x="374" y="159"/>
                        <a:pt x="374" y="161"/>
                      </a:cubicBezTo>
                      <a:cubicBezTo>
                        <a:pt x="374" y="162"/>
                        <a:pt x="366" y="162"/>
                        <a:pt x="363" y="164"/>
                      </a:cubicBezTo>
                      <a:cubicBezTo>
                        <a:pt x="359" y="167"/>
                        <a:pt x="348" y="176"/>
                        <a:pt x="350" y="178"/>
                      </a:cubicBezTo>
                      <a:cubicBezTo>
                        <a:pt x="352" y="180"/>
                        <a:pt x="357" y="182"/>
                        <a:pt x="358" y="184"/>
                      </a:cubicBezTo>
                      <a:cubicBezTo>
                        <a:pt x="359" y="186"/>
                        <a:pt x="362" y="193"/>
                        <a:pt x="362" y="195"/>
                      </a:cubicBezTo>
                      <a:cubicBezTo>
                        <a:pt x="363" y="197"/>
                        <a:pt x="369" y="202"/>
                        <a:pt x="369" y="204"/>
                      </a:cubicBezTo>
                      <a:cubicBezTo>
                        <a:pt x="369" y="207"/>
                        <a:pt x="370" y="210"/>
                        <a:pt x="369" y="211"/>
                      </a:cubicBezTo>
                      <a:cubicBezTo>
                        <a:pt x="369" y="212"/>
                        <a:pt x="359" y="216"/>
                        <a:pt x="359" y="217"/>
                      </a:cubicBezTo>
                      <a:cubicBezTo>
                        <a:pt x="359" y="218"/>
                        <a:pt x="372" y="218"/>
                        <a:pt x="372" y="220"/>
                      </a:cubicBezTo>
                      <a:cubicBezTo>
                        <a:pt x="372" y="222"/>
                        <a:pt x="370" y="226"/>
                        <a:pt x="369" y="229"/>
                      </a:cubicBezTo>
                      <a:cubicBezTo>
                        <a:pt x="367" y="231"/>
                        <a:pt x="360" y="239"/>
                        <a:pt x="358" y="242"/>
                      </a:cubicBezTo>
                      <a:cubicBezTo>
                        <a:pt x="357" y="244"/>
                        <a:pt x="353" y="245"/>
                        <a:pt x="353" y="248"/>
                      </a:cubicBezTo>
                      <a:cubicBezTo>
                        <a:pt x="353" y="250"/>
                        <a:pt x="354" y="255"/>
                        <a:pt x="353" y="256"/>
                      </a:cubicBezTo>
                      <a:cubicBezTo>
                        <a:pt x="351" y="257"/>
                        <a:pt x="344" y="262"/>
                        <a:pt x="342" y="264"/>
                      </a:cubicBezTo>
                      <a:cubicBezTo>
                        <a:pt x="340" y="266"/>
                        <a:pt x="331" y="273"/>
                        <a:pt x="330" y="274"/>
                      </a:cubicBezTo>
                      <a:cubicBezTo>
                        <a:pt x="329" y="276"/>
                        <a:pt x="321" y="280"/>
                        <a:pt x="318" y="280"/>
                      </a:cubicBezTo>
                      <a:cubicBezTo>
                        <a:pt x="314" y="280"/>
                        <a:pt x="311" y="282"/>
                        <a:pt x="309" y="280"/>
                      </a:cubicBezTo>
                      <a:cubicBezTo>
                        <a:pt x="307" y="277"/>
                        <a:pt x="305" y="281"/>
                        <a:pt x="304" y="283"/>
                      </a:cubicBezTo>
                      <a:cubicBezTo>
                        <a:pt x="303" y="285"/>
                        <a:pt x="302" y="287"/>
                        <a:pt x="299" y="287"/>
                      </a:cubicBezTo>
                      <a:cubicBezTo>
                        <a:pt x="296" y="287"/>
                        <a:pt x="286" y="288"/>
                        <a:pt x="284" y="289"/>
                      </a:cubicBezTo>
                      <a:cubicBezTo>
                        <a:pt x="283" y="291"/>
                        <a:pt x="281" y="291"/>
                        <a:pt x="282" y="294"/>
                      </a:cubicBezTo>
                      <a:cubicBezTo>
                        <a:pt x="283" y="296"/>
                        <a:pt x="283" y="298"/>
                        <a:pt x="280" y="298"/>
                      </a:cubicBezTo>
                      <a:cubicBezTo>
                        <a:pt x="278" y="298"/>
                        <a:pt x="278" y="298"/>
                        <a:pt x="277" y="297"/>
                      </a:cubicBezTo>
                      <a:cubicBezTo>
                        <a:pt x="277" y="295"/>
                        <a:pt x="277" y="290"/>
                        <a:pt x="276" y="289"/>
                      </a:cubicBezTo>
                      <a:cubicBezTo>
                        <a:pt x="275" y="287"/>
                        <a:pt x="268" y="286"/>
                        <a:pt x="266" y="287"/>
                      </a:cubicBezTo>
                      <a:cubicBezTo>
                        <a:pt x="265" y="287"/>
                        <a:pt x="264" y="288"/>
                        <a:pt x="263" y="289"/>
                      </a:cubicBezTo>
                      <a:cubicBezTo>
                        <a:pt x="263" y="289"/>
                        <a:pt x="254" y="284"/>
                        <a:pt x="253" y="284"/>
                      </a:cubicBezTo>
                      <a:cubicBezTo>
                        <a:pt x="252" y="283"/>
                        <a:pt x="256" y="279"/>
                        <a:pt x="254" y="278"/>
                      </a:cubicBezTo>
                      <a:cubicBezTo>
                        <a:pt x="252" y="277"/>
                        <a:pt x="249" y="277"/>
                        <a:pt x="247" y="277"/>
                      </a:cubicBezTo>
                      <a:cubicBezTo>
                        <a:pt x="246" y="276"/>
                        <a:pt x="243" y="275"/>
                        <a:pt x="242" y="275"/>
                      </a:cubicBezTo>
                      <a:cubicBezTo>
                        <a:pt x="241" y="276"/>
                        <a:pt x="227" y="280"/>
                        <a:pt x="225" y="280"/>
                      </a:cubicBezTo>
                      <a:cubicBezTo>
                        <a:pt x="225" y="280"/>
                        <a:pt x="223" y="281"/>
                        <a:pt x="221" y="281"/>
                      </a:cubicBezTo>
                      <a:cubicBezTo>
                        <a:pt x="219" y="281"/>
                        <a:pt x="217" y="281"/>
                        <a:pt x="216" y="282"/>
                      </a:cubicBezTo>
                      <a:cubicBezTo>
                        <a:pt x="215" y="282"/>
                        <a:pt x="216" y="290"/>
                        <a:pt x="215" y="291"/>
                      </a:cubicBezTo>
                      <a:cubicBezTo>
                        <a:pt x="214" y="291"/>
                        <a:pt x="213" y="289"/>
                        <a:pt x="212" y="289"/>
                      </a:cubicBezTo>
                      <a:cubicBezTo>
                        <a:pt x="211" y="289"/>
                        <a:pt x="211" y="289"/>
                        <a:pt x="210" y="290"/>
                      </a:cubicBezTo>
                      <a:cubicBezTo>
                        <a:pt x="207" y="286"/>
                        <a:pt x="207" y="286"/>
                        <a:pt x="207" y="286"/>
                      </a:cubicBezTo>
                      <a:cubicBezTo>
                        <a:pt x="207" y="286"/>
                        <a:pt x="204" y="286"/>
                        <a:pt x="203" y="286"/>
                      </a:cubicBezTo>
                      <a:cubicBezTo>
                        <a:pt x="201" y="286"/>
                        <a:pt x="199" y="285"/>
                        <a:pt x="197" y="283"/>
                      </a:cubicBezTo>
                      <a:cubicBezTo>
                        <a:pt x="195" y="281"/>
                        <a:pt x="200" y="277"/>
                        <a:pt x="198" y="276"/>
                      </a:cubicBezTo>
                      <a:cubicBezTo>
                        <a:pt x="197" y="275"/>
                        <a:pt x="193" y="272"/>
                        <a:pt x="193" y="271"/>
                      </a:cubicBezTo>
                      <a:cubicBezTo>
                        <a:pt x="193" y="269"/>
                        <a:pt x="192" y="268"/>
                        <a:pt x="190" y="268"/>
                      </a:cubicBezTo>
                      <a:cubicBezTo>
                        <a:pt x="189" y="268"/>
                        <a:pt x="186" y="270"/>
                        <a:pt x="184" y="269"/>
                      </a:cubicBezTo>
                      <a:cubicBezTo>
                        <a:pt x="183" y="268"/>
                        <a:pt x="183" y="265"/>
                        <a:pt x="184" y="263"/>
                      </a:cubicBezTo>
                      <a:cubicBezTo>
                        <a:pt x="185" y="260"/>
                        <a:pt x="192" y="255"/>
                        <a:pt x="192" y="253"/>
                      </a:cubicBezTo>
                      <a:cubicBezTo>
                        <a:pt x="193" y="251"/>
                        <a:pt x="194" y="241"/>
                        <a:pt x="193" y="239"/>
                      </a:cubicBezTo>
                      <a:cubicBezTo>
                        <a:pt x="192" y="238"/>
                        <a:pt x="191" y="239"/>
                        <a:pt x="189" y="238"/>
                      </a:cubicBezTo>
                      <a:cubicBezTo>
                        <a:pt x="188" y="237"/>
                        <a:pt x="188" y="233"/>
                        <a:pt x="185" y="232"/>
                      </a:cubicBezTo>
                      <a:cubicBezTo>
                        <a:pt x="183" y="232"/>
                        <a:pt x="182" y="234"/>
                        <a:pt x="181" y="234"/>
                      </a:cubicBezTo>
                      <a:cubicBezTo>
                        <a:pt x="179" y="234"/>
                        <a:pt x="175" y="234"/>
                        <a:pt x="174" y="233"/>
                      </a:cubicBezTo>
                      <a:cubicBezTo>
                        <a:pt x="173" y="232"/>
                        <a:pt x="175" y="226"/>
                        <a:pt x="173" y="225"/>
                      </a:cubicBezTo>
                      <a:cubicBezTo>
                        <a:pt x="172" y="224"/>
                        <a:pt x="167" y="227"/>
                        <a:pt x="165" y="226"/>
                      </a:cubicBezTo>
                      <a:cubicBezTo>
                        <a:pt x="163" y="225"/>
                        <a:pt x="162" y="225"/>
                        <a:pt x="160" y="226"/>
                      </a:cubicBezTo>
                      <a:cubicBezTo>
                        <a:pt x="158" y="227"/>
                        <a:pt x="154" y="232"/>
                        <a:pt x="151" y="233"/>
                      </a:cubicBezTo>
                      <a:cubicBezTo>
                        <a:pt x="149" y="233"/>
                        <a:pt x="144" y="236"/>
                        <a:pt x="142" y="237"/>
                      </a:cubicBezTo>
                      <a:cubicBezTo>
                        <a:pt x="141" y="237"/>
                        <a:pt x="140" y="238"/>
                        <a:pt x="140" y="238"/>
                      </a:cubicBezTo>
                      <a:cubicBezTo>
                        <a:pt x="138" y="237"/>
                        <a:pt x="138" y="234"/>
                        <a:pt x="137" y="234"/>
                      </a:cubicBezTo>
                      <a:cubicBezTo>
                        <a:pt x="135" y="234"/>
                        <a:pt x="130" y="233"/>
                        <a:pt x="128" y="233"/>
                      </a:cubicBezTo>
                      <a:cubicBezTo>
                        <a:pt x="126" y="233"/>
                        <a:pt x="122" y="234"/>
                        <a:pt x="121" y="236"/>
                      </a:cubicBezTo>
                      <a:cubicBezTo>
                        <a:pt x="120" y="237"/>
                        <a:pt x="120" y="241"/>
                        <a:pt x="118" y="240"/>
                      </a:cubicBezTo>
                      <a:cubicBezTo>
                        <a:pt x="116" y="239"/>
                        <a:pt x="118" y="235"/>
                        <a:pt x="116" y="234"/>
                      </a:cubicBezTo>
                      <a:cubicBezTo>
                        <a:pt x="113" y="234"/>
                        <a:pt x="114" y="237"/>
                        <a:pt x="110" y="237"/>
                      </a:cubicBezTo>
                      <a:cubicBezTo>
                        <a:pt x="105" y="237"/>
                        <a:pt x="101" y="236"/>
                        <a:pt x="97" y="235"/>
                      </a:cubicBezTo>
                      <a:cubicBezTo>
                        <a:pt x="94" y="234"/>
                        <a:pt x="89" y="233"/>
                        <a:pt x="86" y="231"/>
                      </a:cubicBezTo>
                      <a:cubicBezTo>
                        <a:pt x="83" y="229"/>
                        <a:pt x="81" y="225"/>
                        <a:pt x="81" y="225"/>
                      </a:cubicBezTo>
                      <a:cubicBezTo>
                        <a:pt x="75" y="224"/>
                        <a:pt x="75" y="224"/>
                        <a:pt x="75" y="224"/>
                      </a:cubicBezTo>
                      <a:cubicBezTo>
                        <a:pt x="75" y="224"/>
                        <a:pt x="72" y="221"/>
                        <a:pt x="70" y="220"/>
                      </a:cubicBezTo>
                      <a:cubicBezTo>
                        <a:pt x="68" y="219"/>
                        <a:pt x="65" y="215"/>
                        <a:pt x="65" y="215"/>
                      </a:cubicBezTo>
                      <a:cubicBezTo>
                        <a:pt x="60" y="215"/>
                        <a:pt x="60" y="215"/>
                        <a:pt x="60" y="215"/>
                      </a:cubicBezTo>
                      <a:cubicBezTo>
                        <a:pt x="57" y="218"/>
                        <a:pt x="57" y="218"/>
                        <a:pt x="57" y="218"/>
                      </a:cubicBezTo>
                      <a:cubicBezTo>
                        <a:pt x="57" y="218"/>
                        <a:pt x="57" y="217"/>
                        <a:pt x="56" y="217"/>
                      </a:cubicBezTo>
                      <a:cubicBezTo>
                        <a:pt x="53" y="215"/>
                        <a:pt x="41" y="208"/>
                        <a:pt x="41" y="207"/>
                      </a:cubicBezTo>
                      <a:cubicBezTo>
                        <a:pt x="41" y="206"/>
                        <a:pt x="38" y="198"/>
                        <a:pt x="38" y="198"/>
                      </a:cubicBezTo>
                      <a:cubicBezTo>
                        <a:pt x="38" y="198"/>
                        <a:pt x="45" y="197"/>
                        <a:pt x="46" y="196"/>
                      </a:cubicBezTo>
                      <a:cubicBezTo>
                        <a:pt x="46" y="195"/>
                        <a:pt x="41" y="187"/>
                        <a:pt x="41" y="187"/>
                      </a:cubicBezTo>
                      <a:cubicBezTo>
                        <a:pt x="46" y="186"/>
                        <a:pt x="46" y="186"/>
                        <a:pt x="46" y="186"/>
                      </a:cubicBezTo>
                      <a:cubicBezTo>
                        <a:pt x="47" y="186"/>
                        <a:pt x="50" y="180"/>
                        <a:pt x="51" y="179"/>
                      </a:cubicBezTo>
                      <a:cubicBezTo>
                        <a:pt x="52" y="178"/>
                        <a:pt x="52" y="174"/>
                        <a:pt x="52" y="172"/>
                      </a:cubicBezTo>
                      <a:cubicBezTo>
                        <a:pt x="51" y="171"/>
                        <a:pt x="46" y="169"/>
                        <a:pt x="45" y="169"/>
                      </a:cubicBezTo>
                      <a:cubicBezTo>
                        <a:pt x="44" y="169"/>
                        <a:pt x="42" y="169"/>
                        <a:pt x="41" y="169"/>
                      </a:cubicBezTo>
                      <a:cubicBezTo>
                        <a:pt x="35" y="173"/>
                        <a:pt x="35" y="173"/>
                        <a:pt x="35" y="173"/>
                      </a:cubicBezTo>
                      <a:cubicBezTo>
                        <a:pt x="35" y="172"/>
                        <a:pt x="33" y="172"/>
                        <a:pt x="31" y="172"/>
                      </a:cubicBezTo>
                      <a:cubicBezTo>
                        <a:pt x="29" y="172"/>
                        <a:pt x="27" y="172"/>
                        <a:pt x="26" y="171"/>
                      </a:cubicBezTo>
                      <a:cubicBezTo>
                        <a:pt x="23" y="169"/>
                        <a:pt x="21" y="169"/>
                        <a:pt x="19" y="166"/>
                      </a:cubicBezTo>
                      <a:cubicBezTo>
                        <a:pt x="17" y="163"/>
                        <a:pt x="13" y="161"/>
                        <a:pt x="12" y="160"/>
                      </a:cubicBezTo>
                      <a:cubicBezTo>
                        <a:pt x="10" y="160"/>
                        <a:pt x="11" y="160"/>
                        <a:pt x="11" y="156"/>
                      </a:cubicBezTo>
                      <a:cubicBezTo>
                        <a:pt x="11" y="156"/>
                        <a:pt x="11" y="155"/>
                        <a:pt x="11" y="155"/>
                      </a:cubicBezTo>
                      <a:cubicBezTo>
                        <a:pt x="11" y="151"/>
                        <a:pt x="11" y="147"/>
                        <a:pt x="10" y="147"/>
                      </a:cubicBezTo>
                      <a:cubicBezTo>
                        <a:pt x="8" y="146"/>
                        <a:pt x="5" y="146"/>
                        <a:pt x="3" y="145"/>
                      </a:cubicBezTo>
                      <a:cubicBezTo>
                        <a:pt x="1" y="144"/>
                        <a:pt x="0" y="141"/>
                        <a:pt x="1" y="138"/>
                      </a:cubicBezTo>
                      <a:cubicBezTo>
                        <a:pt x="1" y="137"/>
                        <a:pt x="1" y="136"/>
                        <a:pt x="2" y="13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3" name="Freeform 144">
                  <a:extLst>
                    <a:ext uri="{FF2B5EF4-FFF2-40B4-BE49-F238E27FC236}">
                      <a16:creationId xmlns:a16="http://schemas.microsoft.com/office/drawing/2014/main" id="{5D87C1F9-A8C8-BC5B-4436-9C9144A2E792}"/>
                    </a:ext>
                  </a:extLst>
                </p:cNvPr>
                <p:cNvSpPr>
                  <a:spLocks/>
                </p:cNvSpPr>
                <p:nvPr>
                  <p:custDataLst>
                    <p:tags r:id="rId79"/>
                  </p:custDataLst>
                </p:nvPr>
              </p:nvSpPr>
              <p:spPr bwMode="auto">
                <a:xfrm>
                  <a:off x="10929853" y="5013176"/>
                  <a:ext cx="44911" cy="59649"/>
                </a:xfrm>
                <a:custGeom>
                  <a:avLst/>
                  <a:gdLst>
                    <a:gd name="T0" fmla="*/ 44097 w 12"/>
                    <a:gd name="T1" fmla="*/ 16426 h 14"/>
                    <a:gd name="T2" fmla="*/ 44097 w 12"/>
                    <a:gd name="T3" fmla="*/ 60227 h 14"/>
                    <a:gd name="T4" fmla="*/ 17638 w 12"/>
                    <a:gd name="T5" fmla="*/ 76654 h 14"/>
                    <a:gd name="T6" fmla="*/ 0 w 12"/>
                    <a:gd name="T7" fmla="*/ 49277 h 14"/>
                    <a:gd name="T8" fmla="*/ 17638 w 12"/>
                    <a:gd name="T9" fmla="*/ 27376 h 14"/>
                    <a:gd name="T10" fmla="*/ 44097 w 12"/>
                    <a:gd name="T11" fmla="*/ 1642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4">
                      <a:moveTo>
                        <a:pt x="10" y="3"/>
                      </a:moveTo>
                      <a:cubicBezTo>
                        <a:pt x="12" y="6"/>
                        <a:pt x="10" y="9"/>
                        <a:pt x="10" y="11"/>
                      </a:cubicBezTo>
                      <a:cubicBezTo>
                        <a:pt x="10" y="13"/>
                        <a:pt x="7" y="14"/>
                        <a:pt x="4" y="14"/>
                      </a:cubicBezTo>
                      <a:cubicBezTo>
                        <a:pt x="1" y="14"/>
                        <a:pt x="0" y="11"/>
                        <a:pt x="0" y="9"/>
                      </a:cubicBezTo>
                      <a:cubicBezTo>
                        <a:pt x="0" y="8"/>
                        <a:pt x="2" y="6"/>
                        <a:pt x="4" y="5"/>
                      </a:cubicBezTo>
                      <a:cubicBezTo>
                        <a:pt x="4" y="5"/>
                        <a:pt x="10" y="0"/>
                        <a:pt x="10" y="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4" name="Freeform 146">
                  <a:extLst>
                    <a:ext uri="{FF2B5EF4-FFF2-40B4-BE49-F238E27FC236}">
                      <a16:creationId xmlns:a16="http://schemas.microsoft.com/office/drawing/2014/main" id="{CB2D73A8-2632-4CED-8F9B-C985CA2FE0E8}"/>
                    </a:ext>
                  </a:extLst>
                </p:cNvPr>
                <p:cNvSpPr>
                  <a:spLocks/>
                </p:cNvSpPr>
                <p:nvPr>
                  <p:custDataLst>
                    <p:tags r:id="rId80"/>
                  </p:custDataLst>
                </p:nvPr>
              </p:nvSpPr>
              <p:spPr bwMode="auto">
                <a:xfrm>
                  <a:off x="10788386" y="5641797"/>
                  <a:ext cx="175152" cy="261542"/>
                </a:xfrm>
                <a:custGeom>
                  <a:avLst/>
                  <a:gdLst>
                    <a:gd name="T0" fmla="*/ 41081 w 46"/>
                    <a:gd name="T1" fmla="*/ 225418 h 62"/>
                    <a:gd name="T2" fmla="*/ 73032 w 46"/>
                    <a:gd name="T3" fmla="*/ 203950 h 62"/>
                    <a:gd name="T4" fmla="*/ 77595 w 46"/>
                    <a:gd name="T5" fmla="*/ 155647 h 62"/>
                    <a:gd name="T6" fmla="*/ 13694 w 46"/>
                    <a:gd name="T7" fmla="*/ 32203 h 62"/>
                    <a:gd name="T8" fmla="*/ 9129 w 46"/>
                    <a:gd name="T9" fmla="*/ 0 h 62"/>
                    <a:gd name="T10" fmla="*/ 59338 w 46"/>
                    <a:gd name="T11" fmla="*/ 26836 h 62"/>
                    <a:gd name="T12" fmla="*/ 91289 w 46"/>
                    <a:gd name="T13" fmla="*/ 96608 h 62"/>
                    <a:gd name="T14" fmla="*/ 114111 w 46"/>
                    <a:gd name="T15" fmla="*/ 91240 h 62"/>
                    <a:gd name="T16" fmla="*/ 127805 w 46"/>
                    <a:gd name="T17" fmla="*/ 144912 h 62"/>
                    <a:gd name="T18" fmla="*/ 164321 w 46"/>
                    <a:gd name="T19" fmla="*/ 150280 h 62"/>
                    <a:gd name="T20" fmla="*/ 200835 w 46"/>
                    <a:gd name="T21" fmla="*/ 134178 h 62"/>
                    <a:gd name="T22" fmla="*/ 200835 w 46"/>
                    <a:gd name="T23" fmla="*/ 182481 h 62"/>
                    <a:gd name="T24" fmla="*/ 182578 w 46"/>
                    <a:gd name="T25" fmla="*/ 214684 h 62"/>
                    <a:gd name="T26" fmla="*/ 146062 w 46"/>
                    <a:gd name="T27" fmla="*/ 214684 h 62"/>
                    <a:gd name="T28" fmla="*/ 155191 w 46"/>
                    <a:gd name="T29" fmla="*/ 252254 h 62"/>
                    <a:gd name="T30" fmla="*/ 114111 w 46"/>
                    <a:gd name="T31" fmla="*/ 322026 h 62"/>
                    <a:gd name="T32" fmla="*/ 91289 w 46"/>
                    <a:gd name="T33" fmla="*/ 311292 h 62"/>
                    <a:gd name="T34" fmla="*/ 77595 w 46"/>
                    <a:gd name="T35" fmla="*/ 305925 h 62"/>
                    <a:gd name="T36" fmla="*/ 91289 w 46"/>
                    <a:gd name="T37" fmla="*/ 268356 h 62"/>
                    <a:gd name="T38" fmla="*/ 41081 w 46"/>
                    <a:gd name="T39" fmla="*/ 225418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 h="62">
                      <a:moveTo>
                        <a:pt x="9" y="42"/>
                      </a:moveTo>
                      <a:cubicBezTo>
                        <a:pt x="9" y="39"/>
                        <a:pt x="16" y="39"/>
                        <a:pt x="16" y="38"/>
                      </a:cubicBezTo>
                      <a:cubicBezTo>
                        <a:pt x="16" y="37"/>
                        <a:pt x="18" y="30"/>
                        <a:pt x="17" y="29"/>
                      </a:cubicBezTo>
                      <a:cubicBezTo>
                        <a:pt x="17" y="28"/>
                        <a:pt x="4" y="7"/>
                        <a:pt x="3" y="6"/>
                      </a:cubicBezTo>
                      <a:cubicBezTo>
                        <a:pt x="2" y="4"/>
                        <a:pt x="0" y="0"/>
                        <a:pt x="2" y="0"/>
                      </a:cubicBezTo>
                      <a:cubicBezTo>
                        <a:pt x="5" y="0"/>
                        <a:pt x="11" y="4"/>
                        <a:pt x="13" y="5"/>
                      </a:cubicBezTo>
                      <a:cubicBezTo>
                        <a:pt x="14" y="7"/>
                        <a:pt x="19" y="18"/>
                        <a:pt x="20" y="18"/>
                      </a:cubicBezTo>
                      <a:cubicBezTo>
                        <a:pt x="20" y="18"/>
                        <a:pt x="24" y="15"/>
                        <a:pt x="25" y="17"/>
                      </a:cubicBezTo>
                      <a:cubicBezTo>
                        <a:pt x="27" y="19"/>
                        <a:pt x="26" y="26"/>
                        <a:pt x="28" y="27"/>
                      </a:cubicBezTo>
                      <a:cubicBezTo>
                        <a:pt x="30" y="27"/>
                        <a:pt x="35" y="30"/>
                        <a:pt x="36" y="28"/>
                      </a:cubicBezTo>
                      <a:cubicBezTo>
                        <a:pt x="37" y="27"/>
                        <a:pt x="42" y="24"/>
                        <a:pt x="44" y="25"/>
                      </a:cubicBezTo>
                      <a:cubicBezTo>
                        <a:pt x="46" y="26"/>
                        <a:pt x="45" y="32"/>
                        <a:pt x="44" y="34"/>
                      </a:cubicBezTo>
                      <a:cubicBezTo>
                        <a:pt x="43" y="35"/>
                        <a:pt x="43" y="41"/>
                        <a:pt x="40" y="40"/>
                      </a:cubicBezTo>
                      <a:cubicBezTo>
                        <a:pt x="38" y="39"/>
                        <a:pt x="35" y="38"/>
                        <a:pt x="32" y="40"/>
                      </a:cubicBezTo>
                      <a:cubicBezTo>
                        <a:pt x="30" y="43"/>
                        <a:pt x="35" y="45"/>
                        <a:pt x="34" y="47"/>
                      </a:cubicBezTo>
                      <a:cubicBezTo>
                        <a:pt x="33" y="48"/>
                        <a:pt x="28" y="58"/>
                        <a:pt x="25" y="60"/>
                      </a:cubicBezTo>
                      <a:cubicBezTo>
                        <a:pt x="23" y="62"/>
                        <a:pt x="23" y="61"/>
                        <a:pt x="20" y="58"/>
                      </a:cubicBezTo>
                      <a:cubicBezTo>
                        <a:pt x="19" y="57"/>
                        <a:pt x="17" y="58"/>
                        <a:pt x="17" y="57"/>
                      </a:cubicBezTo>
                      <a:cubicBezTo>
                        <a:pt x="17" y="56"/>
                        <a:pt x="22" y="54"/>
                        <a:pt x="20" y="50"/>
                      </a:cubicBezTo>
                      <a:cubicBezTo>
                        <a:pt x="18" y="46"/>
                        <a:pt x="10" y="45"/>
                        <a:pt x="9" y="4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5" name="Freeform 147">
                  <a:extLst>
                    <a:ext uri="{FF2B5EF4-FFF2-40B4-BE49-F238E27FC236}">
                      <a16:creationId xmlns:a16="http://schemas.microsoft.com/office/drawing/2014/main" id="{AFE8D547-5116-D3F6-5F6B-43A3E7625A57}"/>
                    </a:ext>
                  </a:extLst>
                </p:cNvPr>
                <p:cNvSpPr>
                  <a:spLocks/>
                </p:cNvSpPr>
                <p:nvPr>
                  <p:custDataLst>
                    <p:tags r:id="rId81"/>
                  </p:custDataLst>
                </p:nvPr>
              </p:nvSpPr>
              <p:spPr bwMode="auto">
                <a:xfrm>
                  <a:off x="10602006" y="5859750"/>
                  <a:ext cx="238027" cy="243189"/>
                </a:xfrm>
                <a:custGeom>
                  <a:avLst/>
                  <a:gdLst>
                    <a:gd name="T0" fmla="*/ 51042 w 62"/>
                    <a:gd name="T1" fmla="*/ 286328 h 58"/>
                    <a:gd name="T2" fmla="*/ 9280 w 62"/>
                    <a:gd name="T3" fmla="*/ 275722 h 58"/>
                    <a:gd name="T4" fmla="*/ 69604 w 62"/>
                    <a:gd name="T5" fmla="*/ 174979 h 58"/>
                    <a:gd name="T6" fmla="*/ 92805 w 62"/>
                    <a:gd name="T7" fmla="*/ 169675 h 58"/>
                    <a:gd name="T8" fmla="*/ 167049 w 62"/>
                    <a:gd name="T9" fmla="*/ 111349 h 58"/>
                    <a:gd name="T10" fmla="*/ 176329 w 62"/>
                    <a:gd name="T11" fmla="*/ 63629 h 58"/>
                    <a:gd name="T12" fmla="*/ 204171 w 62"/>
                    <a:gd name="T13" fmla="*/ 47722 h 58"/>
                    <a:gd name="T14" fmla="*/ 208811 w 62"/>
                    <a:gd name="T15" fmla="*/ 5302 h 58"/>
                    <a:gd name="T16" fmla="*/ 236654 w 62"/>
                    <a:gd name="T17" fmla="*/ 5302 h 58"/>
                    <a:gd name="T18" fmla="*/ 245934 w 62"/>
                    <a:gd name="T19" fmla="*/ 42418 h 58"/>
                    <a:gd name="T20" fmla="*/ 273776 w 62"/>
                    <a:gd name="T21" fmla="*/ 21209 h 58"/>
                    <a:gd name="T22" fmla="*/ 283056 w 62"/>
                    <a:gd name="T23" fmla="*/ 68931 h 58"/>
                    <a:gd name="T24" fmla="*/ 232013 w 62"/>
                    <a:gd name="T25" fmla="*/ 132558 h 58"/>
                    <a:gd name="T26" fmla="*/ 245934 w 62"/>
                    <a:gd name="T27" fmla="*/ 169675 h 58"/>
                    <a:gd name="T28" fmla="*/ 185611 w 62"/>
                    <a:gd name="T29" fmla="*/ 180280 h 58"/>
                    <a:gd name="T30" fmla="*/ 148489 w 62"/>
                    <a:gd name="T31" fmla="*/ 270421 h 58"/>
                    <a:gd name="T32" fmla="*/ 97445 w 62"/>
                    <a:gd name="T33" fmla="*/ 307537 h 58"/>
                    <a:gd name="T34" fmla="*/ 51042 w 62"/>
                    <a:gd name="T35" fmla="*/ 28632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2" h="58">
                      <a:moveTo>
                        <a:pt x="11" y="54"/>
                      </a:moveTo>
                      <a:cubicBezTo>
                        <a:pt x="9" y="54"/>
                        <a:pt x="2" y="55"/>
                        <a:pt x="2" y="52"/>
                      </a:cubicBezTo>
                      <a:cubicBezTo>
                        <a:pt x="0" y="47"/>
                        <a:pt x="13" y="34"/>
                        <a:pt x="15" y="33"/>
                      </a:cubicBezTo>
                      <a:cubicBezTo>
                        <a:pt x="16" y="32"/>
                        <a:pt x="18" y="33"/>
                        <a:pt x="20" y="32"/>
                      </a:cubicBezTo>
                      <a:cubicBezTo>
                        <a:pt x="21" y="32"/>
                        <a:pt x="35" y="23"/>
                        <a:pt x="36" y="21"/>
                      </a:cubicBezTo>
                      <a:cubicBezTo>
                        <a:pt x="37" y="19"/>
                        <a:pt x="38" y="13"/>
                        <a:pt x="38" y="12"/>
                      </a:cubicBezTo>
                      <a:cubicBezTo>
                        <a:pt x="39" y="11"/>
                        <a:pt x="43" y="11"/>
                        <a:pt x="44" y="9"/>
                      </a:cubicBezTo>
                      <a:cubicBezTo>
                        <a:pt x="44" y="8"/>
                        <a:pt x="44" y="2"/>
                        <a:pt x="45" y="1"/>
                      </a:cubicBezTo>
                      <a:cubicBezTo>
                        <a:pt x="46" y="1"/>
                        <a:pt x="49" y="1"/>
                        <a:pt x="51" y="1"/>
                      </a:cubicBezTo>
                      <a:cubicBezTo>
                        <a:pt x="53" y="0"/>
                        <a:pt x="50" y="8"/>
                        <a:pt x="53" y="8"/>
                      </a:cubicBezTo>
                      <a:cubicBezTo>
                        <a:pt x="55" y="8"/>
                        <a:pt x="58" y="4"/>
                        <a:pt x="59" y="4"/>
                      </a:cubicBezTo>
                      <a:cubicBezTo>
                        <a:pt x="60" y="4"/>
                        <a:pt x="61" y="11"/>
                        <a:pt x="61" y="13"/>
                      </a:cubicBezTo>
                      <a:cubicBezTo>
                        <a:pt x="62" y="14"/>
                        <a:pt x="50" y="23"/>
                        <a:pt x="50" y="25"/>
                      </a:cubicBezTo>
                      <a:cubicBezTo>
                        <a:pt x="49" y="26"/>
                        <a:pt x="54" y="31"/>
                        <a:pt x="53" y="32"/>
                      </a:cubicBezTo>
                      <a:cubicBezTo>
                        <a:pt x="51" y="34"/>
                        <a:pt x="43" y="32"/>
                        <a:pt x="40" y="34"/>
                      </a:cubicBezTo>
                      <a:cubicBezTo>
                        <a:pt x="38" y="37"/>
                        <a:pt x="35" y="49"/>
                        <a:pt x="32" y="51"/>
                      </a:cubicBezTo>
                      <a:cubicBezTo>
                        <a:pt x="30" y="54"/>
                        <a:pt x="25" y="58"/>
                        <a:pt x="21" y="58"/>
                      </a:cubicBezTo>
                      <a:cubicBezTo>
                        <a:pt x="17" y="57"/>
                        <a:pt x="12" y="54"/>
                        <a:pt x="11" y="5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6" name="Freeform 148">
                  <a:extLst>
                    <a:ext uri="{FF2B5EF4-FFF2-40B4-BE49-F238E27FC236}">
                      <a16:creationId xmlns:a16="http://schemas.microsoft.com/office/drawing/2014/main" id="{F06B5A78-03F3-842A-2519-98E1FFDFF6E2}"/>
                    </a:ext>
                  </a:extLst>
                </p:cNvPr>
                <p:cNvSpPr>
                  <a:spLocks/>
                </p:cNvSpPr>
                <p:nvPr>
                  <p:custDataLst>
                    <p:tags r:id="rId82"/>
                  </p:custDataLst>
                </p:nvPr>
              </p:nvSpPr>
              <p:spPr bwMode="auto">
                <a:xfrm>
                  <a:off x="10509939" y="5125594"/>
                  <a:ext cx="125751" cy="103241"/>
                </a:xfrm>
                <a:custGeom>
                  <a:avLst/>
                  <a:gdLst>
                    <a:gd name="T0" fmla="*/ 82288 w 33"/>
                    <a:gd name="T1" fmla="*/ 39068 h 24"/>
                    <a:gd name="T2" fmla="*/ 146289 w 33"/>
                    <a:gd name="T3" fmla="*/ 106041 h 24"/>
                    <a:gd name="T4" fmla="*/ 128002 w 33"/>
                    <a:gd name="T5" fmla="*/ 133946 h 24"/>
                    <a:gd name="T6" fmla="*/ 45715 w 33"/>
                    <a:gd name="T7" fmla="*/ 72555 h 24"/>
                    <a:gd name="T8" fmla="*/ 18287 w 33"/>
                    <a:gd name="T9" fmla="*/ 0 h 24"/>
                    <a:gd name="T10" fmla="*/ 82288 w 33"/>
                    <a:gd name="T11" fmla="*/ 39068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4">
                      <a:moveTo>
                        <a:pt x="18" y="7"/>
                      </a:moveTo>
                      <a:cubicBezTo>
                        <a:pt x="18" y="7"/>
                        <a:pt x="30" y="17"/>
                        <a:pt x="32" y="19"/>
                      </a:cubicBezTo>
                      <a:cubicBezTo>
                        <a:pt x="33" y="21"/>
                        <a:pt x="31" y="24"/>
                        <a:pt x="28" y="24"/>
                      </a:cubicBezTo>
                      <a:cubicBezTo>
                        <a:pt x="26" y="24"/>
                        <a:pt x="14" y="16"/>
                        <a:pt x="10" y="13"/>
                      </a:cubicBezTo>
                      <a:cubicBezTo>
                        <a:pt x="6" y="10"/>
                        <a:pt x="0" y="0"/>
                        <a:pt x="4" y="0"/>
                      </a:cubicBezTo>
                      <a:cubicBezTo>
                        <a:pt x="8" y="0"/>
                        <a:pt x="14" y="5"/>
                        <a:pt x="18"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7" name="Freeform 150">
                  <a:extLst>
                    <a:ext uri="{FF2B5EF4-FFF2-40B4-BE49-F238E27FC236}">
                      <a16:creationId xmlns:a16="http://schemas.microsoft.com/office/drawing/2014/main" id="{8C4BBC2B-9C41-AC48-750E-C680DFF47541}"/>
                    </a:ext>
                  </a:extLst>
                </p:cNvPr>
                <p:cNvSpPr>
                  <a:spLocks/>
                </p:cNvSpPr>
                <p:nvPr>
                  <p:custDataLst>
                    <p:tags r:id="rId83"/>
                  </p:custDataLst>
                </p:nvPr>
              </p:nvSpPr>
              <p:spPr bwMode="auto">
                <a:xfrm>
                  <a:off x="10258440" y="4641510"/>
                  <a:ext cx="62874" cy="78005"/>
                </a:xfrm>
                <a:custGeom>
                  <a:avLst/>
                  <a:gdLst>
                    <a:gd name="T0" fmla="*/ 19448 w 16"/>
                    <a:gd name="T1" fmla="*/ 5665 h 18"/>
                    <a:gd name="T2" fmla="*/ 58342 w 16"/>
                    <a:gd name="T3" fmla="*/ 50977 h 18"/>
                    <a:gd name="T4" fmla="*/ 77788 w 16"/>
                    <a:gd name="T5" fmla="*/ 79297 h 18"/>
                    <a:gd name="T6" fmla="*/ 58342 w 16"/>
                    <a:gd name="T7" fmla="*/ 101953 h 18"/>
                    <a:gd name="T8" fmla="*/ 19448 w 16"/>
                    <a:gd name="T9" fmla="*/ 67968 h 18"/>
                    <a:gd name="T10" fmla="*/ 9723 w 16"/>
                    <a:gd name="T11" fmla="*/ 16992 h 18"/>
                    <a:gd name="T12" fmla="*/ 19448 w 16"/>
                    <a:gd name="T13" fmla="*/ 5665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8">
                      <a:moveTo>
                        <a:pt x="4" y="1"/>
                      </a:moveTo>
                      <a:cubicBezTo>
                        <a:pt x="6" y="2"/>
                        <a:pt x="8" y="5"/>
                        <a:pt x="12" y="9"/>
                      </a:cubicBezTo>
                      <a:cubicBezTo>
                        <a:pt x="14" y="12"/>
                        <a:pt x="16" y="10"/>
                        <a:pt x="16" y="14"/>
                      </a:cubicBezTo>
                      <a:cubicBezTo>
                        <a:pt x="16" y="17"/>
                        <a:pt x="14" y="18"/>
                        <a:pt x="12" y="18"/>
                      </a:cubicBezTo>
                      <a:cubicBezTo>
                        <a:pt x="10" y="18"/>
                        <a:pt x="5" y="14"/>
                        <a:pt x="4" y="12"/>
                      </a:cubicBezTo>
                      <a:cubicBezTo>
                        <a:pt x="4" y="9"/>
                        <a:pt x="0" y="4"/>
                        <a:pt x="2" y="3"/>
                      </a:cubicBezTo>
                      <a:cubicBezTo>
                        <a:pt x="2" y="3"/>
                        <a:pt x="2" y="0"/>
                        <a:pt x="4" y="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8" name="Freeform 151">
                  <a:extLst>
                    <a:ext uri="{FF2B5EF4-FFF2-40B4-BE49-F238E27FC236}">
                      <a16:creationId xmlns:a16="http://schemas.microsoft.com/office/drawing/2014/main" id="{98594043-C8E4-A870-5556-D029800DB55C}"/>
                    </a:ext>
                  </a:extLst>
                </p:cNvPr>
                <p:cNvSpPr>
                  <a:spLocks/>
                </p:cNvSpPr>
                <p:nvPr>
                  <p:custDataLst>
                    <p:tags r:id="rId84"/>
                  </p:custDataLst>
                </p:nvPr>
              </p:nvSpPr>
              <p:spPr bwMode="auto">
                <a:xfrm>
                  <a:off x="10074307" y="4588744"/>
                  <a:ext cx="116766" cy="100946"/>
                </a:xfrm>
                <a:custGeom>
                  <a:avLst/>
                  <a:gdLst>
                    <a:gd name="T0" fmla="*/ 52465 w 30"/>
                    <a:gd name="T1" fmla="*/ 122723 h 24"/>
                    <a:gd name="T2" fmla="*/ 0 w 30"/>
                    <a:gd name="T3" fmla="*/ 85373 h 24"/>
                    <a:gd name="T4" fmla="*/ 38156 w 30"/>
                    <a:gd name="T5" fmla="*/ 80036 h 24"/>
                    <a:gd name="T6" fmla="*/ 95391 w 30"/>
                    <a:gd name="T7" fmla="*/ 64029 h 24"/>
                    <a:gd name="T8" fmla="*/ 114469 w 30"/>
                    <a:gd name="T9" fmla="*/ 16007 h 24"/>
                    <a:gd name="T10" fmla="*/ 124008 w 30"/>
                    <a:gd name="T11" fmla="*/ 0 h 24"/>
                    <a:gd name="T12" fmla="*/ 143087 w 30"/>
                    <a:gd name="T13" fmla="*/ 21344 h 24"/>
                    <a:gd name="T14" fmla="*/ 124008 w 30"/>
                    <a:gd name="T15" fmla="*/ 96045 h 24"/>
                    <a:gd name="T16" fmla="*/ 52465 w 30"/>
                    <a:gd name="T17" fmla="*/ 1227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4">
                      <a:moveTo>
                        <a:pt x="11" y="23"/>
                      </a:moveTo>
                      <a:cubicBezTo>
                        <a:pt x="5" y="22"/>
                        <a:pt x="0" y="18"/>
                        <a:pt x="0" y="16"/>
                      </a:cubicBezTo>
                      <a:cubicBezTo>
                        <a:pt x="2" y="14"/>
                        <a:pt x="8" y="15"/>
                        <a:pt x="8" y="15"/>
                      </a:cubicBezTo>
                      <a:cubicBezTo>
                        <a:pt x="11" y="15"/>
                        <a:pt x="20" y="12"/>
                        <a:pt x="20" y="12"/>
                      </a:cubicBezTo>
                      <a:cubicBezTo>
                        <a:pt x="20" y="12"/>
                        <a:pt x="26" y="7"/>
                        <a:pt x="24" y="3"/>
                      </a:cubicBezTo>
                      <a:cubicBezTo>
                        <a:pt x="22" y="0"/>
                        <a:pt x="25" y="0"/>
                        <a:pt x="26" y="0"/>
                      </a:cubicBezTo>
                      <a:cubicBezTo>
                        <a:pt x="28" y="0"/>
                        <a:pt x="30" y="2"/>
                        <a:pt x="30" y="4"/>
                      </a:cubicBezTo>
                      <a:cubicBezTo>
                        <a:pt x="30" y="7"/>
                        <a:pt x="30" y="17"/>
                        <a:pt x="26" y="18"/>
                      </a:cubicBezTo>
                      <a:cubicBezTo>
                        <a:pt x="22" y="19"/>
                        <a:pt x="17" y="24"/>
                        <a:pt x="11" y="2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29" name="Freeform 152">
                  <a:extLst>
                    <a:ext uri="{FF2B5EF4-FFF2-40B4-BE49-F238E27FC236}">
                      <a16:creationId xmlns:a16="http://schemas.microsoft.com/office/drawing/2014/main" id="{BFEF813C-40D6-1A7B-482E-0A6A8BC83316}"/>
                    </a:ext>
                  </a:extLst>
                </p:cNvPr>
                <p:cNvSpPr>
                  <a:spLocks/>
                </p:cNvSpPr>
                <p:nvPr>
                  <p:custDataLst>
                    <p:tags r:id="rId85"/>
                  </p:custDataLst>
                </p:nvPr>
              </p:nvSpPr>
              <p:spPr bwMode="auto">
                <a:xfrm>
                  <a:off x="9858736" y="4563504"/>
                  <a:ext cx="296411" cy="270720"/>
                </a:xfrm>
                <a:custGeom>
                  <a:avLst/>
                  <a:gdLst>
                    <a:gd name="T0" fmla="*/ 0 w 77"/>
                    <a:gd name="T1" fmla="*/ 269829 h 64"/>
                    <a:gd name="T2" fmla="*/ 0 w 77"/>
                    <a:gd name="T3" fmla="*/ 0 h 64"/>
                    <a:gd name="T4" fmla="*/ 65314 w 77"/>
                    <a:gd name="T5" fmla="*/ 26983 h 64"/>
                    <a:gd name="T6" fmla="*/ 144624 w 77"/>
                    <a:gd name="T7" fmla="*/ 70155 h 64"/>
                    <a:gd name="T8" fmla="*/ 172617 w 77"/>
                    <a:gd name="T9" fmla="*/ 102535 h 64"/>
                    <a:gd name="T10" fmla="*/ 177281 w 77"/>
                    <a:gd name="T11" fmla="*/ 124121 h 64"/>
                    <a:gd name="T12" fmla="*/ 237931 w 77"/>
                    <a:gd name="T13" fmla="*/ 145708 h 64"/>
                    <a:gd name="T14" fmla="*/ 247262 w 77"/>
                    <a:gd name="T15" fmla="*/ 178086 h 64"/>
                    <a:gd name="T16" fmla="*/ 214605 w 77"/>
                    <a:gd name="T17" fmla="*/ 183483 h 64"/>
                    <a:gd name="T18" fmla="*/ 247262 w 77"/>
                    <a:gd name="T19" fmla="*/ 226656 h 64"/>
                    <a:gd name="T20" fmla="*/ 270588 w 77"/>
                    <a:gd name="T21" fmla="*/ 269829 h 64"/>
                    <a:gd name="T22" fmla="*/ 298579 w 77"/>
                    <a:gd name="T23" fmla="*/ 264432 h 64"/>
                    <a:gd name="T24" fmla="*/ 307910 w 77"/>
                    <a:gd name="T25" fmla="*/ 286019 h 64"/>
                    <a:gd name="T26" fmla="*/ 326571 w 77"/>
                    <a:gd name="T27" fmla="*/ 307604 h 64"/>
                    <a:gd name="T28" fmla="*/ 359229 w 77"/>
                    <a:gd name="T29" fmla="*/ 329191 h 64"/>
                    <a:gd name="T30" fmla="*/ 326571 w 77"/>
                    <a:gd name="T31" fmla="*/ 339984 h 64"/>
                    <a:gd name="T32" fmla="*/ 279919 w 77"/>
                    <a:gd name="T33" fmla="*/ 323794 h 64"/>
                    <a:gd name="T34" fmla="*/ 233265 w 77"/>
                    <a:gd name="T35" fmla="*/ 313001 h 64"/>
                    <a:gd name="T36" fmla="*/ 181947 w 77"/>
                    <a:gd name="T37" fmla="*/ 232053 h 64"/>
                    <a:gd name="T38" fmla="*/ 121298 w 77"/>
                    <a:gd name="T39" fmla="*/ 210466 h 64"/>
                    <a:gd name="T40" fmla="*/ 83976 w 77"/>
                    <a:gd name="T41" fmla="*/ 232053 h 64"/>
                    <a:gd name="T42" fmla="*/ 93307 w 77"/>
                    <a:gd name="T43" fmla="*/ 264432 h 64"/>
                    <a:gd name="T44" fmla="*/ 51319 w 77"/>
                    <a:gd name="T45" fmla="*/ 280622 h 64"/>
                    <a:gd name="T46" fmla="*/ 0 w 77"/>
                    <a:gd name="T47" fmla="*/ 269829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 h="64">
                      <a:moveTo>
                        <a:pt x="0" y="50"/>
                      </a:moveTo>
                      <a:cubicBezTo>
                        <a:pt x="0" y="0"/>
                        <a:pt x="0" y="0"/>
                        <a:pt x="0" y="0"/>
                      </a:cubicBezTo>
                      <a:cubicBezTo>
                        <a:pt x="6" y="2"/>
                        <a:pt x="12" y="4"/>
                        <a:pt x="14" y="5"/>
                      </a:cubicBezTo>
                      <a:cubicBezTo>
                        <a:pt x="18" y="7"/>
                        <a:pt x="28" y="12"/>
                        <a:pt x="31" y="13"/>
                      </a:cubicBezTo>
                      <a:cubicBezTo>
                        <a:pt x="34" y="13"/>
                        <a:pt x="37" y="17"/>
                        <a:pt x="37" y="19"/>
                      </a:cubicBezTo>
                      <a:cubicBezTo>
                        <a:pt x="37" y="20"/>
                        <a:pt x="34" y="22"/>
                        <a:pt x="38" y="23"/>
                      </a:cubicBezTo>
                      <a:cubicBezTo>
                        <a:pt x="42" y="23"/>
                        <a:pt x="48" y="24"/>
                        <a:pt x="51" y="27"/>
                      </a:cubicBezTo>
                      <a:cubicBezTo>
                        <a:pt x="53" y="30"/>
                        <a:pt x="53" y="32"/>
                        <a:pt x="53" y="33"/>
                      </a:cubicBezTo>
                      <a:cubicBezTo>
                        <a:pt x="53" y="34"/>
                        <a:pt x="46" y="32"/>
                        <a:pt x="46" y="34"/>
                      </a:cubicBezTo>
                      <a:cubicBezTo>
                        <a:pt x="46" y="36"/>
                        <a:pt x="51" y="40"/>
                        <a:pt x="53" y="42"/>
                      </a:cubicBezTo>
                      <a:cubicBezTo>
                        <a:pt x="55" y="44"/>
                        <a:pt x="57" y="50"/>
                        <a:pt x="58" y="50"/>
                      </a:cubicBezTo>
                      <a:cubicBezTo>
                        <a:pt x="60" y="50"/>
                        <a:pt x="63" y="49"/>
                        <a:pt x="64" y="49"/>
                      </a:cubicBezTo>
                      <a:cubicBezTo>
                        <a:pt x="66" y="50"/>
                        <a:pt x="64" y="52"/>
                        <a:pt x="66" y="53"/>
                      </a:cubicBezTo>
                      <a:cubicBezTo>
                        <a:pt x="68" y="54"/>
                        <a:pt x="67" y="57"/>
                        <a:pt x="70" y="57"/>
                      </a:cubicBezTo>
                      <a:cubicBezTo>
                        <a:pt x="74" y="57"/>
                        <a:pt x="76" y="59"/>
                        <a:pt x="77" y="61"/>
                      </a:cubicBezTo>
                      <a:cubicBezTo>
                        <a:pt x="77" y="62"/>
                        <a:pt x="74" y="64"/>
                        <a:pt x="70" y="63"/>
                      </a:cubicBezTo>
                      <a:cubicBezTo>
                        <a:pt x="66" y="63"/>
                        <a:pt x="64" y="60"/>
                        <a:pt x="60" y="60"/>
                      </a:cubicBezTo>
                      <a:cubicBezTo>
                        <a:pt x="56" y="60"/>
                        <a:pt x="53" y="62"/>
                        <a:pt x="50" y="58"/>
                      </a:cubicBezTo>
                      <a:cubicBezTo>
                        <a:pt x="47" y="54"/>
                        <a:pt x="43" y="45"/>
                        <a:pt x="39" y="43"/>
                      </a:cubicBezTo>
                      <a:cubicBezTo>
                        <a:pt x="36" y="41"/>
                        <a:pt x="30" y="39"/>
                        <a:pt x="26" y="39"/>
                      </a:cubicBezTo>
                      <a:cubicBezTo>
                        <a:pt x="23" y="39"/>
                        <a:pt x="19" y="42"/>
                        <a:pt x="18" y="43"/>
                      </a:cubicBezTo>
                      <a:cubicBezTo>
                        <a:pt x="17" y="44"/>
                        <a:pt x="22" y="48"/>
                        <a:pt x="20" y="49"/>
                      </a:cubicBezTo>
                      <a:cubicBezTo>
                        <a:pt x="17" y="50"/>
                        <a:pt x="13" y="52"/>
                        <a:pt x="11" y="52"/>
                      </a:cubicBezTo>
                      <a:cubicBezTo>
                        <a:pt x="8" y="51"/>
                        <a:pt x="3" y="52"/>
                        <a:pt x="0" y="5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0" name="Freeform 154">
                  <a:extLst>
                    <a:ext uri="{FF2B5EF4-FFF2-40B4-BE49-F238E27FC236}">
                      <a16:creationId xmlns:a16="http://schemas.microsoft.com/office/drawing/2014/main" id="{EA99AAF8-1D85-4163-F716-B4CD270088AB}"/>
                    </a:ext>
                  </a:extLst>
                </p:cNvPr>
                <p:cNvSpPr>
                  <a:spLocks/>
                </p:cNvSpPr>
                <p:nvPr>
                  <p:custDataLst>
                    <p:tags r:id="rId86"/>
                  </p:custDataLst>
                </p:nvPr>
              </p:nvSpPr>
              <p:spPr bwMode="auto">
                <a:xfrm>
                  <a:off x="9962030" y="5864338"/>
                  <a:ext cx="114523" cy="117005"/>
                </a:xfrm>
                <a:custGeom>
                  <a:avLst/>
                  <a:gdLst>
                    <a:gd name="T0" fmla="*/ 4588 w 30"/>
                    <a:gd name="T1" fmla="*/ 36868 h 28"/>
                    <a:gd name="T2" fmla="*/ 4588 w 30"/>
                    <a:gd name="T3" fmla="*/ 5268 h 28"/>
                    <a:gd name="T4" fmla="*/ 27528 w 30"/>
                    <a:gd name="T5" fmla="*/ 10533 h 28"/>
                    <a:gd name="T6" fmla="*/ 68819 w 30"/>
                    <a:gd name="T7" fmla="*/ 26334 h 28"/>
                    <a:gd name="T8" fmla="*/ 114697 w 30"/>
                    <a:gd name="T9" fmla="*/ 5268 h 28"/>
                    <a:gd name="T10" fmla="*/ 133049 w 30"/>
                    <a:gd name="T11" fmla="*/ 10533 h 28"/>
                    <a:gd name="T12" fmla="*/ 133049 w 30"/>
                    <a:gd name="T13" fmla="*/ 73735 h 28"/>
                    <a:gd name="T14" fmla="*/ 119286 w 30"/>
                    <a:gd name="T15" fmla="*/ 94802 h 28"/>
                    <a:gd name="T16" fmla="*/ 114697 w 30"/>
                    <a:gd name="T17" fmla="*/ 121134 h 28"/>
                    <a:gd name="T18" fmla="*/ 96346 w 30"/>
                    <a:gd name="T19" fmla="*/ 121134 h 28"/>
                    <a:gd name="T20" fmla="*/ 77994 w 30"/>
                    <a:gd name="T21" fmla="*/ 147468 h 28"/>
                    <a:gd name="T22" fmla="*/ 50466 w 30"/>
                    <a:gd name="T23" fmla="*/ 136935 h 28"/>
                    <a:gd name="T24" fmla="*/ 22940 w 30"/>
                    <a:gd name="T25" fmla="*/ 89534 h 28"/>
                    <a:gd name="T26" fmla="*/ 27528 w 30"/>
                    <a:gd name="T27" fmla="*/ 63200 h 28"/>
                    <a:gd name="T28" fmla="*/ 4588 w 30"/>
                    <a:gd name="T29" fmla="*/ 36868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28">
                      <a:moveTo>
                        <a:pt x="1" y="7"/>
                      </a:moveTo>
                      <a:cubicBezTo>
                        <a:pt x="1" y="5"/>
                        <a:pt x="0" y="2"/>
                        <a:pt x="1" y="1"/>
                      </a:cubicBezTo>
                      <a:cubicBezTo>
                        <a:pt x="2" y="0"/>
                        <a:pt x="5" y="1"/>
                        <a:pt x="6" y="2"/>
                      </a:cubicBezTo>
                      <a:cubicBezTo>
                        <a:pt x="8" y="3"/>
                        <a:pt x="12" y="5"/>
                        <a:pt x="15" y="5"/>
                      </a:cubicBezTo>
                      <a:cubicBezTo>
                        <a:pt x="18" y="5"/>
                        <a:pt x="24" y="1"/>
                        <a:pt x="25" y="1"/>
                      </a:cubicBezTo>
                      <a:cubicBezTo>
                        <a:pt x="26" y="1"/>
                        <a:pt x="28" y="1"/>
                        <a:pt x="29" y="2"/>
                      </a:cubicBezTo>
                      <a:cubicBezTo>
                        <a:pt x="30" y="3"/>
                        <a:pt x="30" y="13"/>
                        <a:pt x="29" y="14"/>
                      </a:cubicBezTo>
                      <a:cubicBezTo>
                        <a:pt x="28" y="15"/>
                        <a:pt x="26" y="17"/>
                        <a:pt x="26" y="18"/>
                      </a:cubicBezTo>
                      <a:cubicBezTo>
                        <a:pt x="26" y="20"/>
                        <a:pt x="26" y="23"/>
                        <a:pt x="25" y="23"/>
                      </a:cubicBezTo>
                      <a:cubicBezTo>
                        <a:pt x="23" y="24"/>
                        <a:pt x="22" y="22"/>
                        <a:pt x="21" y="23"/>
                      </a:cubicBezTo>
                      <a:cubicBezTo>
                        <a:pt x="20" y="24"/>
                        <a:pt x="19" y="28"/>
                        <a:pt x="17" y="28"/>
                      </a:cubicBezTo>
                      <a:cubicBezTo>
                        <a:pt x="15" y="28"/>
                        <a:pt x="12" y="27"/>
                        <a:pt x="11" y="26"/>
                      </a:cubicBezTo>
                      <a:cubicBezTo>
                        <a:pt x="9" y="24"/>
                        <a:pt x="5" y="18"/>
                        <a:pt x="5" y="17"/>
                      </a:cubicBezTo>
                      <a:cubicBezTo>
                        <a:pt x="5" y="15"/>
                        <a:pt x="8" y="14"/>
                        <a:pt x="6" y="12"/>
                      </a:cubicBezTo>
                      <a:cubicBezTo>
                        <a:pt x="5" y="10"/>
                        <a:pt x="2" y="9"/>
                        <a:pt x="1"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1" name="Freeform 155">
                  <a:extLst>
                    <a:ext uri="{FF2B5EF4-FFF2-40B4-BE49-F238E27FC236}">
                      <a16:creationId xmlns:a16="http://schemas.microsoft.com/office/drawing/2014/main" id="{977247FB-2E72-7103-B638-181BF08B58C4}"/>
                    </a:ext>
                  </a:extLst>
                </p:cNvPr>
                <p:cNvSpPr>
                  <a:spLocks/>
                </p:cNvSpPr>
                <p:nvPr>
                  <p:custDataLst>
                    <p:tags r:id="rId87"/>
                  </p:custDataLst>
                </p:nvPr>
              </p:nvSpPr>
              <p:spPr bwMode="auto">
                <a:xfrm>
                  <a:off x="9036869" y="4818165"/>
                  <a:ext cx="1194622" cy="986521"/>
                </a:xfrm>
                <a:custGeom>
                  <a:avLst/>
                  <a:gdLst>
                    <a:gd name="T0" fmla="*/ 84156 w 310"/>
                    <a:gd name="T1" fmla="*/ 1039970 h 234"/>
                    <a:gd name="T2" fmla="*/ 65455 w 310"/>
                    <a:gd name="T3" fmla="*/ 991723 h 234"/>
                    <a:gd name="T4" fmla="*/ 93507 w 310"/>
                    <a:gd name="T5" fmla="*/ 959560 h 234"/>
                    <a:gd name="T6" fmla="*/ 65455 w 310"/>
                    <a:gd name="T7" fmla="*/ 841626 h 234"/>
                    <a:gd name="T8" fmla="*/ 9351 w 310"/>
                    <a:gd name="T9" fmla="*/ 680806 h 234"/>
                    <a:gd name="T10" fmla="*/ 4675 w 310"/>
                    <a:gd name="T11" fmla="*/ 578953 h 234"/>
                    <a:gd name="T12" fmla="*/ 37403 w 310"/>
                    <a:gd name="T13" fmla="*/ 477100 h 234"/>
                    <a:gd name="T14" fmla="*/ 135584 w 310"/>
                    <a:gd name="T15" fmla="*/ 418133 h 234"/>
                    <a:gd name="T16" fmla="*/ 280520 w 310"/>
                    <a:gd name="T17" fmla="*/ 385967 h 234"/>
                    <a:gd name="T18" fmla="*/ 327274 w 310"/>
                    <a:gd name="T19" fmla="*/ 273394 h 234"/>
                    <a:gd name="T20" fmla="*/ 383378 w 310"/>
                    <a:gd name="T21" fmla="*/ 294837 h 234"/>
                    <a:gd name="T22" fmla="*/ 444158 w 310"/>
                    <a:gd name="T23" fmla="*/ 160820 h 234"/>
                    <a:gd name="T24" fmla="*/ 561042 w 310"/>
                    <a:gd name="T25" fmla="*/ 187623 h 234"/>
                    <a:gd name="T26" fmla="*/ 584417 w 310"/>
                    <a:gd name="T27" fmla="*/ 144737 h 234"/>
                    <a:gd name="T28" fmla="*/ 649872 w 310"/>
                    <a:gd name="T29" fmla="*/ 69689 h 234"/>
                    <a:gd name="T30" fmla="*/ 705978 w 310"/>
                    <a:gd name="T31" fmla="*/ 26803 h 234"/>
                    <a:gd name="T32" fmla="*/ 827536 w 310"/>
                    <a:gd name="T33" fmla="*/ 48246 h 234"/>
                    <a:gd name="T34" fmla="*/ 822860 w 310"/>
                    <a:gd name="T35" fmla="*/ 128656 h 234"/>
                    <a:gd name="T36" fmla="*/ 850913 w 310"/>
                    <a:gd name="T37" fmla="*/ 225147 h 234"/>
                    <a:gd name="T38" fmla="*/ 930394 w 310"/>
                    <a:gd name="T39" fmla="*/ 251951 h 234"/>
                    <a:gd name="T40" fmla="*/ 981823 w 310"/>
                    <a:gd name="T41" fmla="*/ 300197 h 234"/>
                    <a:gd name="T42" fmla="*/ 1014550 w 310"/>
                    <a:gd name="T43" fmla="*/ 150099 h 234"/>
                    <a:gd name="T44" fmla="*/ 1019224 w 310"/>
                    <a:gd name="T45" fmla="*/ 75050 h 234"/>
                    <a:gd name="T46" fmla="*/ 1037927 w 310"/>
                    <a:gd name="T47" fmla="*/ 0 h 234"/>
                    <a:gd name="T48" fmla="*/ 1070653 w 310"/>
                    <a:gd name="T49" fmla="*/ 58967 h 234"/>
                    <a:gd name="T50" fmla="*/ 1094031 w 310"/>
                    <a:gd name="T51" fmla="*/ 166180 h 234"/>
                    <a:gd name="T52" fmla="*/ 1150134 w 310"/>
                    <a:gd name="T53" fmla="*/ 187623 h 234"/>
                    <a:gd name="T54" fmla="*/ 1173511 w 310"/>
                    <a:gd name="T55" fmla="*/ 278754 h 234"/>
                    <a:gd name="T56" fmla="*/ 1196888 w 310"/>
                    <a:gd name="T57" fmla="*/ 364526 h 234"/>
                    <a:gd name="T58" fmla="*/ 1281044 w 310"/>
                    <a:gd name="T59" fmla="*/ 439574 h 234"/>
                    <a:gd name="T60" fmla="*/ 1323122 w 310"/>
                    <a:gd name="T61" fmla="*/ 482460 h 234"/>
                    <a:gd name="T62" fmla="*/ 1346499 w 310"/>
                    <a:gd name="T63" fmla="*/ 552149 h 234"/>
                    <a:gd name="T64" fmla="*/ 1402603 w 310"/>
                    <a:gd name="T65" fmla="*/ 616477 h 234"/>
                    <a:gd name="T66" fmla="*/ 1430656 w 310"/>
                    <a:gd name="T67" fmla="*/ 702247 h 234"/>
                    <a:gd name="T68" fmla="*/ 1435331 w 310"/>
                    <a:gd name="T69" fmla="*/ 825543 h 234"/>
                    <a:gd name="T70" fmla="*/ 1388577 w 310"/>
                    <a:gd name="T71" fmla="*/ 959560 h 234"/>
                    <a:gd name="T72" fmla="*/ 1332473 w 310"/>
                    <a:gd name="T73" fmla="*/ 1093576 h 234"/>
                    <a:gd name="T74" fmla="*/ 1295070 w 310"/>
                    <a:gd name="T75" fmla="*/ 1200790 h 234"/>
                    <a:gd name="T76" fmla="*/ 1187537 w 310"/>
                    <a:gd name="T77" fmla="*/ 1254396 h 234"/>
                    <a:gd name="T78" fmla="*/ 1122082 w 310"/>
                    <a:gd name="T79" fmla="*/ 1222233 h 234"/>
                    <a:gd name="T80" fmla="*/ 1028576 w 310"/>
                    <a:gd name="T81" fmla="*/ 1222233 h 234"/>
                    <a:gd name="T82" fmla="*/ 949095 w 310"/>
                    <a:gd name="T83" fmla="*/ 1163266 h 234"/>
                    <a:gd name="T84" fmla="*/ 907017 w 310"/>
                    <a:gd name="T85" fmla="*/ 1088216 h 234"/>
                    <a:gd name="T86" fmla="*/ 902341 w 310"/>
                    <a:gd name="T87" fmla="*/ 1039970 h 234"/>
                    <a:gd name="T88" fmla="*/ 874289 w 310"/>
                    <a:gd name="T89" fmla="*/ 1072133 h 234"/>
                    <a:gd name="T90" fmla="*/ 850913 w 310"/>
                    <a:gd name="T91" fmla="*/ 1050690 h 234"/>
                    <a:gd name="T92" fmla="*/ 888315 w 310"/>
                    <a:gd name="T93" fmla="*/ 997084 h 234"/>
                    <a:gd name="T94" fmla="*/ 860263 w 310"/>
                    <a:gd name="T95" fmla="*/ 991723 h 234"/>
                    <a:gd name="T96" fmla="*/ 799484 w 310"/>
                    <a:gd name="T97" fmla="*/ 1061413 h 234"/>
                    <a:gd name="T98" fmla="*/ 748055 w 310"/>
                    <a:gd name="T99" fmla="*/ 970280 h 234"/>
                    <a:gd name="T100" fmla="*/ 720004 w 310"/>
                    <a:gd name="T101" fmla="*/ 932756 h 234"/>
                    <a:gd name="T102" fmla="*/ 640523 w 310"/>
                    <a:gd name="T103" fmla="*/ 900593 h 234"/>
                    <a:gd name="T104" fmla="*/ 514288 w 310"/>
                    <a:gd name="T105" fmla="*/ 943477 h 234"/>
                    <a:gd name="T106" fmla="*/ 397404 w 310"/>
                    <a:gd name="T107" fmla="*/ 970280 h 234"/>
                    <a:gd name="T108" fmla="*/ 317923 w 310"/>
                    <a:gd name="T109" fmla="*/ 1018527 h 234"/>
                    <a:gd name="T110" fmla="*/ 196365 w 310"/>
                    <a:gd name="T111" fmla="*/ 1056052 h 234"/>
                    <a:gd name="T112" fmla="*/ 102858 w 310"/>
                    <a:gd name="T113" fmla="*/ 1056052 h 2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10" h="234">
                      <a:moveTo>
                        <a:pt x="22" y="197"/>
                      </a:moveTo>
                      <a:cubicBezTo>
                        <a:pt x="21" y="196"/>
                        <a:pt x="19" y="194"/>
                        <a:pt x="18" y="194"/>
                      </a:cubicBezTo>
                      <a:cubicBezTo>
                        <a:pt x="17" y="194"/>
                        <a:pt x="16" y="194"/>
                        <a:pt x="14" y="193"/>
                      </a:cubicBezTo>
                      <a:cubicBezTo>
                        <a:pt x="13" y="193"/>
                        <a:pt x="14" y="186"/>
                        <a:pt x="14" y="185"/>
                      </a:cubicBezTo>
                      <a:cubicBezTo>
                        <a:pt x="14" y="183"/>
                        <a:pt x="18" y="186"/>
                        <a:pt x="19" y="186"/>
                      </a:cubicBezTo>
                      <a:cubicBezTo>
                        <a:pt x="19" y="185"/>
                        <a:pt x="20" y="181"/>
                        <a:pt x="20" y="179"/>
                      </a:cubicBezTo>
                      <a:cubicBezTo>
                        <a:pt x="20" y="177"/>
                        <a:pt x="20" y="174"/>
                        <a:pt x="20" y="174"/>
                      </a:cubicBezTo>
                      <a:cubicBezTo>
                        <a:pt x="19" y="167"/>
                        <a:pt x="15" y="162"/>
                        <a:pt x="14" y="157"/>
                      </a:cubicBezTo>
                      <a:cubicBezTo>
                        <a:pt x="13" y="152"/>
                        <a:pt x="13" y="146"/>
                        <a:pt x="11" y="142"/>
                      </a:cubicBezTo>
                      <a:cubicBezTo>
                        <a:pt x="8" y="138"/>
                        <a:pt x="3" y="129"/>
                        <a:pt x="2" y="127"/>
                      </a:cubicBezTo>
                      <a:cubicBezTo>
                        <a:pt x="1" y="125"/>
                        <a:pt x="9" y="125"/>
                        <a:pt x="9" y="122"/>
                      </a:cubicBezTo>
                      <a:cubicBezTo>
                        <a:pt x="7" y="118"/>
                        <a:pt x="0" y="110"/>
                        <a:pt x="1" y="108"/>
                      </a:cubicBezTo>
                      <a:cubicBezTo>
                        <a:pt x="2" y="106"/>
                        <a:pt x="7" y="104"/>
                        <a:pt x="6" y="100"/>
                      </a:cubicBezTo>
                      <a:cubicBezTo>
                        <a:pt x="5" y="96"/>
                        <a:pt x="7" y="90"/>
                        <a:pt x="8" y="89"/>
                      </a:cubicBezTo>
                      <a:cubicBezTo>
                        <a:pt x="9" y="88"/>
                        <a:pt x="18" y="86"/>
                        <a:pt x="21" y="83"/>
                      </a:cubicBezTo>
                      <a:cubicBezTo>
                        <a:pt x="23" y="81"/>
                        <a:pt x="27" y="78"/>
                        <a:pt x="29" y="78"/>
                      </a:cubicBezTo>
                      <a:cubicBezTo>
                        <a:pt x="31" y="78"/>
                        <a:pt x="35" y="79"/>
                        <a:pt x="39" y="78"/>
                      </a:cubicBezTo>
                      <a:cubicBezTo>
                        <a:pt x="42" y="78"/>
                        <a:pt x="58" y="74"/>
                        <a:pt x="60" y="72"/>
                      </a:cubicBezTo>
                      <a:cubicBezTo>
                        <a:pt x="61" y="71"/>
                        <a:pt x="69" y="61"/>
                        <a:pt x="69" y="58"/>
                      </a:cubicBezTo>
                      <a:cubicBezTo>
                        <a:pt x="69" y="56"/>
                        <a:pt x="69" y="52"/>
                        <a:pt x="70" y="51"/>
                      </a:cubicBezTo>
                      <a:cubicBezTo>
                        <a:pt x="71" y="50"/>
                        <a:pt x="75" y="46"/>
                        <a:pt x="76" y="45"/>
                      </a:cubicBezTo>
                      <a:cubicBezTo>
                        <a:pt x="77" y="45"/>
                        <a:pt x="81" y="55"/>
                        <a:pt x="82" y="55"/>
                      </a:cubicBezTo>
                      <a:cubicBezTo>
                        <a:pt x="82" y="54"/>
                        <a:pt x="84" y="42"/>
                        <a:pt x="86" y="40"/>
                      </a:cubicBezTo>
                      <a:cubicBezTo>
                        <a:pt x="88" y="37"/>
                        <a:pt x="93" y="31"/>
                        <a:pt x="95" y="30"/>
                      </a:cubicBezTo>
                      <a:cubicBezTo>
                        <a:pt x="97" y="29"/>
                        <a:pt x="105" y="26"/>
                        <a:pt x="107" y="27"/>
                      </a:cubicBezTo>
                      <a:cubicBezTo>
                        <a:pt x="108" y="27"/>
                        <a:pt x="118" y="35"/>
                        <a:pt x="120" y="35"/>
                      </a:cubicBezTo>
                      <a:cubicBezTo>
                        <a:pt x="122" y="36"/>
                        <a:pt x="126" y="36"/>
                        <a:pt x="127" y="35"/>
                      </a:cubicBezTo>
                      <a:cubicBezTo>
                        <a:pt x="128" y="34"/>
                        <a:pt x="125" y="28"/>
                        <a:pt x="125" y="27"/>
                      </a:cubicBezTo>
                      <a:cubicBezTo>
                        <a:pt x="126" y="27"/>
                        <a:pt x="131" y="17"/>
                        <a:pt x="133" y="16"/>
                      </a:cubicBezTo>
                      <a:cubicBezTo>
                        <a:pt x="135" y="15"/>
                        <a:pt x="137" y="13"/>
                        <a:pt x="139" y="13"/>
                      </a:cubicBezTo>
                      <a:cubicBezTo>
                        <a:pt x="140" y="13"/>
                        <a:pt x="146" y="14"/>
                        <a:pt x="147" y="13"/>
                      </a:cubicBezTo>
                      <a:cubicBezTo>
                        <a:pt x="149" y="12"/>
                        <a:pt x="149" y="5"/>
                        <a:pt x="151" y="5"/>
                      </a:cubicBezTo>
                      <a:cubicBezTo>
                        <a:pt x="153" y="5"/>
                        <a:pt x="158" y="9"/>
                        <a:pt x="162" y="11"/>
                      </a:cubicBezTo>
                      <a:cubicBezTo>
                        <a:pt x="167" y="12"/>
                        <a:pt x="175" y="10"/>
                        <a:pt x="177" y="9"/>
                      </a:cubicBezTo>
                      <a:cubicBezTo>
                        <a:pt x="178" y="8"/>
                        <a:pt x="181" y="13"/>
                        <a:pt x="183" y="14"/>
                      </a:cubicBezTo>
                      <a:cubicBezTo>
                        <a:pt x="185" y="15"/>
                        <a:pt x="176" y="23"/>
                        <a:pt x="176" y="24"/>
                      </a:cubicBezTo>
                      <a:cubicBezTo>
                        <a:pt x="175" y="26"/>
                        <a:pt x="171" y="34"/>
                        <a:pt x="170" y="34"/>
                      </a:cubicBezTo>
                      <a:cubicBezTo>
                        <a:pt x="170" y="35"/>
                        <a:pt x="181" y="41"/>
                        <a:pt x="182" y="42"/>
                      </a:cubicBezTo>
                      <a:cubicBezTo>
                        <a:pt x="184" y="44"/>
                        <a:pt x="189" y="46"/>
                        <a:pt x="191" y="47"/>
                      </a:cubicBezTo>
                      <a:cubicBezTo>
                        <a:pt x="192" y="48"/>
                        <a:pt x="198" y="47"/>
                        <a:pt x="199" y="47"/>
                      </a:cubicBezTo>
                      <a:cubicBezTo>
                        <a:pt x="201" y="48"/>
                        <a:pt x="199" y="53"/>
                        <a:pt x="200" y="53"/>
                      </a:cubicBezTo>
                      <a:cubicBezTo>
                        <a:pt x="201" y="54"/>
                        <a:pt x="207" y="58"/>
                        <a:pt x="210" y="56"/>
                      </a:cubicBezTo>
                      <a:cubicBezTo>
                        <a:pt x="213" y="54"/>
                        <a:pt x="216" y="45"/>
                        <a:pt x="216" y="41"/>
                      </a:cubicBezTo>
                      <a:cubicBezTo>
                        <a:pt x="216" y="38"/>
                        <a:pt x="217" y="31"/>
                        <a:pt x="217" y="28"/>
                      </a:cubicBezTo>
                      <a:cubicBezTo>
                        <a:pt x="217" y="26"/>
                        <a:pt x="219" y="20"/>
                        <a:pt x="219" y="19"/>
                      </a:cubicBezTo>
                      <a:cubicBezTo>
                        <a:pt x="220" y="17"/>
                        <a:pt x="217" y="15"/>
                        <a:pt x="218" y="14"/>
                      </a:cubicBezTo>
                      <a:cubicBezTo>
                        <a:pt x="219" y="13"/>
                        <a:pt x="220" y="10"/>
                        <a:pt x="220" y="8"/>
                      </a:cubicBezTo>
                      <a:cubicBezTo>
                        <a:pt x="221" y="6"/>
                        <a:pt x="221" y="1"/>
                        <a:pt x="222" y="0"/>
                      </a:cubicBezTo>
                      <a:cubicBezTo>
                        <a:pt x="222" y="0"/>
                        <a:pt x="226" y="2"/>
                        <a:pt x="226" y="3"/>
                      </a:cubicBezTo>
                      <a:cubicBezTo>
                        <a:pt x="227" y="4"/>
                        <a:pt x="228" y="9"/>
                        <a:pt x="229" y="11"/>
                      </a:cubicBezTo>
                      <a:cubicBezTo>
                        <a:pt x="229" y="13"/>
                        <a:pt x="232" y="20"/>
                        <a:pt x="232" y="22"/>
                      </a:cubicBezTo>
                      <a:cubicBezTo>
                        <a:pt x="233" y="24"/>
                        <a:pt x="232" y="30"/>
                        <a:pt x="234" y="31"/>
                      </a:cubicBezTo>
                      <a:cubicBezTo>
                        <a:pt x="236" y="31"/>
                        <a:pt x="238" y="28"/>
                        <a:pt x="240" y="29"/>
                      </a:cubicBezTo>
                      <a:cubicBezTo>
                        <a:pt x="242" y="30"/>
                        <a:pt x="245" y="34"/>
                        <a:pt x="246" y="35"/>
                      </a:cubicBezTo>
                      <a:cubicBezTo>
                        <a:pt x="247" y="36"/>
                        <a:pt x="246" y="41"/>
                        <a:pt x="246" y="44"/>
                      </a:cubicBezTo>
                      <a:cubicBezTo>
                        <a:pt x="247" y="47"/>
                        <a:pt x="250" y="50"/>
                        <a:pt x="251" y="52"/>
                      </a:cubicBezTo>
                      <a:cubicBezTo>
                        <a:pt x="252" y="54"/>
                        <a:pt x="251" y="59"/>
                        <a:pt x="252" y="61"/>
                      </a:cubicBezTo>
                      <a:cubicBezTo>
                        <a:pt x="252" y="62"/>
                        <a:pt x="253" y="66"/>
                        <a:pt x="256" y="68"/>
                      </a:cubicBezTo>
                      <a:cubicBezTo>
                        <a:pt x="259" y="70"/>
                        <a:pt x="272" y="75"/>
                        <a:pt x="273" y="77"/>
                      </a:cubicBezTo>
                      <a:cubicBezTo>
                        <a:pt x="274" y="78"/>
                        <a:pt x="273" y="81"/>
                        <a:pt x="274" y="82"/>
                      </a:cubicBezTo>
                      <a:cubicBezTo>
                        <a:pt x="275" y="84"/>
                        <a:pt x="278" y="93"/>
                        <a:pt x="279" y="94"/>
                      </a:cubicBezTo>
                      <a:cubicBezTo>
                        <a:pt x="280" y="94"/>
                        <a:pt x="282" y="89"/>
                        <a:pt x="283" y="90"/>
                      </a:cubicBezTo>
                      <a:cubicBezTo>
                        <a:pt x="285" y="91"/>
                        <a:pt x="287" y="93"/>
                        <a:pt x="288" y="95"/>
                      </a:cubicBezTo>
                      <a:cubicBezTo>
                        <a:pt x="288" y="96"/>
                        <a:pt x="287" y="102"/>
                        <a:pt x="288" y="103"/>
                      </a:cubicBezTo>
                      <a:cubicBezTo>
                        <a:pt x="290" y="104"/>
                        <a:pt x="294" y="106"/>
                        <a:pt x="295" y="108"/>
                      </a:cubicBezTo>
                      <a:cubicBezTo>
                        <a:pt x="297" y="109"/>
                        <a:pt x="299" y="114"/>
                        <a:pt x="300" y="115"/>
                      </a:cubicBezTo>
                      <a:cubicBezTo>
                        <a:pt x="302" y="116"/>
                        <a:pt x="306" y="115"/>
                        <a:pt x="306" y="116"/>
                      </a:cubicBezTo>
                      <a:cubicBezTo>
                        <a:pt x="306" y="117"/>
                        <a:pt x="306" y="128"/>
                        <a:pt x="306" y="131"/>
                      </a:cubicBezTo>
                      <a:cubicBezTo>
                        <a:pt x="307" y="133"/>
                        <a:pt x="309" y="141"/>
                        <a:pt x="310" y="143"/>
                      </a:cubicBezTo>
                      <a:cubicBezTo>
                        <a:pt x="310" y="146"/>
                        <a:pt x="307" y="151"/>
                        <a:pt x="307" y="154"/>
                      </a:cubicBezTo>
                      <a:cubicBezTo>
                        <a:pt x="306" y="157"/>
                        <a:pt x="305" y="169"/>
                        <a:pt x="304" y="170"/>
                      </a:cubicBezTo>
                      <a:cubicBezTo>
                        <a:pt x="303" y="172"/>
                        <a:pt x="299" y="178"/>
                        <a:pt x="297" y="179"/>
                      </a:cubicBezTo>
                      <a:cubicBezTo>
                        <a:pt x="295" y="181"/>
                        <a:pt x="292" y="187"/>
                        <a:pt x="290" y="190"/>
                      </a:cubicBezTo>
                      <a:cubicBezTo>
                        <a:pt x="289" y="193"/>
                        <a:pt x="286" y="201"/>
                        <a:pt x="285" y="204"/>
                      </a:cubicBezTo>
                      <a:cubicBezTo>
                        <a:pt x="284" y="206"/>
                        <a:pt x="282" y="220"/>
                        <a:pt x="282" y="221"/>
                      </a:cubicBezTo>
                      <a:cubicBezTo>
                        <a:pt x="281" y="222"/>
                        <a:pt x="278" y="224"/>
                        <a:pt x="277" y="224"/>
                      </a:cubicBezTo>
                      <a:cubicBezTo>
                        <a:pt x="276" y="224"/>
                        <a:pt x="267" y="223"/>
                        <a:pt x="264" y="225"/>
                      </a:cubicBezTo>
                      <a:cubicBezTo>
                        <a:pt x="261" y="227"/>
                        <a:pt x="256" y="234"/>
                        <a:pt x="254" y="234"/>
                      </a:cubicBezTo>
                      <a:cubicBezTo>
                        <a:pt x="252" y="234"/>
                        <a:pt x="249" y="232"/>
                        <a:pt x="247" y="230"/>
                      </a:cubicBezTo>
                      <a:cubicBezTo>
                        <a:pt x="245" y="229"/>
                        <a:pt x="243" y="227"/>
                        <a:pt x="240" y="228"/>
                      </a:cubicBezTo>
                      <a:cubicBezTo>
                        <a:pt x="237" y="228"/>
                        <a:pt x="234" y="233"/>
                        <a:pt x="232" y="233"/>
                      </a:cubicBezTo>
                      <a:cubicBezTo>
                        <a:pt x="230" y="232"/>
                        <a:pt x="223" y="227"/>
                        <a:pt x="220" y="228"/>
                      </a:cubicBezTo>
                      <a:cubicBezTo>
                        <a:pt x="217" y="228"/>
                        <a:pt x="215" y="229"/>
                        <a:pt x="212" y="228"/>
                      </a:cubicBezTo>
                      <a:cubicBezTo>
                        <a:pt x="210" y="226"/>
                        <a:pt x="203" y="219"/>
                        <a:pt x="203" y="217"/>
                      </a:cubicBezTo>
                      <a:cubicBezTo>
                        <a:pt x="203" y="215"/>
                        <a:pt x="206" y="213"/>
                        <a:pt x="203" y="210"/>
                      </a:cubicBezTo>
                      <a:cubicBezTo>
                        <a:pt x="201" y="207"/>
                        <a:pt x="197" y="203"/>
                        <a:pt x="194" y="203"/>
                      </a:cubicBezTo>
                      <a:cubicBezTo>
                        <a:pt x="192" y="203"/>
                        <a:pt x="193" y="201"/>
                        <a:pt x="194" y="200"/>
                      </a:cubicBezTo>
                      <a:cubicBezTo>
                        <a:pt x="194" y="198"/>
                        <a:pt x="194" y="196"/>
                        <a:pt x="193" y="194"/>
                      </a:cubicBezTo>
                      <a:cubicBezTo>
                        <a:pt x="192" y="192"/>
                        <a:pt x="191" y="192"/>
                        <a:pt x="190" y="193"/>
                      </a:cubicBezTo>
                      <a:cubicBezTo>
                        <a:pt x="189" y="194"/>
                        <a:pt x="188" y="200"/>
                        <a:pt x="187" y="200"/>
                      </a:cubicBezTo>
                      <a:cubicBezTo>
                        <a:pt x="186" y="201"/>
                        <a:pt x="182" y="201"/>
                        <a:pt x="181" y="201"/>
                      </a:cubicBezTo>
                      <a:cubicBezTo>
                        <a:pt x="180" y="200"/>
                        <a:pt x="182" y="196"/>
                        <a:pt x="182" y="196"/>
                      </a:cubicBezTo>
                      <a:cubicBezTo>
                        <a:pt x="182" y="195"/>
                        <a:pt x="186" y="189"/>
                        <a:pt x="187" y="188"/>
                      </a:cubicBezTo>
                      <a:cubicBezTo>
                        <a:pt x="188" y="187"/>
                        <a:pt x="189" y="187"/>
                        <a:pt x="190" y="186"/>
                      </a:cubicBezTo>
                      <a:cubicBezTo>
                        <a:pt x="191" y="185"/>
                        <a:pt x="189" y="175"/>
                        <a:pt x="188" y="174"/>
                      </a:cubicBezTo>
                      <a:cubicBezTo>
                        <a:pt x="188" y="174"/>
                        <a:pt x="184" y="184"/>
                        <a:pt x="184" y="185"/>
                      </a:cubicBezTo>
                      <a:cubicBezTo>
                        <a:pt x="183" y="185"/>
                        <a:pt x="177" y="190"/>
                        <a:pt x="176" y="191"/>
                      </a:cubicBezTo>
                      <a:cubicBezTo>
                        <a:pt x="174" y="193"/>
                        <a:pt x="172" y="198"/>
                        <a:pt x="171" y="198"/>
                      </a:cubicBezTo>
                      <a:cubicBezTo>
                        <a:pt x="170" y="198"/>
                        <a:pt x="168" y="187"/>
                        <a:pt x="165" y="185"/>
                      </a:cubicBezTo>
                      <a:cubicBezTo>
                        <a:pt x="163" y="182"/>
                        <a:pt x="161" y="182"/>
                        <a:pt x="160" y="181"/>
                      </a:cubicBezTo>
                      <a:cubicBezTo>
                        <a:pt x="159" y="179"/>
                        <a:pt x="161" y="176"/>
                        <a:pt x="160" y="176"/>
                      </a:cubicBezTo>
                      <a:cubicBezTo>
                        <a:pt x="159" y="175"/>
                        <a:pt x="156" y="174"/>
                        <a:pt x="154" y="174"/>
                      </a:cubicBezTo>
                      <a:cubicBezTo>
                        <a:pt x="152" y="174"/>
                        <a:pt x="147" y="174"/>
                        <a:pt x="146" y="173"/>
                      </a:cubicBezTo>
                      <a:cubicBezTo>
                        <a:pt x="144" y="172"/>
                        <a:pt x="140" y="168"/>
                        <a:pt x="137" y="168"/>
                      </a:cubicBezTo>
                      <a:cubicBezTo>
                        <a:pt x="134" y="169"/>
                        <a:pt x="125" y="169"/>
                        <a:pt x="122" y="170"/>
                      </a:cubicBezTo>
                      <a:cubicBezTo>
                        <a:pt x="120" y="171"/>
                        <a:pt x="112" y="176"/>
                        <a:pt x="110" y="176"/>
                      </a:cubicBezTo>
                      <a:cubicBezTo>
                        <a:pt x="108" y="176"/>
                        <a:pt x="102" y="175"/>
                        <a:pt x="99" y="176"/>
                      </a:cubicBezTo>
                      <a:cubicBezTo>
                        <a:pt x="96" y="176"/>
                        <a:pt x="86" y="180"/>
                        <a:pt x="85" y="181"/>
                      </a:cubicBezTo>
                      <a:cubicBezTo>
                        <a:pt x="84" y="183"/>
                        <a:pt x="82" y="189"/>
                        <a:pt x="79" y="189"/>
                      </a:cubicBezTo>
                      <a:cubicBezTo>
                        <a:pt x="77" y="190"/>
                        <a:pt x="71" y="190"/>
                        <a:pt x="68" y="190"/>
                      </a:cubicBezTo>
                      <a:cubicBezTo>
                        <a:pt x="65" y="189"/>
                        <a:pt x="55" y="188"/>
                        <a:pt x="52" y="189"/>
                      </a:cubicBezTo>
                      <a:cubicBezTo>
                        <a:pt x="50" y="191"/>
                        <a:pt x="45" y="195"/>
                        <a:pt x="42" y="197"/>
                      </a:cubicBezTo>
                      <a:cubicBezTo>
                        <a:pt x="38" y="198"/>
                        <a:pt x="36" y="200"/>
                        <a:pt x="32" y="200"/>
                      </a:cubicBezTo>
                      <a:cubicBezTo>
                        <a:pt x="27" y="199"/>
                        <a:pt x="23" y="198"/>
                        <a:pt x="22" y="19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2" name="Freeform 157">
                  <a:extLst>
                    <a:ext uri="{FF2B5EF4-FFF2-40B4-BE49-F238E27FC236}">
                      <a16:creationId xmlns:a16="http://schemas.microsoft.com/office/drawing/2014/main" id="{1DB67433-98B3-8E1B-E118-DDC8F8E2EEE1}"/>
                    </a:ext>
                  </a:extLst>
                </p:cNvPr>
                <p:cNvSpPr>
                  <a:spLocks/>
                </p:cNvSpPr>
                <p:nvPr>
                  <p:custDataLst>
                    <p:tags r:id="rId88"/>
                  </p:custDataLst>
                </p:nvPr>
              </p:nvSpPr>
              <p:spPr bwMode="auto">
                <a:xfrm>
                  <a:off x="9366962" y="4070244"/>
                  <a:ext cx="49403" cy="80299"/>
                </a:xfrm>
                <a:custGeom>
                  <a:avLst/>
                  <a:gdLst>
                    <a:gd name="T0" fmla="*/ 13640 w 13"/>
                    <a:gd name="T1" fmla="*/ 96967 h 19"/>
                    <a:gd name="T2" fmla="*/ 0 w 13"/>
                    <a:gd name="T3" fmla="*/ 80806 h 19"/>
                    <a:gd name="T4" fmla="*/ 4547 w 13"/>
                    <a:gd name="T5" fmla="*/ 59257 h 19"/>
                    <a:gd name="T6" fmla="*/ 13640 w 13"/>
                    <a:gd name="T7" fmla="*/ 43096 h 19"/>
                    <a:gd name="T8" fmla="*/ 4547 w 13"/>
                    <a:gd name="T9" fmla="*/ 10774 h 19"/>
                    <a:gd name="T10" fmla="*/ 18186 w 13"/>
                    <a:gd name="T11" fmla="*/ 10774 h 19"/>
                    <a:gd name="T12" fmla="*/ 36371 w 13"/>
                    <a:gd name="T13" fmla="*/ 5386 h 19"/>
                    <a:gd name="T14" fmla="*/ 45464 w 13"/>
                    <a:gd name="T15" fmla="*/ 32322 h 19"/>
                    <a:gd name="T16" fmla="*/ 54557 w 13"/>
                    <a:gd name="T17" fmla="*/ 70031 h 19"/>
                    <a:gd name="T18" fmla="*/ 31826 w 13"/>
                    <a:gd name="T19" fmla="*/ 64643 h 19"/>
                    <a:gd name="T20" fmla="*/ 31826 w 13"/>
                    <a:gd name="T21" fmla="*/ 86192 h 19"/>
                    <a:gd name="T22" fmla="*/ 13640 w 13"/>
                    <a:gd name="T23" fmla="*/ 9696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19">
                      <a:moveTo>
                        <a:pt x="3" y="18"/>
                      </a:moveTo>
                      <a:cubicBezTo>
                        <a:pt x="3" y="18"/>
                        <a:pt x="0" y="16"/>
                        <a:pt x="0" y="15"/>
                      </a:cubicBezTo>
                      <a:cubicBezTo>
                        <a:pt x="0" y="13"/>
                        <a:pt x="0" y="12"/>
                        <a:pt x="1" y="11"/>
                      </a:cubicBezTo>
                      <a:cubicBezTo>
                        <a:pt x="2" y="9"/>
                        <a:pt x="3" y="9"/>
                        <a:pt x="3" y="8"/>
                      </a:cubicBezTo>
                      <a:cubicBezTo>
                        <a:pt x="3" y="7"/>
                        <a:pt x="1" y="4"/>
                        <a:pt x="1" y="2"/>
                      </a:cubicBezTo>
                      <a:cubicBezTo>
                        <a:pt x="1" y="1"/>
                        <a:pt x="3" y="2"/>
                        <a:pt x="4" y="2"/>
                      </a:cubicBezTo>
                      <a:cubicBezTo>
                        <a:pt x="4" y="2"/>
                        <a:pt x="7" y="0"/>
                        <a:pt x="8" y="1"/>
                      </a:cubicBezTo>
                      <a:cubicBezTo>
                        <a:pt x="10" y="2"/>
                        <a:pt x="11" y="4"/>
                        <a:pt x="10" y="6"/>
                      </a:cubicBezTo>
                      <a:cubicBezTo>
                        <a:pt x="10" y="8"/>
                        <a:pt x="13" y="12"/>
                        <a:pt x="12" y="13"/>
                      </a:cubicBezTo>
                      <a:cubicBezTo>
                        <a:pt x="12" y="14"/>
                        <a:pt x="8" y="12"/>
                        <a:pt x="7" y="12"/>
                      </a:cubicBezTo>
                      <a:cubicBezTo>
                        <a:pt x="6" y="12"/>
                        <a:pt x="7" y="16"/>
                        <a:pt x="7" y="16"/>
                      </a:cubicBezTo>
                      <a:cubicBezTo>
                        <a:pt x="6" y="17"/>
                        <a:pt x="4" y="19"/>
                        <a:pt x="3" y="18"/>
                      </a:cubicBezTo>
                      <a:close/>
                    </a:path>
                  </a:pathLst>
                </a:custGeom>
                <a:solidFill>
                  <a:schemeClr val="bg2">
                    <a:lumMod val="9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3" name="Freeform 158">
                  <a:extLst>
                    <a:ext uri="{FF2B5EF4-FFF2-40B4-BE49-F238E27FC236}">
                      <a16:creationId xmlns:a16="http://schemas.microsoft.com/office/drawing/2014/main" id="{E5354782-18F7-EF37-76BB-E30E29BD547A}"/>
                    </a:ext>
                  </a:extLst>
                </p:cNvPr>
                <p:cNvSpPr>
                  <a:spLocks/>
                </p:cNvSpPr>
                <p:nvPr>
                  <p:custDataLst>
                    <p:tags r:id="rId89"/>
                  </p:custDataLst>
                </p:nvPr>
              </p:nvSpPr>
              <p:spPr bwMode="auto">
                <a:xfrm flipH="1">
                  <a:off x="9259932" y="4120718"/>
                  <a:ext cx="50891" cy="50100"/>
                </a:xfrm>
                <a:custGeom>
                  <a:avLst/>
                  <a:gdLst>
                    <a:gd name="T0" fmla="*/ 0 w 10"/>
                    <a:gd name="T1" fmla="*/ 62584 h 16"/>
                    <a:gd name="T2" fmla="*/ 5144 w 10"/>
                    <a:gd name="T3" fmla="*/ 46937 h 16"/>
                    <a:gd name="T4" fmla="*/ 15431 w 10"/>
                    <a:gd name="T5" fmla="*/ 15646 h 16"/>
                    <a:gd name="T6" fmla="*/ 36005 w 10"/>
                    <a:gd name="T7" fmla="*/ 5215 h 16"/>
                    <a:gd name="T8" fmla="*/ 51435 w 10"/>
                    <a:gd name="T9" fmla="*/ 5215 h 16"/>
                    <a:gd name="T10" fmla="*/ 41148 w 10"/>
                    <a:gd name="T11" fmla="*/ 46937 h 16"/>
                    <a:gd name="T12" fmla="*/ 36005 w 10"/>
                    <a:gd name="T13" fmla="*/ 67798 h 16"/>
                    <a:gd name="T14" fmla="*/ 25718 w 10"/>
                    <a:gd name="T15" fmla="*/ 83444 h 16"/>
                    <a:gd name="T16" fmla="*/ 0 w 10"/>
                    <a:gd name="T17" fmla="*/ 6258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6">
                      <a:moveTo>
                        <a:pt x="0" y="12"/>
                      </a:moveTo>
                      <a:cubicBezTo>
                        <a:pt x="0" y="11"/>
                        <a:pt x="0" y="9"/>
                        <a:pt x="1" y="9"/>
                      </a:cubicBezTo>
                      <a:cubicBezTo>
                        <a:pt x="3" y="8"/>
                        <a:pt x="3" y="4"/>
                        <a:pt x="3" y="3"/>
                      </a:cubicBezTo>
                      <a:cubicBezTo>
                        <a:pt x="3" y="2"/>
                        <a:pt x="6" y="1"/>
                        <a:pt x="7" y="1"/>
                      </a:cubicBezTo>
                      <a:cubicBezTo>
                        <a:pt x="8" y="1"/>
                        <a:pt x="10" y="0"/>
                        <a:pt x="10" y="1"/>
                      </a:cubicBezTo>
                      <a:cubicBezTo>
                        <a:pt x="10" y="3"/>
                        <a:pt x="8" y="7"/>
                        <a:pt x="8" y="9"/>
                      </a:cubicBezTo>
                      <a:cubicBezTo>
                        <a:pt x="8" y="11"/>
                        <a:pt x="6" y="13"/>
                        <a:pt x="7" y="13"/>
                      </a:cubicBezTo>
                      <a:cubicBezTo>
                        <a:pt x="8" y="14"/>
                        <a:pt x="5" y="16"/>
                        <a:pt x="5" y="16"/>
                      </a:cubicBezTo>
                      <a:cubicBezTo>
                        <a:pt x="4" y="16"/>
                        <a:pt x="0" y="13"/>
                        <a:pt x="0" y="12"/>
                      </a:cubicBezTo>
                      <a:close/>
                    </a:path>
                  </a:pathLst>
                </a:custGeom>
                <a:solidFill>
                  <a:schemeClr val="bg2">
                    <a:lumMod val="9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4" name="Freeform 159">
                  <a:extLst>
                    <a:ext uri="{FF2B5EF4-FFF2-40B4-BE49-F238E27FC236}">
                      <a16:creationId xmlns:a16="http://schemas.microsoft.com/office/drawing/2014/main" id="{76CCF0F7-6523-3E6C-19E3-40586E0E8F32}"/>
                    </a:ext>
                  </a:extLst>
                </p:cNvPr>
                <p:cNvSpPr>
                  <a:spLocks/>
                </p:cNvSpPr>
                <p:nvPr>
                  <p:custDataLst>
                    <p:tags r:id="rId90"/>
                  </p:custDataLst>
                </p:nvPr>
              </p:nvSpPr>
              <p:spPr bwMode="auto">
                <a:xfrm>
                  <a:off x="9295107" y="4145954"/>
                  <a:ext cx="139223" cy="153715"/>
                </a:xfrm>
                <a:custGeom>
                  <a:avLst/>
                  <a:gdLst>
                    <a:gd name="T0" fmla="*/ 4709 w 36"/>
                    <a:gd name="T1" fmla="*/ 140548 h 37"/>
                    <a:gd name="T2" fmla="*/ 4709 w 36"/>
                    <a:gd name="T3" fmla="*/ 114521 h 37"/>
                    <a:gd name="T4" fmla="*/ 18834 w 36"/>
                    <a:gd name="T5" fmla="*/ 88493 h 37"/>
                    <a:gd name="T6" fmla="*/ 56503 w 36"/>
                    <a:gd name="T7" fmla="*/ 67672 h 37"/>
                    <a:gd name="T8" fmla="*/ 80045 w 36"/>
                    <a:gd name="T9" fmla="*/ 88493 h 37"/>
                    <a:gd name="T10" fmla="*/ 103590 w 36"/>
                    <a:gd name="T11" fmla="*/ 67672 h 37"/>
                    <a:gd name="T12" fmla="*/ 122424 w 36"/>
                    <a:gd name="T13" fmla="*/ 52055 h 37"/>
                    <a:gd name="T14" fmla="*/ 131841 w 36"/>
                    <a:gd name="T15" fmla="*/ 10410 h 37"/>
                    <a:gd name="T16" fmla="*/ 150676 w 36"/>
                    <a:gd name="T17" fmla="*/ 26027 h 37"/>
                    <a:gd name="T18" fmla="*/ 160093 w 36"/>
                    <a:gd name="T19" fmla="*/ 83288 h 37"/>
                    <a:gd name="T20" fmla="*/ 164801 w 36"/>
                    <a:gd name="T21" fmla="*/ 130138 h 37"/>
                    <a:gd name="T22" fmla="*/ 150676 w 36"/>
                    <a:gd name="T23" fmla="*/ 145754 h 37"/>
                    <a:gd name="T24" fmla="*/ 131841 w 36"/>
                    <a:gd name="T25" fmla="*/ 124931 h 37"/>
                    <a:gd name="T26" fmla="*/ 122424 w 36"/>
                    <a:gd name="T27" fmla="*/ 150960 h 37"/>
                    <a:gd name="T28" fmla="*/ 136550 w 36"/>
                    <a:gd name="T29" fmla="*/ 176987 h 37"/>
                    <a:gd name="T30" fmla="*/ 117716 w 36"/>
                    <a:gd name="T31" fmla="*/ 192603 h 37"/>
                    <a:gd name="T32" fmla="*/ 80045 w 36"/>
                    <a:gd name="T33" fmla="*/ 166576 h 37"/>
                    <a:gd name="T34" fmla="*/ 80045 w 36"/>
                    <a:gd name="T35" fmla="*/ 130138 h 37"/>
                    <a:gd name="T36" fmla="*/ 56503 w 36"/>
                    <a:gd name="T37" fmla="*/ 109315 h 37"/>
                    <a:gd name="T38" fmla="*/ 37668 w 36"/>
                    <a:gd name="T39" fmla="*/ 124931 h 37"/>
                    <a:gd name="T40" fmla="*/ 23543 w 36"/>
                    <a:gd name="T41" fmla="*/ 124931 h 37"/>
                    <a:gd name="T42" fmla="*/ 4709 w 36"/>
                    <a:gd name="T43" fmla="*/ 140548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 h="37">
                      <a:moveTo>
                        <a:pt x="1" y="27"/>
                      </a:moveTo>
                      <a:cubicBezTo>
                        <a:pt x="0" y="26"/>
                        <a:pt x="1" y="22"/>
                        <a:pt x="1" y="22"/>
                      </a:cubicBezTo>
                      <a:cubicBezTo>
                        <a:pt x="2" y="20"/>
                        <a:pt x="3" y="17"/>
                        <a:pt x="4" y="17"/>
                      </a:cubicBezTo>
                      <a:cubicBezTo>
                        <a:pt x="6" y="17"/>
                        <a:pt x="11" y="13"/>
                        <a:pt x="12" y="13"/>
                      </a:cubicBezTo>
                      <a:cubicBezTo>
                        <a:pt x="14" y="13"/>
                        <a:pt x="15" y="18"/>
                        <a:pt x="17" y="17"/>
                      </a:cubicBezTo>
                      <a:cubicBezTo>
                        <a:pt x="19" y="17"/>
                        <a:pt x="21" y="14"/>
                        <a:pt x="22" y="13"/>
                      </a:cubicBezTo>
                      <a:cubicBezTo>
                        <a:pt x="23" y="12"/>
                        <a:pt x="26" y="11"/>
                        <a:pt x="26" y="10"/>
                      </a:cubicBezTo>
                      <a:cubicBezTo>
                        <a:pt x="26" y="9"/>
                        <a:pt x="27" y="4"/>
                        <a:pt x="28" y="2"/>
                      </a:cubicBezTo>
                      <a:cubicBezTo>
                        <a:pt x="29" y="0"/>
                        <a:pt x="31" y="3"/>
                        <a:pt x="32" y="5"/>
                      </a:cubicBezTo>
                      <a:cubicBezTo>
                        <a:pt x="32" y="7"/>
                        <a:pt x="34" y="14"/>
                        <a:pt x="34" y="16"/>
                      </a:cubicBezTo>
                      <a:cubicBezTo>
                        <a:pt x="34" y="19"/>
                        <a:pt x="36" y="24"/>
                        <a:pt x="35" y="25"/>
                      </a:cubicBezTo>
                      <a:cubicBezTo>
                        <a:pt x="34" y="26"/>
                        <a:pt x="34" y="29"/>
                        <a:pt x="32" y="28"/>
                      </a:cubicBezTo>
                      <a:cubicBezTo>
                        <a:pt x="31" y="28"/>
                        <a:pt x="28" y="23"/>
                        <a:pt x="28" y="24"/>
                      </a:cubicBezTo>
                      <a:cubicBezTo>
                        <a:pt x="27" y="25"/>
                        <a:pt x="26" y="29"/>
                        <a:pt x="26" y="29"/>
                      </a:cubicBezTo>
                      <a:cubicBezTo>
                        <a:pt x="27" y="30"/>
                        <a:pt x="29" y="34"/>
                        <a:pt x="29" y="34"/>
                      </a:cubicBezTo>
                      <a:cubicBezTo>
                        <a:pt x="28" y="35"/>
                        <a:pt x="26" y="37"/>
                        <a:pt x="25" y="37"/>
                      </a:cubicBezTo>
                      <a:cubicBezTo>
                        <a:pt x="24" y="37"/>
                        <a:pt x="17" y="34"/>
                        <a:pt x="17" y="32"/>
                      </a:cubicBezTo>
                      <a:cubicBezTo>
                        <a:pt x="16" y="30"/>
                        <a:pt x="16" y="26"/>
                        <a:pt x="17" y="25"/>
                      </a:cubicBezTo>
                      <a:cubicBezTo>
                        <a:pt x="17" y="24"/>
                        <a:pt x="13" y="21"/>
                        <a:pt x="12" y="21"/>
                      </a:cubicBezTo>
                      <a:cubicBezTo>
                        <a:pt x="11" y="21"/>
                        <a:pt x="8" y="24"/>
                        <a:pt x="8" y="24"/>
                      </a:cubicBezTo>
                      <a:cubicBezTo>
                        <a:pt x="7" y="24"/>
                        <a:pt x="5" y="23"/>
                        <a:pt x="5" y="24"/>
                      </a:cubicBezTo>
                      <a:cubicBezTo>
                        <a:pt x="4" y="25"/>
                        <a:pt x="2" y="28"/>
                        <a:pt x="1" y="27"/>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5" name="Freeform 160">
                  <a:extLst>
                    <a:ext uri="{FF2B5EF4-FFF2-40B4-BE49-F238E27FC236}">
                      <a16:creationId xmlns:a16="http://schemas.microsoft.com/office/drawing/2014/main" id="{F97F90F8-21CC-560F-F52C-CA7BEA113E10}"/>
                    </a:ext>
                  </a:extLst>
                </p:cNvPr>
                <p:cNvSpPr>
                  <a:spLocks/>
                </p:cNvSpPr>
                <p:nvPr>
                  <p:custDataLst>
                    <p:tags r:id="rId91"/>
                  </p:custDataLst>
                </p:nvPr>
              </p:nvSpPr>
              <p:spPr bwMode="auto">
                <a:xfrm>
                  <a:off x="9292862" y="4077125"/>
                  <a:ext cx="47156" cy="68827"/>
                </a:xfrm>
                <a:custGeom>
                  <a:avLst/>
                  <a:gdLst>
                    <a:gd name="T0" fmla="*/ 4862 w 12"/>
                    <a:gd name="T1" fmla="*/ 61391 h 16"/>
                    <a:gd name="T2" fmla="*/ 4862 w 12"/>
                    <a:gd name="T3" fmla="*/ 0 h 16"/>
                    <a:gd name="T4" fmla="*/ 29171 w 12"/>
                    <a:gd name="T5" fmla="*/ 5582 h 16"/>
                    <a:gd name="T6" fmla="*/ 53480 w 12"/>
                    <a:gd name="T7" fmla="*/ 11162 h 16"/>
                    <a:gd name="T8" fmla="*/ 53480 w 12"/>
                    <a:gd name="T9" fmla="*/ 33486 h 16"/>
                    <a:gd name="T10" fmla="*/ 34032 w 12"/>
                    <a:gd name="T11" fmla="*/ 39068 h 16"/>
                    <a:gd name="T12" fmla="*/ 4862 w 12"/>
                    <a:gd name="T13" fmla="*/ 61391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6">
                      <a:moveTo>
                        <a:pt x="1" y="11"/>
                      </a:moveTo>
                      <a:cubicBezTo>
                        <a:pt x="1" y="10"/>
                        <a:pt x="0" y="1"/>
                        <a:pt x="1" y="0"/>
                      </a:cubicBezTo>
                      <a:cubicBezTo>
                        <a:pt x="2" y="0"/>
                        <a:pt x="4" y="0"/>
                        <a:pt x="6" y="1"/>
                      </a:cubicBezTo>
                      <a:cubicBezTo>
                        <a:pt x="9" y="2"/>
                        <a:pt x="10" y="1"/>
                        <a:pt x="11" y="2"/>
                      </a:cubicBezTo>
                      <a:cubicBezTo>
                        <a:pt x="12" y="2"/>
                        <a:pt x="11" y="5"/>
                        <a:pt x="11" y="6"/>
                      </a:cubicBezTo>
                      <a:cubicBezTo>
                        <a:pt x="11" y="6"/>
                        <a:pt x="9" y="7"/>
                        <a:pt x="7" y="7"/>
                      </a:cubicBezTo>
                      <a:cubicBezTo>
                        <a:pt x="7" y="7"/>
                        <a:pt x="0" y="16"/>
                        <a:pt x="1" y="11"/>
                      </a:cubicBezTo>
                      <a:close/>
                    </a:path>
                  </a:pathLst>
                </a:custGeom>
                <a:solidFill>
                  <a:schemeClr val="bg2">
                    <a:lumMod val="9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6" name="Freeform 161">
                  <a:extLst>
                    <a:ext uri="{FF2B5EF4-FFF2-40B4-BE49-F238E27FC236}">
                      <a16:creationId xmlns:a16="http://schemas.microsoft.com/office/drawing/2014/main" id="{AD05A640-D45B-6D11-CC54-001E0A3C1A58}"/>
                    </a:ext>
                  </a:extLst>
                </p:cNvPr>
                <p:cNvSpPr>
                  <a:spLocks/>
                </p:cNvSpPr>
                <p:nvPr>
                  <p:custDataLst>
                    <p:tags r:id="rId92"/>
                  </p:custDataLst>
                </p:nvPr>
              </p:nvSpPr>
              <p:spPr bwMode="auto">
                <a:xfrm>
                  <a:off x="9234476" y="3877528"/>
                  <a:ext cx="132486" cy="188130"/>
                </a:xfrm>
                <a:custGeom>
                  <a:avLst/>
                  <a:gdLst>
                    <a:gd name="T0" fmla="*/ 0 w 34"/>
                    <a:gd name="T1" fmla="*/ 100155 h 45"/>
                    <a:gd name="T2" fmla="*/ 23902 w 34"/>
                    <a:gd name="T3" fmla="*/ 94883 h 45"/>
                    <a:gd name="T4" fmla="*/ 19121 w 34"/>
                    <a:gd name="T5" fmla="*/ 36898 h 45"/>
                    <a:gd name="T6" fmla="*/ 28683 w 34"/>
                    <a:gd name="T7" fmla="*/ 5272 h 45"/>
                    <a:gd name="T8" fmla="*/ 62144 w 34"/>
                    <a:gd name="T9" fmla="*/ 10543 h 45"/>
                    <a:gd name="T10" fmla="*/ 86046 w 34"/>
                    <a:gd name="T11" fmla="*/ 5272 h 45"/>
                    <a:gd name="T12" fmla="*/ 95608 w 34"/>
                    <a:gd name="T13" fmla="*/ 73798 h 45"/>
                    <a:gd name="T14" fmla="*/ 62144 w 34"/>
                    <a:gd name="T15" fmla="*/ 105426 h 45"/>
                    <a:gd name="T16" fmla="*/ 62144 w 34"/>
                    <a:gd name="T17" fmla="*/ 152868 h 45"/>
                    <a:gd name="T18" fmla="*/ 81267 w 34"/>
                    <a:gd name="T19" fmla="*/ 173953 h 45"/>
                    <a:gd name="T20" fmla="*/ 109948 w 34"/>
                    <a:gd name="T21" fmla="*/ 168681 h 45"/>
                    <a:gd name="T22" fmla="*/ 157752 w 34"/>
                    <a:gd name="T23" fmla="*/ 189766 h 45"/>
                    <a:gd name="T24" fmla="*/ 152971 w 34"/>
                    <a:gd name="T25" fmla="*/ 210851 h 45"/>
                    <a:gd name="T26" fmla="*/ 143412 w 34"/>
                    <a:gd name="T27" fmla="*/ 231936 h 45"/>
                    <a:gd name="T28" fmla="*/ 100389 w 34"/>
                    <a:gd name="T29" fmla="*/ 200310 h 45"/>
                    <a:gd name="T30" fmla="*/ 57365 w 34"/>
                    <a:gd name="T31" fmla="*/ 205579 h 45"/>
                    <a:gd name="T32" fmla="*/ 23902 w 34"/>
                    <a:gd name="T33" fmla="*/ 195038 h 45"/>
                    <a:gd name="T34" fmla="*/ 33463 w 34"/>
                    <a:gd name="T35" fmla="*/ 158138 h 45"/>
                    <a:gd name="T36" fmla="*/ 9561 w 34"/>
                    <a:gd name="T37" fmla="*/ 152868 h 45"/>
                    <a:gd name="T38" fmla="*/ 0 w 34"/>
                    <a:gd name="T39" fmla="*/ 100155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45">
                      <a:moveTo>
                        <a:pt x="0" y="19"/>
                      </a:moveTo>
                      <a:cubicBezTo>
                        <a:pt x="0" y="16"/>
                        <a:pt x="5" y="20"/>
                        <a:pt x="5" y="18"/>
                      </a:cubicBezTo>
                      <a:cubicBezTo>
                        <a:pt x="5" y="16"/>
                        <a:pt x="4" y="10"/>
                        <a:pt x="4" y="7"/>
                      </a:cubicBezTo>
                      <a:cubicBezTo>
                        <a:pt x="4" y="5"/>
                        <a:pt x="5" y="1"/>
                        <a:pt x="6" y="1"/>
                      </a:cubicBezTo>
                      <a:cubicBezTo>
                        <a:pt x="7" y="0"/>
                        <a:pt x="12" y="2"/>
                        <a:pt x="13" y="2"/>
                      </a:cubicBezTo>
                      <a:cubicBezTo>
                        <a:pt x="15" y="2"/>
                        <a:pt x="18" y="0"/>
                        <a:pt x="18" y="1"/>
                      </a:cubicBezTo>
                      <a:cubicBezTo>
                        <a:pt x="19" y="2"/>
                        <a:pt x="21" y="13"/>
                        <a:pt x="20" y="14"/>
                      </a:cubicBezTo>
                      <a:cubicBezTo>
                        <a:pt x="19" y="16"/>
                        <a:pt x="14" y="18"/>
                        <a:pt x="13" y="20"/>
                      </a:cubicBezTo>
                      <a:cubicBezTo>
                        <a:pt x="12" y="22"/>
                        <a:pt x="13" y="27"/>
                        <a:pt x="13" y="29"/>
                      </a:cubicBezTo>
                      <a:cubicBezTo>
                        <a:pt x="13" y="31"/>
                        <a:pt x="16" y="33"/>
                        <a:pt x="17" y="33"/>
                      </a:cubicBezTo>
                      <a:cubicBezTo>
                        <a:pt x="18" y="33"/>
                        <a:pt x="22" y="31"/>
                        <a:pt x="23" y="32"/>
                      </a:cubicBezTo>
                      <a:cubicBezTo>
                        <a:pt x="25" y="33"/>
                        <a:pt x="33" y="35"/>
                        <a:pt x="33" y="36"/>
                      </a:cubicBezTo>
                      <a:cubicBezTo>
                        <a:pt x="34" y="37"/>
                        <a:pt x="32" y="39"/>
                        <a:pt x="32" y="40"/>
                      </a:cubicBezTo>
                      <a:cubicBezTo>
                        <a:pt x="32" y="41"/>
                        <a:pt x="32" y="45"/>
                        <a:pt x="30" y="44"/>
                      </a:cubicBezTo>
                      <a:cubicBezTo>
                        <a:pt x="28" y="43"/>
                        <a:pt x="23" y="38"/>
                        <a:pt x="21" y="38"/>
                      </a:cubicBezTo>
                      <a:cubicBezTo>
                        <a:pt x="20" y="39"/>
                        <a:pt x="15" y="39"/>
                        <a:pt x="12" y="39"/>
                      </a:cubicBezTo>
                      <a:cubicBezTo>
                        <a:pt x="9" y="39"/>
                        <a:pt x="5" y="38"/>
                        <a:pt x="5" y="37"/>
                      </a:cubicBezTo>
                      <a:cubicBezTo>
                        <a:pt x="4" y="35"/>
                        <a:pt x="10" y="32"/>
                        <a:pt x="7" y="30"/>
                      </a:cubicBezTo>
                      <a:cubicBezTo>
                        <a:pt x="4" y="28"/>
                        <a:pt x="2" y="31"/>
                        <a:pt x="2" y="29"/>
                      </a:cubicBezTo>
                      <a:cubicBezTo>
                        <a:pt x="1" y="27"/>
                        <a:pt x="0" y="23"/>
                        <a:pt x="0" y="19"/>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7" name="Freeform 162">
                  <a:extLst>
                    <a:ext uri="{FF2B5EF4-FFF2-40B4-BE49-F238E27FC236}">
                      <a16:creationId xmlns:a16="http://schemas.microsoft.com/office/drawing/2014/main" id="{20066F16-264E-1CE2-25E5-3FFFE9A58113}"/>
                    </a:ext>
                  </a:extLst>
                </p:cNvPr>
                <p:cNvSpPr>
                  <a:spLocks/>
                </p:cNvSpPr>
                <p:nvPr>
                  <p:custDataLst>
                    <p:tags r:id="rId93"/>
                  </p:custDataLst>
                </p:nvPr>
              </p:nvSpPr>
              <p:spPr bwMode="auto">
                <a:xfrm>
                  <a:off x="9234476" y="4049595"/>
                  <a:ext cx="42664" cy="50474"/>
                </a:xfrm>
                <a:custGeom>
                  <a:avLst/>
                  <a:gdLst>
                    <a:gd name="T0" fmla="*/ 14209 w 11"/>
                    <a:gd name="T1" fmla="*/ 10672 h 12"/>
                    <a:gd name="T2" fmla="*/ 47364 w 11"/>
                    <a:gd name="T3" fmla="*/ 26679 h 12"/>
                    <a:gd name="T4" fmla="*/ 42627 w 11"/>
                    <a:gd name="T5" fmla="*/ 64029 h 12"/>
                    <a:gd name="T6" fmla="*/ 14209 w 11"/>
                    <a:gd name="T7" fmla="*/ 1067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3" y="2"/>
                      </a:moveTo>
                      <a:cubicBezTo>
                        <a:pt x="4" y="0"/>
                        <a:pt x="10" y="4"/>
                        <a:pt x="10" y="5"/>
                      </a:cubicBezTo>
                      <a:cubicBezTo>
                        <a:pt x="9" y="5"/>
                        <a:pt x="11" y="11"/>
                        <a:pt x="9" y="12"/>
                      </a:cubicBezTo>
                      <a:cubicBezTo>
                        <a:pt x="8" y="12"/>
                        <a:pt x="0" y="4"/>
                        <a:pt x="3" y="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8" name="Freeform 163">
                  <a:extLst>
                    <a:ext uri="{FF2B5EF4-FFF2-40B4-BE49-F238E27FC236}">
                      <a16:creationId xmlns:a16="http://schemas.microsoft.com/office/drawing/2014/main" id="{031E85FF-0D48-D7FA-2196-A35480F126B4}"/>
                    </a:ext>
                  </a:extLst>
                </p:cNvPr>
                <p:cNvSpPr>
                  <a:spLocks/>
                </p:cNvSpPr>
                <p:nvPr>
                  <p:custDataLst>
                    <p:tags r:id="rId94"/>
                  </p:custDataLst>
                </p:nvPr>
              </p:nvSpPr>
              <p:spPr bwMode="auto">
                <a:xfrm>
                  <a:off x="9149146" y="4106951"/>
                  <a:ext cx="85333" cy="114712"/>
                </a:xfrm>
                <a:custGeom>
                  <a:avLst/>
                  <a:gdLst>
                    <a:gd name="T0" fmla="*/ 37889 w 22"/>
                    <a:gd name="T1" fmla="*/ 125215 h 27"/>
                    <a:gd name="T2" fmla="*/ 9472 w 22"/>
                    <a:gd name="T3" fmla="*/ 141546 h 27"/>
                    <a:gd name="T4" fmla="*/ 28417 w 22"/>
                    <a:gd name="T5" fmla="*/ 92550 h 27"/>
                    <a:gd name="T6" fmla="*/ 61572 w 22"/>
                    <a:gd name="T7" fmla="*/ 54441 h 27"/>
                    <a:gd name="T8" fmla="*/ 80517 w 22"/>
                    <a:gd name="T9" fmla="*/ 27220 h 27"/>
                    <a:gd name="T10" fmla="*/ 89989 w 22"/>
                    <a:gd name="T11" fmla="*/ 0 h 27"/>
                    <a:gd name="T12" fmla="*/ 104198 w 22"/>
                    <a:gd name="T13" fmla="*/ 16331 h 27"/>
                    <a:gd name="T14" fmla="*/ 104198 w 22"/>
                    <a:gd name="T15" fmla="*/ 54441 h 27"/>
                    <a:gd name="T16" fmla="*/ 71044 w 22"/>
                    <a:gd name="T17" fmla="*/ 87106 h 27"/>
                    <a:gd name="T18" fmla="*/ 37889 w 22"/>
                    <a:gd name="T19" fmla="*/ 12521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7">
                      <a:moveTo>
                        <a:pt x="8" y="23"/>
                      </a:moveTo>
                      <a:cubicBezTo>
                        <a:pt x="7" y="24"/>
                        <a:pt x="3" y="27"/>
                        <a:pt x="2" y="26"/>
                      </a:cubicBezTo>
                      <a:cubicBezTo>
                        <a:pt x="0" y="25"/>
                        <a:pt x="3" y="19"/>
                        <a:pt x="6" y="17"/>
                      </a:cubicBezTo>
                      <a:cubicBezTo>
                        <a:pt x="9" y="16"/>
                        <a:pt x="10" y="12"/>
                        <a:pt x="13" y="10"/>
                      </a:cubicBezTo>
                      <a:cubicBezTo>
                        <a:pt x="16" y="8"/>
                        <a:pt x="17" y="7"/>
                        <a:pt x="17" y="5"/>
                      </a:cubicBezTo>
                      <a:cubicBezTo>
                        <a:pt x="17" y="4"/>
                        <a:pt x="17" y="0"/>
                        <a:pt x="19" y="0"/>
                      </a:cubicBezTo>
                      <a:cubicBezTo>
                        <a:pt x="21" y="0"/>
                        <a:pt x="22" y="1"/>
                        <a:pt x="22" y="3"/>
                      </a:cubicBezTo>
                      <a:cubicBezTo>
                        <a:pt x="22" y="4"/>
                        <a:pt x="22" y="9"/>
                        <a:pt x="22" y="10"/>
                      </a:cubicBezTo>
                      <a:cubicBezTo>
                        <a:pt x="20" y="11"/>
                        <a:pt x="16" y="14"/>
                        <a:pt x="15" y="16"/>
                      </a:cubicBezTo>
                      <a:cubicBezTo>
                        <a:pt x="13" y="17"/>
                        <a:pt x="10" y="22"/>
                        <a:pt x="8" y="2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39" name="Freeform 164">
                  <a:extLst>
                    <a:ext uri="{FF2B5EF4-FFF2-40B4-BE49-F238E27FC236}">
                      <a16:creationId xmlns:a16="http://schemas.microsoft.com/office/drawing/2014/main" id="{39AB1B29-57F2-B7FA-E568-AC5D78371722}"/>
                    </a:ext>
                  </a:extLst>
                </p:cNvPr>
                <p:cNvSpPr>
                  <a:spLocks/>
                </p:cNvSpPr>
                <p:nvPr>
                  <p:custDataLst>
                    <p:tags r:id="rId95"/>
                  </p:custDataLst>
                </p:nvPr>
              </p:nvSpPr>
              <p:spPr bwMode="auto">
                <a:xfrm>
                  <a:off x="8722495" y="3719226"/>
                  <a:ext cx="211079" cy="497849"/>
                </a:xfrm>
                <a:custGeom>
                  <a:avLst/>
                  <a:gdLst>
                    <a:gd name="T0" fmla="*/ 9274 w 55"/>
                    <a:gd name="T1" fmla="*/ 53687 h 118"/>
                    <a:gd name="T2" fmla="*/ 0 w 55"/>
                    <a:gd name="T3" fmla="*/ 32212 h 118"/>
                    <a:gd name="T4" fmla="*/ 18549 w 55"/>
                    <a:gd name="T5" fmla="*/ 26844 h 118"/>
                    <a:gd name="T6" fmla="*/ 97379 w 55"/>
                    <a:gd name="T7" fmla="*/ 0 h 118"/>
                    <a:gd name="T8" fmla="*/ 120564 w 55"/>
                    <a:gd name="T9" fmla="*/ 10738 h 118"/>
                    <a:gd name="T10" fmla="*/ 153023 w 55"/>
                    <a:gd name="T11" fmla="*/ 16106 h 118"/>
                    <a:gd name="T12" fmla="*/ 148387 w 55"/>
                    <a:gd name="T13" fmla="*/ 48319 h 118"/>
                    <a:gd name="T14" fmla="*/ 194758 w 55"/>
                    <a:gd name="T15" fmla="*/ 75161 h 118"/>
                    <a:gd name="T16" fmla="*/ 171572 w 55"/>
                    <a:gd name="T17" fmla="*/ 96637 h 118"/>
                    <a:gd name="T18" fmla="*/ 148387 w 55"/>
                    <a:gd name="T19" fmla="*/ 118112 h 118"/>
                    <a:gd name="T20" fmla="*/ 120564 w 55"/>
                    <a:gd name="T21" fmla="*/ 161062 h 118"/>
                    <a:gd name="T22" fmla="*/ 134475 w 55"/>
                    <a:gd name="T23" fmla="*/ 204011 h 118"/>
                    <a:gd name="T24" fmla="*/ 153023 w 55"/>
                    <a:gd name="T25" fmla="*/ 230855 h 118"/>
                    <a:gd name="T26" fmla="*/ 176209 w 55"/>
                    <a:gd name="T27" fmla="*/ 263067 h 118"/>
                    <a:gd name="T28" fmla="*/ 222580 w 55"/>
                    <a:gd name="T29" fmla="*/ 311386 h 118"/>
                    <a:gd name="T30" fmla="*/ 250402 w 55"/>
                    <a:gd name="T31" fmla="*/ 386547 h 118"/>
                    <a:gd name="T32" fmla="*/ 250402 w 55"/>
                    <a:gd name="T33" fmla="*/ 472446 h 118"/>
                    <a:gd name="T34" fmla="*/ 231854 w 55"/>
                    <a:gd name="T35" fmla="*/ 515395 h 118"/>
                    <a:gd name="T36" fmla="*/ 162297 w 55"/>
                    <a:gd name="T37" fmla="*/ 547609 h 118"/>
                    <a:gd name="T38" fmla="*/ 143750 w 55"/>
                    <a:gd name="T39" fmla="*/ 590558 h 118"/>
                    <a:gd name="T40" fmla="*/ 111289 w 55"/>
                    <a:gd name="T41" fmla="*/ 612032 h 118"/>
                    <a:gd name="T42" fmla="*/ 78830 w 55"/>
                    <a:gd name="T43" fmla="*/ 628140 h 118"/>
                    <a:gd name="T44" fmla="*/ 83467 w 55"/>
                    <a:gd name="T45" fmla="*/ 558347 h 118"/>
                    <a:gd name="T46" fmla="*/ 69557 w 55"/>
                    <a:gd name="T47" fmla="*/ 547609 h 118"/>
                    <a:gd name="T48" fmla="*/ 92742 w 55"/>
                    <a:gd name="T49" fmla="*/ 526133 h 118"/>
                    <a:gd name="T50" fmla="*/ 129838 w 55"/>
                    <a:gd name="T51" fmla="*/ 515395 h 118"/>
                    <a:gd name="T52" fmla="*/ 134475 w 55"/>
                    <a:gd name="T53" fmla="*/ 483184 h 118"/>
                    <a:gd name="T54" fmla="*/ 176209 w 55"/>
                    <a:gd name="T55" fmla="*/ 456340 h 118"/>
                    <a:gd name="T56" fmla="*/ 176209 w 55"/>
                    <a:gd name="T57" fmla="*/ 397285 h 118"/>
                    <a:gd name="T58" fmla="*/ 176209 w 55"/>
                    <a:gd name="T59" fmla="*/ 332860 h 118"/>
                    <a:gd name="T60" fmla="*/ 148387 w 55"/>
                    <a:gd name="T61" fmla="*/ 289910 h 118"/>
                    <a:gd name="T62" fmla="*/ 120564 w 55"/>
                    <a:gd name="T63" fmla="*/ 246961 h 118"/>
                    <a:gd name="T64" fmla="*/ 83467 w 55"/>
                    <a:gd name="T65" fmla="*/ 198641 h 118"/>
                    <a:gd name="T66" fmla="*/ 51008 w 55"/>
                    <a:gd name="T67" fmla="*/ 177168 h 118"/>
                    <a:gd name="T68" fmla="*/ 60281 w 55"/>
                    <a:gd name="T69" fmla="*/ 150324 h 118"/>
                    <a:gd name="T70" fmla="*/ 83467 w 55"/>
                    <a:gd name="T71" fmla="*/ 144956 h 118"/>
                    <a:gd name="T72" fmla="*/ 92742 w 55"/>
                    <a:gd name="T73" fmla="*/ 123480 h 118"/>
                    <a:gd name="T74" fmla="*/ 64920 w 55"/>
                    <a:gd name="T75" fmla="*/ 96637 h 118"/>
                    <a:gd name="T76" fmla="*/ 46371 w 55"/>
                    <a:gd name="T77" fmla="*/ 107375 h 118"/>
                    <a:gd name="T78" fmla="*/ 13912 w 55"/>
                    <a:gd name="T79" fmla="*/ 91269 h 118"/>
                    <a:gd name="T80" fmla="*/ 9274 w 55"/>
                    <a:gd name="T81" fmla="*/ 53687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5" h="118">
                      <a:moveTo>
                        <a:pt x="2" y="10"/>
                      </a:moveTo>
                      <a:cubicBezTo>
                        <a:pt x="0" y="6"/>
                        <a:pt x="0" y="6"/>
                        <a:pt x="0" y="6"/>
                      </a:cubicBezTo>
                      <a:cubicBezTo>
                        <a:pt x="2" y="6"/>
                        <a:pt x="4" y="5"/>
                        <a:pt x="4" y="5"/>
                      </a:cubicBezTo>
                      <a:cubicBezTo>
                        <a:pt x="6" y="5"/>
                        <a:pt x="20" y="1"/>
                        <a:pt x="21" y="0"/>
                      </a:cubicBezTo>
                      <a:cubicBezTo>
                        <a:pt x="22" y="0"/>
                        <a:pt x="25" y="1"/>
                        <a:pt x="26" y="2"/>
                      </a:cubicBezTo>
                      <a:cubicBezTo>
                        <a:pt x="28" y="2"/>
                        <a:pt x="31" y="2"/>
                        <a:pt x="33" y="3"/>
                      </a:cubicBezTo>
                      <a:cubicBezTo>
                        <a:pt x="35" y="4"/>
                        <a:pt x="31" y="8"/>
                        <a:pt x="32" y="9"/>
                      </a:cubicBezTo>
                      <a:cubicBezTo>
                        <a:pt x="33" y="9"/>
                        <a:pt x="42" y="14"/>
                        <a:pt x="42" y="14"/>
                      </a:cubicBezTo>
                      <a:cubicBezTo>
                        <a:pt x="40" y="16"/>
                        <a:pt x="38" y="18"/>
                        <a:pt x="37" y="18"/>
                      </a:cubicBezTo>
                      <a:cubicBezTo>
                        <a:pt x="35" y="19"/>
                        <a:pt x="34" y="20"/>
                        <a:pt x="32" y="22"/>
                      </a:cubicBezTo>
                      <a:cubicBezTo>
                        <a:pt x="31" y="25"/>
                        <a:pt x="27" y="27"/>
                        <a:pt x="26" y="30"/>
                      </a:cubicBezTo>
                      <a:cubicBezTo>
                        <a:pt x="26" y="33"/>
                        <a:pt x="28" y="38"/>
                        <a:pt x="29" y="38"/>
                      </a:cubicBezTo>
                      <a:cubicBezTo>
                        <a:pt x="29" y="38"/>
                        <a:pt x="33" y="42"/>
                        <a:pt x="33" y="43"/>
                      </a:cubicBezTo>
                      <a:cubicBezTo>
                        <a:pt x="33" y="44"/>
                        <a:pt x="37" y="48"/>
                        <a:pt x="38" y="49"/>
                      </a:cubicBezTo>
                      <a:cubicBezTo>
                        <a:pt x="39" y="50"/>
                        <a:pt x="46" y="55"/>
                        <a:pt x="48" y="58"/>
                      </a:cubicBezTo>
                      <a:cubicBezTo>
                        <a:pt x="49" y="61"/>
                        <a:pt x="53" y="70"/>
                        <a:pt x="54" y="72"/>
                      </a:cubicBezTo>
                      <a:cubicBezTo>
                        <a:pt x="54" y="75"/>
                        <a:pt x="55" y="85"/>
                        <a:pt x="54" y="88"/>
                      </a:cubicBezTo>
                      <a:cubicBezTo>
                        <a:pt x="53" y="90"/>
                        <a:pt x="51" y="95"/>
                        <a:pt x="50" y="96"/>
                      </a:cubicBezTo>
                      <a:cubicBezTo>
                        <a:pt x="48" y="97"/>
                        <a:pt x="36" y="101"/>
                        <a:pt x="35" y="102"/>
                      </a:cubicBezTo>
                      <a:cubicBezTo>
                        <a:pt x="33" y="104"/>
                        <a:pt x="33" y="110"/>
                        <a:pt x="31" y="110"/>
                      </a:cubicBezTo>
                      <a:cubicBezTo>
                        <a:pt x="29" y="110"/>
                        <a:pt x="25" y="112"/>
                        <a:pt x="24" y="114"/>
                      </a:cubicBezTo>
                      <a:cubicBezTo>
                        <a:pt x="23" y="116"/>
                        <a:pt x="18" y="118"/>
                        <a:pt x="17" y="117"/>
                      </a:cubicBezTo>
                      <a:cubicBezTo>
                        <a:pt x="15" y="116"/>
                        <a:pt x="19" y="105"/>
                        <a:pt x="18" y="104"/>
                      </a:cubicBezTo>
                      <a:cubicBezTo>
                        <a:pt x="17" y="104"/>
                        <a:pt x="16" y="103"/>
                        <a:pt x="15" y="102"/>
                      </a:cubicBezTo>
                      <a:cubicBezTo>
                        <a:pt x="20" y="98"/>
                        <a:pt x="20" y="98"/>
                        <a:pt x="20" y="98"/>
                      </a:cubicBezTo>
                      <a:cubicBezTo>
                        <a:pt x="22" y="97"/>
                        <a:pt x="27" y="98"/>
                        <a:pt x="28" y="96"/>
                      </a:cubicBezTo>
                      <a:cubicBezTo>
                        <a:pt x="30" y="95"/>
                        <a:pt x="27" y="90"/>
                        <a:pt x="29" y="90"/>
                      </a:cubicBezTo>
                      <a:cubicBezTo>
                        <a:pt x="31" y="90"/>
                        <a:pt x="36" y="87"/>
                        <a:pt x="38" y="85"/>
                      </a:cubicBezTo>
                      <a:cubicBezTo>
                        <a:pt x="40" y="83"/>
                        <a:pt x="37" y="75"/>
                        <a:pt x="38" y="74"/>
                      </a:cubicBezTo>
                      <a:cubicBezTo>
                        <a:pt x="39" y="72"/>
                        <a:pt x="39" y="65"/>
                        <a:pt x="38" y="62"/>
                      </a:cubicBezTo>
                      <a:cubicBezTo>
                        <a:pt x="37" y="60"/>
                        <a:pt x="33" y="56"/>
                        <a:pt x="32" y="54"/>
                      </a:cubicBezTo>
                      <a:cubicBezTo>
                        <a:pt x="31" y="53"/>
                        <a:pt x="27" y="49"/>
                        <a:pt x="26" y="46"/>
                      </a:cubicBezTo>
                      <a:cubicBezTo>
                        <a:pt x="24" y="44"/>
                        <a:pt x="21" y="38"/>
                        <a:pt x="18" y="37"/>
                      </a:cubicBezTo>
                      <a:cubicBezTo>
                        <a:pt x="16" y="36"/>
                        <a:pt x="12" y="33"/>
                        <a:pt x="11" y="33"/>
                      </a:cubicBezTo>
                      <a:cubicBezTo>
                        <a:pt x="10" y="32"/>
                        <a:pt x="13" y="28"/>
                        <a:pt x="13" y="28"/>
                      </a:cubicBezTo>
                      <a:cubicBezTo>
                        <a:pt x="13" y="28"/>
                        <a:pt x="18" y="29"/>
                        <a:pt x="18" y="27"/>
                      </a:cubicBezTo>
                      <a:cubicBezTo>
                        <a:pt x="19" y="26"/>
                        <a:pt x="20" y="23"/>
                        <a:pt x="20" y="23"/>
                      </a:cubicBezTo>
                      <a:cubicBezTo>
                        <a:pt x="20" y="23"/>
                        <a:pt x="16" y="19"/>
                        <a:pt x="14" y="18"/>
                      </a:cubicBezTo>
                      <a:cubicBezTo>
                        <a:pt x="12" y="17"/>
                        <a:pt x="11" y="19"/>
                        <a:pt x="10" y="20"/>
                      </a:cubicBezTo>
                      <a:cubicBezTo>
                        <a:pt x="8" y="21"/>
                        <a:pt x="4" y="20"/>
                        <a:pt x="3" y="17"/>
                      </a:cubicBezTo>
                      <a:cubicBezTo>
                        <a:pt x="3" y="15"/>
                        <a:pt x="4" y="11"/>
                        <a:pt x="2" y="1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0" name="Freeform 166">
                  <a:extLst>
                    <a:ext uri="{FF2B5EF4-FFF2-40B4-BE49-F238E27FC236}">
                      <a16:creationId xmlns:a16="http://schemas.microsoft.com/office/drawing/2014/main" id="{B2AD91AE-7750-5B38-C8D1-CFF724CE9D8F}"/>
                    </a:ext>
                  </a:extLst>
                </p:cNvPr>
                <p:cNvSpPr>
                  <a:spLocks/>
                </p:cNvSpPr>
                <p:nvPr>
                  <p:custDataLst>
                    <p:tags r:id="rId96"/>
                  </p:custDataLst>
                </p:nvPr>
              </p:nvSpPr>
              <p:spPr bwMode="auto">
                <a:xfrm>
                  <a:off x="8931328" y="4246899"/>
                  <a:ext cx="287428" cy="213364"/>
                </a:xfrm>
                <a:custGeom>
                  <a:avLst/>
                  <a:gdLst>
                    <a:gd name="T0" fmla="*/ 13872 w 75"/>
                    <a:gd name="T1" fmla="*/ 248108 h 51"/>
                    <a:gd name="T2" fmla="*/ 0 w 75"/>
                    <a:gd name="T3" fmla="*/ 211156 h 51"/>
                    <a:gd name="T4" fmla="*/ 50864 w 75"/>
                    <a:gd name="T5" fmla="*/ 232270 h 51"/>
                    <a:gd name="T6" fmla="*/ 64736 w 75"/>
                    <a:gd name="T7" fmla="*/ 184760 h 51"/>
                    <a:gd name="T8" fmla="*/ 115598 w 75"/>
                    <a:gd name="T9" fmla="*/ 168924 h 51"/>
                    <a:gd name="T10" fmla="*/ 143341 w 75"/>
                    <a:gd name="T11" fmla="*/ 142529 h 51"/>
                    <a:gd name="T12" fmla="*/ 161838 w 75"/>
                    <a:gd name="T13" fmla="*/ 105577 h 51"/>
                    <a:gd name="T14" fmla="*/ 217325 w 75"/>
                    <a:gd name="T15" fmla="*/ 73904 h 51"/>
                    <a:gd name="T16" fmla="*/ 254316 w 75"/>
                    <a:gd name="T17" fmla="*/ 10558 h 51"/>
                    <a:gd name="T18" fmla="*/ 272812 w 75"/>
                    <a:gd name="T19" fmla="*/ 0 h 51"/>
                    <a:gd name="T20" fmla="*/ 277436 w 75"/>
                    <a:gd name="T21" fmla="*/ 10558 h 51"/>
                    <a:gd name="T22" fmla="*/ 282059 w 75"/>
                    <a:gd name="T23" fmla="*/ 47510 h 51"/>
                    <a:gd name="T24" fmla="*/ 319051 w 75"/>
                    <a:gd name="T25" fmla="*/ 63346 h 51"/>
                    <a:gd name="T26" fmla="*/ 346795 w 75"/>
                    <a:gd name="T27" fmla="*/ 79183 h 51"/>
                    <a:gd name="T28" fmla="*/ 328300 w 75"/>
                    <a:gd name="T29" fmla="*/ 116135 h 51"/>
                    <a:gd name="T30" fmla="*/ 295931 w 75"/>
                    <a:gd name="T31" fmla="*/ 126693 h 51"/>
                    <a:gd name="T32" fmla="*/ 295931 w 75"/>
                    <a:gd name="T33" fmla="*/ 131972 h 51"/>
                    <a:gd name="T34" fmla="*/ 272812 w 75"/>
                    <a:gd name="T35" fmla="*/ 116135 h 51"/>
                    <a:gd name="T36" fmla="*/ 221949 w 75"/>
                    <a:gd name="T37" fmla="*/ 121414 h 51"/>
                    <a:gd name="T38" fmla="*/ 203453 w 75"/>
                    <a:gd name="T39" fmla="*/ 184760 h 51"/>
                    <a:gd name="T40" fmla="*/ 166461 w 75"/>
                    <a:gd name="T41" fmla="*/ 237549 h 51"/>
                    <a:gd name="T42" fmla="*/ 115598 w 75"/>
                    <a:gd name="T43" fmla="*/ 232270 h 51"/>
                    <a:gd name="T44" fmla="*/ 97103 w 75"/>
                    <a:gd name="T45" fmla="*/ 258664 h 51"/>
                    <a:gd name="T46" fmla="*/ 41615 w 75"/>
                    <a:gd name="T47" fmla="*/ 269222 h 51"/>
                    <a:gd name="T48" fmla="*/ 13872 w 75"/>
                    <a:gd name="T49" fmla="*/ 24810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51">
                      <a:moveTo>
                        <a:pt x="3" y="47"/>
                      </a:moveTo>
                      <a:cubicBezTo>
                        <a:pt x="0" y="40"/>
                        <a:pt x="0" y="40"/>
                        <a:pt x="0" y="40"/>
                      </a:cubicBezTo>
                      <a:cubicBezTo>
                        <a:pt x="3" y="38"/>
                        <a:pt x="10" y="44"/>
                        <a:pt x="11" y="44"/>
                      </a:cubicBezTo>
                      <a:cubicBezTo>
                        <a:pt x="12" y="44"/>
                        <a:pt x="13" y="36"/>
                        <a:pt x="14" y="35"/>
                      </a:cubicBezTo>
                      <a:cubicBezTo>
                        <a:pt x="15" y="33"/>
                        <a:pt x="23" y="32"/>
                        <a:pt x="25" y="32"/>
                      </a:cubicBezTo>
                      <a:cubicBezTo>
                        <a:pt x="27" y="32"/>
                        <a:pt x="29" y="29"/>
                        <a:pt x="31" y="27"/>
                      </a:cubicBezTo>
                      <a:cubicBezTo>
                        <a:pt x="33" y="25"/>
                        <a:pt x="33" y="20"/>
                        <a:pt x="35" y="20"/>
                      </a:cubicBezTo>
                      <a:cubicBezTo>
                        <a:pt x="39" y="20"/>
                        <a:pt x="45" y="15"/>
                        <a:pt x="47" y="14"/>
                      </a:cubicBezTo>
                      <a:cubicBezTo>
                        <a:pt x="49" y="13"/>
                        <a:pt x="54" y="3"/>
                        <a:pt x="55" y="2"/>
                      </a:cubicBezTo>
                      <a:cubicBezTo>
                        <a:pt x="56" y="1"/>
                        <a:pt x="57" y="0"/>
                        <a:pt x="59" y="0"/>
                      </a:cubicBezTo>
                      <a:cubicBezTo>
                        <a:pt x="61" y="0"/>
                        <a:pt x="60" y="2"/>
                        <a:pt x="60" y="2"/>
                      </a:cubicBezTo>
                      <a:cubicBezTo>
                        <a:pt x="60" y="2"/>
                        <a:pt x="61" y="8"/>
                        <a:pt x="61" y="9"/>
                      </a:cubicBezTo>
                      <a:cubicBezTo>
                        <a:pt x="61" y="11"/>
                        <a:pt x="67" y="11"/>
                        <a:pt x="69" y="12"/>
                      </a:cubicBezTo>
                      <a:cubicBezTo>
                        <a:pt x="70" y="13"/>
                        <a:pt x="74" y="13"/>
                        <a:pt x="75" y="15"/>
                      </a:cubicBezTo>
                      <a:cubicBezTo>
                        <a:pt x="75" y="17"/>
                        <a:pt x="73" y="21"/>
                        <a:pt x="71" y="22"/>
                      </a:cubicBezTo>
                      <a:cubicBezTo>
                        <a:pt x="71" y="22"/>
                        <a:pt x="64" y="24"/>
                        <a:pt x="64" y="24"/>
                      </a:cubicBezTo>
                      <a:cubicBezTo>
                        <a:pt x="64" y="24"/>
                        <a:pt x="64" y="25"/>
                        <a:pt x="64" y="25"/>
                      </a:cubicBezTo>
                      <a:cubicBezTo>
                        <a:pt x="59" y="22"/>
                        <a:pt x="59" y="22"/>
                        <a:pt x="59" y="22"/>
                      </a:cubicBezTo>
                      <a:cubicBezTo>
                        <a:pt x="56" y="22"/>
                        <a:pt x="50" y="22"/>
                        <a:pt x="48" y="23"/>
                      </a:cubicBezTo>
                      <a:cubicBezTo>
                        <a:pt x="46" y="24"/>
                        <a:pt x="44" y="32"/>
                        <a:pt x="44" y="35"/>
                      </a:cubicBezTo>
                      <a:cubicBezTo>
                        <a:pt x="44" y="37"/>
                        <a:pt x="38" y="45"/>
                        <a:pt x="36" y="45"/>
                      </a:cubicBezTo>
                      <a:cubicBezTo>
                        <a:pt x="33" y="46"/>
                        <a:pt x="28" y="44"/>
                        <a:pt x="25" y="44"/>
                      </a:cubicBezTo>
                      <a:cubicBezTo>
                        <a:pt x="22" y="43"/>
                        <a:pt x="22" y="47"/>
                        <a:pt x="21" y="49"/>
                      </a:cubicBezTo>
                      <a:cubicBezTo>
                        <a:pt x="21" y="50"/>
                        <a:pt x="11" y="51"/>
                        <a:pt x="9" y="51"/>
                      </a:cubicBezTo>
                      <a:cubicBezTo>
                        <a:pt x="6" y="51"/>
                        <a:pt x="4" y="49"/>
                        <a:pt x="3" y="4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1" name="Freeform 167">
                  <a:extLst>
                    <a:ext uri="{FF2B5EF4-FFF2-40B4-BE49-F238E27FC236}">
                      <a16:creationId xmlns:a16="http://schemas.microsoft.com/office/drawing/2014/main" id="{36B82F96-ED0D-CBD2-0D7C-107A5DB0CD82}"/>
                    </a:ext>
                  </a:extLst>
                </p:cNvPr>
                <p:cNvSpPr>
                  <a:spLocks/>
                </p:cNvSpPr>
                <p:nvPr>
                  <p:custDataLst>
                    <p:tags r:id="rId97"/>
                  </p:custDataLst>
                </p:nvPr>
              </p:nvSpPr>
              <p:spPr bwMode="auto">
                <a:xfrm>
                  <a:off x="8657374" y="4276724"/>
                  <a:ext cx="127995" cy="167479"/>
                </a:xfrm>
                <a:custGeom>
                  <a:avLst/>
                  <a:gdLst>
                    <a:gd name="T0" fmla="*/ 28417 w 33"/>
                    <a:gd name="T1" fmla="*/ 105748 h 40"/>
                    <a:gd name="T2" fmla="*/ 0 w 33"/>
                    <a:gd name="T3" fmla="*/ 0 h 40"/>
                    <a:gd name="T4" fmla="*/ 28417 w 33"/>
                    <a:gd name="T5" fmla="*/ 0 h 40"/>
                    <a:gd name="T6" fmla="*/ 42627 w 33"/>
                    <a:gd name="T7" fmla="*/ 26437 h 40"/>
                    <a:gd name="T8" fmla="*/ 75781 w 33"/>
                    <a:gd name="T9" fmla="*/ 0 h 40"/>
                    <a:gd name="T10" fmla="*/ 99462 w 33"/>
                    <a:gd name="T11" fmla="*/ 21150 h 40"/>
                    <a:gd name="T12" fmla="*/ 123144 w 33"/>
                    <a:gd name="T13" fmla="*/ 63448 h 40"/>
                    <a:gd name="T14" fmla="*/ 123144 w 33"/>
                    <a:gd name="T15" fmla="*/ 126898 h 40"/>
                    <a:gd name="T16" fmla="*/ 151561 w 33"/>
                    <a:gd name="T17" fmla="*/ 179772 h 40"/>
                    <a:gd name="T18" fmla="*/ 151561 w 33"/>
                    <a:gd name="T19" fmla="*/ 206209 h 40"/>
                    <a:gd name="T20" fmla="*/ 118408 w 33"/>
                    <a:gd name="T21" fmla="*/ 200922 h 40"/>
                    <a:gd name="T22" fmla="*/ 42627 w 33"/>
                    <a:gd name="T23" fmla="*/ 142759 h 40"/>
                    <a:gd name="T24" fmla="*/ 28417 w 33"/>
                    <a:gd name="T25" fmla="*/ 105748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0">
                      <a:moveTo>
                        <a:pt x="6" y="20"/>
                      </a:moveTo>
                      <a:cubicBezTo>
                        <a:pt x="4" y="17"/>
                        <a:pt x="2" y="3"/>
                        <a:pt x="0" y="0"/>
                      </a:cubicBezTo>
                      <a:cubicBezTo>
                        <a:pt x="6" y="0"/>
                        <a:pt x="6" y="0"/>
                        <a:pt x="6" y="0"/>
                      </a:cubicBezTo>
                      <a:cubicBezTo>
                        <a:pt x="6" y="0"/>
                        <a:pt x="7" y="5"/>
                        <a:pt x="9" y="5"/>
                      </a:cubicBezTo>
                      <a:cubicBezTo>
                        <a:pt x="10" y="5"/>
                        <a:pt x="16" y="0"/>
                        <a:pt x="16" y="0"/>
                      </a:cubicBezTo>
                      <a:cubicBezTo>
                        <a:pt x="18" y="1"/>
                        <a:pt x="20" y="3"/>
                        <a:pt x="21" y="4"/>
                      </a:cubicBezTo>
                      <a:cubicBezTo>
                        <a:pt x="23" y="6"/>
                        <a:pt x="26" y="9"/>
                        <a:pt x="26" y="12"/>
                      </a:cubicBezTo>
                      <a:cubicBezTo>
                        <a:pt x="26" y="15"/>
                        <a:pt x="25" y="21"/>
                        <a:pt x="26" y="24"/>
                      </a:cubicBezTo>
                      <a:cubicBezTo>
                        <a:pt x="26" y="28"/>
                        <a:pt x="31" y="33"/>
                        <a:pt x="32" y="34"/>
                      </a:cubicBezTo>
                      <a:cubicBezTo>
                        <a:pt x="32" y="36"/>
                        <a:pt x="33" y="38"/>
                        <a:pt x="32" y="39"/>
                      </a:cubicBezTo>
                      <a:cubicBezTo>
                        <a:pt x="30" y="40"/>
                        <a:pt x="27" y="38"/>
                        <a:pt x="25" y="38"/>
                      </a:cubicBezTo>
                      <a:cubicBezTo>
                        <a:pt x="23" y="37"/>
                        <a:pt x="12" y="29"/>
                        <a:pt x="9" y="27"/>
                      </a:cubicBezTo>
                      <a:cubicBezTo>
                        <a:pt x="7" y="24"/>
                        <a:pt x="9" y="23"/>
                        <a:pt x="6" y="2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2" name="Freeform 168">
                  <a:extLst>
                    <a:ext uri="{FF2B5EF4-FFF2-40B4-BE49-F238E27FC236}">
                      <a16:creationId xmlns:a16="http://schemas.microsoft.com/office/drawing/2014/main" id="{69BB4899-4071-702F-604A-9796F0EEE493}"/>
                    </a:ext>
                  </a:extLst>
                </p:cNvPr>
                <p:cNvSpPr>
                  <a:spLocks/>
                </p:cNvSpPr>
                <p:nvPr>
                  <p:custDataLst>
                    <p:tags r:id="rId98"/>
                  </p:custDataLst>
                </p:nvPr>
              </p:nvSpPr>
              <p:spPr bwMode="auto">
                <a:xfrm>
                  <a:off x="8574291" y="3817878"/>
                  <a:ext cx="235782" cy="477201"/>
                </a:xfrm>
                <a:custGeom>
                  <a:avLst/>
                  <a:gdLst>
                    <a:gd name="T0" fmla="*/ 28223 w 61"/>
                    <a:gd name="T1" fmla="*/ 496773 h 114"/>
                    <a:gd name="T2" fmla="*/ 28223 w 61"/>
                    <a:gd name="T3" fmla="*/ 412216 h 114"/>
                    <a:gd name="T4" fmla="*/ 28223 w 61"/>
                    <a:gd name="T5" fmla="*/ 401646 h 114"/>
                    <a:gd name="T6" fmla="*/ 61148 w 61"/>
                    <a:gd name="T7" fmla="*/ 343514 h 114"/>
                    <a:gd name="T8" fmla="*/ 61148 w 61"/>
                    <a:gd name="T9" fmla="*/ 295951 h 114"/>
                    <a:gd name="T10" fmla="*/ 47037 w 61"/>
                    <a:gd name="T11" fmla="*/ 248387 h 114"/>
                    <a:gd name="T12" fmla="*/ 42332 w 61"/>
                    <a:gd name="T13" fmla="*/ 211394 h 114"/>
                    <a:gd name="T14" fmla="*/ 47037 w 61"/>
                    <a:gd name="T15" fmla="*/ 147976 h 114"/>
                    <a:gd name="T16" fmla="*/ 4704 w 61"/>
                    <a:gd name="T17" fmla="*/ 84557 h 114"/>
                    <a:gd name="T18" fmla="*/ 18814 w 61"/>
                    <a:gd name="T19" fmla="*/ 31709 h 114"/>
                    <a:gd name="T20" fmla="*/ 47037 w 61"/>
                    <a:gd name="T21" fmla="*/ 26423 h 114"/>
                    <a:gd name="T22" fmla="*/ 75257 w 61"/>
                    <a:gd name="T23" fmla="*/ 5284 h 114"/>
                    <a:gd name="T24" fmla="*/ 98776 w 61"/>
                    <a:gd name="T25" fmla="*/ 0 h 114"/>
                    <a:gd name="T26" fmla="*/ 108184 w 61"/>
                    <a:gd name="T27" fmla="*/ 5284 h 114"/>
                    <a:gd name="T28" fmla="*/ 103480 w 61"/>
                    <a:gd name="T29" fmla="*/ 36993 h 114"/>
                    <a:gd name="T30" fmla="*/ 122294 w 61"/>
                    <a:gd name="T31" fmla="*/ 36993 h 114"/>
                    <a:gd name="T32" fmla="*/ 136405 w 61"/>
                    <a:gd name="T33" fmla="*/ 58132 h 114"/>
                    <a:gd name="T34" fmla="*/ 126998 w 61"/>
                    <a:gd name="T35" fmla="*/ 126836 h 114"/>
                    <a:gd name="T36" fmla="*/ 155219 w 61"/>
                    <a:gd name="T37" fmla="*/ 105697 h 114"/>
                    <a:gd name="T38" fmla="*/ 192849 w 61"/>
                    <a:gd name="T39" fmla="*/ 105697 h 114"/>
                    <a:gd name="T40" fmla="*/ 216367 w 61"/>
                    <a:gd name="T41" fmla="*/ 84557 h 114"/>
                    <a:gd name="T42" fmla="*/ 258699 w 61"/>
                    <a:gd name="T43" fmla="*/ 121550 h 114"/>
                    <a:gd name="T44" fmla="*/ 263404 w 61"/>
                    <a:gd name="T45" fmla="*/ 169115 h 114"/>
                    <a:gd name="T46" fmla="*/ 286922 w 61"/>
                    <a:gd name="T47" fmla="*/ 200824 h 114"/>
                    <a:gd name="T48" fmla="*/ 277515 w 61"/>
                    <a:gd name="T49" fmla="*/ 253672 h 114"/>
                    <a:gd name="T50" fmla="*/ 216367 w 61"/>
                    <a:gd name="T51" fmla="*/ 253672 h 114"/>
                    <a:gd name="T52" fmla="*/ 178738 w 61"/>
                    <a:gd name="T53" fmla="*/ 290665 h 114"/>
                    <a:gd name="T54" fmla="*/ 197553 w 61"/>
                    <a:gd name="T55" fmla="*/ 338228 h 114"/>
                    <a:gd name="T56" fmla="*/ 183442 w 61"/>
                    <a:gd name="T57" fmla="*/ 354084 h 114"/>
                    <a:gd name="T58" fmla="*/ 155219 w 61"/>
                    <a:gd name="T59" fmla="*/ 332944 h 114"/>
                    <a:gd name="T60" fmla="*/ 126998 w 61"/>
                    <a:gd name="T61" fmla="*/ 317089 h 114"/>
                    <a:gd name="T62" fmla="*/ 126998 w 61"/>
                    <a:gd name="T63" fmla="*/ 285381 h 114"/>
                    <a:gd name="T64" fmla="*/ 94073 w 61"/>
                    <a:gd name="T65" fmla="*/ 285381 h 114"/>
                    <a:gd name="T66" fmla="*/ 84666 w 61"/>
                    <a:gd name="T67" fmla="*/ 348798 h 114"/>
                    <a:gd name="T68" fmla="*/ 65850 w 61"/>
                    <a:gd name="T69" fmla="*/ 422786 h 114"/>
                    <a:gd name="T70" fmla="*/ 70555 w 61"/>
                    <a:gd name="T71" fmla="*/ 454495 h 114"/>
                    <a:gd name="T72" fmla="*/ 94073 w 61"/>
                    <a:gd name="T73" fmla="*/ 454495 h 114"/>
                    <a:gd name="T74" fmla="*/ 103480 w 61"/>
                    <a:gd name="T75" fmla="*/ 491489 h 114"/>
                    <a:gd name="T76" fmla="*/ 122294 w 61"/>
                    <a:gd name="T77" fmla="*/ 544338 h 114"/>
                    <a:gd name="T78" fmla="*/ 155219 w 61"/>
                    <a:gd name="T79" fmla="*/ 549622 h 114"/>
                    <a:gd name="T80" fmla="*/ 174035 w 61"/>
                    <a:gd name="T81" fmla="*/ 576047 h 114"/>
                    <a:gd name="T82" fmla="*/ 141110 w 61"/>
                    <a:gd name="T83" fmla="*/ 602470 h 114"/>
                    <a:gd name="T84" fmla="*/ 126998 w 61"/>
                    <a:gd name="T85" fmla="*/ 576047 h 114"/>
                    <a:gd name="T86" fmla="*/ 98776 w 61"/>
                    <a:gd name="T87" fmla="*/ 576047 h 114"/>
                    <a:gd name="T88" fmla="*/ 42332 w 61"/>
                    <a:gd name="T89" fmla="*/ 502059 h 114"/>
                    <a:gd name="T90" fmla="*/ 28223 w 61"/>
                    <a:gd name="T91" fmla="*/ 496773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 h="114">
                      <a:moveTo>
                        <a:pt x="6" y="94"/>
                      </a:moveTo>
                      <a:cubicBezTo>
                        <a:pt x="6" y="90"/>
                        <a:pt x="6" y="83"/>
                        <a:pt x="6" y="78"/>
                      </a:cubicBezTo>
                      <a:cubicBezTo>
                        <a:pt x="6" y="77"/>
                        <a:pt x="6" y="76"/>
                        <a:pt x="6" y="76"/>
                      </a:cubicBezTo>
                      <a:cubicBezTo>
                        <a:pt x="13" y="65"/>
                        <a:pt x="13" y="65"/>
                        <a:pt x="13" y="65"/>
                      </a:cubicBezTo>
                      <a:cubicBezTo>
                        <a:pt x="13" y="64"/>
                        <a:pt x="13" y="57"/>
                        <a:pt x="13" y="56"/>
                      </a:cubicBezTo>
                      <a:cubicBezTo>
                        <a:pt x="13" y="55"/>
                        <a:pt x="12" y="49"/>
                        <a:pt x="10" y="47"/>
                      </a:cubicBezTo>
                      <a:cubicBezTo>
                        <a:pt x="9" y="45"/>
                        <a:pt x="9" y="41"/>
                        <a:pt x="9" y="40"/>
                      </a:cubicBezTo>
                      <a:cubicBezTo>
                        <a:pt x="10" y="38"/>
                        <a:pt x="10" y="31"/>
                        <a:pt x="10" y="28"/>
                      </a:cubicBezTo>
                      <a:cubicBezTo>
                        <a:pt x="10" y="25"/>
                        <a:pt x="0" y="17"/>
                        <a:pt x="1" y="16"/>
                      </a:cubicBezTo>
                      <a:cubicBezTo>
                        <a:pt x="2" y="14"/>
                        <a:pt x="3" y="8"/>
                        <a:pt x="4" y="6"/>
                      </a:cubicBezTo>
                      <a:cubicBezTo>
                        <a:pt x="5" y="5"/>
                        <a:pt x="9" y="5"/>
                        <a:pt x="10" y="5"/>
                      </a:cubicBezTo>
                      <a:cubicBezTo>
                        <a:pt x="11" y="5"/>
                        <a:pt x="14" y="3"/>
                        <a:pt x="16" y="1"/>
                      </a:cubicBezTo>
                      <a:cubicBezTo>
                        <a:pt x="17" y="0"/>
                        <a:pt x="19" y="0"/>
                        <a:pt x="21" y="0"/>
                      </a:cubicBezTo>
                      <a:cubicBezTo>
                        <a:pt x="21" y="0"/>
                        <a:pt x="22" y="1"/>
                        <a:pt x="23" y="1"/>
                      </a:cubicBezTo>
                      <a:cubicBezTo>
                        <a:pt x="24" y="1"/>
                        <a:pt x="22" y="5"/>
                        <a:pt x="22" y="7"/>
                      </a:cubicBezTo>
                      <a:cubicBezTo>
                        <a:pt x="21" y="9"/>
                        <a:pt x="23" y="8"/>
                        <a:pt x="26" y="7"/>
                      </a:cubicBezTo>
                      <a:cubicBezTo>
                        <a:pt x="29" y="6"/>
                        <a:pt x="29" y="8"/>
                        <a:pt x="29" y="11"/>
                      </a:cubicBezTo>
                      <a:cubicBezTo>
                        <a:pt x="30" y="13"/>
                        <a:pt x="26" y="22"/>
                        <a:pt x="27" y="24"/>
                      </a:cubicBezTo>
                      <a:cubicBezTo>
                        <a:pt x="27" y="26"/>
                        <a:pt x="32" y="21"/>
                        <a:pt x="33" y="20"/>
                      </a:cubicBezTo>
                      <a:cubicBezTo>
                        <a:pt x="35" y="19"/>
                        <a:pt x="38" y="20"/>
                        <a:pt x="41" y="20"/>
                      </a:cubicBezTo>
                      <a:cubicBezTo>
                        <a:pt x="43" y="20"/>
                        <a:pt x="44" y="16"/>
                        <a:pt x="46" y="16"/>
                      </a:cubicBezTo>
                      <a:cubicBezTo>
                        <a:pt x="48" y="16"/>
                        <a:pt x="53" y="21"/>
                        <a:pt x="55" y="23"/>
                      </a:cubicBezTo>
                      <a:cubicBezTo>
                        <a:pt x="56" y="24"/>
                        <a:pt x="55" y="29"/>
                        <a:pt x="56" y="32"/>
                      </a:cubicBezTo>
                      <a:cubicBezTo>
                        <a:pt x="58" y="35"/>
                        <a:pt x="61" y="35"/>
                        <a:pt x="61" y="38"/>
                      </a:cubicBezTo>
                      <a:cubicBezTo>
                        <a:pt x="61" y="42"/>
                        <a:pt x="61" y="47"/>
                        <a:pt x="59" y="48"/>
                      </a:cubicBezTo>
                      <a:cubicBezTo>
                        <a:pt x="56" y="49"/>
                        <a:pt x="48" y="48"/>
                        <a:pt x="46" y="48"/>
                      </a:cubicBezTo>
                      <a:cubicBezTo>
                        <a:pt x="44" y="49"/>
                        <a:pt x="39" y="53"/>
                        <a:pt x="38" y="55"/>
                      </a:cubicBezTo>
                      <a:cubicBezTo>
                        <a:pt x="37" y="56"/>
                        <a:pt x="42" y="64"/>
                        <a:pt x="42" y="64"/>
                      </a:cubicBezTo>
                      <a:cubicBezTo>
                        <a:pt x="39" y="67"/>
                        <a:pt x="39" y="67"/>
                        <a:pt x="39" y="67"/>
                      </a:cubicBezTo>
                      <a:cubicBezTo>
                        <a:pt x="37" y="65"/>
                        <a:pt x="35" y="64"/>
                        <a:pt x="33" y="63"/>
                      </a:cubicBezTo>
                      <a:cubicBezTo>
                        <a:pt x="31" y="62"/>
                        <a:pt x="26" y="61"/>
                        <a:pt x="27" y="60"/>
                      </a:cubicBezTo>
                      <a:cubicBezTo>
                        <a:pt x="27" y="58"/>
                        <a:pt x="28" y="56"/>
                        <a:pt x="27" y="54"/>
                      </a:cubicBezTo>
                      <a:cubicBezTo>
                        <a:pt x="27" y="53"/>
                        <a:pt x="20" y="53"/>
                        <a:pt x="20" y="54"/>
                      </a:cubicBezTo>
                      <a:cubicBezTo>
                        <a:pt x="19" y="55"/>
                        <a:pt x="19" y="65"/>
                        <a:pt x="18" y="66"/>
                      </a:cubicBezTo>
                      <a:cubicBezTo>
                        <a:pt x="17" y="68"/>
                        <a:pt x="14" y="77"/>
                        <a:pt x="14" y="80"/>
                      </a:cubicBezTo>
                      <a:cubicBezTo>
                        <a:pt x="14" y="83"/>
                        <a:pt x="15" y="86"/>
                        <a:pt x="15" y="86"/>
                      </a:cubicBezTo>
                      <a:cubicBezTo>
                        <a:pt x="15" y="86"/>
                        <a:pt x="20" y="84"/>
                        <a:pt x="20" y="86"/>
                      </a:cubicBezTo>
                      <a:cubicBezTo>
                        <a:pt x="20" y="87"/>
                        <a:pt x="21" y="90"/>
                        <a:pt x="22" y="93"/>
                      </a:cubicBezTo>
                      <a:cubicBezTo>
                        <a:pt x="23" y="96"/>
                        <a:pt x="23" y="102"/>
                        <a:pt x="26" y="103"/>
                      </a:cubicBezTo>
                      <a:cubicBezTo>
                        <a:pt x="28" y="105"/>
                        <a:pt x="31" y="103"/>
                        <a:pt x="33" y="104"/>
                      </a:cubicBezTo>
                      <a:cubicBezTo>
                        <a:pt x="33" y="105"/>
                        <a:pt x="35" y="107"/>
                        <a:pt x="37" y="109"/>
                      </a:cubicBezTo>
                      <a:cubicBezTo>
                        <a:pt x="37" y="109"/>
                        <a:pt x="31" y="114"/>
                        <a:pt x="30" y="114"/>
                      </a:cubicBezTo>
                      <a:cubicBezTo>
                        <a:pt x="28" y="114"/>
                        <a:pt x="27" y="109"/>
                        <a:pt x="27" y="109"/>
                      </a:cubicBezTo>
                      <a:cubicBezTo>
                        <a:pt x="21" y="109"/>
                        <a:pt x="21" y="109"/>
                        <a:pt x="21" y="109"/>
                      </a:cubicBezTo>
                      <a:cubicBezTo>
                        <a:pt x="18" y="106"/>
                        <a:pt x="10" y="95"/>
                        <a:pt x="9" y="95"/>
                      </a:cubicBezTo>
                      <a:cubicBezTo>
                        <a:pt x="8" y="95"/>
                        <a:pt x="6" y="97"/>
                        <a:pt x="6" y="9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3" name="Freeform 170">
                  <a:extLst>
                    <a:ext uri="{FF2B5EF4-FFF2-40B4-BE49-F238E27FC236}">
                      <a16:creationId xmlns:a16="http://schemas.microsoft.com/office/drawing/2014/main" id="{6F975631-E7E1-002F-9271-093172C1B668}"/>
                    </a:ext>
                  </a:extLst>
                </p:cNvPr>
                <p:cNvSpPr>
                  <a:spLocks/>
                </p:cNvSpPr>
                <p:nvPr>
                  <p:custDataLst>
                    <p:tags r:id="rId99"/>
                  </p:custDataLst>
                </p:nvPr>
              </p:nvSpPr>
              <p:spPr bwMode="auto">
                <a:xfrm>
                  <a:off x="9557832" y="4490092"/>
                  <a:ext cx="300902" cy="282190"/>
                </a:xfrm>
                <a:custGeom>
                  <a:avLst/>
                  <a:gdLst>
                    <a:gd name="T0" fmla="*/ 0 w 78"/>
                    <a:gd name="T1" fmla="*/ 37453 h 67"/>
                    <a:gd name="T2" fmla="*/ 18741 w 78"/>
                    <a:gd name="T3" fmla="*/ 21400 h 67"/>
                    <a:gd name="T4" fmla="*/ 42167 w 78"/>
                    <a:gd name="T5" fmla="*/ 10701 h 67"/>
                    <a:gd name="T6" fmla="*/ 65593 w 78"/>
                    <a:gd name="T7" fmla="*/ 0 h 67"/>
                    <a:gd name="T8" fmla="*/ 93706 w 78"/>
                    <a:gd name="T9" fmla="*/ 16051 h 67"/>
                    <a:gd name="T10" fmla="*/ 117131 w 78"/>
                    <a:gd name="T11" fmla="*/ 21400 h 67"/>
                    <a:gd name="T12" fmla="*/ 121816 w 78"/>
                    <a:gd name="T13" fmla="*/ 69554 h 67"/>
                    <a:gd name="T14" fmla="*/ 149929 w 78"/>
                    <a:gd name="T15" fmla="*/ 117705 h 67"/>
                    <a:gd name="T16" fmla="*/ 178040 w 78"/>
                    <a:gd name="T17" fmla="*/ 112356 h 67"/>
                    <a:gd name="T18" fmla="*/ 215522 w 78"/>
                    <a:gd name="T19" fmla="*/ 69554 h 67"/>
                    <a:gd name="T20" fmla="*/ 253004 w 78"/>
                    <a:gd name="T21" fmla="*/ 48152 h 67"/>
                    <a:gd name="T22" fmla="*/ 323284 w 78"/>
                    <a:gd name="T23" fmla="*/ 74903 h 67"/>
                    <a:gd name="T24" fmla="*/ 365451 w 78"/>
                    <a:gd name="T25" fmla="*/ 90954 h 67"/>
                    <a:gd name="T26" fmla="*/ 365451 w 78"/>
                    <a:gd name="T27" fmla="*/ 358468 h 67"/>
                    <a:gd name="T28" fmla="*/ 313912 w 78"/>
                    <a:gd name="T29" fmla="*/ 321015 h 67"/>
                    <a:gd name="T30" fmla="*/ 281117 w 78"/>
                    <a:gd name="T31" fmla="*/ 331716 h 67"/>
                    <a:gd name="T32" fmla="*/ 243634 w 78"/>
                    <a:gd name="T33" fmla="*/ 331716 h 67"/>
                    <a:gd name="T34" fmla="*/ 271745 w 78"/>
                    <a:gd name="T35" fmla="*/ 283565 h 67"/>
                    <a:gd name="T36" fmla="*/ 295171 w 78"/>
                    <a:gd name="T37" fmla="*/ 272864 h 67"/>
                    <a:gd name="T38" fmla="*/ 262375 w 78"/>
                    <a:gd name="T39" fmla="*/ 230061 h 67"/>
                    <a:gd name="T40" fmla="*/ 234263 w 78"/>
                    <a:gd name="T41" fmla="*/ 192609 h 67"/>
                    <a:gd name="T42" fmla="*/ 149929 w 78"/>
                    <a:gd name="T43" fmla="*/ 160508 h 67"/>
                    <a:gd name="T44" fmla="*/ 107762 w 78"/>
                    <a:gd name="T45" fmla="*/ 133756 h 67"/>
                    <a:gd name="T46" fmla="*/ 84334 w 78"/>
                    <a:gd name="T47" fmla="*/ 160508 h 67"/>
                    <a:gd name="T48" fmla="*/ 65593 w 78"/>
                    <a:gd name="T49" fmla="*/ 149807 h 67"/>
                    <a:gd name="T50" fmla="*/ 60908 w 78"/>
                    <a:gd name="T51" fmla="*/ 123057 h 67"/>
                    <a:gd name="T52" fmla="*/ 37482 w 78"/>
                    <a:gd name="T53" fmla="*/ 107004 h 67"/>
                    <a:gd name="T54" fmla="*/ 93706 w 78"/>
                    <a:gd name="T55" fmla="*/ 90954 h 67"/>
                    <a:gd name="T56" fmla="*/ 56223 w 78"/>
                    <a:gd name="T57" fmla="*/ 69554 h 67"/>
                    <a:gd name="T58" fmla="*/ 32797 w 78"/>
                    <a:gd name="T59" fmla="*/ 69554 h 67"/>
                    <a:gd name="T60" fmla="*/ 23426 w 78"/>
                    <a:gd name="T61" fmla="*/ 53503 h 67"/>
                    <a:gd name="T62" fmla="*/ 0 w 78"/>
                    <a:gd name="T63" fmla="*/ 37453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8" h="67">
                      <a:moveTo>
                        <a:pt x="0" y="7"/>
                      </a:moveTo>
                      <a:cubicBezTo>
                        <a:pt x="0" y="5"/>
                        <a:pt x="3" y="4"/>
                        <a:pt x="4" y="4"/>
                      </a:cubicBezTo>
                      <a:cubicBezTo>
                        <a:pt x="5" y="4"/>
                        <a:pt x="7" y="3"/>
                        <a:pt x="9" y="2"/>
                      </a:cubicBezTo>
                      <a:cubicBezTo>
                        <a:pt x="11" y="1"/>
                        <a:pt x="12" y="0"/>
                        <a:pt x="14" y="0"/>
                      </a:cubicBezTo>
                      <a:cubicBezTo>
                        <a:pt x="17" y="1"/>
                        <a:pt x="19" y="4"/>
                        <a:pt x="20" y="3"/>
                      </a:cubicBezTo>
                      <a:cubicBezTo>
                        <a:pt x="22" y="3"/>
                        <a:pt x="24" y="3"/>
                        <a:pt x="25" y="4"/>
                      </a:cubicBezTo>
                      <a:cubicBezTo>
                        <a:pt x="26" y="5"/>
                        <a:pt x="26" y="11"/>
                        <a:pt x="26" y="13"/>
                      </a:cubicBezTo>
                      <a:cubicBezTo>
                        <a:pt x="26" y="15"/>
                        <a:pt x="30" y="21"/>
                        <a:pt x="32" y="22"/>
                      </a:cubicBezTo>
                      <a:cubicBezTo>
                        <a:pt x="34" y="23"/>
                        <a:pt x="36" y="23"/>
                        <a:pt x="38" y="21"/>
                      </a:cubicBezTo>
                      <a:cubicBezTo>
                        <a:pt x="39" y="18"/>
                        <a:pt x="45" y="15"/>
                        <a:pt x="46" y="13"/>
                      </a:cubicBezTo>
                      <a:cubicBezTo>
                        <a:pt x="47" y="12"/>
                        <a:pt x="52" y="8"/>
                        <a:pt x="54" y="9"/>
                      </a:cubicBezTo>
                      <a:cubicBezTo>
                        <a:pt x="57" y="10"/>
                        <a:pt x="65" y="13"/>
                        <a:pt x="69" y="14"/>
                      </a:cubicBezTo>
                      <a:cubicBezTo>
                        <a:pt x="71" y="15"/>
                        <a:pt x="74" y="16"/>
                        <a:pt x="78" y="17"/>
                      </a:cubicBezTo>
                      <a:cubicBezTo>
                        <a:pt x="78" y="67"/>
                        <a:pt x="78" y="67"/>
                        <a:pt x="78" y="67"/>
                      </a:cubicBezTo>
                      <a:cubicBezTo>
                        <a:pt x="75" y="64"/>
                        <a:pt x="70" y="60"/>
                        <a:pt x="67" y="60"/>
                      </a:cubicBezTo>
                      <a:cubicBezTo>
                        <a:pt x="65" y="60"/>
                        <a:pt x="63" y="62"/>
                        <a:pt x="60" y="62"/>
                      </a:cubicBezTo>
                      <a:cubicBezTo>
                        <a:pt x="57" y="62"/>
                        <a:pt x="52" y="64"/>
                        <a:pt x="52" y="62"/>
                      </a:cubicBezTo>
                      <a:cubicBezTo>
                        <a:pt x="52" y="60"/>
                        <a:pt x="56" y="54"/>
                        <a:pt x="58" y="53"/>
                      </a:cubicBezTo>
                      <a:cubicBezTo>
                        <a:pt x="60" y="53"/>
                        <a:pt x="64" y="52"/>
                        <a:pt x="63" y="51"/>
                      </a:cubicBezTo>
                      <a:cubicBezTo>
                        <a:pt x="63" y="50"/>
                        <a:pt x="57" y="45"/>
                        <a:pt x="56" y="43"/>
                      </a:cubicBezTo>
                      <a:cubicBezTo>
                        <a:pt x="55" y="40"/>
                        <a:pt x="54" y="38"/>
                        <a:pt x="50" y="36"/>
                      </a:cubicBezTo>
                      <a:cubicBezTo>
                        <a:pt x="47" y="35"/>
                        <a:pt x="35" y="31"/>
                        <a:pt x="32" y="30"/>
                      </a:cubicBezTo>
                      <a:cubicBezTo>
                        <a:pt x="29" y="29"/>
                        <a:pt x="24" y="26"/>
                        <a:pt x="23" y="25"/>
                      </a:cubicBezTo>
                      <a:cubicBezTo>
                        <a:pt x="21" y="25"/>
                        <a:pt x="20" y="30"/>
                        <a:pt x="18" y="30"/>
                      </a:cubicBezTo>
                      <a:cubicBezTo>
                        <a:pt x="17" y="30"/>
                        <a:pt x="14" y="29"/>
                        <a:pt x="14" y="28"/>
                      </a:cubicBezTo>
                      <a:cubicBezTo>
                        <a:pt x="14" y="27"/>
                        <a:pt x="14" y="25"/>
                        <a:pt x="13" y="23"/>
                      </a:cubicBezTo>
                      <a:cubicBezTo>
                        <a:pt x="12" y="22"/>
                        <a:pt x="8" y="21"/>
                        <a:pt x="8" y="20"/>
                      </a:cubicBezTo>
                      <a:cubicBezTo>
                        <a:pt x="9" y="18"/>
                        <a:pt x="20" y="18"/>
                        <a:pt x="20" y="17"/>
                      </a:cubicBezTo>
                      <a:cubicBezTo>
                        <a:pt x="20" y="16"/>
                        <a:pt x="15" y="14"/>
                        <a:pt x="12" y="13"/>
                      </a:cubicBezTo>
                      <a:cubicBezTo>
                        <a:pt x="10" y="13"/>
                        <a:pt x="8" y="15"/>
                        <a:pt x="7" y="13"/>
                      </a:cubicBezTo>
                      <a:cubicBezTo>
                        <a:pt x="7" y="11"/>
                        <a:pt x="7" y="11"/>
                        <a:pt x="5" y="10"/>
                      </a:cubicBezTo>
                      <a:cubicBezTo>
                        <a:pt x="3" y="9"/>
                        <a:pt x="0" y="7"/>
                        <a:pt x="0"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4" name="Freeform 171">
                  <a:extLst>
                    <a:ext uri="{FF2B5EF4-FFF2-40B4-BE49-F238E27FC236}">
                      <a16:creationId xmlns:a16="http://schemas.microsoft.com/office/drawing/2014/main" id="{100B0819-00F6-F171-B9E1-F0E4FB64AB4B}"/>
                    </a:ext>
                  </a:extLst>
                </p:cNvPr>
                <p:cNvSpPr>
                  <a:spLocks/>
                </p:cNvSpPr>
                <p:nvPr>
                  <p:custDataLst>
                    <p:tags r:id="rId100"/>
                  </p:custDataLst>
                </p:nvPr>
              </p:nvSpPr>
              <p:spPr bwMode="auto">
                <a:xfrm>
                  <a:off x="9474748" y="4570388"/>
                  <a:ext cx="89821" cy="36707"/>
                </a:xfrm>
                <a:custGeom>
                  <a:avLst/>
                  <a:gdLst>
                    <a:gd name="T0" fmla="*/ 4802 w 23"/>
                    <a:gd name="T1" fmla="*/ 5017 h 9"/>
                    <a:gd name="T2" fmla="*/ 43214 w 23"/>
                    <a:gd name="T3" fmla="*/ 0 h 9"/>
                    <a:gd name="T4" fmla="*/ 91230 w 23"/>
                    <a:gd name="T5" fmla="*/ 10034 h 9"/>
                    <a:gd name="T6" fmla="*/ 105633 w 23"/>
                    <a:gd name="T7" fmla="*/ 45156 h 9"/>
                    <a:gd name="T8" fmla="*/ 76824 w 23"/>
                    <a:gd name="T9" fmla="*/ 30103 h 9"/>
                    <a:gd name="T10" fmla="*/ 52817 w 23"/>
                    <a:gd name="T11" fmla="*/ 20069 h 9"/>
                    <a:gd name="T12" fmla="*/ 19205 w 23"/>
                    <a:gd name="T13" fmla="*/ 30103 h 9"/>
                    <a:gd name="T14" fmla="*/ 4802 w 23"/>
                    <a:gd name="T15" fmla="*/ 50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9">
                      <a:moveTo>
                        <a:pt x="1" y="1"/>
                      </a:moveTo>
                      <a:cubicBezTo>
                        <a:pt x="1" y="0"/>
                        <a:pt x="7" y="0"/>
                        <a:pt x="9" y="0"/>
                      </a:cubicBezTo>
                      <a:cubicBezTo>
                        <a:pt x="11" y="0"/>
                        <a:pt x="17" y="0"/>
                        <a:pt x="19" y="2"/>
                      </a:cubicBezTo>
                      <a:cubicBezTo>
                        <a:pt x="20" y="4"/>
                        <a:pt x="23" y="8"/>
                        <a:pt x="22" y="9"/>
                      </a:cubicBezTo>
                      <a:cubicBezTo>
                        <a:pt x="21" y="9"/>
                        <a:pt x="18" y="7"/>
                        <a:pt x="16" y="6"/>
                      </a:cubicBezTo>
                      <a:cubicBezTo>
                        <a:pt x="15" y="5"/>
                        <a:pt x="13" y="4"/>
                        <a:pt x="11" y="4"/>
                      </a:cubicBezTo>
                      <a:cubicBezTo>
                        <a:pt x="10" y="4"/>
                        <a:pt x="4" y="6"/>
                        <a:pt x="4" y="6"/>
                      </a:cubicBezTo>
                      <a:cubicBezTo>
                        <a:pt x="2" y="5"/>
                        <a:pt x="0" y="2"/>
                        <a:pt x="1" y="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5" name="Freeform 172">
                  <a:extLst>
                    <a:ext uri="{FF2B5EF4-FFF2-40B4-BE49-F238E27FC236}">
                      <a16:creationId xmlns:a16="http://schemas.microsoft.com/office/drawing/2014/main" id="{2BFC08D4-9F1B-7A06-1565-0C33A10999C9}"/>
                    </a:ext>
                  </a:extLst>
                </p:cNvPr>
                <p:cNvSpPr>
                  <a:spLocks/>
                </p:cNvSpPr>
                <p:nvPr>
                  <p:custDataLst>
                    <p:tags r:id="rId101"/>
                  </p:custDataLst>
                </p:nvPr>
              </p:nvSpPr>
              <p:spPr bwMode="auto">
                <a:xfrm>
                  <a:off x="9452293" y="4405203"/>
                  <a:ext cx="51647" cy="114712"/>
                </a:xfrm>
                <a:custGeom>
                  <a:avLst/>
                  <a:gdLst>
                    <a:gd name="T0" fmla="*/ 24845 w 13"/>
                    <a:gd name="T1" fmla="*/ 125215 h 27"/>
                    <a:gd name="T2" fmla="*/ 4970 w 13"/>
                    <a:gd name="T3" fmla="*/ 76217 h 27"/>
                    <a:gd name="T4" fmla="*/ 9938 w 13"/>
                    <a:gd name="T5" fmla="*/ 27220 h 27"/>
                    <a:gd name="T6" fmla="*/ 29815 w 13"/>
                    <a:gd name="T7" fmla="*/ 0 h 27"/>
                    <a:gd name="T8" fmla="*/ 29815 w 13"/>
                    <a:gd name="T9" fmla="*/ 21776 h 27"/>
                    <a:gd name="T10" fmla="*/ 54662 w 13"/>
                    <a:gd name="T11" fmla="*/ 27220 h 27"/>
                    <a:gd name="T12" fmla="*/ 44723 w 13"/>
                    <a:gd name="T13" fmla="*/ 48996 h 27"/>
                    <a:gd name="T14" fmla="*/ 59630 w 13"/>
                    <a:gd name="T15" fmla="*/ 81661 h 27"/>
                    <a:gd name="T16" fmla="*/ 34785 w 13"/>
                    <a:gd name="T17" fmla="*/ 87106 h 27"/>
                    <a:gd name="T18" fmla="*/ 44723 w 13"/>
                    <a:gd name="T19" fmla="*/ 141546 h 27"/>
                    <a:gd name="T20" fmla="*/ 24845 w 13"/>
                    <a:gd name="T21" fmla="*/ 12521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7">
                      <a:moveTo>
                        <a:pt x="5" y="23"/>
                      </a:moveTo>
                      <a:cubicBezTo>
                        <a:pt x="3" y="22"/>
                        <a:pt x="1" y="17"/>
                        <a:pt x="1" y="14"/>
                      </a:cubicBezTo>
                      <a:cubicBezTo>
                        <a:pt x="1" y="11"/>
                        <a:pt x="0" y="8"/>
                        <a:pt x="2" y="5"/>
                      </a:cubicBezTo>
                      <a:cubicBezTo>
                        <a:pt x="3" y="2"/>
                        <a:pt x="5" y="0"/>
                        <a:pt x="6" y="0"/>
                      </a:cubicBezTo>
                      <a:cubicBezTo>
                        <a:pt x="6" y="0"/>
                        <a:pt x="7" y="2"/>
                        <a:pt x="6" y="4"/>
                      </a:cubicBezTo>
                      <a:cubicBezTo>
                        <a:pt x="6" y="6"/>
                        <a:pt x="10" y="4"/>
                        <a:pt x="11" y="5"/>
                      </a:cubicBezTo>
                      <a:cubicBezTo>
                        <a:pt x="13" y="6"/>
                        <a:pt x="10" y="8"/>
                        <a:pt x="9" y="9"/>
                      </a:cubicBezTo>
                      <a:cubicBezTo>
                        <a:pt x="9" y="11"/>
                        <a:pt x="13" y="13"/>
                        <a:pt x="12" y="15"/>
                      </a:cubicBezTo>
                      <a:cubicBezTo>
                        <a:pt x="11" y="17"/>
                        <a:pt x="8" y="16"/>
                        <a:pt x="7" y="16"/>
                      </a:cubicBezTo>
                      <a:cubicBezTo>
                        <a:pt x="5" y="17"/>
                        <a:pt x="10" y="25"/>
                        <a:pt x="9" y="26"/>
                      </a:cubicBezTo>
                      <a:cubicBezTo>
                        <a:pt x="7" y="27"/>
                        <a:pt x="6" y="24"/>
                        <a:pt x="5" y="2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6" name="Freeform 173">
                  <a:extLst>
                    <a:ext uri="{FF2B5EF4-FFF2-40B4-BE49-F238E27FC236}">
                      <a16:creationId xmlns:a16="http://schemas.microsoft.com/office/drawing/2014/main" id="{9A75C554-99C8-7145-4312-306B931B3411}"/>
                    </a:ext>
                  </a:extLst>
                </p:cNvPr>
                <p:cNvSpPr>
                  <a:spLocks/>
                </p:cNvSpPr>
                <p:nvPr>
                  <p:custDataLst>
                    <p:tags r:id="rId102"/>
                  </p:custDataLst>
                </p:nvPr>
              </p:nvSpPr>
              <p:spPr bwMode="auto">
                <a:xfrm>
                  <a:off x="9418609" y="4579566"/>
                  <a:ext cx="38172" cy="27531"/>
                </a:xfrm>
                <a:custGeom>
                  <a:avLst/>
                  <a:gdLst>
                    <a:gd name="T0" fmla="*/ 45880 w 10"/>
                    <a:gd name="T1" fmla="*/ 27993 h 7"/>
                    <a:gd name="T2" fmla="*/ 18352 w 10"/>
                    <a:gd name="T3" fmla="*/ 32657 h 7"/>
                    <a:gd name="T4" fmla="*/ 0 w 10"/>
                    <a:gd name="T5" fmla="*/ 9331 h 7"/>
                    <a:gd name="T6" fmla="*/ 22940 w 10"/>
                    <a:gd name="T7" fmla="*/ 0 h 7"/>
                    <a:gd name="T8" fmla="*/ 41291 w 10"/>
                    <a:gd name="T9" fmla="*/ 4665 h 7"/>
                    <a:gd name="T10" fmla="*/ 45880 w 10"/>
                    <a:gd name="T11" fmla="*/ 27993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0" y="6"/>
                      </a:moveTo>
                      <a:cubicBezTo>
                        <a:pt x="10" y="7"/>
                        <a:pt x="6" y="7"/>
                        <a:pt x="4" y="7"/>
                      </a:cubicBezTo>
                      <a:cubicBezTo>
                        <a:pt x="2" y="7"/>
                        <a:pt x="0" y="4"/>
                        <a:pt x="0" y="2"/>
                      </a:cubicBezTo>
                      <a:cubicBezTo>
                        <a:pt x="0" y="0"/>
                        <a:pt x="2" y="0"/>
                        <a:pt x="5" y="0"/>
                      </a:cubicBezTo>
                      <a:cubicBezTo>
                        <a:pt x="5" y="0"/>
                        <a:pt x="8" y="0"/>
                        <a:pt x="9" y="1"/>
                      </a:cubicBezTo>
                      <a:cubicBezTo>
                        <a:pt x="10" y="2"/>
                        <a:pt x="10" y="4"/>
                        <a:pt x="10"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7" name="Freeform 174">
                  <a:extLst>
                    <a:ext uri="{FF2B5EF4-FFF2-40B4-BE49-F238E27FC236}">
                      <a16:creationId xmlns:a16="http://schemas.microsoft.com/office/drawing/2014/main" id="{BA25740F-38A4-BDB2-4B2C-909C952D0E36}"/>
                    </a:ext>
                  </a:extLst>
                </p:cNvPr>
                <p:cNvSpPr>
                  <a:spLocks/>
                </p:cNvSpPr>
                <p:nvPr>
                  <p:custDataLst>
                    <p:tags r:id="rId103"/>
                  </p:custDataLst>
                </p:nvPr>
              </p:nvSpPr>
              <p:spPr bwMode="auto">
                <a:xfrm>
                  <a:off x="9333279" y="4742456"/>
                  <a:ext cx="123505" cy="80299"/>
                </a:xfrm>
                <a:custGeom>
                  <a:avLst/>
                  <a:gdLst>
                    <a:gd name="T0" fmla="*/ 0 w 32"/>
                    <a:gd name="T1" fmla="*/ 96967 h 19"/>
                    <a:gd name="T2" fmla="*/ 37517 w 32"/>
                    <a:gd name="T3" fmla="*/ 48482 h 19"/>
                    <a:gd name="T4" fmla="*/ 93794 w 32"/>
                    <a:gd name="T5" fmla="*/ 16161 h 19"/>
                    <a:gd name="T6" fmla="*/ 150069 w 32"/>
                    <a:gd name="T7" fmla="*/ 16161 h 19"/>
                    <a:gd name="T8" fmla="*/ 103173 w 32"/>
                    <a:gd name="T9" fmla="*/ 53871 h 19"/>
                    <a:gd name="T10" fmla="*/ 60966 w 32"/>
                    <a:gd name="T11" fmla="*/ 80806 h 19"/>
                    <a:gd name="T12" fmla="*/ 23449 w 32"/>
                    <a:gd name="T13" fmla="*/ 102353 h 19"/>
                    <a:gd name="T14" fmla="*/ 0 w 32"/>
                    <a:gd name="T15" fmla="*/ 96967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19">
                      <a:moveTo>
                        <a:pt x="0" y="18"/>
                      </a:moveTo>
                      <a:cubicBezTo>
                        <a:pt x="0" y="17"/>
                        <a:pt x="5" y="12"/>
                        <a:pt x="8" y="9"/>
                      </a:cubicBezTo>
                      <a:cubicBezTo>
                        <a:pt x="10" y="7"/>
                        <a:pt x="16" y="3"/>
                        <a:pt x="20" y="3"/>
                      </a:cubicBezTo>
                      <a:cubicBezTo>
                        <a:pt x="23" y="3"/>
                        <a:pt x="32" y="0"/>
                        <a:pt x="32" y="3"/>
                      </a:cubicBezTo>
                      <a:cubicBezTo>
                        <a:pt x="32" y="5"/>
                        <a:pt x="25" y="9"/>
                        <a:pt x="22" y="10"/>
                      </a:cubicBezTo>
                      <a:cubicBezTo>
                        <a:pt x="20" y="10"/>
                        <a:pt x="17" y="12"/>
                        <a:pt x="13" y="15"/>
                      </a:cubicBezTo>
                      <a:cubicBezTo>
                        <a:pt x="10" y="18"/>
                        <a:pt x="6" y="19"/>
                        <a:pt x="5" y="19"/>
                      </a:cubicBezTo>
                      <a:cubicBezTo>
                        <a:pt x="3" y="19"/>
                        <a:pt x="0" y="18"/>
                        <a:pt x="0" y="1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8" name="Freeform 175">
                  <a:extLst>
                    <a:ext uri="{FF2B5EF4-FFF2-40B4-BE49-F238E27FC236}">
                      <a16:creationId xmlns:a16="http://schemas.microsoft.com/office/drawing/2014/main" id="{640EEAF0-D9CA-A8CE-97B6-0ABB939E92CF}"/>
                    </a:ext>
                  </a:extLst>
                </p:cNvPr>
                <p:cNvSpPr>
                  <a:spLocks/>
                </p:cNvSpPr>
                <p:nvPr>
                  <p:custDataLst>
                    <p:tags r:id="rId104"/>
                  </p:custDataLst>
                </p:nvPr>
              </p:nvSpPr>
              <p:spPr bwMode="auto">
                <a:xfrm>
                  <a:off x="9236721" y="4735573"/>
                  <a:ext cx="136978" cy="41296"/>
                </a:xfrm>
                <a:custGeom>
                  <a:avLst/>
                  <a:gdLst>
                    <a:gd name="T0" fmla="*/ 0 w 35"/>
                    <a:gd name="T1" fmla="*/ 30861 h 10"/>
                    <a:gd name="T2" fmla="*/ 28933 w 35"/>
                    <a:gd name="T3" fmla="*/ 20574 h 10"/>
                    <a:gd name="T4" fmla="*/ 77155 w 35"/>
                    <a:gd name="T5" fmla="*/ 20574 h 10"/>
                    <a:gd name="T6" fmla="*/ 130198 w 35"/>
                    <a:gd name="T7" fmla="*/ 5144 h 10"/>
                    <a:gd name="T8" fmla="*/ 163952 w 35"/>
                    <a:gd name="T9" fmla="*/ 5144 h 10"/>
                    <a:gd name="T10" fmla="*/ 144664 w 35"/>
                    <a:gd name="T11" fmla="*/ 25718 h 10"/>
                    <a:gd name="T12" fmla="*/ 57866 w 35"/>
                    <a:gd name="T13" fmla="*/ 41148 h 10"/>
                    <a:gd name="T14" fmla="*/ 19288 w 35"/>
                    <a:gd name="T15" fmla="*/ 51435 h 10"/>
                    <a:gd name="T16" fmla="*/ 0 w 35"/>
                    <a:gd name="T17" fmla="*/ 3086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10">
                      <a:moveTo>
                        <a:pt x="0" y="6"/>
                      </a:moveTo>
                      <a:cubicBezTo>
                        <a:pt x="0" y="5"/>
                        <a:pt x="3" y="5"/>
                        <a:pt x="6" y="4"/>
                      </a:cubicBezTo>
                      <a:cubicBezTo>
                        <a:pt x="8" y="4"/>
                        <a:pt x="13" y="4"/>
                        <a:pt x="16" y="4"/>
                      </a:cubicBezTo>
                      <a:cubicBezTo>
                        <a:pt x="19" y="4"/>
                        <a:pt x="24" y="1"/>
                        <a:pt x="27" y="1"/>
                      </a:cubicBezTo>
                      <a:cubicBezTo>
                        <a:pt x="29" y="1"/>
                        <a:pt x="35" y="0"/>
                        <a:pt x="34" y="1"/>
                      </a:cubicBezTo>
                      <a:cubicBezTo>
                        <a:pt x="34" y="2"/>
                        <a:pt x="32" y="5"/>
                        <a:pt x="30" y="5"/>
                      </a:cubicBezTo>
                      <a:cubicBezTo>
                        <a:pt x="28" y="5"/>
                        <a:pt x="17" y="10"/>
                        <a:pt x="12" y="8"/>
                      </a:cubicBezTo>
                      <a:cubicBezTo>
                        <a:pt x="7" y="6"/>
                        <a:pt x="6" y="10"/>
                        <a:pt x="4" y="10"/>
                      </a:cubicBezTo>
                      <a:cubicBezTo>
                        <a:pt x="1" y="10"/>
                        <a:pt x="1" y="9"/>
                        <a:pt x="0"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49" name="Freeform 176">
                  <a:extLst>
                    <a:ext uri="{FF2B5EF4-FFF2-40B4-BE49-F238E27FC236}">
                      <a16:creationId xmlns:a16="http://schemas.microsoft.com/office/drawing/2014/main" id="{78BD6B4B-D716-942A-E2FE-9277DC973C00}"/>
                    </a:ext>
                  </a:extLst>
                </p:cNvPr>
                <p:cNvSpPr>
                  <a:spLocks/>
                </p:cNvSpPr>
                <p:nvPr>
                  <p:custDataLst>
                    <p:tags r:id="rId105"/>
                  </p:custDataLst>
                </p:nvPr>
              </p:nvSpPr>
              <p:spPr bwMode="auto">
                <a:xfrm>
                  <a:off x="9198546" y="4414379"/>
                  <a:ext cx="202097" cy="254661"/>
                </a:xfrm>
                <a:custGeom>
                  <a:avLst/>
                  <a:gdLst>
                    <a:gd name="T0" fmla="*/ 33288 w 52"/>
                    <a:gd name="T1" fmla="*/ 233629 h 60"/>
                    <a:gd name="T2" fmla="*/ 0 w 52"/>
                    <a:gd name="T3" fmla="*/ 217329 h 60"/>
                    <a:gd name="T4" fmla="*/ 19021 w 52"/>
                    <a:gd name="T5" fmla="*/ 179296 h 60"/>
                    <a:gd name="T6" fmla="*/ 33288 w 52"/>
                    <a:gd name="T7" fmla="*/ 124964 h 60"/>
                    <a:gd name="T8" fmla="*/ 42798 w 52"/>
                    <a:gd name="T9" fmla="*/ 70631 h 60"/>
                    <a:gd name="T10" fmla="*/ 80843 w 52"/>
                    <a:gd name="T11" fmla="*/ 32599 h 60"/>
                    <a:gd name="T12" fmla="*/ 128397 w 52"/>
                    <a:gd name="T13" fmla="*/ 38032 h 60"/>
                    <a:gd name="T14" fmla="*/ 204485 w 52"/>
                    <a:gd name="T15" fmla="*/ 38032 h 60"/>
                    <a:gd name="T16" fmla="*/ 233017 w 52"/>
                    <a:gd name="T17" fmla="*/ 5433 h 60"/>
                    <a:gd name="T18" fmla="*/ 242528 w 52"/>
                    <a:gd name="T19" fmla="*/ 27165 h 60"/>
                    <a:gd name="T20" fmla="*/ 213996 w 52"/>
                    <a:gd name="T21" fmla="*/ 76065 h 60"/>
                    <a:gd name="T22" fmla="*/ 156931 w 52"/>
                    <a:gd name="T23" fmla="*/ 70631 h 60"/>
                    <a:gd name="T24" fmla="*/ 90353 w 52"/>
                    <a:gd name="T25" fmla="*/ 70631 h 60"/>
                    <a:gd name="T26" fmla="*/ 66576 w 52"/>
                    <a:gd name="T27" fmla="*/ 92365 h 60"/>
                    <a:gd name="T28" fmla="*/ 61821 w 52"/>
                    <a:gd name="T29" fmla="*/ 119530 h 60"/>
                    <a:gd name="T30" fmla="*/ 80843 w 52"/>
                    <a:gd name="T31" fmla="*/ 141264 h 60"/>
                    <a:gd name="T32" fmla="*/ 109376 w 52"/>
                    <a:gd name="T33" fmla="*/ 119530 h 60"/>
                    <a:gd name="T34" fmla="*/ 166441 w 52"/>
                    <a:gd name="T35" fmla="*/ 114099 h 60"/>
                    <a:gd name="T36" fmla="*/ 171196 w 52"/>
                    <a:gd name="T37" fmla="*/ 135831 h 60"/>
                    <a:gd name="T38" fmla="*/ 133153 w 52"/>
                    <a:gd name="T39" fmla="*/ 152131 h 60"/>
                    <a:gd name="T40" fmla="*/ 104620 w 52"/>
                    <a:gd name="T41" fmla="*/ 168430 h 60"/>
                    <a:gd name="T42" fmla="*/ 137908 w 52"/>
                    <a:gd name="T43" fmla="*/ 217329 h 60"/>
                    <a:gd name="T44" fmla="*/ 137908 w 52"/>
                    <a:gd name="T45" fmla="*/ 244496 h 60"/>
                    <a:gd name="T46" fmla="*/ 161685 w 52"/>
                    <a:gd name="T47" fmla="*/ 271661 h 60"/>
                    <a:gd name="T48" fmla="*/ 156931 w 52"/>
                    <a:gd name="T49" fmla="*/ 298829 h 60"/>
                    <a:gd name="T50" fmla="*/ 142664 w 52"/>
                    <a:gd name="T51" fmla="*/ 315127 h 60"/>
                    <a:gd name="T52" fmla="*/ 128397 w 52"/>
                    <a:gd name="T53" fmla="*/ 282528 h 60"/>
                    <a:gd name="T54" fmla="*/ 104620 w 52"/>
                    <a:gd name="T55" fmla="*/ 282528 h 60"/>
                    <a:gd name="T56" fmla="*/ 104620 w 52"/>
                    <a:gd name="T57" fmla="*/ 249929 h 60"/>
                    <a:gd name="T58" fmla="*/ 85599 w 52"/>
                    <a:gd name="T59" fmla="*/ 195597 h 60"/>
                    <a:gd name="T60" fmla="*/ 52311 w 52"/>
                    <a:gd name="T61" fmla="*/ 211895 h 60"/>
                    <a:gd name="T62" fmla="*/ 66576 w 52"/>
                    <a:gd name="T63" fmla="*/ 277095 h 60"/>
                    <a:gd name="T64" fmla="*/ 61821 w 52"/>
                    <a:gd name="T65" fmla="*/ 320561 h 60"/>
                    <a:gd name="T66" fmla="*/ 28533 w 52"/>
                    <a:gd name="T67" fmla="*/ 315127 h 60"/>
                    <a:gd name="T68" fmla="*/ 33288 w 52"/>
                    <a:gd name="T69" fmla="*/ 277095 h 60"/>
                    <a:gd name="T70" fmla="*/ 33288 w 52"/>
                    <a:gd name="T71" fmla="*/ 233629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60">
                      <a:moveTo>
                        <a:pt x="7" y="43"/>
                      </a:moveTo>
                      <a:cubicBezTo>
                        <a:pt x="6" y="42"/>
                        <a:pt x="0" y="42"/>
                        <a:pt x="0" y="40"/>
                      </a:cubicBezTo>
                      <a:cubicBezTo>
                        <a:pt x="0" y="38"/>
                        <a:pt x="4" y="36"/>
                        <a:pt x="4" y="33"/>
                      </a:cubicBezTo>
                      <a:cubicBezTo>
                        <a:pt x="4" y="31"/>
                        <a:pt x="5" y="24"/>
                        <a:pt x="7" y="23"/>
                      </a:cubicBezTo>
                      <a:cubicBezTo>
                        <a:pt x="8" y="21"/>
                        <a:pt x="8" y="15"/>
                        <a:pt x="9" y="13"/>
                      </a:cubicBezTo>
                      <a:cubicBezTo>
                        <a:pt x="11" y="11"/>
                        <a:pt x="15" y="6"/>
                        <a:pt x="17" y="6"/>
                      </a:cubicBezTo>
                      <a:cubicBezTo>
                        <a:pt x="18" y="6"/>
                        <a:pt x="25" y="7"/>
                        <a:pt x="27" y="7"/>
                      </a:cubicBezTo>
                      <a:cubicBezTo>
                        <a:pt x="29" y="7"/>
                        <a:pt x="41" y="9"/>
                        <a:pt x="43" y="7"/>
                      </a:cubicBezTo>
                      <a:cubicBezTo>
                        <a:pt x="45" y="5"/>
                        <a:pt x="47" y="0"/>
                        <a:pt x="49" y="1"/>
                      </a:cubicBezTo>
                      <a:cubicBezTo>
                        <a:pt x="51" y="2"/>
                        <a:pt x="52" y="3"/>
                        <a:pt x="51" y="5"/>
                      </a:cubicBezTo>
                      <a:cubicBezTo>
                        <a:pt x="50" y="6"/>
                        <a:pt x="45" y="13"/>
                        <a:pt x="45" y="14"/>
                      </a:cubicBezTo>
                      <a:cubicBezTo>
                        <a:pt x="43" y="14"/>
                        <a:pt x="37" y="13"/>
                        <a:pt x="33" y="13"/>
                      </a:cubicBezTo>
                      <a:cubicBezTo>
                        <a:pt x="30" y="13"/>
                        <a:pt x="21" y="13"/>
                        <a:pt x="19" y="13"/>
                      </a:cubicBezTo>
                      <a:cubicBezTo>
                        <a:pt x="17" y="13"/>
                        <a:pt x="14" y="15"/>
                        <a:pt x="14" y="17"/>
                      </a:cubicBezTo>
                      <a:cubicBezTo>
                        <a:pt x="14" y="18"/>
                        <a:pt x="12" y="21"/>
                        <a:pt x="13" y="22"/>
                      </a:cubicBezTo>
                      <a:cubicBezTo>
                        <a:pt x="15" y="24"/>
                        <a:pt x="15" y="26"/>
                        <a:pt x="17" y="26"/>
                      </a:cubicBezTo>
                      <a:cubicBezTo>
                        <a:pt x="20" y="27"/>
                        <a:pt x="21" y="22"/>
                        <a:pt x="23" y="22"/>
                      </a:cubicBezTo>
                      <a:cubicBezTo>
                        <a:pt x="25" y="22"/>
                        <a:pt x="32" y="19"/>
                        <a:pt x="35" y="21"/>
                      </a:cubicBezTo>
                      <a:cubicBezTo>
                        <a:pt x="37" y="23"/>
                        <a:pt x="37" y="23"/>
                        <a:pt x="36" y="25"/>
                      </a:cubicBezTo>
                      <a:cubicBezTo>
                        <a:pt x="35" y="26"/>
                        <a:pt x="30" y="28"/>
                        <a:pt x="28" y="28"/>
                      </a:cubicBezTo>
                      <a:cubicBezTo>
                        <a:pt x="26" y="28"/>
                        <a:pt x="22" y="30"/>
                        <a:pt x="22" y="31"/>
                      </a:cubicBezTo>
                      <a:cubicBezTo>
                        <a:pt x="22" y="33"/>
                        <a:pt x="29" y="38"/>
                        <a:pt x="29" y="40"/>
                      </a:cubicBezTo>
                      <a:cubicBezTo>
                        <a:pt x="29" y="42"/>
                        <a:pt x="28" y="44"/>
                        <a:pt x="29" y="45"/>
                      </a:cubicBezTo>
                      <a:cubicBezTo>
                        <a:pt x="30" y="46"/>
                        <a:pt x="34" y="50"/>
                        <a:pt x="34" y="50"/>
                      </a:cubicBezTo>
                      <a:cubicBezTo>
                        <a:pt x="34" y="50"/>
                        <a:pt x="34" y="53"/>
                        <a:pt x="33" y="55"/>
                      </a:cubicBezTo>
                      <a:cubicBezTo>
                        <a:pt x="32" y="57"/>
                        <a:pt x="32" y="59"/>
                        <a:pt x="30" y="58"/>
                      </a:cubicBezTo>
                      <a:cubicBezTo>
                        <a:pt x="29" y="57"/>
                        <a:pt x="29" y="52"/>
                        <a:pt x="27" y="52"/>
                      </a:cubicBezTo>
                      <a:cubicBezTo>
                        <a:pt x="26" y="52"/>
                        <a:pt x="23" y="54"/>
                        <a:pt x="22" y="52"/>
                      </a:cubicBezTo>
                      <a:cubicBezTo>
                        <a:pt x="22" y="50"/>
                        <a:pt x="24" y="49"/>
                        <a:pt x="22" y="46"/>
                      </a:cubicBezTo>
                      <a:cubicBezTo>
                        <a:pt x="21" y="44"/>
                        <a:pt x="18" y="36"/>
                        <a:pt x="18" y="36"/>
                      </a:cubicBezTo>
                      <a:cubicBezTo>
                        <a:pt x="17" y="35"/>
                        <a:pt x="11" y="37"/>
                        <a:pt x="11" y="39"/>
                      </a:cubicBezTo>
                      <a:cubicBezTo>
                        <a:pt x="12" y="40"/>
                        <a:pt x="15" y="48"/>
                        <a:pt x="14" y="51"/>
                      </a:cubicBezTo>
                      <a:cubicBezTo>
                        <a:pt x="13" y="55"/>
                        <a:pt x="15" y="58"/>
                        <a:pt x="13" y="59"/>
                      </a:cubicBezTo>
                      <a:cubicBezTo>
                        <a:pt x="12" y="59"/>
                        <a:pt x="6" y="60"/>
                        <a:pt x="6" y="58"/>
                      </a:cubicBezTo>
                      <a:cubicBezTo>
                        <a:pt x="5" y="55"/>
                        <a:pt x="7" y="51"/>
                        <a:pt x="7" y="51"/>
                      </a:cubicBezTo>
                      <a:cubicBezTo>
                        <a:pt x="7" y="48"/>
                        <a:pt x="7" y="44"/>
                        <a:pt x="7" y="4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0" name="Freeform 177">
                  <a:extLst>
                    <a:ext uri="{FF2B5EF4-FFF2-40B4-BE49-F238E27FC236}">
                      <a16:creationId xmlns:a16="http://schemas.microsoft.com/office/drawing/2014/main" id="{6B3389B2-5563-5CDF-70D5-0C3CFAD6C780}"/>
                    </a:ext>
                  </a:extLst>
                </p:cNvPr>
                <p:cNvSpPr>
                  <a:spLocks/>
                </p:cNvSpPr>
                <p:nvPr>
                  <p:custDataLst>
                    <p:tags r:id="rId106"/>
                  </p:custDataLst>
                </p:nvPr>
              </p:nvSpPr>
              <p:spPr bwMode="auto">
                <a:xfrm>
                  <a:off x="8908874" y="4338671"/>
                  <a:ext cx="303148" cy="277604"/>
                </a:xfrm>
                <a:custGeom>
                  <a:avLst/>
                  <a:gdLst>
                    <a:gd name="T0" fmla="*/ 23777 w 78"/>
                    <a:gd name="T1" fmla="*/ 96045 h 66"/>
                    <a:gd name="T2" fmla="*/ 38044 w 78"/>
                    <a:gd name="T3" fmla="*/ 133395 h 66"/>
                    <a:gd name="T4" fmla="*/ 66576 w 78"/>
                    <a:gd name="T5" fmla="*/ 154737 h 66"/>
                    <a:gd name="T6" fmla="*/ 123643 w 78"/>
                    <a:gd name="T7" fmla="*/ 144065 h 66"/>
                    <a:gd name="T8" fmla="*/ 142664 w 78"/>
                    <a:gd name="T9" fmla="*/ 117387 h 66"/>
                    <a:gd name="T10" fmla="*/ 194975 w 78"/>
                    <a:gd name="T11" fmla="*/ 122723 h 66"/>
                    <a:gd name="T12" fmla="*/ 233019 w 78"/>
                    <a:gd name="T13" fmla="*/ 69366 h 66"/>
                    <a:gd name="T14" fmla="*/ 252040 w 78"/>
                    <a:gd name="T15" fmla="*/ 5335 h 66"/>
                    <a:gd name="T16" fmla="*/ 304351 w 78"/>
                    <a:gd name="T17" fmla="*/ 0 h 66"/>
                    <a:gd name="T18" fmla="*/ 328128 w 78"/>
                    <a:gd name="T19" fmla="*/ 16007 h 66"/>
                    <a:gd name="T20" fmla="*/ 313861 w 78"/>
                    <a:gd name="T21" fmla="*/ 37351 h 66"/>
                    <a:gd name="T22" fmla="*/ 332882 w 78"/>
                    <a:gd name="T23" fmla="*/ 69366 h 66"/>
                    <a:gd name="T24" fmla="*/ 332882 w 78"/>
                    <a:gd name="T25" fmla="*/ 96045 h 66"/>
                    <a:gd name="T26" fmla="*/ 370926 w 78"/>
                    <a:gd name="T27" fmla="*/ 138730 h 66"/>
                    <a:gd name="T28" fmla="*/ 323372 w 78"/>
                    <a:gd name="T29" fmla="*/ 149402 h 66"/>
                    <a:gd name="T30" fmla="*/ 313861 w 78"/>
                    <a:gd name="T31" fmla="*/ 208096 h 66"/>
                    <a:gd name="T32" fmla="*/ 280573 w 78"/>
                    <a:gd name="T33" fmla="*/ 245447 h 66"/>
                    <a:gd name="T34" fmla="*/ 285328 w 78"/>
                    <a:gd name="T35" fmla="*/ 277460 h 66"/>
                    <a:gd name="T36" fmla="*/ 266307 w 78"/>
                    <a:gd name="T37" fmla="*/ 330818 h 66"/>
                    <a:gd name="T38" fmla="*/ 209241 w 78"/>
                    <a:gd name="T39" fmla="*/ 352161 h 66"/>
                    <a:gd name="T40" fmla="*/ 199729 w 78"/>
                    <a:gd name="T41" fmla="*/ 320146 h 66"/>
                    <a:gd name="T42" fmla="*/ 156931 w 78"/>
                    <a:gd name="T43" fmla="*/ 309476 h 66"/>
                    <a:gd name="T44" fmla="*/ 109376 w 78"/>
                    <a:gd name="T45" fmla="*/ 330818 h 66"/>
                    <a:gd name="T46" fmla="*/ 99865 w 78"/>
                    <a:gd name="T47" fmla="*/ 298804 h 66"/>
                    <a:gd name="T48" fmla="*/ 47555 w 78"/>
                    <a:gd name="T49" fmla="*/ 298804 h 66"/>
                    <a:gd name="T50" fmla="*/ 42798 w 78"/>
                    <a:gd name="T51" fmla="*/ 234775 h 66"/>
                    <a:gd name="T52" fmla="*/ 9511 w 78"/>
                    <a:gd name="T53" fmla="*/ 192088 h 66"/>
                    <a:gd name="T54" fmla="*/ 0 w 78"/>
                    <a:gd name="T55" fmla="*/ 144065 h 66"/>
                    <a:gd name="T56" fmla="*/ 23777 w 78"/>
                    <a:gd name="T57" fmla="*/ 96045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66">
                      <a:moveTo>
                        <a:pt x="5" y="18"/>
                      </a:moveTo>
                      <a:cubicBezTo>
                        <a:pt x="8" y="25"/>
                        <a:pt x="8" y="25"/>
                        <a:pt x="8" y="25"/>
                      </a:cubicBezTo>
                      <a:cubicBezTo>
                        <a:pt x="9" y="27"/>
                        <a:pt x="11" y="29"/>
                        <a:pt x="14" y="29"/>
                      </a:cubicBezTo>
                      <a:cubicBezTo>
                        <a:pt x="16" y="29"/>
                        <a:pt x="26" y="28"/>
                        <a:pt x="26" y="27"/>
                      </a:cubicBezTo>
                      <a:cubicBezTo>
                        <a:pt x="27" y="25"/>
                        <a:pt x="27" y="21"/>
                        <a:pt x="30" y="22"/>
                      </a:cubicBezTo>
                      <a:cubicBezTo>
                        <a:pt x="33" y="22"/>
                        <a:pt x="38" y="24"/>
                        <a:pt x="41" y="23"/>
                      </a:cubicBezTo>
                      <a:cubicBezTo>
                        <a:pt x="43" y="23"/>
                        <a:pt x="49" y="15"/>
                        <a:pt x="49" y="13"/>
                      </a:cubicBezTo>
                      <a:cubicBezTo>
                        <a:pt x="49" y="10"/>
                        <a:pt x="51" y="2"/>
                        <a:pt x="53" y="1"/>
                      </a:cubicBezTo>
                      <a:cubicBezTo>
                        <a:pt x="55" y="0"/>
                        <a:pt x="61" y="0"/>
                        <a:pt x="64" y="0"/>
                      </a:cubicBezTo>
                      <a:cubicBezTo>
                        <a:pt x="69" y="3"/>
                        <a:pt x="69" y="3"/>
                        <a:pt x="69" y="3"/>
                      </a:cubicBezTo>
                      <a:cubicBezTo>
                        <a:pt x="68" y="4"/>
                        <a:pt x="67" y="6"/>
                        <a:pt x="66" y="7"/>
                      </a:cubicBezTo>
                      <a:cubicBezTo>
                        <a:pt x="63" y="9"/>
                        <a:pt x="68" y="12"/>
                        <a:pt x="70" y="13"/>
                      </a:cubicBezTo>
                      <a:cubicBezTo>
                        <a:pt x="71" y="15"/>
                        <a:pt x="70" y="17"/>
                        <a:pt x="70" y="18"/>
                      </a:cubicBezTo>
                      <a:cubicBezTo>
                        <a:pt x="69" y="20"/>
                        <a:pt x="78" y="24"/>
                        <a:pt x="78" y="26"/>
                      </a:cubicBezTo>
                      <a:cubicBezTo>
                        <a:pt x="78" y="28"/>
                        <a:pt x="70" y="27"/>
                        <a:pt x="68" y="28"/>
                      </a:cubicBezTo>
                      <a:cubicBezTo>
                        <a:pt x="66" y="28"/>
                        <a:pt x="66" y="37"/>
                        <a:pt x="66" y="39"/>
                      </a:cubicBezTo>
                      <a:cubicBezTo>
                        <a:pt x="66" y="42"/>
                        <a:pt x="60" y="44"/>
                        <a:pt x="59" y="46"/>
                      </a:cubicBezTo>
                      <a:cubicBezTo>
                        <a:pt x="58" y="47"/>
                        <a:pt x="60" y="50"/>
                        <a:pt x="60" y="52"/>
                      </a:cubicBezTo>
                      <a:cubicBezTo>
                        <a:pt x="60" y="54"/>
                        <a:pt x="56" y="61"/>
                        <a:pt x="56" y="62"/>
                      </a:cubicBezTo>
                      <a:cubicBezTo>
                        <a:pt x="55" y="63"/>
                        <a:pt x="45" y="66"/>
                        <a:pt x="44" y="66"/>
                      </a:cubicBezTo>
                      <a:cubicBezTo>
                        <a:pt x="43" y="66"/>
                        <a:pt x="43" y="62"/>
                        <a:pt x="42" y="60"/>
                      </a:cubicBezTo>
                      <a:cubicBezTo>
                        <a:pt x="42" y="59"/>
                        <a:pt x="34" y="59"/>
                        <a:pt x="33" y="58"/>
                      </a:cubicBezTo>
                      <a:cubicBezTo>
                        <a:pt x="32" y="57"/>
                        <a:pt x="25" y="62"/>
                        <a:pt x="23" y="62"/>
                      </a:cubicBezTo>
                      <a:cubicBezTo>
                        <a:pt x="21" y="61"/>
                        <a:pt x="22" y="57"/>
                        <a:pt x="21" y="56"/>
                      </a:cubicBezTo>
                      <a:cubicBezTo>
                        <a:pt x="20" y="55"/>
                        <a:pt x="11" y="56"/>
                        <a:pt x="10" y="56"/>
                      </a:cubicBezTo>
                      <a:cubicBezTo>
                        <a:pt x="8" y="56"/>
                        <a:pt x="9" y="46"/>
                        <a:pt x="9" y="44"/>
                      </a:cubicBezTo>
                      <a:cubicBezTo>
                        <a:pt x="9" y="42"/>
                        <a:pt x="4" y="38"/>
                        <a:pt x="2" y="36"/>
                      </a:cubicBezTo>
                      <a:cubicBezTo>
                        <a:pt x="0" y="34"/>
                        <a:pt x="0" y="30"/>
                        <a:pt x="0" y="27"/>
                      </a:cubicBezTo>
                      <a:cubicBezTo>
                        <a:pt x="0" y="23"/>
                        <a:pt x="2" y="21"/>
                        <a:pt x="5" y="1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1" name="Freeform 178">
                  <a:extLst>
                    <a:ext uri="{FF2B5EF4-FFF2-40B4-BE49-F238E27FC236}">
                      <a16:creationId xmlns:a16="http://schemas.microsoft.com/office/drawing/2014/main" id="{FF1527D2-377B-9DC4-6D3C-FD04647BDC9C}"/>
                    </a:ext>
                  </a:extLst>
                </p:cNvPr>
                <p:cNvSpPr>
                  <a:spLocks/>
                </p:cNvSpPr>
                <p:nvPr>
                  <p:custDataLst>
                    <p:tags r:id="rId107"/>
                  </p:custDataLst>
                </p:nvPr>
              </p:nvSpPr>
              <p:spPr bwMode="auto">
                <a:xfrm>
                  <a:off x="8805581" y="4669041"/>
                  <a:ext cx="401949" cy="107830"/>
                </a:xfrm>
                <a:custGeom>
                  <a:avLst/>
                  <a:gdLst>
                    <a:gd name="T0" fmla="*/ 9406 w 104"/>
                    <a:gd name="T1" fmla="*/ 41501 h 26"/>
                    <a:gd name="T2" fmla="*/ 51731 w 104"/>
                    <a:gd name="T3" fmla="*/ 10374 h 26"/>
                    <a:gd name="T4" fmla="*/ 79948 w 104"/>
                    <a:gd name="T5" fmla="*/ 10374 h 26"/>
                    <a:gd name="T6" fmla="*/ 117569 w 104"/>
                    <a:gd name="T7" fmla="*/ 36313 h 26"/>
                    <a:gd name="T8" fmla="*/ 183408 w 104"/>
                    <a:gd name="T9" fmla="*/ 41501 h 26"/>
                    <a:gd name="T10" fmla="*/ 202218 w 104"/>
                    <a:gd name="T11" fmla="*/ 25939 h 26"/>
                    <a:gd name="T12" fmla="*/ 253949 w 104"/>
                    <a:gd name="T13" fmla="*/ 41501 h 26"/>
                    <a:gd name="T14" fmla="*/ 268058 w 104"/>
                    <a:gd name="T15" fmla="*/ 67440 h 26"/>
                    <a:gd name="T16" fmla="*/ 324491 w 104"/>
                    <a:gd name="T17" fmla="*/ 72626 h 26"/>
                    <a:gd name="T18" fmla="*/ 362114 w 104"/>
                    <a:gd name="T19" fmla="*/ 93376 h 26"/>
                    <a:gd name="T20" fmla="*/ 418547 w 104"/>
                    <a:gd name="T21" fmla="*/ 103753 h 26"/>
                    <a:gd name="T22" fmla="*/ 465574 w 104"/>
                    <a:gd name="T23" fmla="*/ 98564 h 26"/>
                    <a:gd name="T24" fmla="*/ 489088 w 104"/>
                    <a:gd name="T25" fmla="*/ 108939 h 26"/>
                    <a:gd name="T26" fmla="*/ 465574 w 104"/>
                    <a:gd name="T27" fmla="*/ 134877 h 26"/>
                    <a:gd name="T28" fmla="*/ 395032 w 104"/>
                    <a:gd name="T29" fmla="*/ 134877 h 26"/>
                    <a:gd name="T30" fmla="*/ 338599 w 104"/>
                    <a:gd name="T31" fmla="*/ 119315 h 26"/>
                    <a:gd name="T32" fmla="*/ 258653 w 104"/>
                    <a:gd name="T33" fmla="*/ 114127 h 26"/>
                    <a:gd name="T34" fmla="*/ 183408 w 104"/>
                    <a:gd name="T35" fmla="*/ 98564 h 26"/>
                    <a:gd name="T36" fmla="*/ 126975 w 104"/>
                    <a:gd name="T37" fmla="*/ 83002 h 26"/>
                    <a:gd name="T38" fmla="*/ 47027 w 104"/>
                    <a:gd name="T39" fmla="*/ 67440 h 26"/>
                    <a:gd name="T40" fmla="*/ 9406 w 104"/>
                    <a:gd name="T41" fmla="*/ 41501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26">
                      <a:moveTo>
                        <a:pt x="2" y="8"/>
                      </a:moveTo>
                      <a:cubicBezTo>
                        <a:pt x="5" y="7"/>
                        <a:pt x="11" y="4"/>
                        <a:pt x="11" y="2"/>
                      </a:cubicBezTo>
                      <a:cubicBezTo>
                        <a:pt x="12" y="0"/>
                        <a:pt x="17" y="2"/>
                        <a:pt x="17" y="2"/>
                      </a:cubicBezTo>
                      <a:cubicBezTo>
                        <a:pt x="21" y="3"/>
                        <a:pt x="22" y="7"/>
                        <a:pt x="25" y="7"/>
                      </a:cubicBezTo>
                      <a:cubicBezTo>
                        <a:pt x="28" y="7"/>
                        <a:pt x="36" y="8"/>
                        <a:pt x="39" y="8"/>
                      </a:cubicBezTo>
                      <a:cubicBezTo>
                        <a:pt x="41" y="8"/>
                        <a:pt x="39" y="5"/>
                        <a:pt x="43" y="5"/>
                      </a:cubicBezTo>
                      <a:cubicBezTo>
                        <a:pt x="47" y="5"/>
                        <a:pt x="52" y="6"/>
                        <a:pt x="54" y="8"/>
                      </a:cubicBezTo>
                      <a:cubicBezTo>
                        <a:pt x="57" y="9"/>
                        <a:pt x="54" y="13"/>
                        <a:pt x="57" y="13"/>
                      </a:cubicBezTo>
                      <a:cubicBezTo>
                        <a:pt x="60" y="14"/>
                        <a:pt x="68" y="11"/>
                        <a:pt x="69" y="14"/>
                      </a:cubicBezTo>
                      <a:cubicBezTo>
                        <a:pt x="71" y="16"/>
                        <a:pt x="75" y="18"/>
                        <a:pt x="77" y="18"/>
                      </a:cubicBezTo>
                      <a:cubicBezTo>
                        <a:pt x="80" y="18"/>
                        <a:pt x="85" y="20"/>
                        <a:pt x="89" y="20"/>
                      </a:cubicBezTo>
                      <a:cubicBezTo>
                        <a:pt x="92" y="19"/>
                        <a:pt x="96" y="19"/>
                        <a:pt x="99" y="19"/>
                      </a:cubicBezTo>
                      <a:cubicBezTo>
                        <a:pt x="101" y="19"/>
                        <a:pt x="104" y="18"/>
                        <a:pt x="104" y="21"/>
                      </a:cubicBezTo>
                      <a:cubicBezTo>
                        <a:pt x="104" y="23"/>
                        <a:pt x="102" y="25"/>
                        <a:pt x="99" y="26"/>
                      </a:cubicBezTo>
                      <a:cubicBezTo>
                        <a:pt x="95" y="26"/>
                        <a:pt x="87" y="26"/>
                        <a:pt x="84" y="26"/>
                      </a:cubicBezTo>
                      <a:cubicBezTo>
                        <a:pt x="81" y="25"/>
                        <a:pt x="75" y="22"/>
                        <a:pt x="72" y="23"/>
                      </a:cubicBezTo>
                      <a:cubicBezTo>
                        <a:pt x="68" y="23"/>
                        <a:pt x="60" y="22"/>
                        <a:pt x="55" y="22"/>
                      </a:cubicBezTo>
                      <a:cubicBezTo>
                        <a:pt x="50" y="22"/>
                        <a:pt x="43" y="21"/>
                        <a:pt x="39" y="19"/>
                      </a:cubicBezTo>
                      <a:cubicBezTo>
                        <a:pt x="35" y="17"/>
                        <a:pt x="32" y="16"/>
                        <a:pt x="27" y="16"/>
                      </a:cubicBezTo>
                      <a:cubicBezTo>
                        <a:pt x="22" y="16"/>
                        <a:pt x="14" y="14"/>
                        <a:pt x="10" y="13"/>
                      </a:cubicBezTo>
                      <a:cubicBezTo>
                        <a:pt x="6" y="11"/>
                        <a:pt x="0" y="10"/>
                        <a:pt x="2" y="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2" name="Freeform 179">
                  <a:extLst>
                    <a:ext uri="{FF2B5EF4-FFF2-40B4-BE49-F238E27FC236}">
                      <a16:creationId xmlns:a16="http://schemas.microsoft.com/office/drawing/2014/main" id="{CD05DCAC-255F-191E-D737-B0F931074CF7}"/>
                    </a:ext>
                  </a:extLst>
                </p:cNvPr>
                <p:cNvSpPr>
                  <a:spLocks/>
                </p:cNvSpPr>
                <p:nvPr>
                  <p:custDataLst>
                    <p:tags r:id="rId108"/>
                  </p:custDataLst>
                </p:nvPr>
              </p:nvSpPr>
              <p:spPr bwMode="auto">
                <a:xfrm>
                  <a:off x="8500187" y="4295079"/>
                  <a:ext cx="327849" cy="378552"/>
                </a:xfrm>
                <a:custGeom>
                  <a:avLst/>
                  <a:gdLst>
                    <a:gd name="T0" fmla="*/ 42153 w 85"/>
                    <a:gd name="T1" fmla="*/ 70933 h 89"/>
                    <a:gd name="T2" fmla="*/ 9368 w 85"/>
                    <a:gd name="T3" fmla="*/ 10912 h 89"/>
                    <a:gd name="T4" fmla="*/ 51519 w 85"/>
                    <a:gd name="T5" fmla="*/ 21824 h 89"/>
                    <a:gd name="T6" fmla="*/ 98356 w 85"/>
                    <a:gd name="T7" fmla="*/ 32739 h 89"/>
                    <a:gd name="T8" fmla="*/ 135825 w 85"/>
                    <a:gd name="T9" fmla="*/ 87302 h 89"/>
                    <a:gd name="T10" fmla="*/ 201396 w 85"/>
                    <a:gd name="T11" fmla="*/ 147321 h 89"/>
                    <a:gd name="T12" fmla="*/ 266967 w 85"/>
                    <a:gd name="T13" fmla="*/ 196428 h 89"/>
                    <a:gd name="T14" fmla="*/ 309118 w 85"/>
                    <a:gd name="T15" fmla="*/ 223710 h 89"/>
                    <a:gd name="T16" fmla="*/ 304436 w 85"/>
                    <a:gd name="T17" fmla="*/ 267361 h 89"/>
                    <a:gd name="T18" fmla="*/ 341905 w 85"/>
                    <a:gd name="T19" fmla="*/ 283730 h 89"/>
                    <a:gd name="T20" fmla="*/ 346589 w 85"/>
                    <a:gd name="T21" fmla="*/ 332838 h 89"/>
                    <a:gd name="T22" fmla="*/ 379373 w 85"/>
                    <a:gd name="T23" fmla="*/ 327380 h 89"/>
                    <a:gd name="T24" fmla="*/ 393424 w 85"/>
                    <a:gd name="T25" fmla="*/ 381945 h 89"/>
                    <a:gd name="T26" fmla="*/ 388740 w 85"/>
                    <a:gd name="T27" fmla="*/ 485615 h 89"/>
                    <a:gd name="T28" fmla="*/ 332536 w 85"/>
                    <a:gd name="T29" fmla="*/ 474703 h 89"/>
                    <a:gd name="T30" fmla="*/ 248233 w 85"/>
                    <a:gd name="T31" fmla="*/ 392858 h 89"/>
                    <a:gd name="T32" fmla="*/ 192028 w 85"/>
                    <a:gd name="T33" fmla="*/ 261905 h 89"/>
                    <a:gd name="T34" fmla="*/ 145193 w 85"/>
                    <a:gd name="T35" fmla="*/ 229166 h 89"/>
                    <a:gd name="T36" fmla="*/ 131141 w 85"/>
                    <a:gd name="T37" fmla="*/ 169147 h 89"/>
                    <a:gd name="T38" fmla="*/ 103040 w 85"/>
                    <a:gd name="T39" fmla="*/ 136409 h 89"/>
                    <a:gd name="T40" fmla="*/ 74938 w 85"/>
                    <a:gd name="T41" fmla="*/ 92758 h 89"/>
                    <a:gd name="T42" fmla="*/ 42153 w 85"/>
                    <a:gd name="T43" fmla="*/ 70933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5" h="89">
                      <a:moveTo>
                        <a:pt x="9" y="13"/>
                      </a:moveTo>
                      <a:cubicBezTo>
                        <a:pt x="6" y="10"/>
                        <a:pt x="0" y="4"/>
                        <a:pt x="2" y="2"/>
                      </a:cubicBezTo>
                      <a:cubicBezTo>
                        <a:pt x="4" y="0"/>
                        <a:pt x="8" y="4"/>
                        <a:pt x="11" y="4"/>
                      </a:cubicBezTo>
                      <a:cubicBezTo>
                        <a:pt x="13" y="4"/>
                        <a:pt x="20" y="4"/>
                        <a:pt x="21" y="6"/>
                      </a:cubicBezTo>
                      <a:cubicBezTo>
                        <a:pt x="22" y="7"/>
                        <a:pt x="27" y="14"/>
                        <a:pt x="29" y="16"/>
                      </a:cubicBezTo>
                      <a:cubicBezTo>
                        <a:pt x="30" y="17"/>
                        <a:pt x="39" y="25"/>
                        <a:pt x="43" y="27"/>
                      </a:cubicBezTo>
                      <a:cubicBezTo>
                        <a:pt x="47" y="29"/>
                        <a:pt x="55" y="34"/>
                        <a:pt x="57" y="36"/>
                      </a:cubicBezTo>
                      <a:cubicBezTo>
                        <a:pt x="59" y="38"/>
                        <a:pt x="66" y="40"/>
                        <a:pt x="66" y="41"/>
                      </a:cubicBezTo>
                      <a:cubicBezTo>
                        <a:pt x="66" y="43"/>
                        <a:pt x="63" y="48"/>
                        <a:pt x="65" y="49"/>
                      </a:cubicBezTo>
                      <a:cubicBezTo>
                        <a:pt x="67" y="51"/>
                        <a:pt x="71" y="49"/>
                        <a:pt x="73" y="52"/>
                      </a:cubicBezTo>
                      <a:cubicBezTo>
                        <a:pt x="74" y="55"/>
                        <a:pt x="70" y="59"/>
                        <a:pt x="74" y="61"/>
                      </a:cubicBezTo>
                      <a:cubicBezTo>
                        <a:pt x="77" y="62"/>
                        <a:pt x="79" y="59"/>
                        <a:pt x="81" y="60"/>
                      </a:cubicBezTo>
                      <a:cubicBezTo>
                        <a:pt x="84" y="62"/>
                        <a:pt x="84" y="67"/>
                        <a:pt x="84" y="70"/>
                      </a:cubicBezTo>
                      <a:cubicBezTo>
                        <a:pt x="84" y="74"/>
                        <a:pt x="85" y="88"/>
                        <a:pt x="83" y="89"/>
                      </a:cubicBezTo>
                      <a:cubicBezTo>
                        <a:pt x="81" y="89"/>
                        <a:pt x="74" y="88"/>
                        <a:pt x="71" y="87"/>
                      </a:cubicBezTo>
                      <a:cubicBezTo>
                        <a:pt x="69" y="85"/>
                        <a:pt x="56" y="77"/>
                        <a:pt x="53" y="72"/>
                      </a:cubicBezTo>
                      <a:cubicBezTo>
                        <a:pt x="51" y="67"/>
                        <a:pt x="44" y="50"/>
                        <a:pt x="41" y="48"/>
                      </a:cubicBezTo>
                      <a:cubicBezTo>
                        <a:pt x="38" y="46"/>
                        <a:pt x="32" y="45"/>
                        <a:pt x="31" y="42"/>
                      </a:cubicBezTo>
                      <a:cubicBezTo>
                        <a:pt x="31" y="40"/>
                        <a:pt x="32" y="35"/>
                        <a:pt x="28" y="31"/>
                      </a:cubicBezTo>
                      <a:cubicBezTo>
                        <a:pt x="25" y="26"/>
                        <a:pt x="25" y="29"/>
                        <a:pt x="22" y="25"/>
                      </a:cubicBezTo>
                      <a:cubicBezTo>
                        <a:pt x="18" y="22"/>
                        <a:pt x="19" y="18"/>
                        <a:pt x="16" y="17"/>
                      </a:cubicBezTo>
                      <a:cubicBezTo>
                        <a:pt x="14" y="16"/>
                        <a:pt x="9" y="13"/>
                        <a:pt x="9" y="1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3" name="Freeform 180">
                  <a:extLst>
                    <a:ext uri="{FF2B5EF4-FFF2-40B4-BE49-F238E27FC236}">
                      <a16:creationId xmlns:a16="http://schemas.microsoft.com/office/drawing/2014/main" id="{F4A90A01-98E3-50E4-065A-91899F906445}"/>
                    </a:ext>
                  </a:extLst>
                </p:cNvPr>
                <p:cNvSpPr>
                  <a:spLocks/>
                </p:cNvSpPr>
                <p:nvPr>
                  <p:custDataLst>
                    <p:tags r:id="rId109"/>
                  </p:custDataLst>
                </p:nvPr>
              </p:nvSpPr>
              <p:spPr bwMode="auto">
                <a:xfrm>
                  <a:off x="8417100" y="3540276"/>
                  <a:ext cx="262727" cy="596501"/>
                </a:xfrm>
                <a:custGeom>
                  <a:avLst/>
                  <a:gdLst>
                    <a:gd name="T0" fmla="*/ 0 w 68"/>
                    <a:gd name="T1" fmla="*/ 314005 h 142"/>
                    <a:gd name="T2" fmla="*/ 23498 w 68"/>
                    <a:gd name="T3" fmla="*/ 308682 h 142"/>
                    <a:gd name="T4" fmla="*/ 18799 w 68"/>
                    <a:gd name="T5" fmla="*/ 282073 h 142"/>
                    <a:gd name="T6" fmla="*/ 37598 w 68"/>
                    <a:gd name="T7" fmla="*/ 276750 h 142"/>
                    <a:gd name="T8" fmla="*/ 51697 w 68"/>
                    <a:gd name="T9" fmla="*/ 196919 h 142"/>
                    <a:gd name="T10" fmla="*/ 75195 w 68"/>
                    <a:gd name="T11" fmla="*/ 196919 h 142"/>
                    <a:gd name="T12" fmla="*/ 108093 w 68"/>
                    <a:gd name="T13" fmla="*/ 117086 h 142"/>
                    <a:gd name="T14" fmla="*/ 112793 w 68"/>
                    <a:gd name="T15" fmla="*/ 85154 h 142"/>
                    <a:gd name="T16" fmla="*/ 150390 w 68"/>
                    <a:gd name="T17" fmla="*/ 53221 h 142"/>
                    <a:gd name="T18" fmla="*/ 173888 w 68"/>
                    <a:gd name="T19" fmla="*/ 58544 h 142"/>
                    <a:gd name="T20" fmla="*/ 187988 w 68"/>
                    <a:gd name="T21" fmla="*/ 31932 h 142"/>
                    <a:gd name="T22" fmla="*/ 183287 w 68"/>
                    <a:gd name="T23" fmla="*/ 10644 h 142"/>
                    <a:gd name="T24" fmla="*/ 202087 w 68"/>
                    <a:gd name="T25" fmla="*/ 0 h 142"/>
                    <a:gd name="T26" fmla="*/ 220886 w 68"/>
                    <a:gd name="T27" fmla="*/ 31932 h 142"/>
                    <a:gd name="T28" fmla="*/ 239685 w 68"/>
                    <a:gd name="T29" fmla="*/ 37255 h 142"/>
                    <a:gd name="T30" fmla="*/ 234984 w 68"/>
                    <a:gd name="T31" fmla="*/ 111763 h 142"/>
                    <a:gd name="T32" fmla="*/ 197388 w 68"/>
                    <a:gd name="T33" fmla="*/ 164985 h 142"/>
                    <a:gd name="T34" fmla="*/ 197388 w 68"/>
                    <a:gd name="T35" fmla="*/ 196919 h 142"/>
                    <a:gd name="T36" fmla="*/ 225585 w 68"/>
                    <a:gd name="T37" fmla="*/ 191596 h 142"/>
                    <a:gd name="T38" fmla="*/ 239685 w 68"/>
                    <a:gd name="T39" fmla="*/ 207562 h 142"/>
                    <a:gd name="T40" fmla="*/ 263183 w 68"/>
                    <a:gd name="T41" fmla="*/ 234172 h 142"/>
                    <a:gd name="T42" fmla="*/ 258482 w 68"/>
                    <a:gd name="T43" fmla="*/ 271427 h 142"/>
                    <a:gd name="T44" fmla="*/ 286681 w 68"/>
                    <a:gd name="T45" fmla="*/ 287393 h 142"/>
                    <a:gd name="T46" fmla="*/ 305480 w 68"/>
                    <a:gd name="T47" fmla="*/ 287393 h 142"/>
                    <a:gd name="T48" fmla="*/ 319579 w 68"/>
                    <a:gd name="T49" fmla="*/ 308682 h 142"/>
                    <a:gd name="T50" fmla="*/ 300779 w 68"/>
                    <a:gd name="T51" fmla="*/ 324648 h 142"/>
                    <a:gd name="T52" fmla="*/ 291380 w 68"/>
                    <a:gd name="T53" fmla="*/ 351260 h 142"/>
                    <a:gd name="T54" fmla="*/ 291380 w 68"/>
                    <a:gd name="T55" fmla="*/ 351260 h 142"/>
                    <a:gd name="T56" fmla="*/ 267882 w 68"/>
                    <a:gd name="T57" fmla="*/ 356581 h 142"/>
                    <a:gd name="T58" fmla="*/ 239685 w 68"/>
                    <a:gd name="T59" fmla="*/ 377870 h 142"/>
                    <a:gd name="T60" fmla="*/ 211486 w 68"/>
                    <a:gd name="T61" fmla="*/ 383192 h 142"/>
                    <a:gd name="T62" fmla="*/ 197388 w 68"/>
                    <a:gd name="T63" fmla="*/ 436414 h 142"/>
                    <a:gd name="T64" fmla="*/ 239685 w 68"/>
                    <a:gd name="T65" fmla="*/ 500278 h 142"/>
                    <a:gd name="T66" fmla="*/ 234984 w 68"/>
                    <a:gd name="T67" fmla="*/ 564143 h 142"/>
                    <a:gd name="T68" fmla="*/ 239685 w 68"/>
                    <a:gd name="T69" fmla="*/ 601398 h 142"/>
                    <a:gd name="T70" fmla="*/ 253783 w 68"/>
                    <a:gd name="T71" fmla="*/ 649297 h 142"/>
                    <a:gd name="T72" fmla="*/ 253783 w 68"/>
                    <a:gd name="T73" fmla="*/ 697195 h 142"/>
                    <a:gd name="T74" fmla="*/ 220886 w 68"/>
                    <a:gd name="T75" fmla="*/ 755739 h 142"/>
                    <a:gd name="T76" fmla="*/ 230285 w 68"/>
                    <a:gd name="T77" fmla="*/ 686552 h 142"/>
                    <a:gd name="T78" fmla="*/ 220886 w 68"/>
                    <a:gd name="T79" fmla="*/ 638653 h 142"/>
                    <a:gd name="T80" fmla="*/ 206785 w 68"/>
                    <a:gd name="T81" fmla="*/ 585432 h 142"/>
                    <a:gd name="T82" fmla="*/ 192687 w 68"/>
                    <a:gd name="T83" fmla="*/ 521567 h 142"/>
                    <a:gd name="T84" fmla="*/ 178588 w 68"/>
                    <a:gd name="T85" fmla="*/ 473667 h 142"/>
                    <a:gd name="T86" fmla="*/ 159789 w 68"/>
                    <a:gd name="T87" fmla="*/ 505601 h 142"/>
                    <a:gd name="T88" fmla="*/ 117492 w 68"/>
                    <a:gd name="T89" fmla="*/ 548177 h 142"/>
                    <a:gd name="T90" fmla="*/ 75195 w 68"/>
                    <a:gd name="T91" fmla="*/ 526888 h 142"/>
                    <a:gd name="T92" fmla="*/ 84594 w 68"/>
                    <a:gd name="T93" fmla="*/ 436414 h 142"/>
                    <a:gd name="T94" fmla="*/ 56396 w 68"/>
                    <a:gd name="T95" fmla="*/ 377870 h 142"/>
                    <a:gd name="T96" fmla="*/ 23498 w 68"/>
                    <a:gd name="T97" fmla="*/ 351260 h 142"/>
                    <a:gd name="T98" fmla="*/ 0 w 68"/>
                    <a:gd name="T99" fmla="*/ 314005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 h="142">
                      <a:moveTo>
                        <a:pt x="0" y="59"/>
                      </a:moveTo>
                      <a:cubicBezTo>
                        <a:pt x="5" y="58"/>
                        <a:pt x="5" y="58"/>
                        <a:pt x="5" y="58"/>
                      </a:cubicBezTo>
                      <a:cubicBezTo>
                        <a:pt x="5" y="58"/>
                        <a:pt x="4" y="55"/>
                        <a:pt x="4" y="53"/>
                      </a:cubicBezTo>
                      <a:cubicBezTo>
                        <a:pt x="8" y="52"/>
                        <a:pt x="8" y="52"/>
                        <a:pt x="8" y="52"/>
                      </a:cubicBezTo>
                      <a:cubicBezTo>
                        <a:pt x="8" y="52"/>
                        <a:pt x="10" y="38"/>
                        <a:pt x="11" y="37"/>
                      </a:cubicBezTo>
                      <a:cubicBezTo>
                        <a:pt x="11" y="36"/>
                        <a:pt x="15" y="37"/>
                        <a:pt x="16" y="37"/>
                      </a:cubicBezTo>
                      <a:cubicBezTo>
                        <a:pt x="17" y="37"/>
                        <a:pt x="23" y="23"/>
                        <a:pt x="23" y="22"/>
                      </a:cubicBezTo>
                      <a:cubicBezTo>
                        <a:pt x="23" y="20"/>
                        <a:pt x="22" y="16"/>
                        <a:pt x="24" y="16"/>
                      </a:cubicBezTo>
                      <a:cubicBezTo>
                        <a:pt x="25" y="15"/>
                        <a:pt x="31" y="10"/>
                        <a:pt x="32" y="10"/>
                      </a:cubicBezTo>
                      <a:cubicBezTo>
                        <a:pt x="33" y="10"/>
                        <a:pt x="36" y="12"/>
                        <a:pt x="37" y="11"/>
                      </a:cubicBezTo>
                      <a:cubicBezTo>
                        <a:pt x="38" y="10"/>
                        <a:pt x="40" y="6"/>
                        <a:pt x="40" y="6"/>
                      </a:cubicBezTo>
                      <a:cubicBezTo>
                        <a:pt x="39" y="2"/>
                        <a:pt x="39" y="2"/>
                        <a:pt x="39" y="2"/>
                      </a:cubicBezTo>
                      <a:cubicBezTo>
                        <a:pt x="40" y="2"/>
                        <a:pt x="41" y="0"/>
                        <a:pt x="43" y="0"/>
                      </a:cubicBezTo>
                      <a:cubicBezTo>
                        <a:pt x="46" y="1"/>
                        <a:pt x="46" y="5"/>
                        <a:pt x="47" y="6"/>
                      </a:cubicBezTo>
                      <a:cubicBezTo>
                        <a:pt x="49" y="7"/>
                        <a:pt x="50" y="6"/>
                        <a:pt x="51" y="7"/>
                      </a:cubicBezTo>
                      <a:cubicBezTo>
                        <a:pt x="52" y="9"/>
                        <a:pt x="51" y="19"/>
                        <a:pt x="50" y="21"/>
                      </a:cubicBezTo>
                      <a:cubicBezTo>
                        <a:pt x="50" y="23"/>
                        <a:pt x="43" y="28"/>
                        <a:pt x="42" y="31"/>
                      </a:cubicBezTo>
                      <a:cubicBezTo>
                        <a:pt x="41" y="33"/>
                        <a:pt x="41" y="36"/>
                        <a:pt x="42" y="37"/>
                      </a:cubicBezTo>
                      <a:cubicBezTo>
                        <a:pt x="44" y="38"/>
                        <a:pt x="47" y="36"/>
                        <a:pt x="48" y="36"/>
                      </a:cubicBezTo>
                      <a:cubicBezTo>
                        <a:pt x="50" y="36"/>
                        <a:pt x="51" y="37"/>
                        <a:pt x="51" y="39"/>
                      </a:cubicBezTo>
                      <a:cubicBezTo>
                        <a:pt x="51" y="40"/>
                        <a:pt x="55" y="43"/>
                        <a:pt x="56" y="44"/>
                      </a:cubicBezTo>
                      <a:cubicBezTo>
                        <a:pt x="58" y="45"/>
                        <a:pt x="53" y="49"/>
                        <a:pt x="55" y="51"/>
                      </a:cubicBezTo>
                      <a:cubicBezTo>
                        <a:pt x="57" y="53"/>
                        <a:pt x="59" y="54"/>
                        <a:pt x="61" y="54"/>
                      </a:cubicBezTo>
                      <a:cubicBezTo>
                        <a:pt x="62" y="54"/>
                        <a:pt x="65" y="54"/>
                        <a:pt x="65" y="54"/>
                      </a:cubicBezTo>
                      <a:cubicBezTo>
                        <a:pt x="68" y="58"/>
                        <a:pt x="68" y="58"/>
                        <a:pt x="68" y="58"/>
                      </a:cubicBezTo>
                      <a:cubicBezTo>
                        <a:pt x="67" y="59"/>
                        <a:pt x="65" y="60"/>
                        <a:pt x="64" y="61"/>
                      </a:cubicBezTo>
                      <a:cubicBezTo>
                        <a:pt x="62" y="66"/>
                        <a:pt x="62" y="66"/>
                        <a:pt x="62" y="66"/>
                      </a:cubicBezTo>
                      <a:cubicBezTo>
                        <a:pt x="62" y="66"/>
                        <a:pt x="62" y="66"/>
                        <a:pt x="62" y="66"/>
                      </a:cubicBezTo>
                      <a:cubicBezTo>
                        <a:pt x="60" y="66"/>
                        <a:pt x="58" y="66"/>
                        <a:pt x="57" y="67"/>
                      </a:cubicBezTo>
                      <a:cubicBezTo>
                        <a:pt x="55" y="69"/>
                        <a:pt x="52" y="71"/>
                        <a:pt x="51" y="71"/>
                      </a:cubicBezTo>
                      <a:cubicBezTo>
                        <a:pt x="50" y="71"/>
                        <a:pt x="46" y="71"/>
                        <a:pt x="45" y="72"/>
                      </a:cubicBezTo>
                      <a:cubicBezTo>
                        <a:pt x="44" y="74"/>
                        <a:pt x="43" y="80"/>
                        <a:pt x="42" y="82"/>
                      </a:cubicBezTo>
                      <a:cubicBezTo>
                        <a:pt x="41" y="83"/>
                        <a:pt x="51" y="91"/>
                        <a:pt x="51" y="94"/>
                      </a:cubicBezTo>
                      <a:cubicBezTo>
                        <a:pt x="51" y="97"/>
                        <a:pt x="51" y="104"/>
                        <a:pt x="50" y="106"/>
                      </a:cubicBezTo>
                      <a:cubicBezTo>
                        <a:pt x="50" y="107"/>
                        <a:pt x="50" y="111"/>
                        <a:pt x="51" y="113"/>
                      </a:cubicBezTo>
                      <a:cubicBezTo>
                        <a:pt x="53" y="115"/>
                        <a:pt x="54" y="121"/>
                        <a:pt x="54" y="122"/>
                      </a:cubicBezTo>
                      <a:cubicBezTo>
                        <a:pt x="54" y="123"/>
                        <a:pt x="54" y="130"/>
                        <a:pt x="54" y="131"/>
                      </a:cubicBezTo>
                      <a:cubicBezTo>
                        <a:pt x="47" y="142"/>
                        <a:pt x="47" y="142"/>
                        <a:pt x="47" y="142"/>
                      </a:cubicBezTo>
                      <a:cubicBezTo>
                        <a:pt x="48" y="137"/>
                        <a:pt x="49" y="133"/>
                        <a:pt x="49" y="129"/>
                      </a:cubicBezTo>
                      <a:cubicBezTo>
                        <a:pt x="49" y="125"/>
                        <a:pt x="49" y="123"/>
                        <a:pt x="47" y="120"/>
                      </a:cubicBezTo>
                      <a:cubicBezTo>
                        <a:pt x="44" y="116"/>
                        <a:pt x="44" y="113"/>
                        <a:pt x="44" y="110"/>
                      </a:cubicBezTo>
                      <a:cubicBezTo>
                        <a:pt x="44" y="107"/>
                        <a:pt x="44" y="101"/>
                        <a:pt x="41" y="98"/>
                      </a:cubicBezTo>
                      <a:cubicBezTo>
                        <a:pt x="39" y="94"/>
                        <a:pt x="39" y="89"/>
                        <a:pt x="38" y="89"/>
                      </a:cubicBezTo>
                      <a:cubicBezTo>
                        <a:pt x="36" y="89"/>
                        <a:pt x="36" y="93"/>
                        <a:pt x="34" y="95"/>
                      </a:cubicBezTo>
                      <a:cubicBezTo>
                        <a:pt x="32" y="96"/>
                        <a:pt x="26" y="103"/>
                        <a:pt x="25" y="103"/>
                      </a:cubicBezTo>
                      <a:cubicBezTo>
                        <a:pt x="24" y="103"/>
                        <a:pt x="17" y="100"/>
                        <a:pt x="16" y="99"/>
                      </a:cubicBezTo>
                      <a:cubicBezTo>
                        <a:pt x="15" y="98"/>
                        <a:pt x="20" y="86"/>
                        <a:pt x="18" y="82"/>
                      </a:cubicBezTo>
                      <a:cubicBezTo>
                        <a:pt x="16" y="78"/>
                        <a:pt x="14" y="73"/>
                        <a:pt x="12" y="71"/>
                      </a:cubicBezTo>
                      <a:cubicBezTo>
                        <a:pt x="10" y="68"/>
                        <a:pt x="7" y="67"/>
                        <a:pt x="5" y="66"/>
                      </a:cubicBezTo>
                      <a:cubicBezTo>
                        <a:pt x="4" y="64"/>
                        <a:pt x="1" y="61"/>
                        <a:pt x="0" y="5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4" name="Freeform 181">
                  <a:extLst>
                    <a:ext uri="{FF2B5EF4-FFF2-40B4-BE49-F238E27FC236}">
                      <a16:creationId xmlns:a16="http://schemas.microsoft.com/office/drawing/2014/main" id="{08647DC3-C036-2086-0F41-8DF45F129A7E}"/>
                    </a:ext>
                  </a:extLst>
                </p:cNvPr>
                <p:cNvSpPr>
                  <a:spLocks/>
                </p:cNvSpPr>
                <p:nvPr>
                  <p:custDataLst>
                    <p:tags r:id="rId110"/>
                  </p:custDataLst>
                </p:nvPr>
              </p:nvSpPr>
              <p:spPr bwMode="auto">
                <a:xfrm>
                  <a:off x="8657374" y="3744464"/>
                  <a:ext cx="213328" cy="300546"/>
                </a:xfrm>
                <a:custGeom>
                  <a:avLst/>
                  <a:gdLst>
                    <a:gd name="T0" fmla="*/ 4763 w 95"/>
                    <a:gd name="T1" fmla="*/ 52388 h 131"/>
                    <a:gd name="T2" fmla="*/ 0 w 95"/>
                    <a:gd name="T3" fmla="*/ 49213 h 131"/>
                    <a:gd name="T4" fmla="*/ 0 w 95"/>
                    <a:gd name="T5" fmla="*/ 49213 h 131"/>
                    <a:gd name="T6" fmla="*/ 4763 w 95"/>
                    <a:gd name="T7" fmla="*/ 34925 h 131"/>
                    <a:gd name="T8" fmla="*/ 15875 w 95"/>
                    <a:gd name="T9" fmla="*/ 26988 h 131"/>
                    <a:gd name="T10" fmla="*/ 22225 w 95"/>
                    <a:gd name="T11" fmla="*/ 23813 h 131"/>
                    <a:gd name="T12" fmla="*/ 30163 w 95"/>
                    <a:gd name="T13" fmla="*/ 28575 h 131"/>
                    <a:gd name="T14" fmla="*/ 31750 w 95"/>
                    <a:gd name="T15" fmla="*/ 3175 h 131"/>
                    <a:gd name="T16" fmla="*/ 46038 w 95"/>
                    <a:gd name="T17" fmla="*/ 0 h 131"/>
                    <a:gd name="T18" fmla="*/ 50800 w 95"/>
                    <a:gd name="T19" fmla="*/ 11113 h 131"/>
                    <a:gd name="T20" fmla="*/ 53975 w 95"/>
                    <a:gd name="T21" fmla="*/ 31750 h 131"/>
                    <a:gd name="T22" fmla="*/ 73025 w 95"/>
                    <a:gd name="T23" fmla="*/ 41275 h 131"/>
                    <a:gd name="T24" fmla="*/ 84138 w 95"/>
                    <a:gd name="T25" fmla="*/ 34925 h 131"/>
                    <a:gd name="T26" fmla="*/ 100013 w 95"/>
                    <a:gd name="T27" fmla="*/ 49213 h 131"/>
                    <a:gd name="T28" fmla="*/ 95250 w 95"/>
                    <a:gd name="T29" fmla="*/ 61913 h 131"/>
                    <a:gd name="T30" fmla="*/ 80963 w 95"/>
                    <a:gd name="T31" fmla="*/ 65088 h 131"/>
                    <a:gd name="T32" fmla="*/ 76200 w 95"/>
                    <a:gd name="T33" fmla="*/ 79375 h 131"/>
                    <a:gd name="T34" fmla="*/ 95250 w 95"/>
                    <a:gd name="T35" fmla="*/ 90488 h 131"/>
                    <a:gd name="T36" fmla="*/ 115888 w 95"/>
                    <a:gd name="T37" fmla="*/ 117475 h 131"/>
                    <a:gd name="T38" fmla="*/ 131763 w 95"/>
                    <a:gd name="T39" fmla="*/ 141288 h 131"/>
                    <a:gd name="T40" fmla="*/ 149225 w 95"/>
                    <a:gd name="T41" fmla="*/ 163513 h 131"/>
                    <a:gd name="T42" fmla="*/ 149225 w 95"/>
                    <a:gd name="T43" fmla="*/ 198438 h 131"/>
                    <a:gd name="T44" fmla="*/ 120650 w 95"/>
                    <a:gd name="T45" fmla="*/ 204788 h 131"/>
                    <a:gd name="T46" fmla="*/ 103188 w 95"/>
                    <a:gd name="T47" fmla="*/ 190500 h 131"/>
                    <a:gd name="T48" fmla="*/ 107950 w 95"/>
                    <a:gd name="T49" fmla="*/ 160338 h 131"/>
                    <a:gd name="T50" fmla="*/ 95250 w 95"/>
                    <a:gd name="T51" fmla="*/ 142875 h 131"/>
                    <a:gd name="T52" fmla="*/ 92075 w 95"/>
                    <a:gd name="T53" fmla="*/ 117475 h 131"/>
                    <a:gd name="T54" fmla="*/ 68263 w 95"/>
                    <a:gd name="T55" fmla="*/ 96838 h 131"/>
                    <a:gd name="T56" fmla="*/ 53975 w 95"/>
                    <a:gd name="T57" fmla="*/ 107950 h 131"/>
                    <a:gd name="T58" fmla="*/ 31750 w 95"/>
                    <a:gd name="T59" fmla="*/ 107950 h 131"/>
                    <a:gd name="T60" fmla="*/ 15875 w 95"/>
                    <a:gd name="T61" fmla="*/ 120650 h 131"/>
                    <a:gd name="T62" fmla="*/ 22225 w 95"/>
                    <a:gd name="T63" fmla="*/ 82550 h 131"/>
                    <a:gd name="T64" fmla="*/ 14288 w 95"/>
                    <a:gd name="T65" fmla="*/ 69850 h 131"/>
                    <a:gd name="T66" fmla="*/ 3175 w 95"/>
                    <a:gd name="T67" fmla="*/ 69850 h 131"/>
                    <a:gd name="T68" fmla="*/ 4763 w 95"/>
                    <a:gd name="T69" fmla="*/ 52388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31">
                      <a:moveTo>
                        <a:pt x="3" y="33"/>
                      </a:moveTo>
                      <a:cubicBezTo>
                        <a:pt x="2" y="33"/>
                        <a:pt x="0" y="31"/>
                        <a:pt x="0" y="31"/>
                      </a:cubicBezTo>
                      <a:cubicBezTo>
                        <a:pt x="0" y="31"/>
                        <a:pt x="0" y="31"/>
                        <a:pt x="0" y="31"/>
                      </a:cubicBezTo>
                      <a:cubicBezTo>
                        <a:pt x="3" y="22"/>
                        <a:pt x="3" y="22"/>
                        <a:pt x="3" y="22"/>
                      </a:cubicBezTo>
                      <a:cubicBezTo>
                        <a:pt x="5" y="20"/>
                        <a:pt x="9" y="18"/>
                        <a:pt x="10" y="17"/>
                      </a:cubicBezTo>
                      <a:cubicBezTo>
                        <a:pt x="12" y="15"/>
                        <a:pt x="12" y="15"/>
                        <a:pt x="14" y="15"/>
                      </a:cubicBezTo>
                      <a:cubicBezTo>
                        <a:pt x="15" y="15"/>
                        <a:pt x="17" y="18"/>
                        <a:pt x="19" y="18"/>
                      </a:cubicBezTo>
                      <a:cubicBezTo>
                        <a:pt x="20" y="17"/>
                        <a:pt x="19" y="2"/>
                        <a:pt x="20" y="2"/>
                      </a:cubicBezTo>
                      <a:cubicBezTo>
                        <a:pt x="22" y="0"/>
                        <a:pt x="26" y="0"/>
                        <a:pt x="29" y="0"/>
                      </a:cubicBezTo>
                      <a:cubicBezTo>
                        <a:pt x="32" y="7"/>
                        <a:pt x="32" y="7"/>
                        <a:pt x="32" y="7"/>
                      </a:cubicBezTo>
                      <a:cubicBezTo>
                        <a:pt x="36" y="9"/>
                        <a:pt x="34" y="17"/>
                        <a:pt x="34" y="20"/>
                      </a:cubicBezTo>
                      <a:cubicBezTo>
                        <a:pt x="36" y="26"/>
                        <a:pt x="43" y="28"/>
                        <a:pt x="46" y="26"/>
                      </a:cubicBezTo>
                      <a:cubicBezTo>
                        <a:pt x="48" y="24"/>
                        <a:pt x="49" y="20"/>
                        <a:pt x="53" y="22"/>
                      </a:cubicBezTo>
                      <a:cubicBezTo>
                        <a:pt x="56" y="24"/>
                        <a:pt x="63" y="31"/>
                        <a:pt x="63" y="31"/>
                      </a:cubicBezTo>
                      <a:cubicBezTo>
                        <a:pt x="63" y="31"/>
                        <a:pt x="61" y="37"/>
                        <a:pt x="60" y="39"/>
                      </a:cubicBezTo>
                      <a:cubicBezTo>
                        <a:pt x="60" y="42"/>
                        <a:pt x="51" y="41"/>
                        <a:pt x="51" y="41"/>
                      </a:cubicBezTo>
                      <a:cubicBezTo>
                        <a:pt x="51" y="41"/>
                        <a:pt x="46" y="48"/>
                        <a:pt x="48" y="50"/>
                      </a:cubicBezTo>
                      <a:cubicBezTo>
                        <a:pt x="49" y="50"/>
                        <a:pt x="56" y="55"/>
                        <a:pt x="60" y="57"/>
                      </a:cubicBezTo>
                      <a:cubicBezTo>
                        <a:pt x="65" y="59"/>
                        <a:pt x="70" y="70"/>
                        <a:pt x="73" y="74"/>
                      </a:cubicBezTo>
                      <a:cubicBezTo>
                        <a:pt x="75" y="79"/>
                        <a:pt x="82" y="87"/>
                        <a:pt x="83" y="89"/>
                      </a:cubicBezTo>
                      <a:cubicBezTo>
                        <a:pt x="85" y="92"/>
                        <a:pt x="92" y="100"/>
                        <a:pt x="94" y="103"/>
                      </a:cubicBezTo>
                      <a:cubicBezTo>
                        <a:pt x="95" y="109"/>
                        <a:pt x="95" y="122"/>
                        <a:pt x="94" y="125"/>
                      </a:cubicBezTo>
                      <a:cubicBezTo>
                        <a:pt x="92" y="126"/>
                        <a:pt x="81" y="130"/>
                        <a:pt x="76" y="129"/>
                      </a:cubicBezTo>
                      <a:cubicBezTo>
                        <a:pt x="74" y="123"/>
                        <a:pt x="66" y="131"/>
                        <a:pt x="65" y="120"/>
                      </a:cubicBezTo>
                      <a:cubicBezTo>
                        <a:pt x="68" y="118"/>
                        <a:pt x="68" y="109"/>
                        <a:pt x="68" y="101"/>
                      </a:cubicBezTo>
                      <a:cubicBezTo>
                        <a:pt x="68" y="96"/>
                        <a:pt x="63" y="96"/>
                        <a:pt x="60" y="90"/>
                      </a:cubicBezTo>
                      <a:cubicBezTo>
                        <a:pt x="58" y="85"/>
                        <a:pt x="60" y="76"/>
                        <a:pt x="58" y="74"/>
                      </a:cubicBezTo>
                      <a:cubicBezTo>
                        <a:pt x="54" y="70"/>
                        <a:pt x="46" y="61"/>
                        <a:pt x="43" y="61"/>
                      </a:cubicBezTo>
                      <a:cubicBezTo>
                        <a:pt x="39" y="61"/>
                        <a:pt x="37" y="68"/>
                        <a:pt x="34" y="68"/>
                      </a:cubicBezTo>
                      <a:cubicBezTo>
                        <a:pt x="29" y="68"/>
                        <a:pt x="24" y="66"/>
                        <a:pt x="20" y="68"/>
                      </a:cubicBezTo>
                      <a:cubicBezTo>
                        <a:pt x="19" y="70"/>
                        <a:pt x="10" y="79"/>
                        <a:pt x="10" y="76"/>
                      </a:cubicBezTo>
                      <a:cubicBezTo>
                        <a:pt x="9" y="72"/>
                        <a:pt x="15" y="55"/>
                        <a:pt x="14" y="52"/>
                      </a:cubicBezTo>
                      <a:cubicBezTo>
                        <a:pt x="14" y="46"/>
                        <a:pt x="14" y="42"/>
                        <a:pt x="9" y="44"/>
                      </a:cubicBezTo>
                      <a:cubicBezTo>
                        <a:pt x="3" y="46"/>
                        <a:pt x="0" y="48"/>
                        <a:pt x="2" y="44"/>
                      </a:cubicBezTo>
                      <a:cubicBezTo>
                        <a:pt x="2" y="41"/>
                        <a:pt x="5" y="33"/>
                        <a:pt x="3" y="3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5" name="Freeform 182">
                  <a:extLst>
                    <a:ext uri="{FF2B5EF4-FFF2-40B4-BE49-F238E27FC236}">
                      <a16:creationId xmlns:a16="http://schemas.microsoft.com/office/drawing/2014/main" id="{881059D4-02F6-E610-3E3B-3DC71D5C4FA6}"/>
                    </a:ext>
                  </a:extLst>
                </p:cNvPr>
                <p:cNvSpPr>
                  <a:spLocks/>
                </p:cNvSpPr>
                <p:nvPr>
                  <p:custDataLst>
                    <p:tags r:id="rId111"/>
                  </p:custDataLst>
                </p:nvPr>
              </p:nvSpPr>
              <p:spPr bwMode="auto">
                <a:xfrm>
                  <a:off x="8718004" y="4012888"/>
                  <a:ext cx="157188" cy="137654"/>
                </a:xfrm>
                <a:custGeom>
                  <a:avLst/>
                  <a:gdLst>
                    <a:gd name="T0" fmla="*/ 77788 w 70"/>
                    <a:gd name="T1" fmla="*/ 19050 h 60"/>
                    <a:gd name="T2" fmla="*/ 106363 w 70"/>
                    <a:gd name="T3" fmla="*/ 12700 h 60"/>
                    <a:gd name="T4" fmla="*/ 106363 w 70"/>
                    <a:gd name="T5" fmla="*/ 46038 h 60"/>
                    <a:gd name="T6" fmla="*/ 80963 w 70"/>
                    <a:gd name="T7" fmla="*/ 60325 h 60"/>
                    <a:gd name="T8" fmla="*/ 79375 w 70"/>
                    <a:gd name="T9" fmla="*/ 77788 h 60"/>
                    <a:gd name="T10" fmla="*/ 57150 w 70"/>
                    <a:gd name="T11" fmla="*/ 84138 h 60"/>
                    <a:gd name="T12" fmla="*/ 42863 w 70"/>
                    <a:gd name="T13" fmla="*/ 95250 h 60"/>
                    <a:gd name="T14" fmla="*/ 33338 w 70"/>
                    <a:gd name="T15" fmla="*/ 92075 h 60"/>
                    <a:gd name="T16" fmla="*/ 14288 w 70"/>
                    <a:gd name="T17" fmla="*/ 84138 h 60"/>
                    <a:gd name="T18" fmla="*/ 6350 w 70"/>
                    <a:gd name="T19" fmla="*/ 60325 h 60"/>
                    <a:gd name="T20" fmla="*/ 14288 w 70"/>
                    <a:gd name="T21" fmla="*/ 50800 h 60"/>
                    <a:gd name="T22" fmla="*/ 3175 w 70"/>
                    <a:gd name="T23" fmla="*/ 25400 h 60"/>
                    <a:gd name="T24" fmla="*/ 25400 w 70"/>
                    <a:gd name="T25" fmla="*/ 4763 h 60"/>
                    <a:gd name="T26" fmla="*/ 60325 w 70"/>
                    <a:gd name="T27" fmla="*/ 4763 h 60"/>
                    <a:gd name="T28" fmla="*/ 77788 w 70"/>
                    <a:gd name="T29" fmla="*/ 1905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60">
                      <a:moveTo>
                        <a:pt x="49" y="12"/>
                      </a:moveTo>
                      <a:cubicBezTo>
                        <a:pt x="50" y="18"/>
                        <a:pt x="68" y="5"/>
                        <a:pt x="67" y="8"/>
                      </a:cubicBezTo>
                      <a:cubicBezTo>
                        <a:pt x="65" y="10"/>
                        <a:pt x="70" y="25"/>
                        <a:pt x="67" y="29"/>
                      </a:cubicBezTo>
                      <a:cubicBezTo>
                        <a:pt x="63" y="32"/>
                        <a:pt x="55" y="38"/>
                        <a:pt x="51" y="38"/>
                      </a:cubicBezTo>
                      <a:cubicBezTo>
                        <a:pt x="48" y="38"/>
                        <a:pt x="53" y="47"/>
                        <a:pt x="50" y="49"/>
                      </a:cubicBezTo>
                      <a:cubicBezTo>
                        <a:pt x="48" y="53"/>
                        <a:pt x="39" y="51"/>
                        <a:pt x="36" y="53"/>
                      </a:cubicBezTo>
                      <a:cubicBezTo>
                        <a:pt x="27" y="60"/>
                        <a:pt x="27" y="60"/>
                        <a:pt x="27" y="60"/>
                      </a:cubicBezTo>
                      <a:cubicBezTo>
                        <a:pt x="26" y="60"/>
                        <a:pt x="22" y="58"/>
                        <a:pt x="21" y="58"/>
                      </a:cubicBezTo>
                      <a:cubicBezTo>
                        <a:pt x="17" y="58"/>
                        <a:pt x="9" y="56"/>
                        <a:pt x="9" y="53"/>
                      </a:cubicBezTo>
                      <a:cubicBezTo>
                        <a:pt x="9" y="49"/>
                        <a:pt x="7" y="42"/>
                        <a:pt x="4" y="38"/>
                      </a:cubicBezTo>
                      <a:cubicBezTo>
                        <a:pt x="9" y="32"/>
                        <a:pt x="9" y="32"/>
                        <a:pt x="9" y="32"/>
                      </a:cubicBezTo>
                      <a:cubicBezTo>
                        <a:pt x="9" y="32"/>
                        <a:pt x="0" y="18"/>
                        <a:pt x="2" y="16"/>
                      </a:cubicBezTo>
                      <a:cubicBezTo>
                        <a:pt x="4" y="12"/>
                        <a:pt x="12" y="5"/>
                        <a:pt x="16" y="3"/>
                      </a:cubicBezTo>
                      <a:cubicBezTo>
                        <a:pt x="19" y="3"/>
                        <a:pt x="33" y="5"/>
                        <a:pt x="38" y="3"/>
                      </a:cubicBezTo>
                      <a:cubicBezTo>
                        <a:pt x="46" y="0"/>
                        <a:pt x="44" y="11"/>
                        <a:pt x="49" y="1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6" name="Freeform 183">
                  <a:extLst>
                    <a:ext uri="{FF2B5EF4-FFF2-40B4-BE49-F238E27FC236}">
                      <a16:creationId xmlns:a16="http://schemas.microsoft.com/office/drawing/2014/main" id="{28C09F81-6D98-9FAF-6DFB-90F1B04ECB1A}"/>
                    </a:ext>
                  </a:extLst>
                </p:cNvPr>
                <p:cNvSpPr>
                  <a:spLocks/>
                </p:cNvSpPr>
                <p:nvPr>
                  <p:custDataLst>
                    <p:tags r:id="rId112"/>
                  </p:custDataLst>
                </p:nvPr>
              </p:nvSpPr>
              <p:spPr bwMode="auto">
                <a:xfrm>
                  <a:off x="9414118" y="3180080"/>
                  <a:ext cx="107786" cy="162890"/>
                </a:xfrm>
                <a:custGeom>
                  <a:avLst/>
                  <a:gdLst>
                    <a:gd name="T0" fmla="*/ 32657 w 28"/>
                    <a:gd name="T1" fmla="*/ 63137 h 39"/>
                    <a:gd name="T2" fmla="*/ 18662 w 28"/>
                    <a:gd name="T3" fmla="*/ 31568 h 39"/>
                    <a:gd name="T4" fmla="*/ 41988 w 28"/>
                    <a:gd name="T5" fmla="*/ 10523 h 39"/>
                    <a:gd name="T6" fmla="*/ 88641 w 28"/>
                    <a:gd name="T7" fmla="*/ 0 h 39"/>
                    <a:gd name="T8" fmla="*/ 102636 w 28"/>
                    <a:gd name="T9" fmla="*/ 21045 h 39"/>
                    <a:gd name="T10" fmla="*/ 130629 w 28"/>
                    <a:gd name="T11" fmla="*/ 78921 h 39"/>
                    <a:gd name="T12" fmla="*/ 121298 w 28"/>
                    <a:gd name="T13" fmla="*/ 142058 h 39"/>
                    <a:gd name="T14" fmla="*/ 111967 w 28"/>
                    <a:gd name="T15" fmla="*/ 163103 h 39"/>
                    <a:gd name="T16" fmla="*/ 60650 w 28"/>
                    <a:gd name="T17" fmla="*/ 178889 h 39"/>
                    <a:gd name="T18" fmla="*/ 23326 w 28"/>
                    <a:gd name="T19" fmla="*/ 205195 h 39"/>
                    <a:gd name="T20" fmla="*/ 4665 w 28"/>
                    <a:gd name="T21" fmla="*/ 173628 h 39"/>
                    <a:gd name="T22" fmla="*/ 23326 w 28"/>
                    <a:gd name="T23" fmla="*/ 126274 h 39"/>
                    <a:gd name="T24" fmla="*/ 9331 w 28"/>
                    <a:gd name="T25" fmla="*/ 84182 h 39"/>
                    <a:gd name="T26" fmla="*/ 32657 w 28"/>
                    <a:gd name="T27" fmla="*/ 6313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39">
                      <a:moveTo>
                        <a:pt x="7" y="12"/>
                      </a:moveTo>
                      <a:cubicBezTo>
                        <a:pt x="6" y="11"/>
                        <a:pt x="4" y="6"/>
                        <a:pt x="4" y="6"/>
                      </a:cubicBezTo>
                      <a:cubicBezTo>
                        <a:pt x="9" y="2"/>
                        <a:pt x="9" y="2"/>
                        <a:pt x="9" y="2"/>
                      </a:cubicBezTo>
                      <a:cubicBezTo>
                        <a:pt x="19" y="0"/>
                        <a:pt x="19" y="0"/>
                        <a:pt x="19" y="0"/>
                      </a:cubicBezTo>
                      <a:cubicBezTo>
                        <a:pt x="20" y="2"/>
                        <a:pt x="21" y="3"/>
                        <a:pt x="22" y="4"/>
                      </a:cubicBezTo>
                      <a:cubicBezTo>
                        <a:pt x="24" y="6"/>
                        <a:pt x="28" y="12"/>
                        <a:pt x="28" y="15"/>
                      </a:cubicBezTo>
                      <a:cubicBezTo>
                        <a:pt x="28" y="18"/>
                        <a:pt x="27" y="26"/>
                        <a:pt x="26" y="27"/>
                      </a:cubicBezTo>
                      <a:cubicBezTo>
                        <a:pt x="26" y="28"/>
                        <a:pt x="26" y="31"/>
                        <a:pt x="24" y="31"/>
                      </a:cubicBezTo>
                      <a:cubicBezTo>
                        <a:pt x="21" y="31"/>
                        <a:pt x="15" y="33"/>
                        <a:pt x="13" y="34"/>
                      </a:cubicBezTo>
                      <a:cubicBezTo>
                        <a:pt x="10" y="35"/>
                        <a:pt x="7" y="39"/>
                        <a:pt x="5" y="39"/>
                      </a:cubicBezTo>
                      <a:cubicBezTo>
                        <a:pt x="3" y="38"/>
                        <a:pt x="2" y="36"/>
                        <a:pt x="1" y="33"/>
                      </a:cubicBezTo>
                      <a:cubicBezTo>
                        <a:pt x="0" y="31"/>
                        <a:pt x="5" y="26"/>
                        <a:pt x="5" y="24"/>
                      </a:cubicBezTo>
                      <a:cubicBezTo>
                        <a:pt x="5" y="23"/>
                        <a:pt x="1" y="18"/>
                        <a:pt x="2" y="16"/>
                      </a:cubicBezTo>
                      <a:cubicBezTo>
                        <a:pt x="3" y="14"/>
                        <a:pt x="7" y="13"/>
                        <a:pt x="7" y="1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7" name="Freeform 184">
                  <a:extLst>
                    <a:ext uri="{FF2B5EF4-FFF2-40B4-BE49-F238E27FC236}">
                      <a16:creationId xmlns:a16="http://schemas.microsoft.com/office/drawing/2014/main" id="{CFB3B6EA-D772-A058-250D-C13B19D5BDA9}"/>
                    </a:ext>
                  </a:extLst>
                </p:cNvPr>
                <p:cNvSpPr>
                  <a:spLocks/>
                </p:cNvSpPr>
                <p:nvPr>
                  <p:custDataLst>
                    <p:tags r:id="rId113"/>
                  </p:custDataLst>
                </p:nvPr>
              </p:nvSpPr>
              <p:spPr bwMode="auto">
                <a:xfrm>
                  <a:off x="9364718" y="3005718"/>
                  <a:ext cx="188625" cy="199598"/>
                </a:xfrm>
                <a:custGeom>
                  <a:avLst/>
                  <a:gdLst>
                    <a:gd name="T0" fmla="*/ 0 w 49"/>
                    <a:gd name="T1" fmla="*/ 157746 h 47"/>
                    <a:gd name="T2" fmla="*/ 9331 w 49"/>
                    <a:gd name="T3" fmla="*/ 141427 h 47"/>
                    <a:gd name="T4" fmla="*/ 46653 w 49"/>
                    <a:gd name="T5" fmla="*/ 114229 h 47"/>
                    <a:gd name="T6" fmla="*/ 79310 w 49"/>
                    <a:gd name="T7" fmla="*/ 70712 h 47"/>
                    <a:gd name="T8" fmla="*/ 125964 w 49"/>
                    <a:gd name="T9" fmla="*/ 76153 h 47"/>
                    <a:gd name="T10" fmla="*/ 135293 w 49"/>
                    <a:gd name="T11" fmla="*/ 54395 h 47"/>
                    <a:gd name="T12" fmla="*/ 172617 w 49"/>
                    <a:gd name="T13" fmla="*/ 38076 h 47"/>
                    <a:gd name="T14" fmla="*/ 200607 w 49"/>
                    <a:gd name="T15" fmla="*/ 0 h 47"/>
                    <a:gd name="T16" fmla="*/ 214605 w 49"/>
                    <a:gd name="T17" fmla="*/ 0 h 47"/>
                    <a:gd name="T18" fmla="*/ 228600 w 49"/>
                    <a:gd name="T19" fmla="*/ 38076 h 47"/>
                    <a:gd name="T20" fmla="*/ 219269 w 49"/>
                    <a:gd name="T21" fmla="*/ 43517 h 47"/>
                    <a:gd name="T22" fmla="*/ 191278 w 49"/>
                    <a:gd name="T23" fmla="*/ 81593 h 47"/>
                    <a:gd name="T24" fmla="*/ 195943 w 49"/>
                    <a:gd name="T25" fmla="*/ 108789 h 47"/>
                    <a:gd name="T26" fmla="*/ 158621 w 49"/>
                    <a:gd name="T27" fmla="*/ 141427 h 47"/>
                    <a:gd name="T28" fmla="*/ 121298 w 49"/>
                    <a:gd name="T29" fmla="*/ 168625 h 47"/>
                    <a:gd name="T30" fmla="*/ 130629 w 49"/>
                    <a:gd name="T31" fmla="*/ 195822 h 47"/>
                    <a:gd name="T32" fmla="*/ 149290 w 49"/>
                    <a:gd name="T33" fmla="*/ 223020 h 47"/>
                    <a:gd name="T34" fmla="*/ 102636 w 49"/>
                    <a:gd name="T35" fmla="*/ 233899 h 47"/>
                    <a:gd name="T36" fmla="*/ 79310 w 49"/>
                    <a:gd name="T37" fmla="*/ 255656 h 47"/>
                    <a:gd name="T38" fmla="*/ 23326 w 49"/>
                    <a:gd name="T39" fmla="*/ 244777 h 47"/>
                    <a:gd name="T40" fmla="*/ 37322 w 49"/>
                    <a:gd name="T41" fmla="*/ 212139 h 47"/>
                    <a:gd name="T42" fmla="*/ 32657 w 49"/>
                    <a:gd name="T43" fmla="*/ 174063 h 47"/>
                    <a:gd name="T44" fmla="*/ 0 w 49"/>
                    <a:gd name="T45" fmla="*/ 157746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 h="47">
                      <a:moveTo>
                        <a:pt x="0" y="29"/>
                      </a:moveTo>
                      <a:cubicBezTo>
                        <a:pt x="2" y="26"/>
                        <a:pt x="2" y="26"/>
                        <a:pt x="2" y="26"/>
                      </a:cubicBezTo>
                      <a:cubicBezTo>
                        <a:pt x="2" y="25"/>
                        <a:pt x="8" y="22"/>
                        <a:pt x="10" y="21"/>
                      </a:cubicBezTo>
                      <a:cubicBezTo>
                        <a:pt x="12" y="20"/>
                        <a:pt x="14" y="15"/>
                        <a:pt x="17" y="13"/>
                      </a:cubicBezTo>
                      <a:cubicBezTo>
                        <a:pt x="20" y="11"/>
                        <a:pt x="25" y="14"/>
                        <a:pt x="27" y="14"/>
                      </a:cubicBezTo>
                      <a:cubicBezTo>
                        <a:pt x="30" y="14"/>
                        <a:pt x="28" y="11"/>
                        <a:pt x="29" y="10"/>
                      </a:cubicBezTo>
                      <a:cubicBezTo>
                        <a:pt x="30" y="9"/>
                        <a:pt x="35" y="7"/>
                        <a:pt x="37" y="7"/>
                      </a:cubicBezTo>
                      <a:cubicBezTo>
                        <a:pt x="38" y="6"/>
                        <a:pt x="40" y="1"/>
                        <a:pt x="43" y="0"/>
                      </a:cubicBezTo>
                      <a:cubicBezTo>
                        <a:pt x="44" y="0"/>
                        <a:pt x="45" y="0"/>
                        <a:pt x="46" y="0"/>
                      </a:cubicBezTo>
                      <a:cubicBezTo>
                        <a:pt x="49" y="7"/>
                        <a:pt x="49" y="7"/>
                        <a:pt x="49" y="7"/>
                      </a:cubicBezTo>
                      <a:cubicBezTo>
                        <a:pt x="49" y="7"/>
                        <a:pt x="48" y="7"/>
                        <a:pt x="47" y="8"/>
                      </a:cubicBezTo>
                      <a:cubicBezTo>
                        <a:pt x="45" y="9"/>
                        <a:pt x="41" y="13"/>
                        <a:pt x="41" y="15"/>
                      </a:cubicBezTo>
                      <a:cubicBezTo>
                        <a:pt x="41" y="17"/>
                        <a:pt x="44" y="18"/>
                        <a:pt x="42" y="20"/>
                      </a:cubicBezTo>
                      <a:cubicBezTo>
                        <a:pt x="39" y="21"/>
                        <a:pt x="35" y="25"/>
                        <a:pt x="34" y="26"/>
                      </a:cubicBezTo>
                      <a:cubicBezTo>
                        <a:pt x="32" y="27"/>
                        <a:pt x="27" y="28"/>
                        <a:pt x="26" y="31"/>
                      </a:cubicBezTo>
                      <a:cubicBezTo>
                        <a:pt x="26" y="33"/>
                        <a:pt x="25" y="35"/>
                        <a:pt x="28" y="36"/>
                      </a:cubicBezTo>
                      <a:cubicBezTo>
                        <a:pt x="29" y="37"/>
                        <a:pt x="30" y="39"/>
                        <a:pt x="32" y="41"/>
                      </a:cubicBezTo>
                      <a:cubicBezTo>
                        <a:pt x="22" y="43"/>
                        <a:pt x="22" y="43"/>
                        <a:pt x="22" y="43"/>
                      </a:cubicBezTo>
                      <a:cubicBezTo>
                        <a:pt x="17" y="47"/>
                        <a:pt x="17" y="47"/>
                        <a:pt x="17" y="47"/>
                      </a:cubicBezTo>
                      <a:cubicBezTo>
                        <a:pt x="17" y="47"/>
                        <a:pt x="8" y="46"/>
                        <a:pt x="5" y="45"/>
                      </a:cubicBezTo>
                      <a:cubicBezTo>
                        <a:pt x="1" y="44"/>
                        <a:pt x="8" y="41"/>
                        <a:pt x="8" y="39"/>
                      </a:cubicBezTo>
                      <a:cubicBezTo>
                        <a:pt x="8" y="38"/>
                        <a:pt x="10" y="33"/>
                        <a:pt x="7" y="32"/>
                      </a:cubicBezTo>
                      <a:cubicBezTo>
                        <a:pt x="6" y="31"/>
                        <a:pt x="3" y="30"/>
                        <a:pt x="0" y="2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8" name="Freeform 187">
                  <a:extLst>
                    <a:ext uri="{FF2B5EF4-FFF2-40B4-BE49-F238E27FC236}">
                      <a16:creationId xmlns:a16="http://schemas.microsoft.com/office/drawing/2014/main" id="{0317079B-34E5-04FA-E558-347D5D7336A9}"/>
                    </a:ext>
                  </a:extLst>
                </p:cNvPr>
                <p:cNvSpPr>
                  <a:spLocks/>
                </p:cNvSpPr>
                <p:nvPr>
                  <p:custDataLst>
                    <p:tags r:id="rId114"/>
                  </p:custDataLst>
                </p:nvPr>
              </p:nvSpPr>
              <p:spPr bwMode="auto">
                <a:xfrm>
                  <a:off x="7509906" y="3239730"/>
                  <a:ext cx="480545" cy="470317"/>
                </a:xfrm>
                <a:custGeom>
                  <a:avLst/>
                  <a:gdLst>
                    <a:gd name="T0" fmla="*/ 27918 w 125"/>
                    <a:gd name="T1" fmla="*/ 489298 h 112"/>
                    <a:gd name="T2" fmla="*/ 41876 w 125"/>
                    <a:gd name="T3" fmla="*/ 473343 h 112"/>
                    <a:gd name="T4" fmla="*/ 69793 w 125"/>
                    <a:gd name="T5" fmla="*/ 468024 h 112"/>
                    <a:gd name="T6" fmla="*/ 79100 w 125"/>
                    <a:gd name="T7" fmla="*/ 436114 h 112"/>
                    <a:gd name="T8" fmla="*/ 60487 w 125"/>
                    <a:gd name="T9" fmla="*/ 425478 h 112"/>
                    <a:gd name="T10" fmla="*/ 55835 w 125"/>
                    <a:gd name="T11" fmla="*/ 388248 h 112"/>
                    <a:gd name="T12" fmla="*/ 18611 w 125"/>
                    <a:gd name="T13" fmla="*/ 377610 h 112"/>
                    <a:gd name="T14" fmla="*/ 0 w 125"/>
                    <a:gd name="T15" fmla="*/ 340382 h 112"/>
                    <a:gd name="T16" fmla="*/ 27918 w 125"/>
                    <a:gd name="T17" fmla="*/ 340382 h 112"/>
                    <a:gd name="T18" fmla="*/ 134933 w 125"/>
                    <a:gd name="T19" fmla="*/ 335063 h 112"/>
                    <a:gd name="T20" fmla="*/ 176809 w 125"/>
                    <a:gd name="T21" fmla="*/ 319108 h 112"/>
                    <a:gd name="T22" fmla="*/ 190768 w 125"/>
                    <a:gd name="T23" fmla="*/ 265923 h 112"/>
                    <a:gd name="T24" fmla="*/ 251255 w 125"/>
                    <a:gd name="T25" fmla="*/ 239330 h 112"/>
                    <a:gd name="T26" fmla="*/ 269866 w 125"/>
                    <a:gd name="T27" fmla="*/ 244649 h 112"/>
                    <a:gd name="T28" fmla="*/ 293130 w 125"/>
                    <a:gd name="T29" fmla="*/ 223375 h 112"/>
                    <a:gd name="T30" fmla="*/ 293130 w 125"/>
                    <a:gd name="T31" fmla="*/ 186145 h 112"/>
                    <a:gd name="T32" fmla="*/ 311743 w 125"/>
                    <a:gd name="T33" fmla="*/ 170190 h 112"/>
                    <a:gd name="T34" fmla="*/ 307090 w 125"/>
                    <a:gd name="T35" fmla="*/ 132961 h 112"/>
                    <a:gd name="T36" fmla="*/ 325701 w 125"/>
                    <a:gd name="T37" fmla="*/ 122325 h 112"/>
                    <a:gd name="T38" fmla="*/ 353619 w 125"/>
                    <a:gd name="T39" fmla="*/ 132961 h 112"/>
                    <a:gd name="T40" fmla="*/ 367577 w 125"/>
                    <a:gd name="T41" fmla="*/ 90414 h 112"/>
                    <a:gd name="T42" fmla="*/ 362923 w 125"/>
                    <a:gd name="T43" fmla="*/ 47866 h 112"/>
                    <a:gd name="T44" fmla="*/ 395494 w 125"/>
                    <a:gd name="T45" fmla="*/ 26591 h 112"/>
                    <a:gd name="T46" fmla="*/ 428065 w 125"/>
                    <a:gd name="T47" fmla="*/ 15955 h 112"/>
                    <a:gd name="T48" fmla="*/ 460634 w 125"/>
                    <a:gd name="T49" fmla="*/ 15955 h 112"/>
                    <a:gd name="T50" fmla="*/ 493205 w 125"/>
                    <a:gd name="T51" fmla="*/ 0 h 112"/>
                    <a:gd name="T52" fmla="*/ 525774 w 125"/>
                    <a:gd name="T53" fmla="*/ 31910 h 112"/>
                    <a:gd name="T54" fmla="*/ 558345 w 125"/>
                    <a:gd name="T55" fmla="*/ 58504 h 112"/>
                    <a:gd name="T56" fmla="*/ 581609 w 125"/>
                    <a:gd name="T57" fmla="*/ 63821 h 112"/>
                    <a:gd name="T58" fmla="*/ 581609 w 125"/>
                    <a:gd name="T59" fmla="*/ 63821 h 112"/>
                    <a:gd name="T60" fmla="*/ 576956 w 125"/>
                    <a:gd name="T61" fmla="*/ 90414 h 112"/>
                    <a:gd name="T62" fmla="*/ 511816 w 125"/>
                    <a:gd name="T63" fmla="*/ 117006 h 112"/>
                    <a:gd name="T64" fmla="*/ 455981 w 125"/>
                    <a:gd name="T65" fmla="*/ 111688 h 112"/>
                    <a:gd name="T66" fmla="*/ 469941 w 125"/>
                    <a:gd name="T67" fmla="*/ 186145 h 112"/>
                    <a:gd name="T68" fmla="*/ 507163 w 125"/>
                    <a:gd name="T69" fmla="*/ 212739 h 112"/>
                    <a:gd name="T70" fmla="*/ 474594 w 125"/>
                    <a:gd name="T71" fmla="*/ 244649 h 112"/>
                    <a:gd name="T72" fmla="*/ 469941 w 125"/>
                    <a:gd name="T73" fmla="*/ 271242 h 112"/>
                    <a:gd name="T74" fmla="*/ 428065 w 125"/>
                    <a:gd name="T75" fmla="*/ 329744 h 112"/>
                    <a:gd name="T76" fmla="*/ 381536 w 125"/>
                    <a:gd name="T77" fmla="*/ 409522 h 112"/>
                    <a:gd name="T78" fmla="*/ 353619 w 125"/>
                    <a:gd name="T79" fmla="*/ 420158 h 112"/>
                    <a:gd name="T80" fmla="*/ 330354 w 125"/>
                    <a:gd name="T81" fmla="*/ 404203 h 112"/>
                    <a:gd name="T82" fmla="*/ 293130 w 125"/>
                    <a:gd name="T83" fmla="*/ 452069 h 112"/>
                    <a:gd name="T84" fmla="*/ 335008 w 125"/>
                    <a:gd name="T85" fmla="*/ 505254 h 112"/>
                    <a:gd name="T86" fmla="*/ 344312 w 125"/>
                    <a:gd name="T87" fmla="*/ 563757 h 112"/>
                    <a:gd name="T88" fmla="*/ 274519 w 125"/>
                    <a:gd name="T89" fmla="*/ 569076 h 112"/>
                    <a:gd name="T90" fmla="*/ 255908 w 125"/>
                    <a:gd name="T91" fmla="*/ 595668 h 112"/>
                    <a:gd name="T92" fmla="*/ 223337 w 125"/>
                    <a:gd name="T93" fmla="*/ 569076 h 112"/>
                    <a:gd name="T94" fmla="*/ 190768 w 125"/>
                    <a:gd name="T95" fmla="*/ 515892 h 112"/>
                    <a:gd name="T96" fmla="*/ 130280 w 125"/>
                    <a:gd name="T97" fmla="*/ 521209 h 112"/>
                    <a:gd name="T98" fmla="*/ 18611 w 125"/>
                    <a:gd name="T99" fmla="*/ 526528 h 112"/>
                    <a:gd name="T100" fmla="*/ 4653 w 125"/>
                    <a:gd name="T101" fmla="*/ 521209 h 112"/>
                    <a:gd name="T102" fmla="*/ 27918 w 125"/>
                    <a:gd name="T103" fmla="*/ 489298 h 1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112">
                      <a:moveTo>
                        <a:pt x="6" y="92"/>
                      </a:moveTo>
                      <a:cubicBezTo>
                        <a:pt x="6" y="92"/>
                        <a:pt x="7" y="90"/>
                        <a:pt x="9" y="89"/>
                      </a:cubicBezTo>
                      <a:cubicBezTo>
                        <a:pt x="10" y="89"/>
                        <a:pt x="14" y="89"/>
                        <a:pt x="15" y="88"/>
                      </a:cubicBezTo>
                      <a:cubicBezTo>
                        <a:pt x="16" y="87"/>
                        <a:pt x="17" y="83"/>
                        <a:pt x="17" y="82"/>
                      </a:cubicBezTo>
                      <a:cubicBezTo>
                        <a:pt x="17" y="81"/>
                        <a:pt x="13" y="81"/>
                        <a:pt x="13" y="80"/>
                      </a:cubicBezTo>
                      <a:cubicBezTo>
                        <a:pt x="13" y="79"/>
                        <a:pt x="12" y="74"/>
                        <a:pt x="12" y="73"/>
                      </a:cubicBezTo>
                      <a:cubicBezTo>
                        <a:pt x="11" y="72"/>
                        <a:pt x="6" y="71"/>
                        <a:pt x="4" y="71"/>
                      </a:cubicBezTo>
                      <a:cubicBezTo>
                        <a:pt x="3" y="71"/>
                        <a:pt x="1" y="67"/>
                        <a:pt x="0" y="64"/>
                      </a:cubicBezTo>
                      <a:cubicBezTo>
                        <a:pt x="6" y="64"/>
                        <a:pt x="6" y="64"/>
                        <a:pt x="6" y="64"/>
                      </a:cubicBezTo>
                      <a:cubicBezTo>
                        <a:pt x="8" y="64"/>
                        <a:pt x="27" y="63"/>
                        <a:pt x="29" y="63"/>
                      </a:cubicBezTo>
                      <a:cubicBezTo>
                        <a:pt x="31" y="63"/>
                        <a:pt x="37" y="61"/>
                        <a:pt x="38" y="60"/>
                      </a:cubicBezTo>
                      <a:cubicBezTo>
                        <a:pt x="40" y="59"/>
                        <a:pt x="39" y="51"/>
                        <a:pt x="41" y="50"/>
                      </a:cubicBezTo>
                      <a:cubicBezTo>
                        <a:pt x="44" y="49"/>
                        <a:pt x="52" y="45"/>
                        <a:pt x="54" y="45"/>
                      </a:cubicBezTo>
                      <a:cubicBezTo>
                        <a:pt x="55" y="44"/>
                        <a:pt x="57" y="47"/>
                        <a:pt x="58" y="46"/>
                      </a:cubicBezTo>
                      <a:cubicBezTo>
                        <a:pt x="60" y="46"/>
                        <a:pt x="63" y="44"/>
                        <a:pt x="63" y="42"/>
                      </a:cubicBezTo>
                      <a:cubicBezTo>
                        <a:pt x="63" y="40"/>
                        <a:pt x="62" y="37"/>
                        <a:pt x="63" y="35"/>
                      </a:cubicBezTo>
                      <a:cubicBezTo>
                        <a:pt x="65" y="34"/>
                        <a:pt x="66" y="32"/>
                        <a:pt x="67" y="32"/>
                      </a:cubicBezTo>
                      <a:cubicBezTo>
                        <a:pt x="69" y="31"/>
                        <a:pt x="65" y="26"/>
                        <a:pt x="66" y="25"/>
                      </a:cubicBezTo>
                      <a:cubicBezTo>
                        <a:pt x="67" y="24"/>
                        <a:pt x="69" y="23"/>
                        <a:pt x="70" y="23"/>
                      </a:cubicBezTo>
                      <a:cubicBezTo>
                        <a:pt x="71" y="23"/>
                        <a:pt x="74" y="26"/>
                        <a:pt x="76" y="25"/>
                      </a:cubicBezTo>
                      <a:cubicBezTo>
                        <a:pt x="77" y="24"/>
                        <a:pt x="79" y="19"/>
                        <a:pt x="79" y="17"/>
                      </a:cubicBezTo>
                      <a:cubicBezTo>
                        <a:pt x="79" y="15"/>
                        <a:pt x="77" y="10"/>
                        <a:pt x="78" y="9"/>
                      </a:cubicBezTo>
                      <a:cubicBezTo>
                        <a:pt x="79" y="8"/>
                        <a:pt x="84" y="6"/>
                        <a:pt x="85" y="5"/>
                      </a:cubicBezTo>
                      <a:cubicBezTo>
                        <a:pt x="87" y="4"/>
                        <a:pt x="89" y="3"/>
                        <a:pt x="92" y="3"/>
                      </a:cubicBezTo>
                      <a:cubicBezTo>
                        <a:pt x="95" y="3"/>
                        <a:pt x="97" y="3"/>
                        <a:pt x="99" y="3"/>
                      </a:cubicBezTo>
                      <a:cubicBezTo>
                        <a:pt x="106" y="0"/>
                        <a:pt x="106" y="0"/>
                        <a:pt x="106" y="0"/>
                      </a:cubicBezTo>
                      <a:cubicBezTo>
                        <a:pt x="107" y="1"/>
                        <a:pt x="111" y="3"/>
                        <a:pt x="113" y="6"/>
                      </a:cubicBezTo>
                      <a:cubicBezTo>
                        <a:pt x="115" y="9"/>
                        <a:pt x="117" y="9"/>
                        <a:pt x="120" y="11"/>
                      </a:cubicBezTo>
                      <a:cubicBezTo>
                        <a:pt x="121" y="12"/>
                        <a:pt x="123" y="12"/>
                        <a:pt x="125" y="12"/>
                      </a:cubicBezTo>
                      <a:cubicBezTo>
                        <a:pt x="125" y="12"/>
                        <a:pt x="125" y="12"/>
                        <a:pt x="125" y="12"/>
                      </a:cubicBezTo>
                      <a:cubicBezTo>
                        <a:pt x="124" y="17"/>
                        <a:pt x="124" y="17"/>
                        <a:pt x="124" y="17"/>
                      </a:cubicBezTo>
                      <a:cubicBezTo>
                        <a:pt x="123" y="17"/>
                        <a:pt x="112" y="22"/>
                        <a:pt x="110" y="22"/>
                      </a:cubicBezTo>
                      <a:cubicBezTo>
                        <a:pt x="108" y="22"/>
                        <a:pt x="99" y="20"/>
                        <a:pt x="98" y="21"/>
                      </a:cubicBezTo>
                      <a:cubicBezTo>
                        <a:pt x="96" y="22"/>
                        <a:pt x="100" y="34"/>
                        <a:pt x="101" y="35"/>
                      </a:cubicBezTo>
                      <a:cubicBezTo>
                        <a:pt x="101" y="36"/>
                        <a:pt x="109" y="36"/>
                        <a:pt x="109" y="40"/>
                      </a:cubicBezTo>
                      <a:cubicBezTo>
                        <a:pt x="109" y="45"/>
                        <a:pt x="102" y="45"/>
                        <a:pt x="102" y="46"/>
                      </a:cubicBezTo>
                      <a:cubicBezTo>
                        <a:pt x="102" y="47"/>
                        <a:pt x="102" y="49"/>
                        <a:pt x="101" y="51"/>
                      </a:cubicBezTo>
                      <a:cubicBezTo>
                        <a:pt x="101" y="53"/>
                        <a:pt x="93" y="61"/>
                        <a:pt x="92" y="62"/>
                      </a:cubicBezTo>
                      <a:cubicBezTo>
                        <a:pt x="91" y="64"/>
                        <a:pt x="83" y="76"/>
                        <a:pt x="82" y="77"/>
                      </a:cubicBezTo>
                      <a:cubicBezTo>
                        <a:pt x="81" y="77"/>
                        <a:pt x="77" y="79"/>
                        <a:pt x="76" y="79"/>
                      </a:cubicBezTo>
                      <a:cubicBezTo>
                        <a:pt x="74" y="79"/>
                        <a:pt x="73" y="76"/>
                        <a:pt x="71" y="76"/>
                      </a:cubicBezTo>
                      <a:cubicBezTo>
                        <a:pt x="70" y="76"/>
                        <a:pt x="64" y="83"/>
                        <a:pt x="63" y="85"/>
                      </a:cubicBezTo>
                      <a:cubicBezTo>
                        <a:pt x="62" y="87"/>
                        <a:pt x="70" y="93"/>
                        <a:pt x="72" y="95"/>
                      </a:cubicBezTo>
                      <a:cubicBezTo>
                        <a:pt x="74" y="98"/>
                        <a:pt x="76" y="105"/>
                        <a:pt x="74" y="106"/>
                      </a:cubicBezTo>
                      <a:cubicBezTo>
                        <a:pt x="72" y="107"/>
                        <a:pt x="60" y="106"/>
                        <a:pt x="59" y="107"/>
                      </a:cubicBezTo>
                      <a:cubicBezTo>
                        <a:pt x="55" y="112"/>
                        <a:pt x="55" y="112"/>
                        <a:pt x="55" y="112"/>
                      </a:cubicBezTo>
                      <a:cubicBezTo>
                        <a:pt x="53" y="110"/>
                        <a:pt x="50" y="109"/>
                        <a:pt x="48" y="107"/>
                      </a:cubicBezTo>
                      <a:cubicBezTo>
                        <a:pt x="45" y="104"/>
                        <a:pt x="43" y="99"/>
                        <a:pt x="41" y="97"/>
                      </a:cubicBezTo>
                      <a:cubicBezTo>
                        <a:pt x="39" y="96"/>
                        <a:pt x="33" y="97"/>
                        <a:pt x="28" y="98"/>
                      </a:cubicBezTo>
                      <a:cubicBezTo>
                        <a:pt x="23" y="98"/>
                        <a:pt x="10" y="99"/>
                        <a:pt x="4" y="99"/>
                      </a:cubicBezTo>
                      <a:cubicBezTo>
                        <a:pt x="3" y="98"/>
                        <a:pt x="2" y="98"/>
                        <a:pt x="1" y="98"/>
                      </a:cubicBezTo>
                      <a:lnTo>
                        <a:pt x="6" y="92"/>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59" name="Freeform 188">
                  <a:extLst>
                    <a:ext uri="{FF2B5EF4-FFF2-40B4-BE49-F238E27FC236}">
                      <a16:creationId xmlns:a16="http://schemas.microsoft.com/office/drawing/2014/main" id="{B62022E1-D514-0033-BB8D-73C1A08D2AF1}"/>
                    </a:ext>
                  </a:extLst>
                </p:cNvPr>
                <p:cNvSpPr>
                  <a:spLocks/>
                </p:cNvSpPr>
                <p:nvPr>
                  <p:custDataLst>
                    <p:tags r:id="rId115"/>
                  </p:custDataLst>
                </p:nvPr>
              </p:nvSpPr>
              <p:spPr bwMode="auto">
                <a:xfrm>
                  <a:off x="7487450" y="3175492"/>
                  <a:ext cx="431143" cy="332667"/>
                </a:xfrm>
                <a:custGeom>
                  <a:avLst/>
                  <a:gdLst>
                    <a:gd name="T0" fmla="*/ 55983 w 112"/>
                    <a:gd name="T1" fmla="*/ 149746 h 79"/>
                    <a:gd name="T2" fmla="*/ 88641 w 112"/>
                    <a:gd name="T3" fmla="*/ 155093 h 79"/>
                    <a:gd name="T4" fmla="*/ 135293 w 112"/>
                    <a:gd name="T5" fmla="*/ 117657 h 79"/>
                    <a:gd name="T6" fmla="*/ 158621 w 112"/>
                    <a:gd name="T7" fmla="*/ 69525 h 79"/>
                    <a:gd name="T8" fmla="*/ 214605 w 112"/>
                    <a:gd name="T9" fmla="*/ 64176 h 79"/>
                    <a:gd name="T10" fmla="*/ 251926 w 112"/>
                    <a:gd name="T11" fmla="*/ 64176 h 79"/>
                    <a:gd name="T12" fmla="*/ 279919 w 112"/>
                    <a:gd name="T13" fmla="*/ 80222 h 79"/>
                    <a:gd name="T14" fmla="*/ 345233 w 112"/>
                    <a:gd name="T15" fmla="*/ 48133 h 79"/>
                    <a:gd name="T16" fmla="*/ 368559 w 112"/>
                    <a:gd name="T17" fmla="*/ 5348 h 79"/>
                    <a:gd name="T18" fmla="*/ 396550 w 112"/>
                    <a:gd name="T19" fmla="*/ 26741 h 79"/>
                    <a:gd name="T20" fmla="*/ 401217 w 112"/>
                    <a:gd name="T21" fmla="*/ 74873 h 79"/>
                    <a:gd name="T22" fmla="*/ 443205 w 112"/>
                    <a:gd name="T23" fmla="*/ 58828 h 79"/>
                    <a:gd name="T24" fmla="*/ 489857 w 112"/>
                    <a:gd name="T25" fmla="*/ 53481 h 79"/>
                    <a:gd name="T26" fmla="*/ 517850 w 112"/>
                    <a:gd name="T27" fmla="*/ 53481 h 79"/>
                    <a:gd name="T28" fmla="*/ 517850 w 112"/>
                    <a:gd name="T29" fmla="*/ 58828 h 79"/>
                    <a:gd name="T30" fmla="*/ 522514 w 112"/>
                    <a:gd name="T31" fmla="*/ 80222 h 79"/>
                    <a:gd name="T32" fmla="*/ 489857 w 112"/>
                    <a:gd name="T33" fmla="*/ 96265 h 79"/>
                    <a:gd name="T34" fmla="*/ 457200 w 112"/>
                    <a:gd name="T35" fmla="*/ 96265 h 79"/>
                    <a:gd name="T36" fmla="*/ 424543 w 112"/>
                    <a:gd name="T37" fmla="*/ 106960 h 79"/>
                    <a:gd name="T38" fmla="*/ 391886 w 112"/>
                    <a:gd name="T39" fmla="*/ 128354 h 79"/>
                    <a:gd name="T40" fmla="*/ 396550 w 112"/>
                    <a:gd name="T41" fmla="*/ 171139 h 79"/>
                    <a:gd name="T42" fmla="*/ 382555 w 112"/>
                    <a:gd name="T43" fmla="*/ 213923 h 79"/>
                    <a:gd name="T44" fmla="*/ 354564 w 112"/>
                    <a:gd name="T45" fmla="*/ 203226 h 79"/>
                    <a:gd name="T46" fmla="*/ 335902 w 112"/>
                    <a:gd name="T47" fmla="*/ 213923 h 79"/>
                    <a:gd name="T48" fmla="*/ 340567 w 112"/>
                    <a:gd name="T49" fmla="*/ 251358 h 79"/>
                    <a:gd name="T50" fmla="*/ 321907 w 112"/>
                    <a:gd name="T51" fmla="*/ 267404 h 79"/>
                    <a:gd name="T52" fmla="*/ 321907 w 112"/>
                    <a:gd name="T53" fmla="*/ 304840 h 79"/>
                    <a:gd name="T54" fmla="*/ 298579 w 112"/>
                    <a:gd name="T55" fmla="*/ 326232 h 79"/>
                    <a:gd name="T56" fmla="*/ 279919 w 112"/>
                    <a:gd name="T57" fmla="*/ 320883 h 79"/>
                    <a:gd name="T58" fmla="*/ 219269 w 112"/>
                    <a:gd name="T59" fmla="*/ 347624 h 79"/>
                    <a:gd name="T60" fmla="*/ 205274 w 112"/>
                    <a:gd name="T61" fmla="*/ 401105 h 79"/>
                    <a:gd name="T62" fmla="*/ 163286 w 112"/>
                    <a:gd name="T63" fmla="*/ 417148 h 79"/>
                    <a:gd name="T64" fmla="*/ 55983 w 112"/>
                    <a:gd name="T65" fmla="*/ 422497 h 79"/>
                    <a:gd name="T66" fmla="*/ 27993 w 112"/>
                    <a:gd name="T67" fmla="*/ 422497 h 79"/>
                    <a:gd name="T68" fmla="*/ 18662 w 112"/>
                    <a:gd name="T69" fmla="*/ 406453 h 79"/>
                    <a:gd name="T70" fmla="*/ 51319 w 112"/>
                    <a:gd name="T71" fmla="*/ 369016 h 79"/>
                    <a:gd name="T72" fmla="*/ 51319 w 112"/>
                    <a:gd name="T73" fmla="*/ 336929 h 79"/>
                    <a:gd name="T74" fmla="*/ 13995 w 112"/>
                    <a:gd name="T75" fmla="*/ 326232 h 79"/>
                    <a:gd name="T76" fmla="*/ 0 w 112"/>
                    <a:gd name="T77" fmla="*/ 219271 h 79"/>
                    <a:gd name="T78" fmla="*/ 23326 w 112"/>
                    <a:gd name="T79" fmla="*/ 187182 h 79"/>
                    <a:gd name="T80" fmla="*/ 27993 w 112"/>
                    <a:gd name="T81" fmla="*/ 144398 h 79"/>
                    <a:gd name="T82" fmla="*/ 55983 w 112"/>
                    <a:gd name="T83" fmla="*/ 149746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2" h="79">
                      <a:moveTo>
                        <a:pt x="12" y="28"/>
                      </a:moveTo>
                      <a:cubicBezTo>
                        <a:pt x="14" y="28"/>
                        <a:pt x="16" y="30"/>
                        <a:pt x="19" y="29"/>
                      </a:cubicBezTo>
                      <a:cubicBezTo>
                        <a:pt x="22" y="27"/>
                        <a:pt x="27" y="23"/>
                        <a:pt x="29" y="22"/>
                      </a:cubicBezTo>
                      <a:cubicBezTo>
                        <a:pt x="31" y="21"/>
                        <a:pt x="31" y="14"/>
                        <a:pt x="34" y="13"/>
                      </a:cubicBezTo>
                      <a:cubicBezTo>
                        <a:pt x="35" y="12"/>
                        <a:pt x="41" y="12"/>
                        <a:pt x="46" y="12"/>
                      </a:cubicBezTo>
                      <a:cubicBezTo>
                        <a:pt x="50" y="12"/>
                        <a:pt x="54" y="12"/>
                        <a:pt x="54" y="12"/>
                      </a:cubicBezTo>
                      <a:cubicBezTo>
                        <a:pt x="56" y="12"/>
                        <a:pt x="59" y="15"/>
                        <a:pt x="60" y="15"/>
                      </a:cubicBezTo>
                      <a:cubicBezTo>
                        <a:pt x="62" y="14"/>
                        <a:pt x="73" y="10"/>
                        <a:pt x="74" y="9"/>
                      </a:cubicBezTo>
                      <a:cubicBezTo>
                        <a:pt x="75" y="7"/>
                        <a:pt x="78" y="2"/>
                        <a:pt x="79" y="1"/>
                      </a:cubicBezTo>
                      <a:cubicBezTo>
                        <a:pt x="81" y="0"/>
                        <a:pt x="85" y="4"/>
                        <a:pt x="85" y="5"/>
                      </a:cubicBezTo>
                      <a:cubicBezTo>
                        <a:pt x="86" y="5"/>
                        <a:pt x="84" y="15"/>
                        <a:pt x="86" y="14"/>
                      </a:cubicBezTo>
                      <a:cubicBezTo>
                        <a:pt x="88" y="14"/>
                        <a:pt x="93" y="12"/>
                        <a:pt x="95" y="11"/>
                      </a:cubicBezTo>
                      <a:cubicBezTo>
                        <a:pt x="97" y="10"/>
                        <a:pt x="105" y="10"/>
                        <a:pt x="105" y="10"/>
                      </a:cubicBezTo>
                      <a:cubicBezTo>
                        <a:pt x="111" y="10"/>
                        <a:pt x="111" y="10"/>
                        <a:pt x="111" y="10"/>
                      </a:cubicBezTo>
                      <a:cubicBezTo>
                        <a:pt x="111" y="10"/>
                        <a:pt x="111" y="11"/>
                        <a:pt x="111" y="11"/>
                      </a:cubicBezTo>
                      <a:cubicBezTo>
                        <a:pt x="111" y="15"/>
                        <a:pt x="110" y="15"/>
                        <a:pt x="112" y="15"/>
                      </a:cubicBezTo>
                      <a:cubicBezTo>
                        <a:pt x="105" y="18"/>
                        <a:pt x="105" y="18"/>
                        <a:pt x="105" y="18"/>
                      </a:cubicBezTo>
                      <a:cubicBezTo>
                        <a:pt x="103" y="18"/>
                        <a:pt x="101" y="18"/>
                        <a:pt x="98" y="18"/>
                      </a:cubicBezTo>
                      <a:cubicBezTo>
                        <a:pt x="95" y="18"/>
                        <a:pt x="93" y="19"/>
                        <a:pt x="91" y="20"/>
                      </a:cubicBezTo>
                      <a:cubicBezTo>
                        <a:pt x="90" y="21"/>
                        <a:pt x="85" y="23"/>
                        <a:pt x="84" y="24"/>
                      </a:cubicBezTo>
                      <a:cubicBezTo>
                        <a:pt x="83" y="25"/>
                        <a:pt x="85" y="30"/>
                        <a:pt x="85" y="32"/>
                      </a:cubicBezTo>
                      <a:cubicBezTo>
                        <a:pt x="85" y="34"/>
                        <a:pt x="83" y="39"/>
                        <a:pt x="82" y="40"/>
                      </a:cubicBezTo>
                      <a:cubicBezTo>
                        <a:pt x="80" y="41"/>
                        <a:pt x="77" y="38"/>
                        <a:pt x="76" y="38"/>
                      </a:cubicBezTo>
                      <a:cubicBezTo>
                        <a:pt x="75" y="38"/>
                        <a:pt x="73" y="39"/>
                        <a:pt x="72" y="40"/>
                      </a:cubicBezTo>
                      <a:cubicBezTo>
                        <a:pt x="71" y="41"/>
                        <a:pt x="75" y="46"/>
                        <a:pt x="73" y="47"/>
                      </a:cubicBezTo>
                      <a:cubicBezTo>
                        <a:pt x="72" y="47"/>
                        <a:pt x="71" y="49"/>
                        <a:pt x="69" y="50"/>
                      </a:cubicBezTo>
                      <a:cubicBezTo>
                        <a:pt x="68" y="52"/>
                        <a:pt x="69" y="55"/>
                        <a:pt x="69" y="57"/>
                      </a:cubicBezTo>
                      <a:cubicBezTo>
                        <a:pt x="69" y="59"/>
                        <a:pt x="66" y="61"/>
                        <a:pt x="64" y="61"/>
                      </a:cubicBezTo>
                      <a:cubicBezTo>
                        <a:pt x="63" y="62"/>
                        <a:pt x="61" y="59"/>
                        <a:pt x="60" y="60"/>
                      </a:cubicBezTo>
                      <a:cubicBezTo>
                        <a:pt x="58" y="60"/>
                        <a:pt x="50" y="64"/>
                        <a:pt x="47" y="65"/>
                      </a:cubicBezTo>
                      <a:cubicBezTo>
                        <a:pt x="45" y="66"/>
                        <a:pt x="46" y="74"/>
                        <a:pt x="44" y="75"/>
                      </a:cubicBezTo>
                      <a:cubicBezTo>
                        <a:pt x="43" y="76"/>
                        <a:pt x="37" y="78"/>
                        <a:pt x="35" y="78"/>
                      </a:cubicBezTo>
                      <a:cubicBezTo>
                        <a:pt x="33" y="78"/>
                        <a:pt x="14" y="79"/>
                        <a:pt x="12" y="79"/>
                      </a:cubicBezTo>
                      <a:cubicBezTo>
                        <a:pt x="6" y="79"/>
                        <a:pt x="6" y="79"/>
                        <a:pt x="6" y="79"/>
                      </a:cubicBezTo>
                      <a:cubicBezTo>
                        <a:pt x="5" y="77"/>
                        <a:pt x="4" y="76"/>
                        <a:pt x="4" y="76"/>
                      </a:cubicBezTo>
                      <a:cubicBezTo>
                        <a:pt x="3" y="74"/>
                        <a:pt x="10" y="70"/>
                        <a:pt x="11" y="69"/>
                      </a:cubicBezTo>
                      <a:cubicBezTo>
                        <a:pt x="11" y="67"/>
                        <a:pt x="11" y="65"/>
                        <a:pt x="11" y="63"/>
                      </a:cubicBezTo>
                      <a:cubicBezTo>
                        <a:pt x="10" y="61"/>
                        <a:pt x="3" y="62"/>
                        <a:pt x="3" y="61"/>
                      </a:cubicBezTo>
                      <a:cubicBezTo>
                        <a:pt x="3" y="59"/>
                        <a:pt x="1" y="42"/>
                        <a:pt x="0" y="41"/>
                      </a:cubicBezTo>
                      <a:cubicBezTo>
                        <a:pt x="0" y="39"/>
                        <a:pt x="4" y="37"/>
                        <a:pt x="5" y="35"/>
                      </a:cubicBezTo>
                      <a:cubicBezTo>
                        <a:pt x="5" y="33"/>
                        <a:pt x="6" y="30"/>
                        <a:pt x="6" y="27"/>
                      </a:cubicBezTo>
                      <a:lnTo>
                        <a:pt x="12" y="28"/>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0" name="Freeform 190">
                  <a:extLst>
                    <a:ext uri="{FF2B5EF4-FFF2-40B4-BE49-F238E27FC236}">
                      <a16:creationId xmlns:a16="http://schemas.microsoft.com/office/drawing/2014/main" id="{85CF5803-3EE2-7AE5-7D94-341D02BF3EF8}"/>
                    </a:ext>
                  </a:extLst>
                </p:cNvPr>
                <p:cNvSpPr>
                  <a:spLocks/>
                </p:cNvSpPr>
                <p:nvPr>
                  <p:custDataLst>
                    <p:tags r:id="rId116"/>
                  </p:custDataLst>
                </p:nvPr>
              </p:nvSpPr>
              <p:spPr bwMode="auto">
                <a:xfrm>
                  <a:off x="7235949" y="3671048"/>
                  <a:ext cx="233535" cy="268427"/>
                </a:xfrm>
                <a:custGeom>
                  <a:avLst/>
                  <a:gdLst>
                    <a:gd name="T0" fmla="*/ 0 w 60"/>
                    <a:gd name="T1" fmla="*/ 233442 h 64"/>
                    <a:gd name="T2" fmla="*/ 109699 w 60"/>
                    <a:gd name="T3" fmla="*/ 201609 h 64"/>
                    <a:gd name="T4" fmla="*/ 138317 w 60"/>
                    <a:gd name="T5" fmla="*/ 111415 h 64"/>
                    <a:gd name="T6" fmla="*/ 119239 w 60"/>
                    <a:gd name="T7" fmla="*/ 79582 h 64"/>
                    <a:gd name="T8" fmla="*/ 143087 w 60"/>
                    <a:gd name="T9" fmla="*/ 10610 h 64"/>
                    <a:gd name="T10" fmla="*/ 166934 w 60"/>
                    <a:gd name="T11" fmla="*/ 0 h 64"/>
                    <a:gd name="T12" fmla="*/ 200321 w 60"/>
                    <a:gd name="T13" fmla="*/ 31833 h 64"/>
                    <a:gd name="T14" fmla="*/ 243247 w 60"/>
                    <a:gd name="T15" fmla="*/ 47749 h 64"/>
                    <a:gd name="T16" fmla="*/ 276635 w 60"/>
                    <a:gd name="T17" fmla="*/ 90194 h 64"/>
                    <a:gd name="T18" fmla="*/ 276635 w 60"/>
                    <a:gd name="T19" fmla="*/ 116720 h 64"/>
                    <a:gd name="T20" fmla="*/ 238477 w 60"/>
                    <a:gd name="T21" fmla="*/ 185692 h 64"/>
                    <a:gd name="T22" fmla="*/ 219400 w 60"/>
                    <a:gd name="T23" fmla="*/ 190999 h 64"/>
                    <a:gd name="T24" fmla="*/ 214630 w 60"/>
                    <a:gd name="T25" fmla="*/ 238748 h 64"/>
                    <a:gd name="T26" fmla="*/ 176474 w 60"/>
                    <a:gd name="T27" fmla="*/ 254665 h 64"/>
                    <a:gd name="T28" fmla="*/ 162165 w 60"/>
                    <a:gd name="T29" fmla="*/ 286496 h 64"/>
                    <a:gd name="T30" fmla="*/ 119239 w 60"/>
                    <a:gd name="T31" fmla="*/ 291803 h 64"/>
                    <a:gd name="T32" fmla="*/ 109699 w 60"/>
                    <a:gd name="T33" fmla="*/ 323637 h 64"/>
                    <a:gd name="T34" fmla="*/ 42926 w 60"/>
                    <a:gd name="T35" fmla="*/ 339552 h 64"/>
                    <a:gd name="T36" fmla="*/ 0 w 60"/>
                    <a:gd name="T37" fmla="*/ 233442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64">
                      <a:moveTo>
                        <a:pt x="0" y="44"/>
                      </a:moveTo>
                      <a:cubicBezTo>
                        <a:pt x="23" y="38"/>
                        <a:pt x="23" y="38"/>
                        <a:pt x="23" y="38"/>
                      </a:cubicBezTo>
                      <a:cubicBezTo>
                        <a:pt x="29" y="21"/>
                        <a:pt x="29" y="21"/>
                        <a:pt x="29" y="21"/>
                      </a:cubicBezTo>
                      <a:cubicBezTo>
                        <a:pt x="25" y="15"/>
                        <a:pt x="25" y="15"/>
                        <a:pt x="25" y="15"/>
                      </a:cubicBezTo>
                      <a:cubicBezTo>
                        <a:pt x="25" y="15"/>
                        <a:pt x="30" y="4"/>
                        <a:pt x="30" y="2"/>
                      </a:cubicBezTo>
                      <a:cubicBezTo>
                        <a:pt x="30" y="1"/>
                        <a:pt x="35" y="0"/>
                        <a:pt x="35" y="0"/>
                      </a:cubicBezTo>
                      <a:cubicBezTo>
                        <a:pt x="37" y="4"/>
                        <a:pt x="40" y="6"/>
                        <a:pt x="42" y="6"/>
                      </a:cubicBezTo>
                      <a:cubicBezTo>
                        <a:pt x="44" y="7"/>
                        <a:pt x="49" y="6"/>
                        <a:pt x="51" y="9"/>
                      </a:cubicBezTo>
                      <a:cubicBezTo>
                        <a:pt x="52" y="12"/>
                        <a:pt x="57" y="17"/>
                        <a:pt x="58" y="17"/>
                      </a:cubicBezTo>
                      <a:cubicBezTo>
                        <a:pt x="60" y="18"/>
                        <a:pt x="60" y="20"/>
                        <a:pt x="58" y="22"/>
                      </a:cubicBezTo>
                      <a:cubicBezTo>
                        <a:pt x="57" y="24"/>
                        <a:pt x="52" y="34"/>
                        <a:pt x="50" y="35"/>
                      </a:cubicBezTo>
                      <a:cubicBezTo>
                        <a:pt x="49" y="35"/>
                        <a:pt x="46" y="34"/>
                        <a:pt x="46" y="36"/>
                      </a:cubicBezTo>
                      <a:cubicBezTo>
                        <a:pt x="45" y="39"/>
                        <a:pt x="46" y="44"/>
                        <a:pt x="45" y="45"/>
                      </a:cubicBezTo>
                      <a:cubicBezTo>
                        <a:pt x="44" y="46"/>
                        <a:pt x="39" y="46"/>
                        <a:pt x="37" y="48"/>
                      </a:cubicBezTo>
                      <a:cubicBezTo>
                        <a:pt x="35" y="51"/>
                        <a:pt x="36" y="53"/>
                        <a:pt x="34" y="54"/>
                      </a:cubicBezTo>
                      <a:cubicBezTo>
                        <a:pt x="32" y="55"/>
                        <a:pt x="27" y="54"/>
                        <a:pt x="25" y="55"/>
                      </a:cubicBezTo>
                      <a:cubicBezTo>
                        <a:pt x="24" y="57"/>
                        <a:pt x="26" y="61"/>
                        <a:pt x="23" y="61"/>
                      </a:cubicBezTo>
                      <a:cubicBezTo>
                        <a:pt x="21" y="61"/>
                        <a:pt x="14" y="62"/>
                        <a:pt x="9" y="64"/>
                      </a:cubicBezTo>
                      <a:cubicBezTo>
                        <a:pt x="0" y="44"/>
                        <a:pt x="0" y="44"/>
                        <a:pt x="0" y="44"/>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1" name="Freeform 192">
                  <a:extLst>
                    <a:ext uri="{FF2B5EF4-FFF2-40B4-BE49-F238E27FC236}">
                      <a16:creationId xmlns:a16="http://schemas.microsoft.com/office/drawing/2014/main" id="{5D3673BA-8188-941C-6D31-A85EC82FAC7F}"/>
                    </a:ext>
                  </a:extLst>
                </p:cNvPr>
                <p:cNvSpPr>
                  <a:spLocks/>
                </p:cNvSpPr>
                <p:nvPr>
                  <p:custDataLst>
                    <p:tags r:id="rId117"/>
                  </p:custDataLst>
                </p:nvPr>
              </p:nvSpPr>
              <p:spPr bwMode="auto">
                <a:xfrm>
                  <a:off x="7009152" y="3134195"/>
                  <a:ext cx="565874" cy="518499"/>
                </a:xfrm>
                <a:custGeom>
                  <a:avLst/>
                  <a:gdLst>
                    <a:gd name="T0" fmla="*/ 23326 w 147"/>
                    <a:gd name="T1" fmla="*/ 123267 h 123"/>
                    <a:gd name="T2" fmla="*/ 9331 w 147"/>
                    <a:gd name="T3" fmla="*/ 85751 h 123"/>
                    <a:gd name="T4" fmla="*/ 0 w 147"/>
                    <a:gd name="T5" fmla="*/ 32156 h 123"/>
                    <a:gd name="T6" fmla="*/ 13995 w 147"/>
                    <a:gd name="T7" fmla="*/ 5360 h 123"/>
                    <a:gd name="T8" fmla="*/ 41988 w 147"/>
                    <a:gd name="T9" fmla="*/ 48235 h 123"/>
                    <a:gd name="T10" fmla="*/ 83976 w 147"/>
                    <a:gd name="T11" fmla="*/ 32156 h 123"/>
                    <a:gd name="T12" fmla="*/ 130629 w 147"/>
                    <a:gd name="T13" fmla="*/ 0 h 123"/>
                    <a:gd name="T14" fmla="*/ 144624 w 147"/>
                    <a:gd name="T15" fmla="*/ 21437 h 123"/>
                    <a:gd name="T16" fmla="*/ 135293 w 147"/>
                    <a:gd name="T17" fmla="*/ 42876 h 123"/>
                    <a:gd name="T18" fmla="*/ 167950 w 147"/>
                    <a:gd name="T19" fmla="*/ 64313 h 123"/>
                    <a:gd name="T20" fmla="*/ 167950 w 147"/>
                    <a:gd name="T21" fmla="*/ 75032 h 123"/>
                    <a:gd name="T22" fmla="*/ 177281 w 147"/>
                    <a:gd name="T23" fmla="*/ 101830 h 123"/>
                    <a:gd name="T24" fmla="*/ 219269 w 147"/>
                    <a:gd name="T25" fmla="*/ 117908 h 123"/>
                    <a:gd name="T26" fmla="*/ 279919 w 147"/>
                    <a:gd name="T27" fmla="*/ 150064 h 123"/>
                    <a:gd name="T28" fmla="*/ 345233 w 147"/>
                    <a:gd name="T29" fmla="*/ 128627 h 123"/>
                    <a:gd name="T30" fmla="*/ 345233 w 147"/>
                    <a:gd name="T31" fmla="*/ 112548 h 123"/>
                    <a:gd name="T32" fmla="*/ 345233 w 147"/>
                    <a:gd name="T33" fmla="*/ 112548 h 123"/>
                    <a:gd name="T34" fmla="*/ 373224 w 147"/>
                    <a:gd name="T35" fmla="*/ 112548 h 123"/>
                    <a:gd name="T36" fmla="*/ 410547 w 147"/>
                    <a:gd name="T37" fmla="*/ 80392 h 123"/>
                    <a:gd name="T38" fmla="*/ 466531 w 147"/>
                    <a:gd name="T39" fmla="*/ 80392 h 123"/>
                    <a:gd name="T40" fmla="*/ 527179 w 147"/>
                    <a:gd name="T41" fmla="*/ 107188 h 123"/>
                    <a:gd name="T42" fmla="*/ 569167 w 147"/>
                    <a:gd name="T43" fmla="*/ 144704 h 123"/>
                    <a:gd name="T44" fmla="*/ 606490 w 147"/>
                    <a:gd name="T45" fmla="*/ 150064 h 123"/>
                    <a:gd name="T46" fmla="*/ 606490 w 147"/>
                    <a:gd name="T47" fmla="*/ 198299 h 123"/>
                    <a:gd name="T48" fmla="*/ 601824 w 147"/>
                    <a:gd name="T49" fmla="*/ 241175 h 123"/>
                    <a:gd name="T50" fmla="*/ 578498 w 147"/>
                    <a:gd name="T51" fmla="*/ 273331 h 123"/>
                    <a:gd name="T52" fmla="*/ 592493 w 147"/>
                    <a:gd name="T53" fmla="*/ 380522 h 123"/>
                    <a:gd name="T54" fmla="*/ 629817 w 147"/>
                    <a:gd name="T55" fmla="*/ 391241 h 123"/>
                    <a:gd name="T56" fmla="*/ 629817 w 147"/>
                    <a:gd name="T57" fmla="*/ 423397 h 123"/>
                    <a:gd name="T58" fmla="*/ 597159 w 147"/>
                    <a:gd name="T59" fmla="*/ 460913 h 123"/>
                    <a:gd name="T60" fmla="*/ 606490 w 147"/>
                    <a:gd name="T61" fmla="*/ 476990 h 123"/>
                    <a:gd name="T62" fmla="*/ 625150 w 147"/>
                    <a:gd name="T63" fmla="*/ 514508 h 123"/>
                    <a:gd name="T64" fmla="*/ 662474 w 147"/>
                    <a:gd name="T65" fmla="*/ 525226 h 123"/>
                    <a:gd name="T66" fmla="*/ 667138 w 147"/>
                    <a:gd name="T67" fmla="*/ 562742 h 123"/>
                    <a:gd name="T68" fmla="*/ 685800 w 147"/>
                    <a:gd name="T69" fmla="*/ 573461 h 123"/>
                    <a:gd name="T70" fmla="*/ 676469 w 147"/>
                    <a:gd name="T71" fmla="*/ 605618 h 123"/>
                    <a:gd name="T72" fmla="*/ 648478 w 147"/>
                    <a:gd name="T73" fmla="*/ 610977 h 123"/>
                    <a:gd name="T74" fmla="*/ 634481 w 147"/>
                    <a:gd name="T75" fmla="*/ 627056 h 123"/>
                    <a:gd name="T76" fmla="*/ 611155 w 147"/>
                    <a:gd name="T77" fmla="*/ 659213 h 123"/>
                    <a:gd name="T78" fmla="*/ 508519 w 147"/>
                    <a:gd name="T79" fmla="*/ 643134 h 123"/>
                    <a:gd name="T80" fmla="*/ 471195 w 147"/>
                    <a:gd name="T81" fmla="*/ 621697 h 123"/>
                    <a:gd name="T82" fmla="*/ 447869 w 147"/>
                    <a:gd name="T83" fmla="*/ 573461 h 123"/>
                    <a:gd name="T84" fmla="*/ 396550 w 147"/>
                    <a:gd name="T85" fmla="*/ 589540 h 123"/>
                    <a:gd name="T86" fmla="*/ 331236 w 147"/>
                    <a:gd name="T87" fmla="*/ 589540 h 123"/>
                    <a:gd name="T88" fmla="*/ 293914 w 147"/>
                    <a:gd name="T89" fmla="*/ 552024 h 123"/>
                    <a:gd name="T90" fmla="*/ 256593 w 147"/>
                    <a:gd name="T91" fmla="*/ 541305 h 123"/>
                    <a:gd name="T92" fmla="*/ 209938 w 147"/>
                    <a:gd name="T93" fmla="*/ 439474 h 123"/>
                    <a:gd name="T94" fmla="*/ 177281 w 147"/>
                    <a:gd name="T95" fmla="*/ 444834 h 123"/>
                    <a:gd name="T96" fmla="*/ 153955 w 147"/>
                    <a:gd name="T97" fmla="*/ 450194 h 123"/>
                    <a:gd name="T98" fmla="*/ 130629 w 147"/>
                    <a:gd name="T99" fmla="*/ 407318 h 123"/>
                    <a:gd name="T100" fmla="*/ 130629 w 147"/>
                    <a:gd name="T101" fmla="*/ 369802 h 123"/>
                    <a:gd name="T102" fmla="*/ 116633 w 147"/>
                    <a:gd name="T103" fmla="*/ 343006 h 123"/>
                    <a:gd name="T104" fmla="*/ 69979 w 147"/>
                    <a:gd name="T105" fmla="*/ 316207 h 123"/>
                    <a:gd name="T106" fmla="*/ 46653 w 147"/>
                    <a:gd name="T107" fmla="*/ 262614 h 123"/>
                    <a:gd name="T108" fmla="*/ 65314 w 147"/>
                    <a:gd name="T109" fmla="*/ 225098 h 123"/>
                    <a:gd name="T110" fmla="*/ 74645 w 147"/>
                    <a:gd name="T111" fmla="*/ 192940 h 123"/>
                    <a:gd name="T112" fmla="*/ 41988 w 147"/>
                    <a:gd name="T113" fmla="*/ 176862 h 123"/>
                    <a:gd name="T114" fmla="*/ 23326 w 147"/>
                    <a:gd name="T115" fmla="*/ 123267 h 1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7" h="123">
                      <a:moveTo>
                        <a:pt x="5" y="23"/>
                      </a:moveTo>
                      <a:cubicBezTo>
                        <a:pt x="3" y="19"/>
                        <a:pt x="2" y="19"/>
                        <a:pt x="2" y="16"/>
                      </a:cubicBezTo>
                      <a:cubicBezTo>
                        <a:pt x="2" y="13"/>
                        <a:pt x="1" y="8"/>
                        <a:pt x="0" y="6"/>
                      </a:cubicBezTo>
                      <a:cubicBezTo>
                        <a:pt x="3" y="1"/>
                        <a:pt x="3" y="1"/>
                        <a:pt x="3" y="1"/>
                      </a:cubicBezTo>
                      <a:cubicBezTo>
                        <a:pt x="6" y="2"/>
                        <a:pt x="8" y="7"/>
                        <a:pt x="9" y="9"/>
                      </a:cubicBezTo>
                      <a:cubicBezTo>
                        <a:pt x="12" y="11"/>
                        <a:pt x="18" y="6"/>
                        <a:pt x="18" y="6"/>
                      </a:cubicBezTo>
                      <a:cubicBezTo>
                        <a:pt x="28" y="0"/>
                        <a:pt x="28" y="0"/>
                        <a:pt x="28" y="0"/>
                      </a:cubicBezTo>
                      <a:cubicBezTo>
                        <a:pt x="31" y="4"/>
                        <a:pt x="31" y="4"/>
                        <a:pt x="31" y="4"/>
                      </a:cubicBezTo>
                      <a:cubicBezTo>
                        <a:pt x="29" y="8"/>
                        <a:pt x="29" y="8"/>
                        <a:pt x="29" y="8"/>
                      </a:cubicBezTo>
                      <a:cubicBezTo>
                        <a:pt x="29" y="8"/>
                        <a:pt x="34" y="12"/>
                        <a:pt x="36" y="12"/>
                      </a:cubicBezTo>
                      <a:cubicBezTo>
                        <a:pt x="36" y="13"/>
                        <a:pt x="36" y="14"/>
                        <a:pt x="36" y="14"/>
                      </a:cubicBezTo>
                      <a:cubicBezTo>
                        <a:pt x="36" y="14"/>
                        <a:pt x="36" y="17"/>
                        <a:pt x="38" y="19"/>
                      </a:cubicBezTo>
                      <a:cubicBezTo>
                        <a:pt x="40" y="20"/>
                        <a:pt x="47" y="20"/>
                        <a:pt x="47" y="22"/>
                      </a:cubicBezTo>
                      <a:cubicBezTo>
                        <a:pt x="47" y="24"/>
                        <a:pt x="55" y="28"/>
                        <a:pt x="60" y="28"/>
                      </a:cubicBezTo>
                      <a:cubicBezTo>
                        <a:pt x="64" y="28"/>
                        <a:pt x="74" y="26"/>
                        <a:pt x="74" y="24"/>
                      </a:cubicBezTo>
                      <a:cubicBezTo>
                        <a:pt x="74" y="24"/>
                        <a:pt x="74" y="22"/>
                        <a:pt x="74" y="21"/>
                      </a:cubicBezTo>
                      <a:cubicBezTo>
                        <a:pt x="74" y="21"/>
                        <a:pt x="74" y="21"/>
                        <a:pt x="74" y="21"/>
                      </a:cubicBezTo>
                      <a:cubicBezTo>
                        <a:pt x="78" y="21"/>
                        <a:pt x="80" y="21"/>
                        <a:pt x="80" y="21"/>
                      </a:cubicBezTo>
                      <a:cubicBezTo>
                        <a:pt x="81" y="20"/>
                        <a:pt x="84" y="15"/>
                        <a:pt x="88" y="15"/>
                      </a:cubicBezTo>
                      <a:cubicBezTo>
                        <a:pt x="91" y="15"/>
                        <a:pt x="97" y="14"/>
                        <a:pt x="100" y="15"/>
                      </a:cubicBezTo>
                      <a:cubicBezTo>
                        <a:pt x="104" y="16"/>
                        <a:pt x="111" y="19"/>
                        <a:pt x="113" y="20"/>
                      </a:cubicBezTo>
                      <a:cubicBezTo>
                        <a:pt x="115" y="20"/>
                        <a:pt x="121" y="26"/>
                        <a:pt x="122" y="27"/>
                      </a:cubicBezTo>
                      <a:cubicBezTo>
                        <a:pt x="124" y="28"/>
                        <a:pt x="128" y="28"/>
                        <a:pt x="130" y="28"/>
                      </a:cubicBezTo>
                      <a:cubicBezTo>
                        <a:pt x="130" y="28"/>
                        <a:pt x="130" y="32"/>
                        <a:pt x="130" y="37"/>
                      </a:cubicBezTo>
                      <a:cubicBezTo>
                        <a:pt x="130" y="40"/>
                        <a:pt x="129" y="43"/>
                        <a:pt x="129" y="45"/>
                      </a:cubicBezTo>
                      <a:cubicBezTo>
                        <a:pt x="128" y="47"/>
                        <a:pt x="124" y="49"/>
                        <a:pt x="124" y="51"/>
                      </a:cubicBezTo>
                      <a:cubicBezTo>
                        <a:pt x="125" y="52"/>
                        <a:pt x="127" y="69"/>
                        <a:pt x="127" y="71"/>
                      </a:cubicBezTo>
                      <a:cubicBezTo>
                        <a:pt x="127" y="72"/>
                        <a:pt x="134" y="71"/>
                        <a:pt x="135" y="73"/>
                      </a:cubicBezTo>
                      <a:cubicBezTo>
                        <a:pt x="135" y="75"/>
                        <a:pt x="135" y="77"/>
                        <a:pt x="135" y="79"/>
                      </a:cubicBezTo>
                      <a:cubicBezTo>
                        <a:pt x="134" y="80"/>
                        <a:pt x="127" y="84"/>
                        <a:pt x="128" y="86"/>
                      </a:cubicBezTo>
                      <a:cubicBezTo>
                        <a:pt x="128" y="86"/>
                        <a:pt x="129" y="87"/>
                        <a:pt x="130" y="89"/>
                      </a:cubicBezTo>
                      <a:cubicBezTo>
                        <a:pt x="131" y="92"/>
                        <a:pt x="133" y="96"/>
                        <a:pt x="134" y="96"/>
                      </a:cubicBezTo>
                      <a:cubicBezTo>
                        <a:pt x="136" y="96"/>
                        <a:pt x="141" y="97"/>
                        <a:pt x="142" y="98"/>
                      </a:cubicBezTo>
                      <a:cubicBezTo>
                        <a:pt x="142" y="99"/>
                        <a:pt x="143" y="104"/>
                        <a:pt x="143" y="105"/>
                      </a:cubicBezTo>
                      <a:cubicBezTo>
                        <a:pt x="143" y="106"/>
                        <a:pt x="147" y="106"/>
                        <a:pt x="147" y="107"/>
                      </a:cubicBezTo>
                      <a:cubicBezTo>
                        <a:pt x="147" y="108"/>
                        <a:pt x="146" y="112"/>
                        <a:pt x="145" y="113"/>
                      </a:cubicBezTo>
                      <a:cubicBezTo>
                        <a:pt x="144" y="114"/>
                        <a:pt x="140" y="114"/>
                        <a:pt x="139" y="114"/>
                      </a:cubicBezTo>
                      <a:cubicBezTo>
                        <a:pt x="137" y="115"/>
                        <a:pt x="136" y="117"/>
                        <a:pt x="136" y="117"/>
                      </a:cubicBezTo>
                      <a:cubicBezTo>
                        <a:pt x="131" y="123"/>
                        <a:pt x="131" y="123"/>
                        <a:pt x="131" y="123"/>
                      </a:cubicBezTo>
                      <a:cubicBezTo>
                        <a:pt x="125" y="123"/>
                        <a:pt x="113" y="122"/>
                        <a:pt x="109" y="120"/>
                      </a:cubicBezTo>
                      <a:cubicBezTo>
                        <a:pt x="105" y="119"/>
                        <a:pt x="102" y="119"/>
                        <a:pt x="101" y="116"/>
                      </a:cubicBezTo>
                      <a:cubicBezTo>
                        <a:pt x="100" y="114"/>
                        <a:pt x="99" y="107"/>
                        <a:pt x="96" y="107"/>
                      </a:cubicBezTo>
                      <a:cubicBezTo>
                        <a:pt x="94" y="107"/>
                        <a:pt x="87" y="110"/>
                        <a:pt x="85" y="110"/>
                      </a:cubicBezTo>
                      <a:cubicBezTo>
                        <a:pt x="83" y="111"/>
                        <a:pt x="74" y="112"/>
                        <a:pt x="71" y="110"/>
                      </a:cubicBezTo>
                      <a:cubicBezTo>
                        <a:pt x="69" y="107"/>
                        <a:pt x="65" y="103"/>
                        <a:pt x="63" y="103"/>
                      </a:cubicBezTo>
                      <a:cubicBezTo>
                        <a:pt x="61" y="102"/>
                        <a:pt x="58" y="104"/>
                        <a:pt x="55" y="101"/>
                      </a:cubicBezTo>
                      <a:cubicBezTo>
                        <a:pt x="52" y="98"/>
                        <a:pt x="47" y="83"/>
                        <a:pt x="45" y="82"/>
                      </a:cubicBezTo>
                      <a:cubicBezTo>
                        <a:pt x="43" y="81"/>
                        <a:pt x="41" y="83"/>
                        <a:pt x="38" y="83"/>
                      </a:cubicBezTo>
                      <a:cubicBezTo>
                        <a:pt x="36" y="83"/>
                        <a:pt x="35" y="83"/>
                        <a:pt x="33" y="84"/>
                      </a:cubicBezTo>
                      <a:cubicBezTo>
                        <a:pt x="28" y="76"/>
                        <a:pt x="28" y="76"/>
                        <a:pt x="28" y="76"/>
                      </a:cubicBezTo>
                      <a:cubicBezTo>
                        <a:pt x="28" y="76"/>
                        <a:pt x="28" y="70"/>
                        <a:pt x="28" y="69"/>
                      </a:cubicBezTo>
                      <a:cubicBezTo>
                        <a:pt x="28" y="68"/>
                        <a:pt x="26" y="66"/>
                        <a:pt x="25" y="64"/>
                      </a:cubicBezTo>
                      <a:cubicBezTo>
                        <a:pt x="23" y="62"/>
                        <a:pt x="17" y="60"/>
                        <a:pt x="15" y="59"/>
                      </a:cubicBezTo>
                      <a:cubicBezTo>
                        <a:pt x="14" y="58"/>
                        <a:pt x="10" y="51"/>
                        <a:pt x="10" y="49"/>
                      </a:cubicBezTo>
                      <a:cubicBezTo>
                        <a:pt x="10" y="47"/>
                        <a:pt x="12" y="43"/>
                        <a:pt x="14" y="42"/>
                      </a:cubicBezTo>
                      <a:cubicBezTo>
                        <a:pt x="15" y="41"/>
                        <a:pt x="16" y="37"/>
                        <a:pt x="16" y="36"/>
                      </a:cubicBezTo>
                      <a:cubicBezTo>
                        <a:pt x="16" y="34"/>
                        <a:pt x="11" y="33"/>
                        <a:pt x="9" y="33"/>
                      </a:cubicBezTo>
                      <a:cubicBezTo>
                        <a:pt x="7" y="32"/>
                        <a:pt x="7" y="27"/>
                        <a:pt x="5" y="2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2" name="Freeform 202">
                  <a:extLst>
                    <a:ext uri="{FF2B5EF4-FFF2-40B4-BE49-F238E27FC236}">
                      <a16:creationId xmlns:a16="http://schemas.microsoft.com/office/drawing/2014/main" id="{FBC9112B-D5AC-008C-7841-7877D6864A00}"/>
                    </a:ext>
                  </a:extLst>
                </p:cNvPr>
                <p:cNvSpPr>
                  <a:spLocks/>
                </p:cNvSpPr>
                <p:nvPr>
                  <p:custDataLst>
                    <p:tags r:id="rId118"/>
                  </p:custDataLst>
                </p:nvPr>
              </p:nvSpPr>
              <p:spPr bwMode="auto">
                <a:xfrm>
                  <a:off x="7745686" y="3001130"/>
                  <a:ext cx="323356" cy="149126"/>
                </a:xfrm>
                <a:custGeom>
                  <a:avLst/>
                  <a:gdLst>
                    <a:gd name="T0" fmla="*/ 37322 w 84"/>
                    <a:gd name="T1" fmla="*/ 181137 h 36"/>
                    <a:gd name="T2" fmla="*/ 0 w 84"/>
                    <a:gd name="T3" fmla="*/ 181137 h 36"/>
                    <a:gd name="T4" fmla="*/ 4665 w 84"/>
                    <a:gd name="T5" fmla="*/ 155260 h 36"/>
                    <a:gd name="T6" fmla="*/ 32657 w 84"/>
                    <a:gd name="T7" fmla="*/ 150085 h 36"/>
                    <a:gd name="T8" fmla="*/ 46653 w 84"/>
                    <a:gd name="T9" fmla="*/ 139734 h 36"/>
                    <a:gd name="T10" fmla="*/ 74645 w 84"/>
                    <a:gd name="T11" fmla="*/ 139734 h 36"/>
                    <a:gd name="T12" fmla="*/ 102636 w 84"/>
                    <a:gd name="T13" fmla="*/ 129383 h 36"/>
                    <a:gd name="T14" fmla="*/ 135293 w 84"/>
                    <a:gd name="T15" fmla="*/ 113857 h 36"/>
                    <a:gd name="T16" fmla="*/ 102636 w 84"/>
                    <a:gd name="T17" fmla="*/ 98331 h 36"/>
                    <a:gd name="T18" fmla="*/ 55983 w 84"/>
                    <a:gd name="T19" fmla="*/ 93156 h 36"/>
                    <a:gd name="T20" fmla="*/ 46653 w 84"/>
                    <a:gd name="T21" fmla="*/ 82805 h 36"/>
                    <a:gd name="T22" fmla="*/ 65314 w 84"/>
                    <a:gd name="T23" fmla="*/ 62104 h 36"/>
                    <a:gd name="T24" fmla="*/ 46653 w 84"/>
                    <a:gd name="T25" fmla="*/ 41403 h 36"/>
                    <a:gd name="T26" fmla="*/ 69979 w 84"/>
                    <a:gd name="T27" fmla="*/ 15526 h 36"/>
                    <a:gd name="T28" fmla="*/ 144624 w 84"/>
                    <a:gd name="T29" fmla="*/ 36227 h 36"/>
                    <a:gd name="T30" fmla="*/ 163286 w 84"/>
                    <a:gd name="T31" fmla="*/ 0 h 36"/>
                    <a:gd name="T32" fmla="*/ 219269 w 84"/>
                    <a:gd name="T33" fmla="*/ 15526 h 36"/>
                    <a:gd name="T34" fmla="*/ 303245 w 84"/>
                    <a:gd name="T35" fmla="*/ 15526 h 36"/>
                    <a:gd name="T36" fmla="*/ 359229 w 84"/>
                    <a:gd name="T37" fmla="*/ 31052 h 36"/>
                    <a:gd name="T38" fmla="*/ 391886 w 84"/>
                    <a:gd name="T39" fmla="*/ 46578 h 36"/>
                    <a:gd name="T40" fmla="*/ 387221 w 84"/>
                    <a:gd name="T41" fmla="*/ 56929 h 36"/>
                    <a:gd name="T42" fmla="*/ 321907 w 84"/>
                    <a:gd name="T43" fmla="*/ 98331 h 36"/>
                    <a:gd name="T44" fmla="*/ 270588 w 84"/>
                    <a:gd name="T45" fmla="*/ 103507 h 36"/>
                    <a:gd name="T46" fmla="*/ 261257 w 84"/>
                    <a:gd name="T47" fmla="*/ 139734 h 36"/>
                    <a:gd name="T48" fmla="*/ 233265 w 84"/>
                    <a:gd name="T49" fmla="*/ 139734 h 36"/>
                    <a:gd name="T50" fmla="*/ 219269 w 84"/>
                    <a:gd name="T51" fmla="*/ 124208 h 36"/>
                    <a:gd name="T52" fmla="*/ 158621 w 84"/>
                    <a:gd name="T53" fmla="*/ 170786 h 36"/>
                    <a:gd name="T54" fmla="*/ 153955 w 84"/>
                    <a:gd name="T55" fmla="*/ 181137 h 36"/>
                    <a:gd name="T56" fmla="*/ 153955 w 84"/>
                    <a:gd name="T57" fmla="*/ 181137 h 36"/>
                    <a:gd name="T58" fmla="*/ 83976 w 84"/>
                    <a:gd name="T59" fmla="*/ 181137 h 36"/>
                    <a:gd name="T60" fmla="*/ 37322 w 84"/>
                    <a:gd name="T61" fmla="*/ 181137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36">
                      <a:moveTo>
                        <a:pt x="8" y="35"/>
                      </a:moveTo>
                      <a:cubicBezTo>
                        <a:pt x="7" y="35"/>
                        <a:pt x="0" y="36"/>
                        <a:pt x="0" y="35"/>
                      </a:cubicBezTo>
                      <a:cubicBezTo>
                        <a:pt x="0" y="34"/>
                        <a:pt x="0" y="32"/>
                        <a:pt x="1" y="30"/>
                      </a:cubicBezTo>
                      <a:cubicBezTo>
                        <a:pt x="2" y="29"/>
                        <a:pt x="6" y="29"/>
                        <a:pt x="7" y="29"/>
                      </a:cubicBezTo>
                      <a:cubicBezTo>
                        <a:pt x="8" y="29"/>
                        <a:pt x="9" y="28"/>
                        <a:pt x="10" y="27"/>
                      </a:cubicBezTo>
                      <a:cubicBezTo>
                        <a:pt x="16" y="27"/>
                        <a:pt x="16" y="27"/>
                        <a:pt x="16" y="27"/>
                      </a:cubicBezTo>
                      <a:cubicBezTo>
                        <a:pt x="18" y="27"/>
                        <a:pt x="21" y="26"/>
                        <a:pt x="22" y="25"/>
                      </a:cubicBezTo>
                      <a:cubicBezTo>
                        <a:pt x="24" y="24"/>
                        <a:pt x="29" y="24"/>
                        <a:pt x="29" y="22"/>
                      </a:cubicBezTo>
                      <a:cubicBezTo>
                        <a:pt x="29" y="21"/>
                        <a:pt x="24" y="19"/>
                        <a:pt x="22" y="19"/>
                      </a:cubicBezTo>
                      <a:cubicBezTo>
                        <a:pt x="20" y="18"/>
                        <a:pt x="14" y="19"/>
                        <a:pt x="12" y="18"/>
                      </a:cubicBezTo>
                      <a:cubicBezTo>
                        <a:pt x="12" y="17"/>
                        <a:pt x="10" y="16"/>
                        <a:pt x="10" y="16"/>
                      </a:cubicBezTo>
                      <a:cubicBezTo>
                        <a:pt x="14" y="12"/>
                        <a:pt x="14" y="12"/>
                        <a:pt x="14" y="12"/>
                      </a:cubicBezTo>
                      <a:cubicBezTo>
                        <a:pt x="10" y="8"/>
                        <a:pt x="10" y="8"/>
                        <a:pt x="10" y="8"/>
                      </a:cubicBezTo>
                      <a:cubicBezTo>
                        <a:pt x="12" y="6"/>
                        <a:pt x="14" y="3"/>
                        <a:pt x="15" y="3"/>
                      </a:cubicBezTo>
                      <a:cubicBezTo>
                        <a:pt x="16" y="3"/>
                        <a:pt x="30" y="7"/>
                        <a:pt x="31" y="7"/>
                      </a:cubicBezTo>
                      <a:cubicBezTo>
                        <a:pt x="32" y="7"/>
                        <a:pt x="32" y="0"/>
                        <a:pt x="35" y="0"/>
                      </a:cubicBezTo>
                      <a:cubicBezTo>
                        <a:pt x="38" y="0"/>
                        <a:pt x="45" y="3"/>
                        <a:pt x="47" y="3"/>
                      </a:cubicBezTo>
                      <a:cubicBezTo>
                        <a:pt x="48" y="3"/>
                        <a:pt x="61" y="3"/>
                        <a:pt x="65" y="3"/>
                      </a:cubicBezTo>
                      <a:cubicBezTo>
                        <a:pt x="68" y="3"/>
                        <a:pt x="76" y="5"/>
                        <a:pt x="77" y="6"/>
                      </a:cubicBezTo>
                      <a:cubicBezTo>
                        <a:pt x="84" y="9"/>
                        <a:pt x="84" y="9"/>
                        <a:pt x="84" y="9"/>
                      </a:cubicBezTo>
                      <a:cubicBezTo>
                        <a:pt x="84" y="10"/>
                        <a:pt x="84" y="10"/>
                        <a:pt x="83" y="11"/>
                      </a:cubicBezTo>
                      <a:cubicBezTo>
                        <a:pt x="82" y="13"/>
                        <a:pt x="72" y="18"/>
                        <a:pt x="69" y="19"/>
                      </a:cubicBezTo>
                      <a:cubicBezTo>
                        <a:pt x="66" y="20"/>
                        <a:pt x="60" y="20"/>
                        <a:pt x="58" y="20"/>
                      </a:cubicBezTo>
                      <a:cubicBezTo>
                        <a:pt x="56" y="20"/>
                        <a:pt x="58" y="26"/>
                        <a:pt x="56" y="27"/>
                      </a:cubicBezTo>
                      <a:cubicBezTo>
                        <a:pt x="54" y="28"/>
                        <a:pt x="51" y="28"/>
                        <a:pt x="50" y="27"/>
                      </a:cubicBezTo>
                      <a:cubicBezTo>
                        <a:pt x="49" y="27"/>
                        <a:pt x="49" y="24"/>
                        <a:pt x="47" y="24"/>
                      </a:cubicBezTo>
                      <a:cubicBezTo>
                        <a:pt x="45" y="24"/>
                        <a:pt x="36" y="31"/>
                        <a:pt x="34" y="33"/>
                      </a:cubicBezTo>
                      <a:cubicBezTo>
                        <a:pt x="33" y="33"/>
                        <a:pt x="33" y="34"/>
                        <a:pt x="33" y="35"/>
                      </a:cubicBezTo>
                      <a:cubicBezTo>
                        <a:pt x="33" y="35"/>
                        <a:pt x="33" y="35"/>
                        <a:pt x="33" y="35"/>
                      </a:cubicBezTo>
                      <a:cubicBezTo>
                        <a:pt x="18" y="35"/>
                        <a:pt x="18" y="35"/>
                        <a:pt x="18" y="35"/>
                      </a:cubicBezTo>
                      <a:cubicBezTo>
                        <a:pt x="16" y="35"/>
                        <a:pt x="10" y="35"/>
                        <a:pt x="8" y="3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3" name="Freeform 203">
                  <a:extLst>
                    <a:ext uri="{FF2B5EF4-FFF2-40B4-BE49-F238E27FC236}">
                      <a16:creationId xmlns:a16="http://schemas.microsoft.com/office/drawing/2014/main" id="{7AB15296-185A-EBCC-0C8C-C2432BD98D5D}"/>
                    </a:ext>
                  </a:extLst>
                </p:cNvPr>
                <p:cNvSpPr>
                  <a:spLocks/>
                </p:cNvSpPr>
                <p:nvPr>
                  <p:custDataLst>
                    <p:tags r:id="rId119"/>
                  </p:custDataLst>
                </p:nvPr>
              </p:nvSpPr>
              <p:spPr bwMode="auto">
                <a:xfrm>
                  <a:off x="7687302" y="3090606"/>
                  <a:ext cx="224555" cy="149126"/>
                </a:xfrm>
                <a:custGeom>
                  <a:avLst/>
                  <a:gdLst>
                    <a:gd name="T0" fmla="*/ 41044 w 59"/>
                    <a:gd name="T1" fmla="*/ 131406 h 35"/>
                    <a:gd name="T2" fmla="*/ 9120 w 59"/>
                    <a:gd name="T3" fmla="*/ 71179 h 35"/>
                    <a:gd name="T4" fmla="*/ 41044 w 59"/>
                    <a:gd name="T5" fmla="*/ 49277 h 35"/>
                    <a:gd name="T6" fmla="*/ 72968 w 59"/>
                    <a:gd name="T7" fmla="*/ 10950 h 35"/>
                    <a:gd name="T8" fmla="*/ 104892 w 59"/>
                    <a:gd name="T9" fmla="*/ 0 h 35"/>
                    <a:gd name="T10" fmla="*/ 118573 w 59"/>
                    <a:gd name="T11" fmla="*/ 16426 h 35"/>
                    <a:gd name="T12" fmla="*/ 118573 w 59"/>
                    <a:gd name="T13" fmla="*/ 27376 h 35"/>
                    <a:gd name="T14" fmla="*/ 104892 w 59"/>
                    <a:gd name="T15" fmla="*/ 38328 h 35"/>
                    <a:gd name="T16" fmla="*/ 77529 w 59"/>
                    <a:gd name="T17" fmla="*/ 43803 h 35"/>
                    <a:gd name="T18" fmla="*/ 72968 w 59"/>
                    <a:gd name="T19" fmla="*/ 71179 h 35"/>
                    <a:gd name="T20" fmla="*/ 109451 w 59"/>
                    <a:gd name="T21" fmla="*/ 71179 h 35"/>
                    <a:gd name="T22" fmla="*/ 155056 w 59"/>
                    <a:gd name="T23" fmla="*/ 71179 h 35"/>
                    <a:gd name="T24" fmla="*/ 223463 w 59"/>
                    <a:gd name="T25" fmla="*/ 71179 h 35"/>
                    <a:gd name="T26" fmla="*/ 223463 w 59"/>
                    <a:gd name="T27" fmla="*/ 71179 h 35"/>
                    <a:gd name="T28" fmla="*/ 232585 w 59"/>
                    <a:gd name="T29" fmla="*/ 109506 h 35"/>
                    <a:gd name="T30" fmla="*/ 264507 w 59"/>
                    <a:gd name="T31" fmla="*/ 120456 h 35"/>
                    <a:gd name="T32" fmla="*/ 269068 w 59"/>
                    <a:gd name="T33" fmla="*/ 164259 h 35"/>
                    <a:gd name="T34" fmla="*/ 241705 w 59"/>
                    <a:gd name="T35" fmla="*/ 164259 h 35"/>
                    <a:gd name="T36" fmla="*/ 196100 w 59"/>
                    <a:gd name="T37" fmla="*/ 169734 h 35"/>
                    <a:gd name="T38" fmla="*/ 155056 w 59"/>
                    <a:gd name="T39" fmla="*/ 186160 h 35"/>
                    <a:gd name="T40" fmla="*/ 150495 w 59"/>
                    <a:gd name="T41" fmla="*/ 136883 h 35"/>
                    <a:gd name="T42" fmla="*/ 123132 w 59"/>
                    <a:gd name="T43" fmla="*/ 114981 h 35"/>
                    <a:gd name="T44" fmla="*/ 100331 w 59"/>
                    <a:gd name="T45" fmla="*/ 158784 h 35"/>
                    <a:gd name="T46" fmla="*/ 36483 w 59"/>
                    <a:gd name="T47" fmla="*/ 191635 h 35"/>
                    <a:gd name="T48" fmla="*/ 9120 w 59"/>
                    <a:gd name="T49" fmla="*/ 175208 h 35"/>
                    <a:gd name="T50" fmla="*/ 27363 w 59"/>
                    <a:gd name="T51" fmla="*/ 147832 h 35"/>
                    <a:gd name="T52" fmla="*/ 41044 w 59"/>
                    <a:gd name="T53" fmla="*/ 131406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 h="35">
                      <a:moveTo>
                        <a:pt x="9" y="24"/>
                      </a:moveTo>
                      <a:cubicBezTo>
                        <a:pt x="8" y="22"/>
                        <a:pt x="0" y="15"/>
                        <a:pt x="2" y="13"/>
                      </a:cubicBezTo>
                      <a:cubicBezTo>
                        <a:pt x="3" y="11"/>
                        <a:pt x="8" y="11"/>
                        <a:pt x="9" y="9"/>
                      </a:cubicBezTo>
                      <a:cubicBezTo>
                        <a:pt x="10" y="8"/>
                        <a:pt x="15" y="3"/>
                        <a:pt x="16" y="2"/>
                      </a:cubicBezTo>
                      <a:cubicBezTo>
                        <a:pt x="18" y="2"/>
                        <a:pt x="23" y="0"/>
                        <a:pt x="23" y="0"/>
                      </a:cubicBezTo>
                      <a:cubicBezTo>
                        <a:pt x="23" y="0"/>
                        <a:pt x="26" y="2"/>
                        <a:pt x="26" y="3"/>
                      </a:cubicBezTo>
                      <a:cubicBezTo>
                        <a:pt x="26" y="4"/>
                        <a:pt x="26" y="4"/>
                        <a:pt x="26" y="5"/>
                      </a:cubicBezTo>
                      <a:cubicBezTo>
                        <a:pt x="25" y="6"/>
                        <a:pt x="24" y="7"/>
                        <a:pt x="23" y="7"/>
                      </a:cubicBezTo>
                      <a:cubicBezTo>
                        <a:pt x="22" y="7"/>
                        <a:pt x="18" y="7"/>
                        <a:pt x="17" y="8"/>
                      </a:cubicBezTo>
                      <a:cubicBezTo>
                        <a:pt x="16" y="10"/>
                        <a:pt x="16" y="12"/>
                        <a:pt x="16" y="13"/>
                      </a:cubicBezTo>
                      <a:cubicBezTo>
                        <a:pt x="16" y="14"/>
                        <a:pt x="23" y="13"/>
                        <a:pt x="24" y="13"/>
                      </a:cubicBezTo>
                      <a:cubicBezTo>
                        <a:pt x="26" y="13"/>
                        <a:pt x="32" y="13"/>
                        <a:pt x="34" y="13"/>
                      </a:cubicBezTo>
                      <a:cubicBezTo>
                        <a:pt x="49" y="13"/>
                        <a:pt x="49" y="13"/>
                        <a:pt x="49" y="13"/>
                      </a:cubicBezTo>
                      <a:cubicBezTo>
                        <a:pt x="49" y="13"/>
                        <a:pt x="49" y="13"/>
                        <a:pt x="49" y="13"/>
                      </a:cubicBezTo>
                      <a:cubicBezTo>
                        <a:pt x="48" y="16"/>
                        <a:pt x="49" y="19"/>
                        <a:pt x="51" y="20"/>
                      </a:cubicBezTo>
                      <a:cubicBezTo>
                        <a:pt x="53" y="21"/>
                        <a:pt x="56" y="21"/>
                        <a:pt x="58" y="22"/>
                      </a:cubicBezTo>
                      <a:cubicBezTo>
                        <a:pt x="59" y="22"/>
                        <a:pt x="59" y="26"/>
                        <a:pt x="59" y="30"/>
                      </a:cubicBezTo>
                      <a:cubicBezTo>
                        <a:pt x="53" y="30"/>
                        <a:pt x="53" y="30"/>
                        <a:pt x="53" y="30"/>
                      </a:cubicBezTo>
                      <a:cubicBezTo>
                        <a:pt x="53" y="30"/>
                        <a:pt x="45" y="30"/>
                        <a:pt x="43" y="31"/>
                      </a:cubicBezTo>
                      <a:cubicBezTo>
                        <a:pt x="41" y="32"/>
                        <a:pt x="36" y="34"/>
                        <a:pt x="34" y="34"/>
                      </a:cubicBezTo>
                      <a:cubicBezTo>
                        <a:pt x="32" y="35"/>
                        <a:pt x="34" y="25"/>
                        <a:pt x="33" y="25"/>
                      </a:cubicBezTo>
                      <a:cubicBezTo>
                        <a:pt x="33" y="24"/>
                        <a:pt x="29" y="20"/>
                        <a:pt x="27" y="21"/>
                      </a:cubicBezTo>
                      <a:cubicBezTo>
                        <a:pt x="26" y="22"/>
                        <a:pt x="23" y="27"/>
                        <a:pt x="22" y="29"/>
                      </a:cubicBezTo>
                      <a:cubicBezTo>
                        <a:pt x="21" y="30"/>
                        <a:pt x="10" y="34"/>
                        <a:pt x="8" y="35"/>
                      </a:cubicBezTo>
                      <a:cubicBezTo>
                        <a:pt x="7" y="35"/>
                        <a:pt x="4" y="32"/>
                        <a:pt x="2" y="32"/>
                      </a:cubicBezTo>
                      <a:cubicBezTo>
                        <a:pt x="6" y="27"/>
                        <a:pt x="6" y="27"/>
                        <a:pt x="6" y="27"/>
                      </a:cubicBezTo>
                      <a:cubicBezTo>
                        <a:pt x="7" y="26"/>
                        <a:pt x="9" y="26"/>
                        <a:pt x="9" y="2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4" name="Freeform 204">
                  <a:extLst>
                    <a:ext uri="{FF2B5EF4-FFF2-40B4-BE49-F238E27FC236}">
                      <a16:creationId xmlns:a16="http://schemas.microsoft.com/office/drawing/2014/main" id="{DF2A2C89-555C-DA48-79DA-5E8FC5C09675}"/>
                    </a:ext>
                  </a:extLst>
                </p:cNvPr>
                <p:cNvSpPr>
                  <a:spLocks/>
                </p:cNvSpPr>
                <p:nvPr>
                  <p:custDataLst>
                    <p:tags r:id="rId120"/>
                  </p:custDataLst>
                </p:nvPr>
              </p:nvSpPr>
              <p:spPr bwMode="auto">
                <a:xfrm>
                  <a:off x="7354963" y="2907067"/>
                  <a:ext cx="502999" cy="318900"/>
                </a:xfrm>
                <a:custGeom>
                  <a:avLst/>
                  <a:gdLst>
                    <a:gd name="T0" fmla="*/ 37133 w 131"/>
                    <a:gd name="T1" fmla="*/ 212410 h 76"/>
                    <a:gd name="T2" fmla="*/ 0 w 131"/>
                    <a:gd name="T3" fmla="*/ 212410 h 76"/>
                    <a:gd name="T4" fmla="*/ 0 w 131"/>
                    <a:gd name="T5" fmla="*/ 26551 h 76"/>
                    <a:gd name="T6" fmla="*/ 92832 w 131"/>
                    <a:gd name="T7" fmla="*/ 0 h 76"/>
                    <a:gd name="T8" fmla="*/ 83549 w 131"/>
                    <a:gd name="T9" fmla="*/ 31862 h 76"/>
                    <a:gd name="T10" fmla="*/ 97474 w 131"/>
                    <a:gd name="T11" fmla="*/ 74343 h 76"/>
                    <a:gd name="T12" fmla="*/ 134607 w 131"/>
                    <a:gd name="T13" fmla="*/ 84964 h 76"/>
                    <a:gd name="T14" fmla="*/ 167097 w 131"/>
                    <a:gd name="T15" fmla="*/ 58413 h 76"/>
                    <a:gd name="T16" fmla="*/ 190306 w 131"/>
                    <a:gd name="T17" fmla="*/ 74343 h 76"/>
                    <a:gd name="T18" fmla="*/ 213513 w 131"/>
                    <a:gd name="T19" fmla="*/ 106205 h 76"/>
                    <a:gd name="T20" fmla="*/ 324911 w 131"/>
                    <a:gd name="T21" fmla="*/ 90275 h 76"/>
                    <a:gd name="T22" fmla="*/ 357403 w 131"/>
                    <a:gd name="T23" fmla="*/ 175239 h 76"/>
                    <a:gd name="T24" fmla="*/ 380610 w 131"/>
                    <a:gd name="T25" fmla="*/ 185859 h 76"/>
                    <a:gd name="T26" fmla="*/ 380610 w 131"/>
                    <a:gd name="T27" fmla="*/ 217722 h 76"/>
                    <a:gd name="T28" fmla="*/ 445592 w 131"/>
                    <a:gd name="T29" fmla="*/ 223031 h 76"/>
                    <a:gd name="T30" fmla="*/ 510575 w 131"/>
                    <a:gd name="T31" fmla="*/ 169929 h 76"/>
                    <a:gd name="T32" fmla="*/ 519858 w 131"/>
                    <a:gd name="T33" fmla="*/ 159309 h 76"/>
                    <a:gd name="T34" fmla="*/ 538424 w 131"/>
                    <a:gd name="T35" fmla="*/ 180550 h 76"/>
                    <a:gd name="T36" fmla="*/ 519858 w 131"/>
                    <a:gd name="T37" fmla="*/ 201791 h 76"/>
                    <a:gd name="T38" fmla="*/ 529141 w 131"/>
                    <a:gd name="T39" fmla="*/ 212410 h 76"/>
                    <a:gd name="T40" fmla="*/ 575557 w 131"/>
                    <a:gd name="T41" fmla="*/ 217722 h 76"/>
                    <a:gd name="T42" fmla="*/ 608049 w 131"/>
                    <a:gd name="T43" fmla="*/ 233652 h 76"/>
                    <a:gd name="T44" fmla="*/ 575557 w 131"/>
                    <a:gd name="T45" fmla="*/ 249584 h 76"/>
                    <a:gd name="T46" fmla="*/ 547707 w 131"/>
                    <a:gd name="T47" fmla="*/ 260204 h 76"/>
                    <a:gd name="T48" fmla="*/ 519858 w 131"/>
                    <a:gd name="T49" fmla="*/ 260204 h 76"/>
                    <a:gd name="T50" fmla="*/ 519858 w 131"/>
                    <a:gd name="T51" fmla="*/ 249584 h 76"/>
                    <a:gd name="T52" fmla="*/ 505934 w 131"/>
                    <a:gd name="T53" fmla="*/ 233652 h 76"/>
                    <a:gd name="T54" fmla="*/ 473442 w 131"/>
                    <a:gd name="T55" fmla="*/ 244272 h 76"/>
                    <a:gd name="T56" fmla="*/ 440952 w 131"/>
                    <a:gd name="T57" fmla="*/ 281444 h 76"/>
                    <a:gd name="T58" fmla="*/ 408460 w 131"/>
                    <a:gd name="T59" fmla="*/ 302685 h 76"/>
                    <a:gd name="T60" fmla="*/ 440952 w 131"/>
                    <a:gd name="T61" fmla="*/ 361098 h 76"/>
                    <a:gd name="T62" fmla="*/ 427026 w 131"/>
                    <a:gd name="T63" fmla="*/ 377030 h 76"/>
                    <a:gd name="T64" fmla="*/ 408460 w 131"/>
                    <a:gd name="T65" fmla="*/ 403581 h 76"/>
                    <a:gd name="T66" fmla="*/ 371327 w 131"/>
                    <a:gd name="T67" fmla="*/ 403581 h 76"/>
                    <a:gd name="T68" fmla="*/ 375969 w 131"/>
                    <a:gd name="T69" fmla="*/ 371719 h 76"/>
                    <a:gd name="T70" fmla="*/ 232079 w 131"/>
                    <a:gd name="T71" fmla="*/ 276134 h 76"/>
                    <a:gd name="T72" fmla="*/ 204230 w 131"/>
                    <a:gd name="T73" fmla="*/ 217722 h 76"/>
                    <a:gd name="T74" fmla="*/ 148531 w 131"/>
                    <a:gd name="T75" fmla="*/ 212410 h 76"/>
                    <a:gd name="T76" fmla="*/ 139248 w 131"/>
                    <a:gd name="T77" fmla="*/ 169929 h 76"/>
                    <a:gd name="T78" fmla="*/ 92832 w 131"/>
                    <a:gd name="T79" fmla="*/ 143377 h 76"/>
                    <a:gd name="T80" fmla="*/ 51058 w 131"/>
                    <a:gd name="T81" fmla="*/ 164618 h 76"/>
                    <a:gd name="T82" fmla="*/ 37133 w 131"/>
                    <a:gd name="T83" fmla="*/ 212410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 h="76">
                      <a:moveTo>
                        <a:pt x="8" y="40"/>
                      </a:moveTo>
                      <a:cubicBezTo>
                        <a:pt x="7" y="40"/>
                        <a:pt x="3" y="40"/>
                        <a:pt x="0" y="40"/>
                      </a:cubicBezTo>
                      <a:cubicBezTo>
                        <a:pt x="0" y="5"/>
                        <a:pt x="0" y="5"/>
                        <a:pt x="0" y="5"/>
                      </a:cubicBezTo>
                      <a:cubicBezTo>
                        <a:pt x="20" y="0"/>
                        <a:pt x="20" y="0"/>
                        <a:pt x="20" y="0"/>
                      </a:cubicBezTo>
                      <a:cubicBezTo>
                        <a:pt x="19" y="2"/>
                        <a:pt x="19" y="4"/>
                        <a:pt x="18" y="6"/>
                      </a:cubicBezTo>
                      <a:cubicBezTo>
                        <a:pt x="16" y="10"/>
                        <a:pt x="19" y="13"/>
                        <a:pt x="21" y="14"/>
                      </a:cubicBezTo>
                      <a:cubicBezTo>
                        <a:pt x="21" y="14"/>
                        <a:pt x="26" y="16"/>
                        <a:pt x="29" y="16"/>
                      </a:cubicBezTo>
                      <a:cubicBezTo>
                        <a:pt x="31" y="16"/>
                        <a:pt x="33" y="14"/>
                        <a:pt x="36" y="11"/>
                      </a:cubicBezTo>
                      <a:cubicBezTo>
                        <a:pt x="41" y="14"/>
                        <a:pt x="41" y="14"/>
                        <a:pt x="41" y="14"/>
                      </a:cubicBezTo>
                      <a:cubicBezTo>
                        <a:pt x="41" y="14"/>
                        <a:pt x="45" y="20"/>
                        <a:pt x="46" y="20"/>
                      </a:cubicBezTo>
                      <a:cubicBezTo>
                        <a:pt x="47" y="20"/>
                        <a:pt x="69" y="17"/>
                        <a:pt x="70" y="17"/>
                      </a:cubicBezTo>
                      <a:cubicBezTo>
                        <a:pt x="71" y="18"/>
                        <a:pt x="77" y="32"/>
                        <a:pt x="77" y="33"/>
                      </a:cubicBezTo>
                      <a:cubicBezTo>
                        <a:pt x="76" y="34"/>
                        <a:pt x="81" y="35"/>
                        <a:pt x="82" y="35"/>
                      </a:cubicBezTo>
                      <a:cubicBezTo>
                        <a:pt x="82" y="35"/>
                        <a:pt x="81" y="41"/>
                        <a:pt x="82" y="41"/>
                      </a:cubicBezTo>
                      <a:cubicBezTo>
                        <a:pt x="83" y="41"/>
                        <a:pt x="95" y="42"/>
                        <a:pt x="96" y="42"/>
                      </a:cubicBezTo>
                      <a:cubicBezTo>
                        <a:pt x="97" y="42"/>
                        <a:pt x="108" y="33"/>
                        <a:pt x="110" y="32"/>
                      </a:cubicBezTo>
                      <a:cubicBezTo>
                        <a:pt x="111" y="31"/>
                        <a:pt x="111" y="31"/>
                        <a:pt x="112" y="30"/>
                      </a:cubicBezTo>
                      <a:cubicBezTo>
                        <a:pt x="116" y="34"/>
                        <a:pt x="116" y="34"/>
                        <a:pt x="116" y="34"/>
                      </a:cubicBezTo>
                      <a:cubicBezTo>
                        <a:pt x="112" y="38"/>
                        <a:pt x="112" y="38"/>
                        <a:pt x="112" y="38"/>
                      </a:cubicBezTo>
                      <a:cubicBezTo>
                        <a:pt x="112" y="38"/>
                        <a:pt x="114" y="39"/>
                        <a:pt x="114" y="40"/>
                      </a:cubicBezTo>
                      <a:cubicBezTo>
                        <a:pt x="116" y="41"/>
                        <a:pt x="122" y="40"/>
                        <a:pt x="124" y="41"/>
                      </a:cubicBezTo>
                      <a:cubicBezTo>
                        <a:pt x="126" y="41"/>
                        <a:pt x="131" y="43"/>
                        <a:pt x="131" y="44"/>
                      </a:cubicBezTo>
                      <a:cubicBezTo>
                        <a:pt x="131" y="46"/>
                        <a:pt x="126" y="46"/>
                        <a:pt x="124" y="47"/>
                      </a:cubicBezTo>
                      <a:cubicBezTo>
                        <a:pt x="123" y="48"/>
                        <a:pt x="120" y="49"/>
                        <a:pt x="118" y="49"/>
                      </a:cubicBezTo>
                      <a:cubicBezTo>
                        <a:pt x="112" y="49"/>
                        <a:pt x="112" y="49"/>
                        <a:pt x="112" y="49"/>
                      </a:cubicBezTo>
                      <a:cubicBezTo>
                        <a:pt x="112" y="48"/>
                        <a:pt x="112" y="48"/>
                        <a:pt x="112" y="47"/>
                      </a:cubicBezTo>
                      <a:cubicBezTo>
                        <a:pt x="112" y="46"/>
                        <a:pt x="109" y="44"/>
                        <a:pt x="109" y="44"/>
                      </a:cubicBezTo>
                      <a:cubicBezTo>
                        <a:pt x="109" y="44"/>
                        <a:pt x="104" y="46"/>
                        <a:pt x="102" y="46"/>
                      </a:cubicBezTo>
                      <a:cubicBezTo>
                        <a:pt x="101" y="47"/>
                        <a:pt x="96" y="52"/>
                        <a:pt x="95" y="53"/>
                      </a:cubicBezTo>
                      <a:cubicBezTo>
                        <a:pt x="94" y="55"/>
                        <a:pt x="89" y="55"/>
                        <a:pt x="88" y="57"/>
                      </a:cubicBezTo>
                      <a:cubicBezTo>
                        <a:pt x="86" y="59"/>
                        <a:pt x="94" y="66"/>
                        <a:pt x="95" y="68"/>
                      </a:cubicBezTo>
                      <a:cubicBezTo>
                        <a:pt x="95" y="70"/>
                        <a:pt x="93" y="70"/>
                        <a:pt x="92" y="71"/>
                      </a:cubicBezTo>
                      <a:cubicBezTo>
                        <a:pt x="88" y="76"/>
                        <a:pt x="88" y="76"/>
                        <a:pt x="88" y="76"/>
                      </a:cubicBezTo>
                      <a:cubicBezTo>
                        <a:pt x="88" y="76"/>
                        <a:pt x="84" y="76"/>
                        <a:pt x="80" y="76"/>
                      </a:cubicBezTo>
                      <a:cubicBezTo>
                        <a:pt x="81" y="70"/>
                        <a:pt x="81" y="70"/>
                        <a:pt x="81" y="70"/>
                      </a:cubicBezTo>
                      <a:cubicBezTo>
                        <a:pt x="80" y="69"/>
                        <a:pt x="51" y="52"/>
                        <a:pt x="50" y="52"/>
                      </a:cubicBezTo>
                      <a:cubicBezTo>
                        <a:pt x="48" y="51"/>
                        <a:pt x="46" y="42"/>
                        <a:pt x="44" y="41"/>
                      </a:cubicBezTo>
                      <a:cubicBezTo>
                        <a:pt x="42" y="40"/>
                        <a:pt x="34" y="40"/>
                        <a:pt x="32" y="40"/>
                      </a:cubicBezTo>
                      <a:cubicBezTo>
                        <a:pt x="31" y="39"/>
                        <a:pt x="31" y="32"/>
                        <a:pt x="30" y="32"/>
                      </a:cubicBezTo>
                      <a:cubicBezTo>
                        <a:pt x="29" y="31"/>
                        <a:pt x="22" y="27"/>
                        <a:pt x="20" y="27"/>
                      </a:cubicBezTo>
                      <a:cubicBezTo>
                        <a:pt x="19" y="27"/>
                        <a:pt x="15" y="30"/>
                        <a:pt x="11" y="31"/>
                      </a:cubicBezTo>
                      <a:cubicBezTo>
                        <a:pt x="7" y="32"/>
                        <a:pt x="9" y="40"/>
                        <a:pt x="8" y="4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5" name="Freeform 205">
                  <a:extLst>
                    <a:ext uri="{FF2B5EF4-FFF2-40B4-BE49-F238E27FC236}">
                      <a16:creationId xmlns:a16="http://schemas.microsoft.com/office/drawing/2014/main" id="{2AB970FC-DA84-BE2B-0022-73AA9E19CDDC}"/>
                    </a:ext>
                  </a:extLst>
                </p:cNvPr>
                <p:cNvSpPr>
                  <a:spLocks/>
                </p:cNvSpPr>
                <p:nvPr>
                  <p:custDataLst>
                    <p:tags r:id="rId121"/>
                  </p:custDataLst>
                </p:nvPr>
              </p:nvSpPr>
              <p:spPr bwMode="auto">
                <a:xfrm>
                  <a:off x="7249423" y="3019484"/>
                  <a:ext cx="415423" cy="282190"/>
                </a:xfrm>
                <a:custGeom>
                  <a:avLst/>
                  <a:gdLst>
                    <a:gd name="T0" fmla="*/ 27949 w 108"/>
                    <a:gd name="T1" fmla="*/ 26752 h 67"/>
                    <a:gd name="T2" fmla="*/ 74529 w 108"/>
                    <a:gd name="T3" fmla="*/ 26752 h 67"/>
                    <a:gd name="T4" fmla="*/ 107137 w 108"/>
                    <a:gd name="T5" fmla="*/ 69554 h 67"/>
                    <a:gd name="T6" fmla="*/ 125769 w 108"/>
                    <a:gd name="T7" fmla="*/ 69554 h 67"/>
                    <a:gd name="T8" fmla="*/ 163035 w 108"/>
                    <a:gd name="T9" fmla="*/ 69554 h 67"/>
                    <a:gd name="T10" fmla="*/ 177009 w 108"/>
                    <a:gd name="T11" fmla="*/ 21400 h 67"/>
                    <a:gd name="T12" fmla="*/ 218932 w 108"/>
                    <a:gd name="T13" fmla="*/ 0 h 67"/>
                    <a:gd name="T14" fmla="*/ 265513 w 108"/>
                    <a:gd name="T15" fmla="*/ 26752 h 67"/>
                    <a:gd name="T16" fmla="*/ 274829 w 108"/>
                    <a:gd name="T17" fmla="*/ 69554 h 67"/>
                    <a:gd name="T18" fmla="*/ 330727 w 108"/>
                    <a:gd name="T19" fmla="*/ 74903 h 67"/>
                    <a:gd name="T20" fmla="*/ 358676 w 108"/>
                    <a:gd name="T21" fmla="*/ 133756 h 67"/>
                    <a:gd name="T22" fmla="*/ 503077 w 108"/>
                    <a:gd name="T23" fmla="*/ 230061 h 67"/>
                    <a:gd name="T24" fmla="*/ 498419 w 108"/>
                    <a:gd name="T25" fmla="*/ 262163 h 67"/>
                    <a:gd name="T26" fmla="*/ 442522 w 108"/>
                    <a:gd name="T27" fmla="*/ 267514 h 67"/>
                    <a:gd name="T28" fmla="*/ 419231 w 108"/>
                    <a:gd name="T29" fmla="*/ 315666 h 67"/>
                    <a:gd name="T30" fmla="*/ 372650 w 108"/>
                    <a:gd name="T31" fmla="*/ 353118 h 67"/>
                    <a:gd name="T32" fmla="*/ 340042 w 108"/>
                    <a:gd name="T33" fmla="*/ 347767 h 67"/>
                    <a:gd name="T34" fmla="*/ 312093 w 108"/>
                    <a:gd name="T35" fmla="*/ 342417 h 67"/>
                    <a:gd name="T36" fmla="*/ 312093 w 108"/>
                    <a:gd name="T37" fmla="*/ 294266 h 67"/>
                    <a:gd name="T38" fmla="*/ 274829 w 108"/>
                    <a:gd name="T39" fmla="*/ 288914 h 67"/>
                    <a:gd name="T40" fmla="*/ 232906 w 108"/>
                    <a:gd name="T41" fmla="*/ 251463 h 67"/>
                    <a:gd name="T42" fmla="*/ 172350 w 108"/>
                    <a:gd name="T43" fmla="*/ 224712 h 67"/>
                    <a:gd name="T44" fmla="*/ 116452 w 108"/>
                    <a:gd name="T45" fmla="*/ 224712 h 67"/>
                    <a:gd name="T46" fmla="*/ 79189 w 108"/>
                    <a:gd name="T47" fmla="*/ 256813 h 67"/>
                    <a:gd name="T48" fmla="*/ 51240 w 108"/>
                    <a:gd name="T49" fmla="*/ 256813 h 67"/>
                    <a:gd name="T50" fmla="*/ 51240 w 108"/>
                    <a:gd name="T51" fmla="*/ 181910 h 67"/>
                    <a:gd name="T52" fmla="*/ 13974 w 108"/>
                    <a:gd name="T53" fmla="*/ 133756 h 67"/>
                    <a:gd name="T54" fmla="*/ 13974 w 108"/>
                    <a:gd name="T55" fmla="*/ 80255 h 67"/>
                    <a:gd name="T56" fmla="*/ 0 w 108"/>
                    <a:gd name="T57" fmla="*/ 42802 h 67"/>
                    <a:gd name="T58" fmla="*/ 27949 w 108"/>
                    <a:gd name="T59" fmla="*/ 26752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8" h="67">
                      <a:moveTo>
                        <a:pt x="6" y="5"/>
                      </a:moveTo>
                      <a:cubicBezTo>
                        <a:pt x="8" y="4"/>
                        <a:pt x="13" y="3"/>
                        <a:pt x="16" y="5"/>
                      </a:cubicBezTo>
                      <a:cubicBezTo>
                        <a:pt x="18" y="7"/>
                        <a:pt x="22" y="12"/>
                        <a:pt x="23" y="13"/>
                      </a:cubicBezTo>
                      <a:cubicBezTo>
                        <a:pt x="24" y="13"/>
                        <a:pt x="25" y="13"/>
                        <a:pt x="27" y="13"/>
                      </a:cubicBezTo>
                      <a:cubicBezTo>
                        <a:pt x="30" y="13"/>
                        <a:pt x="34" y="13"/>
                        <a:pt x="35" y="13"/>
                      </a:cubicBezTo>
                      <a:cubicBezTo>
                        <a:pt x="36" y="13"/>
                        <a:pt x="34" y="5"/>
                        <a:pt x="38" y="4"/>
                      </a:cubicBezTo>
                      <a:cubicBezTo>
                        <a:pt x="42" y="3"/>
                        <a:pt x="46" y="0"/>
                        <a:pt x="47" y="0"/>
                      </a:cubicBezTo>
                      <a:cubicBezTo>
                        <a:pt x="49" y="0"/>
                        <a:pt x="56" y="4"/>
                        <a:pt x="57" y="5"/>
                      </a:cubicBezTo>
                      <a:cubicBezTo>
                        <a:pt x="58" y="5"/>
                        <a:pt x="58" y="12"/>
                        <a:pt x="59" y="13"/>
                      </a:cubicBezTo>
                      <a:cubicBezTo>
                        <a:pt x="61" y="13"/>
                        <a:pt x="69" y="13"/>
                        <a:pt x="71" y="14"/>
                      </a:cubicBezTo>
                      <a:cubicBezTo>
                        <a:pt x="73" y="15"/>
                        <a:pt x="75" y="24"/>
                        <a:pt x="77" y="25"/>
                      </a:cubicBezTo>
                      <a:cubicBezTo>
                        <a:pt x="78" y="25"/>
                        <a:pt x="107" y="42"/>
                        <a:pt x="108" y="43"/>
                      </a:cubicBezTo>
                      <a:cubicBezTo>
                        <a:pt x="107" y="49"/>
                        <a:pt x="107" y="49"/>
                        <a:pt x="107" y="49"/>
                      </a:cubicBezTo>
                      <a:cubicBezTo>
                        <a:pt x="102" y="49"/>
                        <a:pt x="96" y="49"/>
                        <a:pt x="95" y="50"/>
                      </a:cubicBezTo>
                      <a:cubicBezTo>
                        <a:pt x="92" y="51"/>
                        <a:pt x="92" y="58"/>
                        <a:pt x="90" y="59"/>
                      </a:cubicBezTo>
                      <a:cubicBezTo>
                        <a:pt x="88" y="60"/>
                        <a:pt x="83" y="64"/>
                        <a:pt x="80" y="66"/>
                      </a:cubicBezTo>
                      <a:cubicBezTo>
                        <a:pt x="77" y="67"/>
                        <a:pt x="75" y="65"/>
                        <a:pt x="73" y="65"/>
                      </a:cubicBezTo>
                      <a:cubicBezTo>
                        <a:pt x="67" y="64"/>
                        <a:pt x="67" y="64"/>
                        <a:pt x="67" y="64"/>
                      </a:cubicBezTo>
                      <a:cubicBezTo>
                        <a:pt x="67" y="59"/>
                        <a:pt x="67" y="55"/>
                        <a:pt x="67" y="55"/>
                      </a:cubicBezTo>
                      <a:cubicBezTo>
                        <a:pt x="65" y="55"/>
                        <a:pt x="61" y="55"/>
                        <a:pt x="59" y="54"/>
                      </a:cubicBezTo>
                      <a:cubicBezTo>
                        <a:pt x="58" y="53"/>
                        <a:pt x="52" y="47"/>
                        <a:pt x="50" y="47"/>
                      </a:cubicBezTo>
                      <a:cubicBezTo>
                        <a:pt x="48" y="46"/>
                        <a:pt x="41" y="43"/>
                        <a:pt x="37" y="42"/>
                      </a:cubicBezTo>
                      <a:cubicBezTo>
                        <a:pt x="34" y="41"/>
                        <a:pt x="28" y="42"/>
                        <a:pt x="25" y="42"/>
                      </a:cubicBezTo>
                      <a:cubicBezTo>
                        <a:pt x="21" y="42"/>
                        <a:pt x="18" y="47"/>
                        <a:pt x="17" y="48"/>
                      </a:cubicBezTo>
                      <a:cubicBezTo>
                        <a:pt x="17" y="48"/>
                        <a:pt x="15" y="48"/>
                        <a:pt x="11" y="48"/>
                      </a:cubicBezTo>
                      <a:cubicBezTo>
                        <a:pt x="11" y="43"/>
                        <a:pt x="11" y="35"/>
                        <a:pt x="11" y="34"/>
                      </a:cubicBezTo>
                      <a:cubicBezTo>
                        <a:pt x="11" y="32"/>
                        <a:pt x="3" y="27"/>
                        <a:pt x="3" y="25"/>
                      </a:cubicBezTo>
                      <a:cubicBezTo>
                        <a:pt x="1" y="22"/>
                        <a:pt x="3" y="17"/>
                        <a:pt x="3" y="15"/>
                      </a:cubicBezTo>
                      <a:cubicBezTo>
                        <a:pt x="3" y="13"/>
                        <a:pt x="1" y="10"/>
                        <a:pt x="0" y="8"/>
                      </a:cubicBezTo>
                      <a:lnTo>
                        <a:pt x="6" y="5"/>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6" name="Freeform 206">
                  <a:extLst>
                    <a:ext uri="{FF2B5EF4-FFF2-40B4-BE49-F238E27FC236}">
                      <a16:creationId xmlns:a16="http://schemas.microsoft.com/office/drawing/2014/main" id="{80ACD1B1-EADF-0860-BBAC-C810155E6DFA}"/>
                    </a:ext>
                  </a:extLst>
                </p:cNvPr>
                <p:cNvSpPr>
                  <a:spLocks/>
                </p:cNvSpPr>
                <p:nvPr>
                  <p:custDataLst>
                    <p:tags r:id="rId122"/>
                  </p:custDataLst>
                </p:nvPr>
              </p:nvSpPr>
              <p:spPr bwMode="auto">
                <a:xfrm>
                  <a:off x="7072026" y="2494104"/>
                  <a:ext cx="1203606" cy="587325"/>
                </a:xfrm>
                <a:custGeom>
                  <a:avLst/>
                  <a:gdLst>
                    <a:gd name="T0" fmla="*/ 14056 w 312"/>
                    <a:gd name="T1" fmla="*/ 302561 h 140"/>
                    <a:gd name="T2" fmla="*/ 70280 w 312"/>
                    <a:gd name="T3" fmla="*/ 307869 h 140"/>
                    <a:gd name="T4" fmla="*/ 89021 w 312"/>
                    <a:gd name="T5" fmla="*/ 254788 h 140"/>
                    <a:gd name="T6" fmla="*/ 248319 w 312"/>
                    <a:gd name="T7" fmla="*/ 212323 h 140"/>
                    <a:gd name="T8" fmla="*/ 337340 w 312"/>
                    <a:gd name="T9" fmla="*/ 265404 h 140"/>
                    <a:gd name="T10" fmla="*/ 421674 w 312"/>
                    <a:gd name="T11" fmla="*/ 233556 h 140"/>
                    <a:gd name="T12" fmla="*/ 491954 w 312"/>
                    <a:gd name="T13" fmla="*/ 254788 h 140"/>
                    <a:gd name="T14" fmla="*/ 543490 w 312"/>
                    <a:gd name="T15" fmla="*/ 217631 h 140"/>
                    <a:gd name="T16" fmla="*/ 524749 w 312"/>
                    <a:gd name="T17" fmla="*/ 164551 h 140"/>
                    <a:gd name="T18" fmla="*/ 534121 w 312"/>
                    <a:gd name="T19" fmla="*/ 79621 h 140"/>
                    <a:gd name="T20" fmla="*/ 707475 w 312"/>
                    <a:gd name="T21" fmla="*/ 42465 h 140"/>
                    <a:gd name="T22" fmla="*/ 815235 w 312"/>
                    <a:gd name="T23" fmla="*/ 0 h 140"/>
                    <a:gd name="T24" fmla="*/ 885515 w 312"/>
                    <a:gd name="T25" fmla="*/ 63696 h 140"/>
                    <a:gd name="T26" fmla="*/ 969849 w 312"/>
                    <a:gd name="T27" fmla="*/ 106161 h 140"/>
                    <a:gd name="T28" fmla="*/ 1082296 w 312"/>
                    <a:gd name="T29" fmla="*/ 58388 h 140"/>
                    <a:gd name="T30" fmla="*/ 1199427 w 312"/>
                    <a:gd name="T31" fmla="*/ 244171 h 140"/>
                    <a:gd name="T32" fmla="*/ 1269707 w 312"/>
                    <a:gd name="T33" fmla="*/ 244171 h 140"/>
                    <a:gd name="T34" fmla="*/ 1377468 w 312"/>
                    <a:gd name="T35" fmla="*/ 302561 h 140"/>
                    <a:gd name="T36" fmla="*/ 1443061 w 312"/>
                    <a:gd name="T37" fmla="*/ 313178 h 140"/>
                    <a:gd name="T38" fmla="*/ 1433692 w 312"/>
                    <a:gd name="T39" fmla="*/ 366257 h 140"/>
                    <a:gd name="T40" fmla="*/ 1396210 w 312"/>
                    <a:gd name="T41" fmla="*/ 445879 h 140"/>
                    <a:gd name="T42" fmla="*/ 1279078 w 312"/>
                    <a:gd name="T43" fmla="*/ 525500 h 140"/>
                    <a:gd name="T44" fmla="*/ 1222855 w 312"/>
                    <a:gd name="T45" fmla="*/ 631662 h 140"/>
                    <a:gd name="T46" fmla="*/ 1180686 w 312"/>
                    <a:gd name="T47" fmla="*/ 668818 h 140"/>
                    <a:gd name="T48" fmla="*/ 1040129 w 312"/>
                    <a:gd name="T49" fmla="*/ 652893 h 140"/>
                    <a:gd name="T50" fmla="*/ 965164 w 312"/>
                    <a:gd name="T51" fmla="*/ 674127 h 140"/>
                    <a:gd name="T52" fmla="*/ 866774 w 312"/>
                    <a:gd name="T53" fmla="*/ 679435 h 140"/>
                    <a:gd name="T54" fmla="*/ 791809 w 312"/>
                    <a:gd name="T55" fmla="*/ 743131 h 140"/>
                    <a:gd name="T56" fmla="*/ 726216 w 312"/>
                    <a:gd name="T57" fmla="*/ 705975 h 140"/>
                    <a:gd name="T58" fmla="*/ 669993 w 312"/>
                    <a:gd name="T59" fmla="*/ 610430 h 140"/>
                    <a:gd name="T60" fmla="*/ 534121 w 312"/>
                    <a:gd name="T61" fmla="*/ 594505 h 140"/>
                    <a:gd name="T62" fmla="*/ 515379 w 312"/>
                    <a:gd name="T63" fmla="*/ 546732 h 140"/>
                    <a:gd name="T64" fmla="*/ 529436 w 312"/>
                    <a:gd name="T65" fmla="*/ 488344 h 140"/>
                    <a:gd name="T66" fmla="*/ 482582 w 312"/>
                    <a:gd name="T67" fmla="*/ 483035 h 140"/>
                    <a:gd name="T68" fmla="*/ 435730 w 312"/>
                    <a:gd name="T69" fmla="*/ 520192 h 140"/>
                    <a:gd name="T70" fmla="*/ 342025 w 312"/>
                    <a:gd name="T71" fmla="*/ 732515 h 140"/>
                    <a:gd name="T72" fmla="*/ 290486 w 312"/>
                    <a:gd name="T73" fmla="*/ 690050 h 140"/>
                    <a:gd name="T74" fmla="*/ 215522 w 312"/>
                    <a:gd name="T75" fmla="*/ 705975 h 140"/>
                    <a:gd name="T76" fmla="*/ 220207 w 312"/>
                    <a:gd name="T77" fmla="*/ 663510 h 140"/>
                    <a:gd name="T78" fmla="*/ 173355 w 312"/>
                    <a:gd name="T79" fmla="*/ 647587 h 140"/>
                    <a:gd name="T80" fmla="*/ 145244 w 312"/>
                    <a:gd name="T81" fmla="*/ 599813 h 140"/>
                    <a:gd name="T82" fmla="*/ 173355 w 312"/>
                    <a:gd name="T83" fmla="*/ 573274 h 140"/>
                    <a:gd name="T84" fmla="*/ 173355 w 312"/>
                    <a:gd name="T85" fmla="*/ 530809 h 140"/>
                    <a:gd name="T86" fmla="*/ 234263 w 312"/>
                    <a:gd name="T87" fmla="*/ 498960 h 140"/>
                    <a:gd name="T88" fmla="*/ 173355 w 312"/>
                    <a:gd name="T89" fmla="*/ 451187 h 140"/>
                    <a:gd name="T90" fmla="*/ 103075 w 312"/>
                    <a:gd name="T91" fmla="*/ 493652 h 140"/>
                    <a:gd name="T92" fmla="*/ 79649 w 312"/>
                    <a:gd name="T93" fmla="*/ 429954 h 140"/>
                    <a:gd name="T94" fmla="*/ 0 w 312"/>
                    <a:gd name="T95" fmla="*/ 376874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2" h="140">
                      <a:moveTo>
                        <a:pt x="0" y="71"/>
                      </a:moveTo>
                      <a:cubicBezTo>
                        <a:pt x="0" y="71"/>
                        <a:pt x="3" y="58"/>
                        <a:pt x="3" y="57"/>
                      </a:cubicBezTo>
                      <a:cubicBezTo>
                        <a:pt x="3" y="55"/>
                        <a:pt x="7" y="52"/>
                        <a:pt x="8" y="51"/>
                      </a:cubicBezTo>
                      <a:cubicBezTo>
                        <a:pt x="9" y="50"/>
                        <a:pt x="14" y="58"/>
                        <a:pt x="15" y="58"/>
                      </a:cubicBezTo>
                      <a:cubicBezTo>
                        <a:pt x="16" y="58"/>
                        <a:pt x="19" y="55"/>
                        <a:pt x="20" y="54"/>
                      </a:cubicBezTo>
                      <a:cubicBezTo>
                        <a:pt x="21" y="54"/>
                        <a:pt x="18" y="48"/>
                        <a:pt x="19" y="48"/>
                      </a:cubicBezTo>
                      <a:cubicBezTo>
                        <a:pt x="21" y="47"/>
                        <a:pt x="33" y="38"/>
                        <a:pt x="34" y="38"/>
                      </a:cubicBezTo>
                      <a:cubicBezTo>
                        <a:pt x="36" y="38"/>
                        <a:pt x="52" y="39"/>
                        <a:pt x="53" y="40"/>
                      </a:cubicBezTo>
                      <a:cubicBezTo>
                        <a:pt x="54" y="40"/>
                        <a:pt x="61" y="48"/>
                        <a:pt x="63" y="48"/>
                      </a:cubicBezTo>
                      <a:cubicBezTo>
                        <a:pt x="64" y="48"/>
                        <a:pt x="71" y="51"/>
                        <a:pt x="72" y="50"/>
                      </a:cubicBezTo>
                      <a:cubicBezTo>
                        <a:pt x="73" y="49"/>
                        <a:pt x="76" y="45"/>
                        <a:pt x="79" y="45"/>
                      </a:cubicBezTo>
                      <a:cubicBezTo>
                        <a:pt x="82" y="44"/>
                        <a:pt x="88" y="44"/>
                        <a:pt x="90" y="44"/>
                      </a:cubicBezTo>
                      <a:cubicBezTo>
                        <a:pt x="91" y="44"/>
                        <a:pt x="98" y="49"/>
                        <a:pt x="100" y="49"/>
                      </a:cubicBezTo>
                      <a:cubicBezTo>
                        <a:pt x="102" y="49"/>
                        <a:pt x="104" y="48"/>
                        <a:pt x="105" y="48"/>
                      </a:cubicBezTo>
                      <a:cubicBezTo>
                        <a:pt x="107" y="48"/>
                        <a:pt x="113" y="48"/>
                        <a:pt x="114" y="47"/>
                      </a:cubicBezTo>
                      <a:cubicBezTo>
                        <a:pt x="116" y="46"/>
                        <a:pt x="116" y="42"/>
                        <a:pt x="116" y="41"/>
                      </a:cubicBezTo>
                      <a:cubicBezTo>
                        <a:pt x="116" y="40"/>
                        <a:pt x="104" y="37"/>
                        <a:pt x="105" y="35"/>
                      </a:cubicBezTo>
                      <a:cubicBezTo>
                        <a:pt x="106" y="34"/>
                        <a:pt x="111" y="33"/>
                        <a:pt x="112" y="31"/>
                      </a:cubicBezTo>
                      <a:cubicBezTo>
                        <a:pt x="112" y="29"/>
                        <a:pt x="110" y="26"/>
                        <a:pt x="110" y="25"/>
                      </a:cubicBezTo>
                      <a:cubicBezTo>
                        <a:pt x="111" y="25"/>
                        <a:pt x="113" y="15"/>
                        <a:pt x="114" y="15"/>
                      </a:cubicBezTo>
                      <a:cubicBezTo>
                        <a:pt x="115" y="14"/>
                        <a:pt x="119" y="15"/>
                        <a:pt x="122" y="14"/>
                      </a:cubicBezTo>
                      <a:cubicBezTo>
                        <a:pt x="125" y="14"/>
                        <a:pt x="148" y="8"/>
                        <a:pt x="151" y="8"/>
                      </a:cubicBezTo>
                      <a:cubicBezTo>
                        <a:pt x="154" y="7"/>
                        <a:pt x="165" y="4"/>
                        <a:pt x="167" y="3"/>
                      </a:cubicBezTo>
                      <a:cubicBezTo>
                        <a:pt x="168" y="2"/>
                        <a:pt x="172" y="0"/>
                        <a:pt x="174" y="0"/>
                      </a:cubicBezTo>
                      <a:cubicBezTo>
                        <a:pt x="175" y="0"/>
                        <a:pt x="185" y="0"/>
                        <a:pt x="186" y="1"/>
                      </a:cubicBezTo>
                      <a:cubicBezTo>
                        <a:pt x="187" y="2"/>
                        <a:pt x="188" y="11"/>
                        <a:pt x="189" y="12"/>
                      </a:cubicBezTo>
                      <a:cubicBezTo>
                        <a:pt x="190" y="13"/>
                        <a:pt x="205" y="13"/>
                        <a:pt x="206" y="14"/>
                      </a:cubicBezTo>
                      <a:cubicBezTo>
                        <a:pt x="206" y="15"/>
                        <a:pt x="205" y="20"/>
                        <a:pt x="207" y="20"/>
                      </a:cubicBezTo>
                      <a:cubicBezTo>
                        <a:pt x="209" y="20"/>
                        <a:pt x="214" y="18"/>
                        <a:pt x="217" y="17"/>
                      </a:cubicBezTo>
                      <a:cubicBezTo>
                        <a:pt x="220" y="16"/>
                        <a:pt x="229" y="11"/>
                        <a:pt x="231" y="11"/>
                      </a:cubicBezTo>
                      <a:cubicBezTo>
                        <a:pt x="232" y="11"/>
                        <a:pt x="234" y="15"/>
                        <a:pt x="235" y="18"/>
                      </a:cubicBezTo>
                      <a:cubicBezTo>
                        <a:pt x="237" y="20"/>
                        <a:pt x="256" y="46"/>
                        <a:pt x="256" y="46"/>
                      </a:cubicBezTo>
                      <a:cubicBezTo>
                        <a:pt x="256" y="46"/>
                        <a:pt x="263" y="43"/>
                        <a:pt x="264" y="43"/>
                      </a:cubicBezTo>
                      <a:cubicBezTo>
                        <a:pt x="266" y="43"/>
                        <a:pt x="267" y="44"/>
                        <a:pt x="271" y="46"/>
                      </a:cubicBezTo>
                      <a:cubicBezTo>
                        <a:pt x="275" y="48"/>
                        <a:pt x="281" y="45"/>
                        <a:pt x="284" y="46"/>
                      </a:cubicBezTo>
                      <a:cubicBezTo>
                        <a:pt x="287" y="47"/>
                        <a:pt x="292" y="54"/>
                        <a:pt x="294" y="57"/>
                      </a:cubicBezTo>
                      <a:cubicBezTo>
                        <a:pt x="297" y="59"/>
                        <a:pt x="299" y="60"/>
                        <a:pt x="302" y="59"/>
                      </a:cubicBezTo>
                      <a:cubicBezTo>
                        <a:pt x="305" y="59"/>
                        <a:pt x="306" y="57"/>
                        <a:pt x="308" y="59"/>
                      </a:cubicBezTo>
                      <a:cubicBezTo>
                        <a:pt x="309" y="60"/>
                        <a:pt x="311" y="61"/>
                        <a:pt x="312" y="62"/>
                      </a:cubicBezTo>
                      <a:cubicBezTo>
                        <a:pt x="306" y="69"/>
                        <a:pt x="306" y="69"/>
                        <a:pt x="306" y="69"/>
                      </a:cubicBezTo>
                      <a:cubicBezTo>
                        <a:pt x="305" y="70"/>
                        <a:pt x="303" y="70"/>
                        <a:pt x="301" y="71"/>
                      </a:cubicBezTo>
                      <a:cubicBezTo>
                        <a:pt x="299" y="72"/>
                        <a:pt x="301" y="82"/>
                        <a:pt x="298" y="84"/>
                      </a:cubicBezTo>
                      <a:cubicBezTo>
                        <a:pt x="295" y="85"/>
                        <a:pt x="281" y="82"/>
                        <a:pt x="281" y="82"/>
                      </a:cubicBezTo>
                      <a:cubicBezTo>
                        <a:pt x="281" y="82"/>
                        <a:pt x="275" y="99"/>
                        <a:pt x="273" y="99"/>
                      </a:cubicBezTo>
                      <a:cubicBezTo>
                        <a:pt x="272" y="99"/>
                        <a:pt x="258" y="103"/>
                        <a:pt x="258" y="103"/>
                      </a:cubicBezTo>
                      <a:cubicBezTo>
                        <a:pt x="258" y="103"/>
                        <a:pt x="261" y="118"/>
                        <a:pt x="261" y="119"/>
                      </a:cubicBezTo>
                      <a:cubicBezTo>
                        <a:pt x="261" y="120"/>
                        <a:pt x="260" y="125"/>
                        <a:pt x="259" y="129"/>
                      </a:cubicBezTo>
                      <a:cubicBezTo>
                        <a:pt x="252" y="126"/>
                        <a:pt x="252" y="126"/>
                        <a:pt x="252" y="126"/>
                      </a:cubicBezTo>
                      <a:cubicBezTo>
                        <a:pt x="251" y="125"/>
                        <a:pt x="243" y="123"/>
                        <a:pt x="240" y="123"/>
                      </a:cubicBezTo>
                      <a:cubicBezTo>
                        <a:pt x="236" y="123"/>
                        <a:pt x="223" y="123"/>
                        <a:pt x="222" y="123"/>
                      </a:cubicBezTo>
                      <a:cubicBezTo>
                        <a:pt x="220" y="123"/>
                        <a:pt x="213" y="120"/>
                        <a:pt x="210" y="120"/>
                      </a:cubicBezTo>
                      <a:cubicBezTo>
                        <a:pt x="207" y="120"/>
                        <a:pt x="207" y="127"/>
                        <a:pt x="206" y="127"/>
                      </a:cubicBezTo>
                      <a:cubicBezTo>
                        <a:pt x="205" y="127"/>
                        <a:pt x="191" y="123"/>
                        <a:pt x="190" y="123"/>
                      </a:cubicBezTo>
                      <a:cubicBezTo>
                        <a:pt x="189" y="123"/>
                        <a:pt x="187" y="126"/>
                        <a:pt x="185" y="128"/>
                      </a:cubicBezTo>
                      <a:cubicBezTo>
                        <a:pt x="184" y="129"/>
                        <a:pt x="184" y="129"/>
                        <a:pt x="183" y="130"/>
                      </a:cubicBezTo>
                      <a:cubicBezTo>
                        <a:pt x="181" y="131"/>
                        <a:pt x="170" y="140"/>
                        <a:pt x="169" y="140"/>
                      </a:cubicBezTo>
                      <a:cubicBezTo>
                        <a:pt x="168" y="140"/>
                        <a:pt x="156" y="139"/>
                        <a:pt x="155" y="139"/>
                      </a:cubicBezTo>
                      <a:cubicBezTo>
                        <a:pt x="154" y="139"/>
                        <a:pt x="155" y="133"/>
                        <a:pt x="155" y="133"/>
                      </a:cubicBezTo>
                      <a:cubicBezTo>
                        <a:pt x="154" y="133"/>
                        <a:pt x="149" y="132"/>
                        <a:pt x="150" y="131"/>
                      </a:cubicBezTo>
                      <a:cubicBezTo>
                        <a:pt x="150" y="130"/>
                        <a:pt x="144" y="116"/>
                        <a:pt x="143" y="115"/>
                      </a:cubicBezTo>
                      <a:cubicBezTo>
                        <a:pt x="142" y="115"/>
                        <a:pt x="120" y="118"/>
                        <a:pt x="119" y="118"/>
                      </a:cubicBezTo>
                      <a:cubicBezTo>
                        <a:pt x="118" y="118"/>
                        <a:pt x="114" y="112"/>
                        <a:pt x="114" y="112"/>
                      </a:cubicBezTo>
                      <a:cubicBezTo>
                        <a:pt x="109" y="109"/>
                        <a:pt x="109" y="109"/>
                        <a:pt x="109" y="109"/>
                      </a:cubicBezTo>
                      <a:cubicBezTo>
                        <a:pt x="112" y="106"/>
                        <a:pt x="110" y="106"/>
                        <a:pt x="110" y="103"/>
                      </a:cubicBezTo>
                      <a:cubicBezTo>
                        <a:pt x="110" y="100"/>
                        <a:pt x="108" y="98"/>
                        <a:pt x="108" y="96"/>
                      </a:cubicBezTo>
                      <a:cubicBezTo>
                        <a:pt x="108" y="93"/>
                        <a:pt x="111" y="94"/>
                        <a:pt x="113" y="92"/>
                      </a:cubicBezTo>
                      <a:cubicBezTo>
                        <a:pt x="115" y="90"/>
                        <a:pt x="110" y="89"/>
                        <a:pt x="108" y="88"/>
                      </a:cubicBezTo>
                      <a:cubicBezTo>
                        <a:pt x="107" y="88"/>
                        <a:pt x="104" y="89"/>
                        <a:pt x="103" y="91"/>
                      </a:cubicBezTo>
                      <a:cubicBezTo>
                        <a:pt x="102" y="92"/>
                        <a:pt x="99" y="94"/>
                        <a:pt x="97" y="94"/>
                      </a:cubicBezTo>
                      <a:cubicBezTo>
                        <a:pt x="95" y="94"/>
                        <a:pt x="94" y="96"/>
                        <a:pt x="93" y="98"/>
                      </a:cubicBezTo>
                      <a:cubicBezTo>
                        <a:pt x="73" y="103"/>
                        <a:pt x="73" y="103"/>
                        <a:pt x="73" y="103"/>
                      </a:cubicBezTo>
                      <a:cubicBezTo>
                        <a:pt x="73" y="138"/>
                        <a:pt x="73" y="138"/>
                        <a:pt x="73" y="138"/>
                      </a:cubicBezTo>
                      <a:cubicBezTo>
                        <a:pt x="71" y="138"/>
                        <a:pt x="70" y="138"/>
                        <a:pt x="69" y="138"/>
                      </a:cubicBezTo>
                      <a:cubicBezTo>
                        <a:pt x="68" y="137"/>
                        <a:pt x="64" y="132"/>
                        <a:pt x="62" y="130"/>
                      </a:cubicBezTo>
                      <a:cubicBezTo>
                        <a:pt x="59" y="128"/>
                        <a:pt x="54" y="129"/>
                        <a:pt x="52" y="130"/>
                      </a:cubicBezTo>
                      <a:cubicBezTo>
                        <a:pt x="46" y="133"/>
                        <a:pt x="46" y="133"/>
                        <a:pt x="46" y="133"/>
                      </a:cubicBezTo>
                      <a:cubicBezTo>
                        <a:pt x="46" y="133"/>
                        <a:pt x="46" y="132"/>
                        <a:pt x="45" y="132"/>
                      </a:cubicBezTo>
                      <a:cubicBezTo>
                        <a:pt x="45" y="130"/>
                        <a:pt x="47" y="126"/>
                        <a:pt x="47" y="125"/>
                      </a:cubicBezTo>
                      <a:cubicBezTo>
                        <a:pt x="47" y="125"/>
                        <a:pt x="44" y="121"/>
                        <a:pt x="41" y="121"/>
                      </a:cubicBezTo>
                      <a:cubicBezTo>
                        <a:pt x="39" y="121"/>
                        <a:pt x="38" y="123"/>
                        <a:pt x="37" y="122"/>
                      </a:cubicBezTo>
                      <a:cubicBezTo>
                        <a:pt x="36" y="120"/>
                        <a:pt x="39" y="119"/>
                        <a:pt x="37" y="117"/>
                      </a:cubicBezTo>
                      <a:cubicBezTo>
                        <a:pt x="35" y="115"/>
                        <a:pt x="33" y="114"/>
                        <a:pt x="31" y="113"/>
                      </a:cubicBezTo>
                      <a:cubicBezTo>
                        <a:pt x="29" y="111"/>
                        <a:pt x="30" y="111"/>
                        <a:pt x="29" y="109"/>
                      </a:cubicBezTo>
                      <a:cubicBezTo>
                        <a:pt x="29" y="107"/>
                        <a:pt x="36" y="109"/>
                        <a:pt x="37" y="108"/>
                      </a:cubicBezTo>
                      <a:cubicBezTo>
                        <a:pt x="38" y="108"/>
                        <a:pt x="35" y="105"/>
                        <a:pt x="34" y="104"/>
                      </a:cubicBezTo>
                      <a:cubicBezTo>
                        <a:pt x="33" y="102"/>
                        <a:pt x="36" y="101"/>
                        <a:pt x="37" y="100"/>
                      </a:cubicBezTo>
                      <a:cubicBezTo>
                        <a:pt x="39" y="99"/>
                        <a:pt x="47" y="99"/>
                        <a:pt x="48" y="99"/>
                      </a:cubicBezTo>
                      <a:cubicBezTo>
                        <a:pt x="49" y="99"/>
                        <a:pt x="49" y="95"/>
                        <a:pt x="50" y="94"/>
                      </a:cubicBezTo>
                      <a:cubicBezTo>
                        <a:pt x="50" y="92"/>
                        <a:pt x="50" y="88"/>
                        <a:pt x="48" y="87"/>
                      </a:cubicBezTo>
                      <a:cubicBezTo>
                        <a:pt x="47" y="85"/>
                        <a:pt x="39" y="85"/>
                        <a:pt x="37" y="85"/>
                      </a:cubicBezTo>
                      <a:cubicBezTo>
                        <a:pt x="35" y="85"/>
                        <a:pt x="28" y="88"/>
                        <a:pt x="27" y="90"/>
                      </a:cubicBezTo>
                      <a:cubicBezTo>
                        <a:pt x="26" y="91"/>
                        <a:pt x="24" y="92"/>
                        <a:pt x="22" y="93"/>
                      </a:cubicBezTo>
                      <a:cubicBezTo>
                        <a:pt x="17" y="87"/>
                        <a:pt x="17" y="87"/>
                        <a:pt x="17" y="87"/>
                      </a:cubicBezTo>
                      <a:cubicBezTo>
                        <a:pt x="18" y="86"/>
                        <a:pt x="18" y="83"/>
                        <a:pt x="17" y="81"/>
                      </a:cubicBezTo>
                      <a:cubicBezTo>
                        <a:pt x="15" y="79"/>
                        <a:pt x="9" y="78"/>
                        <a:pt x="7" y="77"/>
                      </a:cubicBezTo>
                      <a:cubicBezTo>
                        <a:pt x="5" y="76"/>
                        <a:pt x="0" y="71"/>
                        <a:pt x="0" y="7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7" name="Freeform 207">
                  <a:extLst>
                    <a:ext uri="{FF2B5EF4-FFF2-40B4-BE49-F238E27FC236}">
                      <a16:creationId xmlns:a16="http://schemas.microsoft.com/office/drawing/2014/main" id="{7EB3D35A-08FE-B580-0E38-03881E774B27}"/>
                    </a:ext>
                  </a:extLst>
                </p:cNvPr>
                <p:cNvSpPr>
                  <a:spLocks/>
                </p:cNvSpPr>
                <p:nvPr>
                  <p:custDataLst>
                    <p:tags r:id="rId123"/>
                  </p:custDataLst>
                </p:nvPr>
              </p:nvSpPr>
              <p:spPr bwMode="auto">
                <a:xfrm>
                  <a:off x="10968029" y="1656705"/>
                  <a:ext cx="114523" cy="48180"/>
                </a:xfrm>
                <a:custGeom>
                  <a:avLst/>
                  <a:gdLst>
                    <a:gd name="T0" fmla="*/ 137637 w 30"/>
                    <a:gd name="T1" fmla="*/ 24309 h 12"/>
                    <a:gd name="T2" fmla="*/ 110109 w 30"/>
                    <a:gd name="T3" fmla="*/ 48619 h 12"/>
                    <a:gd name="T4" fmla="*/ 36703 w 30"/>
                    <a:gd name="T5" fmla="*/ 53480 h 12"/>
                    <a:gd name="T6" fmla="*/ 0 w 30"/>
                    <a:gd name="T7" fmla="*/ 48619 h 12"/>
                    <a:gd name="T8" fmla="*/ 55055 w 30"/>
                    <a:gd name="T9" fmla="*/ 9723 h 12"/>
                    <a:gd name="T10" fmla="*/ 137637 w 30"/>
                    <a:gd name="T11" fmla="*/ 24309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2">
                      <a:moveTo>
                        <a:pt x="30" y="5"/>
                      </a:moveTo>
                      <a:cubicBezTo>
                        <a:pt x="30" y="8"/>
                        <a:pt x="27" y="10"/>
                        <a:pt x="24" y="10"/>
                      </a:cubicBezTo>
                      <a:cubicBezTo>
                        <a:pt x="22" y="11"/>
                        <a:pt x="13" y="11"/>
                        <a:pt x="8" y="11"/>
                      </a:cubicBezTo>
                      <a:cubicBezTo>
                        <a:pt x="4" y="11"/>
                        <a:pt x="0" y="12"/>
                        <a:pt x="0" y="10"/>
                      </a:cubicBezTo>
                      <a:cubicBezTo>
                        <a:pt x="0" y="8"/>
                        <a:pt x="9" y="3"/>
                        <a:pt x="12" y="2"/>
                      </a:cubicBezTo>
                      <a:cubicBezTo>
                        <a:pt x="16" y="0"/>
                        <a:pt x="30" y="3"/>
                        <a:pt x="30" y="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8" name="Freeform 208">
                  <a:extLst>
                    <a:ext uri="{FF2B5EF4-FFF2-40B4-BE49-F238E27FC236}">
                      <a16:creationId xmlns:a16="http://schemas.microsoft.com/office/drawing/2014/main" id="{1BC2FCC1-BB5A-539C-55B6-2E1195D609A9}"/>
                    </a:ext>
                  </a:extLst>
                </p:cNvPr>
                <p:cNvSpPr>
                  <a:spLocks/>
                </p:cNvSpPr>
                <p:nvPr>
                  <p:custDataLst>
                    <p:tags r:id="rId124"/>
                  </p:custDataLst>
                </p:nvPr>
              </p:nvSpPr>
              <p:spPr bwMode="auto">
                <a:xfrm>
                  <a:off x="10020413" y="1411222"/>
                  <a:ext cx="139223" cy="45885"/>
                </a:xfrm>
                <a:custGeom>
                  <a:avLst/>
                  <a:gdLst>
                    <a:gd name="T0" fmla="*/ 9417 w 36"/>
                    <a:gd name="T1" fmla="*/ 41984 h 11"/>
                    <a:gd name="T2" fmla="*/ 0 w 36"/>
                    <a:gd name="T3" fmla="*/ 0 h 11"/>
                    <a:gd name="T4" fmla="*/ 47086 w 36"/>
                    <a:gd name="T5" fmla="*/ 0 h 11"/>
                    <a:gd name="T6" fmla="*/ 94173 w 36"/>
                    <a:gd name="T7" fmla="*/ 20991 h 11"/>
                    <a:gd name="T8" fmla="*/ 160093 w 36"/>
                    <a:gd name="T9" fmla="*/ 31487 h 11"/>
                    <a:gd name="T10" fmla="*/ 141258 w 36"/>
                    <a:gd name="T11" fmla="*/ 57727 h 11"/>
                    <a:gd name="T12" fmla="*/ 84756 w 36"/>
                    <a:gd name="T13" fmla="*/ 57727 h 11"/>
                    <a:gd name="T14" fmla="*/ 9417 w 36"/>
                    <a:gd name="T15" fmla="*/ 41984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1">
                      <a:moveTo>
                        <a:pt x="2" y="8"/>
                      </a:moveTo>
                      <a:cubicBezTo>
                        <a:pt x="0" y="7"/>
                        <a:pt x="0" y="3"/>
                        <a:pt x="0" y="0"/>
                      </a:cubicBezTo>
                      <a:cubicBezTo>
                        <a:pt x="0" y="0"/>
                        <a:pt x="8" y="0"/>
                        <a:pt x="10" y="0"/>
                      </a:cubicBezTo>
                      <a:cubicBezTo>
                        <a:pt x="12" y="0"/>
                        <a:pt x="18" y="3"/>
                        <a:pt x="20" y="4"/>
                      </a:cubicBezTo>
                      <a:cubicBezTo>
                        <a:pt x="22" y="5"/>
                        <a:pt x="32" y="4"/>
                        <a:pt x="34" y="6"/>
                      </a:cubicBezTo>
                      <a:cubicBezTo>
                        <a:pt x="36" y="8"/>
                        <a:pt x="33" y="10"/>
                        <a:pt x="30" y="11"/>
                      </a:cubicBezTo>
                      <a:cubicBezTo>
                        <a:pt x="28" y="11"/>
                        <a:pt x="22" y="11"/>
                        <a:pt x="18" y="11"/>
                      </a:cubicBezTo>
                      <a:cubicBezTo>
                        <a:pt x="14" y="11"/>
                        <a:pt x="4" y="9"/>
                        <a:pt x="2" y="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69" name="Freeform 209">
                  <a:extLst>
                    <a:ext uri="{FF2B5EF4-FFF2-40B4-BE49-F238E27FC236}">
                      <a16:creationId xmlns:a16="http://schemas.microsoft.com/office/drawing/2014/main" id="{E0663A03-31B2-9258-3498-0298BDFE7B2E}"/>
                    </a:ext>
                  </a:extLst>
                </p:cNvPr>
                <p:cNvSpPr>
                  <a:spLocks/>
                </p:cNvSpPr>
                <p:nvPr>
                  <p:custDataLst>
                    <p:tags r:id="rId125"/>
                  </p:custDataLst>
                </p:nvPr>
              </p:nvSpPr>
              <p:spPr bwMode="auto">
                <a:xfrm>
                  <a:off x="9881192" y="2519340"/>
                  <a:ext cx="74102" cy="364785"/>
                </a:xfrm>
                <a:custGeom>
                  <a:avLst/>
                  <a:gdLst>
                    <a:gd name="T0" fmla="*/ 21610 w 20"/>
                    <a:gd name="T1" fmla="*/ 185582 h 87"/>
                    <a:gd name="T2" fmla="*/ 8644 w 20"/>
                    <a:gd name="T3" fmla="*/ 143164 h 87"/>
                    <a:gd name="T4" fmla="*/ 8644 w 20"/>
                    <a:gd name="T5" fmla="*/ 68931 h 87"/>
                    <a:gd name="T6" fmla="*/ 21610 w 20"/>
                    <a:gd name="T7" fmla="*/ 47722 h 87"/>
                    <a:gd name="T8" fmla="*/ 34576 w 20"/>
                    <a:gd name="T9" fmla="*/ 0 h 87"/>
                    <a:gd name="T10" fmla="*/ 47541 w 20"/>
                    <a:gd name="T11" fmla="*/ 58326 h 87"/>
                    <a:gd name="T12" fmla="*/ 51864 w 20"/>
                    <a:gd name="T13" fmla="*/ 121955 h 87"/>
                    <a:gd name="T14" fmla="*/ 56186 w 20"/>
                    <a:gd name="T15" fmla="*/ 164373 h 87"/>
                    <a:gd name="T16" fmla="*/ 82119 w 20"/>
                    <a:gd name="T17" fmla="*/ 265119 h 87"/>
                    <a:gd name="T18" fmla="*/ 77796 w 20"/>
                    <a:gd name="T19" fmla="*/ 296933 h 87"/>
                    <a:gd name="T20" fmla="*/ 51864 w 20"/>
                    <a:gd name="T21" fmla="*/ 296933 h 87"/>
                    <a:gd name="T22" fmla="*/ 43220 w 20"/>
                    <a:gd name="T23" fmla="*/ 376468 h 87"/>
                    <a:gd name="T24" fmla="*/ 60509 w 20"/>
                    <a:gd name="T25" fmla="*/ 408283 h 87"/>
                    <a:gd name="T26" fmla="*/ 56186 w 20"/>
                    <a:gd name="T27" fmla="*/ 456005 h 87"/>
                    <a:gd name="T28" fmla="*/ 34576 w 20"/>
                    <a:gd name="T29" fmla="*/ 429492 h 87"/>
                    <a:gd name="T30" fmla="*/ 17289 w 20"/>
                    <a:gd name="T31" fmla="*/ 456005 h 87"/>
                    <a:gd name="T32" fmla="*/ 4321 w 20"/>
                    <a:gd name="T33" fmla="*/ 434796 h 87"/>
                    <a:gd name="T34" fmla="*/ 8644 w 20"/>
                    <a:gd name="T35" fmla="*/ 397677 h 87"/>
                    <a:gd name="T36" fmla="*/ 12966 w 20"/>
                    <a:gd name="T37" fmla="*/ 349957 h 87"/>
                    <a:gd name="T38" fmla="*/ 4321 w 20"/>
                    <a:gd name="T39" fmla="*/ 312841 h 87"/>
                    <a:gd name="T40" fmla="*/ 17289 w 20"/>
                    <a:gd name="T41" fmla="*/ 270421 h 87"/>
                    <a:gd name="T42" fmla="*/ 8644 w 20"/>
                    <a:gd name="T43" fmla="*/ 222701 h 87"/>
                    <a:gd name="T44" fmla="*/ 21610 w 20"/>
                    <a:gd name="T45" fmla="*/ 185582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87">
                      <a:moveTo>
                        <a:pt x="5" y="35"/>
                      </a:moveTo>
                      <a:cubicBezTo>
                        <a:pt x="5" y="33"/>
                        <a:pt x="4" y="28"/>
                        <a:pt x="2" y="27"/>
                      </a:cubicBezTo>
                      <a:cubicBezTo>
                        <a:pt x="1" y="26"/>
                        <a:pt x="3" y="15"/>
                        <a:pt x="2" y="13"/>
                      </a:cubicBezTo>
                      <a:cubicBezTo>
                        <a:pt x="2" y="13"/>
                        <a:pt x="4" y="10"/>
                        <a:pt x="5" y="9"/>
                      </a:cubicBezTo>
                      <a:cubicBezTo>
                        <a:pt x="6" y="8"/>
                        <a:pt x="5" y="0"/>
                        <a:pt x="8" y="0"/>
                      </a:cubicBezTo>
                      <a:cubicBezTo>
                        <a:pt x="11" y="1"/>
                        <a:pt x="10" y="8"/>
                        <a:pt x="11" y="11"/>
                      </a:cubicBezTo>
                      <a:cubicBezTo>
                        <a:pt x="12" y="14"/>
                        <a:pt x="13" y="20"/>
                        <a:pt x="12" y="23"/>
                      </a:cubicBezTo>
                      <a:cubicBezTo>
                        <a:pt x="11" y="27"/>
                        <a:pt x="12" y="29"/>
                        <a:pt x="13" y="31"/>
                      </a:cubicBezTo>
                      <a:cubicBezTo>
                        <a:pt x="14" y="33"/>
                        <a:pt x="18" y="47"/>
                        <a:pt x="19" y="50"/>
                      </a:cubicBezTo>
                      <a:cubicBezTo>
                        <a:pt x="20" y="53"/>
                        <a:pt x="20" y="58"/>
                        <a:pt x="18" y="56"/>
                      </a:cubicBezTo>
                      <a:cubicBezTo>
                        <a:pt x="16" y="54"/>
                        <a:pt x="14" y="55"/>
                        <a:pt x="12" y="56"/>
                      </a:cubicBezTo>
                      <a:cubicBezTo>
                        <a:pt x="9" y="58"/>
                        <a:pt x="8" y="69"/>
                        <a:pt x="10" y="71"/>
                      </a:cubicBezTo>
                      <a:cubicBezTo>
                        <a:pt x="13" y="73"/>
                        <a:pt x="14" y="75"/>
                        <a:pt x="14" y="77"/>
                      </a:cubicBezTo>
                      <a:cubicBezTo>
                        <a:pt x="14" y="79"/>
                        <a:pt x="14" y="86"/>
                        <a:pt x="13" y="86"/>
                      </a:cubicBezTo>
                      <a:cubicBezTo>
                        <a:pt x="12" y="86"/>
                        <a:pt x="10" y="82"/>
                        <a:pt x="8" y="81"/>
                      </a:cubicBezTo>
                      <a:cubicBezTo>
                        <a:pt x="7" y="80"/>
                        <a:pt x="5" y="86"/>
                        <a:pt x="4" y="86"/>
                      </a:cubicBezTo>
                      <a:cubicBezTo>
                        <a:pt x="2" y="87"/>
                        <a:pt x="1" y="84"/>
                        <a:pt x="1" y="82"/>
                      </a:cubicBezTo>
                      <a:cubicBezTo>
                        <a:pt x="1" y="81"/>
                        <a:pt x="1" y="77"/>
                        <a:pt x="2" y="75"/>
                      </a:cubicBezTo>
                      <a:cubicBezTo>
                        <a:pt x="3" y="72"/>
                        <a:pt x="3" y="68"/>
                        <a:pt x="3" y="66"/>
                      </a:cubicBezTo>
                      <a:cubicBezTo>
                        <a:pt x="3" y="64"/>
                        <a:pt x="3" y="62"/>
                        <a:pt x="1" y="59"/>
                      </a:cubicBezTo>
                      <a:cubicBezTo>
                        <a:pt x="0" y="57"/>
                        <a:pt x="3" y="55"/>
                        <a:pt x="4" y="51"/>
                      </a:cubicBezTo>
                      <a:cubicBezTo>
                        <a:pt x="5" y="47"/>
                        <a:pt x="3" y="44"/>
                        <a:pt x="2" y="42"/>
                      </a:cubicBezTo>
                      <a:cubicBezTo>
                        <a:pt x="2" y="40"/>
                        <a:pt x="5" y="37"/>
                        <a:pt x="5" y="3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0" name="Freeform 210">
                  <a:extLst>
                    <a:ext uri="{FF2B5EF4-FFF2-40B4-BE49-F238E27FC236}">
                      <a16:creationId xmlns:a16="http://schemas.microsoft.com/office/drawing/2014/main" id="{12FBF4A9-8E09-8FFF-FF14-16537AA3D6F3}"/>
                    </a:ext>
                  </a:extLst>
                </p:cNvPr>
                <p:cNvSpPr>
                  <a:spLocks/>
                </p:cNvSpPr>
                <p:nvPr>
                  <p:custDataLst>
                    <p:tags r:id="rId126"/>
                  </p:custDataLst>
                </p:nvPr>
              </p:nvSpPr>
              <p:spPr bwMode="auto">
                <a:xfrm>
                  <a:off x="9813824" y="1507579"/>
                  <a:ext cx="119012" cy="59649"/>
                </a:xfrm>
                <a:custGeom>
                  <a:avLst/>
                  <a:gdLst>
                    <a:gd name="T0" fmla="*/ 26129 w 32"/>
                    <a:gd name="T1" fmla="*/ 16426 h 14"/>
                    <a:gd name="T2" fmla="*/ 69677 w 32"/>
                    <a:gd name="T3" fmla="*/ 0 h 14"/>
                    <a:gd name="T4" fmla="*/ 121935 w 32"/>
                    <a:gd name="T5" fmla="*/ 21901 h 14"/>
                    <a:gd name="T6" fmla="*/ 121935 w 32"/>
                    <a:gd name="T7" fmla="*/ 65704 h 14"/>
                    <a:gd name="T8" fmla="*/ 43548 w 32"/>
                    <a:gd name="T9" fmla="*/ 49277 h 14"/>
                    <a:gd name="T10" fmla="*/ 8710 w 32"/>
                    <a:gd name="T11" fmla="*/ 43803 h 14"/>
                    <a:gd name="T12" fmla="*/ 26129 w 32"/>
                    <a:gd name="T13" fmla="*/ 1642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
                      <a:moveTo>
                        <a:pt x="6" y="3"/>
                      </a:moveTo>
                      <a:cubicBezTo>
                        <a:pt x="8" y="1"/>
                        <a:pt x="12" y="0"/>
                        <a:pt x="16" y="0"/>
                      </a:cubicBezTo>
                      <a:cubicBezTo>
                        <a:pt x="16" y="0"/>
                        <a:pt x="24" y="1"/>
                        <a:pt x="28" y="4"/>
                      </a:cubicBezTo>
                      <a:cubicBezTo>
                        <a:pt x="32" y="6"/>
                        <a:pt x="30" y="10"/>
                        <a:pt x="28" y="12"/>
                      </a:cubicBezTo>
                      <a:cubicBezTo>
                        <a:pt x="26" y="14"/>
                        <a:pt x="14" y="9"/>
                        <a:pt x="10" y="9"/>
                      </a:cubicBezTo>
                      <a:cubicBezTo>
                        <a:pt x="6" y="8"/>
                        <a:pt x="4" y="9"/>
                        <a:pt x="2" y="8"/>
                      </a:cubicBezTo>
                      <a:cubicBezTo>
                        <a:pt x="0" y="6"/>
                        <a:pt x="4" y="4"/>
                        <a:pt x="6" y="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1" name="Freeform 211">
                  <a:extLst>
                    <a:ext uri="{FF2B5EF4-FFF2-40B4-BE49-F238E27FC236}">
                      <a16:creationId xmlns:a16="http://schemas.microsoft.com/office/drawing/2014/main" id="{B6DEE87C-F24E-AC29-07F5-0BFEAF7D6979}"/>
                    </a:ext>
                  </a:extLst>
                </p:cNvPr>
                <p:cNvSpPr>
                  <a:spLocks/>
                </p:cNvSpPr>
                <p:nvPr>
                  <p:custDataLst>
                    <p:tags r:id="rId127"/>
                  </p:custDataLst>
                </p:nvPr>
              </p:nvSpPr>
              <p:spPr bwMode="auto">
                <a:xfrm>
                  <a:off x="9735229" y="1358456"/>
                  <a:ext cx="244765" cy="123890"/>
                </a:xfrm>
                <a:custGeom>
                  <a:avLst/>
                  <a:gdLst>
                    <a:gd name="T0" fmla="*/ 13814 w 64"/>
                    <a:gd name="T1" fmla="*/ 102870 h 30"/>
                    <a:gd name="T2" fmla="*/ 23025 w 64"/>
                    <a:gd name="T3" fmla="*/ 41148 h 30"/>
                    <a:gd name="T4" fmla="*/ 82886 w 64"/>
                    <a:gd name="T5" fmla="*/ 10287 h 30"/>
                    <a:gd name="T6" fmla="*/ 138144 w 64"/>
                    <a:gd name="T7" fmla="*/ 61722 h 30"/>
                    <a:gd name="T8" fmla="*/ 151958 w 64"/>
                    <a:gd name="T9" fmla="*/ 20574 h 30"/>
                    <a:gd name="T10" fmla="*/ 202611 w 64"/>
                    <a:gd name="T11" fmla="*/ 46292 h 30"/>
                    <a:gd name="T12" fmla="*/ 290100 w 64"/>
                    <a:gd name="T13" fmla="*/ 61722 h 30"/>
                    <a:gd name="T14" fmla="*/ 280891 w 64"/>
                    <a:gd name="T15" fmla="*/ 102870 h 30"/>
                    <a:gd name="T16" fmla="*/ 193400 w 64"/>
                    <a:gd name="T17" fmla="*/ 123444 h 30"/>
                    <a:gd name="T18" fmla="*/ 105911 w 64"/>
                    <a:gd name="T19" fmla="*/ 118301 h 30"/>
                    <a:gd name="T20" fmla="*/ 73677 w 64"/>
                    <a:gd name="T21" fmla="*/ 144018 h 30"/>
                    <a:gd name="T22" fmla="*/ 13814 w 64"/>
                    <a:gd name="T23" fmla="*/ 10287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30">
                      <a:moveTo>
                        <a:pt x="3" y="20"/>
                      </a:moveTo>
                      <a:cubicBezTo>
                        <a:pt x="0" y="17"/>
                        <a:pt x="2" y="10"/>
                        <a:pt x="5" y="8"/>
                      </a:cubicBezTo>
                      <a:cubicBezTo>
                        <a:pt x="8" y="6"/>
                        <a:pt x="14" y="0"/>
                        <a:pt x="18" y="2"/>
                      </a:cubicBezTo>
                      <a:cubicBezTo>
                        <a:pt x="20" y="4"/>
                        <a:pt x="26" y="12"/>
                        <a:pt x="30" y="12"/>
                      </a:cubicBezTo>
                      <a:cubicBezTo>
                        <a:pt x="32" y="11"/>
                        <a:pt x="30" y="5"/>
                        <a:pt x="33" y="4"/>
                      </a:cubicBezTo>
                      <a:cubicBezTo>
                        <a:pt x="36" y="3"/>
                        <a:pt x="40" y="9"/>
                        <a:pt x="44" y="9"/>
                      </a:cubicBezTo>
                      <a:cubicBezTo>
                        <a:pt x="48" y="9"/>
                        <a:pt x="63" y="11"/>
                        <a:pt x="63" y="12"/>
                      </a:cubicBezTo>
                      <a:cubicBezTo>
                        <a:pt x="63" y="14"/>
                        <a:pt x="64" y="18"/>
                        <a:pt x="61" y="20"/>
                      </a:cubicBezTo>
                      <a:cubicBezTo>
                        <a:pt x="58" y="21"/>
                        <a:pt x="48" y="25"/>
                        <a:pt x="42" y="24"/>
                      </a:cubicBezTo>
                      <a:cubicBezTo>
                        <a:pt x="36" y="22"/>
                        <a:pt x="26" y="23"/>
                        <a:pt x="23" y="23"/>
                      </a:cubicBezTo>
                      <a:cubicBezTo>
                        <a:pt x="20" y="24"/>
                        <a:pt x="22" y="30"/>
                        <a:pt x="16" y="28"/>
                      </a:cubicBezTo>
                      <a:cubicBezTo>
                        <a:pt x="12" y="27"/>
                        <a:pt x="3" y="20"/>
                        <a:pt x="3" y="2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2" name="Freeform 212">
                  <a:extLst>
                    <a:ext uri="{FF2B5EF4-FFF2-40B4-BE49-F238E27FC236}">
                      <a16:creationId xmlns:a16="http://schemas.microsoft.com/office/drawing/2014/main" id="{883538A4-42E6-18FA-C2D7-221D47D4FA92}"/>
                    </a:ext>
                  </a:extLst>
                </p:cNvPr>
                <p:cNvSpPr>
                  <a:spLocks/>
                </p:cNvSpPr>
                <p:nvPr>
                  <p:custDataLst>
                    <p:tags r:id="rId128"/>
                  </p:custDataLst>
                </p:nvPr>
              </p:nvSpPr>
              <p:spPr bwMode="auto">
                <a:xfrm>
                  <a:off x="8632673" y="1145090"/>
                  <a:ext cx="177400" cy="117005"/>
                </a:xfrm>
                <a:custGeom>
                  <a:avLst/>
                  <a:gdLst>
                    <a:gd name="T0" fmla="*/ 70234 w 46"/>
                    <a:gd name="T1" fmla="*/ 118945 h 27"/>
                    <a:gd name="T2" fmla="*/ 4682 w 46"/>
                    <a:gd name="T3" fmla="*/ 135938 h 27"/>
                    <a:gd name="T4" fmla="*/ 32776 w 46"/>
                    <a:gd name="T5" fmla="*/ 84960 h 27"/>
                    <a:gd name="T6" fmla="*/ 79598 w 46"/>
                    <a:gd name="T7" fmla="*/ 11328 h 27"/>
                    <a:gd name="T8" fmla="*/ 98328 w 46"/>
                    <a:gd name="T9" fmla="*/ 16992 h 27"/>
                    <a:gd name="T10" fmla="*/ 117056 w 46"/>
                    <a:gd name="T11" fmla="*/ 0 h 27"/>
                    <a:gd name="T12" fmla="*/ 117056 w 46"/>
                    <a:gd name="T13" fmla="*/ 62305 h 27"/>
                    <a:gd name="T14" fmla="*/ 154514 w 46"/>
                    <a:gd name="T15" fmla="*/ 28320 h 27"/>
                    <a:gd name="T16" fmla="*/ 201337 w 46"/>
                    <a:gd name="T17" fmla="*/ 62305 h 27"/>
                    <a:gd name="T18" fmla="*/ 215383 w 46"/>
                    <a:gd name="T19" fmla="*/ 90625 h 27"/>
                    <a:gd name="T20" fmla="*/ 191972 w 46"/>
                    <a:gd name="T21" fmla="*/ 113282 h 27"/>
                    <a:gd name="T22" fmla="*/ 154514 w 46"/>
                    <a:gd name="T23" fmla="*/ 113282 h 27"/>
                    <a:gd name="T24" fmla="*/ 70234 w 46"/>
                    <a:gd name="T25" fmla="*/ 11894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27">
                      <a:moveTo>
                        <a:pt x="15" y="21"/>
                      </a:moveTo>
                      <a:cubicBezTo>
                        <a:pt x="12" y="21"/>
                        <a:pt x="2" y="27"/>
                        <a:pt x="1" y="24"/>
                      </a:cubicBezTo>
                      <a:cubicBezTo>
                        <a:pt x="0" y="21"/>
                        <a:pt x="5" y="18"/>
                        <a:pt x="7" y="15"/>
                      </a:cubicBezTo>
                      <a:cubicBezTo>
                        <a:pt x="9" y="13"/>
                        <a:pt x="14" y="2"/>
                        <a:pt x="17" y="2"/>
                      </a:cubicBezTo>
                      <a:cubicBezTo>
                        <a:pt x="20" y="1"/>
                        <a:pt x="18" y="3"/>
                        <a:pt x="21" y="3"/>
                      </a:cubicBezTo>
                      <a:cubicBezTo>
                        <a:pt x="24" y="3"/>
                        <a:pt x="23" y="0"/>
                        <a:pt x="25" y="0"/>
                      </a:cubicBezTo>
                      <a:cubicBezTo>
                        <a:pt x="26" y="0"/>
                        <a:pt x="22" y="11"/>
                        <a:pt x="25" y="11"/>
                      </a:cubicBezTo>
                      <a:cubicBezTo>
                        <a:pt x="28" y="11"/>
                        <a:pt x="32" y="4"/>
                        <a:pt x="33" y="5"/>
                      </a:cubicBezTo>
                      <a:cubicBezTo>
                        <a:pt x="35" y="5"/>
                        <a:pt x="42" y="11"/>
                        <a:pt x="43" y="11"/>
                      </a:cubicBezTo>
                      <a:cubicBezTo>
                        <a:pt x="44" y="11"/>
                        <a:pt x="46" y="14"/>
                        <a:pt x="46" y="16"/>
                      </a:cubicBezTo>
                      <a:cubicBezTo>
                        <a:pt x="46" y="17"/>
                        <a:pt x="44" y="20"/>
                        <a:pt x="41" y="20"/>
                      </a:cubicBezTo>
                      <a:cubicBezTo>
                        <a:pt x="39" y="20"/>
                        <a:pt x="35" y="20"/>
                        <a:pt x="33" y="20"/>
                      </a:cubicBezTo>
                      <a:cubicBezTo>
                        <a:pt x="30" y="20"/>
                        <a:pt x="18" y="20"/>
                        <a:pt x="15" y="2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3" name="Freeform 213">
                  <a:extLst>
                    <a:ext uri="{FF2B5EF4-FFF2-40B4-BE49-F238E27FC236}">
                      <a16:creationId xmlns:a16="http://schemas.microsoft.com/office/drawing/2014/main" id="{D54BA765-FCBB-64B9-A56E-4350B814A0F9}"/>
                    </a:ext>
                  </a:extLst>
                </p:cNvPr>
                <p:cNvSpPr>
                  <a:spLocks/>
                </p:cNvSpPr>
                <p:nvPr>
                  <p:custDataLst>
                    <p:tags r:id="rId129"/>
                  </p:custDataLst>
                </p:nvPr>
              </p:nvSpPr>
              <p:spPr bwMode="auto">
                <a:xfrm>
                  <a:off x="8464259" y="1094619"/>
                  <a:ext cx="188625" cy="96357"/>
                </a:xfrm>
                <a:custGeom>
                  <a:avLst/>
                  <a:gdLst>
                    <a:gd name="T0" fmla="*/ 4665 w 49"/>
                    <a:gd name="T1" fmla="*/ 47643 h 23"/>
                    <a:gd name="T2" fmla="*/ 46653 w 49"/>
                    <a:gd name="T3" fmla="*/ 21175 h 23"/>
                    <a:gd name="T4" fmla="*/ 111967 w 49"/>
                    <a:gd name="T5" fmla="*/ 5294 h 23"/>
                    <a:gd name="T6" fmla="*/ 149290 w 49"/>
                    <a:gd name="T7" fmla="*/ 5294 h 23"/>
                    <a:gd name="T8" fmla="*/ 130629 w 49"/>
                    <a:gd name="T9" fmla="*/ 31761 h 23"/>
                    <a:gd name="T10" fmla="*/ 167950 w 49"/>
                    <a:gd name="T11" fmla="*/ 31761 h 23"/>
                    <a:gd name="T12" fmla="*/ 186612 w 49"/>
                    <a:gd name="T13" fmla="*/ 10588 h 23"/>
                    <a:gd name="T14" fmla="*/ 228600 w 49"/>
                    <a:gd name="T15" fmla="*/ 26469 h 23"/>
                    <a:gd name="T16" fmla="*/ 214605 w 49"/>
                    <a:gd name="T17" fmla="*/ 74112 h 23"/>
                    <a:gd name="T18" fmla="*/ 223935 w 49"/>
                    <a:gd name="T19" fmla="*/ 100579 h 23"/>
                    <a:gd name="T20" fmla="*/ 209938 w 49"/>
                    <a:gd name="T21" fmla="*/ 111167 h 23"/>
                    <a:gd name="T22" fmla="*/ 139959 w 49"/>
                    <a:gd name="T23" fmla="*/ 111167 h 23"/>
                    <a:gd name="T24" fmla="*/ 111967 w 49"/>
                    <a:gd name="T25" fmla="*/ 100579 h 23"/>
                    <a:gd name="T26" fmla="*/ 41988 w 49"/>
                    <a:gd name="T27" fmla="*/ 95285 h 23"/>
                    <a:gd name="T28" fmla="*/ 27993 w 49"/>
                    <a:gd name="T29" fmla="*/ 63524 h 23"/>
                    <a:gd name="T30" fmla="*/ 4665 w 49"/>
                    <a:gd name="T31" fmla="*/ 47643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23">
                      <a:moveTo>
                        <a:pt x="1" y="9"/>
                      </a:moveTo>
                      <a:cubicBezTo>
                        <a:pt x="2" y="7"/>
                        <a:pt x="7" y="4"/>
                        <a:pt x="10" y="4"/>
                      </a:cubicBezTo>
                      <a:cubicBezTo>
                        <a:pt x="12" y="3"/>
                        <a:pt x="20" y="1"/>
                        <a:pt x="24" y="1"/>
                      </a:cubicBezTo>
                      <a:cubicBezTo>
                        <a:pt x="27" y="1"/>
                        <a:pt x="32" y="0"/>
                        <a:pt x="32" y="1"/>
                      </a:cubicBezTo>
                      <a:cubicBezTo>
                        <a:pt x="32" y="3"/>
                        <a:pt x="28" y="5"/>
                        <a:pt x="28" y="6"/>
                      </a:cubicBezTo>
                      <a:cubicBezTo>
                        <a:pt x="30" y="7"/>
                        <a:pt x="34" y="7"/>
                        <a:pt x="36" y="6"/>
                      </a:cubicBezTo>
                      <a:cubicBezTo>
                        <a:pt x="38" y="5"/>
                        <a:pt x="38" y="2"/>
                        <a:pt x="40" y="2"/>
                      </a:cubicBezTo>
                      <a:cubicBezTo>
                        <a:pt x="42" y="2"/>
                        <a:pt x="49" y="3"/>
                        <a:pt x="49" y="5"/>
                      </a:cubicBezTo>
                      <a:cubicBezTo>
                        <a:pt x="49" y="7"/>
                        <a:pt x="46" y="12"/>
                        <a:pt x="46" y="14"/>
                      </a:cubicBezTo>
                      <a:cubicBezTo>
                        <a:pt x="47" y="15"/>
                        <a:pt x="48" y="18"/>
                        <a:pt x="48" y="19"/>
                      </a:cubicBezTo>
                      <a:cubicBezTo>
                        <a:pt x="48" y="20"/>
                        <a:pt x="45" y="21"/>
                        <a:pt x="45" y="21"/>
                      </a:cubicBezTo>
                      <a:cubicBezTo>
                        <a:pt x="43" y="21"/>
                        <a:pt x="34" y="23"/>
                        <a:pt x="30" y="21"/>
                      </a:cubicBezTo>
                      <a:cubicBezTo>
                        <a:pt x="27" y="20"/>
                        <a:pt x="26" y="19"/>
                        <a:pt x="24" y="19"/>
                      </a:cubicBezTo>
                      <a:cubicBezTo>
                        <a:pt x="22" y="19"/>
                        <a:pt x="12" y="19"/>
                        <a:pt x="9" y="18"/>
                      </a:cubicBezTo>
                      <a:cubicBezTo>
                        <a:pt x="7" y="16"/>
                        <a:pt x="6" y="13"/>
                        <a:pt x="6" y="12"/>
                      </a:cubicBezTo>
                      <a:cubicBezTo>
                        <a:pt x="6" y="11"/>
                        <a:pt x="0" y="10"/>
                        <a:pt x="1"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4" name="Freeform 214">
                  <a:extLst>
                    <a:ext uri="{FF2B5EF4-FFF2-40B4-BE49-F238E27FC236}">
                      <a16:creationId xmlns:a16="http://schemas.microsoft.com/office/drawing/2014/main" id="{74F7CD6F-079D-20E0-BF4E-80D92CA3CFF0}"/>
                    </a:ext>
                  </a:extLst>
                </p:cNvPr>
                <p:cNvSpPr>
                  <a:spLocks/>
                </p:cNvSpPr>
                <p:nvPr>
                  <p:custDataLst>
                    <p:tags r:id="rId130"/>
                  </p:custDataLst>
                </p:nvPr>
              </p:nvSpPr>
              <p:spPr bwMode="auto">
                <a:xfrm>
                  <a:off x="8394648" y="1012025"/>
                  <a:ext cx="199853" cy="117005"/>
                </a:xfrm>
                <a:custGeom>
                  <a:avLst/>
                  <a:gdLst>
                    <a:gd name="T0" fmla="*/ 9301 w 52"/>
                    <a:gd name="T1" fmla="*/ 142201 h 28"/>
                    <a:gd name="T2" fmla="*/ 0 w 52"/>
                    <a:gd name="T3" fmla="*/ 115868 h 28"/>
                    <a:gd name="T4" fmla="*/ 18601 w 52"/>
                    <a:gd name="T5" fmla="*/ 110601 h 28"/>
                    <a:gd name="T6" fmla="*/ 55805 w 52"/>
                    <a:gd name="T7" fmla="*/ 105335 h 28"/>
                    <a:gd name="T8" fmla="*/ 37204 w 52"/>
                    <a:gd name="T9" fmla="*/ 79001 h 28"/>
                    <a:gd name="T10" fmla="*/ 65105 w 52"/>
                    <a:gd name="T11" fmla="*/ 57934 h 28"/>
                    <a:gd name="T12" fmla="*/ 65105 w 52"/>
                    <a:gd name="T13" fmla="*/ 31600 h 28"/>
                    <a:gd name="T14" fmla="*/ 106959 w 52"/>
                    <a:gd name="T15" fmla="*/ 21067 h 28"/>
                    <a:gd name="T16" fmla="*/ 144161 w 52"/>
                    <a:gd name="T17" fmla="*/ 0 h 28"/>
                    <a:gd name="T18" fmla="*/ 162764 w 52"/>
                    <a:gd name="T19" fmla="*/ 0 h 28"/>
                    <a:gd name="T20" fmla="*/ 195316 w 52"/>
                    <a:gd name="T21" fmla="*/ 31600 h 28"/>
                    <a:gd name="T22" fmla="*/ 237170 w 52"/>
                    <a:gd name="T23" fmla="*/ 42133 h 28"/>
                    <a:gd name="T24" fmla="*/ 241820 w 52"/>
                    <a:gd name="T25" fmla="*/ 57934 h 28"/>
                    <a:gd name="T26" fmla="*/ 213918 w 52"/>
                    <a:gd name="T27" fmla="*/ 68468 h 28"/>
                    <a:gd name="T28" fmla="*/ 213918 w 52"/>
                    <a:gd name="T29" fmla="*/ 73735 h 28"/>
                    <a:gd name="T30" fmla="*/ 176715 w 52"/>
                    <a:gd name="T31" fmla="*/ 89534 h 28"/>
                    <a:gd name="T32" fmla="*/ 111609 w 52"/>
                    <a:gd name="T33" fmla="*/ 105335 h 28"/>
                    <a:gd name="T34" fmla="*/ 83706 w 52"/>
                    <a:gd name="T35" fmla="*/ 121134 h 28"/>
                    <a:gd name="T36" fmla="*/ 55805 w 52"/>
                    <a:gd name="T37" fmla="*/ 147468 h 28"/>
                    <a:gd name="T38" fmla="*/ 9301 w 52"/>
                    <a:gd name="T39" fmla="*/ 142201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28">
                      <a:moveTo>
                        <a:pt x="2" y="27"/>
                      </a:moveTo>
                      <a:cubicBezTo>
                        <a:pt x="0" y="26"/>
                        <a:pt x="0" y="24"/>
                        <a:pt x="0" y="22"/>
                      </a:cubicBezTo>
                      <a:cubicBezTo>
                        <a:pt x="0" y="20"/>
                        <a:pt x="2" y="21"/>
                        <a:pt x="4" y="21"/>
                      </a:cubicBezTo>
                      <a:cubicBezTo>
                        <a:pt x="6" y="21"/>
                        <a:pt x="11" y="20"/>
                        <a:pt x="12" y="20"/>
                      </a:cubicBezTo>
                      <a:cubicBezTo>
                        <a:pt x="13" y="20"/>
                        <a:pt x="8" y="17"/>
                        <a:pt x="8" y="15"/>
                      </a:cubicBezTo>
                      <a:cubicBezTo>
                        <a:pt x="7" y="12"/>
                        <a:pt x="13" y="13"/>
                        <a:pt x="14" y="11"/>
                      </a:cubicBezTo>
                      <a:cubicBezTo>
                        <a:pt x="15" y="9"/>
                        <a:pt x="12" y="7"/>
                        <a:pt x="14" y="6"/>
                      </a:cubicBezTo>
                      <a:cubicBezTo>
                        <a:pt x="16" y="6"/>
                        <a:pt x="23" y="4"/>
                        <a:pt x="23" y="4"/>
                      </a:cubicBezTo>
                      <a:cubicBezTo>
                        <a:pt x="27" y="3"/>
                        <a:pt x="30" y="0"/>
                        <a:pt x="31" y="0"/>
                      </a:cubicBezTo>
                      <a:cubicBezTo>
                        <a:pt x="32" y="0"/>
                        <a:pt x="35" y="0"/>
                        <a:pt x="35" y="0"/>
                      </a:cubicBezTo>
                      <a:cubicBezTo>
                        <a:pt x="35" y="0"/>
                        <a:pt x="41" y="5"/>
                        <a:pt x="42" y="6"/>
                      </a:cubicBezTo>
                      <a:cubicBezTo>
                        <a:pt x="44" y="6"/>
                        <a:pt x="51" y="8"/>
                        <a:pt x="51" y="8"/>
                      </a:cubicBezTo>
                      <a:cubicBezTo>
                        <a:pt x="52" y="11"/>
                        <a:pt x="52" y="11"/>
                        <a:pt x="52" y="11"/>
                      </a:cubicBezTo>
                      <a:cubicBezTo>
                        <a:pt x="52" y="11"/>
                        <a:pt x="46" y="12"/>
                        <a:pt x="46" y="13"/>
                      </a:cubicBezTo>
                      <a:cubicBezTo>
                        <a:pt x="45" y="14"/>
                        <a:pt x="46" y="13"/>
                        <a:pt x="46" y="14"/>
                      </a:cubicBezTo>
                      <a:cubicBezTo>
                        <a:pt x="46" y="15"/>
                        <a:pt x="42" y="17"/>
                        <a:pt x="38" y="17"/>
                      </a:cubicBezTo>
                      <a:cubicBezTo>
                        <a:pt x="34" y="17"/>
                        <a:pt x="27" y="18"/>
                        <a:pt x="24" y="20"/>
                      </a:cubicBezTo>
                      <a:cubicBezTo>
                        <a:pt x="20" y="21"/>
                        <a:pt x="19" y="21"/>
                        <a:pt x="18" y="23"/>
                      </a:cubicBezTo>
                      <a:cubicBezTo>
                        <a:pt x="16" y="24"/>
                        <a:pt x="14" y="28"/>
                        <a:pt x="12" y="28"/>
                      </a:cubicBezTo>
                      <a:cubicBezTo>
                        <a:pt x="10" y="28"/>
                        <a:pt x="4" y="28"/>
                        <a:pt x="2" y="2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5" name="Freeform 215">
                  <a:extLst>
                    <a:ext uri="{FF2B5EF4-FFF2-40B4-BE49-F238E27FC236}">
                      <a16:creationId xmlns:a16="http://schemas.microsoft.com/office/drawing/2014/main" id="{621FCA1B-13F0-DC35-67E9-A6E5FE737E5D}"/>
                    </a:ext>
                  </a:extLst>
                </p:cNvPr>
                <p:cNvSpPr>
                  <a:spLocks/>
                </p:cNvSpPr>
                <p:nvPr>
                  <p:custDataLst>
                    <p:tags r:id="rId131"/>
                  </p:custDataLst>
                </p:nvPr>
              </p:nvSpPr>
              <p:spPr bwMode="auto">
                <a:xfrm>
                  <a:off x="7215740" y="1310275"/>
                  <a:ext cx="523209" cy="410669"/>
                </a:xfrm>
                <a:custGeom>
                  <a:avLst/>
                  <a:gdLst>
                    <a:gd name="T0" fmla="*/ 74553 w 136"/>
                    <a:gd name="T1" fmla="*/ 466070 h 98"/>
                    <a:gd name="T2" fmla="*/ 23298 w 136"/>
                    <a:gd name="T3" fmla="*/ 450181 h 98"/>
                    <a:gd name="T4" fmla="*/ 18638 w 136"/>
                    <a:gd name="T5" fmla="*/ 402514 h 98"/>
                    <a:gd name="T6" fmla="*/ 51255 w 136"/>
                    <a:gd name="T7" fmla="*/ 386625 h 98"/>
                    <a:gd name="T8" fmla="*/ 74553 w 136"/>
                    <a:gd name="T9" fmla="*/ 317774 h 98"/>
                    <a:gd name="T10" fmla="*/ 111830 w 136"/>
                    <a:gd name="T11" fmla="*/ 296590 h 98"/>
                    <a:gd name="T12" fmla="*/ 102511 w 136"/>
                    <a:gd name="T13" fmla="*/ 264812 h 98"/>
                    <a:gd name="T14" fmla="*/ 158426 w 136"/>
                    <a:gd name="T15" fmla="*/ 211850 h 98"/>
                    <a:gd name="T16" fmla="*/ 186385 w 136"/>
                    <a:gd name="T17" fmla="*/ 190664 h 98"/>
                    <a:gd name="T18" fmla="*/ 195703 w 136"/>
                    <a:gd name="T19" fmla="*/ 142999 h 98"/>
                    <a:gd name="T20" fmla="*/ 251618 w 136"/>
                    <a:gd name="T21" fmla="*/ 116518 h 98"/>
                    <a:gd name="T22" fmla="*/ 330831 w 136"/>
                    <a:gd name="T23" fmla="*/ 79443 h 98"/>
                    <a:gd name="T24" fmla="*/ 372767 w 136"/>
                    <a:gd name="T25" fmla="*/ 58259 h 98"/>
                    <a:gd name="T26" fmla="*/ 419364 w 136"/>
                    <a:gd name="T27" fmla="*/ 63554 h 98"/>
                    <a:gd name="T28" fmla="*/ 512555 w 136"/>
                    <a:gd name="T29" fmla="*/ 42370 h 98"/>
                    <a:gd name="T30" fmla="*/ 587109 w 136"/>
                    <a:gd name="T31" fmla="*/ 0 h 98"/>
                    <a:gd name="T32" fmla="*/ 633705 w 136"/>
                    <a:gd name="T33" fmla="*/ 26481 h 98"/>
                    <a:gd name="T34" fmla="*/ 601089 w 136"/>
                    <a:gd name="T35" fmla="*/ 74148 h 98"/>
                    <a:gd name="T36" fmla="*/ 354129 w 136"/>
                    <a:gd name="T37" fmla="*/ 153591 h 98"/>
                    <a:gd name="T38" fmla="*/ 279576 w 136"/>
                    <a:gd name="T39" fmla="*/ 217147 h 98"/>
                    <a:gd name="T40" fmla="*/ 205023 w 136"/>
                    <a:gd name="T41" fmla="*/ 285998 h 98"/>
                    <a:gd name="T42" fmla="*/ 149106 w 136"/>
                    <a:gd name="T43" fmla="*/ 370738 h 98"/>
                    <a:gd name="T44" fmla="*/ 163086 w 136"/>
                    <a:gd name="T45" fmla="*/ 439589 h 98"/>
                    <a:gd name="T46" fmla="*/ 232979 w 136"/>
                    <a:gd name="T47" fmla="*/ 503143 h 98"/>
                    <a:gd name="T48" fmla="*/ 167746 w 136"/>
                    <a:gd name="T49" fmla="*/ 508440 h 98"/>
                    <a:gd name="T50" fmla="*/ 107171 w 136"/>
                    <a:gd name="T51" fmla="*/ 503143 h 98"/>
                    <a:gd name="T52" fmla="*/ 74553 w 136"/>
                    <a:gd name="T53" fmla="*/ 46607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6" h="98">
                      <a:moveTo>
                        <a:pt x="16" y="88"/>
                      </a:moveTo>
                      <a:cubicBezTo>
                        <a:pt x="14" y="85"/>
                        <a:pt x="7" y="87"/>
                        <a:pt x="5" y="85"/>
                      </a:cubicBezTo>
                      <a:cubicBezTo>
                        <a:pt x="3" y="83"/>
                        <a:pt x="0" y="78"/>
                        <a:pt x="4" y="76"/>
                      </a:cubicBezTo>
                      <a:cubicBezTo>
                        <a:pt x="7" y="74"/>
                        <a:pt x="11" y="73"/>
                        <a:pt x="11" y="73"/>
                      </a:cubicBezTo>
                      <a:cubicBezTo>
                        <a:pt x="11" y="73"/>
                        <a:pt x="14" y="63"/>
                        <a:pt x="16" y="60"/>
                      </a:cubicBezTo>
                      <a:cubicBezTo>
                        <a:pt x="18" y="58"/>
                        <a:pt x="24" y="58"/>
                        <a:pt x="24" y="56"/>
                      </a:cubicBezTo>
                      <a:cubicBezTo>
                        <a:pt x="26" y="55"/>
                        <a:pt x="22" y="52"/>
                        <a:pt x="22" y="50"/>
                      </a:cubicBezTo>
                      <a:cubicBezTo>
                        <a:pt x="23" y="48"/>
                        <a:pt x="32" y="41"/>
                        <a:pt x="34" y="40"/>
                      </a:cubicBezTo>
                      <a:cubicBezTo>
                        <a:pt x="35" y="38"/>
                        <a:pt x="40" y="38"/>
                        <a:pt x="40" y="36"/>
                      </a:cubicBezTo>
                      <a:cubicBezTo>
                        <a:pt x="42" y="34"/>
                        <a:pt x="40" y="29"/>
                        <a:pt x="42" y="27"/>
                      </a:cubicBezTo>
                      <a:cubicBezTo>
                        <a:pt x="44" y="26"/>
                        <a:pt x="52" y="23"/>
                        <a:pt x="54" y="22"/>
                      </a:cubicBezTo>
                      <a:cubicBezTo>
                        <a:pt x="56" y="20"/>
                        <a:pt x="71" y="15"/>
                        <a:pt x="71" y="15"/>
                      </a:cubicBezTo>
                      <a:cubicBezTo>
                        <a:pt x="71" y="15"/>
                        <a:pt x="79" y="11"/>
                        <a:pt x="80" y="11"/>
                      </a:cubicBezTo>
                      <a:cubicBezTo>
                        <a:pt x="82" y="11"/>
                        <a:pt x="86" y="12"/>
                        <a:pt x="90" y="12"/>
                      </a:cubicBezTo>
                      <a:cubicBezTo>
                        <a:pt x="93" y="12"/>
                        <a:pt x="108" y="10"/>
                        <a:pt x="110" y="8"/>
                      </a:cubicBezTo>
                      <a:cubicBezTo>
                        <a:pt x="114" y="6"/>
                        <a:pt x="120" y="0"/>
                        <a:pt x="126" y="0"/>
                      </a:cubicBezTo>
                      <a:cubicBezTo>
                        <a:pt x="132" y="0"/>
                        <a:pt x="136" y="1"/>
                        <a:pt x="136" y="5"/>
                      </a:cubicBezTo>
                      <a:cubicBezTo>
                        <a:pt x="135" y="8"/>
                        <a:pt x="132" y="14"/>
                        <a:pt x="129" y="14"/>
                      </a:cubicBezTo>
                      <a:cubicBezTo>
                        <a:pt x="126" y="14"/>
                        <a:pt x="82" y="26"/>
                        <a:pt x="76" y="29"/>
                      </a:cubicBezTo>
                      <a:cubicBezTo>
                        <a:pt x="69" y="32"/>
                        <a:pt x="63" y="40"/>
                        <a:pt x="60" y="41"/>
                      </a:cubicBezTo>
                      <a:cubicBezTo>
                        <a:pt x="56" y="43"/>
                        <a:pt x="48" y="50"/>
                        <a:pt x="44" y="54"/>
                      </a:cubicBezTo>
                      <a:cubicBezTo>
                        <a:pt x="41" y="58"/>
                        <a:pt x="32" y="65"/>
                        <a:pt x="32" y="70"/>
                      </a:cubicBezTo>
                      <a:cubicBezTo>
                        <a:pt x="32" y="76"/>
                        <a:pt x="32" y="80"/>
                        <a:pt x="35" y="83"/>
                      </a:cubicBezTo>
                      <a:cubicBezTo>
                        <a:pt x="38" y="87"/>
                        <a:pt x="52" y="93"/>
                        <a:pt x="50" y="95"/>
                      </a:cubicBezTo>
                      <a:cubicBezTo>
                        <a:pt x="48" y="97"/>
                        <a:pt x="40" y="98"/>
                        <a:pt x="36" y="96"/>
                      </a:cubicBezTo>
                      <a:cubicBezTo>
                        <a:pt x="30" y="95"/>
                        <a:pt x="23" y="95"/>
                        <a:pt x="23" y="95"/>
                      </a:cubicBezTo>
                      <a:cubicBezTo>
                        <a:pt x="18" y="93"/>
                        <a:pt x="18" y="90"/>
                        <a:pt x="16" y="8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6" name="Freeform 216">
                  <a:extLst>
                    <a:ext uri="{FF2B5EF4-FFF2-40B4-BE49-F238E27FC236}">
                      <a16:creationId xmlns:a16="http://schemas.microsoft.com/office/drawing/2014/main" id="{F6B6E48F-1C2E-8395-24B6-A76156F6484F}"/>
                    </a:ext>
                  </a:extLst>
                </p:cNvPr>
                <p:cNvSpPr>
                  <a:spLocks/>
                </p:cNvSpPr>
                <p:nvPr>
                  <p:custDataLst>
                    <p:tags r:id="rId132"/>
                  </p:custDataLst>
                </p:nvPr>
              </p:nvSpPr>
              <p:spPr bwMode="auto">
                <a:xfrm>
                  <a:off x="7119184" y="1782887"/>
                  <a:ext cx="74102" cy="45885"/>
                </a:xfrm>
                <a:custGeom>
                  <a:avLst/>
                  <a:gdLst>
                    <a:gd name="T0" fmla="*/ 43100 w 19"/>
                    <a:gd name="T1" fmla="*/ 57727 h 11"/>
                    <a:gd name="T2" fmla="*/ 4788 w 19"/>
                    <a:gd name="T3" fmla="*/ 47231 h 11"/>
                    <a:gd name="T4" fmla="*/ 28734 w 19"/>
                    <a:gd name="T5" fmla="*/ 0 h 11"/>
                    <a:gd name="T6" fmla="*/ 71834 w 19"/>
                    <a:gd name="T7" fmla="*/ 5247 h 11"/>
                    <a:gd name="T8" fmla="*/ 86201 w 19"/>
                    <a:gd name="T9" fmla="*/ 31487 h 11"/>
                    <a:gd name="T10" fmla="*/ 43100 w 19"/>
                    <a:gd name="T11" fmla="*/ 5772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1">
                      <a:moveTo>
                        <a:pt x="9" y="11"/>
                      </a:moveTo>
                      <a:cubicBezTo>
                        <a:pt x="7" y="11"/>
                        <a:pt x="2" y="10"/>
                        <a:pt x="1" y="9"/>
                      </a:cubicBezTo>
                      <a:cubicBezTo>
                        <a:pt x="0" y="7"/>
                        <a:pt x="4" y="1"/>
                        <a:pt x="6" y="0"/>
                      </a:cubicBezTo>
                      <a:cubicBezTo>
                        <a:pt x="7" y="0"/>
                        <a:pt x="12" y="0"/>
                        <a:pt x="15" y="1"/>
                      </a:cubicBezTo>
                      <a:cubicBezTo>
                        <a:pt x="17" y="3"/>
                        <a:pt x="19" y="5"/>
                        <a:pt x="18" y="6"/>
                      </a:cubicBezTo>
                      <a:cubicBezTo>
                        <a:pt x="17" y="7"/>
                        <a:pt x="12" y="11"/>
                        <a:pt x="9" y="1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7" name="Freeform 217">
                  <a:extLst>
                    <a:ext uri="{FF2B5EF4-FFF2-40B4-BE49-F238E27FC236}">
                      <a16:creationId xmlns:a16="http://schemas.microsoft.com/office/drawing/2014/main" id="{1B6D917A-9FCB-6642-41B7-376A29927EAD}"/>
                    </a:ext>
                  </a:extLst>
                </p:cNvPr>
                <p:cNvSpPr>
                  <a:spLocks/>
                </p:cNvSpPr>
                <p:nvPr>
                  <p:custDataLst>
                    <p:tags r:id="rId133"/>
                  </p:custDataLst>
                </p:nvPr>
              </p:nvSpPr>
              <p:spPr bwMode="auto">
                <a:xfrm>
                  <a:off x="6510643" y="1264391"/>
                  <a:ext cx="4798707" cy="1812448"/>
                </a:xfrm>
                <a:custGeom>
                  <a:avLst/>
                  <a:gdLst>
                    <a:gd name="T0" fmla="*/ 102732 w 1246"/>
                    <a:gd name="T1" fmla="*/ 1280044 h 431"/>
                    <a:gd name="T2" fmla="*/ 84055 w 1246"/>
                    <a:gd name="T3" fmla="*/ 981367 h 431"/>
                    <a:gd name="T4" fmla="*/ 98064 w 1246"/>
                    <a:gd name="T5" fmla="*/ 666689 h 431"/>
                    <a:gd name="T6" fmla="*/ 466967 w 1246"/>
                    <a:gd name="T7" fmla="*/ 768027 h 431"/>
                    <a:gd name="T8" fmla="*/ 163439 w 1246"/>
                    <a:gd name="T9" fmla="*/ 821362 h 431"/>
                    <a:gd name="T10" fmla="*/ 378244 w 1246"/>
                    <a:gd name="T11" fmla="*/ 1045368 h 431"/>
                    <a:gd name="T12" fmla="*/ 443620 w 1246"/>
                    <a:gd name="T13" fmla="*/ 933364 h 431"/>
                    <a:gd name="T14" fmla="*/ 607057 w 1246"/>
                    <a:gd name="T15" fmla="*/ 778693 h 431"/>
                    <a:gd name="T16" fmla="*/ 681773 w 1246"/>
                    <a:gd name="T17" fmla="*/ 848029 h 431"/>
                    <a:gd name="T18" fmla="*/ 1027329 w 1246"/>
                    <a:gd name="T19" fmla="*/ 714692 h 431"/>
                    <a:gd name="T20" fmla="*/ 1125391 w 1246"/>
                    <a:gd name="T21" fmla="*/ 592020 h 431"/>
                    <a:gd name="T22" fmla="*/ 1442929 w 1246"/>
                    <a:gd name="T23" fmla="*/ 650689 h 431"/>
                    <a:gd name="T24" fmla="*/ 1620378 w 1246"/>
                    <a:gd name="T25" fmla="*/ 421347 h 431"/>
                    <a:gd name="T26" fmla="*/ 1625048 w 1246"/>
                    <a:gd name="T27" fmla="*/ 757359 h 431"/>
                    <a:gd name="T28" fmla="*/ 1662404 w 1246"/>
                    <a:gd name="T29" fmla="*/ 805360 h 431"/>
                    <a:gd name="T30" fmla="*/ 1821173 w 1246"/>
                    <a:gd name="T31" fmla="*/ 789360 h 431"/>
                    <a:gd name="T32" fmla="*/ 1662404 w 1246"/>
                    <a:gd name="T33" fmla="*/ 608021 h 431"/>
                    <a:gd name="T34" fmla="*/ 1718441 w 1246"/>
                    <a:gd name="T35" fmla="*/ 490683 h 431"/>
                    <a:gd name="T36" fmla="*/ 1765138 w 1246"/>
                    <a:gd name="T37" fmla="*/ 469350 h 431"/>
                    <a:gd name="T38" fmla="*/ 1933246 w 1246"/>
                    <a:gd name="T39" fmla="*/ 490683 h 431"/>
                    <a:gd name="T40" fmla="*/ 2012630 w 1246"/>
                    <a:gd name="T41" fmla="*/ 576020 h 431"/>
                    <a:gd name="T42" fmla="*/ 2124703 w 1246"/>
                    <a:gd name="T43" fmla="*/ 320010 h 431"/>
                    <a:gd name="T44" fmla="*/ 2418892 w 1246"/>
                    <a:gd name="T45" fmla="*/ 133338 h 431"/>
                    <a:gd name="T46" fmla="*/ 2750439 w 1246"/>
                    <a:gd name="T47" fmla="*/ 0 h 431"/>
                    <a:gd name="T48" fmla="*/ 2965244 w 1246"/>
                    <a:gd name="T49" fmla="*/ 80003 h 431"/>
                    <a:gd name="T50" fmla="*/ 2839162 w 1246"/>
                    <a:gd name="T51" fmla="*/ 336012 h 431"/>
                    <a:gd name="T52" fmla="*/ 3049298 w 1246"/>
                    <a:gd name="T53" fmla="*/ 330678 h 431"/>
                    <a:gd name="T54" fmla="*/ 3422872 w 1246"/>
                    <a:gd name="T55" fmla="*/ 352012 h 431"/>
                    <a:gd name="T56" fmla="*/ 3618999 w 1246"/>
                    <a:gd name="T57" fmla="*/ 474682 h 431"/>
                    <a:gd name="T58" fmla="*/ 3861821 w 1246"/>
                    <a:gd name="T59" fmla="*/ 496017 h 431"/>
                    <a:gd name="T60" fmla="*/ 3987903 w 1246"/>
                    <a:gd name="T61" fmla="*/ 448014 h 431"/>
                    <a:gd name="T62" fmla="*/ 4347469 w 1246"/>
                    <a:gd name="T63" fmla="*/ 448014 h 431"/>
                    <a:gd name="T64" fmla="*/ 4725711 w 1246"/>
                    <a:gd name="T65" fmla="*/ 634689 h 431"/>
                    <a:gd name="T66" fmla="*/ 5071269 w 1246"/>
                    <a:gd name="T67" fmla="*/ 682690 h 431"/>
                    <a:gd name="T68" fmla="*/ 5486869 w 1246"/>
                    <a:gd name="T69" fmla="*/ 709358 h 431"/>
                    <a:gd name="T70" fmla="*/ 5762381 w 1246"/>
                    <a:gd name="T71" fmla="*/ 928032 h 431"/>
                    <a:gd name="T72" fmla="*/ 5524227 w 1246"/>
                    <a:gd name="T73" fmla="*/ 938698 h 431"/>
                    <a:gd name="T74" fmla="*/ 5318761 w 1246"/>
                    <a:gd name="T75" fmla="*/ 997367 h 431"/>
                    <a:gd name="T76" fmla="*/ 5178671 w 1246"/>
                    <a:gd name="T77" fmla="*/ 1216041 h 431"/>
                    <a:gd name="T78" fmla="*/ 4847124 w 1246"/>
                    <a:gd name="T79" fmla="*/ 1333379 h 431"/>
                    <a:gd name="T80" fmla="*/ 4814436 w 1246"/>
                    <a:gd name="T81" fmla="*/ 1514718 h 431"/>
                    <a:gd name="T82" fmla="*/ 4669676 w 1246"/>
                    <a:gd name="T83" fmla="*/ 1754726 h 431"/>
                    <a:gd name="T84" fmla="*/ 4805096 w 1246"/>
                    <a:gd name="T85" fmla="*/ 1264042 h 431"/>
                    <a:gd name="T86" fmla="*/ 4749061 w 1246"/>
                    <a:gd name="T87" fmla="*/ 1237375 h 431"/>
                    <a:gd name="T88" fmla="*/ 4524916 w 1246"/>
                    <a:gd name="T89" fmla="*/ 1349379 h 431"/>
                    <a:gd name="T90" fmla="*/ 4039270 w 1246"/>
                    <a:gd name="T91" fmla="*/ 1413381 h 431"/>
                    <a:gd name="T92" fmla="*/ 3973894 w 1246"/>
                    <a:gd name="T93" fmla="*/ 1616054 h 431"/>
                    <a:gd name="T94" fmla="*/ 3824465 w 1246"/>
                    <a:gd name="T95" fmla="*/ 2197408 h 431"/>
                    <a:gd name="T96" fmla="*/ 3777768 w 1246"/>
                    <a:gd name="T97" fmla="*/ 2106738 h 431"/>
                    <a:gd name="T98" fmla="*/ 3516265 w 1246"/>
                    <a:gd name="T99" fmla="*/ 1696057 h 431"/>
                    <a:gd name="T100" fmla="*/ 3147362 w 1246"/>
                    <a:gd name="T101" fmla="*/ 1845396 h 431"/>
                    <a:gd name="T102" fmla="*/ 2554314 w 1246"/>
                    <a:gd name="T103" fmla="*/ 1733392 h 431"/>
                    <a:gd name="T104" fmla="*/ 2162061 w 1246"/>
                    <a:gd name="T105" fmla="*/ 1898731 h 431"/>
                    <a:gd name="T106" fmla="*/ 1779147 w 1246"/>
                    <a:gd name="T107" fmla="*/ 1653389 h 431"/>
                    <a:gd name="T108" fmla="*/ 1386894 w 1246"/>
                    <a:gd name="T109" fmla="*/ 1600054 h 431"/>
                    <a:gd name="T110" fmla="*/ 1148740 w 1246"/>
                    <a:gd name="T111" fmla="*/ 1818728 h 431"/>
                    <a:gd name="T112" fmla="*/ 751818 w 1246"/>
                    <a:gd name="T113" fmla="*/ 1866730 h 431"/>
                    <a:gd name="T114" fmla="*/ 742479 w 1246"/>
                    <a:gd name="T115" fmla="*/ 2074736 h 431"/>
                    <a:gd name="T116" fmla="*/ 695782 w 1246"/>
                    <a:gd name="T117" fmla="*/ 2277411 h 431"/>
                    <a:gd name="T118" fmla="*/ 401591 w 1246"/>
                    <a:gd name="T119" fmla="*/ 2149407 h 431"/>
                    <a:gd name="T120" fmla="*/ 392253 w 1246"/>
                    <a:gd name="T121" fmla="*/ 1994734 h 431"/>
                    <a:gd name="T122" fmla="*/ 233484 w 1246"/>
                    <a:gd name="T123" fmla="*/ 1722724 h 4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46" h="431">
                      <a:moveTo>
                        <a:pt x="16" y="286"/>
                      </a:moveTo>
                      <a:cubicBezTo>
                        <a:pt x="13" y="285"/>
                        <a:pt x="8" y="284"/>
                        <a:pt x="6" y="284"/>
                      </a:cubicBezTo>
                      <a:cubicBezTo>
                        <a:pt x="5" y="284"/>
                        <a:pt x="5" y="278"/>
                        <a:pt x="4" y="276"/>
                      </a:cubicBezTo>
                      <a:cubicBezTo>
                        <a:pt x="4" y="274"/>
                        <a:pt x="3" y="268"/>
                        <a:pt x="2" y="268"/>
                      </a:cubicBezTo>
                      <a:cubicBezTo>
                        <a:pt x="1" y="267"/>
                        <a:pt x="0" y="261"/>
                        <a:pt x="1" y="258"/>
                      </a:cubicBezTo>
                      <a:cubicBezTo>
                        <a:pt x="5" y="247"/>
                        <a:pt x="5" y="247"/>
                        <a:pt x="5" y="247"/>
                      </a:cubicBezTo>
                      <a:cubicBezTo>
                        <a:pt x="6" y="247"/>
                        <a:pt x="6" y="243"/>
                        <a:pt x="7" y="242"/>
                      </a:cubicBezTo>
                      <a:cubicBezTo>
                        <a:pt x="9" y="242"/>
                        <a:pt x="18" y="242"/>
                        <a:pt x="19" y="242"/>
                      </a:cubicBezTo>
                      <a:cubicBezTo>
                        <a:pt x="20" y="242"/>
                        <a:pt x="22" y="241"/>
                        <a:pt x="22" y="240"/>
                      </a:cubicBezTo>
                      <a:cubicBezTo>
                        <a:pt x="22" y="239"/>
                        <a:pt x="15" y="238"/>
                        <a:pt x="14" y="237"/>
                      </a:cubicBezTo>
                      <a:cubicBezTo>
                        <a:pt x="13" y="236"/>
                        <a:pt x="10" y="234"/>
                        <a:pt x="10" y="232"/>
                      </a:cubicBezTo>
                      <a:cubicBezTo>
                        <a:pt x="10" y="232"/>
                        <a:pt x="10" y="232"/>
                        <a:pt x="8" y="232"/>
                      </a:cubicBezTo>
                      <a:cubicBezTo>
                        <a:pt x="12" y="227"/>
                        <a:pt x="12" y="227"/>
                        <a:pt x="12" y="227"/>
                      </a:cubicBezTo>
                      <a:cubicBezTo>
                        <a:pt x="14" y="225"/>
                        <a:pt x="30" y="212"/>
                        <a:pt x="31" y="209"/>
                      </a:cubicBezTo>
                      <a:cubicBezTo>
                        <a:pt x="32" y="206"/>
                        <a:pt x="31" y="203"/>
                        <a:pt x="28" y="202"/>
                      </a:cubicBezTo>
                      <a:cubicBezTo>
                        <a:pt x="26" y="201"/>
                        <a:pt x="21" y="199"/>
                        <a:pt x="21" y="197"/>
                      </a:cubicBezTo>
                      <a:cubicBezTo>
                        <a:pt x="20" y="196"/>
                        <a:pt x="25" y="192"/>
                        <a:pt x="24" y="190"/>
                      </a:cubicBezTo>
                      <a:cubicBezTo>
                        <a:pt x="23" y="188"/>
                        <a:pt x="18" y="187"/>
                        <a:pt x="18" y="184"/>
                      </a:cubicBezTo>
                      <a:cubicBezTo>
                        <a:pt x="19" y="180"/>
                        <a:pt x="20" y="177"/>
                        <a:pt x="20" y="174"/>
                      </a:cubicBezTo>
                      <a:cubicBezTo>
                        <a:pt x="20" y="172"/>
                        <a:pt x="20" y="168"/>
                        <a:pt x="19" y="166"/>
                      </a:cubicBezTo>
                      <a:cubicBezTo>
                        <a:pt x="18" y="163"/>
                        <a:pt x="13" y="160"/>
                        <a:pt x="14" y="157"/>
                      </a:cubicBezTo>
                      <a:cubicBezTo>
                        <a:pt x="14" y="154"/>
                        <a:pt x="20" y="150"/>
                        <a:pt x="20" y="147"/>
                      </a:cubicBezTo>
                      <a:cubicBezTo>
                        <a:pt x="20" y="145"/>
                        <a:pt x="13" y="143"/>
                        <a:pt x="11" y="141"/>
                      </a:cubicBezTo>
                      <a:cubicBezTo>
                        <a:pt x="10" y="139"/>
                        <a:pt x="10" y="136"/>
                        <a:pt x="10" y="136"/>
                      </a:cubicBezTo>
                      <a:cubicBezTo>
                        <a:pt x="12" y="131"/>
                        <a:pt x="12" y="131"/>
                        <a:pt x="12" y="131"/>
                      </a:cubicBezTo>
                      <a:cubicBezTo>
                        <a:pt x="14" y="132"/>
                        <a:pt x="16" y="132"/>
                        <a:pt x="16" y="130"/>
                      </a:cubicBezTo>
                      <a:cubicBezTo>
                        <a:pt x="16" y="124"/>
                        <a:pt x="19" y="127"/>
                        <a:pt x="21" y="125"/>
                      </a:cubicBezTo>
                      <a:cubicBezTo>
                        <a:pt x="22" y="123"/>
                        <a:pt x="23" y="119"/>
                        <a:pt x="23" y="119"/>
                      </a:cubicBezTo>
                      <a:cubicBezTo>
                        <a:pt x="26" y="120"/>
                        <a:pt x="34" y="122"/>
                        <a:pt x="35" y="122"/>
                      </a:cubicBezTo>
                      <a:cubicBezTo>
                        <a:pt x="36" y="122"/>
                        <a:pt x="35" y="118"/>
                        <a:pt x="38" y="119"/>
                      </a:cubicBezTo>
                      <a:cubicBezTo>
                        <a:pt x="41" y="119"/>
                        <a:pt x="45" y="119"/>
                        <a:pt x="45" y="120"/>
                      </a:cubicBezTo>
                      <a:cubicBezTo>
                        <a:pt x="45" y="121"/>
                        <a:pt x="41" y="122"/>
                        <a:pt x="41" y="124"/>
                      </a:cubicBezTo>
                      <a:cubicBezTo>
                        <a:pt x="41" y="125"/>
                        <a:pt x="46" y="125"/>
                        <a:pt x="50" y="125"/>
                      </a:cubicBezTo>
                      <a:cubicBezTo>
                        <a:pt x="54" y="126"/>
                        <a:pt x="61" y="126"/>
                        <a:pt x="64" y="127"/>
                      </a:cubicBezTo>
                      <a:cubicBezTo>
                        <a:pt x="68" y="128"/>
                        <a:pt x="80" y="133"/>
                        <a:pt x="83" y="136"/>
                      </a:cubicBezTo>
                      <a:cubicBezTo>
                        <a:pt x="86" y="138"/>
                        <a:pt x="98" y="144"/>
                        <a:pt x="100" y="144"/>
                      </a:cubicBezTo>
                      <a:cubicBezTo>
                        <a:pt x="102" y="144"/>
                        <a:pt x="105" y="145"/>
                        <a:pt x="105" y="146"/>
                      </a:cubicBezTo>
                      <a:cubicBezTo>
                        <a:pt x="106" y="147"/>
                        <a:pt x="105" y="151"/>
                        <a:pt x="106" y="152"/>
                      </a:cubicBezTo>
                      <a:cubicBezTo>
                        <a:pt x="107" y="154"/>
                        <a:pt x="108" y="157"/>
                        <a:pt x="105" y="159"/>
                      </a:cubicBezTo>
                      <a:cubicBezTo>
                        <a:pt x="103" y="160"/>
                        <a:pt x="100" y="165"/>
                        <a:pt x="93" y="166"/>
                      </a:cubicBezTo>
                      <a:cubicBezTo>
                        <a:pt x="79" y="169"/>
                        <a:pt x="75" y="165"/>
                        <a:pt x="73" y="164"/>
                      </a:cubicBezTo>
                      <a:cubicBezTo>
                        <a:pt x="70" y="164"/>
                        <a:pt x="64" y="163"/>
                        <a:pt x="61" y="162"/>
                      </a:cubicBezTo>
                      <a:cubicBezTo>
                        <a:pt x="58" y="160"/>
                        <a:pt x="52" y="158"/>
                        <a:pt x="49" y="157"/>
                      </a:cubicBezTo>
                      <a:cubicBezTo>
                        <a:pt x="46" y="156"/>
                        <a:pt x="44" y="155"/>
                        <a:pt x="42" y="154"/>
                      </a:cubicBezTo>
                      <a:cubicBezTo>
                        <a:pt x="39" y="153"/>
                        <a:pt x="36" y="153"/>
                        <a:pt x="35" y="154"/>
                      </a:cubicBezTo>
                      <a:cubicBezTo>
                        <a:pt x="34" y="154"/>
                        <a:pt x="38" y="157"/>
                        <a:pt x="39" y="159"/>
                      </a:cubicBezTo>
                      <a:cubicBezTo>
                        <a:pt x="41" y="160"/>
                        <a:pt x="46" y="164"/>
                        <a:pt x="50" y="166"/>
                      </a:cubicBezTo>
                      <a:cubicBezTo>
                        <a:pt x="53" y="168"/>
                        <a:pt x="57" y="169"/>
                        <a:pt x="57" y="171"/>
                      </a:cubicBezTo>
                      <a:cubicBezTo>
                        <a:pt x="56" y="173"/>
                        <a:pt x="53" y="176"/>
                        <a:pt x="54" y="177"/>
                      </a:cubicBezTo>
                      <a:cubicBezTo>
                        <a:pt x="55" y="178"/>
                        <a:pt x="58" y="182"/>
                        <a:pt x="58" y="183"/>
                      </a:cubicBezTo>
                      <a:cubicBezTo>
                        <a:pt x="58" y="185"/>
                        <a:pt x="58" y="187"/>
                        <a:pt x="59" y="188"/>
                      </a:cubicBezTo>
                      <a:cubicBezTo>
                        <a:pt x="61" y="190"/>
                        <a:pt x="66" y="189"/>
                        <a:pt x="66" y="190"/>
                      </a:cubicBezTo>
                      <a:cubicBezTo>
                        <a:pt x="67" y="192"/>
                        <a:pt x="69" y="194"/>
                        <a:pt x="72" y="195"/>
                      </a:cubicBezTo>
                      <a:cubicBezTo>
                        <a:pt x="74" y="196"/>
                        <a:pt x="80" y="197"/>
                        <a:pt x="81" y="196"/>
                      </a:cubicBezTo>
                      <a:cubicBezTo>
                        <a:pt x="82" y="195"/>
                        <a:pt x="83" y="191"/>
                        <a:pt x="81" y="189"/>
                      </a:cubicBezTo>
                      <a:cubicBezTo>
                        <a:pt x="79" y="187"/>
                        <a:pt x="76" y="188"/>
                        <a:pt x="74" y="187"/>
                      </a:cubicBezTo>
                      <a:cubicBezTo>
                        <a:pt x="73" y="186"/>
                        <a:pt x="70" y="184"/>
                        <a:pt x="70" y="183"/>
                      </a:cubicBezTo>
                      <a:cubicBezTo>
                        <a:pt x="70" y="182"/>
                        <a:pt x="72" y="179"/>
                        <a:pt x="73" y="179"/>
                      </a:cubicBezTo>
                      <a:cubicBezTo>
                        <a:pt x="74" y="179"/>
                        <a:pt x="78" y="179"/>
                        <a:pt x="79" y="181"/>
                      </a:cubicBezTo>
                      <a:cubicBezTo>
                        <a:pt x="80" y="182"/>
                        <a:pt x="92" y="187"/>
                        <a:pt x="94" y="187"/>
                      </a:cubicBezTo>
                      <a:cubicBezTo>
                        <a:pt x="95" y="187"/>
                        <a:pt x="99" y="186"/>
                        <a:pt x="100" y="185"/>
                      </a:cubicBezTo>
                      <a:cubicBezTo>
                        <a:pt x="102" y="183"/>
                        <a:pt x="100" y="182"/>
                        <a:pt x="99" y="180"/>
                      </a:cubicBezTo>
                      <a:cubicBezTo>
                        <a:pt x="97" y="178"/>
                        <a:pt x="95" y="177"/>
                        <a:pt x="95" y="175"/>
                      </a:cubicBezTo>
                      <a:cubicBezTo>
                        <a:pt x="95" y="174"/>
                        <a:pt x="98" y="172"/>
                        <a:pt x="98" y="172"/>
                      </a:cubicBezTo>
                      <a:cubicBezTo>
                        <a:pt x="98" y="172"/>
                        <a:pt x="103" y="170"/>
                        <a:pt x="105" y="169"/>
                      </a:cubicBezTo>
                      <a:cubicBezTo>
                        <a:pt x="106" y="168"/>
                        <a:pt x="114" y="162"/>
                        <a:pt x="115" y="162"/>
                      </a:cubicBezTo>
                      <a:cubicBezTo>
                        <a:pt x="116" y="162"/>
                        <a:pt x="120" y="162"/>
                        <a:pt x="121" y="164"/>
                      </a:cubicBezTo>
                      <a:cubicBezTo>
                        <a:pt x="123" y="165"/>
                        <a:pt x="126" y="169"/>
                        <a:pt x="128" y="169"/>
                      </a:cubicBezTo>
                      <a:cubicBezTo>
                        <a:pt x="131" y="168"/>
                        <a:pt x="131" y="162"/>
                        <a:pt x="132" y="160"/>
                      </a:cubicBezTo>
                      <a:cubicBezTo>
                        <a:pt x="132" y="158"/>
                        <a:pt x="132" y="155"/>
                        <a:pt x="130" y="155"/>
                      </a:cubicBezTo>
                      <a:cubicBezTo>
                        <a:pt x="128" y="154"/>
                        <a:pt x="126" y="154"/>
                        <a:pt x="126" y="152"/>
                      </a:cubicBezTo>
                      <a:cubicBezTo>
                        <a:pt x="126" y="151"/>
                        <a:pt x="130" y="148"/>
                        <a:pt x="130" y="146"/>
                      </a:cubicBezTo>
                      <a:cubicBezTo>
                        <a:pt x="130" y="143"/>
                        <a:pt x="129" y="139"/>
                        <a:pt x="127" y="138"/>
                      </a:cubicBezTo>
                      <a:cubicBezTo>
                        <a:pt x="125" y="137"/>
                        <a:pt x="122" y="135"/>
                        <a:pt x="123" y="134"/>
                      </a:cubicBezTo>
                      <a:cubicBezTo>
                        <a:pt x="123" y="133"/>
                        <a:pt x="128" y="135"/>
                        <a:pt x="130" y="135"/>
                      </a:cubicBezTo>
                      <a:cubicBezTo>
                        <a:pt x="131" y="135"/>
                        <a:pt x="141" y="135"/>
                        <a:pt x="142" y="136"/>
                      </a:cubicBezTo>
                      <a:cubicBezTo>
                        <a:pt x="144" y="137"/>
                        <a:pt x="150" y="144"/>
                        <a:pt x="149" y="145"/>
                      </a:cubicBezTo>
                      <a:cubicBezTo>
                        <a:pt x="148" y="146"/>
                        <a:pt x="141" y="146"/>
                        <a:pt x="139" y="146"/>
                      </a:cubicBezTo>
                      <a:cubicBezTo>
                        <a:pt x="137" y="146"/>
                        <a:pt x="135" y="149"/>
                        <a:pt x="135" y="151"/>
                      </a:cubicBezTo>
                      <a:cubicBezTo>
                        <a:pt x="135" y="153"/>
                        <a:pt x="139" y="153"/>
                        <a:pt x="140" y="154"/>
                      </a:cubicBezTo>
                      <a:cubicBezTo>
                        <a:pt x="141" y="156"/>
                        <a:pt x="142" y="159"/>
                        <a:pt x="146" y="159"/>
                      </a:cubicBezTo>
                      <a:cubicBezTo>
                        <a:pt x="149" y="159"/>
                        <a:pt x="155" y="159"/>
                        <a:pt x="156" y="157"/>
                      </a:cubicBezTo>
                      <a:cubicBezTo>
                        <a:pt x="157" y="155"/>
                        <a:pt x="156" y="147"/>
                        <a:pt x="158" y="147"/>
                      </a:cubicBezTo>
                      <a:cubicBezTo>
                        <a:pt x="160" y="147"/>
                        <a:pt x="167" y="146"/>
                        <a:pt x="170" y="144"/>
                      </a:cubicBezTo>
                      <a:cubicBezTo>
                        <a:pt x="173" y="143"/>
                        <a:pt x="180" y="137"/>
                        <a:pt x="182" y="137"/>
                      </a:cubicBezTo>
                      <a:cubicBezTo>
                        <a:pt x="184" y="137"/>
                        <a:pt x="188" y="135"/>
                        <a:pt x="191" y="134"/>
                      </a:cubicBezTo>
                      <a:cubicBezTo>
                        <a:pt x="195" y="134"/>
                        <a:pt x="206" y="129"/>
                        <a:pt x="208" y="129"/>
                      </a:cubicBezTo>
                      <a:cubicBezTo>
                        <a:pt x="210" y="128"/>
                        <a:pt x="204" y="136"/>
                        <a:pt x="204" y="137"/>
                      </a:cubicBezTo>
                      <a:cubicBezTo>
                        <a:pt x="204" y="139"/>
                        <a:pt x="207" y="140"/>
                        <a:pt x="210" y="140"/>
                      </a:cubicBezTo>
                      <a:cubicBezTo>
                        <a:pt x="213" y="139"/>
                        <a:pt x="218" y="134"/>
                        <a:pt x="220" y="134"/>
                      </a:cubicBezTo>
                      <a:cubicBezTo>
                        <a:pt x="222" y="134"/>
                        <a:pt x="224" y="136"/>
                        <a:pt x="227" y="136"/>
                      </a:cubicBezTo>
                      <a:cubicBezTo>
                        <a:pt x="229" y="135"/>
                        <a:pt x="235" y="132"/>
                        <a:pt x="238" y="131"/>
                      </a:cubicBezTo>
                      <a:cubicBezTo>
                        <a:pt x="241" y="130"/>
                        <a:pt x="243" y="130"/>
                        <a:pt x="244" y="132"/>
                      </a:cubicBezTo>
                      <a:cubicBezTo>
                        <a:pt x="245" y="133"/>
                        <a:pt x="241" y="138"/>
                        <a:pt x="244" y="138"/>
                      </a:cubicBezTo>
                      <a:cubicBezTo>
                        <a:pt x="248" y="138"/>
                        <a:pt x="250" y="137"/>
                        <a:pt x="250" y="137"/>
                      </a:cubicBezTo>
                      <a:cubicBezTo>
                        <a:pt x="251" y="136"/>
                        <a:pt x="258" y="132"/>
                        <a:pt x="256" y="129"/>
                      </a:cubicBezTo>
                      <a:cubicBezTo>
                        <a:pt x="254" y="127"/>
                        <a:pt x="253" y="124"/>
                        <a:pt x="252" y="122"/>
                      </a:cubicBezTo>
                      <a:cubicBezTo>
                        <a:pt x="250" y="120"/>
                        <a:pt x="241" y="117"/>
                        <a:pt x="240" y="115"/>
                      </a:cubicBezTo>
                      <a:cubicBezTo>
                        <a:pt x="239" y="114"/>
                        <a:pt x="239" y="112"/>
                        <a:pt x="241" y="111"/>
                      </a:cubicBezTo>
                      <a:cubicBezTo>
                        <a:pt x="243" y="110"/>
                        <a:pt x="245" y="111"/>
                        <a:pt x="247" y="113"/>
                      </a:cubicBezTo>
                      <a:cubicBezTo>
                        <a:pt x="249" y="114"/>
                        <a:pt x="256" y="118"/>
                        <a:pt x="257" y="118"/>
                      </a:cubicBezTo>
                      <a:cubicBezTo>
                        <a:pt x="264" y="119"/>
                        <a:pt x="272" y="118"/>
                        <a:pt x="276" y="119"/>
                      </a:cubicBezTo>
                      <a:cubicBezTo>
                        <a:pt x="280" y="121"/>
                        <a:pt x="290" y="126"/>
                        <a:pt x="291" y="126"/>
                      </a:cubicBezTo>
                      <a:cubicBezTo>
                        <a:pt x="292" y="127"/>
                        <a:pt x="307" y="134"/>
                        <a:pt x="308" y="135"/>
                      </a:cubicBezTo>
                      <a:cubicBezTo>
                        <a:pt x="309" y="136"/>
                        <a:pt x="311" y="141"/>
                        <a:pt x="313" y="141"/>
                      </a:cubicBezTo>
                      <a:cubicBezTo>
                        <a:pt x="316" y="141"/>
                        <a:pt x="318" y="133"/>
                        <a:pt x="319" y="131"/>
                      </a:cubicBezTo>
                      <a:cubicBezTo>
                        <a:pt x="320" y="129"/>
                        <a:pt x="314" y="129"/>
                        <a:pt x="313" y="127"/>
                      </a:cubicBezTo>
                      <a:cubicBezTo>
                        <a:pt x="313" y="125"/>
                        <a:pt x="310" y="122"/>
                        <a:pt x="309" y="122"/>
                      </a:cubicBezTo>
                      <a:cubicBezTo>
                        <a:pt x="308" y="121"/>
                        <a:pt x="303" y="121"/>
                        <a:pt x="302" y="121"/>
                      </a:cubicBezTo>
                      <a:cubicBezTo>
                        <a:pt x="302" y="120"/>
                        <a:pt x="303" y="117"/>
                        <a:pt x="303" y="116"/>
                      </a:cubicBezTo>
                      <a:cubicBezTo>
                        <a:pt x="303" y="114"/>
                        <a:pt x="308" y="106"/>
                        <a:pt x="307" y="105"/>
                      </a:cubicBezTo>
                      <a:cubicBezTo>
                        <a:pt x="305" y="104"/>
                        <a:pt x="300" y="107"/>
                        <a:pt x="299" y="104"/>
                      </a:cubicBezTo>
                      <a:cubicBezTo>
                        <a:pt x="299" y="101"/>
                        <a:pt x="301" y="98"/>
                        <a:pt x="303" y="98"/>
                      </a:cubicBezTo>
                      <a:cubicBezTo>
                        <a:pt x="304" y="97"/>
                        <a:pt x="312" y="95"/>
                        <a:pt x="313" y="93"/>
                      </a:cubicBezTo>
                      <a:cubicBezTo>
                        <a:pt x="313" y="91"/>
                        <a:pt x="319" y="75"/>
                        <a:pt x="321" y="74"/>
                      </a:cubicBezTo>
                      <a:cubicBezTo>
                        <a:pt x="322" y="74"/>
                        <a:pt x="334" y="76"/>
                        <a:pt x="336" y="76"/>
                      </a:cubicBezTo>
                      <a:cubicBezTo>
                        <a:pt x="339" y="76"/>
                        <a:pt x="347" y="78"/>
                        <a:pt x="347" y="79"/>
                      </a:cubicBezTo>
                      <a:cubicBezTo>
                        <a:pt x="348" y="81"/>
                        <a:pt x="348" y="84"/>
                        <a:pt x="346" y="86"/>
                      </a:cubicBezTo>
                      <a:cubicBezTo>
                        <a:pt x="345" y="88"/>
                        <a:pt x="340" y="93"/>
                        <a:pt x="340" y="95"/>
                      </a:cubicBezTo>
                      <a:cubicBezTo>
                        <a:pt x="340" y="97"/>
                        <a:pt x="346" y="99"/>
                        <a:pt x="346" y="102"/>
                      </a:cubicBezTo>
                      <a:cubicBezTo>
                        <a:pt x="347" y="104"/>
                        <a:pt x="347" y="110"/>
                        <a:pt x="346" y="111"/>
                      </a:cubicBezTo>
                      <a:cubicBezTo>
                        <a:pt x="345" y="113"/>
                        <a:pt x="343" y="112"/>
                        <a:pt x="344" y="115"/>
                      </a:cubicBezTo>
                      <a:cubicBezTo>
                        <a:pt x="345" y="117"/>
                        <a:pt x="346" y="119"/>
                        <a:pt x="346" y="121"/>
                      </a:cubicBezTo>
                      <a:cubicBezTo>
                        <a:pt x="346" y="123"/>
                        <a:pt x="344" y="127"/>
                        <a:pt x="345" y="130"/>
                      </a:cubicBezTo>
                      <a:cubicBezTo>
                        <a:pt x="346" y="132"/>
                        <a:pt x="354" y="135"/>
                        <a:pt x="353" y="137"/>
                      </a:cubicBezTo>
                      <a:cubicBezTo>
                        <a:pt x="352" y="138"/>
                        <a:pt x="347" y="139"/>
                        <a:pt x="348" y="142"/>
                      </a:cubicBezTo>
                      <a:cubicBezTo>
                        <a:pt x="349" y="144"/>
                        <a:pt x="350" y="147"/>
                        <a:pt x="349" y="147"/>
                      </a:cubicBezTo>
                      <a:cubicBezTo>
                        <a:pt x="349" y="148"/>
                        <a:pt x="342" y="153"/>
                        <a:pt x="340" y="155"/>
                      </a:cubicBezTo>
                      <a:cubicBezTo>
                        <a:pt x="339" y="157"/>
                        <a:pt x="330" y="160"/>
                        <a:pt x="328" y="159"/>
                      </a:cubicBezTo>
                      <a:cubicBezTo>
                        <a:pt x="326" y="158"/>
                        <a:pt x="320" y="156"/>
                        <a:pt x="319" y="158"/>
                      </a:cubicBezTo>
                      <a:cubicBezTo>
                        <a:pt x="318" y="160"/>
                        <a:pt x="322" y="163"/>
                        <a:pt x="325" y="164"/>
                      </a:cubicBezTo>
                      <a:cubicBezTo>
                        <a:pt x="328" y="165"/>
                        <a:pt x="341" y="166"/>
                        <a:pt x="343" y="166"/>
                      </a:cubicBezTo>
                      <a:cubicBezTo>
                        <a:pt x="345" y="166"/>
                        <a:pt x="344" y="160"/>
                        <a:pt x="347" y="160"/>
                      </a:cubicBezTo>
                      <a:cubicBezTo>
                        <a:pt x="349" y="160"/>
                        <a:pt x="354" y="159"/>
                        <a:pt x="355" y="158"/>
                      </a:cubicBezTo>
                      <a:cubicBezTo>
                        <a:pt x="357" y="157"/>
                        <a:pt x="355" y="152"/>
                        <a:pt x="356" y="151"/>
                      </a:cubicBezTo>
                      <a:cubicBezTo>
                        <a:pt x="357" y="150"/>
                        <a:pt x="362" y="150"/>
                        <a:pt x="362" y="147"/>
                      </a:cubicBezTo>
                      <a:cubicBezTo>
                        <a:pt x="362" y="144"/>
                        <a:pt x="363" y="141"/>
                        <a:pt x="362" y="140"/>
                      </a:cubicBezTo>
                      <a:cubicBezTo>
                        <a:pt x="361" y="139"/>
                        <a:pt x="360" y="137"/>
                        <a:pt x="360" y="136"/>
                      </a:cubicBezTo>
                      <a:cubicBezTo>
                        <a:pt x="361" y="134"/>
                        <a:pt x="363" y="132"/>
                        <a:pt x="363" y="132"/>
                      </a:cubicBezTo>
                      <a:cubicBezTo>
                        <a:pt x="363" y="132"/>
                        <a:pt x="374" y="130"/>
                        <a:pt x="376" y="130"/>
                      </a:cubicBezTo>
                      <a:cubicBezTo>
                        <a:pt x="377" y="131"/>
                        <a:pt x="381" y="136"/>
                        <a:pt x="381" y="137"/>
                      </a:cubicBezTo>
                      <a:cubicBezTo>
                        <a:pt x="381" y="138"/>
                        <a:pt x="379" y="144"/>
                        <a:pt x="380" y="146"/>
                      </a:cubicBezTo>
                      <a:cubicBezTo>
                        <a:pt x="382" y="148"/>
                        <a:pt x="385" y="150"/>
                        <a:pt x="386" y="150"/>
                      </a:cubicBezTo>
                      <a:cubicBezTo>
                        <a:pt x="386" y="150"/>
                        <a:pt x="389" y="148"/>
                        <a:pt x="390" y="148"/>
                      </a:cubicBezTo>
                      <a:cubicBezTo>
                        <a:pt x="391" y="148"/>
                        <a:pt x="386" y="145"/>
                        <a:pt x="386" y="144"/>
                      </a:cubicBezTo>
                      <a:cubicBezTo>
                        <a:pt x="385" y="143"/>
                        <a:pt x="385" y="141"/>
                        <a:pt x="387" y="141"/>
                      </a:cubicBezTo>
                      <a:cubicBezTo>
                        <a:pt x="389" y="141"/>
                        <a:pt x="389" y="139"/>
                        <a:pt x="388" y="137"/>
                      </a:cubicBezTo>
                      <a:cubicBezTo>
                        <a:pt x="387" y="136"/>
                        <a:pt x="385" y="132"/>
                        <a:pt x="385" y="130"/>
                      </a:cubicBezTo>
                      <a:cubicBezTo>
                        <a:pt x="384" y="128"/>
                        <a:pt x="379" y="127"/>
                        <a:pt x="377" y="126"/>
                      </a:cubicBezTo>
                      <a:cubicBezTo>
                        <a:pt x="375" y="125"/>
                        <a:pt x="372" y="124"/>
                        <a:pt x="368" y="125"/>
                      </a:cubicBezTo>
                      <a:cubicBezTo>
                        <a:pt x="364" y="126"/>
                        <a:pt x="359" y="128"/>
                        <a:pt x="357" y="127"/>
                      </a:cubicBezTo>
                      <a:cubicBezTo>
                        <a:pt x="355" y="127"/>
                        <a:pt x="357" y="124"/>
                        <a:pt x="356" y="122"/>
                      </a:cubicBezTo>
                      <a:cubicBezTo>
                        <a:pt x="355" y="120"/>
                        <a:pt x="354" y="116"/>
                        <a:pt x="356" y="114"/>
                      </a:cubicBezTo>
                      <a:cubicBezTo>
                        <a:pt x="358" y="113"/>
                        <a:pt x="362" y="110"/>
                        <a:pt x="361" y="107"/>
                      </a:cubicBezTo>
                      <a:cubicBezTo>
                        <a:pt x="360" y="104"/>
                        <a:pt x="351" y="98"/>
                        <a:pt x="351" y="96"/>
                      </a:cubicBezTo>
                      <a:cubicBezTo>
                        <a:pt x="351" y="94"/>
                        <a:pt x="354" y="91"/>
                        <a:pt x="354" y="91"/>
                      </a:cubicBezTo>
                      <a:cubicBezTo>
                        <a:pt x="354" y="91"/>
                        <a:pt x="363" y="89"/>
                        <a:pt x="363" y="88"/>
                      </a:cubicBezTo>
                      <a:cubicBezTo>
                        <a:pt x="363" y="87"/>
                        <a:pt x="366" y="82"/>
                        <a:pt x="363" y="79"/>
                      </a:cubicBezTo>
                      <a:cubicBezTo>
                        <a:pt x="361" y="76"/>
                        <a:pt x="357" y="75"/>
                        <a:pt x="358" y="73"/>
                      </a:cubicBezTo>
                      <a:cubicBezTo>
                        <a:pt x="359" y="72"/>
                        <a:pt x="363" y="73"/>
                        <a:pt x="365" y="73"/>
                      </a:cubicBezTo>
                      <a:cubicBezTo>
                        <a:pt x="366" y="74"/>
                        <a:pt x="371" y="79"/>
                        <a:pt x="371" y="81"/>
                      </a:cubicBezTo>
                      <a:cubicBezTo>
                        <a:pt x="371" y="83"/>
                        <a:pt x="368" y="90"/>
                        <a:pt x="368" y="92"/>
                      </a:cubicBezTo>
                      <a:cubicBezTo>
                        <a:pt x="367" y="94"/>
                        <a:pt x="366" y="96"/>
                        <a:pt x="368" y="98"/>
                      </a:cubicBezTo>
                      <a:cubicBezTo>
                        <a:pt x="370" y="100"/>
                        <a:pt x="375" y="101"/>
                        <a:pt x="377" y="101"/>
                      </a:cubicBezTo>
                      <a:cubicBezTo>
                        <a:pt x="380" y="101"/>
                        <a:pt x="382" y="101"/>
                        <a:pt x="384" y="101"/>
                      </a:cubicBezTo>
                      <a:cubicBezTo>
                        <a:pt x="385" y="102"/>
                        <a:pt x="389" y="105"/>
                        <a:pt x="390" y="104"/>
                      </a:cubicBezTo>
                      <a:cubicBezTo>
                        <a:pt x="391" y="103"/>
                        <a:pt x="390" y="100"/>
                        <a:pt x="390" y="99"/>
                      </a:cubicBezTo>
                      <a:cubicBezTo>
                        <a:pt x="389" y="97"/>
                        <a:pt x="388" y="97"/>
                        <a:pt x="386" y="97"/>
                      </a:cubicBezTo>
                      <a:cubicBezTo>
                        <a:pt x="385" y="97"/>
                        <a:pt x="380" y="96"/>
                        <a:pt x="378" y="95"/>
                      </a:cubicBezTo>
                      <a:cubicBezTo>
                        <a:pt x="376" y="93"/>
                        <a:pt x="373" y="92"/>
                        <a:pt x="373" y="90"/>
                      </a:cubicBezTo>
                      <a:cubicBezTo>
                        <a:pt x="374" y="89"/>
                        <a:pt x="377" y="88"/>
                        <a:pt x="378" y="88"/>
                      </a:cubicBezTo>
                      <a:cubicBezTo>
                        <a:pt x="379" y="88"/>
                        <a:pt x="382" y="91"/>
                        <a:pt x="384" y="91"/>
                      </a:cubicBezTo>
                      <a:cubicBezTo>
                        <a:pt x="386" y="91"/>
                        <a:pt x="389" y="91"/>
                        <a:pt x="389" y="89"/>
                      </a:cubicBezTo>
                      <a:cubicBezTo>
                        <a:pt x="389" y="87"/>
                        <a:pt x="386" y="84"/>
                        <a:pt x="384" y="84"/>
                      </a:cubicBezTo>
                      <a:cubicBezTo>
                        <a:pt x="381" y="84"/>
                        <a:pt x="379" y="83"/>
                        <a:pt x="379" y="82"/>
                      </a:cubicBezTo>
                      <a:cubicBezTo>
                        <a:pt x="379" y="81"/>
                        <a:pt x="384" y="80"/>
                        <a:pt x="385" y="80"/>
                      </a:cubicBezTo>
                      <a:cubicBezTo>
                        <a:pt x="386" y="79"/>
                        <a:pt x="389" y="80"/>
                        <a:pt x="390" y="81"/>
                      </a:cubicBezTo>
                      <a:cubicBezTo>
                        <a:pt x="391" y="83"/>
                        <a:pt x="394" y="84"/>
                        <a:pt x="395" y="84"/>
                      </a:cubicBezTo>
                      <a:cubicBezTo>
                        <a:pt x="398" y="83"/>
                        <a:pt x="403" y="86"/>
                        <a:pt x="404" y="86"/>
                      </a:cubicBezTo>
                      <a:cubicBezTo>
                        <a:pt x="406" y="86"/>
                        <a:pt x="411" y="92"/>
                        <a:pt x="414" y="92"/>
                      </a:cubicBezTo>
                      <a:cubicBezTo>
                        <a:pt x="417" y="93"/>
                        <a:pt x="424" y="92"/>
                        <a:pt x="424" y="93"/>
                      </a:cubicBezTo>
                      <a:cubicBezTo>
                        <a:pt x="425" y="97"/>
                        <a:pt x="419" y="96"/>
                        <a:pt x="419" y="98"/>
                      </a:cubicBezTo>
                      <a:cubicBezTo>
                        <a:pt x="419" y="100"/>
                        <a:pt x="418" y="101"/>
                        <a:pt x="420" y="103"/>
                      </a:cubicBezTo>
                      <a:cubicBezTo>
                        <a:pt x="422" y="104"/>
                        <a:pt x="420" y="106"/>
                        <a:pt x="419" y="108"/>
                      </a:cubicBezTo>
                      <a:cubicBezTo>
                        <a:pt x="418" y="110"/>
                        <a:pt x="417" y="111"/>
                        <a:pt x="420" y="113"/>
                      </a:cubicBezTo>
                      <a:cubicBezTo>
                        <a:pt x="422" y="115"/>
                        <a:pt x="429" y="119"/>
                        <a:pt x="430" y="119"/>
                      </a:cubicBezTo>
                      <a:cubicBezTo>
                        <a:pt x="432" y="120"/>
                        <a:pt x="434" y="121"/>
                        <a:pt x="435" y="120"/>
                      </a:cubicBezTo>
                      <a:cubicBezTo>
                        <a:pt x="435" y="119"/>
                        <a:pt x="427" y="113"/>
                        <a:pt x="427" y="112"/>
                      </a:cubicBezTo>
                      <a:cubicBezTo>
                        <a:pt x="427" y="110"/>
                        <a:pt x="432" y="110"/>
                        <a:pt x="431" y="108"/>
                      </a:cubicBezTo>
                      <a:cubicBezTo>
                        <a:pt x="430" y="105"/>
                        <a:pt x="428" y="101"/>
                        <a:pt x="428" y="99"/>
                      </a:cubicBezTo>
                      <a:cubicBezTo>
                        <a:pt x="429" y="97"/>
                        <a:pt x="432" y="95"/>
                        <a:pt x="431" y="92"/>
                      </a:cubicBezTo>
                      <a:cubicBezTo>
                        <a:pt x="429" y="90"/>
                        <a:pt x="426" y="88"/>
                        <a:pt x="424" y="87"/>
                      </a:cubicBezTo>
                      <a:cubicBezTo>
                        <a:pt x="422" y="85"/>
                        <a:pt x="413" y="82"/>
                        <a:pt x="410" y="82"/>
                      </a:cubicBezTo>
                      <a:cubicBezTo>
                        <a:pt x="408" y="82"/>
                        <a:pt x="411" y="76"/>
                        <a:pt x="410" y="74"/>
                      </a:cubicBezTo>
                      <a:cubicBezTo>
                        <a:pt x="408" y="72"/>
                        <a:pt x="404" y="68"/>
                        <a:pt x="405" y="67"/>
                      </a:cubicBezTo>
                      <a:cubicBezTo>
                        <a:pt x="407" y="66"/>
                        <a:pt x="411" y="65"/>
                        <a:pt x="414" y="65"/>
                      </a:cubicBezTo>
                      <a:cubicBezTo>
                        <a:pt x="417" y="65"/>
                        <a:pt x="438" y="63"/>
                        <a:pt x="441" y="63"/>
                      </a:cubicBezTo>
                      <a:cubicBezTo>
                        <a:pt x="443" y="63"/>
                        <a:pt x="455" y="63"/>
                        <a:pt x="455" y="60"/>
                      </a:cubicBezTo>
                      <a:cubicBezTo>
                        <a:pt x="455" y="58"/>
                        <a:pt x="455" y="56"/>
                        <a:pt x="454" y="55"/>
                      </a:cubicBezTo>
                      <a:cubicBezTo>
                        <a:pt x="452" y="54"/>
                        <a:pt x="448" y="55"/>
                        <a:pt x="448" y="53"/>
                      </a:cubicBezTo>
                      <a:cubicBezTo>
                        <a:pt x="448" y="51"/>
                        <a:pt x="440" y="53"/>
                        <a:pt x="440" y="51"/>
                      </a:cubicBezTo>
                      <a:cubicBezTo>
                        <a:pt x="441" y="49"/>
                        <a:pt x="449" y="49"/>
                        <a:pt x="451" y="48"/>
                      </a:cubicBezTo>
                      <a:cubicBezTo>
                        <a:pt x="453" y="48"/>
                        <a:pt x="455" y="45"/>
                        <a:pt x="457" y="45"/>
                      </a:cubicBezTo>
                      <a:cubicBezTo>
                        <a:pt x="460" y="44"/>
                        <a:pt x="467" y="38"/>
                        <a:pt x="471" y="37"/>
                      </a:cubicBezTo>
                      <a:cubicBezTo>
                        <a:pt x="476" y="36"/>
                        <a:pt x="495" y="32"/>
                        <a:pt x="497" y="32"/>
                      </a:cubicBezTo>
                      <a:cubicBezTo>
                        <a:pt x="499" y="32"/>
                        <a:pt x="502" y="27"/>
                        <a:pt x="503" y="27"/>
                      </a:cubicBezTo>
                      <a:cubicBezTo>
                        <a:pt x="504" y="26"/>
                        <a:pt x="514" y="26"/>
                        <a:pt x="518" y="25"/>
                      </a:cubicBezTo>
                      <a:cubicBezTo>
                        <a:pt x="521" y="25"/>
                        <a:pt x="533" y="21"/>
                        <a:pt x="533" y="23"/>
                      </a:cubicBezTo>
                      <a:cubicBezTo>
                        <a:pt x="533" y="25"/>
                        <a:pt x="530" y="27"/>
                        <a:pt x="531" y="28"/>
                      </a:cubicBezTo>
                      <a:cubicBezTo>
                        <a:pt x="531" y="29"/>
                        <a:pt x="545" y="25"/>
                        <a:pt x="548" y="25"/>
                      </a:cubicBezTo>
                      <a:cubicBezTo>
                        <a:pt x="551" y="25"/>
                        <a:pt x="546" y="20"/>
                        <a:pt x="547" y="20"/>
                      </a:cubicBezTo>
                      <a:cubicBezTo>
                        <a:pt x="548" y="20"/>
                        <a:pt x="560" y="21"/>
                        <a:pt x="562" y="20"/>
                      </a:cubicBezTo>
                      <a:cubicBezTo>
                        <a:pt x="563" y="19"/>
                        <a:pt x="565" y="18"/>
                        <a:pt x="565" y="16"/>
                      </a:cubicBezTo>
                      <a:cubicBezTo>
                        <a:pt x="565" y="15"/>
                        <a:pt x="562" y="13"/>
                        <a:pt x="563" y="12"/>
                      </a:cubicBezTo>
                      <a:cubicBezTo>
                        <a:pt x="565" y="11"/>
                        <a:pt x="574" y="5"/>
                        <a:pt x="576" y="3"/>
                      </a:cubicBezTo>
                      <a:cubicBezTo>
                        <a:pt x="578" y="2"/>
                        <a:pt x="586" y="0"/>
                        <a:pt x="589" y="0"/>
                      </a:cubicBezTo>
                      <a:cubicBezTo>
                        <a:pt x="591" y="0"/>
                        <a:pt x="600" y="2"/>
                        <a:pt x="601" y="4"/>
                      </a:cubicBezTo>
                      <a:cubicBezTo>
                        <a:pt x="602" y="5"/>
                        <a:pt x="602" y="6"/>
                        <a:pt x="602" y="7"/>
                      </a:cubicBezTo>
                      <a:cubicBezTo>
                        <a:pt x="602" y="8"/>
                        <a:pt x="589" y="10"/>
                        <a:pt x="589" y="11"/>
                      </a:cubicBezTo>
                      <a:cubicBezTo>
                        <a:pt x="590" y="13"/>
                        <a:pt x="598" y="13"/>
                        <a:pt x="601" y="13"/>
                      </a:cubicBezTo>
                      <a:cubicBezTo>
                        <a:pt x="604" y="12"/>
                        <a:pt x="612" y="11"/>
                        <a:pt x="612" y="13"/>
                      </a:cubicBezTo>
                      <a:cubicBezTo>
                        <a:pt x="612" y="15"/>
                        <a:pt x="603" y="19"/>
                        <a:pt x="607" y="19"/>
                      </a:cubicBezTo>
                      <a:cubicBezTo>
                        <a:pt x="610" y="20"/>
                        <a:pt x="615" y="19"/>
                        <a:pt x="616" y="19"/>
                      </a:cubicBezTo>
                      <a:cubicBezTo>
                        <a:pt x="618" y="19"/>
                        <a:pt x="617" y="15"/>
                        <a:pt x="619" y="15"/>
                      </a:cubicBezTo>
                      <a:cubicBezTo>
                        <a:pt x="620" y="15"/>
                        <a:pt x="630" y="15"/>
                        <a:pt x="635" y="15"/>
                      </a:cubicBezTo>
                      <a:cubicBezTo>
                        <a:pt x="639" y="15"/>
                        <a:pt x="643" y="16"/>
                        <a:pt x="648" y="18"/>
                      </a:cubicBezTo>
                      <a:cubicBezTo>
                        <a:pt x="653" y="20"/>
                        <a:pt x="656" y="23"/>
                        <a:pt x="658" y="25"/>
                      </a:cubicBezTo>
                      <a:cubicBezTo>
                        <a:pt x="660" y="28"/>
                        <a:pt x="662" y="28"/>
                        <a:pt x="662" y="30"/>
                      </a:cubicBezTo>
                      <a:cubicBezTo>
                        <a:pt x="662" y="32"/>
                        <a:pt x="657" y="32"/>
                        <a:pt x="657" y="33"/>
                      </a:cubicBezTo>
                      <a:cubicBezTo>
                        <a:pt x="657" y="34"/>
                        <a:pt x="662" y="35"/>
                        <a:pt x="660" y="38"/>
                      </a:cubicBezTo>
                      <a:cubicBezTo>
                        <a:pt x="658" y="41"/>
                        <a:pt x="648" y="46"/>
                        <a:pt x="647" y="46"/>
                      </a:cubicBezTo>
                      <a:cubicBezTo>
                        <a:pt x="645" y="46"/>
                        <a:pt x="634" y="51"/>
                        <a:pt x="632" y="53"/>
                      </a:cubicBezTo>
                      <a:cubicBezTo>
                        <a:pt x="630" y="54"/>
                        <a:pt x="623" y="60"/>
                        <a:pt x="621" y="61"/>
                      </a:cubicBezTo>
                      <a:cubicBezTo>
                        <a:pt x="620" y="61"/>
                        <a:pt x="611" y="62"/>
                        <a:pt x="608" y="63"/>
                      </a:cubicBezTo>
                      <a:cubicBezTo>
                        <a:pt x="605" y="65"/>
                        <a:pt x="604" y="69"/>
                        <a:pt x="603" y="70"/>
                      </a:cubicBezTo>
                      <a:cubicBezTo>
                        <a:pt x="602" y="70"/>
                        <a:pt x="599" y="75"/>
                        <a:pt x="601" y="75"/>
                      </a:cubicBezTo>
                      <a:cubicBezTo>
                        <a:pt x="603" y="76"/>
                        <a:pt x="608" y="71"/>
                        <a:pt x="611" y="71"/>
                      </a:cubicBezTo>
                      <a:cubicBezTo>
                        <a:pt x="613" y="71"/>
                        <a:pt x="617" y="69"/>
                        <a:pt x="620" y="69"/>
                      </a:cubicBezTo>
                      <a:cubicBezTo>
                        <a:pt x="624" y="69"/>
                        <a:pt x="634" y="68"/>
                        <a:pt x="634" y="66"/>
                      </a:cubicBezTo>
                      <a:cubicBezTo>
                        <a:pt x="634" y="64"/>
                        <a:pt x="628" y="64"/>
                        <a:pt x="628" y="63"/>
                      </a:cubicBezTo>
                      <a:cubicBezTo>
                        <a:pt x="629" y="62"/>
                        <a:pt x="633" y="59"/>
                        <a:pt x="634" y="59"/>
                      </a:cubicBezTo>
                      <a:cubicBezTo>
                        <a:pt x="635" y="59"/>
                        <a:pt x="640" y="62"/>
                        <a:pt x="643" y="62"/>
                      </a:cubicBezTo>
                      <a:cubicBezTo>
                        <a:pt x="647" y="63"/>
                        <a:pt x="653" y="63"/>
                        <a:pt x="653" y="62"/>
                      </a:cubicBezTo>
                      <a:cubicBezTo>
                        <a:pt x="653" y="61"/>
                        <a:pt x="653" y="60"/>
                        <a:pt x="654" y="59"/>
                      </a:cubicBezTo>
                      <a:cubicBezTo>
                        <a:pt x="655" y="59"/>
                        <a:pt x="658" y="63"/>
                        <a:pt x="659" y="64"/>
                      </a:cubicBezTo>
                      <a:cubicBezTo>
                        <a:pt x="660" y="65"/>
                        <a:pt x="666" y="65"/>
                        <a:pt x="668" y="65"/>
                      </a:cubicBezTo>
                      <a:cubicBezTo>
                        <a:pt x="670" y="64"/>
                        <a:pt x="675" y="63"/>
                        <a:pt x="678" y="63"/>
                      </a:cubicBezTo>
                      <a:cubicBezTo>
                        <a:pt x="681" y="63"/>
                        <a:pt x="700" y="65"/>
                        <a:pt x="700" y="66"/>
                      </a:cubicBezTo>
                      <a:cubicBezTo>
                        <a:pt x="701" y="67"/>
                        <a:pt x="696" y="69"/>
                        <a:pt x="697" y="70"/>
                      </a:cubicBezTo>
                      <a:cubicBezTo>
                        <a:pt x="699" y="71"/>
                        <a:pt x="705" y="71"/>
                        <a:pt x="709" y="72"/>
                      </a:cubicBezTo>
                      <a:cubicBezTo>
                        <a:pt x="713" y="73"/>
                        <a:pt x="733" y="76"/>
                        <a:pt x="734" y="74"/>
                      </a:cubicBezTo>
                      <a:cubicBezTo>
                        <a:pt x="735" y="73"/>
                        <a:pt x="731" y="68"/>
                        <a:pt x="733" y="66"/>
                      </a:cubicBezTo>
                      <a:cubicBezTo>
                        <a:pt x="734" y="65"/>
                        <a:pt x="738" y="61"/>
                        <a:pt x="741" y="61"/>
                      </a:cubicBezTo>
                      <a:cubicBezTo>
                        <a:pt x="744" y="60"/>
                        <a:pt x="745" y="62"/>
                        <a:pt x="749" y="64"/>
                      </a:cubicBezTo>
                      <a:cubicBezTo>
                        <a:pt x="753" y="65"/>
                        <a:pt x="760" y="68"/>
                        <a:pt x="761" y="67"/>
                      </a:cubicBezTo>
                      <a:cubicBezTo>
                        <a:pt x="761" y="66"/>
                        <a:pt x="763" y="64"/>
                        <a:pt x="765" y="65"/>
                      </a:cubicBezTo>
                      <a:cubicBezTo>
                        <a:pt x="768" y="65"/>
                        <a:pt x="771" y="67"/>
                        <a:pt x="774" y="69"/>
                      </a:cubicBezTo>
                      <a:cubicBezTo>
                        <a:pt x="777" y="70"/>
                        <a:pt x="781" y="73"/>
                        <a:pt x="781" y="74"/>
                      </a:cubicBezTo>
                      <a:cubicBezTo>
                        <a:pt x="781" y="75"/>
                        <a:pt x="782" y="80"/>
                        <a:pt x="779" y="80"/>
                      </a:cubicBezTo>
                      <a:cubicBezTo>
                        <a:pt x="776" y="80"/>
                        <a:pt x="781" y="82"/>
                        <a:pt x="781" y="84"/>
                      </a:cubicBezTo>
                      <a:cubicBezTo>
                        <a:pt x="781" y="86"/>
                        <a:pt x="775" y="88"/>
                        <a:pt x="775" y="89"/>
                      </a:cubicBezTo>
                      <a:cubicBezTo>
                        <a:pt x="775" y="90"/>
                        <a:pt x="777" y="93"/>
                        <a:pt x="779" y="94"/>
                      </a:cubicBezTo>
                      <a:cubicBezTo>
                        <a:pt x="780" y="95"/>
                        <a:pt x="783" y="100"/>
                        <a:pt x="785" y="101"/>
                      </a:cubicBezTo>
                      <a:cubicBezTo>
                        <a:pt x="787" y="101"/>
                        <a:pt x="791" y="103"/>
                        <a:pt x="792" y="103"/>
                      </a:cubicBezTo>
                      <a:cubicBezTo>
                        <a:pt x="793" y="103"/>
                        <a:pt x="791" y="106"/>
                        <a:pt x="795" y="105"/>
                      </a:cubicBezTo>
                      <a:cubicBezTo>
                        <a:pt x="798" y="105"/>
                        <a:pt x="799" y="100"/>
                        <a:pt x="800" y="98"/>
                      </a:cubicBezTo>
                      <a:cubicBezTo>
                        <a:pt x="801" y="96"/>
                        <a:pt x="804" y="88"/>
                        <a:pt x="806" y="88"/>
                      </a:cubicBezTo>
                      <a:cubicBezTo>
                        <a:pt x="808" y="88"/>
                        <a:pt x="806" y="92"/>
                        <a:pt x="808" y="94"/>
                      </a:cubicBezTo>
                      <a:cubicBezTo>
                        <a:pt x="810" y="95"/>
                        <a:pt x="816" y="97"/>
                        <a:pt x="819" y="96"/>
                      </a:cubicBezTo>
                      <a:cubicBezTo>
                        <a:pt x="822" y="96"/>
                        <a:pt x="824" y="93"/>
                        <a:pt x="827" y="93"/>
                      </a:cubicBezTo>
                      <a:cubicBezTo>
                        <a:pt x="830" y="93"/>
                        <a:pt x="834" y="94"/>
                        <a:pt x="838" y="95"/>
                      </a:cubicBezTo>
                      <a:cubicBezTo>
                        <a:pt x="842" y="96"/>
                        <a:pt x="844" y="100"/>
                        <a:pt x="846" y="99"/>
                      </a:cubicBezTo>
                      <a:cubicBezTo>
                        <a:pt x="847" y="98"/>
                        <a:pt x="847" y="93"/>
                        <a:pt x="848" y="93"/>
                      </a:cubicBezTo>
                      <a:cubicBezTo>
                        <a:pt x="849" y="93"/>
                        <a:pt x="854" y="93"/>
                        <a:pt x="854" y="94"/>
                      </a:cubicBezTo>
                      <a:cubicBezTo>
                        <a:pt x="855" y="95"/>
                        <a:pt x="854" y="96"/>
                        <a:pt x="856" y="96"/>
                      </a:cubicBezTo>
                      <a:cubicBezTo>
                        <a:pt x="858" y="96"/>
                        <a:pt x="860" y="96"/>
                        <a:pt x="861" y="95"/>
                      </a:cubicBezTo>
                      <a:cubicBezTo>
                        <a:pt x="862" y="94"/>
                        <a:pt x="859" y="91"/>
                        <a:pt x="860" y="89"/>
                      </a:cubicBezTo>
                      <a:cubicBezTo>
                        <a:pt x="860" y="88"/>
                        <a:pt x="862" y="87"/>
                        <a:pt x="862" y="86"/>
                      </a:cubicBezTo>
                      <a:cubicBezTo>
                        <a:pt x="862" y="85"/>
                        <a:pt x="854" y="85"/>
                        <a:pt x="854" y="84"/>
                      </a:cubicBezTo>
                      <a:cubicBezTo>
                        <a:pt x="854" y="83"/>
                        <a:pt x="859" y="81"/>
                        <a:pt x="859" y="81"/>
                      </a:cubicBezTo>
                      <a:cubicBezTo>
                        <a:pt x="859" y="81"/>
                        <a:pt x="861" y="80"/>
                        <a:pt x="862" y="80"/>
                      </a:cubicBezTo>
                      <a:cubicBezTo>
                        <a:pt x="863" y="80"/>
                        <a:pt x="868" y="81"/>
                        <a:pt x="869" y="81"/>
                      </a:cubicBezTo>
                      <a:cubicBezTo>
                        <a:pt x="870" y="80"/>
                        <a:pt x="866" y="75"/>
                        <a:pt x="867" y="75"/>
                      </a:cubicBezTo>
                      <a:cubicBezTo>
                        <a:pt x="868" y="74"/>
                        <a:pt x="871" y="75"/>
                        <a:pt x="872" y="75"/>
                      </a:cubicBezTo>
                      <a:cubicBezTo>
                        <a:pt x="873" y="75"/>
                        <a:pt x="877" y="78"/>
                        <a:pt x="880" y="78"/>
                      </a:cubicBezTo>
                      <a:cubicBezTo>
                        <a:pt x="883" y="78"/>
                        <a:pt x="903" y="80"/>
                        <a:pt x="906" y="80"/>
                      </a:cubicBezTo>
                      <a:cubicBezTo>
                        <a:pt x="909" y="81"/>
                        <a:pt x="912" y="83"/>
                        <a:pt x="915" y="83"/>
                      </a:cubicBezTo>
                      <a:cubicBezTo>
                        <a:pt x="918" y="83"/>
                        <a:pt x="929" y="84"/>
                        <a:pt x="931" y="84"/>
                      </a:cubicBezTo>
                      <a:cubicBezTo>
                        <a:pt x="934" y="85"/>
                        <a:pt x="938" y="88"/>
                        <a:pt x="937" y="90"/>
                      </a:cubicBezTo>
                      <a:cubicBezTo>
                        <a:pt x="937" y="91"/>
                        <a:pt x="933" y="91"/>
                        <a:pt x="934" y="93"/>
                      </a:cubicBezTo>
                      <a:cubicBezTo>
                        <a:pt x="935" y="95"/>
                        <a:pt x="942" y="95"/>
                        <a:pt x="945" y="96"/>
                      </a:cubicBezTo>
                      <a:cubicBezTo>
                        <a:pt x="947" y="98"/>
                        <a:pt x="952" y="101"/>
                        <a:pt x="953" y="102"/>
                      </a:cubicBezTo>
                      <a:cubicBezTo>
                        <a:pt x="955" y="104"/>
                        <a:pt x="960" y="105"/>
                        <a:pt x="963" y="104"/>
                      </a:cubicBezTo>
                      <a:cubicBezTo>
                        <a:pt x="967" y="104"/>
                        <a:pt x="981" y="100"/>
                        <a:pt x="986" y="101"/>
                      </a:cubicBezTo>
                      <a:cubicBezTo>
                        <a:pt x="992" y="101"/>
                        <a:pt x="1002" y="103"/>
                        <a:pt x="1005" y="103"/>
                      </a:cubicBezTo>
                      <a:cubicBezTo>
                        <a:pt x="1008" y="104"/>
                        <a:pt x="1015" y="109"/>
                        <a:pt x="1015" y="111"/>
                      </a:cubicBezTo>
                      <a:cubicBezTo>
                        <a:pt x="1015" y="113"/>
                        <a:pt x="1008" y="116"/>
                        <a:pt x="1012" y="119"/>
                      </a:cubicBezTo>
                      <a:cubicBezTo>
                        <a:pt x="1016" y="121"/>
                        <a:pt x="1019" y="121"/>
                        <a:pt x="1020" y="121"/>
                      </a:cubicBezTo>
                      <a:cubicBezTo>
                        <a:pt x="1022" y="122"/>
                        <a:pt x="1020" y="128"/>
                        <a:pt x="1023" y="127"/>
                      </a:cubicBezTo>
                      <a:cubicBezTo>
                        <a:pt x="1027" y="126"/>
                        <a:pt x="1030" y="122"/>
                        <a:pt x="1033" y="121"/>
                      </a:cubicBezTo>
                      <a:cubicBezTo>
                        <a:pt x="1037" y="121"/>
                        <a:pt x="1045" y="119"/>
                        <a:pt x="1046" y="120"/>
                      </a:cubicBezTo>
                      <a:cubicBezTo>
                        <a:pt x="1048" y="120"/>
                        <a:pt x="1064" y="123"/>
                        <a:pt x="1066" y="123"/>
                      </a:cubicBezTo>
                      <a:cubicBezTo>
                        <a:pt x="1068" y="123"/>
                        <a:pt x="1072" y="119"/>
                        <a:pt x="1074" y="118"/>
                      </a:cubicBezTo>
                      <a:cubicBezTo>
                        <a:pt x="1075" y="118"/>
                        <a:pt x="1076" y="120"/>
                        <a:pt x="1077" y="122"/>
                      </a:cubicBezTo>
                      <a:cubicBezTo>
                        <a:pt x="1078" y="123"/>
                        <a:pt x="1076" y="127"/>
                        <a:pt x="1078" y="127"/>
                      </a:cubicBezTo>
                      <a:cubicBezTo>
                        <a:pt x="1081" y="128"/>
                        <a:pt x="1085" y="127"/>
                        <a:pt x="1086" y="128"/>
                      </a:cubicBezTo>
                      <a:cubicBezTo>
                        <a:pt x="1087" y="129"/>
                        <a:pt x="1085" y="133"/>
                        <a:pt x="1088" y="133"/>
                      </a:cubicBezTo>
                      <a:cubicBezTo>
                        <a:pt x="1091" y="133"/>
                        <a:pt x="1099" y="132"/>
                        <a:pt x="1098" y="129"/>
                      </a:cubicBezTo>
                      <a:cubicBezTo>
                        <a:pt x="1097" y="126"/>
                        <a:pt x="1093" y="121"/>
                        <a:pt x="1093" y="120"/>
                      </a:cubicBezTo>
                      <a:cubicBezTo>
                        <a:pt x="1093" y="118"/>
                        <a:pt x="1092" y="115"/>
                        <a:pt x="1094" y="115"/>
                      </a:cubicBezTo>
                      <a:cubicBezTo>
                        <a:pt x="1096" y="114"/>
                        <a:pt x="1111" y="117"/>
                        <a:pt x="1116" y="118"/>
                      </a:cubicBezTo>
                      <a:cubicBezTo>
                        <a:pt x="1122" y="118"/>
                        <a:pt x="1134" y="118"/>
                        <a:pt x="1136" y="118"/>
                      </a:cubicBezTo>
                      <a:cubicBezTo>
                        <a:pt x="1139" y="118"/>
                        <a:pt x="1144" y="120"/>
                        <a:pt x="1148" y="122"/>
                      </a:cubicBezTo>
                      <a:cubicBezTo>
                        <a:pt x="1152" y="123"/>
                        <a:pt x="1161" y="125"/>
                        <a:pt x="1163" y="126"/>
                      </a:cubicBezTo>
                      <a:cubicBezTo>
                        <a:pt x="1165" y="128"/>
                        <a:pt x="1173" y="131"/>
                        <a:pt x="1175" y="133"/>
                      </a:cubicBezTo>
                      <a:cubicBezTo>
                        <a:pt x="1177" y="134"/>
                        <a:pt x="1198" y="144"/>
                        <a:pt x="1203" y="147"/>
                      </a:cubicBezTo>
                      <a:cubicBezTo>
                        <a:pt x="1208" y="151"/>
                        <a:pt x="1207" y="154"/>
                        <a:pt x="1207" y="155"/>
                      </a:cubicBezTo>
                      <a:cubicBezTo>
                        <a:pt x="1207" y="156"/>
                        <a:pt x="1206" y="160"/>
                        <a:pt x="1208" y="161"/>
                      </a:cubicBezTo>
                      <a:cubicBezTo>
                        <a:pt x="1210" y="162"/>
                        <a:pt x="1213" y="165"/>
                        <a:pt x="1214" y="163"/>
                      </a:cubicBezTo>
                      <a:cubicBezTo>
                        <a:pt x="1214" y="161"/>
                        <a:pt x="1212" y="154"/>
                        <a:pt x="1213" y="154"/>
                      </a:cubicBezTo>
                      <a:cubicBezTo>
                        <a:pt x="1214" y="154"/>
                        <a:pt x="1229" y="156"/>
                        <a:pt x="1230" y="156"/>
                      </a:cubicBezTo>
                      <a:cubicBezTo>
                        <a:pt x="1231" y="157"/>
                        <a:pt x="1246" y="165"/>
                        <a:pt x="1246" y="167"/>
                      </a:cubicBezTo>
                      <a:cubicBezTo>
                        <a:pt x="1246" y="168"/>
                        <a:pt x="1240" y="169"/>
                        <a:pt x="1240" y="170"/>
                      </a:cubicBezTo>
                      <a:cubicBezTo>
                        <a:pt x="1240" y="171"/>
                        <a:pt x="1237" y="173"/>
                        <a:pt x="1234" y="174"/>
                      </a:cubicBezTo>
                      <a:cubicBezTo>
                        <a:pt x="1232" y="175"/>
                        <a:pt x="1225" y="172"/>
                        <a:pt x="1225" y="173"/>
                      </a:cubicBezTo>
                      <a:cubicBezTo>
                        <a:pt x="1225" y="175"/>
                        <a:pt x="1228" y="180"/>
                        <a:pt x="1227" y="181"/>
                      </a:cubicBezTo>
                      <a:cubicBezTo>
                        <a:pt x="1226" y="182"/>
                        <a:pt x="1221" y="183"/>
                        <a:pt x="1221" y="185"/>
                      </a:cubicBezTo>
                      <a:cubicBezTo>
                        <a:pt x="1221" y="187"/>
                        <a:pt x="1224" y="191"/>
                        <a:pt x="1221" y="191"/>
                      </a:cubicBezTo>
                      <a:cubicBezTo>
                        <a:pt x="1218" y="191"/>
                        <a:pt x="1213" y="189"/>
                        <a:pt x="1210" y="187"/>
                      </a:cubicBezTo>
                      <a:cubicBezTo>
                        <a:pt x="1207" y="185"/>
                        <a:pt x="1199" y="183"/>
                        <a:pt x="1199" y="181"/>
                      </a:cubicBezTo>
                      <a:cubicBezTo>
                        <a:pt x="1199" y="179"/>
                        <a:pt x="1198" y="174"/>
                        <a:pt x="1197" y="174"/>
                      </a:cubicBezTo>
                      <a:cubicBezTo>
                        <a:pt x="1196" y="173"/>
                        <a:pt x="1190" y="173"/>
                        <a:pt x="1189" y="173"/>
                      </a:cubicBezTo>
                      <a:cubicBezTo>
                        <a:pt x="1187" y="173"/>
                        <a:pt x="1186" y="176"/>
                        <a:pt x="1183" y="176"/>
                      </a:cubicBezTo>
                      <a:cubicBezTo>
                        <a:pt x="1179" y="175"/>
                        <a:pt x="1178" y="175"/>
                        <a:pt x="1178" y="173"/>
                      </a:cubicBezTo>
                      <a:cubicBezTo>
                        <a:pt x="1178" y="172"/>
                        <a:pt x="1179" y="166"/>
                        <a:pt x="1178" y="164"/>
                      </a:cubicBezTo>
                      <a:cubicBezTo>
                        <a:pt x="1178" y="163"/>
                        <a:pt x="1169" y="165"/>
                        <a:pt x="1168" y="167"/>
                      </a:cubicBezTo>
                      <a:cubicBezTo>
                        <a:pt x="1167" y="168"/>
                        <a:pt x="1165" y="170"/>
                        <a:pt x="1168" y="172"/>
                      </a:cubicBezTo>
                      <a:cubicBezTo>
                        <a:pt x="1170" y="173"/>
                        <a:pt x="1173" y="173"/>
                        <a:pt x="1172" y="175"/>
                      </a:cubicBezTo>
                      <a:cubicBezTo>
                        <a:pt x="1171" y="176"/>
                        <a:pt x="1163" y="184"/>
                        <a:pt x="1161" y="184"/>
                      </a:cubicBezTo>
                      <a:cubicBezTo>
                        <a:pt x="1158" y="184"/>
                        <a:pt x="1147" y="182"/>
                        <a:pt x="1146" y="182"/>
                      </a:cubicBezTo>
                      <a:cubicBezTo>
                        <a:pt x="1145" y="182"/>
                        <a:pt x="1138" y="181"/>
                        <a:pt x="1137" y="182"/>
                      </a:cubicBezTo>
                      <a:cubicBezTo>
                        <a:pt x="1137" y="183"/>
                        <a:pt x="1137" y="186"/>
                        <a:pt x="1139" y="187"/>
                      </a:cubicBezTo>
                      <a:cubicBezTo>
                        <a:pt x="1141" y="187"/>
                        <a:pt x="1144" y="187"/>
                        <a:pt x="1146" y="187"/>
                      </a:cubicBezTo>
                      <a:cubicBezTo>
                        <a:pt x="1147" y="188"/>
                        <a:pt x="1149" y="192"/>
                        <a:pt x="1151" y="192"/>
                      </a:cubicBezTo>
                      <a:cubicBezTo>
                        <a:pt x="1154" y="192"/>
                        <a:pt x="1154" y="190"/>
                        <a:pt x="1155" y="191"/>
                      </a:cubicBezTo>
                      <a:cubicBezTo>
                        <a:pt x="1156" y="191"/>
                        <a:pt x="1156" y="197"/>
                        <a:pt x="1158" y="199"/>
                      </a:cubicBezTo>
                      <a:cubicBezTo>
                        <a:pt x="1160" y="201"/>
                        <a:pt x="1165" y="207"/>
                        <a:pt x="1164" y="208"/>
                      </a:cubicBezTo>
                      <a:cubicBezTo>
                        <a:pt x="1163" y="209"/>
                        <a:pt x="1159" y="212"/>
                        <a:pt x="1159" y="214"/>
                      </a:cubicBezTo>
                      <a:cubicBezTo>
                        <a:pt x="1159" y="215"/>
                        <a:pt x="1150" y="210"/>
                        <a:pt x="1146" y="211"/>
                      </a:cubicBezTo>
                      <a:cubicBezTo>
                        <a:pt x="1142" y="212"/>
                        <a:pt x="1129" y="218"/>
                        <a:pt x="1126" y="219"/>
                      </a:cubicBezTo>
                      <a:cubicBezTo>
                        <a:pt x="1123" y="220"/>
                        <a:pt x="1111" y="225"/>
                        <a:pt x="1109" y="228"/>
                      </a:cubicBezTo>
                      <a:cubicBezTo>
                        <a:pt x="1106" y="230"/>
                        <a:pt x="1098" y="234"/>
                        <a:pt x="1097" y="235"/>
                      </a:cubicBezTo>
                      <a:cubicBezTo>
                        <a:pt x="1096" y="236"/>
                        <a:pt x="1095" y="241"/>
                        <a:pt x="1093" y="241"/>
                      </a:cubicBezTo>
                      <a:cubicBezTo>
                        <a:pt x="1090" y="241"/>
                        <a:pt x="1088" y="235"/>
                        <a:pt x="1085" y="234"/>
                      </a:cubicBezTo>
                      <a:cubicBezTo>
                        <a:pt x="1081" y="234"/>
                        <a:pt x="1073" y="234"/>
                        <a:pt x="1071" y="236"/>
                      </a:cubicBezTo>
                      <a:cubicBezTo>
                        <a:pt x="1069" y="238"/>
                        <a:pt x="1062" y="245"/>
                        <a:pt x="1061" y="244"/>
                      </a:cubicBezTo>
                      <a:cubicBezTo>
                        <a:pt x="1060" y="243"/>
                        <a:pt x="1063" y="236"/>
                        <a:pt x="1061" y="235"/>
                      </a:cubicBezTo>
                      <a:cubicBezTo>
                        <a:pt x="1059" y="234"/>
                        <a:pt x="1053" y="240"/>
                        <a:pt x="1052" y="241"/>
                      </a:cubicBezTo>
                      <a:cubicBezTo>
                        <a:pt x="1051" y="242"/>
                        <a:pt x="1047" y="238"/>
                        <a:pt x="1045" y="240"/>
                      </a:cubicBezTo>
                      <a:cubicBezTo>
                        <a:pt x="1042" y="242"/>
                        <a:pt x="1039" y="247"/>
                        <a:pt x="1038" y="250"/>
                      </a:cubicBezTo>
                      <a:cubicBezTo>
                        <a:pt x="1037" y="252"/>
                        <a:pt x="1030" y="256"/>
                        <a:pt x="1029" y="260"/>
                      </a:cubicBezTo>
                      <a:cubicBezTo>
                        <a:pt x="1029" y="265"/>
                        <a:pt x="1032" y="266"/>
                        <a:pt x="1033" y="265"/>
                      </a:cubicBezTo>
                      <a:cubicBezTo>
                        <a:pt x="1034" y="265"/>
                        <a:pt x="1037" y="263"/>
                        <a:pt x="1038" y="264"/>
                      </a:cubicBezTo>
                      <a:cubicBezTo>
                        <a:pt x="1039" y="265"/>
                        <a:pt x="1040" y="267"/>
                        <a:pt x="1039" y="268"/>
                      </a:cubicBezTo>
                      <a:cubicBezTo>
                        <a:pt x="1038" y="269"/>
                        <a:pt x="1034" y="272"/>
                        <a:pt x="1034" y="273"/>
                      </a:cubicBezTo>
                      <a:cubicBezTo>
                        <a:pt x="1034" y="274"/>
                        <a:pt x="1034" y="277"/>
                        <a:pt x="1035" y="277"/>
                      </a:cubicBezTo>
                      <a:cubicBezTo>
                        <a:pt x="1036" y="277"/>
                        <a:pt x="1040" y="275"/>
                        <a:pt x="1040" y="276"/>
                      </a:cubicBezTo>
                      <a:cubicBezTo>
                        <a:pt x="1040" y="278"/>
                        <a:pt x="1040" y="285"/>
                        <a:pt x="1039" y="285"/>
                      </a:cubicBezTo>
                      <a:cubicBezTo>
                        <a:pt x="1037" y="285"/>
                        <a:pt x="1033" y="282"/>
                        <a:pt x="1031" y="284"/>
                      </a:cubicBezTo>
                      <a:cubicBezTo>
                        <a:pt x="1029" y="286"/>
                        <a:pt x="1028" y="290"/>
                        <a:pt x="1028" y="291"/>
                      </a:cubicBezTo>
                      <a:cubicBezTo>
                        <a:pt x="1028" y="293"/>
                        <a:pt x="1032" y="298"/>
                        <a:pt x="1031" y="299"/>
                      </a:cubicBezTo>
                      <a:cubicBezTo>
                        <a:pt x="1029" y="300"/>
                        <a:pt x="1026" y="303"/>
                        <a:pt x="1024" y="301"/>
                      </a:cubicBezTo>
                      <a:cubicBezTo>
                        <a:pt x="1023" y="300"/>
                        <a:pt x="1019" y="300"/>
                        <a:pt x="1016" y="302"/>
                      </a:cubicBezTo>
                      <a:cubicBezTo>
                        <a:pt x="1013" y="304"/>
                        <a:pt x="1013" y="308"/>
                        <a:pt x="1013" y="309"/>
                      </a:cubicBezTo>
                      <a:cubicBezTo>
                        <a:pt x="1014" y="311"/>
                        <a:pt x="1014" y="313"/>
                        <a:pt x="1014" y="314"/>
                      </a:cubicBezTo>
                      <a:cubicBezTo>
                        <a:pt x="1014" y="315"/>
                        <a:pt x="1010" y="315"/>
                        <a:pt x="1007" y="316"/>
                      </a:cubicBezTo>
                      <a:cubicBezTo>
                        <a:pt x="1005" y="317"/>
                        <a:pt x="1002" y="318"/>
                        <a:pt x="1002" y="321"/>
                      </a:cubicBezTo>
                      <a:cubicBezTo>
                        <a:pt x="1003" y="324"/>
                        <a:pt x="1002" y="327"/>
                        <a:pt x="1000" y="329"/>
                      </a:cubicBezTo>
                      <a:cubicBezTo>
                        <a:pt x="997" y="331"/>
                        <a:pt x="992" y="338"/>
                        <a:pt x="990" y="337"/>
                      </a:cubicBezTo>
                      <a:cubicBezTo>
                        <a:pt x="987" y="337"/>
                        <a:pt x="987" y="329"/>
                        <a:pt x="987" y="326"/>
                      </a:cubicBezTo>
                      <a:cubicBezTo>
                        <a:pt x="987" y="324"/>
                        <a:pt x="984" y="312"/>
                        <a:pt x="983" y="307"/>
                      </a:cubicBezTo>
                      <a:cubicBezTo>
                        <a:pt x="981" y="302"/>
                        <a:pt x="980" y="284"/>
                        <a:pt x="983" y="279"/>
                      </a:cubicBezTo>
                      <a:cubicBezTo>
                        <a:pt x="985" y="275"/>
                        <a:pt x="989" y="273"/>
                        <a:pt x="989" y="272"/>
                      </a:cubicBezTo>
                      <a:cubicBezTo>
                        <a:pt x="990" y="271"/>
                        <a:pt x="989" y="266"/>
                        <a:pt x="991" y="265"/>
                      </a:cubicBezTo>
                      <a:cubicBezTo>
                        <a:pt x="992" y="264"/>
                        <a:pt x="996" y="265"/>
                        <a:pt x="999" y="263"/>
                      </a:cubicBezTo>
                      <a:cubicBezTo>
                        <a:pt x="1002" y="261"/>
                        <a:pt x="1014" y="253"/>
                        <a:pt x="1016" y="249"/>
                      </a:cubicBezTo>
                      <a:cubicBezTo>
                        <a:pt x="1018" y="246"/>
                        <a:pt x="1027" y="238"/>
                        <a:pt x="1029" y="237"/>
                      </a:cubicBezTo>
                      <a:cubicBezTo>
                        <a:pt x="1031" y="235"/>
                        <a:pt x="1042" y="231"/>
                        <a:pt x="1042" y="230"/>
                      </a:cubicBezTo>
                      <a:cubicBezTo>
                        <a:pt x="1043" y="228"/>
                        <a:pt x="1045" y="225"/>
                        <a:pt x="1045" y="224"/>
                      </a:cubicBezTo>
                      <a:cubicBezTo>
                        <a:pt x="1045" y="222"/>
                        <a:pt x="1046" y="216"/>
                        <a:pt x="1047" y="215"/>
                      </a:cubicBezTo>
                      <a:cubicBezTo>
                        <a:pt x="1049" y="214"/>
                        <a:pt x="1053" y="213"/>
                        <a:pt x="1053" y="212"/>
                      </a:cubicBezTo>
                      <a:cubicBezTo>
                        <a:pt x="1053" y="210"/>
                        <a:pt x="1050" y="208"/>
                        <a:pt x="1046" y="208"/>
                      </a:cubicBezTo>
                      <a:cubicBezTo>
                        <a:pt x="1043" y="209"/>
                        <a:pt x="1038" y="210"/>
                        <a:pt x="1037" y="213"/>
                      </a:cubicBezTo>
                      <a:cubicBezTo>
                        <a:pt x="1037" y="216"/>
                        <a:pt x="1038" y="221"/>
                        <a:pt x="1037" y="222"/>
                      </a:cubicBezTo>
                      <a:cubicBezTo>
                        <a:pt x="1036" y="222"/>
                        <a:pt x="1030" y="221"/>
                        <a:pt x="1028" y="224"/>
                      </a:cubicBezTo>
                      <a:cubicBezTo>
                        <a:pt x="1027" y="227"/>
                        <a:pt x="1020" y="232"/>
                        <a:pt x="1017" y="232"/>
                      </a:cubicBezTo>
                      <a:cubicBezTo>
                        <a:pt x="1014" y="232"/>
                        <a:pt x="1014" y="229"/>
                        <a:pt x="1014" y="227"/>
                      </a:cubicBezTo>
                      <a:cubicBezTo>
                        <a:pt x="1015" y="225"/>
                        <a:pt x="1018" y="218"/>
                        <a:pt x="1016" y="218"/>
                      </a:cubicBezTo>
                      <a:cubicBezTo>
                        <a:pt x="1014" y="217"/>
                        <a:pt x="1011" y="219"/>
                        <a:pt x="1006" y="219"/>
                      </a:cubicBezTo>
                      <a:cubicBezTo>
                        <a:pt x="1002" y="219"/>
                        <a:pt x="993" y="219"/>
                        <a:pt x="991" y="223"/>
                      </a:cubicBezTo>
                      <a:cubicBezTo>
                        <a:pt x="989" y="227"/>
                        <a:pt x="987" y="230"/>
                        <a:pt x="984" y="232"/>
                      </a:cubicBezTo>
                      <a:cubicBezTo>
                        <a:pt x="981" y="233"/>
                        <a:pt x="971" y="240"/>
                        <a:pt x="971" y="242"/>
                      </a:cubicBezTo>
                      <a:cubicBezTo>
                        <a:pt x="971" y="243"/>
                        <a:pt x="969" y="245"/>
                        <a:pt x="971" y="246"/>
                      </a:cubicBezTo>
                      <a:cubicBezTo>
                        <a:pt x="972" y="246"/>
                        <a:pt x="979" y="246"/>
                        <a:pt x="978" y="248"/>
                      </a:cubicBezTo>
                      <a:cubicBezTo>
                        <a:pt x="978" y="251"/>
                        <a:pt x="974" y="253"/>
                        <a:pt x="969" y="253"/>
                      </a:cubicBezTo>
                      <a:cubicBezTo>
                        <a:pt x="965" y="253"/>
                        <a:pt x="960" y="253"/>
                        <a:pt x="956" y="253"/>
                      </a:cubicBezTo>
                      <a:cubicBezTo>
                        <a:pt x="952" y="254"/>
                        <a:pt x="948" y="254"/>
                        <a:pt x="948" y="252"/>
                      </a:cubicBezTo>
                      <a:cubicBezTo>
                        <a:pt x="948" y="251"/>
                        <a:pt x="951" y="246"/>
                        <a:pt x="947" y="246"/>
                      </a:cubicBezTo>
                      <a:cubicBezTo>
                        <a:pt x="942" y="245"/>
                        <a:pt x="936" y="242"/>
                        <a:pt x="933" y="243"/>
                      </a:cubicBezTo>
                      <a:cubicBezTo>
                        <a:pt x="930" y="244"/>
                        <a:pt x="931" y="248"/>
                        <a:pt x="928" y="249"/>
                      </a:cubicBezTo>
                      <a:cubicBezTo>
                        <a:pt x="924" y="249"/>
                        <a:pt x="912" y="248"/>
                        <a:pt x="909" y="248"/>
                      </a:cubicBezTo>
                      <a:cubicBezTo>
                        <a:pt x="906" y="248"/>
                        <a:pt x="894" y="248"/>
                        <a:pt x="890" y="248"/>
                      </a:cubicBezTo>
                      <a:cubicBezTo>
                        <a:pt x="885" y="248"/>
                        <a:pt x="878" y="251"/>
                        <a:pt x="875" y="255"/>
                      </a:cubicBezTo>
                      <a:cubicBezTo>
                        <a:pt x="872" y="259"/>
                        <a:pt x="868" y="262"/>
                        <a:pt x="865" y="265"/>
                      </a:cubicBezTo>
                      <a:cubicBezTo>
                        <a:pt x="861" y="267"/>
                        <a:pt x="854" y="272"/>
                        <a:pt x="852" y="274"/>
                      </a:cubicBezTo>
                      <a:cubicBezTo>
                        <a:pt x="851" y="276"/>
                        <a:pt x="838" y="287"/>
                        <a:pt x="834" y="290"/>
                      </a:cubicBezTo>
                      <a:cubicBezTo>
                        <a:pt x="830" y="292"/>
                        <a:pt x="822" y="296"/>
                        <a:pt x="824" y="298"/>
                      </a:cubicBezTo>
                      <a:cubicBezTo>
                        <a:pt x="826" y="300"/>
                        <a:pt x="829" y="300"/>
                        <a:pt x="831" y="300"/>
                      </a:cubicBezTo>
                      <a:cubicBezTo>
                        <a:pt x="833" y="300"/>
                        <a:pt x="836" y="300"/>
                        <a:pt x="837" y="300"/>
                      </a:cubicBezTo>
                      <a:cubicBezTo>
                        <a:pt x="837" y="300"/>
                        <a:pt x="835" y="308"/>
                        <a:pt x="838" y="308"/>
                      </a:cubicBezTo>
                      <a:cubicBezTo>
                        <a:pt x="840" y="308"/>
                        <a:pt x="840" y="307"/>
                        <a:pt x="842" y="307"/>
                      </a:cubicBezTo>
                      <a:cubicBezTo>
                        <a:pt x="843" y="307"/>
                        <a:pt x="848" y="312"/>
                        <a:pt x="849" y="311"/>
                      </a:cubicBezTo>
                      <a:cubicBezTo>
                        <a:pt x="851" y="311"/>
                        <a:pt x="850" y="303"/>
                        <a:pt x="851" y="303"/>
                      </a:cubicBezTo>
                      <a:cubicBezTo>
                        <a:pt x="853" y="303"/>
                        <a:pt x="858" y="303"/>
                        <a:pt x="859" y="303"/>
                      </a:cubicBezTo>
                      <a:cubicBezTo>
                        <a:pt x="861" y="302"/>
                        <a:pt x="867" y="311"/>
                        <a:pt x="869" y="312"/>
                      </a:cubicBezTo>
                      <a:cubicBezTo>
                        <a:pt x="871" y="313"/>
                        <a:pt x="872" y="315"/>
                        <a:pt x="871" y="317"/>
                      </a:cubicBezTo>
                      <a:cubicBezTo>
                        <a:pt x="870" y="318"/>
                        <a:pt x="870" y="323"/>
                        <a:pt x="869" y="326"/>
                      </a:cubicBezTo>
                      <a:cubicBezTo>
                        <a:pt x="869" y="328"/>
                        <a:pt x="867" y="331"/>
                        <a:pt x="866" y="335"/>
                      </a:cubicBezTo>
                      <a:cubicBezTo>
                        <a:pt x="865" y="339"/>
                        <a:pt x="863" y="359"/>
                        <a:pt x="862" y="361"/>
                      </a:cubicBezTo>
                      <a:cubicBezTo>
                        <a:pt x="862" y="363"/>
                        <a:pt x="853" y="371"/>
                        <a:pt x="851" y="375"/>
                      </a:cubicBezTo>
                      <a:cubicBezTo>
                        <a:pt x="849" y="380"/>
                        <a:pt x="843" y="387"/>
                        <a:pt x="839" y="392"/>
                      </a:cubicBezTo>
                      <a:cubicBezTo>
                        <a:pt x="835" y="397"/>
                        <a:pt x="823" y="410"/>
                        <a:pt x="819" y="412"/>
                      </a:cubicBezTo>
                      <a:cubicBezTo>
                        <a:pt x="815" y="415"/>
                        <a:pt x="810" y="419"/>
                        <a:pt x="806" y="417"/>
                      </a:cubicBezTo>
                      <a:cubicBezTo>
                        <a:pt x="803" y="414"/>
                        <a:pt x="802" y="413"/>
                        <a:pt x="799" y="414"/>
                      </a:cubicBezTo>
                      <a:cubicBezTo>
                        <a:pt x="795" y="415"/>
                        <a:pt x="796" y="417"/>
                        <a:pt x="793" y="419"/>
                      </a:cubicBezTo>
                      <a:cubicBezTo>
                        <a:pt x="792" y="420"/>
                        <a:pt x="792" y="420"/>
                        <a:pt x="790" y="421"/>
                      </a:cubicBezTo>
                      <a:cubicBezTo>
                        <a:pt x="787" y="414"/>
                        <a:pt x="787" y="414"/>
                        <a:pt x="787" y="414"/>
                      </a:cubicBezTo>
                      <a:cubicBezTo>
                        <a:pt x="788" y="413"/>
                        <a:pt x="790" y="413"/>
                        <a:pt x="790" y="413"/>
                      </a:cubicBezTo>
                      <a:cubicBezTo>
                        <a:pt x="792" y="412"/>
                        <a:pt x="793" y="400"/>
                        <a:pt x="792" y="398"/>
                      </a:cubicBezTo>
                      <a:cubicBezTo>
                        <a:pt x="790" y="396"/>
                        <a:pt x="795" y="395"/>
                        <a:pt x="797" y="394"/>
                      </a:cubicBezTo>
                      <a:cubicBezTo>
                        <a:pt x="800" y="393"/>
                        <a:pt x="809" y="395"/>
                        <a:pt x="809" y="395"/>
                      </a:cubicBezTo>
                      <a:cubicBezTo>
                        <a:pt x="810" y="395"/>
                        <a:pt x="814" y="383"/>
                        <a:pt x="815" y="380"/>
                      </a:cubicBezTo>
                      <a:cubicBezTo>
                        <a:pt x="815" y="378"/>
                        <a:pt x="820" y="372"/>
                        <a:pt x="821" y="370"/>
                      </a:cubicBezTo>
                      <a:cubicBezTo>
                        <a:pt x="821" y="369"/>
                        <a:pt x="821" y="365"/>
                        <a:pt x="819" y="363"/>
                      </a:cubicBezTo>
                      <a:cubicBezTo>
                        <a:pt x="817" y="360"/>
                        <a:pt x="806" y="367"/>
                        <a:pt x="804" y="369"/>
                      </a:cubicBezTo>
                      <a:cubicBezTo>
                        <a:pt x="802" y="370"/>
                        <a:pt x="794" y="370"/>
                        <a:pt x="793" y="370"/>
                      </a:cubicBezTo>
                      <a:cubicBezTo>
                        <a:pt x="792" y="370"/>
                        <a:pt x="789" y="359"/>
                        <a:pt x="787" y="357"/>
                      </a:cubicBezTo>
                      <a:cubicBezTo>
                        <a:pt x="785" y="355"/>
                        <a:pt x="771" y="353"/>
                        <a:pt x="768" y="351"/>
                      </a:cubicBezTo>
                      <a:cubicBezTo>
                        <a:pt x="765" y="349"/>
                        <a:pt x="765" y="347"/>
                        <a:pt x="765" y="344"/>
                      </a:cubicBezTo>
                      <a:cubicBezTo>
                        <a:pt x="764" y="342"/>
                        <a:pt x="755" y="320"/>
                        <a:pt x="753" y="318"/>
                      </a:cubicBezTo>
                      <a:cubicBezTo>
                        <a:pt x="752" y="316"/>
                        <a:pt x="743" y="315"/>
                        <a:pt x="738" y="312"/>
                      </a:cubicBezTo>
                      <a:cubicBezTo>
                        <a:pt x="734" y="309"/>
                        <a:pt x="718" y="312"/>
                        <a:pt x="715" y="313"/>
                      </a:cubicBezTo>
                      <a:cubicBezTo>
                        <a:pt x="711" y="314"/>
                        <a:pt x="707" y="318"/>
                        <a:pt x="707" y="320"/>
                      </a:cubicBezTo>
                      <a:cubicBezTo>
                        <a:pt x="707" y="322"/>
                        <a:pt x="713" y="322"/>
                        <a:pt x="713" y="323"/>
                      </a:cubicBezTo>
                      <a:cubicBezTo>
                        <a:pt x="714" y="324"/>
                        <a:pt x="714" y="327"/>
                        <a:pt x="712" y="330"/>
                      </a:cubicBezTo>
                      <a:cubicBezTo>
                        <a:pt x="710" y="333"/>
                        <a:pt x="703" y="342"/>
                        <a:pt x="703" y="344"/>
                      </a:cubicBezTo>
                      <a:cubicBezTo>
                        <a:pt x="702" y="346"/>
                        <a:pt x="695" y="350"/>
                        <a:pt x="694" y="351"/>
                      </a:cubicBezTo>
                      <a:cubicBezTo>
                        <a:pt x="693" y="352"/>
                        <a:pt x="683" y="349"/>
                        <a:pt x="682" y="349"/>
                      </a:cubicBezTo>
                      <a:cubicBezTo>
                        <a:pt x="674" y="346"/>
                        <a:pt x="674" y="346"/>
                        <a:pt x="674" y="346"/>
                      </a:cubicBezTo>
                      <a:cubicBezTo>
                        <a:pt x="671" y="346"/>
                        <a:pt x="663" y="343"/>
                        <a:pt x="658" y="348"/>
                      </a:cubicBezTo>
                      <a:cubicBezTo>
                        <a:pt x="652" y="353"/>
                        <a:pt x="646" y="354"/>
                        <a:pt x="641" y="355"/>
                      </a:cubicBezTo>
                      <a:cubicBezTo>
                        <a:pt x="637" y="355"/>
                        <a:pt x="623" y="355"/>
                        <a:pt x="620" y="353"/>
                      </a:cubicBezTo>
                      <a:cubicBezTo>
                        <a:pt x="618" y="352"/>
                        <a:pt x="616" y="346"/>
                        <a:pt x="614" y="346"/>
                      </a:cubicBezTo>
                      <a:cubicBezTo>
                        <a:pt x="612" y="345"/>
                        <a:pt x="600" y="343"/>
                        <a:pt x="598" y="342"/>
                      </a:cubicBezTo>
                      <a:cubicBezTo>
                        <a:pt x="595" y="342"/>
                        <a:pt x="588" y="345"/>
                        <a:pt x="585" y="345"/>
                      </a:cubicBezTo>
                      <a:cubicBezTo>
                        <a:pt x="581" y="345"/>
                        <a:pt x="574" y="342"/>
                        <a:pt x="573" y="340"/>
                      </a:cubicBezTo>
                      <a:cubicBezTo>
                        <a:pt x="572" y="337"/>
                        <a:pt x="573" y="335"/>
                        <a:pt x="572" y="333"/>
                      </a:cubicBezTo>
                      <a:cubicBezTo>
                        <a:pt x="572" y="331"/>
                        <a:pt x="549" y="326"/>
                        <a:pt x="547" y="325"/>
                      </a:cubicBezTo>
                      <a:cubicBezTo>
                        <a:pt x="545" y="325"/>
                        <a:pt x="540" y="332"/>
                        <a:pt x="540" y="335"/>
                      </a:cubicBezTo>
                      <a:cubicBezTo>
                        <a:pt x="540" y="337"/>
                        <a:pt x="544" y="344"/>
                        <a:pt x="542" y="346"/>
                      </a:cubicBezTo>
                      <a:cubicBezTo>
                        <a:pt x="539" y="348"/>
                        <a:pt x="537" y="350"/>
                        <a:pt x="533" y="349"/>
                      </a:cubicBezTo>
                      <a:cubicBezTo>
                        <a:pt x="529" y="348"/>
                        <a:pt x="517" y="348"/>
                        <a:pt x="515" y="346"/>
                      </a:cubicBezTo>
                      <a:cubicBezTo>
                        <a:pt x="513" y="344"/>
                        <a:pt x="510" y="341"/>
                        <a:pt x="509" y="340"/>
                      </a:cubicBezTo>
                      <a:cubicBezTo>
                        <a:pt x="509" y="339"/>
                        <a:pt x="498" y="340"/>
                        <a:pt x="495" y="341"/>
                      </a:cubicBezTo>
                      <a:cubicBezTo>
                        <a:pt x="491" y="342"/>
                        <a:pt x="482" y="345"/>
                        <a:pt x="479" y="346"/>
                      </a:cubicBezTo>
                      <a:cubicBezTo>
                        <a:pt x="477" y="348"/>
                        <a:pt x="469" y="352"/>
                        <a:pt x="469" y="352"/>
                      </a:cubicBezTo>
                      <a:cubicBezTo>
                        <a:pt x="463" y="356"/>
                        <a:pt x="463" y="356"/>
                        <a:pt x="463" y="356"/>
                      </a:cubicBezTo>
                      <a:cubicBezTo>
                        <a:pt x="463" y="356"/>
                        <a:pt x="460" y="355"/>
                        <a:pt x="458" y="354"/>
                      </a:cubicBezTo>
                      <a:cubicBezTo>
                        <a:pt x="457" y="353"/>
                        <a:pt x="455" y="352"/>
                        <a:pt x="454" y="351"/>
                      </a:cubicBezTo>
                      <a:cubicBezTo>
                        <a:pt x="452" y="349"/>
                        <a:pt x="451" y="351"/>
                        <a:pt x="448" y="351"/>
                      </a:cubicBezTo>
                      <a:cubicBezTo>
                        <a:pt x="445" y="352"/>
                        <a:pt x="443" y="351"/>
                        <a:pt x="440" y="349"/>
                      </a:cubicBezTo>
                      <a:cubicBezTo>
                        <a:pt x="438" y="346"/>
                        <a:pt x="433" y="339"/>
                        <a:pt x="430" y="338"/>
                      </a:cubicBezTo>
                      <a:cubicBezTo>
                        <a:pt x="427" y="337"/>
                        <a:pt x="421" y="340"/>
                        <a:pt x="417" y="338"/>
                      </a:cubicBezTo>
                      <a:cubicBezTo>
                        <a:pt x="413" y="336"/>
                        <a:pt x="412" y="335"/>
                        <a:pt x="410" y="335"/>
                      </a:cubicBezTo>
                      <a:cubicBezTo>
                        <a:pt x="409" y="335"/>
                        <a:pt x="402" y="338"/>
                        <a:pt x="402" y="338"/>
                      </a:cubicBezTo>
                      <a:cubicBezTo>
                        <a:pt x="402" y="338"/>
                        <a:pt x="383" y="312"/>
                        <a:pt x="381" y="310"/>
                      </a:cubicBezTo>
                      <a:cubicBezTo>
                        <a:pt x="380" y="307"/>
                        <a:pt x="378" y="303"/>
                        <a:pt x="377" y="303"/>
                      </a:cubicBezTo>
                      <a:cubicBezTo>
                        <a:pt x="375" y="303"/>
                        <a:pt x="366" y="308"/>
                        <a:pt x="363" y="309"/>
                      </a:cubicBezTo>
                      <a:cubicBezTo>
                        <a:pt x="360" y="310"/>
                        <a:pt x="355" y="312"/>
                        <a:pt x="353" y="312"/>
                      </a:cubicBezTo>
                      <a:cubicBezTo>
                        <a:pt x="351" y="312"/>
                        <a:pt x="352" y="307"/>
                        <a:pt x="352" y="306"/>
                      </a:cubicBezTo>
                      <a:cubicBezTo>
                        <a:pt x="351" y="305"/>
                        <a:pt x="336" y="305"/>
                        <a:pt x="335" y="304"/>
                      </a:cubicBezTo>
                      <a:cubicBezTo>
                        <a:pt x="334" y="303"/>
                        <a:pt x="333" y="294"/>
                        <a:pt x="332" y="293"/>
                      </a:cubicBezTo>
                      <a:cubicBezTo>
                        <a:pt x="331" y="292"/>
                        <a:pt x="321" y="292"/>
                        <a:pt x="320" y="292"/>
                      </a:cubicBezTo>
                      <a:cubicBezTo>
                        <a:pt x="318" y="292"/>
                        <a:pt x="314" y="294"/>
                        <a:pt x="313" y="295"/>
                      </a:cubicBezTo>
                      <a:cubicBezTo>
                        <a:pt x="311" y="296"/>
                        <a:pt x="300" y="299"/>
                        <a:pt x="297" y="300"/>
                      </a:cubicBezTo>
                      <a:cubicBezTo>
                        <a:pt x="294" y="300"/>
                        <a:pt x="271" y="306"/>
                        <a:pt x="268" y="306"/>
                      </a:cubicBezTo>
                      <a:cubicBezTo>
                        <a:pt x="265" y="307"/>
                        <a:pt x="261" y="306"/>
                        <a:pt x="260" y="307"/>
                      </a:cubicBezTo>
                      <a:cubicBezTo>
                        <a:pt x="259" y="307"/>
                        <a:pt x="257" y="317"/>
                        <a:pt x="256" y="317"/>
                      </a:cubicBezTo>
                      <a:cubicBezTo>
                        <a:pt x="256" y="318"/>
                        <a:pt x="258" y="321"/>
                        <a:pt x="258" y="323"/>
                      </a:cubicBezTo>
                      <a:cubicBezTo>
                        <a:pt x="257" y="325"/>
                        <a:pt x="252" y="326"/>
                        <a:pt x="251" y="327"/>
                      </a:cubicBezTo>
                      <a:cubicBezTo>
                        <a:pt x="250" y="329"/>
                        <a:pt x="262" y="332"/>
                        <a:pt x="262" y="333"/>
                      </a:cubicBezTo>
                      <a:cubicBezTo>
                        <a:pt x="262" y="334"/>
                        <a:pt x="262" y="338"/>
                        <a:pt x="260" y="339"/>
                      </a:cubicBezTo>
                      <a:cubicBezTo>
                        <a:pt x="259" y="340"/>
                        <a:pt x="253" y="340"/>
                        <a:pt x="251" y="340"/>
                      </a:cubicBezTo>
                      <a:cubicBezTo>
                        <a:pt x="250" y="340"/>
                        <a:pt x="248" y="341"/>
                        <a:pt x="246" y="341"/>
                      </a:cubicBezTo>
                      <a:cubicBezTo>
                        <a:pt x="244" y="341"/>
                        <a:pt x="237" y="336"/>
                        <a:pt x="236" y="336"/>
                      </a:cubicBezTo>
                      <a:cubicBezTo>
                        <a:pt x="234" y="336"/>
                        <a:pt x="228" y="336"/>
                        <a:pt x="225" y="337"/>
                      </a:cubicBezTo>
                      <a:cubicBezTo>
                        <a:pt x="222" y="337"/>
                        <a:pt x="219" y="341"/>
                        <a:pt x="218" y="342"/>
                      </a:cubicBezTo>
                      <a:cubicBezTo>
                        <a:pt x="217" y="343"/>
                        <a:pt x="210" y="340"/>
                        <a:pt x="209" y="340"/>
                      </a:cubicBezTo>
                      <a:cubicBezTo>
                        <a:pt x="207" y="340"/>
                        <a:pt x="200" y="332"/>
                        <a:pt x="199" y="332"/>
                      </a:cubicBezTo>
                      <a:cubicBezTo>
                        <a:pt x="198" y="331"/>
                        <a:pt x="182" y="330"/>
                        <a:pt x="180" y="330"/>
                      </a:cubicBezTo>
                      <a:cubicBezTo>
                        <a:pt x="179" y="330"/>
                        <a:pt x="167" y="339"/>
                        <a:pt x="165" y="340"/>
                      </a:cubicBezTo>
                      <a:cubicBezTo>
                        <a:pt x="164" y="340"/>
                        <a:pt x="167" y="346"/>
                        <a:pt x="166" y="346"/>
                      </a:cubicBezTo>
                      <a:cubicBezTo>
                        <a:pt x="165" y="347"/>
                        <a:pt x="162" y="350"/>
                        <a:pt x="161" y="350"/>
                      </a:cubicBezTo>
                      <a:cubicBezTo>
                        <a:pt x="160" y="350"/>
                        <a:pt x="155" y="342"/>
                        <a:pt x="154" y="343"/>
                      </a:cubicBezTo>
                      <a:cubicBezTo>
                        <a:pt x="153" y="344"/>
                        <a:pt x="149" y="347"/>
                        <a:pt x="149" y="349"/>
                      </a:cubicBezTo>
                      <a:cubicBezTo>
                        <a:pt x="149" y="350"/>
                        <a:pt x="146" y="363"/>
                        <a:pt x="146" y="363"/>
                      </a:cubicBezTo>
                      <a:cubicBezTo>
                        <a:pt x="146" y="363"/>
                        <a:pt x="151" y="368"/>
                        <a:pt x="153" y="369"/>
                      </a:cubicBezTo>
                      <a:cubicBezTo>
                        <a:pt x="155" y="370"/>
                        <a:pt x="161" y="371"/>
                        <a:pt x="163" y="373"/>
                      </a:cubicBezTo>
                      <a:cubicBezTo>
                        <a:pt x="164" y="375"/>
                        <a:pt x="164" y="378"/>
                        <a:pt x="163" y="379"/>
                      </a:cubicBezTo>
                      <a:cubicBezTo>
                        <a:pt x="168" y="385"/>
                        <a:pt x="168" y="385"/>
                        <a:pt x="168" y="385"/>
                      </a:cubicBezTo>
                      <a:cubicBezTo>
                        <a:pt x="167" y="386"/>
                        <a:pt x="166" y="387"/>
                        <a:pt x="165" y="387"/>
                      </a:cubicBezTo>
                      <a:cubicBezTo>
                        <a:pt x="164" y="389"/>
                        <a:pt x="161" y="389"/>
                        <a:pt x="159" y="389"/>
                      </a:cubicBezTo>
                      <a:cubicBezTo>
                        <a:pt x="157" y="389"/>
                        <a:pt x="155" y="392"/>
                        <a:pt x="154" y="394"/>
                      </a:cubicBezTo>
                      <a:cubicBezTo>
                        <a:pt x="154" y="397"/>
                        <a:pt x="149" y="397"/>
                        <a:pt x="149" y="400"/>
                      </a:cubicBezTo>
                      <a:cubicBezTo>
                        <a:pt x="148" y="402"/>
                        <a:pt x="151" y="402"/>
                        <a:pt x="152" y="403"/>
                      </a:cubicBezTo>
                      <a:cubicBezTo>
                        <a:pt x="154" y="403"/>
                        <a:pt x="156" y="406"/>
                        <a:pt x="155" y="408"/>
                      </a:cubicBezTo>
                      <a:cubicBezTo>
                        <a:pt x="155" y="409"/>
                        <a:pt x="155" y="413"/>
                        <a:pt x="155" y="416"/>
                      </a:cubicBezTo>
                      <a:cubicBezTo>
                        <a:pt x="156" y="418"/>
                        <a:pt x="160" y="422"/>
                        <a:pt x="163" y="425"/>
                      </a:cubicBezTo>
                      <a:cubicBezTo>
                        <a:pt x="159" y="429"/>
                        <a:pt x="159" y="429"/>
                        <a:pt x="159" y="429"/>
                      </a:cubicBezTo>
                      <a:cubicBezTo>
                        <a:pt x="158" y="430"/>
                        <a:pt x="157" y="431"/>
                        <a:pt x="155" y="431"/>
                      </a:cubicBezTo>
                      <a:cubicBezTo>
                        <a:pt x="154" y="431"/>
                        <a:pt x="151" y="429"/>
                        <a:pt x="149" y="427"/>
                      </a:cubicBezTo>
                      <a:cubicBezTo>
                        <a:pt x="148" y="426"/>
                        <a:pt x="147" y="425"/>
                        <a:pt x="146" y="425"/>
                      </a:cubicBezTo>
                      <a:cubicBezTo>
                        <a:pt x="145" y="424"/>
                        <a:pt x="138" y="418"/>
                        <a:pt x="136" y="417"/>
                      </a:cubicBezTo>
                      <a:cubicBezTo>
                        <a:pt x="134" y="417"/>
                        <a:pt x="132" y="417"/>
                        <a:pt x="129" y="418"/>
                      </a:cubicBezTo>
                      <a:cubicBezTo>
                        <a:pt x="126" y="418"/>
                        <a:pt x="125" y="417"/>
                        <a:pt x="123" y="415"/>
                      </a:cubicBezTo>
                      <a:cubicBezTo>
                        <a:pt x="121" y="413"/>
                        <a:pt x="115" y="411"/>
                        <a:pt x="113" y="410"/>
                      </a:cubicBezTo>
                      <a:cubicBezTo>
                        <a:pt x="111" y="409"/>
                        <a:pt x="101" y="407"/>
                        <a:pt x="100" y="407"/>
                      </a:cubicBezTo>
                      <a:cubicBezTo>
                        <a:pt x="99" y="407"/>
                        <a:pt x="97" y="412"/>
                        <a:pt x="97" y="412"/>
                      </a:cubicBezTo>
                      <a:cubicBezTo>
                        <a:pt x="96" y="411"/>
                        <a:pt x="95" y="411"/>
                        <a:pt x="95" y="410"/>
                      </a:cubicBezTo>
                      <a:cubicBezTo>
                        <a:pt x="92" y="408"/>
                        <a:pt x="88" y="403"/>
                        <a:pt x="86" y="403"/>
                      </a:cubicBezTo>
                      <a:cubicBezTo>
                        <a:pt x="83" y="402"/>
                        <a:pt x="79" y="400"/>
                        <a:pt x="77" y="399"/>
                      </a:cubicBezTo>
                      <a:cubicBezTo>
                        <a:pt x="75" y="397"/>
                        <a:pt x="72" y="399"/>
                        <a:pt x="72" y="397"/>
                      </a:cubicBezTo>
                      <a:cubicBezTo>
                        <a:pt x="72" y="396"/>
                        <a:pt x="72" y="392"/>
                        <a:pt x="73" y="392"/>
                      </a:cubicBezTo>
                      <a:cubicBezTo>
                        <a:pt x="74" y="392"/>
                        <a:pt x="78" y="393"/>
                        <a:pt x="79" y="392"/>
                      </a:cubicBezTo>
                      <a:cubicBezTo>
                        <a:pt x="79" y="391"/>
                        <a:pt x="84" y="385"/>
                        <a:pt x="84" y="384"/>
                      </a:cubicBezTo>
                      <a:cubicBezTo>
                        <a:pt x="83" y="383"/>
                        <a:pt x="81" y="381"/>
                        <a:pt x="82" y="381"/>
                      </a:cubicBezTo>
                      <a:cubicBezTo>
                        <a:pt x="83" y="380"/>
                        <a:pt x="92" y="378"/>
                        <a:pt x="92" y="377"/>
                      </a:cubicBezTo>
                      <a:cubicBezTo>
                        <a:pt x="93" y="377"/>
                        <a:pt x="91" y="373"/>
                        <a:pt x="90" y="372"/>
                      </a:cubicBezTo>
                      <a:cubicBezTo>
                        <a:pt x="90" y="372"/>
                        <a:pt x="87" y="373"/>
                        <a:pt x="84" y="374"/>
                      </a:cubicBezTo>
                      <a:cubicBezTo>
                        <a:pt x="84" y="369"/>
                        <a:pt x="84" y="369"/>
                        <a:pt x="84" y="369"/>
                      </a:cubicBezTo>
                      <a:cubicBezTo>
                        <a:pt x="85" y="367"/>
                        <a:pt x="93" y="367"/>
                        <a:pt x="94" y="367"/>
                      </a:cubicBezTo>
                      <a:cubicBezTo>
                        <a:pt x="95" y="368"/>
                        <a:pt x="97" y="364"/>
                        <a:pt x="97" y="362"/>
                      </a:cubicBezTo>
                      <a:cubicBezTo>
                        <a:pt x="97" y="360"/>
                        <a:pt x="98" y="354"/>
                        <a:pt x="98" y="352"/>
                      </a:cubicBezTo>
                      <a:cubicBezTo>
                        <a:pt x="98" y="351"/>
                        <a:pt x="85" y="348"/>
                        <a:pt x="83" y="347"/>
                      </a:cubicBezTo>
                      <a:cubicBezTo>
                        <a:pt x="81" y="346"/>
                        <a:pt x="65" y="344"/>
                        <a:pt x="63" y="342"/>
                      </a:cubicBezTo>
                      <a:cubicBezTo>
                        <a:pt x="62" y="341"/>
                        <a:pt x="61" y="337"/>
                        <a:pt x="60" y="335"/>
                      </a:cubicBezTo>
                      <a:cubicBezTo>
                        <a:pt x="58" y="334"/>
                        <a:pt x="53" y="336"/>
                        <a:pt x="53" y="333"/>
                      </a:cubicBezTo>
                      <a:cubicBezTo>
                        <a:pt x="53" y="330"/>
                        <a:pt x="52" y="324"/>
                        <a:pt x="50" y="323"/>
                      </a:cubicBezTo>
                      <a:cubicBezTo>
                        <a:pt x="49" y="322"/>
                        <a:pt x="42" y="324"/>
                        <a:pt x="40" y="324"/>
                      </a:cubicBezTo>
                      <a:cubicBezTo>
                        <a:pt x="39" y="324"/>
                        <a:pt x="36" y="325"/>
                        <a:pt x="33" y="325"/>
                      </a:cubicBezTo>
                      <a:cubicBezTo>
                        <a:pt x="33" y="325"/>
                        <a:pt x="30" y="317"/>
                        <a:pt x="31" y="316"/>
                      </a:cubicBezTo>
                      <a:cubicBezTo>
                        <a:pt x="31" y="314"/>
                        <a:pt x="40" y="316"/>
                        <a:pt x="40" y="314"/>
                      </a:cubicBezTo>
                      <a:cubicBezTo>
                        <a:pt x="41" y="312"/>
                        <a:pt x="35" y="307"/>
                        <a:pt x="33" y="305"/>
                      </a:cubicBezTo>
                      <a:cubicBezTo>
                        <a:pt x="31" y="302"/>
                        <a:pt x="27" y="299"/>
                        <a:pt x="27" y="297"/>
                      </a:cubicBezTo>
                      <a:cubicBezTo>
                        <a:pt x="27" y="295"/>
                        <a:pt x="29" y="291"/>
                        <a:pt x="27" y="289"/>
                      </a:cubicBezTo>
                      <a:cubicBezTo>
                        <a:pt x="25" y="287"/>
                        <a:pt x="19" y="287"/>
                        <a:pt x="16" y="28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8" name="Freeform 262">
                  <a:extLst>
                    <a:ext uri="{FF2B5EF4-FFF2-40B4-BE49-F238E27FC236}">
                      <a16:creationId xmlns:a16="http://schemas.microsoft.com/office/drawing/2014/main" id="{C3A7E2B0-A5DA-D52F-9166-D30C3CF4EA98}"/>
                    </a:ext>
                  </a:extLst>
                </p:cNvPr>
                <p:cNvSpPr>
                  <a:spLocks/>
                </p:cNvSpPr>
                <p:nvPr>
                  <p:custDataLst>
                    <p:tags r:id="rId134"/>
                  </p:custDataLst>
                </p:nvPr>
              </p:nvSpPr>
              <p:spPr bwMode="auto">
                <a:xfrm>
                  <a:off x="6308545" y="1216211"/>
                  <a:ext cx="112279" cy="89474"/>
                </a:xfrm>
                <a:custGeom>
                  <a:avLst/>
                  <a:gdLst>
                    <a:gd name="T0" fmla="*/ 0 w 29"/>
                    <a:gd name="T1" fmla="*/ 27376 h 21"/>
                    <a:gd name="T2" fmla="*/ 9438 w 29"/>
                    <a:gd name="T3" fmla="*/ 16426 h 21"/>
                    <a:gd name="T4" fmla="*/ 51910 w 29"/>
                    <a:gd name="T5" fmla="*/ 0 h 21"/>
                    <a:gd name="T6" fmla="*/ 66067 w 29"/>
                    <a:gd name="T7" fmla="*/ 16426 h 21"/>
                    <a:gd name="T8" fmla="*/ 94381 w 29"/>
                    <a:gd name="T9" fmla="*/ 21901 h 21"/>
                    <a:gd name="T10" fmla="*/ 103821 w 29"/>
                    <a:gd name="T11" fmla="*/ 49277 h 21"/>
                    <a:gd name="T12" fmla="*/ 136853 w 29"/>
                    <a:gd name="T13" fmla="*/ 54752 h 21"/>
                    <a:gd name="T14" fmla="*/ 80224 w 29"/>
                    <a:gd name="T15" fmla="*/ 114981 h 21"/>
                    <a:gd name="T16" fmla="*/ 70786 w 29"/>
                    <a:gd name="T17" fmla="*/ 76654 h 21"/>
                    <a:gd name="T18" fmla="*/ 14157 w 29"/>
                    <a:gd name="T19" fmla="*/ 87605 h 21"/>
                    <a:gd name="T20" fmla="*/ 37753 w 29"/>
                    <a:gd name="T21" fmla="*/ 49277 h 21"/>
                    <a:gd name="T22" fmla="*/ 0 w 29"/>
                    <a:gd name="T23" fmla="*/ 2737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1">
                      <a:moveTo>
                        <a:pt x="0" y="5"/>
                      </a:moveTo>
                      <a:cubicBezTo>
                        <a:pt x="0" y="3"/>
                        <a:pt x="2" y="3"/>
                        <a:pt x="2" y="3"/>
                      </a:cubicBezTo>
                      <a:cubicBezTo>
                        <a:pt x="2" y="3"/>
                        <a:pt x="10" y="1"/>
                        <a:pt x="11" y="0"/>
                      </a:cubicBezTo>
                      <a:cubicBezTo>
                        <a:pt x="13" y="0"/>
                        <a:pt x="13" y="3"/>
                        <a:pt x="14" y="3"/>
                      </a:cubicBezTo>
                      <a:cubicBezTo>
                        <a:pt x="15" y="3"/>
                        <a:pt x="19" y="4"/>
                        <a:pt x="20" y="4"/>
                      </a:cubicBezTo>
                      <a:cubicBezTo>
                        <a:pt x="21" y="4"/>
                        <a:pt x="21" y="9"/>
                        <a:pt x="22" y="9"/>
                      </a:cubicBezTo>
                      <a:cubicBezTo>
                        <a:pt x="23" y="9"/>
                        <a:pt x="29" y="9"/>
                        <a:pt x="29" y="10"/>
                      </a:cubicBezTo>
                      <a:cubicBezTo>
                        <a:pt x="29" y="10"/>
                        <a:pt x="17" y="21"/>
                        <a:pt x="17" y="21"/>
                      </a:cubicBezTo>
                      <a:cubicBezTo>
                        <a:pt x="16" y="20"/>
                        <a:pt x="16" y="14"/>
                        <a:pt x="15" y="14"/>
                      </a:cubicBezTo>
                      <a:cubicBezTo>
                        <a:pt x="15" y="13"/>
                        <a:pt x="3" y="17"/>
                        <a:pt x="3" y="16"/>
                      </a:cubicBezTo>
                      <a:cubicBezTo>
                        <a:pt x="2" y="16"/>
                        <a:pt x="9" y="10"/>
                        <a:pt x="8" y="9"/>
                      </a:cubicBezTo>
                      <a:cubicBezTo>
                        <a:pt x="7" y="8"/>
                        <a:pt x="1" y="6"/>
                        <a:pt x="0" y="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79" name="Freeform 263">
                  <a:extLst>
                    <a:ext uri="{FF2B5EF4-FFF2-40B4-BE49-F238E27FC236}">
                      <a16:creationId xmlns:a16="http://schemas.microsoft.com/office/drawing/2014/main" id="{E6A4DC74-5146-C417-1BD4-2C20E3B89EB2}"/>
                    </a:ext>
                  </a:extLst>
                </p:cNvPr>
                <p:cNvSpPr>
                  <a:spLocks/>
                </p:cNvSpPr>
                <p:nvPr>
                  <p:custDataLst>
                    <p:tags r:id="rId135"/>
                  </p:custDataLst>
                </p:nvPr>
              </p:nvSpPr>
              <p:spPr bwMode="auto">
                <a:xfrm>
                  <a:off x="6234441" y="1067085"/>
                  <a:ext cx="273954" cy="96357"/>
                </a:xfrm>
                <a:custGeom>
                  <a:avLst/>
                  <a:gdLst>
                    <a:gd name="T0" fmla="*/ 4688 w 71"/>
                    <a:gd name="T1" fmla="*/ 37055 h 23"/>
                    <a:gd name="T2" fmla="*/ 14061 w 71"/>
                    <a:gd name="T3" fmla="*/ 26469 h 23"/>
                    <a:gd name="T4" fmla="*/ 56247 w 71"/>
                    <a:gd name="T5" fmla="*/ 26469 h 23"/>
                    <a:gd name="T6" fmla="*/ 70308 w 71"/>
                    <a:gd name="T7" fmla="*/ 0 h 23"/>
                    <a:gd name="T8" fmla="*/ 117180 w 71"/>
                    <a:gd name="T9" fmla="*/ 21175 h 23"/>
                    <a:gd name="T10" fmla="*/ 159366 w 71"/>
                    <a:gd name="T11" fmla="*/ 42349 h 23"/>
                    <a:gd name="T12" fmla="*/ 173427 w 71"/>
                    <a:gd name="T13" fmla="*/ 0 h 23"/>
                    <a:gd name="T14" fmla="*/ 196863 w 71"/>
                    <a:gd name="T15" fmla="*/ 15881 h 23"/>
                    <a:gd name="T16" fmla="*/ 201551 w 71"/>
                    <a:gd name="T17" fmla="*/ 31761 h 23"/>
                    <a:gd name="T18" fmla="*/ 229674 w 71"/>
                    <a:gd name="T19" fmla="*/ 10588 h 23"/>
                    <a:gd name="T20" fmla="*/ 299983 w 71"/>
                    <a:gd name="T21" fmla="*/ 26469 h 23"/>
                    <a:gd name="T22" fmla="*/ 332794 w 71"/>
                    <a:gd name="T23" fmla="*/ 42349 h 23"/>
                    <a:gd name="T24" fmla="*/ 323419 w 71"/>
                    <a:gd name="T25" fmla="*/ 68818 h 23"/>
                    <a:gd name="T26" fmla="*/ 281234 w 71"/>
                    <a:gd name="T27" fmla="*/ 79406 h 23"/>
                    <a:gd name="T28" fmla="*/ 267173 w 71"/>
                    <a:gd name="T29" fmla="*/ 111167 h 23"/>
                    <a:gd name="T30" fmla="*/ 201551 w 71"/>
                    <a:gd name="T31" fmla="*/ 121754 h 23"/>
                    <a:gd name="T32" fmla="*/ 164054 w 71"/>
                    <a:gd name="T33" fmla="*/ 105873 h 23"/>
                    <a:gd name="T34" fmla="*/ 84371 w 71"/>
                    <a:gd name="T35" fmla="*/ 95285 h 23"/>
                    <a:gd name="T36" fmla="*/ 140618 w 71"/>
                    <a:gd name="T37" fmla="*/ 74112 h 23"/>
                    <a:gd name="T38" fmla="*/ 117180 w 71"/>
                    <a:gd name="T39" fmla="*/ 58230 h 23"/>
                    <a:gd name="T40" fmla="*/ 37499 w 71"/>
                    <a:gd name="T41" fmla="*/ 68818 h 23"/>
                    <a:gd name="T42" fmla="*/ 14061 w 71"/>
                    <a:gd name="T43" fmla="*/ 52936 h 23"/>
                    <a:gd name="T44" fmla="*/ 4688 w 71"/>
                    <a:gd name="T45" fmla="*/ 37055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23">
                      <a:moveTo>
                        <a:pt x="1" y="7"/>
                      </a:moveTo>
                      <a:cubicBezTo>
                        <a:pt x="0" y="6"/>
                        <a:pt x="3" y="5"/>
                        <a:pt x="3" y="5"/>
                      </a:cubicBezTo>
                      <a:cubicBezTo>
                        <a:pt x="4" y="5"/>
                        <a:pt x="10" y="6"/>
                        <a:pt x="12" y="5"/>
                      </a:cubicBezTo>
                      <a:cubicBezTo>
                        <a:pt x="13" y="5"/>
                        <a:pt x="13" y="0"/>
                        <a:pt x="15" y="0"/>
                      </a:cubicBezTo>
                      <a:cubicBezTo>
                        <a:pt x="18" y="1"/>
                        <a:pt x="22" y="4"/>
                        <a:pt x="25" y="4"/>
                      </a:cubicBezTo>
                      <a:cubicBezTo>
                        <a:pt x="28" y="4"/>
                        <a:pt x="34" y="9"/>
                        <a:pt x="34" y="8"/>
                      </a:cubicBezTo>
                      <a:cubicBezTo>
                        <a:pt x="34" y="7"/>
                        <a:pt x="35" y="0"/>
                        <a:pt x="37" y="0"/>
                      </a:cubicBezTo>
                      <a:cubicBezTo>
                        <a:pt x="39" y="0"/>
                        <a:pt x="42" y="2"/>
                        <a:pt x="42" y="3"/>
                      </a:cubicBezTo>
                      <a:cubicBezTo>
                        <a:pt x="42" y="3"/>
                        <a:pt x="42" y="6"/>
                        <a:pt x="43" y="6"/>
                      </a:cubicBezTo>
                      <a:cubicBezTo>
                        <a:pt x="44" y="6"/>
                        <a:pt x="47" y="2"/>
                        <a:pt x="49" y="2"/>
                      </a:cubicBezTo>
                      <a:cubicBezTo>
                        <a:pt x="51" y="3"/>
                        <a:pt x="63" y="5"/>
                        <a:pt x="64" y="5"/>
                      </a:cubicBezTo>
                      <a:cubicBezTo>
                        <a:pt x="65" y="5"/>
                        <a:pt x="70" y="6"/>
                        <a:pt x="71" y="8"/>
                      </a:cubicBezTo>
                      <a:cubicBezTo>
                        <a:pt x="71" y="10"/>
                        <a:pt x="70" y="13"/>
                        <a:pt x="69" y="13"/>
                      </a:cubicBezTo>
                      <a:cubicBezTo>
                        <a:pt x="69" y="13"/>
                        <a:pt x="60" y="14"/>
                        <a:pt x="60" y="15"/>
                      </a:cubicBezTo>
                      <a:cubicBezTo>
                        <a:pt x="59" y="17"/>
                        <a:pt x="61" y="22"/>
                        <a:pt x="57" y="21"/>
                      </a:cubicBezTo>
                      <a:cubicBezTo>
                        <a:pt x="54" y="21"/>
                        <a:pt x="47" y="23"/>
                        <a:pt x="43" y="23"/>
                      </a:cubicBezTo>
                      <a:cubicBezTo>
                        <a:pt x="39" y="22"/>
                        <a:pt x="37" y="20"/>
                        <a:pt x="35" y="20"/>
                      </a:cubicBezTo>
                      <a:cubicBezTo>
                        <a:pt x="34" y="20"/>
                        <a:pt x="19" y="19"/>
                        <a:pt x="18" y="18"/>
                      </a:cubicBezTo>
                      <a:cubicBezTo>
                        <a:pt x="17" y="17"/>
                        <a:pt x="30" y="15"/>
                        <a:pt x="30" y="14"/>
                      </a:cubicBezTo>
                      <a:cubicBezTo>
                        <a:pt x="30" y="13"/>
                        <a:pt x="25" y="11"/>
                        <a:pt x="25" y="11"/>
                      </a:cubicBezTo>
                      <a:cubicBezTo>
                        <a:pt x="25" y="11"/>
                        <a:pt x="10" y="14"/>
                        <a:pt x="8" y="13"/>
                      </a:cubicBezTo>
                      <a:cubicBezTo>
                        <a:pt x="6" y="12"/>
                        <a:pt x="4" y="11"/>
                        <a:pt x="3" y="10"/>
                      </a:cubicBezTo>
                      <a:cubicBezTo>
                        <a:pt x="2" y="9"/>
                        <a:pt x="1" y="7"/>
                        <a:pt x="1"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80" name="Freeform 264">
                  <a:extLst>
                    <a:ext uri="{FF2B5EF4-FFF2-40B4-BE49-F238E27FC236}">
                      <a16:creationId xmlns:a16="http://schemas.microsoft.com/office/drawing/2014/main" id="{732603F6-1327-5FB5-E5D4-78B466354BE2}"/>
                    </a:ext>
                  </a:extLst>
                </p:cNvPr>
                <p:cNvSpPr>
                  <a:spLocks/>
                </p:cNvSpPr>
                <p:nvPr>
                  <p:custDataLst>
                    <p:tags r:id="rId136"/>
                  </p:custDataLst>
                </p:nvPr>
              </p:nvSpPr>
              <p:spPr bwMode="auto">
                <a:xfrm>
                  <a:off x="6023362" y="1096912"/>
                  <a:ext cx="321110" cy="250072"/>
                </a:xfrm>
                <a:custGeom>
                  <a:avLst/>
                  <a:gdLst>
                    <a:gd name="T0" fmla="*/ 0 w 83"/>
                    <a:gd name="T1" fmla="*/ 36675 h 60"/>
                    <a:gd name="T2" fmla="*/ 28274 w 83"/>
                    <a:gd name="T3" fmla="*/ 26196 h 60"/>
                    <a:gd name="T4" fmla="*/ 65971 w 83"/>
                    <a:gd name="T5" fmla="*/ 31436 h 60"/>
                    <a:gd name="T6" fmla="*/ 113094 w 83"/>
                    <a:gd name="T7" fmla="*/ 20957 h 60"/>
                    <a:gd name="T8" fmla="*/ 94246 w 83"/>
                    <a:gd name="T9" fmla="*/ 47153 h 60"/>
                    <a:gd name="T10" fmla="*/ 113094 w 83"/>
                    <a:gd name="T11" fmla="*/ 68110 h 60"/>
                    <a:gd name="T12" fmla="*/ 136656 w 83"/>
                    <a:gd name="T13" fmla="*/ 31436 h 60"/>
                    <a:gd name="T14" fmla="*/ 164929 w 83"/>
                    <a:gd name="T15" fmla="*/ 57632 h 60"/>
                    <a:gd name="T16" fmla="*/ 202628 w 83"/>
                    <a:gd name="T17" fmla="*/ 104784 h 60"/>
                    <a:gd name="T18" fmla="*/ 183779 w 83"/>
                    <a:gd name="T19" fmla="*/ 20957 h 60"/>
                    <a:gd name="T20" fmla="*/ 207340 w 83"/>
                    <a:gd name="T21" fmla="*/ 5239 h 60"/>
                    <a:gd name="T22" fmla="*/ 249750 w 83"/>
                    <a:gd name="T23" fmla="*/ 36675 h 60"/>
                    <a:gd name="T24" fmla="*/ 249750 w 83"/>
                    <a:gd name="T25" fmla="*/ 73350 h 60"/>
                    <a:gd name="T26" fmla="*/ 282737 w 83"/>
                    <a:gd name="T27" fmla="*/ 57632 h 60"/>
                    <a:gd name="T28" fmla="*/ 296873 w 83"/>
                    <a:gd name="T29" fmla="*/ 89066 h 60"/>
                    <a:gd name="T30" fmla="*/ 320435 w 83"/>
                    <a:gd name="T31" fmla="*/ 83826 h 60"/>
                    <a:gd name="T32" fmla="*/ 367558 w 83"/>
                    <a:gd name="T33" fmla="*/ 104784 h 60"/>
                    <a:gd name="T34" fmla="*/ 391119 w 83"/>
                    <a:gd name="T35" fmla="*/ 120501 h 60"/>
                    <a:gd name="T36" fmla="*/ 376982 w 83"/>
                    <a:gd name="T37" fmla="*/ 130980 h 60"/>
                    <a:gd name="T38" fmla="*/ 301585 w 83"/>
                    <a:gd name="T39" fmla="*/ 146698 h 60"/>
                    <a:gd name="T40" fmla="*/ 296873 w 83"/>
                    <a:gd name="T41" fmla="*/ 183373 h 60"/>
                    <a:gd name="T42" fmla="*/ 273313 w 83"/>
                    <a:gd name="T43" fmla="*/ 188612 h 60"/>
                    <a:gd name="T44" fmla="*/ 273313 w 83"/>
                    <a:gd name="T45" fmla="*/ 225287 h 60"/>
                    <a:gd name="T46" fmla="*/ 254462 w 83"/>
                    <a:gd name="T47" fmla="*/ 230526 h 60"/>
                    <a:gd name="T48" fmla="*/ 235614 w 83"/>
                    <a:gd name="T49" fmla="*/ 288156 h 60"/>
                    <a:gd name="T50" fmla="*/ 221478 w 83"/>
                    <a:gd name="T51" fmla="*/ 314352 h 60"/>
                    <a:gd name="T52" fmla="*/ 160217 w 83"/>
                    <a:gd name="T53" fmla="*/ 277678 h 60"/>
                    <a:gd name="T54" fmla="*/ 113094 w 83"/>
                    <a:gd name="T55" fmla="*/ 241003 h 60"/>
                    <a:gd name="T56" fmla="*/ 193203 w 83"/>
                    <a:gd name="T57" fmla="*/ 225287 h 60"/>
                    <a:gd name="T58" fmla="*/ 193203 w 83"/>
                    <a:gd name="T59" fmla="*/ 199090 h 60"/>
                    <a:gd name="T60" fmla="*/ 108382 w 83"/>
                    <a:gd name="T61" fmla="*/ 204330 h 60"/>
                    <a:gd name="T62" fmla="*/ 108382 w 83"/>
                    <a:gd name="T63" fmla="*/ 188612 h 60"/>
                    <a:gd name="T64" fmla="*/ 160217 w 83"/>
                    <a:gd name="T65" fmla="*/ 172894 h 60"/>
                    <a:gd name="T66" fmla="*/ 197915 w 83"/>
                    <a:gd name="T67" fmla="*/ 162415 h 60"/>
                    <a:gd name="T68" fmla="*/ 221478 w 83"/>
                    <a:gd name="T69" fmla="*/ 162415 h 60"/>
                    <a:gd name="T70" fmla="*/ 212052 w 83"/>
                    <a:gd name="T71" fmla="*/ 141458 h 60"/>
                    <a:gd name="T72" fmla="*/ 174355 w 83"/>
                    <a:gd name="T73" fmla="*/ 136219 h 60"/>
                    <a:gd name="T74" fmla="*/ 164929 w 83"/>
                    <a:gd name="T75" fmla="*/ 120501 h 60"/>
                    <a:gd name="T76" fmla="*/ 136656 w 83"/>
                    <a:gd name="T77" fmla="*/ 125741 h 60"/>
                    <a:gd name="T78" fmla="*/ 131944 w 83"/>
                    <a:gd name="T79" fmla="*/ 146698 h 60"/>
                    <a:gd name="T80" fmla="*/ 94246 w 83"/>
                    <a:gd name="T81" fmla="*/ 157176 h 60"/>
                    <a:gd name="T82" fmla="*/ 70683 w 83"/>
                    <a:gd name="T83" fmla="*/ 151937 h 60"/>
                    <a:gd name="T84" fmla="*/ 32986 w 83"/>
                    <a:gd name="T85" fmla="*/ 115262 h 60"/>
                    <a:gd name="T86" fmla="*/ 51835 w 83"/>
                    <a:gd name="T87" fmla="*/ 104784 h 60"/>
                    <a:gd name="T88" fmla="*/ 37699 w 83"/>
                    <a:gd name="T89" fmla="*/ 78589 h 60"/>
                    <a:gd name="T90" fmla="*/ 14136 w 83"/>
                    <a:gd name="T91" fmla="*/ 83826 h 60"/>
                    <a:gd name="T92" fmla="*/ 0 w 83"/>
                    <a:gd name="T93" fmla="*/ 36675 h 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60">
                      <a:moveTo>
                        <a:pt x="0" y="7"/>
                      </a:moveTo>
                      <a:cubicBezTo>
                        <a:pt x="0" y="6"/>
                        <a:pt x="4" y="5"/>
                        <a:pt x="6" y="5"/>
                      </a:cubicBezTo>
                      <a:cubicBezTo>
                        <a:pt x="8" y="5"/>
                        <a:pt x="13" y="6"/>
                        <a:pt x="14" y="6"/>
                      </a:cubicBezTo>
                      <a:cubicBezTo>
                        <a:pt x="16" y="6"/>
                        <a:pt x="23" y="3"/>
                        <a:pt x="24" y="4"/>
                      </a:cubicBezTo>
                      <a:cubicBezTo>
                        <a:pt x="24" y="5"/>
                        <a:pt x="20" y="8"/>
                        <a:pt x="20" y="9"/>
                      </a:cubicBezTo>
                      <a:cubicBezTo>
                        <a:pt x="19" y="11"/>
                        <a:pt x="22" y="13"/>
                        <a:pt x="24" y="13"/>
                      </a:cubicBezTo>
                      <a:cubicBezTo>
                        <a:pt x="26" y="13"/>
                        <a:pt x="28" y="6"/>
                        <a:pt x="29" y="6"/>
                      </a:cubicBezTo>
                      <a:cubicBezTo>
                        <a:pt x="30" y="5"/>
                        <a:pt x="34" y="10"/>
                        <a:pt x="35" y="11"/>
                      </a:cubicBezTo>
                      <a:cubicBezTo>
                        <a:pt x="36" y="13"/>
                        <a:pt x="42" y="20"/>
                        <a:pt x="43" y="20"/>
                      </a:cubicBezTo>
                      <a:cubicBezTo>
                        <a:pt x="45" y="20"/>
                        <a:pt x="38" y="5"/>
                        <a:pt x="39" y="4"/>
                      </a:cubicBezTo>
                      <a:cubicBezTo>
                        <a:pt x="40" y="3"/>
                        <a:pt x="42" y="0"/>
                        <a:pt x="44" y="1"/>
                      </a:cubicBezTo>
                      <a:cubicBezTo>
                        <a:pt x="45" y="2"/>
                        <a:pt x="53" y="6"/>
                        <a:pt x="53" y="7"/>
                      </a:cubicBezTo>
                      <a:cubicBezTo>
                        <a:pt x="53" y="8"/>
                        <a:pt x="53" y="14"/>
                        <a:pt x="53" y="14"/>
                      </a:cubicBezTo>
                      <a:cubicBezTo>
                        <a:pt x="54" y="14"/>
                        <a:pt x="59" y="10"/>
                        <a:pt x="60" y="11"/>
                      </a:cubicBezTo>
                      <a:cubicBezTo>
                        <a:pt x="60" y="11"/>
                        <a:pt x="62" y="16"/>
                        <a:pt x="63" y="17"/>
                      </a:cubicBezTo>
                      <a:cubicBezTo>
                        <a:pt x="64" y="17"/>
                        <a:pt x="67" y="15"/>
                        <a:pt x="68" y="16"/>
                      </a:cubicBezTo>
                      <a:cubicBezTo>
                        <a:pt x="70" y="16"/>
                        <a:pt x="76" y="20"/>
                        <a:pt x="78" y="20"/>
                      </a:cubicBezTo>
                      <a:cubicBezTo>
                        <a:pt x="79" y="20"/>
                        <a:pt x="83" y="22"/>
                        <a:pt x="83" y="23"/>
                      </a:cubicBezTo>
                      <a:cubicBezTo>
                        <a:pt x="83" y="24"/>
                        <a:pt x="80" y="25"/>
                        <a:pt x="80" y="25"/>
                      </a:cubicBezTo>
                      <a:cubicBezTo>
                        <a:pt x="79" y="26"/>
                        <a:pt x="66" y="27"/>
                        <a:pt x="64" y="28"/>
                      </a:cubicBezTo>
                      <a:cubicBezTo>
                        <a:pt x="63" y="29"/>
                        <a:pt x="64" y="34"/>
                        <a:pt x="63" y="35"/>
                      </a:cubicBezTo>
                      <a:cubicBezTo>
                        <a:pt x="63" y="36"/>
                        <a:pt x="58" y="34"/>
                        <a:pt x="58" y="36"/>
                      </a:cubicBezTo>
                      <a:cubicBezTo>
                        <a:pt x="58" y="37"/>
                        <a:pt x="58" y="42"/>
                        <a:pt x="58" y="43"/>
                      </a:cubicBezTo>
                      <a:cubicBezTo>
                        <a:pt x="57" y="44"/>
                        <a:pt x="54" y="44"/>
                        <a:pt x="54" y="44"/>
                      </a:cubicBezTo>
                      <a:cubicBezTo>
                        <a:pt x="53" y="45"/>
                        <a:pt x="50" y="54"/>
                        <a:pt x="50" y="55"/>
                      </a:cubicBezTo>
                      <a:cubicBezTo>
                        <a:pt x="50" y="56"/>
                        <a:pt x="50" y="60"/>
                        <a:pt x="47" y="60"/>
                      </a:cubicBezTo>
                      <a:cubicBezTo>
                        <a:pt x="43" y="59"/>
                        <a:pt x="37" y="54"/>
                        <a:pt x="34" y="53"/>
                      </a:cubicBezTo>
                      <a:cubicBezTo>
                        <a:pt x="32" y="51"/>
                        <a:pt x="24" y="48"/>
                        <a:pt x="24" y="46"/>
                      </a:cubicBezTo>
                      <a:cubicBezTo>
                        <a:pt x="25" y="45"/>
                        <a:pt x="40" y="43"/>
                        <a:pt x="41" y="43"/>
                      </a:cubicBezTo>
                      <a:cubicBezTo>
                        <a:pt x="42" y="43"/>
                        <a:pt x="41" y="39"/>
                        <a:pt x="41" y="38"/>
                      </a:cubicBezTo>
                      <a:cubicBezTo>
                        <a:pt x="41" y="37"/>
                        <a:pt x="24" y="39"/>
                        <a:pt x="23" y="39"/>
                      </a:cubicBezTo>
                      <a:cubicBezTo>
                        <a:pt x="23" y="40"/>
                        <a:pt x="22" y="36"/>
                        <a:pt x="23" y="36"/>
                      </a:cubicBezTo>
                      <a:cubicBezTo>
                        <a:pt x="24" y="35"/>
                        <a:pt x="33" y="35"/>
                        <a:pt x="34" y="33"/>
                      </a:cubicBezTo>
                      <a:cubicBezTo>
                        <a:pt x="36" y="32"/>
                        <a:pt x="40" y="31"/>
                        <a:pt x="42" y="31"/>
                      </a:cubicBezTo>
                      <a:cubicBezTo>
                        <a:pt x="44" y="31"/>
                        <a:pt x="47" y="31"/>
                        <a:pt x="47" y="31"/>
                      </a:cubicBezTo>
                      <a:cubicBezTo>
                        <a:pt x="48" y="30"/>
                        <a:pt x="45" y="28"/>
                        <a:pt x="45" y="27"/>
                      </a:cubicBezTo>
                      <a:cubicBezTo>
                        <a:pt x="45" y="25"/>
                        <a:pt x="38" y="27"/>
                        <a:pt x="37" y="26"/>
                      </a:cubicBezTo>
                      <a:cubicBezTo>
                        <a:pt x="36" y="24"/>
                        <a:pt x="35" y="24"/>
                        <a:pt x="35" y="23"/>
                      </a:cubicBezTo>
                      <a:cubicBezTo>
                        <a:pt x="35" y="22"/>
                        <a:pt x="30" y="24"/>
                        <a:pt x="29" y="24"/>
                      </a:cubicBezTo>
                      <a:cubicBezTo>
                        <a:pt x="28" y="24"/>
                        <a:pt x="28" y="28"/>
                        <a:pt x="28" y="28"/>
                      </a:cubicBezTo>
                      <a:cubicBezTo>
                        <a:pt x="27" y="29"/>
                        <a:pt x="22" y="30"/>
                        <a:pt x="20" y="30"/>
                      </a:cubicBezTo>
                      <a:cubicBezTo>
                        <a:pt x="18" y="30"/>
                        <a:pt x="17" y="31"/>
                        <a:pt x="15" y="29"/>
                      </a:cubicBezTo>
                      <a:cubicBezTo>
                        <a:pt x="13" y="28"/>
                        <a:pt x="7" y="23"/>
                        <a:pt x="7" y="22"/>
                      </a:cubicBezTo>
                      <a:cubicBezTo>
                        <a:pt x="6" y="20"/>
                        <a:pt x="11" y="21"/>
                        <a:pt x="11" y="20"/>
                      </a:cubicBezTo>
                      <a:cubicBezTo>
                        <a:pt x="11" y="19"/>
                        <a:pt x="9" y="16"/>
                        <a:pt x="8" y="15"/>
                      </a:cubicBezTo>
                      <a:cubicBezTo>
                        <a:pt x="8" y="14"/>
                        <a:pt x="4" y="18"/>
                        <a:pt x="3" y="16"/>
                      </a:cubicBezTo>
                      <a:cubicBezTo>
                        <a:pt x="2" y="15"/>
                        <a:pt x="0" y="9"/>
                        <a:pt x="0"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81" name="Freeform 274">
                  <a:extLst>
                    <a:ext uri="{FF2B5EF4-FFF2-40B4-BE49-F238E27FC236}">
                      <a16:creationId xmlns:a16="http://schemas.microsoft.com/office/drawing/2014/main" id="{A79C0373-8E15-6E3C-3176-337332F0B76F}"/>
                    </a:ext>
                  </a:extLst>
                </p:cNvPr>
                <p:cNvSpPr>
                  <a:spLocks/>
                </p:cNvSpPr>
                <p:nvPr>
                  <p:custDataLst>
                    <p:tags r:id="rId137"/>
                  </p:custDataLst>
                </p:nvPr>
              </p:nvSpPr>
              <p:spPr bwMode="auto">
                <a:xfrm>
                  <a:off x="6313036" y="1762241"/>
                  <a:ext cx="321110" cy="520793"/>
                </a:xfrm>
                <a:custGeom>
                  <a:avLst/>
                  <a:gdLst>
                    <a:gd name="T0" fmla="*/ 32986 w 83"/>
                    <a:gd name="T1" fmla="*/ 106403 h 124"/>
                    <a:gd name="T2" fmla="*/ 0 w 83"/>
                    <a:gd name="T3" fmla="*/ 53202 h 124"/>
                    <a:gd name="T4" fmla="*/ 18848 w 83"/>
                    <a:gd name="T5" fmla="*/ 42561 h 124"/>
                    <a:gd name="T6" fmla="*/ 70683 w 83"/>
                    <a:gd name="T7" fmla="*/ 74482 h 124"/>
                    <a:gd name="T8" fmla="*/ 117806 w 83"/>
                    <a:gd name="T9" fmla="*/ 74482 h 124"/>
                    <a:gd name="T10" fmla="*/ 160217 w 83"/>
                    <a:gd name="T11" fmla="*/ 85121 h 124"/>
                    <a:gd name="T12" fmla="*/ 183779 w 83"/>
                    <a:gd name="T13" fmla="*/ 53202 h 124"/>
                    <a:gd name="T14" fmla="*/ 207340 w 83"/>
                    <a:gd name="T15" fmla="*/ 10640 h 124"/>
                    <a:gd name="T16" fmla="*/ 245038 w 83"/>
                    <a:gd name="T17" fmla="*/ 0 h 124"/>
                    <a:gd name="T18" fmla="*/ 273313 w 83"/>
                    <a:gd name="T19" fmla="*/ 10640 h 124"/>
                    <a:gd name="T20" fmla="*/ 292161 w 83"/>
                    <a:gd name="T21" fmla="*/ 31921 h 124"/>
                    <a:gd name="T22" fmla="*/ 287449 w 83"/>
                    <a:gd name="T23" fmla="*/ 63842 h 124"/>
                    <a:gd name="T24" fmla="*/ 296873 w 83"/>
                    <a:gd name="T25" fmla="*/ 69162 h 124"/>
                    <a:gd name="T26" fmla="*/ 287449 w 83"/>
                    <a:gd name="T27" fmla="*/ 95763 h 124"/>
                    <a:gd name="T28" fmla="*/ 292161 w 83"/>
                    <a:gd name="T29" fmla="*/ 122364 h 124"/>
                    <a:gd name="T30" fmla="*/ 334572 w 83"/>
                    <a:gd name="T31" fmla="*/ 154283 h 124"/>
                    <a:gd name="T32" fmla="*/ 306297 w 83"/>
                    <a:gd name="T33" fmla="*/ 207485 h 124"/>
                    <a:gd name="T34" fmla="*/ 329860 w 83"/>
                    <a:gd name="T35" fmla="*/ 255366 h 124"/>
                    <a:gd name="T36" fmla="*/ 334572 w 83"/>
                    <a:gd name="T37" fmla="*/ 297928 h 124"/>
                    <a:gd name="T38" fmla="*/ 325148 w 83"/>
                    <a:gd name="T39" fmla="*/ 351129 h 124"/>
                    <a:gd name="T40" fmla="*/ 353420 w 83"/>
                    <a:gd name="T41" fmla="*/ 383050 h 124"/>
                    <a:gd name="T42" fmla="*/ 339284 w 83"/>
                    <a:gd name="T43" fmla="*/ 420291 h 124"/>
                    <a:gd name="T44" fmla="*/ 372270 w 83"/>
                    <a:gd name="T45" fmla="*/ 446892 h 124"/>
                    <a:gd name="T46" fmla="*/ 386407 w 83"/>
                    <a:gd name="T47" fmla="*/ 484132 h 124"/>
                    <a:gd name="T48" fmla="*/ 296873 w 83"/>
                    <a:gd name="T49" fmla="*/ 579895 h 124"/>
                    <a:gd name="T50" fmla="*/ 278025 w 83"/>
                    <a:gd name="T51" fmla="*/ 606495 h 124"/>
                    <a:gd name="T52" fmla="*/ 278025 w 83"/>
                    <a:gd name="T53" fmla="*/ 606495 h 124"/>
                    <a:gd name="T54" fmla="*/ 259175 w 83"/>
                    <a:gd name="T55" fmla="*/ 617136 h 124"/>
                    <a:gd name="T56" fmla="*/ 179067 w 83"/>
                    <a:gd name="T57" fmla="*/ 633096 h 124"/>
                    <a:gd name="T58" fmla="*/ 89534 w 83"/>
                    <a:gd name="T59" fmla="*/ 654377 h 124"/>
                    <a:gd name="T60" fmla="*/ 65971 w 83"/>
                    <a:gd name="T61" fmla="*/ 633096 h 124"/>
                    <a:gd name="T62" fmla="*/ 28274 w 83"/>
                    <a:gd name="T63" fmla="*/ 627776 h 124"/>
                    <a:gd name="T64" fmla="*/ 18848 w 83"/>
                    <a:gd name="T65" fmla="*/ 611816 h 124"/>
                    <a:gd name="T66" fmla="*/ 32986 w 83"/>
                    <a:gd name="T67" fmla="*/ 553294 h 124"/>
                    <a:gd name="T68" fmla="*/ 18848 w 83"/>
                    <a:gd name="T69" fmla="*/ 500092 h 124"/>
                    <a:gd name="T70" fmla="*/ 23561 w 83"/>
                    <a:gd name="T71" fmla="*/ 462851 h 124"/>
                    <a:gd name="T72" fmla="*/ 70683 w 83"/>
                    <a:gd name="T73" fmla="*/ 425610 h 124"/>
                    <a:gd name="T74" fmla="*/ 122520 w 83"/>
                    <a:gd name="T75" fmla="*/ 377730 h 124"/>
                    <a:gd name="T76" fmla="*/ 146081 w 83"/>
                    <a:gd name="T77" fmla="*/ 351129 h 124"/>
                    <a:gd name="T78" fmla="*/ 174355 w 83"/>
                    <a:gd name="T79" fmla="*/ 345809 h 124"/>
                    <a:gd name="T80" fmla="*/ 169641 w 83"/>
                    <a:gd name="T81" fmla="*/ 297928 h 124"/>
                    <a:gd name="T82" fmla="*/ 113094 w 83"/>
                    <a:gd name="T83" fmla="*/ 281967 h 124"/>
                    <a:gd name="T84" fmla="*/ 113094 w 83"/>
                    <a:gd name="T85" fmla="*/ 281967 h 124"/>
                    <a:gd name="T86" fmla="*/ 117806 w 83"/>
                    <a:gd name="T87" fmla="*/ 239406 h 124"/>
                    <a:gd name="T88" fmla="*/ 108382 w 83"/>
                    <a:gd name="T89" fmla="*/ 180884 h 124"/>
                    <a:gd name="T90" fmla="*/ 94246 w 83"/>
                    <a:gd name="T91" fmla="*/ 133004 h 124"/>
                    <a:gd name="T92" fmla="*/ 32986 w 83"/>
                    <a:gd name="T93" fmla="*/ 106403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124">
                      <a:moveTo>
                        <a:pt x="7" y="20"/>
                      </a:moveTo>
                      <a:cubicBezTo>
                        <a:pt x="0" y="10"/>
                        <a:pt x="0" y="10"/>
                        <a:pt x="0" y="10"/>
                      </a:cubicBezTo>
                      <a:cubicBezTo>
                        <a:pt x="2" y="9"/>
                        <a:pt x="4" y="8"/>
                        <a:pt x="4" y="8"/>
                      </a:cubicBezTo>
                      <a:cubicBezTo>
                        <a:pt x="6" y="8"/>
                        <a:pt x="13" y="14"/>
                        <a:pt x="15" y="14"/>
                      </a:cubicBezTo>
                      <a:cubicBezTo>
                        <a:pt x="17" y="15"/>
                        <a:pt x="23" y="14"/>
                        <a:pt x="25" y="14"/>
                      </a:cubicBezTo>
                      <a:cubicBezTo>
                        <a:pt x="26" y="14"/>
                        <a:pt x="33" y="18"/>
                        <a:pt x="34" y="16"/>
                      </a:cubicBezTo>
                      <a:cubicBezTo>
                        <a:pt x="36" y="14"/>
                        <a:pt x="39" y="12"/>
                        <a:pt x="39" y="10"/>
                      </a:cubicBezTo>
                      <a:cubicBezTo>
                        <a:pt x="39" y="8"/>
                        <a:pt x="43" y="3"/>
                        <a:pt x="44" y="2"/>
                      </a:cubicBezTo>
                      <a:cubicBezTo>
                        <a:pt x="44" y="1"/>
                        <a:pt x="51" y="0"/>
                        <a:pt x="52" y="0"/>
                      </a:cubicBezTo>
                      <a:cubicBezTo>
                        <a:pt x="53" y="0"/>
                        <a:pt x="56" y="1"/>
                        <a:pt x="58" y="2"/>
                      </a:cubicBezTo>
                      <a:cubicBezTo>
                        <a:pt x="60" y="3"/>
                        <a:pt x="62" y="4"/>
                        <a:pt x="62" y="6"/>
                      </a:cubicBezTo>
                      <a:cubicBezTo>
                        <a:pt x="62" y="8"/>
                        <a:pt x="59" y="11"/>
                        <a:pt x="61" y="12"/>
                      </a:cubicBezTo>
                      <a:cubicBezTo>
                        <a:pt x="62" y="12"/>
                        <a:pt x="62" y="12"/>
                        <a:pt x="63" y="13"/>
                      </a:cubicBezTo>
                      <a:cubicBezTo>
                        <a:pt x="61" y="18"/>
                        <a:pt x="61" y="18"/>
                        <a:pt x="61" y="18"/>
                      </a:cubicBezTo>
                      <a:cubicBezTo>
                        <a:pt x="61" y="18"/>
                        <a:pt x="61" y="21"/>
                        <a:pt x="62" y="23"/>
                      </a:cubicBezTo>
                      <a:cubicBezTo>
                        <a:pt x="64" y="25"/>
                        <a:pt x="71" y="27"/>
                        <a:pt x="71" y="29"/>
                      </a:cubicBezTo>
                      <a:cubicBezTo>
                        <a:pt x="71" y="32"/>
                        <a:pt x="65" y="36"/>
                        <a:pt x="65" y="39"/>
                      </a:cubicBezTo>
                      <a:cubicBezTo>
                        <a:pt x="64" y="42"/>
                        <a:pt x="69" y="45"/>
                        <a:pt x="70" y="48"/>
                      </a:cubicBezTo>
                      <a:cubicBezTo>
                        <a:pt x="71" y="50"/>
                        <a:pt x="71" y="54"/>
                        <a:pt x="71" y="56"/>
                      </a:cubicBezTo>
                      <a:cubicBezTo>
                        <a:pt x="71" y="59"/>
                        <a:pt x="70" y="62"/>
                        <a:pt x="69" y="66"/>
                      </a:cubicBezTo>
                      <a:cubicBezTo>
                        <a:pt x="69" y="69"/>
                        <a:pt x="74" y="70"/>
                        <a:pt x="75" y="72"/>
                      </a:cubicBezTo>
                      <a:cubicBezTo>
                        <a:pt x="76" y="74"/>
                        <a:pt x="71" y="78"/>
                        <a:pt x="72" y="79"/>
                      </a:cubicBezTo>
                      <a:cubicBezTo>
                        <a:pt x="72" y="81"/>
                        <a:pt x="77" y="83"/>
                        <a:pt x="79" y="84"/>
                      </a:cubicBezTo>
                      <a:cubicBezTo>
                        <a:pt x="82" y="85"/>
                        <a:pt x="83" y="88"/>
                        <a:pt x="82" y="91"/>
                      </a:cubicBezTo>
                      <a:cubicBezTo>
                        <a:pt x="81" y="94"/>
                        <a:pt x="65" y="107"/>
                        <a:pt x="63" y="109"/>
                      </a:cubicBezTo>
                      <a:cubicBezTo>
                        <a:pt x="59" y="114"/>
                        <a:pt x="59" y="114"/>
                        <a:pt x="59" y="114"/>
                      </a:cubicBezTo>
                      <a:cubicBezTo>
                        <a:pt x="59" y="114"/>
                        <a:pt x="59" y="114"/>
                        <a:pt x="59" y="114"/>
                      </a:cubicBezTo>
                      <a:cubicBezTo>
                        <a:pt x="58" y="115"/>
                        <a:pt x="56" y="116"/>
                        <a:pt x="55" y="116"/>
                      </a:cubicBezTo>
                      <a:cubicBezTo>
                        <a:pt x="53" y="116"/>
                        <a:pt x="40" y="119"/>
                        <a:pt x="38" y="119"/>
                      </a:cubicBezTo>
                      <a:cubicBezTo>
                        <a:pt x="36" y="119"/>
                        <a:pt x="20" y="124"/>
                        <a:pt x="19" y="123"/>
                      </a:cubicBezTo>
                      <a:cubicBezTo>
                        <a:pt x="17" y="122"/>
                        <a:pt x="16" y="120"/>
                        <a:pt x="14" y="119"/>
                      </a:cubicBezTo>
                      <a:cubicBezTo>
                        <a:pt x="13" y="118"/>
                        <a:pt x="8" y="118"/>
                        <a:pt x="6" y="118"/>
                      </a:cubicBezTo>
                      <a:cubicBezTo>
                        <a:pt x="4" y="118"/>
                        <a:pt x="4" y="116"/>
                        <a:pt x="4" y="115"/>
                      </a:cubicBezTo>
                      <a:cubicBezTo>
                        <a:pt x="5" y="113"/>
                        <a:pt x="7" y="106"/>
                        <a:pt x="7" y="104"/>
                      </a:cubicBezTo>
                      <a:cubicBezTo>
                        <a:pt x="6" y="102"/>
                        <a:pt x="5" y="97"/>
                        <a:pt x="4" y="94"/>
                      </a:cubicBezTo>
                      <a:cubicBezTo>
                        <a:pt x="4" y="92"/>
                        <a:pt x="4" y="87"/>
                        <a:pt x="5" y="87"/>
                      </a:cubicBezTo>
                      <a:cubicBezTo>
                        <a:pt x="6" y="86"/>
                        <a:pt x="13" y="81"/>
                        <a:pt x="15" y="80"/>
                      </a:cubicBezTo>
                      <a:cubicBezTo>
                        <a:pt x="16" y="79"/>
                        <a:pt x="24" y="72"/>
                        <a:pt x="26" y="71"/>
                      </a:cubicBezTo>
                      <a:cubicBezTo>
                        <a:pt x="27" y="70"/>
                        <a:pt x="30" y="66"/>
                        <a:pt x="31" y="66"/>
                      </a:cubicBezTo>
                      <a:cubicBezTo>
                        <a:pt x="32" y="65"/>
                        <a:pt x="36" y="67"/>
                        <a:pt x="37" y="65"/>
                      </a:cubicBezTo>
                      <a:cubicBezTo>
                        <a:pt x="38" y="63"/>
                        <a:pt x="37" y="58"/>
                        <a:pt x="36" y="56"/>
                      </a:cubicBezTo>
                      <a:cubicBezTo>
                        <a:pt x="35" y="55"/>
                        <a:pt x="28" y="53"/>
                        <a:pt x="24" y="53"/>
                      </a:cubicBezTo>
                      <a:cubicBezTo>
                        <a:pt x="24" y="53"/>
                        <a:pt x="24" y="53"/>
                        <a:pt x="24" y="53"/>
                      </a:cubicBezTo>
                      <a:cubicBezTo>
                        <a:pt x="24" y="52"/>
                        <a:pt x="25" y="47"/>
                        <a:pt x="25" y="45"/>
                      </a:cubicBezTo>
                      <a:cubicBezTo>
                        <a:pt x="25" y="43"/>
                        <a:pt x="24" y="36"/>
                        <a:pt x="23" y="34"/>
                      </a:cubicBezTo>
                      <a:cubicBezTo>
                        <a:pt x="21" y="32"/>
                        <a:pt x="23" y="27"/>
                        <a:pt x="20" y="25"/>
                      </a:cubicBezTo>
                      <a:cubicBezTo>
                        <a:pt x="17" y="23"/>
                        <a:pt x="8" y="21"/>
                        <a:pt x="7" y="2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82" name="Freeform 278">
                  <a:extLst>
                    <a:ext uri="{FF2B5EF4-FFF2-40B4-BE49-F238E27FC236}">
                      <a16:creationId xmlns:a16="http://schemas.microsoft.com/office/drawing/2014/main" id="{345B19DE-FC94-B6EC-3349-42820EE4A0A8}"/>
                    </a:ext>
                  </a:extLst>
                </p:cNvPr>
                <p:cNvSpPr>
                  <a:spLocks/>
                </p:cNvSpPr>
                <p:nvPr>
                  <p:custDataLst>
                    <p:tags r:id="rId138"/>
                  </p:custDataLst>
                </p:nvPr>
              </p:nvSpPr>
              <p:spPr bwMode="auto">
                <a:xfrm>
                  <a:off x="6043570" y="1808126"/>
                  <a:ext cx="368269" cy="685977"/>
                </a:xfrm>
                <a:custGeom>
                  <a:avLst/>
                  <a:gdLst>
                    <a:gd name="T0" fmla="*/ 0 w 96"/>
                    <a:gd name="T1" fmla="*/ 673056 h 163"/>
                    <a:gd name="T2" fmla="*/ 13899 w 96"/>
                    <a:gd name="T3" fmla="*/ 657031 h 163"/>
                    <a:gd name="T4" fmla="*/ 18532 w 96"/>
                    <a:gd name="T5" fmla="*/ 608957 h 163"/>
                    <a:gd name="T6" fmla="*/ 41697 w 96"/>
                    <a:gd name="T7" fmla="*/ 587590 h 163"/>
                    <a:gd name="T8" fmla="*/ 32431 w 96"/>
                    <a:gd name="T9" fmla="*/ 544855 h 163"/>
                    <a:gd name="T10" fmla="*/ 50963 w 96"/>
                    <a:gd name="T11" fmla="*/ 518147 h 163"/>
                    <a:gd name="T12" fmla="*/ 27798 w 96"/>
                    <a:gd name="T13" fmla="*/ 475414 h 163"/>
                    <a:gd name="T14" fmla="*/ 27798 w 96"/>
                    <a:gd name="T15" fmla="*/ 384604 h 163"/>
                    <a:gd name="T16" fmla="*/ 55596 w 96"/>
                    <a:gd name="T17" fmla="*/ 352554 h 163"/>
                    <a:gd name="T18" fmla="*/ 88027 w 96"/>
                    <a:gd name="T19" fmla="*/ 357896 h 163"/>
                    <a:gd name="T20" fmla="*/ 97293 w 96"/>
                    <a:gd name="T21" fmla="*/ 320504 h 163"/>
                    <a:gd name="T22" fmla="*/ 78761 w 96"/>
                    <a:gd name="T23" fmla="*/ 299136 h 163"/>
                    <a:gd name="T24" fmla="*/ 111192 w 96"/>
                    <a:gd name="T25" fmla="*/ 261744 h 163"/>
                    <a:gd name="T26" fmla="*/ 115823 w 96"/>
                    <a:gd name="T27" fmla="*/ 213669 h 163"/>
                    <a:gd name="T28" fmla="*/ 148254 w 96"/>
                    <a:gd name="T29" fmla="*/ 197645 h 163"/>
                    <a:gd name="T30" fmla="*/ 180685 w 96"/>
                    <a:gd name="T31" fmla="*/ 144226 h 163"/>
                    <a:gd name="T32" fmla="*/ 176052 w 96"/>
                    <a:gd name="T33" fmla="*/ 117518 h 163"/>
                    <a:gd name="T34" fmla="*/ 208483 w 96"/>
                    <a:gd name="T35" fmla="*/ 74785 h 163"/>
                    <a:gd name="T36" fmla="*/ 236281 w 96"/>
                    <a:gd name="T37" fmla="*/ 85468 h 163"/>
                    <a:gd name="T38" fmla="*/ 245547 w 96"/>
                    <a:gd name="T39" fmla="*/ 42733 h 163"/>
                    <a:gd name="T40" fmla="*/ 305776 w 96"/>
                    <a:gd name="T41" fmla="*/ 48075 h 163"/>
                    <a:gd name="T42" fmla="*/ 319675 w 96"/>
                    <a:gd name="T43" fmla="*/ 5342 h 163"/>
                    <a:gd name="T44" fmla="*/ 328941 w 96"/>
                    <a:gd name="T45" fmla="*/ 0 h 163"/>
                    <a:gd name="T46" fmla="*/ 361371 w 96"/>
                    <a:gd name="T47" fmla="*/ 53416 h 163"/>
                    <a:gd name="T48" fmla="*/ 421600 w 96"/>
                    <a:gd name="T49" fmla="*/ 80126 h 163"/>
                    <a:gd name="T50" fmla="*/ 435499 w 96"/>
                    <a:gd name="T51" fmla="*/ 128201 h 163"/>
                    <a:gd name="T52" fmla="*/ 444765 w 96"/>
                    <a:gd name="T53" fmla="*/ 186961 h 163"/>
                    <a:gd name="T54" fmla="*/ 440132 w 96"/>
                    <a:gd name="T55" fmla="*/ 229694 h 163"/>
                    <a:gd name="T56" fmla="*/ 384536 w 96"/>
                    <a:gd name="T57" fmla="*/ 245719 h 163"/>
                    <a:gd name="T58" fmla="*/ 361371 w 96"/>
                    <a:gd name="T59" fmla="*/ 267086 h 163"/>
                    <a:gd name="T60" fmla="*/ 342839 w 96"/>
                    <a:gd name="T61" fmla="*/ 293794 h 163"/>
                    <a:gd name="T62" fmla="*/ 356738 w 96"/>
                    <a:gd name="T63" fmla="*/ 320504 h 163"/>
                    <a:gd name="T64" fmla="*/ 324308 w 96"/>
                    <a:gd name="T65" fmla="*/ 357896 h 163"/>
                    <a:gd name="T66" fmla="*/ 254813 w 96"/>
                    <a:gd name="T67" fmla="*/ 411312 h 163"/>
                    <a:gd name="T68" fmla="*/ 213116 w 96"/>
                    <a:gd name="T69" fmla="*/ 480755 h 163"/>
                    <a:gd name="T70" fmla="*/ 208483 w 96"/>
                    <a:gd name="T71" fmla="*/ 550197 h 163"/>
                    <a:gd name="T72" fmla="*/ 240914 w 96"/>
                    <a:gd name="T73" fmla="*/ 576907 h 163"/>
                    <a:gd name="T74" fmla="*/ 277978 w 96"/>
                    <a:gd name="T75" fmla="*/ 608957 h 163"/>
                    <a:gd name="T76" fmla="*/ 264079 w 96"/>
                    <a:gd name="T77" fmla="*/ 635665 h 163"/>
                    <a:gd name="T78" fmla="*/ 236281 w 96"/>
                    <a:gd name="T79" fmla="*/ 667715 h 163"/>
                    <a:gd name="T80" fmla="*/ 194584 w 96"/>
                    <a:gd name="T81" fmla="*/ 683740 h 163"/>
                    <a:gd name="T82" fmla="*/ 189951 w 96"/>
                    <a:gd name="T83" fmla="*/ 737158 h 163"/>
                    <a:gd name="T84" fmla="*/ 162153 w 96"/>
                    <a:gd name="T85" fmla="*/ 817284 h 163"/>
                    <a:gd name="T86" fmla="*/ 152887 w 96"/>
                    <a:gd name="T87" fmla="*/ 833309 h 163"/>
                    <a:gd name="T88" fmla="*/ 111192 w 96"/>
                    <a:gd name="T89" fmla="*/ 833309 h 163"/>
                    <a:gd name="T90" fmla="*/ 106559 w 96"/>
                    <a:gd name="T91" fmla="*/ 865359 h 163"/>
                    <a:gd name="T92" fmla="*/ 64862 w 96"/>
                    <a:gd name="T93" fmla="*/ 865359 h 163"/>
                    <a:gd name="T94" fmla="*/ 50963 w 96"/>
                    <a:gd name="T95" fmla="*/ 822626 h 163"/>
                    <a:gd name="T96" fmla="*/ 55596 w 96"/>
                    <a:gd name="T97" fmla="*/ 795916 h 163"/>
                    <a:gd name="T98" fmla="*/ 27798 w 96"/>
                    <a:gd name="T99" fmla="*/ 758524 h 163"/>
                    <a:gd name="T100" fmla="*/ 0 w 96"/>
                    <a:gd name="T101" fmla="*/ 678398 h 163"/>
                    <a:gd name="T102" fmla="*/ 0 w 96"/>
                    <a:gd name="T103" fmla="*/ 673056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6" h="163">
                      <a:moveTo>
                        <a:pt x="0" y="126"/>
                      </a:moveTo>
                      <a:cubicBezTo>
                        <a:pt x="0" y="126"/>
                        <a:pt x="1" y="126"/>
                        <a:pt x="3" y="123"/>
                      </a:cubicBezTo>
                      <a:cubicBezTo>
                        <a:pt x="6" y="120"/>
                        <a:pt x="3" y="115"/>
                        <a:pt x="4" y="114"/>
                      </a:cubicBezTo>
                      <a:cubicBezTo>
                        <a:pt x="6" y="113"/>
                        <a:pt x="9" y="112"/>
                        <a:pt x="9" y="110"/>
                      </a:cubicBezTo>
                      <a:cubicBezTo>
                        <a:pt x="9" y="108"/>
                        <a:pt x="7" y="103"/>
                        <a:pt x="7" y="102"/>
                      </a:cubicBezTo>
                      <a:cubicBezTo>
                        <a:pt x="7" y="101"/>
                        <a:pt x="12" y="100"/>
                        <a:pt x="11" y="97"/>
                      </a:cubicBezTo>
                      <a:cubicBezTo>
                        <a:pt x="11" y="95"/>
                        <a:pt x="5" y="92"/>
                        <a:pt x="6" y="89"/>
                      </a:cubicBezTo>
                      <a:cubicBezTo>
                        <a:pt x="7" y="85"/>
                        <a:pt x="4" y="74"/>
                        <a:pt x="6" y="72"/>
                      </a:cubicBezTo>
                      <a:cubicBezTo>
                        <a:pt x="8" y="70"/>
                        <a:pt x="10" y="66"/>
                        <a:pt x="12" y="66"/>
                      </a:cubicBezTo>
                      <a:cubicBezTo>
                        <a:pt x="13" y="66"/>
                        <a:pt x="18" y="67"/>
                        <a:pt x="19" y="67"/>
                      </a:cubicBezTo>
                      <a:cubicBezTo>
                        <a:pt x="20" y="67"/>
                        <a:pt x="21" y="62"/>
                        <a:pt x="21" y="60"/>
                      </a:cubicBezTo>
                      <a:cubicBezTo>
                        <a:pt x="21" y="58"/>
                        <a:pt x="16" y="57"/>
                        <a:pt x="17" y="56"/>
                      </a:cubicBezTo>
                      <a:cubicBezTo>
                        <a:pt x="18" y="56"/>
                        <a:pt x="23" y="51"/>
                        <a:pt x="24" y="49"/>
                      </a:cubicBezTo>
                      <a:cubicBezTo>
                        <a:pt x="24" y="47"/>
                        <a:pt x="25" y="40"/>
                        <a:pt x="25" y="40"/>
                      </a:cubicBezTo>
                      <a:cubicBezTo>
                        <a:pt x="32" y="37"/>
                        <a:pt x="32" y="37"/>
                        <a:pt x="32" y="37"/>
                      </a:cubicBezTo>
                      <a:cubicBezTo>
                        <a:pt x="32" y="37"/>
                        <a:pt x="39" y="27"/>
                        <a:pt x="39" y="27"/>
                      </a:cubicBezTo>
                      <a:cubicBezTo>
                        <a:pt x="39" y="26"/>
                        <a:pt x="38" y="22"/>
                        <a:pt x="38" y="22"/>
                      </a:cubicBezTo>
                      <a:cubicBezTo>
                        <a:pt x="38" y="22"/>
                        <a:pt x="44" y="14"/>
                        <a:pt x="45" y="14"/>
                      </a:cubicBezTo>
                      <a:cubicBezTo>
                        <a:pt x="45" y="14"/>
                        <a:pt x="50" y="17"/>
                        <a:pt x="51" y="16"/>
                      </a:cubicBezTo>
                      <a:cubicBezTo>
                        <a:pt x="51" y="15"/>
                        <a:pt x="52" y="8"/>
                        <a:pt x="53" y="8"/>
                      </a:cubicBezTo>
                      <a:cubicBezTo>
                        <a:pt x="54" y="8"/>
                        <a:pt x="65" y="10"/>
                        <a:pt x="66" y="9"/>
                      </a:cubicBezTo>
                      <a:cubicBezTo>
                        <a:pt x="67" y="9"/>
                        <a:pt x="69" y="1"/>
                        <a:pt x="69" y="1"/>
                      </a:cubicBezTo>
                      <a:cubicBezTo>
                        <a:pt x="69" y="1"/>
                        <a:pt x="70" y="1"/>
                        <a:pt x="71" y="0"/>
                      </a:cubicBezTo>
                      <a:cubicBezTo>
                        <a:pt x="78" y="10"/>
                        <a:pt x="78" y="10"/>
                        <a:pt x="78" y="10"/>
                      </a:cubicBezTo>
                      <a:cubicBezTo>
                        <a:pt x="79" y="11"/>
                        <a:pt x="88" y="13"/>
                        <a:pt x="91" y="15"/>
                      </a:cubicBezTo>
                      <a:cubicBezTo>
                        <a:pt x="94" y="17"/>
                        <a:pt x="92" y="22"/>
                        <a:pt x="94" y="24"/>
                      </a:cubicBezTo>
                      <a:cubicBezTo>
                        <a:pt x="95" y="26"/>
                        <a:pt x="96" y="33"/>
                        <a:pt x="96" y="35"/>
                      </a:cubicBezTo>
                      <a:cubicBezTo>
                        <a:pt x="96" y="37"/>
                        <a:pt x="95" y="42"/>
                        <a:pt x="95" y="43"/>
                      </a:cubicBezTo>
                      <a:cubicBezTo>
                        <a:pt x="92" y="43"/>
                        <a:pt x="84" y="45"/>
                        <a:pt x="83" y="46"/>
                      </a:cubicBezTo>
                      <a:cubicBezTo>
                        <a:pt x="83" y="46"/>
                        <a:pt x="79" y="49"/>
                        <a:pt x="78" y="50"/>
                      </a:cubicBezTo>
                      <a:cubicBezTo>
                        <a:pt x="77" y="51"/>
                        <a:pt x="75" y="55"/>
                        <a:pt x="74" y="55"/>
                      </a:cubicBezTo>
                      <a:cubicBezTo>
                        <a:pt x="74" y="56"/>
                        <a:pt x="79" y="60"/>
                        <a:pt x="77" y="60"/>
                      </a:cubicBezTo>
                      <a:cubicBezTo>
                        <a:pt x="76" y="61"/>
                        <a:pt x="72" y="66"/>
                        <a:pt x="70" y="67"/>
                      </a:cubicBezTo>
                      <a:cubicBezTo>
                        <a:pt x="68" y="68"/>
                        <a:pt x="56" y="75"/>
                        <a:pt x="55" y="77"/>
                      </a:cubicBezTo>
                      <a:cubicBezTo>
                        <a:pt x="53" y="79"/>
                        <a:pt x="47" y="86"/>
                        <a:pt x="46" y="90"/>
                      </a:cubicBezTo>
                      <a:cubicBezTo>
                        <a:pt x="44" y="93"/>
                        <a:pt x="44" y="101"/>
                        <a:pt x="45" y="103"/>
                      </a:cubicBezTo>
                      <a:cubicBezTo>
                        <a:pt x="46" y="105"/>
                        <a:pt x="49" y="107"/>
                        <a:pt x="52" y="108"/>
                      </a:cubicBezTo>
                      <a:cubicBezTo>
                        <a:pt x="54" y="108"/>
                        <a:pt x="59" y="113"/>
                        <a:pt x="60" y="114"/>
                      </a:cubicBezTo>
                      <a:cubicBezTo>
                        <a:pt x="60" y="115"/>
                        <a:pt x="59" y="119"/>
                        <a:pt x="57" y="119"/>
                      </a:cubicBezTo>
                      <a:cubicBezTo>
                        <a:pt x="55" y="120"/>
                        <a:pt x="53" y="125"/>
                        <a:pt x="51" y="125"/>
                      </a:cubicBezTo>
                      <a:cubicBezTo>
                        <a:pt x="49" y="125"/>
                        <a:pt x="43" y="127"/>
                        <a:pt x="42" y="128"/>
                      </a:cubicBezTo>
                      <a:cubicBezTo>
                        <a:pt x="41" y="129"/>
                        <a:pt x="42" y="136"/>
                        <a:pt x="41" y="138"/>
                      </a:cubicBezTo>
                      <a:cubicBezTo>
                        <a:pt x="40" y="141"/>
                        <a:pt x="36" y="151"/>
                        <a:pt x="35" y="153"/>
                      </a:cubicBezTo>
                      <a:cubicBezTo>
                        <a:pt x="34" y="155"/>
                        <a:pt x="34" y="155"/>
                        <a:pt x="33" y="156"/>
                      </a:cubicBezTo>
                      <a:cubicBezTo>
                        <a:pt x="33" y="157"/>
                        <a:pt x="26" y="155"/>
                        <a:pt x="24" y="156"/>
                      </a:cubicBezTo>
                      <a:cubicBezTo>
                        <a:pt x="21" y="158"/>
                        <a:pt x="23" y="162"/>
                        <a:pt x="23" y="162"/>
                      </a:cubicBezTo>
                      <a:cubicBezTo>
                        <a:pt x="22" y="162"/>
                        <a:pt x="15" y="163"/>
                        <a:pt x="14" y="162"/>
                      </a:cubicBezTo>
                      <a:cubicBezTo>
                        <a:pt x="12" y="160"/>
                        <a:pt x="10" y="155"/>
                        <a:pt x="11" y="154"/>
                      </a:cubicBezTo>
                      <a:cubicBezTo>
                        <a:pt x="12" y="152"/>
                        <a:pt x="14" y="150"/>
                        <a:pt x="12" y="149"/>
                      </a:cubicBezTo>
                      <a:cubicBezTo>
                        <a:pt x="10" y="147"/>
                        <a:pt x="7" y="144"/>
                        <a:pt x="6" y="142"/>
                      </a:cubicBezTo>
                      <a:cubicBezTo>
                        <a:pt x="5" y="140"/>
                        <a:pt x="0" y="130"/>
                        <a:pt x="0" y="127"/>
                      </a:cubicBezTo>
                      <a:cubicBezTo>
                        <a:pt x="0" y="127"/>
                        <a:pt x="0" y="127"/>
                        <a:pt x="0" y="12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83" name="Freeform 283">
                  <a:extLst>
                    <a:ext uri="{FF2B5EF4-FFF2-40B4-BE49-F238E27FC236}">
                      <a16:creationId xmlns:a16="http://schemas.microsoft.com/office/drawing/2014/main" id="{689FFB4A-02E7-4A80-A3DC-7E87B8B502A5}"/>
                    </a:ext>
                  </a:extLst>
                </p:cNvPr>
                <p:cNvSpPr>
                  <a:spLocks/>
                </p:cNvSpPr>
                <p:nvPr>
                  <p:custDataLst>
                    <p:tags r:id="rId139"/>
                  </p:custDataLst>
                </p:nvPr>
              </p:nvSpPr>
              <p:spPr bwMode="auto">
                <a:xfrm>
                  <a:off x="5848212" y="1684236"/>
                  <a:ext cx="774711" cy="688273"/>
                </a:xfrm>
                <a:custGeom>
                  <a:avLst/>
                  <a:gdLst>
                    <a:gd name="T0" fmla="*/ 18707 w 201"/>
                    <a:gd name="T1" fmla="*/ 795871 h 163"/>
                    <a:gd name="T2" fmla="*/ 4677 w 201"/>
                    <a:gd name="T3" fmla="*/ 715209 h 163"/>
                    <a:gd name="T4" fmla="*/ 4677 w 201"/>
                    <a:gd name="T5" fmla="*/ 682944 h 163"/>
                    <a:gd name="T6" fmla="*/ 9354 w 201"/>
                    <a:gd name="T7" fmla="*/ 629168 h 163"/>
                    <a:gd name="T8" fmla="*/ 60801 w 201"/>
                    <a:gd name="T9" fmla="*/ 575393 h 163"/>
                    <a:gd name="T10" fmla="*/ 93538 w 201"/>
                    <a:gd name="T11" fmla="*/ 559261 h 163"/>
                    <a:gd name="T12" fmla="*/ 126277 w 201"/>
                    <a:gd name="T13" fmla="*/ 521619 h 163"/>
                    <a:gd name="T14" fmla="*/ 159016 w 201"/>
                    <a:gd name="T15" fmla="*/ 543129 h 163"/>
                    <a:gd name="T16" fmla="*/ 215139 w 201"/>
                    <a:gd name="T17" fmla="*/ 467844 h 163"/>
                    <a:gd name="T18" fmla="*/ 229169 w 201"/>
                    <a:gd name="T19" fmla="*/ 446334 h 163"/>
                    <a:gd name="T20" fmla="*/ 252554 w 201"/>
                    <a:gd name="T21" fmla="*/ 435578 h 163"/>
                    <a:gd name="T22" fmla="*/ 271261 w 201"/>
                    <a:gd name="T23" fmla="*/ 381802 h 163"/>
                    <a:gd name="T24" fmla="*/ 304000 w 201"/>
                    <a:gd name="T25" fmla="*/ 365671 h 163"/>
                    <a:gd name="T26" fmla="*/ 285293 w 201"/>
                    <a:gd name="T27" fmla="*/ 333405 h 163"/>
                    <a:gd name="T28" fmla="*/ 341416 w 201"/>
                    <a:gd name="T29" fmla="*/ 279631 h 163"/>
                    <a:gd name="T30" fmla="*/ 402215 w 201"/>
                    <a:gd name="T31" fmla="*/ 209722 h 163"/>
                    <a:gd name="T32" fmla="*/ 313354 w 201"/>
                    <a:gd name="T33" fmla="*/ 225856 h 163"/>
                    <a:gd name="T34" fmla="*/ 322707 w 201"/>
                    <a:gd name="T35" fmla="*/ 193590 h 163"/>
                    <a:gd name="T36" fmla="*/ 360123 w 201"/>
                    <a:gd name="T37" fmla="*/ 155948 h 163"/>
                    <a:gd name="T38" fmla="*/ 406892 w 201"/>
                    <a:gd name="T39" fmla="*/ 166702 h 163"/>
                    <a:gd name="T40" fmla="*/ 448984 w 201"/>
                    <a:gd name="T41" fmla="*/ 150571 h 163"/>
                    <a:gd name="T42" fmla="*/ 472369 w 201"/>
                    <a:gd name="T43" fmla="*/ 102173 h 163"/>
                    <a:gd name="T44" fmla="*/ 542524 w 201"/>
                    <a:gd name="T45" fmla="*/ 69907 h 163"/>
                    <a:gd name="T46" fmla="*/ 579938 w 201"/>
                    <a:gd name="T47" fmla="*/ 96795 h 163"/>
                    <a:gd name="T48" fmla="*/ 617354 w 201"/>
                    <a:gd name="T49" fmla="*/ 102173 h 163"/>
                    <a:gd name="T50" fmla="*/ 640739 w 201"/>
                    <a:gd name="T51" fmla="*/ 64529 h 163"/>
                    <a:gd name="T52" fmla="*/ 664123 w 201"/>
                    <a:gd name="T53" fmla="*/ 37642 h 163"/>
                    <a:gd name="T54" fmla="*/ 706215 w 201"/>
                    <a:gd name="T55" fmla="*/ 21510 h 163"/>
                    <a:gd name="T56" fmla="*/ 752984 w 201"/>
                    <a:gd name="T57" fmla="*/ 0 h 163"/>
                    <a:gd name="T58" fmla="*/ 720247 w 201"/>
                    <a:gd name="T59" fmla="*/ 80663 h 163"/>
                    <a:gd name="T60" fmla="*/ 781046 w 201"/>
                    <a:gd name="T61" fmla="*/ 10756 h 163"/>
                    <a:gd name="T62" fmla="*/ 813785 w 201"/>
                    <a:gd name="T63" fmla="*/ 26888 h 163"/>
                    <a:gd name="T64" fmla="*/ 841846 w 201"/>
                    <a:gd name="T65" fmla="*/ 10756 h 163"/>
                    <a:gd name="T66" fmla="*/ 869908 w 201"/>
                    <a:gd name="T67" fmla="*/ 26888 h 163"/>
                    <a:gd name="T68" fmla="*/ 935384 w 201"/>
                    <a:gd name="T69" fmla="*/ 64529 h 163"/>
                    <a:gd name="T70" fmla="*/ 855876 w 201"/>
                    <a:gd name="T71" fmla="*/ 75285 h 163"/>
                    <a:gd name="T72" fmla="*/ 907323 w 201"/>
                    <a:gd name="T73" fmla="*/ 102173 h 163"/>
                    <a:gd name="T74" fmla="*/ 902645 w 201"/>
                    <a:gd name="T75" fmla="*/ 134437 h 163"/>
                    <a:gd name="T76" fmla="*/ 860554 w 201"/>
                    <a:gd name="T77" fmla="*/ 166702 h 163"/>
                    <a:gd name="T78" fmla="*/ 855876 w 201"/>
                    <a:gd name="T79" fmla="*/ 129061 h 163"/>
                    <a:gd name="T80" fmla="*/ 809107 w 201"/>
                    <a:gd name="T81" fmla="*/ 96795 h 163"/>
                    <a:gd name="T82" fmla="*/ 748308 w 201"/>
                    <a:gd name="T83" fmla="*/ 150571 h 163"/>
                    <a:gd name="T84" fmla="*/ 682831 w 201"/>
                    <a:gd name="T85" fmla="*/ 172080 h 163"/>
                    <a:gd name="T86" fmla="*/ 584615 w 201"/>
                    <a:gd name="T87" fmla="*/ 139815 h 163"/>
                    <a:gd name="T88" fmla="*/ 556554 w 201"/>
                    <a:gd name="T89" fmla="*/ 155948 h 163"/>
                    <a:gd name="T90" fmla="*/ 481723 w 201"/>
                    <a:gd name="T91" fmla="*/ 193590 h 163"/>
                    <a:gd name="T92" fmla="*/ 444309 w 201"/>
                    <a:gd name="T93" fmla="*/ 225856 h 163"/>
                    <a:gd name="T94" fmla="*/ 416247 w 201"/>
                    <a:gd name="T95" fmla="*/ 295763 h 163"/>
                    <a:gd name="T96" fmla="*/ 350769 w 201"/>
                    <a:gd name="T97" fmla="*/ 365671 h 163"/>
                    <a:gd name="T98" fmla="*/ 313354 w 201"/>
                    <a:gd name="T99" fmla="*/ 451710 h 163"/>
                    <a:gd name="T100" fmla="*/ 322707 w 201"/>
                    <a:gd name="T101" fmla="*/ 510863 h 163"/>
                    <a:gd name="T102" fmla="*/ 261908 w 201"/>
                    <a:gd name="T103" fmla="*/ 537751 h 163"/>
                    <a:gd name="T104" fmla="*/ 285293 w 201"/>
                    <a:gd name="T105" fmla="*/ 672188 h 163"/>
                    <a:gd name="T106" fmla="*/ 275938 w 201"/>
                    <a:gd name="T107" fmla="*/ 742097 h 163"/>
                    <a:gd name="T108" fmla="*/ 247876 w 201"/>
                    <a:gd name="T109" fmla="*/ 812004 h 163"/>
                    <a:gd name="T110" fmla="*/ 219815 w 201"/>
                    <a:gd name="T111" fmla="*/ 795871 h 163"/>
                    <a:gd name="T112" fmla="*/ 201108 w 201"/>
                    <a:gd name="T113" fmla="*/ 758229 h 163"/>
                    <a:gd name="T114" fmla="*/ 159016 w 201"/>
                    <a:gd name="T115" fmla="*/ 833514 h 163"/>
                    <a:gd name="T116" fmla="*/ 28062 w 201"/>
                    <a:gd name="T117" fmla="*/ 838892 h 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1" h="163">
                      <a:moveTo>
                        <a:pt x="11" y="148"/>
                      </a:moveTo>
                      <a:cubicBezTo>
                        <a:pt x="10" y="147"/>
                        <a:pt x="6" y="150"/>
                        <a:pt x="4" y="148"/>
                      </a:cubicBezTo>
                      <a:cubicBezTo>
                        <a:pt x="3" y="147"/>
                        <a:pt x="4" y="142"/>
                        <a:pt x="4" y="141"/>
                      </a:cubicBezTo>
                      <a:cubicBezTo>
                        <a:pt x="3" y="139"/>
                        <a:pt x="1" y="134"/>
                        <a:pt x="1" y="133"/>
                      </a:cubicBezTo>
                      <a:cubicBezTo>
                        <a:pt x="4" y="131"/>
                        <a:pt x="22" y="131"/>
                        <a:pt x="21" y="127"/>
                      </a:cubicBezTo>
                      <a:cubicBezTo>
                        <a:pt x="20" y="124"/>
                        <a:pt x="2" y="128"/>
                        <a:pt x="1" y="127"/>
                      </a:cubicBezTo>
                      <a:cubicBezTo>
                        <a:pt x="0" y="126"/>
                        <a:pt x="1" y="123"/>
                        <a:pt x="2" y="123"/>
                      </a:cubicBezTo>
                      <a:cubicBezTo>
                        <a:pt x="3" y="122"/>
                        <a:pt x="1" y="119"/>
                        <a:pt x="2" y="117"/>
                      </a:cubicBezTo>
                      <a:cubicBezTo>
                        <a:pt x="4" y="116"/>
                        <a:pt x="6" y="113"/>
                        <a:pt x="8" y="113"/>
                      </a:cubicBezTo>
                      <a:cubicBezTo>
                        <a:pt x="10" y="113"/>
                        <a:pt x="12" y="107"/>
                        <a:pt x="13" y="107"/>
                      </a:cubicBezTo>
                      <a:cubicBezTo>
                        <a:pt x="14" y="106"/>
                        <a:pt x="19" y="110"/>
                        <a:pt x="20" y="109"/>
                      </a:cubicBezTo>
                      <a:cubicBezTo>
                        <a:pt x="22" y="109"/>
                        <a:pt x="18" y="104"/>
                        <a:pt x="20" y="104"/>
                      </a:cubicBezTo>
                      <a:cubicBezTo>
                        <a:pt x="21" y="103"/>
                        <a:pt x="24" y="102"/>
                        <a:pt x="26" y="101"/>
                      </a:cubicBezTo>
                      <a:cubicBezTo>
                        <a:pt x="28" y="101"/>
                        <a:pt x="25" y="98"/>
                        <a:pt x="27" y="97"/>
                      </a:cubicBezTo>
                      <a:cubicBezTo>
                        <a:pt x="29" y="96"/>
                        <a:pt x="30" y="96"/>
                        <a:pt x="32" y="96"/>
                      </a:cubicBezTo>
                      <a:cubicBezTo>
                        <a:pt x="33" y="96"/>
                        <a:pt x="33" y="102"/>
                        <a:pt x="34" y="101"/>
                      </a:cubicBezTo>
                      <a:cubicBezTo>
                        <a:pt x="36" y="100"/>
                        <a:pt x="37" y="97"/>
                        <a:pt x="37" y="95"/>
                      </a:cubicBezTo>
                      <a:cubicBezTo>
                        <a:pt x="38" y="94"/>
                        <a:pt x="45" y="87"/>
                        <a:pt x="46" y="87"/>
                      </a:cubicBezTo>
                      <a:cubicBezTo>
                        <a:pt x="46" y="87"/>
                        <a:pt x="48" y="90"/>
                        <a:pt x="50" y="89"/>
                      </a:cubicBezTo>
                      <a:cubicBezTo>
                        <a:pt x="51" y="88"/>
                        <a:pt x="50" y="84"/>
                        <a:pt x="49" y="83"/>
                      </a:cubicBezTo>
                      <a:cubicBezTo>
                        <a:pt x="48" y="82"/>
                        <a:pt x="45" y="81"/>
                        <a:pt x="46" y="81"/>
                      </a:cubicBezTo>
                      <a:cubicBezTo>
                        <a:pt x="46" y="80"/>
                        <a:pt x="52" y="82"/>
                        <a:pt x="54" y="81"/>
                      </a:cubicBezTo>
                      <a:cubicBezTo>
                        <a:pt x="55" y="80"/>
                        <a:pt x="56" y="77"/>
                        <a:pt x="56" y="76"/>
                      </a:cubicBezTo>
                      <a:cubicBezTo>
                        <a:pt x="57" y="75"/>
                        <a:pt x="59" y="72"/>
                        <a:pt x="58" y="71"/>
                      </a:cubicBezTo>
                      <a:cubicBezTo>
                        <a:pt x="57" y="70"/>
                        <a:pt x="56" y="68"/>
                        <a:pt x="57" y="67"/>
                      </a:cubicBezTo>
                      <a:cubicBezTo>
                        <a:pt x="58" y="67"/>
                        <a:pt x="64" y="68"/>
                        <a:pt x="65" y="68"/>
                      </a:cubicBezTo>
                      <a:cubicBezTo>
                        <a:pt x="67" y="67"/>
                        <a:pt x="68" y="66"/>
                        <a:pt x="68" y="65"/>
                      </a:cubicBezTo>
                      <a:cubicBezTo>
                        <a:pt x="69" y="63"/>
                        <a:pt x="61" y="64"/>
                        <a:pt x="61" y="62"/>
                      </a:cubicBezTo>
                      <a:cubicBezTo>
                        <a:pt x="61" y="60"/>
                        <a:pt x="64" y="58"/>
                        <a:pt x="64" y="58"/>
                      </a:cubicBezTo>
                      <a:cubicBezTo>
                        <a:pt x="66" y="56"/>
                        <a:pt x="72" y="54"/>
                        <a:pt x="73" y="52"/>
                      </a:cubicBezTo>
                      <a:cubicBezTo>
                        <a:pt x="75" y="50"/>
                        <a:pt x="75" y="46"/>
                        <a:pt x="77" y="45"/>
                      </a:cubicBezTo>
                      <a:cubicBezTo>
                        <a:pt x="78" y="44"/>
                        <a:pt x="87" y="41"/>
                        <a:pt x="86" y="39"/>
                      </a:cubicBezTo>
                      <a:cubicBezTo>
                        <a:pt x="86" y="38"/>
                        <a:pt x="81" y="37"/>
                        <a:pt x="79" y="38"/>
                      </a:cubicBezTo>
                      <a:cubicBezTo>
                        <a:pt x="77" y="38"/>
                        <a:pt x="69" y="41"/>
                        <a:pt x="67" y="42"/>
                      </a:cubicBezTo>
                      <a:cubicBezTo>
                        <a:pt x="64" y="42"/>
                        <a:pt x="60" y="46"/>
                        <a:pt x="60" y="45"/>
                      </a:cubicBezTo>
                      <a:cubicBezTo>
                        <a:pt x="60" y="44"/>
                        <a:pt x="66" y="36"/>
                        <a:pt x="69" y="36"/>
                      </a:cubicBezTo>
                      <a:cubicBezTo>
                        <a:pt x="72" y="36"/>
                        <a:pt x="73" y="35"/>
                        <a:pt x="74" y="34"/>
                      </a:cubicBezTo>
                      <a:cubicBezTo>
                        <a:pt x="76" y="33"/>
                        <a:pt x="77" y="29"/>
                        <a:pt x="77" y="29"/>
                      </a:cubicBezTo>
                      <a:cubicBezTo>
                        <a:pt x="78" y="28"/>
                        <a:pt x="85" y="25"/>
                        <a:pt x="86" y="25"/>
                      </a:cubicBezTo>
                      <a:cubicBezTo>
                        <a:pt x="87" y="25"/>
                        <a:pt x="85" y="30"/>
                        <a:pt x="87" y="31"/>
                      </a:cubicBezTo>
                      <a:cubicBezTo>
                        <a:pt x="88" y="31"/>
                        <a:pt x="91" y="33"/>
                        <a:pt x="93" y="32"/>
                      </a:cubicBezTo>
                      <a:cubicBezTo>
                        <a:pt x="95" y="30"/>
                        <a:pt x="97" y="29"/>
                        <a:pt x="96" y="28"/>
                      </a:cubicBezTo>
                      <a:cubicBezTo>
                        <a:pt x="96" y="27"/>
                        <a:pt x="93" y="24"/>
                        <a:pt x="93" y="23"/>
                      </a:cubicBezTo>
                      <a:cubicBezTo>
                        <a:pt x="94" y="23"/>
                        <a:pt x="99" y="22"/>
                        <a:pt x="101" y="19"/>
                      </a:cubicBezTo>
                      <a:cubicBezTo>
                        <a:pt x="103" y="18"/>
                        <a:pt x="105" y="14"/>
                        <a:pt x="107" y="13"/>
                      </a:cubicBezTo>
                      <a:cubicBezTo>
                        <a:pt x="110" y="12"/>
                        <a:pt x="114" y="13"/>
                        <a:pt x="116" y="13"/>
                      </a:cubicBezTo>
                      <a:cubicBezTo>
                        <a:pt x="118" y="13"/>
                        <a:pt x="121" y="12"/>
                        <a:pt x="122" y="13"/>
                      </a:cubicBezTo>
                      <a:cubicBezTo>
                        <a:pt x="123" y="13"/>
                        <a:pt x="122" y="18"/>
                        <a:pt x="124" y="18"/>
                      </a:cubicBezTo>
                      <a:cubicBezTo>
                        <a:pt x="127" y="18"/>
                        <a:pt x="128" y="15"/>
                        <a:pt x="128" y="15"/>
                      </a:cubicBezTo>
                      <a:cubicBezTo>
                        <a:pt x="128" y="16"/>
                        <a:pt x="130" y="19"/>
                        <a:pt x="132" y="19"/>
                      </a:cubicBezTo>
                      <a:cubicBezTo>
                        <a:pt x="133" y="19"/>
                        <a:pt x="130" y="12"/>
                        <a:pt x="132" y="11"/>
                      </a:cubicBezTo>
                      <a:cubicBezTo>
                        <a:pt x="133" y="10"/>
                        <a:pt x="136" y="10"/>
                        <a:pt x="137" y="12"/>
                      </a:cubicBezTo>
                      <a:cubicBezTo>
                        <a:pt x="139" y="14"/>
                        <a:pt x="139" y="16"/>
                        <a:pt x="140" y="16"/>
                      </a:cubicBezTo>
                      <a:cubicBezTo>
                        <a:pt x="142" y="16"/>
                        <a:pt x="141" y="8"/>
                        <a:pt x="142" y="7"/>
                      </a:cubicBezTo>
                      <a:cubicBezTo>
                        <a:pt x="143" y="7"/>
                        <a:pt x="145" y="6"/>
                        <a:pt x="147" y="6"/>
                      </a:cubicBezTo>
                      <a:cubicBezTo>
                        <a:pt x="149" y="6"/>
                        <a:pt x="151" y="5"/>
                        <a:pt x="151" y="4"/>
                      </a:cubicBezTo>
                      <a:cubicBezTo>
                        <a:pt x="152" y="2"/>
                        <a:pt x="154" y="2"/>
                        <a:pt x="155" y="1"/>
                      </a:cubicBezTo>
                      <a:cubicBezTo>
                        <a:pt x="156" y="1"/>
                        <a:pt x="160" y="0"/>
                        <a:pt x="161" y="0"/>
                      </a:cubicBezTo>
                      <a:cubicBezTo>
                        <a:pt x="162" y="1"/>
                        <a:pt x="159" y="5"/>
                        <a:pt x="157" y="6"/>
                      </a:cubicBezTo>
                      <a:cubicBezTo>
                        <a:pt x="156" y="7"/>
                        <a:pt x="153" y="14"/>
                        <a:pt x="154" y="15"/>
                      </a:cubicBezTo>
                      <a:cubicBezTo>
                        <a:pt x="154" y="15"/>
                        <a:pt x="159" y="13"/>
                        <a:pt x="160" y="11"/>
                      </a:cubicBezTo>
                      <a:cubicBezTo>
                        <a:pt x="161" y="9"/>
                        <a:pt x="166" y="2"/>
                        <a:pt x="167" y="2"/>
                      </a:cubicBezTo>
                      <a:cubicBezTo>
                        <a:pt x="168" y="2"/>
                        <a:pt x="167" y="11"/>
                        <a:pt x="168" y="11"/>
                      </a:cubicBezTo>
                      <a:cubicBezTo>
                        <a:pt x="169" y="11"/>
                        <a:pt x="173" y="6"/>
                        <a:pt x="174" y="5"/>
                      </a:cubicBezTo>
                      <a:cubicBezTo>
                        <a:pt x="175" y="4"/>
                        <a:pt x="174" y="1"/>
                        <a:pt x="175" y="1"/>
                      </a:cubicBezTo>
                      <a:cubicBezTo>
                        <a:pt x="176" y="1"/>
                        <a:pt x="179" y="1"/>
                        <a:pt x="180" y="2"/>
                      </a:cubicBezTo>
                      <a:cubicBezTo>
                        <a:pt x="181" y="3"/>
                        <a:pt x="178" y="9"/>
                        <a:pt x="180" y="9"/>
                      </a:cubicBezTo>
                      <a:cubicBezTo>
                        <a:pt x="182" y="9"/>
                        <a:pt x="184" y="4"/>
                        <a:pt x="186" y="5"/>
                      </a:cubicBezTo>
                      <a:cubicBezTo>
                        <a:pt x="189" y="6"/>
                        <a:pt x="197" y="8"/>
                        <a:pt x="199" y="9"/>
                      </a:cubicBezTo>
                      <a:cubicBezTo>
                        <a:pt x="200" y="11"/>
                        <a:pt x="201" y="12"/>
                        <a:pt x="200" y="12"/>
                      </a:cubicBezTo>
                      <a:cubicBezTo>
                        <a:pt x="199" y="13"/>
                        <a:pt x="193" y="14"/>
                        <a:pt x="191" y="14"/>
                      </a:cubicBezTo>
                      <a:cubicBezTo>
                        <a:pt x="189" y="14"/>
                        <a:pt x="183" y="13"/>
                        <a:pt x="183" y="14"/>
                      </a:cubicBezTo>
                      <a:cubicBezTo>
                        <a:pt x="182" y="15"/>
                        <a:pt x="181" y="16"/>
                        <a:pt x="184" y="17"/>
                      </a:cubicBezTo>
                      <a:cubicBezTo>
                        <a:pt x="186" y="18"/>
                        <a:pt x="193" y="19"/>
                        <a:pt x="194" y="19"/>
                      </a:cubicBezTo>
                      <a:cubicBezTo>
                        <a:pt x="194" y="19"/>
                        <a:pt x="195" y="19"/>
                        <a:pt x="195" y="19"/>
                      </a:cubicBezTo>
                      <a:cubicBezTo>
                        <a:pt x="195" y="19"/>
                        <a:pt x="194" y="23"/>
                        <a:pt x="193" y="25"/>
                      </a:cubicBezTo>
                      <a:cubicBezTo>
                        <a:pt x="191" y="27"/>
                        <a:pt x="188" y="24"/>
                        <a:pt x="188" y="30"/>
                      </a:cubicBezTo>
                      <a:cubicBezTo>
                        <a:pt x="188" y="32"/>
                        <a:pt x="186" y="32"/>
                        <a:pt x="184" y="31"/>
                      </a:cubicBezTo>
                      <a:cubicBezTo>
                        <a:pt x="183" y="30"/>
                        <a:pt x="183" y="30"/>
                        <a:pt x="182" y="30"/>
                      </a:cubicBezTo>
                      <a:cubicBezTo>
                        <a:pt x="180" y="29"/>
                        <a:pt x="183" y="26"/>
                        <a:pt x="183" y="24"/>
                      </a:cubicBezTo>
                      <a:cubicBezTo>
                        <a:pt x="183" y="22"/>
                        <a:pt x="181" y="21"/>
                        <a:pt x="179" y="20"/>
                      </a:cubicBezTo>
                      <a:cubicBezTo>
                        <a:pt x="177" y="19"/>
                        <a:pt x="174" y="18"/>
                        <a:pt x="173" y="18"/>
                      </a:cubicBezTo>
                      <a:cubicBezTo>
                        <a:pt x="172" y="18"/>
                        <a:pt x="165" y="19"/>
                        <a:pt x="165" y="20"/>
                      </a:cubicBezTo>
                      <a:cubicBezTo>
                        <a:pt x="164" y="21"/>
                        <a:pt x="160" y="26"/>
                        <a:pt x="160" y="28"/>
                      </a:cubicBezTo>
                      <a:cubicBezTo>
                        <a:pt x="160" y="30"/>
                        <a:pt x="157" y="32"/>
                        <a:pt x="155" y="34"/>
                      </a:cubicBezTo>
                      <a:cubicBezTo>
                        <a:pt x="154" y="36"/>
                        <a:pt x="147" y="32"/>
                        <a:pt x="146" y="32"/>
                      </a:cubicBezTo>
                      <a:cubicBezTo>
                        <a:pt x="144" y="32"/>
                        <a:pt x="138" y="33"/>
                        <a:pt x="136" y="32"/>
                      </a:cubicBezTo>
                      <a:cubicBezTo>
                        <a:pt x="134" y="32"/>
                        <a:pt x="127" y="26"/>
                        <a:pt x="125" y="26"/>
                      </a:cubicBezTo>
                      <a:cubicBezTo>
                        <a:pt x="125" y="26"/>
                        <a:pt x="123" y="27"/>
                        <a:pt x="121" y="28"/>
                      </a:cubicBezTo>
                      <a:cubicBezTo>
                        <a:pt x="120" y="29"/>
                        <a:pt x="119" y="29"/>
                        <a:pt x="119" y="29"/>
                      </a:cubicBezTo>
                      <a:cubicBezTo>
                        <a:pt x="119" y="29"/>
                        <a:pt x="117" y="37"/>
                        <a:pt x="116" y="37"/>
                      </a:cubicBezTo>
                      <a:cubicBezTo>
                        <a:pt x="115" y="38"/>
                        <a:pt x="104" y="36"/>
                        <a:pt x="103" y="36"/>
                      </a:cubicBezTo>
                      <a:cubicBezTo>
                        <a:pt x="102" y="36"/>
                        <a:pt x="101" y="43"/>
                        <a:pt x="101" y="44"/>
                      </a:cubicBezTo>
                      <a:cubicBezTo>
                        <a:pt x="100" y="45"/>
                        <a:pt x="95" y="42"/>
                        <a:pt x="95" y="42"/>
                      </a:cubicBezTo>
                      <a:cubicBezTo>
                        <a:pt x="94" y="42"/>
                        <a:pt x="88" y="50"/>
                        <a:pt x="88" y="50"/>
                      </a:cubicBezTo>
                      <a:cubicBezTo>
                        <a:pt x="88" y="50"/>
                        <a:pt x="89" y="54"/>
                        <a:pt x="89" y="55"/>
                      </a:cubicBezTo>
                      <a:cubicBezTo>
                        <a:pt x="89" y="55"/>
                        <a:pt x="82" y="65"/>
                        <a:pt x="82" y="65"/>
                      </a:cubicBezTo>
                      <a:cubicBezTo>
                        <a:pt x="75" y="68"/>
                        <a:pt x="75" y="68"/>
                        <a:pt x="75" y="68"/>
                      </a:cubicBezTo>
                      <a:cubicBezTo>
                        <a:pt x="75" y="68"/>
                        <a:pt x="74" y="75"/>
                        <a:pt x="74" y="77"/>
                      </a:cubicBezTo>
                      <a:cubicBezTo>
                        <a:pt x="73" y="79"/>
                        <a:pt x="68" y="84"/>
                        <a:pt x="67" y="84"/>
                      </a:cubicBezTo>
                      <a:cubicBezTo>
                        <a:pt x="66" y="85"/>
                        <a:pt x="71" y="86"/>
                        <a:pt x="71" y="88"/>
                      </a:cubicBezTo>
                      <a:cubicBezTo>
                        <a:pt x="71" y="90"/>
                        <a:pt x="70" y="95"/>
                        <a:pt x="69" y="95"/>
                      </a:cubicBezTo>
                      <a:cubicBezTo>
                        <a:pt x="68" y="95"/>
                        <a:pt x="63" y="94"/>
                        <a:pt x="62" y="94"/>
                      </a:cubicBezTo>
                      <a:cubicBezTo>
                        <a:pt x="60" y="94"/>
                        <a:pt x="58" y="98"/>
                        <a:pt x="56" y="100"/>
                      </a:cubicBezTo>
                      <a:cubicBezTo>
                        <a:pt x="54" y="102"/>
                        <a:pt x="57" y="113"/>
                        <a:pt x="56" y="117"/>
                      </a:cubicBezTo>
                      <a:cubicBezTo>
                        <a:pt x="55" y="120"/>
                        <a:pt x="61" y="123"/>
                        <a:pt x="61" y="125"/>
                      </a:cubicBezTo>
                      <a:cubicBezTo>
                        <a:pt x="62" y="128"/>
                        <a:pt x="57" y="129"/>
                        <a:pt x="57" y="130"/>
                      </a:cubicBezTo>
                      <a:cubicBezTo>
                        <a:pt x="57" y="131"/>
                        <a:pt x="59" y="136"/>
                        <a:pt x="59" y="138"/>
                      </a:cubicBezTo>
                      <a:cubicBezTo>
                        <a:pt x="59" y="140"/>
                        <a:pt x="56" y="141"/>
                        <a:pt x="54" y="142"/>
                      </a:cubicBezTo>
                      <a:cubicBezTo>
                        <a:pt x="53" y="143"/>
                        <a:pt x="56" y="148"/>
                        <a:pt x="53" y="151"/>
                      </a:cubicBezTo>
                      <a:cubicBezTo>
                        <a:pt x="51" y="154"/>
                        <a:pt x="50" y="154"/>
                        <a:pt x="50" y="154"/>
                      </a:cubicBezTo>
                      <a:cubicBezTo>
                        <a:pt x="49" y="152"/>
                        <a:pt x="49" y="150"/>
                        <a:pt x="47" y="148"/>
                      </a:cubicBezTo>
                      <a:cubicBezTo>
                        <a:pt x="46" y="146"/>
                        <a:pt x="46" y="144"/>
                        <a:pt x="46" y="142"/>
                      </a:cubicBezTo>
                      <a:cubicBezTo>
                        <a:pt x="46" y="141"/>
                        <a:pt x="45" y="141"/>
                        <a:pt x="43" y="141"/>
                      </a:cubicBezTo>
                      <a:cubicBezTo>
                        <a:pt x="42" y="141"/>
                        <a:pt x="42" y="149"/>
                        <a:pt x="41" y="150"/>
                      </a:cubicBezTo>
                      <a:cubicBezTo>
                        <a:pt x="40" y="151"/>
                        <a:pt x="35" y="154"/>
                        <a:pt x="34" y="155"/>
                      </a:cubicBezTo>
                      <a:cubicBezTo>
                        <a:pt x="31" y="157"/>
                        <a:pt x="24" y="163"/>
                        <a:pt x="22" y="163"/>
                      </a:cubicBezTo>
                      <a:cubicBezTo>
                        <a:pt x="19" y="163"/>
                        <a:pt x="6" y="158"/>
                        <a:pt x="6" y="156"/>
                      </a:cubicBezTo>
                      <a:cubicBezTo>
                        <a:pt x="5" y="153"/>
                        <a:pt x="11" y="150"/>
                        <a:pt x="11" y="14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84" name="Freeform 284">
                  <a:extLst>
                    <a:ext uri="{FF2B5EF4-FFF2-40B4-BE49-F238E27FC236}">
                      <a16:creationId xmlns:a16="http://schemas.microsoft.com/office/drawing/2014/main" id="{02D7209B-A8EF-488D-2527-DF721CF8FA72}"/>
                    </a:ext>
                  </a:extLst>
                </p:cNvPr>
                <p:cNvSpPr>
                  <a:spLocks/>
                </p:cNvSpPr>
                <p:nvPr>
                  <p:custDataLst>
                    <p:tags r:id="rId140"/>
                  </p:custDataLst>
                </p:nvPr>
              </p:nvSpPr>
              <p:spPr bwMode="auto">
                <a:xfrm>
                  <a:off x="4983679" y="1943487"/>
                  <a:ext cx="332339" cy="172067"/>
                </a:xfrm>
                <a:custGeom>
                  <a:avLst/>
                  <a:gdLst>
                    <a:gd name="T0" fmla="*/ 28209 w 86"/>
                    <a:gd name="T1" fmla="*/ 31873 h 41"/>
                    <a:gd name="T2" fmla="*/ 61121 w 86"/>
                    <a:gd name="T3" fmla="*/ 37185 h 41"/>
                    <a:gd name="T4" fmla="*/ 70524 w 86"/>
                    <a:gd name="T5" fmla="*/ 5312 h 41"/>
                    <a:gd name="T6" fmla="*/ 122239 w 86"/>
                    <a:gd name="T7" fmla="*/ 42498 h 41"/>
                    <a:gd name="T8" fmla="*/ 117538 w 86"/>
                    <a:gd name="T9" fmla="*/ 74371 h 41"/>
                    <a:gd name="T10" fmla="*/ 122239 w 86"/>
                    <a:gd name="T11" fmla="*/ 95620 h 41"/>
                    <a:gd name="T12" fmla="*/ 141046 w 86"/>
                    <a:gd name="T13" fmla="*/ 63746 h 41"/>
                    <a:gd name="T14" fmla="*/ 155150 w 86"/>
                    <a:gd name="T15" fmla="*/ 58434 h 41"/>
                    <a:gd name="T16" fmla="*/ 159852 w 86"/>
                    <a:gd name="T17" fmla="*/ 31873 h 41"/>
                    <a:gd name="T18" fmla="*/ 188062 w 86"/>
                    <a:gd name="T19" fmla="*/ 53122 h 41"/>
                    <a:gd name="T20" fmla="*/ 197465 w 86"/>
                    <a:gd name="T21" fmla="*/ 26561 h 41"/>
                    <a:gd name="T22" fmla="*/ 235077 w 86"/>
                    <a:gd name="T23" fmla="*/ 58434 h 41"/>
                    <a:gd name="T24" fmla="*/ 244481 w 86"/>
                    <a:gd name="T25" fmla="*/ 26561 h 41"/>
                    <a:gd name="T26" fmla="*/ 277392 w 86"/>
                    <a:gd name="T27" fmla="*/ 31873 h 41"/>
                    <a:gd name="T28" fmla="*/ 296198 w 86"/>
                    <a:gd name="T29" fmla="*/ 26561 h 41"/>
                    <a:gd name="T30" fmla="*/ 291496 w 86"/>
                    <a:gd name="T31" fmla="*/ 0 h 41"/>
                    <a:gd name="T32" fmla="*/ 319704 w 86"/>
                    <a:gd name="T33" fmla="*/ 5312 h 41"/>
                    <a:gd name="T34" fmla="*/ 343212 w 86"/>
                    <a:gd name="T35" fmla="*/ 31873 h 41"/>
                    <a:gd name="T36" fmla="*/ 362018 w 86"/>
                    <a:gd name="T37" fmla="*/ 37185 h 41"/>
                    <a:gd name="T38" fmla="*/ 366720 w 86"/>
                    <a:gd name="T39" fmla="*/ 58434 h 41"/>
                    <a:gd name="T40" fmla="*/ 394929 w 86"/>
                    <a:gd name="T41" fmla="*/ 69059 h 41"/>
                    <a:gd name="T42" fmla="*/ 399631 w 86"/>
                    <a:gd name="T43" fmla="*/ 100932 h 41"/>
                    <a:gd name="T44" fmla="*/ 376123 w 86"/>
                    <a:gd name="T45" fmla="*/ 132803 h 41"/>
                    <a:gd name="T46" fmla="*/ 324406 w 86"/>
                    <a:gd name="T47" fmla="*/ 159364 h 41"/>
                    <a:gd name="T48" fmla="*/ 286795 w 86"/>
                    <a:gd name="T49" fmla="*/ 191237 h 41"/>
                    <a:gd name="T50" fmla="*/ 253884 w 86"/>
                    <a:gd name="T51" fmla="*/ 185925 h 41"/>
                    <a:gd name="T52" fmla="*/ 220973 w 86"/>
                    <a:gd name="T53" fmla="*/ 217798 h 41"/>
                    <a:gd name="T54" fmla="*/ 159852 w 86"/>
                    <a:gd name="T55" fmla="*/ 201862 h 41"/>
                    <a:gd name="T56" fmla="*/ 122239 w 86"/>
                    <a:gd name="T57" fmla="*/ 185925 h 41"/>
                    <a:gd name="T58" fmla="*/ 70524 w 86"/>
                    <a:gd name="T59" fmla="*/ 185925 h 41"/>
                    <a:gd name="T60" fmla="*/ 65822 w 86"/>
                    <a:gd name="T61" fmla="*/ 169988 h 41"/>
                    <a:gd name="T62" fmla="*/ 98733 w 86"/>
                    <a:gd name="T63" fmla="*/ 154052 h 41"/>
                    <a:gd name="T64" fmla="*/ 79927 w 86"/>
                    <a:gd name="T65" fmla="*/ 127491 h 41"/>
                    <a:gd name="T66" fmla="*/ 23508 w 86"/>
                    <a:gd name="T67" fmla="*/ 127491 h 41"/>
                    <a:gd name="T68" fmla="*/ 23508 w 86"/>
                    <a:gd name="T69" fmla="*/ 111554 h 41"/>
                    <a:gd name="T70" fmla="*/ 65822 w 86"/>
                    <a:gd name="T71" fmla="*/ 100932 h 41"/>
                    <a:gd name="T72" fmla="*/ 89330 w 86"/>
                    <a:gd name="T73" fmla="*/ 79683 h 41"/>
                    <a:gd name="T74" fmla="*/ 56419 w 86"/>
                    <a:gd name="T75" fmla="*/ 74371 h 41"/>
                    <a:gd name="T76" fmla="*/ 18806 w 86"/>
                    <a:gd name="T77" fmla="*/ 84995 h 41"/>
                    <a:gd name="T78" fmla="*/ 0 w 86"/>
                    <a:gd name="T79" fmla="*/ 74371 h 41"/>
                    <a:gd name="T80" fmla="*/ 28209 w 86"/>
                    <a:gd name="T81" fmla="*/ 31873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41">
                      <a:moveTo>
                        <a:pt x="6" y="6"/>
                      </a:moveTo>
                      <a:cubicBezTo>
                        <a:pt x="7" y="5"/>
                        <a:pt x="12" y="7"/>
                        <a:pt x="13" y="7"/>
                      </a:cubicBezTo>
                      <a:cubicBezTo>
                        <a:pt x="14" y="6"/>
                        <a:pt x="7" y="0"/>
                        <a:pt x="15" y="1"/>
                      </a:cubicBezTo>
                      <a:cubicBezTo>
                        <a:pt x="16" y="1"/>
                        <a:pt x="26" y="7"/>
                        <a:pt x="26" y="8"/>
                      </a:cubicBezTo>
                      <a:cubicBezTo>
                        <a:pt x="26" y="9"/>
                        <a:pt x="24" y="12"/>
                        <a:pt x="25" y="14"/>
                      </a:cubicBezTo>
                      <a:cubicBezTo>
                        <a:pt x="26" y="15"/>
                        <a:pt x="25" y="18"/>
                        <a:pt x="26" y="18"/>
                      </a:cubicBezTo>
                      <a:cubicBezTo>
                        <a:pt x="28" y="18"/>
                        <a:pt x="29" y="12"/>
                        <a:pt x="30" y="12"/>
                      </a:cubicBezTo>
                      <a:cubicBezTo>
                        <a:pt x="30" y="12"/>
                        <a:pt x="33" y="12"/>
                        <a:pt x="33" y="11"/>
                      </a:cubicBezTo>
                      <a:cubicBezTo>
                        <a:pt x="33" y="9"/>
                        <a:pt x="32" y="6"/>
                        <a:pt x="34" y="6"/>
                      </a:cubicBezTo>
                      <a:cubicBezTo>
                        <a:pt x="35" y="5"/>
                        <a:pt x="38" y="10"/>
                        <a:pt x="40" y="10"/>
                      </a:cubicBezTo>
                      <a:cubicBezTo>
                        <a:pt x="41" y="10"/>
                        <a:pt x="41" y="5"/>
                        <a:pt x="42" y="5"/>
                      </a:cubicBezTo>
                      <a:cubicBezTo>
                        <a:pt x="44" y="5"/>
                        <a:pt x="48" y="11"/>
                        <a:pt x="50" y="11"/>
                      </a:cubicBezTo>
                      <a:cubicBezTo>
                        <a:pt x="51" y="10"/>
                        <a:pt x="51" y="5"/>
                        <a:pt x="52" y="5"/>
                      </a:cubicBezTo>
                      <a:cubicBezTo>
                        <a:pt x="54" y="5"/>
                        <a:pt x="57" y="6"/>
                        <a:pt x="59" y="6"/>
                      </a:cubicBezTo>
                      <a:cubicBezTo>
                        <a:pt x="61" y="6"/>
                        <a:pt x="62" y="6"/>
                        <a:pt x="63" y="5"/>
                      </a:cubicBezTo>
                      <a:cubicBezTo>
                        <a:pt x="64" y="4"/>
                        <a:pt x="62" y="0"/>
                        <a:pt x="62" y="0"/>
                      </a:cubicBezTo>
                      <a:cubicBezTo>
                        <a:pt x="64" y="0"/>
                        <a:pt x="68" y="0"/>
                        <a:pt x="68" y="1"/>
                      </a:cubicBezTo>
                      <a:cubicBezTo>
                        <a:pt x="69" y="2"/>
                        <a:pt x="71" y="5"/>
                        <a:pt x="73" y="6"/>
                      </a:cubicBezTo>
                      <a:cubicBezTo>
                        <a:pt x="74" y="6"/>
                        <a:pt x="77" y="6"/>
                        <a:pt x="77" y="7"/>
                      </a:cubicBezTo>
                      <a:cubicBezTo>
                        <a:pt x="77" y="8"/>
                        <a:pt x="76" y="10"/>
                        <a:pt x="78" y="11"/>
                      </a:cubicBezTo>
                      <a:cubicBezTo>
                        <a:pt x="79" y="12"/>
                        <a:pt x="84" y="12"/>
                        <a:pt x="84" y="13"/>
                      </a:cubicBezTo>
                      <a:cubicBezTo>
                        <a:pt x="84" y="14"/>
                        <a:pt x="86" y="18"/>
                        <a:pt x="85" y="19"/>
                      </a:cubicBezTo>
                      <a:cubicBezTo>
                        <a:pt x="84" y="20"/>
                        <a:pt x="82" y="24"/>
                        <a:pt x="80" y="25"/>
                      </a:cubicBezTo>
                      <a:cubicBezTo>
                        <a:pt x="77" y="27"/>
                        <a:pt x="70" y="29"/>
                        <a:pt x="69" y="30"/>
                      </a:cubicBezTo>
                      <a:cubicBezTo>
                        <a:pt x="68" y="32"/>
                        <a:pt x="62" y="36"/>
                        <a:pt x="61" y="36"/>
                      </a:cubicBezTo>
                      <a:cubicBezTo>
                        <a:pt x="60" y="36"/>
                        <a:pt x="55" y="34"/>
                        <a:pt x="54" y="35"/>
                      </a:cubicBezTo>
                      <a:cubicBezTo>
                        <a:pt x="52" y="37"/>
                        <a:pt x="50" y="41"/>
                        <a:pt x="47" y="41"/>
                      </a:cubicBezTo>
                      <a:cubicBezTo>
                        <a:pt x="44" y="41"/>
                        <a:pt x="37" y="40"/>
                        <a:pt x="34" y="38"/>
                      </a:cubicBezTo>
                      <a:cubicBezTo>
                        <a:pt x="30" y="37"/>
                        <a:pt x="28" y="35"/>
                        <a:pt x="26" y="35"/>
                      </a:cubicBezTo>
                      <a:cubicBezTo>
                        <a:pt x="24" y="35"/>
                        <a:pt x="16" y="36"/>
                        <a:pt x="15" y="35"/>
                      </a:cubicBezTo>
                      <a:cubicBezTo>
                        <a:pt x="14" y="35"/>
                        <a:pt x="14" y="34"/>
                        <a:pt x="14" y="32"/>
                      </a:cubicBezTo>
                      <a:cubicBezTo>
                        <a:pt x="14" y="30"/>
                        <a:pt x="21" y="30"/>
                        <a:pt x="21" y="29"/>
                      </a:cubicBezTo>
                      <a:cubicBezTo>
                        <a:pt x="21" y="28"/>
                        <a:pt x="19" y="25"/>
                        <a:pt x="17" y="24"/>
                      </a:cubicBezTo>
                      <a:cubicBezTo>
                        <a:pt x="15" y="23"/>
                        <a:pt x="7" y="26"/>
                        <a:pt x="5" y="24"/>
                      </a:cubicBezTo>
                      <a:cubicBezTo>
                        <a:pt x="4" y="22"/>
                        <a:pt x="5" y="21"/>
                        <a:pt x="5" y="21"/>
                      </a:cubicBezTo>
                      <a:cubicBezTo>
                        <a:pt x="5" y="21"/>
                        <a:pt x="13" y="20"/>
                        <a:pt x="14" y="19"/>
                      </a:cubicBezTo>
                      <a:cubicBezTo>
                        <a:pt x="16" y="18"/>
                        <a:pt x="19" y="15"/>
                        <a:pt x="19" y="15"/>
                      </a:cubicBezTo>
                      <a:cubicBezTo>
                        <a:pt x="19" y="14"/>
                        <a:pt x="14" y="14"/>
                        <a:pt x="12" y="14"/>
                      </a:cubicBezTo>
                      <a:cubicBezTo>
                        <a:pt x="10" y="14"/>
                        <a:pt x="6" y="16"/>
                        <a:pt x="4" y="16"/>
                      </a:cubicBezTo>
                      <a:cubicBezTo>
                        <a:pt x="3" y="15"/>
                        <a:pt x="1" y="15"/>
                        <a:pt x="0" y="14"/>
                      </a:cubicBezTo>
                      <a:cubicBezTo>
                        <a:pt x="0" y="13"/>
                        <a:pt x="4" y="8"/>
                        <a:pt x="6"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grpSp>
              <p:nvGrpSpPr>
                <p:cNvPr id="185" name="Group 184">
                  <a:extLst>
                    <a:ext uri="{FF2B5EF4-FFF2-40B4-BE49-F238E27FC236}">
                      <a16:creationId xmlns:a16="http://schemas.microsoft.com/office/drawing/2014/main" id="{CF2024A0-856D-E4C5-C5A5-9343A8AAA86C}"/>
                    </a:ext>
                  </a:extLst>
                </p:cNvPr>
                <p:cNvGrpSpPr/>
                <p:nvPr/>
              </p:nvGrpSpPr>
              <p:grpSpPr>
                <a:xfrm>
                  <a:off x="5194759" y="2294505"/>
                  <a:ext cx="2175923" cy="3361055"/>
                  <a:chOff x="5312947" y="2626989"/>
                  <a:chExt cx="1958391" cy="2877744"/>
                </a:xfrm>
              </p:grpSpPr>
              <p:sp>
                <p:nvSpPr>
                  <p:cNvPr id="236" name="Freeform 189">
                    <a:extLst>
                      <a:ext uri="{FF2B5EF4-FFF2-40B4-BE49-F238E27FC236}">
                        <a16:creationId xmlns:a16="http://schemas.microsoft.com/office/drawing/2014/main" id="{F4C402C7-9C0E-566E-844A-E85BA184C843}"/>
                      </a:ext>
                    </a:extLst>
                  </p:cNvPr>
                  <p:cNvSpPr>
                    <a:spLocks/>
                  </p:cNvSpPr>
                  <p:nvPr>
                    <p:custDataLst>
                      <p:tags r:id="rId148"/>
                    </p:custDataLst>
                  </p:nvPr>
                </p:nvSpPr>
                <p:spPr bwMode="auto">
                  <a:xfrm>
                    <a:off x="7160180" y="3752550"/>
                    <a:ext cx="111158" cy="106075"/>
                  </a:xfrm>
                  <a:custGeom>
                    <a:avLst/>
                    <a:gdLst>
                      <a:gd name="T0" fmla="*/ 9379 w 32"/>
                      <a:gd name="T1" fmla="*/ 149162 h 30"/>
                      <a:gd name="T2" fmla="*/ 0 w 32"/>
                      <a:gd name="T3" fmla="*/ 108014 h 30"/>
                      <a:gd name="T4" fmla="*/ 46896 w 32"/>
                      <a:gd name="T5" fmla="*/ 97727 h 30"/>
                      <a:gd name="T6" fmla="*/ 89103 w 32"/>
                      <a:gd name="T7" fmla="*/ 72009 h 30"/>
                      <a:gd name="T8" fmla="*/ 140690 w 32"/>
                      <a:gd name="T9" fmla="*/ 5144 h 30"/>
                      <a:gd name="T10" fmla="*/ 145379 w 32"/>
                      <a:gd name="T11" fmla="*/ 66866 h 30"/>
                      <a:gd name="T12" fmla="*/ 150069 w 32"/>
                      <a:gd name="T13" fmla="*/ 77153 h 30"/>
                      <a:gd name="T14" fmla="*/ 126620 w 32"/>
                      <a:gd name="T15" fmla="*/ 87440 h 30"/>
                      <a:gd name="T16" fmla="*/ 103173 w 32"/>
                      <a:gd name="T17" fmla="*/ 154305 h 30"/>
                      <a:gd name="T18" fmla="*/ 9379 w 32"/>
                      <a:gd name="T19" fmla="*/ 14916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30">
                        <a:moveTo>
                          <a:pt x="2" y="29"/>
                        </a:moveTo>
                        <a:cubicBezTo>
                          <a:pt x="0" y="21"/>
                          <a:pt x="0" y="21"/>
                          <a:pt x="0" y="21"/>
                        </a:cubicBezTo>
                        <a:cubicBezTo>
                          <a:pt x="3" y="20"/>
                          <a:pt x="8" y="19"/>
                          <a:pt x="10" y="19"/>
                        </a:cubicBezTo>
                        <a:cubicBezTo>
                          <a:pt x="13" y="19"/>
                          <a:pt x="17" y="15"/>
                          <a:pt x="19" y="14"/>
                        </a:cubicBezTo>
                        <a:cubicBezTo>
                          <a:pt x="22" y="13"/>
                          <a:pt x="29" y="0"/>
                          <a:pt x="30" y="1"/>
                        </a:cubicBezTo>
                        <a:cubicBezTo>
                          <a:pt x="31" y="2"/>
                          <a:pt x="29" y="8"/>
                          <a:pt x="31" y="13"/>
                        </a:cubicBezTo>
                        <a:cubicBezTo>
                          <a:pt x="31" y="14"/>
                          <a:pt x="31" y="14"/>
                          <a:pt x="32" y="15"/>
                        </a:cubicBezTo>
                        <a:cubicBezTo>
                          <a:pt x="32" y="15"/>
                          <a:pt x="27" y="16"/>
                          <a:pt x="27" y="17"/>
                        </a:cubicBezTo>
                        <a:cubicBezTo>
                          <a:pt x="27" y="19"/>
                          <a:pt x="22" y="30"/>
                          <a:pt x="22" y="30"/>
                        </a:cubicBezTo>
                        <a:lnTo>
                          <a:pt x="2" y="29"/>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37" name="Freeform 191">
                    <a:extLst>
                      <a:ext uri="{FF2B5EF4-FFF2-40B4-BE49-F238E27FC236}">
                        <a16:creationId xmlns:a16="http://schemas.microsoft.com/office/drawing/2014/main" id="{347E6F3F-A109-002A-2252-4369F9A22C34}"/>
                      </a:ext>
                    </a:extLst>
                  </p:cNvPr>
                  <p:cNvSpPr>
                    <a:spLocks/>
                  </p:cNvSpPr>
                  <p:nvPr>
                    <p:custDataLst>
                      <p:tags r:id="rId149"/>
                    </p:custDataLst>
                  </p:nvPr>
                </p:nvSpPr>
                <p:spPr bwMode="auto">
                  <a:xfrm>
                    <a:off x="6994458" y="3644512"/>
                    <a:ext cx="58612" cy="51072"/>
                  </a:xfrm>
                  <a:custGeom>
                    <a:avLst/>
                    <a:gdLst>
                      <a:gd name="T0" fmla="*/ 41577 w 17"/>
                      <a:gd name="T1" fmla="*/ 60227 h 14"/>
                      <a:gd name="T2" fmla="*/ 9239 w 17"/>
                      <a:gd name="T3" fmla="*/ 43803 h 14"/>
                      <a:gd name="T4" fmla="*/ 41577 w 17"/>
                      <a:gd name="T5" fmla="*/ 5475 h 14"/>
                      <a:gd name="T6" fmla="*/ 73916 w 17"/>
                      <a:gd name="T7" fmla="*/ 10950 h 14"/>
                      <a:gd name="T8" fmla="*/ 64677 w 17"/>
                      <a:gd name="T9" fmla="*/ 32851 h 14"/>
                      <a:gd name="T10" fmla="*/ 78535 w 17"/>
                      <a:gd name="T11" fmla="*/ 71179 h 14"/>
                      <a:gd name="T12" fmla="*/ 50817 w 17"/>
                      <a:gd name="T13" fmla="*/ 76654 h 14"/>
                      <a:gd name="T14" fmla="*/ 41577 w 17"/>
                      <a:gd name="T15" fmla="*/ 6022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4">
                        <a:moveTo>
                          <a:pt x="9" y="11"/>
                        </a:moveTo>
                        <a:cubicBezTo>
                          <a:pt x="9" y="11"/>
                          <a:pt x="0" y="9"/>
                          <a:pt x="2" y="8"/>
                        </a:cubicBezTo>
                        <a:cubicBezTo>
                          <a:pt x="4" y="7"/>
                          <a:pt x="6" y="1"/>
                          <a:pt x="9" y="1"/>
                        </a:cubicBezTo>
                        <a:cubicBezTo>
                          <a:pt x="12" y="0"/>
                          <a:pt x="16" y="2"/>
                          <a:pt x="16" y="2"/>
                        </a:cubicBezTo>
                        <a:cubicBezTo>
                          <a:pt x="14" y="3"/>
                          <a:pt x="13" y="3"/>
                          <a:pt x="14" y="6"/>
                        </a:cubicBezTo>
                        <a:cubicBezTo>
                          <a:pt x="15" y="9"/>
                          <a:pt x="16" y="11"/>
                          <a:pt x="17" y="13"/>
                        </a:cubicBezTo>
                        <a:cubicBezTo>
                          <a:pt x="11" y="14"/>
                          <a:pt x="11" y="14"/>
                          <a:pt x="11" y="14"/>
                        </a:cubicBezTo>
                        <a:lnTo>
                          <a:pt x="9" y="11"/>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38" name="Freeform 193">
                    <a:extLst>
                      <a:ext uri="{FF2B5EF4-FFF2-40B4-BE49-F238E27FC236}">
                        <a16:creationId xmlns:a16="http://schemas.microsoft.com/office/drawing/2014/main" id="{2C36138B-5E41-9B1E-4921-35D5A530D5E4}"/>
                      </a:ext>
                    </a:extLst>
                  </p:cNvPr>
                  <p:cNvSpPr>
                    <a:spLocks/>
                  </p:cNvSpPr>
                  <p:nvPr>
                    <p:custDataLst>
                      <p:tags r:id="rId150"/>
                    </p:custDataLst>
                  </p:nvPr>
                </p:nvSpPr>
                <p:spPr bwMode="auto">
                  <a:xfrm>
                    <a:off x="6905530" y="3964698"/>
                    <a:ext cx="274862" cy="186612"/>
                  </a:xfrm>
                  <a:custGeom>
                    <a:avLst/>
                    <a:gdLst>
                      <a:gd name="T0" fmla="*/ 18820 w 79"/>
                      <a:gd name="T1" fmla="*/ 105971 h 52"/>
                      <a:gd name="T2" fmla="*/ 28228 w 79"/>
                      <a:gd name="T3" fmla="*/ 68880 h 52"/>
                      <a:gd name="T4" fmla="*/ 136437 w 79"/>
                      <a:gd name="T5" fmla="*/ 127165 h 52"/>
                      <a:gd name="T6" fmla="*/ 216419 w 79"/>
                      <a:gd name="T7" fmla="*/ 42388 h 52"/>
                      <a:gd name="T8" fmla="*/ 329333 w 79"/>
                      <a:gd name="T9" fmla="*/ 0 h 52"/>
                      <a:gd name="T10" fmla="*/ 371676 w 79"/>
                      <a:gd name="T11" fmla="*/ 105971 h 52"/>
                      <a:gd name="T12" fmla="*/ 343448 w 79"/>
                      <a:gd name="T13" fmla="*/ 116569 h 52"/>
                      <a:gd name="T14" fmla="*/ 343448 w 79"/>
                      <a:gd name="T15" fmla="*/ 153657 h 52"/>
                      <a:gd name="T16" fmla="*/ 230534 w 79"/>
                      <a:gd name="T17" fmla="*/ 196045 h 52"/>
                      <a:gd name="T18" fmla="*/ 164667 w 79"/>
                      <a:gd name="T19" fmla="*/ 233135 h 52"/>
                      <a:gd name="T20" fmla="*/ 112914 w 79"/>
                      <a:gd name="T21" fmla="*/ 243733 h 52"/>
                      <a:gd name="T22" fmla="*/ 32933 w 79"/>
                      <a:gd name="T23" fmla="*/ 264928 h 52"/>
                      <a:gd name="T24" fmla="*/ 14115 w 79"/>
                      <a:gd name="T25" fmla="*/ 180151 h 52"/>
                      <a:gd name="T26" fmla="*/ 0 w 79"/>
                      <a:gd name="T27" fmla="*/ 116569 h 52"/>
                      <a:gd name="T28" fmla="*/ 18820 w 79"/>
                      <a:gd name="T29" fmla="*/ 105971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52">
                        <a:moveTo>
                          <a:pt x="4" y="20"/>
                        </a:moveTo>
                        <a:cubicBezTo>
                          <a:pt x="5" y="19"/>
                          <a:pt x="4" y="13"/>
                          <a:pt x="6" y="13"/>
                        </a:cubicBezTo>
                        <a:cubicBezTo>
                          <a:pt x="8" y="12"/>
                          <a:pt x="29" y="24"/>
                          <a:pt x="29" y="24"/>
                        </a:cubicBezTo>
                        <a:cubicBezTo>
                          <a:pt x="30" y="24"/>
                          <a:pt x="46" y="8"/>
                          <a:pt x="46" y="8"/>
                        </a:cubicBezTo>
                        <a:cubicBezTo>
                          <a:pt x="70" y="0"/>
                          <a:pt x="70" y="0"/>
                          <a:pt x="70" y="0"/>
                        </a:cubicBezTo>
                        <a:cubicBezTo>
                          <a:pt x="79" y="20"/>
                          <a:pt x="79" y="20"/>
                          <a:pt x="79" y="20"/>
                        </a:cubicBezTo>
                        <a:cubicBezTo>
                          <a:pt x="76" y="20"/>
                          <a:pt x="74" y="21"/>
                          <a:pt x="73" y="22"/>
                        </a:cubicBezTo>
                        <a:cubicBezTo>
                          <a:pt x="72" y="24"/>
                          <a:pt x="73" y="28"/>
                          <a:pt x="73" y="29"/>
                        </a:cubicBezTo>
                        <a:cubicBezTo>
                          <a:pt x="73" y="29"/>
                          <a:pt x="52" y="36"/>
                          <a:pt x="49" y="37"/>
                        </a:cubicBezTo>
                        <a:cubicBezTo>
                          <a:pt x="46" y="39"/>
                          <a:pt x="38" y="43"/>
                          <a:pt x="35" y="44"/>
                        </a:cubicBezTo>
                        <a:cubicBezTo>
                          <a:pt x="31" y="45"/>
                          <a:pt x="26" y="45"/>
                          <a:pt x="24" y="46"/>
                        </a:cubicBezTo>
                        <a:cubicBezTo>
                          <a:pt x="21" y="47"/>
                          <a:pt x="9" y="52"/>
                          <a:pt x="7" y="50"/>
                        </a:cubicBezTo>
                        <a:cubicBezTo>
                          <a:pt x="6" y="47"/>
                          <a:pt x="3" y="37"/>
                          <a:pt x="3" y="34"/>
                        </a:cubicBezTo>
                        <a:cubicBezTo>
                          <a:pt x="3" y="31"/>
                          <a:pt x="2" y="26"/>
                          <a:pt x="0" y="22"/>
                        </a:cubicBezTo>
                        <a:cubicBezTo>
                          <a:pt x="0" y="22"/>
                          <a:pt x="3" y="21"/>
                          <a:pt x="4" y="20"/>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39" name="Freeform 194">
                    <a:extLst>
                      <a:ext uri="{FF2B5EF4-FFF2-40B4-BE49-F238E27FC236}">
                        <a16:creationId xmlns:a16="http://schemas.microsoft.com/office/drawing/2014/main" id="{33ECEA4D-D55D-4E04-B9DC-AA515421C337}"/>
                      </a:ext>
                    </a:extLst>
                  </p:cNvPr>
                  <p:cNvSpPr>
                    <a:spLocks/>
                  </p:cNvSpPr>
                  <p:nvPr>
                    <p:custDataLst>
                      <p:tags r:id="rId151"/>
                    </p:custDataLst>
                  </p:nvPr>
                </p:nvSpPr>
                <p:spPr bwMode="auto">
                  <a:xfrm>
                    <a:off x="6800435" y="3424507"/>
                    <a:ext cx="260715" cy="249470"/>
                  </a:xfrm>
                  <a:custGeom>
                    <a:avLst/>
                    <a:gdLst>
                      <a:gd name="T0" fmla="*/ 61055 w 75"/>
                      <a:gd name="T1" fmla="*/ 247390 h 69"/>
                      <a:gd name="T2" fmla="*/ 18786 w 75"/>
                      <a:gd name="T3" fmla="*/ 236634 h 69"/>
                      <a:gd name="T4" fmla="*/ 14090 w 75"/>
                      <a:gd name="T5" fmla="*/ 242012 h 69"/>
                      <a:gd name="T6" fmla="*/ 0 w 75"/>
                      <a:gd name="T7" fmla="*/ 182854 h 69"/>
                      <a:gd name="T8" fmla="*/ 70448 w 75"/>
                      <a:gd name="T9" fmla="*/ 134451 h 69"/>
                      <a:gd name="T10" fmla="*/ 84536 w 75"/>
                      <a:gd name="T11" fmla="*/ 112938 h 69"/>
                      <a:gd name="T12" fmla="*/ 93929 w 75"/>
                      <a:gd name="T13" fmla="*/ 48402 h 69"/>
                      <a:gd name="T14" fmla="*/ 131501 w 75"/>
                      <a:gd name="T15" fmla="*/ 10756 h 69"/>
                      <a:gd name="T16" fmla="*/ 150287 w 75"/>
                      <a:gd name="T17" fmla="*/ 0 h 69"/>
                      <a:gd name="T18" fmla="*/ 220734 w 75"/>
                      <a:gd name="T19" fmla="*/ 5378 h 69"/>
                      <a:gd name="T20" fmla="*/ 239520 w 75"/>
                      <a:gd name="T21" fmla="*/ 59158 h 69"/>
                      <a:gd name="T22" fmla="*/ 272395 w 75"/>
                      <a:gd name="T23" fmla="*/ 75293 h 69"/>
                      <a:gd name="T24" fmla="*/ 263002 w 75"/>
                      <a:gd name="T25" fmla="*/ 107562 h 69"/>
                      <a:gd name="T26" fmla="*/ 244216 w 75"/>
                      <a:gd name="T27" fmla="*/ 145207 h 69"/>
                      <a:gd name="T28" fmla="*/ 267699 w 75"/>
                      <a:gd name="T29" fmla="*/ 198987 h 69"/>
                      <a:gd name="T30" fmla="*/ 314664 w 75"/>
                      <a:gd name="T31" fmla="*/ 225878 h 69"/>
                      <a:gd name="T32" fmla="*/ 328752 w 75"/>
                      <a:gd name="T33" fmla="*/ 252769 h 69"/>
                      <a:gd name="T34" fmla="*/ 328752 w 75"/>
                      <a:gd name="T35" fmla="*/ 290414 h 69"/>
                      <a:gd name="T36" fmla="*/ 352235 w 75"/>
                      <a:gd name="T37" fmla="*/ 333439 h 69"/>
                      <a:gd name="T38" fmla="*/ 352235 w 75"/>
                      <a:gd name="T39" fmla="*/ 333439 h 69"/>
                      <a:gd name="T40" fmla="*/ 338145 w 75"/>
                      <a:gd name="T41" fmla="*/ 338816 h 69"/>
                      <a:gd name="T42" fmla="*/ 305271 w 75"/>
                      <a:gd name="T43" fmla="*/ 333439 h 69"/>
                      <a:gd name="T44" fmla="*/ 272395 w 75"/>
                      <a:gd name="T45" fmla="*/ 371085 h 69"/>
                      <a:gd name="T46" fmla="*/ 206644 w 75"/>
                      <a:gd name="T47" fmla="*/ 365707 h 69"/>
                      <a:gd name="T48" fmla="*/ 61055 w 75"/>
                      <a:gd name="T49" fmla="*/ 24739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69">
                        <a:moveTo>
                          <a:pt x="13" y="46"/>
                        </a:moveTo>
                        <a:cubicBezTo>
                          <a:pt x="12" y="45"/>
                          <a:pt x="4" y="44"/>
                          <a:pt x="4" y="44"/>
                        </a:cubicBezTo>
                        <a:cubicBezTo>
                          <a:pt x="4" y="44"/>
                          <a:pt x="4" y="44"/>
                          <a:pt x="3" y="45"/>
                        </a:cubicBezTo>
                        <a:cubicBezTo>
                          <a:pt x="0" y="34"/>
                          <a:pt x="0" y="34"/>
                          <a:pt x="0" y="34"/>
                        </a:cubicBezTo>
                        <a:cubicBezTo>
                          <a:pt x="15" y="25"/>
                          <a:pt x="15" y="25"/>
                          <a:pt x="15" y="25"/>
                        </a:cubicBezTo>
                        <a:cubicBezTo>
                          <a:pt x="16" y="25"/>
                          <a:pt x="18" y="24"/>
                          <a:pt x="18" y="21"/>
                        </a:cubicBezTo>
                        <a:cubicBezTo>
                          <a:pt x="19" y="19"/>
                          <a:pt x="19" y="10"/>
                          <a:pt x="20" y="9"/>
                        </a:cubicBezTo>
                        <a:cubicBezTo>
                          <a:pt x="22" y="8"/>
                          <a:pt x="25" y="4"/>
                          <a:pt x="28" y="2"/>
                        </a:cubicBezTo>
                        <a:cubicBezTo>
                          <a:pt x="30" y="1"/>
                          <a:pt x="31" y="0"/>
                          <a:pt x="32" y="0"/>
                        </a:cubicBezTo>
                        <a:cubicBezTo>
                          <a:pt x="47" y="1"/>
                          <a:pt x="47" y="1"/>
                          <a:pt x="47" y="1"/>
                        </a:cubicBezTo>
                        <a:cubicBezTo>
                          <a:pt x="49" y="5"/>
                          <a:pt x="49" y="10"/>
                          <a:pt x="51" y="11"/>
                        </a:cubicBezTo>
                        <a:cubicBezTo>
                          <a:pt x="53" y="11"/>
                          <a:pt x="58" y="12"/>
                          <a:pt x="58" y="14"/>
                        </a:cubicBezTo>
                        <a:cubicBezTo>
                          <a:pt x="58" y="15"/>
                          <a:pt x="57" y="19"/>
                          <a:pt x="56" y="20"/>
                        </a:cubicBezTo>
                        <a:cubicBezTo>
                          <a:pt x="54" y="21"/>
                          <a:pt x="52" y="25"/>
                          <a:pt x="52" y="27"/>
                        </a:cubicBezTo>
                        <a:cubicBezTo>
                          <a:pt x="52" y="29"/>
                          <a:pt x="56" y="36"/>
                          <a:pt x="57" y="37"/>
                        </a:cubicBezTo>
                        <a:cubicBezTo>
                          <a:pt x="59" y="38"/>
                          <a:pt x="65" y="40"/>
                          <a:pt x="67" y="42"/>
                        </a:cubicBezTo>
                        <a:cubicBezTo>
                          <a:pt x="68" y="44"/>
                          <a:pt x="70" y="46"/>
                          <a:pt x="70" y="47"/>
                        </a:cubicBezTo>
                        <a:cubicBezTo>
                          <a:pt x="70" y="48"/>
                          <a:pt x="70" y="54"/>
                          <a:pt x="70" y="54"/>
                        </a:cubicBezTo>
                        <a:cubicBezTo>
                          <a:pt x="75" y="62"/>
                          <a:pt x="75" y="62"/>
                          <a:pt x="75" y="62"/>
                        </a:cubicBezTo>
                        <a:cubicBezTo>
                          <a:pt x="75" y="62"/>
                          <a:pt x="75" y="62"/>
                          <a:pt x="75" y="62"/>
                        </a:cubicBezTo>
                        <a:cubicBezTo>
                          <a:pt x="74" y="62"/>
                          <a:pt x="73" y="63"/>
                          <a:pt x="72" y="63"/>
                        </a:cubicBezTo>
                        <a:cubicBezTo>
                          <a:pt x="72" y="63"/>
                          <a:pt x="68" y="61"/>
                          <a:pt x="65" y="62"/>
                        </a:cubicBezTo>
                        <a:cubicBezTo>
                          <a:pt x="62" y="62"/>
                          <a:pt x="60" y="68"/>
                          <a:pt x="58" y="69"/>
                        </a:cubicBezTo>
                        <a:cubicBezTo>
                          <a:pt x="44" y="68"/>
                          <a:pt x="44" y="68"/>
                          <a:pt x="44" y="68"/>
                        </a:cubicBezTo>
                        <a:lnTo>
                          <a:pt x="13" y="46"/>
                        </a:lnTo>
                        <a:close/>
                      </a:path>
                    </a:pathLst>
                  </a:custGeom>
                  <a:solidFill>
                    <a:schemeClr val="bg2">
                      <a:lumMod val="9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0" name="Freeform 195">
                    <a:extLst>
                      <a:ext uri="{FF2B5EF4-FFF2-40B4-BE49-F238E27FC236}">
                        <a16:creationId xmlns:a16="http://schemas.microsoft.com/office/drawing/2014/main" id="{9E192784-DB89-D6B3-1F3B-69A5661BF036}"/>
                      </a:ext>
                    </a:extLst>
                  </p:cNvPr>
                  <p:cNvSpPr>
                    <a:spLocks/>
                  </p:cNvSpPr>
                  <p:nvPr>
                    <p:custDataLst>
                      <p:tags r:id="rId152"/>
                    </p:custDataLst>
                  </p:nvPr>
                </p:nvSpPr>
                <p:spPr bwMode="auto">
                  <a:xfrm>
                    <a:off x="6719594" y="3420578"/>
                    <a:ext cx="175832" cy="155181"/>
                  </a:xfrm>
                  <a:custGeom>
                    <a:avLst/>
                    <a:gdLst>
                      <a:gd name="T0" fmla="*/ 41577 w 51"/>
                      <a:gd name="T1" fmla="*/ 230410 h 43"/>
                      <a:gd name="T2" fmla="*/ 4620 w 51"/>
                      <a:gd name="T3" fmla="*/ 225051 h 43"/>
                      <a:gd name="T4" fmla="*/ 13859 w 51"/>
                      <a:gd name="T5" fmla="*/ 203618 h 43"/>
                      <a:gd name="T6" fmla="*/ 18478 w 51"/>
                      <a:gd name="T7" fmla="*/ 187542 h 43"/>
                      <a:gd name="T8" fmla="*/ 36958 w 51"/>
                      <a:gd name="T9" fmla="*/ 144677 h 43"/>
                      <a:gd name="T10" fmla="*/ 9239 w 51"/>
                      <a:gd name="T11" fmla="*/ 117885 h 43"/>
                      <a:gd name="T12" fmla="*/ 4620 w 51"/>
                      <a:gd name="T13" fmla="*/ 80376 h 43"/>
                      <a:gd name="T14" fmla="*/ 13859 w 51"/>
                      <a:gd name="T15" fmla="*/ 69660 h 43"/>
                      <a:gd name="T16" fmla="*/ 32338 w 51"/>
                      <a:gd name="T17" fmla="*/ 58941 h 43"/>
                      <a:gd name="T18" fmla="*/ 46197 w 51"/>
                      <a:gd name="T19" fmla="*/ 32149 h 43"/>
                      <a:gd name="T20" fmla="*/ 87774 w 51"/>
                      <a:gd name="T21" fmla="*/ 21433 h 43"/>
                      <a:gd name="T22" fmla="*/ 110872 w 51"/>
                      <a:gd name="T23" fmla="*/ 32149 h 43"/>
                      <a:gd name="T24" fmla="*/ 175549 w 51"/>
                      <a:gd name="T25" fmla="*/ 16076 h 43"/>
                      <a:gd name="T26" fmla="*/ 217126 w 51"/>
                      <a:gd name="T27" fmla="*/ 0 h 43"/>
                      <a:gd name="T28" fmla="*/ 235605 w 51"/>
                      <a:gd name="T29" fmla="*/ 16076 h 43"/>
                      <a:gd name="T30" fmla="*/ 198647 w 51"/>
                      <a:gd name="T31" fmla="*/ 53584 h 43"/>
                      <a:gd name="T32" fmla="*/ 189408 w 51"/>
                      <a:gd name="T33" fmla="*/ 117885 h 43"/>
                      <a:gd name="T34" fmla="*/ 175549 w 51"/>
                      <a:gd name="T35" fmla="*/ 139317 h 43"/>
                      <a:gd name="T36" fmla="*/ 106253 w 51"/>
                      <a:gd name="T37" fmla="*/ 187542 h 43"/>
                      <a:gd name="T38" fmla="*/ 41577 w 51"/>
                      <a:gd name="T39" fmla="*/ 23041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 h="43">
                        <a:moveTo>
                          <a:pt x="9" y="43"/>
                        </a:moveTo>
                        <a:cubicBezTo>
                          <a:pt x="1" y="42"/>
                          <a:pt x="1" y="42"/>
                          <a:pt x="1" y="42"/>
                        </a:cubicBezTo>
                        <a:cubicBezTo>
                          <a:pt x="2" y="41"/>
                          <a:pt x="2" y="40"/>
                          <a:pt x="3" y="38"/>
                        </a:cubicBezTo>
                        <a:cubicBezTo>
                          <a:pt x="3" y="37"/>
                          <a:pt x="4" y="36"/>
                          <a:pt x="4" y="35"/>
                        </a:cubicBezTo>
                        <a:cubicBezTo>
                          <a:pt x="5" y="34"/>
                          <a:pt x="8" y="29"/>
                          <a:pt x="8" y="27"/>
                        </a:cubicBezTo>
                        <a:cubicBezTo>
                          <a:pt x="8" y="25"/>
                          <a:pt x="6" y="22"/>
                          <a:pt x="2" y="22"/>
                        </a:cubicBezTo>
                        <a:cubicBezTo>
                          <a:pt x="2" y="20"/>
                          <a:pt x="0" y="17"/>
                          <a:pt x="1" y="15"/>
                        </a:cubicBezTo>
                        <a:cubicBezTo>
                          <a:pt x="1" y="14"/>
                          <a:pt x="3" y="13"/>
                          <a:pt x="3" y="13"/>
                        </a:cubicBezTo>
                        <a:cubicBezTo>
                          <a:pt x="3" y="13"/>
                          <a:pt x="6" y="12"/>
                          <a:pt x="7" y="11"/>
                        </a:cubicBezTo>
                        <a:cubicBezTo>
                          <a:pt x="9" y="10"/>
                          <a:pt x="10" y="8"/>
                          <a:pt x="10" y="6"/>
                        </a:cubicBezTo>
                        <a:cubicBezTo>
                          <a:pt x="10" y="4"/>
                          <a:pt x="17" y="4"/>
                          <a:pt x="19" y="4"/>
                        </a:cubicBezTo>
                        <a:cubicBezTo>
                          <a:pt x="20" y="4"/>
                          <a:pt x="23" y="5"/>
                          <a:pt x="24" y="6"/>
                        </a:cubicBezTo>
                        <a:cubicBezTo>
                          <a:pt x="26" y="7"/>
                          <a:pt x="35" y="4"/>
                          <a:pt x="38" y="3"/>
                        </a:cubicBezTo>
                        <a:cubicBezTo>
                          <a:pt x="41" y="2"/>
                          <a:pt x="45" y="0"/>
                          <a:pt x="47" y="0"/>
                        </a:cubicBezTo>
                        <a:cubicBezTo>
                          <a:pt x="51" y="3"/>
                          <a:pt x="51" y="3"/>
                          <a:pt x="51" y="3"/>
                        </a:cubicBezTo>
                        <a:cubicBezTo>
                          <a:pt x="48" y="5"/>
                          <a:pt x="45" y="9"/>
                          <a:pt x="43" y="10"/>
                        </a:cubicBezTo>
                        <a:cubicBezTo>
                          <a:pt x="42" y="11"/>
                          <a:pt x="42" y="20"/>
                          <a:pt x="41" y="22"/>
                        </a:cubicBezTo>
                        <a:cubicBezTo>
                          <a:pt x="41" y="25"/>
                          <a:pt x="39" y="26"/>
                          <a:pt x="38" y="26"/>
                        </a:cubicBezTo>
                        <a:cubicBezTo>
                          <a:pt x="23" y="35"/>
                          <a:pt x="23" y="35"/>
                          <a:pt x="23" y="35"/>
                        </a:cubicBezTo>
                        <a:lnTo>
                          <a:pt x="9" y="43"/>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1" name="Freeform 196">
                    <a:extLst>
                      <a:ext uri="{FF2B5EF4-FFF2-40B4-BE49-F238E27FC236}">
                        <a16:creationId xmlns:a16="http://schemas.microsoft.com/office/drawing/2014/main" id="{7D53AC65-8F8E-B30C-224D-1B9ECF061A4A}"/>
                      </a:ext>
                    </a:extLst>
                  </p:cNvPr>
                  <p:cNvSpPr>
                    <a:spLocks/>
                  </p:cNvSpPr>
                  <p:nvPr>
                    <p:custDataLst>
                      <p:tags r:id="rId153"/>
                    </p:custDataLst>
                  </p:nvPr>
                </p:nvSpPr>
                <p:spPr bwMode="auto">
                  <a:xfrm>
                    <a:off x="6705447" y="3499153"/>
                    <a:ext cx="42442" cy="58930"/>
                  </a:xfrm>
                  <a:custGeom>
                    <a:avLst/>
                    <a:gdLst>
                      <a:gd name="T0" fmla="*/ 0 w 12"/>
                      <a:gd name="T1" fmla="*/ 78135 h 16"/>
                      <a:gd name="T2" fmla="*/ 19448 w 12"/>
                      <a:gd name="T3" fmla="*/ 33486 h 16"/>
                      <a:gd name="T4" fmla="*/ 29171 w 12"/>
                      <a:gd name="T5" fmla="*/ 5582 h 16"/>
                      <a:gd name="T6" fmla="*/ 29171 w 12"/>
                      <a:gd name="T7" fmla="*/ 0 h 16"/>
                      <a:gd name="T8" fmla="*/ 58342 w 12"/>
                      <a:gd name="T9" fmla="*/ 27906 h 16"/>
                      <a:gd name="T10" fmla="*/ 38894 w 12"/>
                      <a:gd name="T11" fmla="*/ 72553 h 16"/>
                      <a:gd name="T12" fmla="*/ 34032 w 12"/>
                      <a:gd name="T13" fmla="*/ 89297 h 16"/>
                      <a:gd name="T14" fmla="*/ 14586 w 12"/>
                      <a:gd name="T15" fmla="*/ 78135 h 16"/>
                      <a:gd name="T16" fmla="*/ 0 w 12"/>
                      <a:gd name="T17" fmla="*/ 7813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6">
                        <a:moveTo>
                          <a:pt x="0" y="14"/>
                        </a:moveTo>
                        <a:cubicBezTo>
                          <a:pt x="2" y="10"/>
                          <a:pt x="3" y="7"/>
                          <a:pt x="4" y="6"/>
                        </a:cubicBezTo>
                        <a:cubicBezTo>
                          <a:pt x="5" y="4"/>
                          <a:pt x="6" y="3"/>
                          <a:pt x="6" y="1"/>
                        </a:cubicBezTo>
                        <a:cubicBezTo>
                          <a:pt x="6" y="1"/>
                          <a:pt x="6" y="1"/>
                          <a:pt x="6" y="0"/>
                        </a:cubicBezTo>
                        <a:cubicBezTo>
                          <a:pt x="10" y="0"/>
                          <a:pt x="12" y="3"/>
                          <a:pt x="12" y="5"/>
                        </a:cubicBezTo>
                        <a:cubicBezTo>
                          <a:pt x="12" y="7"/>
                          <a:pt x="9" y="12"/>
                          <a:pt x="8" y="13"/>
                        </a:cubicBezTo>
                        <a:cubicBezTo>
                          <a:pt x="8" y="14"/>
                          <a:pt x="7" y="15"/>
                          <a:pt x="7" y="16"/>
                        </a:cubicBezTo>
                        <a:cubicBezTo>
                          <a:pt x="3" y="14"/>
                          <a:pt x="3" y="14"/>
                          <a:pt x="3" y="14"/>
                        </a:cubicBezTo>
                        <a:lnTo>
                          <a:pt x="0" y="14"/>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2" name="Freeform 197">
                    <a:extLst>
                      <a:ext uri="{FF2B5EF4-FFF2-40B4-BE49-F238E27FC236}">
                        <a16:creationId xmlns:a16="http://schemas.microsoft.com/office/drawing/2014/main" id="{E8572D18-E5F2-C2F0-7075-00ED027A466F}"/>
                      </a:ext>
                    </a:extLst>
                  </p:cNvPr>
                  <p:cNvSpPr>
                    <a:spLocks/>
                  </p:cNvSpPr>
                  <p:nvPr>
                    <p:custDataLst>
                      <p:tags r:id="rId154"/>
                    </p:custDataLst>
                  </p:nvPr>
                </p:nvSpPr>
                <p:spPr bwMode="auto">
                  <a:xfrm>
                    <a:off x="6701403" y="3548260"/>
                    <a:ext cx="109138" cy="125718"/>
                  </a:xfrm>
                  <a:custGeom>
                    <a:avLst/>
                    <a:gdLst>
                      <a:gd name="T0" fmla="*/ 0 w 31"/>
                      <a:gd name="T1" fmla="*/ 180475 h 35"/>
                      <a:gd name="T2" fmla="*/ 19268 w 31"/>
                      <a:gd name="T3" fmla="*/ 79621 h 35"/>
                      <a:gd name="T4" fmla="*/ 28902 w 31"/>
                      <a:gd name="T5" fmla="*/ 37157 h 35"/>
                      <a:gd name="T6" fmla="*/ 67439 w 31"/>
                      <a:gd name="T7" fmla="*/ 42465 h 35"/>
                      <a:gd name="T8" fmla="*/ 134876 w 31"/>
                      <a:gd name="T9" fmla="*/ 0 h 35"/>
                      <a:gd name="T10" fmla="*/ 149327 w 31"/>
                      <a:gd name="T11" fmla="*/ 58388 h 35"/>
                      <a:gd name="T12" fmla="*/ 149327 w 31"/>
                      <a:gd name="T13" fmla="*/ 58388 h 35"/>
                      <a:gd name="T14" fmla="*/ 77072 w 31"/>
                      <a:gd name="T15" fmla="*/ 84930 h 35"/>
                      <a:gd name="T16" fmla="*/ 105974 w 31"/>
                      <a:gd name="T17" fmla="*/ 132701 h 35"/>
                      <a:gd name="T18" fmla="*/ 72255 w 31"/>
                      <a:gd name="T19" fmla="*/ 159243 h 35"/>
                      <a:gd name="T20" fmla="*/ 38537 w 31"/>
                      <a:gd name="T21" fmla="*/ 185783 h 35"/>
                      <a:gd name="T22" fmla="*/ 0 w 31"/>
                      <a:gd name="T23" fmla="*/ 18047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35">
                        <a:moveTo>
                          <a:pt x="0" y="34"/>
                        </a:moveTo>
                        <a:cubicBezTo>
                          <a:pt x="4" y="15"/>
                          <a:pt x="4" y="15"/>
                          <a:pt x="4" y="15"/>
                        </a:cubicBezTo>
                        <a:cubicBezTo>
                          <a:pt x="4" y="13"/>
                          <a:pt x="5" y="8"/>
                          <a:pt x="6" y="7"/>
                        </a:cubicBezTo>
                        <a:cubicBezTo>
                          <a:pt x="14" y="8"/>
                          <a:pt x="14" y="8"/>
                          <a:pt x="14" y="8"/>
                        </a:cubicBezTo>
                        <a:cubicBezTo>
                          <a:pt x="28" y="0"/>
                          <a:pt x="28" y="0"/>
                          <a:pt x="28" y="0"/>
                        </a:cubicBezTo>
                        <a:cubicBezTo>
                          <a:pt x="31" y="11"/>
                          <a:pt x="31" y="11"/>
                          <a:pt x="31" y="11"/>
                        </a:cubicBezTo>
                        <a:cubicBezTo>
                          <a:pt x="31" y="11"/>
                          <a:pt x="31" y="11"/>
                          <a:pt x="31" y="11"/>
                        </a:cubicBezTo>
                        <a:cubicBezTo>
                          <a:pt x="28" y="12"/>
                          <a:pt x="17" y="15"/>
                          <a:pt x="16" y="16"/>
                        </a:cubicBezTo>
                        <a:cubicBezTo>
                          <a:pt x="15" y="16"/>
                          <a:pt x="22" y="25"/>
                          <a:pt x="22" y="25"/>
                        </a:cubicBezTo>
                        <a:cubicBezTo>
                          <a:pt x="22" y="25"/>
                          <a:pt x="18" y="29"/>
                          <a:pt x="15" y="30"/>
                        </a:cubicBezTo>
                        <a:cubicBezTo>
                          <a:pt x="13" y="30"/>
                          <a:pt x="10" y="35"/>
                          <a:pt x="8" y="35"/>
                        </a:cubicBezTo>
                        <a:lnTo>
                          <a:pt x="0" y="34"/>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3" name="Freeform 198">
                    <a:extLst>
                      <a:ext uri="{FF2B5EF4-FFF2-40B4-BE49-F238E27FC236}">
                        <a16:creationId xmlns:a16="http://schemas.microsoft.com/office/drawing/2014/main" id="{CAB0C53D-78B9-0743-00FA-EB930F2D0828}"/>
                      </a:ext>
                    </a:extLst>
                  </p:cNvPr>
                  <p:cNvSpPr>
                    <a:spLocks/>
                  </p:cNvSpPr>
                  <p:nvPr>
                    <p:custDataLst>
                      <p:tags r:id="rId155"/>
                    </p:custDataLst>
                  </p:nvPr>
                </p:nvSpPr>
                <p:spPr bwMode="auto">
                  <a:xfrm>
                    <a:off x="6699383" y="3581654"/>
                    <a:ext cx="551745" cy="469476"/>
                  </a:xfrm>
                  <a:custGeom>
                    <a:avLst/>
                    <a:gdLst>
                      <a:gd name="T0" fmla="*/ 4680 w 159"/>
                      <a:gd name="T1" fmla="*/ 128775 h 130"/>
                      <a:gd name="T2" fmla="*/ 42119 w 159"/>
                      <a:gd name="T3" fmla="*/ 134142 h 130"/>
                      <a:gd name="T4" fmla="*/ 74879 w 159"/>
                      <a:gd name="T5" fmla="*/ 107313 h 130"/>
                      <a:gd name="T6" fmla="*/ 107639 w 159"/>
                      <a:gd name="T7" fmla="*/ 80484 h 130"/>
                      <a:gd name="T8" fmla="*/ 79560 w 159"/>
                      <a:gd name="T9" fmla="*/ 32193 h 130"/>
                      <a:gd name="T10" fmla="*/ 149760 w 159"/>
                      <a:gd name="T11" fmla="*/ 5366 h 130"/>
                      <a:gd name="T12" fmla="*/ 149760 w 159"/>
                      <a:gd name="T13" fmla="*/ 5366 h 130"/>
                      <a:gd name="T14" fmla="*/ 154439 w 159"/>
                      <a:gd name="T15" fmla="*/ 0 h 130"/>
                      <a:gd name="T16" fmla="*/ 196560 w 159"/>
                      <a:gd name="T17" fmla="*/ 10731 h 130"/>
                      <a:gd name="T18" fmla="*/ 341640 w 159"/>
                      <a:gd name="T19" fmla="*/ 128775 h 130"/>
                      <a:gd name="T20" fmla="*/ 407160 w 159"/>
                      <a:gd name="T21" fmla="*/ 134142 h 130"/>
                      <a:gd name="T22" fmla="*/ 439920 w 159"/>
                      <a:gd name="T23" fmla="*/ 150239 h 130"/>
                      <a:gd name="T24" fmla="*/ 449279 w 159"/>
                      <a:gd name="T25" fmla="*/ 166335 h 130"/>
                      <a:gd name="T26" fmla="*/ 477359 w 159"/>
                      <a:gd name="T27" fmla="*/ 160970 h 130"/>
                      <a:gd name="T28" fmla="*/ 486720 w 159"/>
                      <a:gd name="T29" fmla="*/ 177068 h 130"/>
                      <a:gd name="T30" fmla="*/ 538200 w 159"/>
                      <a:gd name="T31" fmla="*/ 246821 h 130"/>
                      <a:gd name="T32" fmla="*/ 542879 w 159"/>
                      <a:gd name="T33" fmla="*/ 273649 h 130"/>
                      <a:gd name="T34" fmla="*/ 556920 w 159"/>
                      <a:gd name="T35" fmla="*/ 327305 h 130"/>
                      <a:gd name="T36" fmla="*/ 580319 w 159"/>
                      <a:gd name="T37" fmla="*/ 268283 h 130"/>
                      <a:gd name="T38" fmla="*/ 599039 w 159"/>
                      <a:gd name="T39" fmla="*/ 289745 h 130"/>
                      <a:gd name="T40" fmla="*/ 599039 w 159"/>
                      <a:gd name="T41" fmla="*/ 327305 h 130"/>
                      <a:gd name="T42" fmla="*/ 585000 w 159"/>
                      <a:gd name="T43" fmla="*/ 338036 h 130"/>
                      <a:gd name="T44" fmla="*/ 617760 w 159"/>
                      <a:gd name="T45" fmla="*/ 364865 h 130"/>
                      <a:gd name="T46" fmla="*/ 622440 w 159"/>
                      <a:gd name="T47" fmla="*/ 364865 h 130"/>
                      <a:gd name="T48" fmla="*/ 631799 w 159"/>
                      <a:gd name="T49" fmla="*/ 407791 h 130"/>
                      <a:gd name="T50" fmla="*/ 725399 w 159"/>
                      <a:gd name="T51" fmla="*/ 413156 h 130"/>
                      <a:gd name="T52" fmla="*/ 744119 w 159"/>
                      <a:gd name="T53" fmla="*/ 445351 h 130"/>
                      <a:gd name="T54" fmla="*/ 716040 w 159"/>
                      <a:gd name="T55" fmla="*/ 536566 h 130"/>
                      <a:gd name="T56" fmla="*/ 608399 w 159"/>
                      <a:gd name="T57" fmla="*/ 568761 h 130"/>
                      <a:gd name="T58" fmla="*/ 608399 w 159"/>
                      <a:gd name="T59" fmla="*/ 568761 h 130"/>
                      <a:gd name="T60" fmla="*/ 496079 w 159"/>
                      <a:gd name="T61" fmla="*/ 611686 h 130"/>
                      <a:gd name="T62" fmla="*/ 416519 w 159"/>
                      <a:gd name="T63" fmla="*/ 697536 h 130"/>
                      <a:gd name="T64" fmla="*/ 308880 w 159"/>
                      <a:gd name="T65" fmla="*/ 638514 h 130"/>
                      <a:gd name="T66" fmla="*/ 299519 w 159"/>
                      <a:gd name="T67" fmla="*/ 676074 h 130"/>
                      <a:gd name="T68" fmla="*/ 280800 w 159"/>
                      <a:gd name="T69" fmla="*/ 686805 h 130"/>
                      <a:gd name="T70" fmla="*/ 280800 w 159"/>
                      <a:gd name="T71" fmla="*/ 676074 h 130"/>
                      <a:gd name="T72" fmla="*/ 252719 w 159"/>
                      <a:gd name="T73" fmla="*/ 627783 h 130"/>
                      <a:gd name="T74" fmla="*/ 201240 w 159"/>
                      <a:gd name="T75" fmla="*/ 531201 h 130"/>
                      <a:gd name="T76" fmla="*/ 168480 w 159"/>
                      <a:gd name="T77" fmla="*/ 504373 h 130"/>
                      <a:gd name="T78" fmla="*/ 149760 w 159"/>
                      <a:gd name="T79" fmla="*/ 450715 h 130"/>
                      <a:gd name="T80" fmla="*/ 145080 w 159"/>
                      <a:gd name="T81" fmla="*/ 407791 h 130"/>
                      <a:gd name="T82" fmla="*/ 102960 w 159"/>
                      <a:gd name="T83" fmla="*/ 348769 h 130"/>
                      <a:gd name="T84" fmla="*/ 84240 w 159"/>
                      <a:gd name="T85" fmla="*/ 321940 h 130"/>
                      <a:gd name="T86" fmla="*/ 60840 w 159"/>
                      <a:gd name="T87" fmla="*/ 262918 h 130"/>
                      <a:gd name="T88" fmla="*/ 14040 w 159"/>
                      <a:gd name="T89" fmla="*/ 182432 h 130"/>
                      <a:gd name="T90" fmla="*/ 0 w 159"/>
                      <a:gd name="T91" fmla="*/ 160970 h 130"/>
                      <a:gd name="T92" fmla="*/ 4680 w 159"/>
                      <a:gd name="T93" fmla="*/ 134142 h 130"/>
                      <a:gd name="T94" fmla="*/ 4680 w 159"/>
                      <a:gd name="T95" fmla="*/ 134142 h 130"/>
                      <a:gd name="T96" fmla="*/ 4680 w 159"/>
                      <a:gd name="T97" fmla="*/ 12877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9" h="130">
                        <a:moveTo>
                          <a:pt x="1" y="24"/>
                        </a:moveTo>
                        <a:cubicBezTo>
                          <a:pt x="9" y="25"/>
                          <a:pt x="9" y="25"/>
                          <a:pt x="9" y="25"/>
                        </a:cubicBezTo>
                        <a:cubicBezTo>
                          <a:pt x="11" y="25"/>
                          <a:pt x="14" y="20"/>
                          <a:pt x="16" y="20"/>
                        </a:cubicBezTo>
                        <a:cubicBezTo>
                          <a:pt x="19" y="19"/>
                          <a:pt x="23" y="15"/>
                          <a:pt x="23" y="15"/>
                        </a:cubicBezTo>
                        <a:cubicBezTo>
                          <a:pt x="23" y="15"/>
                          <a:pt x="16" y="6"/>
                          <a:pt x="17" y="6"/>
                        </a:cubicBezTo>
                        <a:cubicBezTo>
                          <a:pt x="18" y="5"/>
                          <a:pt x="29" y="2"/>
                          <a:pt x="32" y="1"/>
                        </a:cubicBezTo>
                        <a:cubicBezTo>
                          <a:pt x="32" y="1"/>
                          <a:pt x="32" y="1"/>
                          <a:pt x="32" y="1"/>
                        </a:cubicBezTo>
                        <a:cubicBezTo>
                          <a:pt x="33" y="0"/>
                          <a:pt x="33" y="0"/>
                          <a:pt x="33" y="0"/>
                        </a:cubicBezTo>
                        <a:cubicBezTo>
                          <a:pt x="33" y="0"/>
                          <a:pt x="41" y="1"/>
                          <a:pt x="42" y="2"/>
                        </a:cubicBezTo>
                        <a:cubicBezTo>
                          <a:pt x="73" y="24"/>
                          <a:pt x="73" y="24"/>
                          <a:pt x="73" y="24"/>
                        </a:cubicBezTo>
                        <a:cubicBezTo>
                          <a:pt x="87" y="25"/>
                          <a:pt x="87" y="25"/>
                          <a:pt x="87" y="25"/>
                        </a:cubicBezTo>
                        <a:cubicBezTo>
                          <a:pt x="85" y="26"/>
                          <a:pt x="94" y="28"/>
                          <a:pt x="94" y="28"/>
                        </a:cubicBezTo>
                        <a:cubicBezTo>
                          <a:pt x="96" y="31"/>
                          <a:pt x="96" y="31"/>
                          <a:pt x="96" y="31"/>
                        </a:cubicBezTo>
                        <a:cubicBezTo>
                          <a:pt x="102" y="30"/>
                          <a:pt x="102" y="30"/>
                          <a:pt x="102" y="30"/>
                        </a:cubicBezTo>
                        <a:cubicBezTo>
                          <a:pt x="102" y="31"/>
                          <a:pt x="103" y="32"/>
                          <a:pt x="104" y="33"/>
                        </a:cubicBezTo>
                        <a:cubicBezTo>
                          <a:pt x="106" y="37"/>
                          <a:pt x="114" y="43"/>
                          <a:pt x="115" y="46"/>
                        </a:cubicBezTo>
                        <a:cubicBezTo>
                          <a:pt x="116" y="49"/>
                          <a:pt x="116" y="49"/>
                          <a:pt x="116" y="51"/>
                        </a:cubicBezTo>
                        <a:cubicBezTo>
                          <a:pt x="116" y="53"/>
                          <a:pt x="118" y="60"/>
                          <a:pt x="119" y="61"/>
                        </a:cubicBezTo>
                        <a:cubicBezTo>
                          <a:pt x="120" y="62"/>
                          <a:pt x="123" y="50"/>
                          <a:pt x="124" y="50"/>
                        </a:cubicBezTo>
                        <a:cubicBezTo>
                          <a:pt x="126" y="50"/>
                          <a:pt x="128" y="52"/>
                          <a:pt x="128" y="54"/>
                        </a:cubicBezTo>
                        <a:cubicBezTo>
                          <a:pt x="128" y="55"/>
                          <a:pt x="128" y="61"/>
                          <a:pt x="128" y="61"/>
                        </a:cubicBezTo>
                        <a:cubicBezTo>
                          <a:pt x="128" y="61"/>
                          <a:pt x="124" y="63"/>
                          <a:pt x="125" y="63"/>
                        </a:cubicBezTo>
                        <a:cubicBezTo>
                          <a:pt x="126" y="64"/>
                          <a:pt x="129" y="69"/>
                          <a:pt x="132" y="68"/>
                        </a:cubicBezTo>
                        <a:cubicBezTo>
                          <a:pt x="132" y="68"/>
                          <a:pt x="133" y="68"/>
                          <a:pt x="133" y="68"/>
                        </a:cubicBezTo>
                        <a:cubicBezTo>
                          <a:pt x="135" y="76"/>
                          <a:pt x="135" y="76"/>
                          <a:pt x="135" y="76"/>
                        </a:cubicBezTo>
                        <a:cubicBezTo>
                          <a:pt x="155" y="77"/>
                          <a:pt x="155" y="77"/>
                          <a:pt x="155" y="77"/>
                        </a:cubicBezTo>
                        <a:cubicBezTo>
                          <a:pt x="159" y="83"/>
                          <a:pt x="159" y="83"/>
                          <a:pt x="159" y="83"/>
                        </a:cubicBezTo>
                        <a:cubicBezTo>
                          <a:pt x="153" y="100"/>
                          <a:pt x="153" y="100"/>
                          <a:pt x="153" y="100"/>
                        </a:cubicBezTo>
                        <a:cubicBezTo>
                          <a:pt x="130" y="106"/>
                          <a:pt x="130" y="106"/>
                          <a:pt x="130" y="106"/>
                        </a:cubicBezTo>
                        <a:cubicBezTo>
                          <a:pt x="130" y="106"/>
                          <a:pt x="130" y="106"/>
                          <a:pt x="130" y="106"/>
                        </a:cubicBezTo>
                        <a:cubicBezTo>
                          <a:pt x="106" y="114"/>
                          <a:pt x="106" y="114"/>
                          <a:pt x="106" y="114"/>
                        </a:cubicBezTo>
                        <a:cubicBezTo>
                          <a:pt x="106" y="114"/>
                          <a:pt x="90" y="130"/>
                          <a:pt x="89" y="130"/>
                        </a:cubicBezTo>
                        <a:cubicBezTo>
                          <a:pt x="89" y="130"/>
                          <a:pt x="68" y="118"/>
                          <a:pt x="66" y="119"/>
                        </a:cubicBezTo>
                        <a:cubicBezTo>
                          <a:pt x="64" y="119"/>
                          <a:pt x="65" y="125"/>
                          <a:pt x="64" y="126"/>
                        </a:cubicBezTo>
                        <a:cubicBezTo>
                          <a:pt x="63" y="127"/>
                          <a:pt x="60" y="128"/>
                          <a:pt x="60" y="128"/>
                        </a:cubicBezTo>
                        <a:cubicBezTo>
                          <a:pt x="60" y="127"/>
                          <a:pt x="60" y="127"/>
                          <a:pt x="60" y="126"/>
                        </a:cubicBezTo>
                        <a:cubicBezTo>
                          <a:pt x="58" y="122"/>
                          <a:pt x="56" y="120"/>
                          <a:pt x="54" y="117"/>
                        </a:cubicBezTo>
                        <a:cubicBezTo>
                          <a:pt x="51" y="114"/>
                          <a:pt x="46" y="101"/>
                          <a:pt x="43" y="99"/>
                        </a:cubicBezTo>
                        <a:cubicBezTo>
                          <a:pt x="40" y="97"/>
                          <a:pt x="38" y="98"/>
                          <a:pt x="36" y="94"/>
                        </a:cubicBezTo>
                        <a:cubicBezTo>
                          <a:pt x="33" y="89"/>
                          <a:pt x="32" y="88"/>
                          <a:pt x="32" y="84"/>
                        </a:cubicBezTo>
                        <a:cubicBezTo>
                          <a:pt x="32" y="80"/>
                          <a:pt x="34" y="79"/>
                          <a:pt x="31" y="76"/>
                        </a:cubicBezTo>
                        <a:cubicBezTo>
                          <a:pt x="29" y="72"/>
                          <a:pt x="24" y="66"/>
                          <a:pt x="22" y="65"/>
                        </a:cubicBezTo>
                        <a:cubicBezTo>
                          <a:pt x="20" y="64"/>
                          <a:pt x="19" y="63"/>
                          <a:pt x="18" y="60"/>
                        </a:cubicBezTo>
                        <a:cubicBezTo>
                          <a:pt x="17" y="58"/>
                          <a:pt x="16" y="53"/>
                          <a:pt x="13" y="49"/>
                        </a:cubicBezTo>
                        <a:cubicBezTo>
                          <a:pt x="10" y="46"/>
                          <a:pt x="4" y="35"/>
                          <a:pt x="3" y="34"/>
                        </a:cubicBezTo>
                        <a:cubicBezTo>
                          <a:pt x="1" y="33"/>
                          <a:pt x="0" y="33"/>
                          <a:pt x="0" y="30"/>
                        </a:cubicBezTo>
                        <a:cubicBezTo>
                          <a:pt x="0" y="28"/>
                          <a:pt x="1" y="26"/>
                          <a:pt x="1" y="25"/>
                        </a:cubicBezTo>
                        <a:cubicBezTo>
                          <a:pt x="1" y="25"/>
                          <a:pt x="1" y="25"/>
                          <a:pt x="1" y="25"/>
                        </a:cubicBezTo>
                        <a:lnTo>
                          <a:pt x="1" y="24"/>
                        </a:ln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body)"/>
                      <a:ea typeface="+mn-ea"/>
                      <a:cs typeface="Arial" charset="0"/>
                    </a:endParaRPr>
                  </a:p>
                </p:txBody>
              </p:sp>
              <p:sp>
                <p:nvSpPr>
                  <p:cNvPr id="244" name="Freeform 199">
                    <a:extLst>
                      <a:ext uri="{FF2B5EF4-FFF2-40B4-BE49-F238E27FC236}">
                        <a16:creationId xmlns:a16="http://schemas.microsoft.com/office/drawing/2014/main" id="{3B19DB27-9D6C-B7DE-4A59-3FCC37FA0A75}"/>
                      </a:ext>
                    </a:extLst>
                  </p:cNvPr>
                  <p:cNvSpPr>
                    <a:spLocks/>
                  </p:cNvSpPr>
                  <p:nvPr>
                    <p:custDataLst>
                      <p:tags r:id="rId156"/>
                    </p:custDataLst>
                  </p:nvPr>
                </p:nvSpPr>
                <p:spPr bwMode="auto">
                  <a:xfrm>
                    <a:off x="6428564" y="3597367"/>
                    <a:ext cx="286989" cy="298579"/>
                  </a:xfrm>
                  <a:custGeom>
                    <a:avLst/>
                    <a:gdLst>
                      <a:gd name="T0" fmla="*/ 302029 w 83"/>
                      <a:gd name="T1" fmla="*/ 420602 h 83"/>
                      <a:gd name="T2" fmla="*/ 9293 w 83"/>
                      <a:gd name="T3" fmla="*/ 420602 h 83"/>
                      <a:gd name="T4" fmla="*/ 9293 w 83"/>
                      <a:gd name="T5" fmla="*/ 117130 h 83"/>
                      <a:gd name="T6" fmla="*/ 0 w 83"/>
                      <a:gd name="T7" fmla="*/ 69213 h 83"/>
                      <a:gd name="T8" fmla="*/ 18587 w 83"/>
                      <a:gd name="T9" fmla="*/ 42593 h 83"/>
                      <a:gd name="T10" fmla="*/ 18587 w 83"/>
                      <a:gd name="T11" fmla="*/ 10647 h 83"/>
                      <a:gd name="T12" fmla="*/ 65051 w 83"/>
                      <a:gd name="T13" fmla="*/ 10647 h 83"/>
                      <a:gd name="T14" fmla="*/ 153338 w 83"/>
                      <a:gd name="T15" fmla="*/ 37269 h 83"/>
                      <a:gd name="T16" fmla="*/ 204449 w 83"/>
                      <a:gd name="T17" fmla="*/ 10647 h 83"/>
                      <a:gd name="T18" fmla="*/ 227682 w 83"/>
                      <a:gd name="T19" fmla="*/ 5324 h 83"/>
                      <a:gd name="T20" fmla="*/ 255562 w 83"/>
                      <a:gd name="T21" fmla="*/ 10647 h 83"/>
                      <a:gd name="T22" fmla="*/ 283442 w 83"/>
                      <a:gd name="T23" fmla="*/ 31944 h 83"/>
                      <a:gd name="T24" fmla="*/ 329907 w 83"/>
                      <a:gd name="T25" fmla="*/ 21296 h 83"/>
                      <a:gd name="T26" fmla="*/ 357787 w 83"/>
                      <a:gd name="T27" fmla="*/ 111806 h 83"/>
                      <a:gd name="T28" fmla="*/ 357787 w 83"/>
                      <a:gd name="T29" fmla="*/ 111806 h 83"/>
                      <a:gd name="T30" fmla="*/ 339200 w 83"/>
                      <a:gd name="T31" fmla="*/ 159723 h 83"/>
                      <a:gd name="T32" fmla="*/ 320615 w 83"/>
                      <a:gd name="T33" fmla="*/ 149074 h 83"/>
                      <a:gd name="T34" fmla="*/ 288089 w 83"/>
                      <a:gd name="T35" fmla="*/ 85186 h 83"/>
                      <a:gd name="T36" fmla="*/ 269502 w 83"/>
                      <a:gd name="T37" fmla="*/ 79860 h 83"/>
                      <a:gd name="T38" fmla="*/ 264856 w 83"/>
                      <a:gd name="T39" fmla="*/ 95833 h 83"/>
                      <a:gd name="T40" fmla="*/ 302029 w 83"/>
                      <a:gd name="T41" fmla="*/ 175696 h 83"/>
                      <a:gd name="T42" fmla="*/ 325260 w 83"/>
                      <a:gd name="T43" fmla="*/ 223612 h 83"/>
                      <a:gd name="T44" fmla="*/ 381020 w 83"/>
                      <a:gd name="T45" fmla="*/ 340742 h 83"/>
                      <a:gd name="T46" fmla="*/ 385667 w 83"/>
                      <a:gd name="T47" fmla="*/ 383333 h 83"/>
                      <a:gd name="T48" fmla="*/ 362434 w 83"/>
                      <a:gd name="T49" fmla="*/ 388659 h 83"/>
                      <a:gd name="T50" fmla="*/ 353140 w 83"/>
                      <a:gd name="T51" fmla="*/ 415279 h 83"/>
                      <a:gd name="T52" fmla="*/ 325260 w 83"/>
                      <a:gd name="T53" fmla="*/ 436575 h 83"/>
                      <a:gd name="T54" fmla="*/ 302029 w 83"/>
                      <a:gd name="T55" fmla="*/ 42060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83">
                        <a:moveTo>
                          <a:pt x="65" y="79"/>
                        </a:moveTo>
                        <a:cubicBezTo>
                          <a:pt x="2" y="79"/>
                          <a:pt x="2" y="79"/>
                          <a:pt x="2" y="79"/>
                        </a:cubicBezTo>
                        <a:cubicBezTo>
                          <a:pt x="2" y="22"/>
                          <a:pt x="2" y="22"/>
                          <a:pt x="2" y="22"/>
                        </a:cubicBezTo>
                        <a:cubicBezTo>
                          <a:pt x="2" y="22"/>
                          <a:pt x="0" y="17"/>
                          <a:pt x="0" y="13"/>
                        </a:cubicBezTo>
                        <a:cubicBezTo>
                          <a:pt x="0" y="10"/>
                          <a:pt x="4" y="10"/>
                          <a:pt x="4" y="8"/>
                        </a:cubicBezTo>
                        <a:cubicBezTo>
                          <a:pt x="4" y="6"/>
                          <a:pt x="4" y="2"/>
                          <a:pt x="4" y="2"/>
                        </a:cubicBezTo>
                        <a:cubicBezTo>
                          <a:pt x="7" y="2"/>
                          <a:pt x="11" y="2"/>
                          <a:pt x="14" y="2"/>
                        </a:cubicBezTo>
                        <a:cubicBezTo>
                          <a:pt x="16" y="2"/>
                          <a:pt x="30" y="7"/>
                          <a:pt x="33" y="7"/>
                        </a:cubicBezTo>
                        <a:cubicBezTo>
                          <a:pt x="37" y="7"/>
                          <a:pt x="42" y="3"/>
                          <a:pt x="44" y="2"/>
                        </a:cubicBezTo>
                        <a:cubicBezTo>
                          <a:pt x="47" y="1"/>
                          <a:pt x="47" y="1"/>
                          <a:pt x="49" y="1"/>
                        </a:cubicBezTo>
                        <a:cubicBezTo>
                          <a:pt x="52" y="0"/>
                          <a:pt x="53" y="1"/>
                          <a:pt x="55" y="2"/>
                        </a:cubicBezTo>
                        <a:cubicBezTo>
                          <a:pt x="57" y="3"/>
                          <a:pt x="59" y="6"/>
                          <a:pt x="61" y="6"/>
                        </a:cubicBezTo>
                        <a:cubicBezTo>
                          <a:pt x="64" y="5"/>
                          <a:pt x="69" y="6"/>
                          <a:pt x="71" y="4"/>
                        </a:cubicBezTo>
                        <a:cubicBezTo>
                          <a:pt x="77" y="21"/>
                          <a:pt x="77" y="21"/>
                          <a:pt x="77" y="21"/>
                        </a:cubicBezTo>
                        <a:cubicBezTo>
                          <a:pt x="77" y="21"/>
                          <a:pt x="77" y="21"/>
                          <a:pt x="77" y="21"/>
                        </a:cubicBezTo>
                        <a:cubicBezTo>
                          <a:pt x="75" y="23"/>
                          <a:pt x="74" y="30"/>
                          <a:pt x="73" y="30"/>
                        </a:cubicBezTo>
                        <a:cubicBezTo>
                          <a:pt x="72" y="30"/>
                          <a:pt x="71" y="30"/>
                          <a:pt x="69" y="28"/>
                        </a:cubicBezTo>
                        <a:cubicBezTo>
                          <a:pt x="68" y="26"/>
                          <a:pt x="63" y="18"/>
                          <a:pt x="62" y="16"/>
                        </a:cubicBezTo>
                        <a:cubicBezTo>
                          <a:pt x="61" y="13"/>
                          <a:pt x="59" y="13"/>
                          <a:pt x="58" y="15"/>
                        </a:cubicBezTo>
                        <a:cubicBezTo>
                          <a:pt x="57" y="17"/>
                          <a:pt x="58" y="17"/>
                          <a:pt x="57" y="18"/>
                        </a:cubicBezTo>
                        <a:cubicBezTo>
                          <a:pt x="57" y="20"/>
                          <a:pt x="63" y="31"/>
                          <a:pt x="65" y="33"/>
                        </a:cubicBezTo>
                        <a:cubicBezTo>
                          <a:pt x="67" y="35"/>
                          <a:pt x="68" y="39"/>
                          <a:pt x="70" y="42"/>
                        </a:cubicBezTo>
                        <a:cubicBezTo>
                          <a:pt x="73" y="45"/>
                          <a:pt x="82" y="62"/>
                          <a:pt x="82" y="64"/>
                        </a:cubicBezTo>
                        <a:cubicBezTo>
                          <a:pt x="82" y="65"/>
                          <a:pt x="82" y="69"/>
                          <a:pt x="83" y="72"/>
                        </a:cubicBezTo>
                        <a:cubicBezTo>
                          <a:pt x="83" y="72"/>
                          <a:pt x="80" y="73"/>
                          <a:pt x="78" y="73"/>
                        </a:cubicBezTo>
                        <a:cubicBezTo>
                          <a:pt x="77" y="73"/>
                          <a:pt x="76" y="78"/>
                          <a:pt x="76" y="78"/>
                        </a:cubicBezTo>
                        <a:cubicBezTo>
                          <a:pt x="76" y="78"/>
                          <a:pt x="72" y="81"/>
                          <a:pt x="70" y="82"/>
                        </a:cubicBezTo>
                        <a:cubicBezTo>
                          <a:pt x="68" y="83"/>
                          <a:pt x="67" y="80"/>
                          <a:pt x="65" y="7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5" name="Freeform 200">
                    <a:extLst>
                      <a:ext uri="{FF2B5EF4-FFF2-40B4-BE49-F238E27FC236}">
                        <a16:creationId xmlns:a16="http://schemas.microsoft.com/office/drawing/2014/main" id="{95F731C8-4F63-6E22-5316-68A122AC51AD}"/>
                      </a:ext>
                    </a:extLst>
                  </p:cNvPr>
                  <p:cNvSpPr>
                    <a:spLocks/>
                  </p:cNvSpPr>
                  <p:nvPr>
                    <p:custDataLst>
                      <p:tags r:id="rId157"/>
                    </p:custDataLst>
                  </p:nvPr>
                </p:nvSpPr>
                <p:spPr bwMode="auto">
                  <a:xfrm>
                    <a:off x="6016272" y="3550224"/>
                    <a:ext cx="426439" cy="404653"/>
                  </a:xfrm>
                  <a:custGeom>
                    <a:avLst/>
                    <a:gdLst>
                      <a:gd name="T0" fmla="*/ 28030 w 123"/>
                      <a:gd name="T1" fmla="*/ 284635 h 112"/>
                      <a:gd name="T2" fmla="*/ 18686 w 123"/>
                      <a:gd name="T3" fmla="*/ 155743 h 112"/>
                      <a:gd name="T4" fmla="*/ 14015 w 123"/>
                      <a:gd name="T5" fmla="*/ 134262 h 112"/>
                      <a:gd name="T6" fmla="*/ 46717 w 123"/>
                      <a:gd name="T7" fmla="*/ 134262 h 112"/>
                      <a:gd name="T8" fmla="*/ 51388 w 123"/>
                      <a:gd name="T9" fmla="*/ 80557 h 112"/>
                      <a:gd name="T10" fmla="*/ 79418 w 123"/>
                      <a:gd name="T11" fmla="*/ 42964 h 112"/>
                      <a:gd name="T12" fmla="*/ 88761 w 123"/>
                      <a:gd name="T13" fmla="*/ 0 h 112"/>
                      <a:gd name="T14" fmla="*/ 88761 w 123"/>
                      <a:gd name="T15" fmla="*/ 0 h 112"/>
                      <a:gd name="T16" fmla="*/ 98105 w 123"/>
                      <a:gd name="T17" fmla="*/ 5371 h 112"/>
                      <a:gd name="T18" fmla="*/ 149493 w 123"/>
                      <a:gd name="T19" fmla="*/ 16112 h 112"/>
                      <a:gd name="T20" fmla="*/ 214896 w 123"/>
                      <a:gd name="T21" fmla="*/ 42964 h 112"/>
                      <a:gd name="T22" fmla="*/ 242924 w 123"/>
                      <a:gd name="T23" fmla="*/ 85928 h 112"/>
                      <a:gd name="T24" fmla="*/ 303656 w 123"/>
                      <a:gd name="T25" fmla="*/ 96669 h 112"/>
                      <a:gd name="T26" fmla="*/ 350373 w 123"/>
                      <a:gd name="T27" fmla="*/ 134262 h 112"/>
                      <a:gd name="T28" fmla="*/ 392417 w 123"/>
                      <a:gd name="T29" fmla="*/ 102038 h 112"/>
                      <a:gd name="T30" fmla="*/ 392417 w 123"/>
                      <a:gd name="T31" fmla="*/ 53705 h 112"/>
                      <a:gd name="T32" fmla="*/ 439134 w 123"/>
                      <a:gd name="T33" fmla="*/ 16112 h 112"/>
                      <a:gd name="T34" fmla="*/ 490522 w 123"/>
                      <a:gd name="T35" fmla="*/ 21481 h 112"/>
                      <a:gd name="T36" fmla="*/ 495193 w 123"/>
                      <a:gd name="T37" fmla="*/ 42964 h 112"/>
                      <a:gd name="T38" fmla="*/ 555925 w 123"/>
                      <a:gd name="T39" fmla="*/ 59076 h 112"/>
                      <a:gd name="T40" fmla="*/ 569940 w 123"/>
                      <a:gd name="T41" fmla="*/ 80557 h 112"/>
                      <a:gd name="T42" fmla="*/ 574611 w 123"/>
                      <a:gd name="T43" fmla="*/ 80557 h 112"/>
                      <a:gd name="T44" fmla="*/ 574611 w 123"/>
                      <a:gd name="T45" fmla="*/ 112779 h 112"/>
                      <a:gd name="T46" fmla="*/ 555925 w 123"/>
                      <a:gd name="T47" fmla="*/ 139633 h 112"/>
                      <a:gd name="T48" fmla="*/ 565267 w 123"/>
                      <a:gd name="T49" fmla="*/ 187966 h 112"/>
                      <a:gd name="T50" fmla="*/ 565267 w 123"/>
                      <a:gd name="T51" fmla="*/ 494084 h 112"/>
                      <a:gd name="T52" fmla="*/ 565267 w 123"/>
                      <a:gd name="T53" fmla="*/ 585380 h 112"/>
                      <a:gd name="T54" fmla="*/ 527895 w 123"/>
                      <a:gd name="T55" fmla="*/ 585380 h 112"/>
                      <a:gd name="T56" fmla="*/ 527895 w 123"/>
                      <a:gd name="T57" fmla="*/ 601492 h 112"/>
                      <a:gd name="T58" fmla="*/ 242924 w 123"/>
                      <a:gd name="T59" fmla="*/ 435008 h 112"/>
                      <a:gd name="T60" fmla="*/ 210223 w 123"/>
                      <a:gd name="T61" fmla="*/ 451120 h 112"/>
                      <a:gd name="T62" fmla="*/ 177523 w 123"/>
                      <a:gd name="T63" fmla="*/ 472601 h 112"/>
                      <a:gd name="T64" fmla="*/ 140149 w 123"/>
                      <a:gd name="T65" fmla="*/ 445749 h 112"/>
                      <a:gd name="T66" fmla="*/ 102776 w 123"/>
                      <a:gd name="T67" fmla="*/ 429637 h 112"/>
                      <a:gd name="T68" fmla="*/ 93434 w 123"/>
                      <a:gd name="T69" fmla="*/ 435008 h 112"/>
                      <a:gd name="T70" fmla="*/ 79418 w 123"/>
                      <a:gd name="T71" fmla="*/ 392044 h 112"/>
                      <a:gd name="T72" fmla="*/ 37373 w 123"/>
                      <a:gd name="T73" fmla="*/ 381302 h 112"/>
                      <a:gd name="T74" fmla="*/ 9344 w 123"/>
                      <a:gd name="T75" fmla="*/ 322228 h 112"/>
                      <a:gd name="T76" fmla="*/ 28030 w 123"/>
                      <a:gd name="T77" fmla="*/ 284635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3" h="112">
                        <a:moveTo>
                          <a:pt x="6" y="53"/>
                        </a:moveTo>
                        <a:cubicBezTo>
                          <a:pt x="6" y="51"/>
                          <a:pt x="5" y="34"/>
                          <a:pt x="4" y="29"/>
                        </a:cubicBezTo>
                        <a:cubicBezTo>
                          <a:pt x="4" y="28"/>
                          <a:pt x="3" y="27"/>
                          <a:pt x="3" y="25"/>
                        </a:cubicBezTo>
                        <a:cubicBezTo>
                          <a:pt x="6" y="25"/>
                          <a:pt x="10" y="25"/>
                          <a:pt x="10" y="25"/>
                        </a:cubicBezTo>
                        <a:cubicBezTo>
                          <a:pt x="11" y="24"/>
                          <a:pt x="9" y="17"/>
                          <a:pt x="11" y="15"/>
                        </a:cubicBezTo>
                        <a:cubicBezTo>
                          <a:pt x="12" y="14"/>
                          <a:pt x="16" y="9"/>
                          <a:pt x="17" y="8"/>
                        </a:cubicBezTo>
                        <a:cubicBezTo>
                          <a:pt x="19" y="6"/>
                          <a:pt x="18" y="1"/>
                          <a:pt x="19" y="0"/>
                        </a:cubicBezTo>
                        <a:cubicBezTo>
                          <a:pt x="19" y="0"/>
                          <a:pt x="19" y="0"/>
                          <a:pt x="19" y="0"/>
                        </a:cubicBezTo>
                        <a:cubicBezTo>
                          <a:pt x="20" y="1"/>
                          <a:pt x="20" y="1"/>
                          <a:pt x="21" y="1"/>
                        </a:cubicBezTo>
                        <a:cubicBezTo>
                          <a:pt x="23" y="3"/>
                          <a:pt x="30" y="3"/>
                          <a:pt x="32" y="3"/>
                        </a:cubicBezTo>
                        <a:cubicBezTo>
                          <a:pt x="35" y="3"/>
                          <a:pt x="45" y="6"/>
                          <a:pt x="46" y="8"/>
                        </a:cubicBezTo>
                        <a:cubicBezTo>
                          <a:pt x="48" y="9"/>
                          <a:pt x="50" y="15"/>
                          <a:pt x="52" y="16"/>
                        </a:cubicBezTo>
                        <a:cubicBezTo>
                          <a:pt x="54" y="17"/>
                          <a:pt x="62" y="17"/>
                          <a:pt x="65" y="18"/>
                        </a:cubicBezTo>
                        <a:cubicBezTo>
                          <a:pt x="68" y="20"/>
                          <a:pt x="72" y="25"/>
                          <a:pt x="75" y="25"/>
                        </a:cubicBezTo>
                        <a:cubicBezTo>
                          <a:pt x="78" y="25"/>
                          <a:pt x="84" y="22"/>
                          <a:pt x="84" y="19"/>
                        </a:cubicBezTo>
                        <a:cubicBezTo>
                          <a:pt x="84" y="16"/>
                          <a:pt x="81" y="13"/>
                          <a:pt x="84" y="10"/>
                        </a:cubicBezTo>
                        <a:cubicBezTo>
                          <a:pt x="86" y="7"/>
                          <a:pt x="91" y="4"/>
                          <a:pt x="94" y="3"/>
                        </a:cubicBezTo>
                        <a:cubicBezTo>
                          <a:pt x="97" y="3"/>
                          <a:pt x="104" y="4"/>
                          <a:pt x="105" y="4"/>
                        </a:cubicBezTo>
                        <a:cubicBezTo>
                          <a:pt x="106" y="5"/>
                          <a:pt x="105" y="8"/>
                          <a:pt x="106" y="8"/>
                        </a:cubicBezTo>
                        <a:cubicBezTo>
                          <a:pt x="108" y="8"/>
                          <a:pt x="118" y="11"/>
                          <a:pt x="119" y="11"/>
                        </a:cubicBezTo>
                        <a:cubicBezTo>
                          <a:pt x="121" y="11"/>
                          <a:pt x="120" y="15"/>
                          <a:pt x="122" y="15"/>
                        </a:cubicBezTo>
                        <a:cubicBezTo>
                          <a:pt x="122" y="15"/>
                          <a:pt x="123" y="15"/>
                          <a:pt x="123" y="15"/>
                        </a:cubicBezTo>
                        <a:cubicBezTo>
                          <a:pt x="123" y="15"/>
                          <a:pt x="123" y="19"/>
                          <a:pt x="123" y="21"/>
                        </a:cubicBezTo>
                        <a:cubicBezTo>
                          <a:pt x="123" y="23"/>
                          <a:pt x="119" y="23"/>
                          <a:pt x="119" y="26"/>
                        </a:cubicBezTo>
                        <a:cubicBezTo>
                          <a:pt x="119" y="30"/>
                          <a:pt x="121" y="35"/>
                          <a:pt x="121" y="35"/>
                        </a:cubicBezTo>
                        <a:cubicBezTo>
                          <a:pt x="121" y="92"/>
                          <a:pt x="121" y="92"/>
                          <a:pt x="121" y="92"/>
                        </a:cubicBezTo>
                        <a:cubicBezTo>
                          <a:pt x="121" y="109"/>
                          <a:pt x="121" y="109"/>
                          <a:pt x="121" y="109"/>
                        </a:cubicBezTo>
                        <a:cubicBezTo>
                          <a:pt x="113" y="109"/>
                          <a:pt x="113" y="109"/>
                          <a:pt x="113" y="109"/>
                        </a:cubicBezTo>
                        <a:cubicBezTo>
                          <a:pt x="113" y="112"/>
                          <a:pt x="113" y="112"/>
                          <a:pt x="113" y="112"/>
                        </a:cubicBezTo>
                        <a:cubicBezTo>
                          <a:pt x="52" y="81"/>
                          <a:pt x="52" y="81"/>
                          <a:pt x="52" y="81"/>
                        </a:cubicBezTo>
                        <a:cubicBezTo>
                          <a:pt x="45" y="84"/>
                          <a:pt x="45" y="84"/>
                          <a:pt x="45" y="84"/>
                        </a:cubicBezTo>
                        <a:cubicBezTo>
                          <a:pt x="38" y="88"/>
                          <a:pt x="38" y="88"/>
                          <a:pt x="38" y="88"/>
                        </a:cubicBezTo>
                        <a:cubicBezTo>
                          <a:pt x="30" y="83"/>
                          <a:pt x="30" y="83"/>
                          <a:pt x="30" y="83"/>
                        </a:cubicBezTo>
                        <a:cubicBezTo>
                          <a:pt x="22" y="80"/>
                          <a:pt x="22" y="80"/>
                          <a:pt x="22" y="80"/>
                        </a:cubicBezTo>
                        <a:cubicBezTo>
                          <a:pt x="22" y="80"/>
                          <a:pt x="21" y="80"/>
                          <a:pt x="20" y="81"/>
                        </a:cubicBezTo>
                        <a:cubicBezTo>
                          <a:pt x="17" y="73"/>
                          <a:pt x="17" y="73"/>
                          <a:pt x="17" y="73"/>
                        </a:cubicBezTo>
                        <a:cubicBezTo>
                          <a:pt x="16" y="72"/>
                          <a:pt x="10" y="71"/>
                          <a:pt x="8" y="71"/>
                        </a:cubicBezTo>
                        <a:cubicBezTo>
                          <a:pt x="7" y="70"/>
                          <a:pt x="5" y="63"/>
                          <a:pt x="2" y="60"/>
                        </a:cubicBezTo>
                        <a:cubicBezTo>
                          <a:pt x="0" y="58"/>
                          <a:pt x="6" y="55"/>
                          <a:pt x="6" y="5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6" name="Freeform 218">
                    <a:extLst>
                      <a:ext uri="{FF2B5EF4-FFF2-40B4-BE49-F238E27FC236}">
                        <a16:creationId xmlns:a16="http://schemas.microsoft.com/office/drawing/2014/main" id="{24792FDF-7582-5823-DAE3-841B89A313CE}"/>
                      </a:ext>
                    </a:extLst>
                  </p:cNvPr>
                  <p:cNvSpPr>
                    <a:spLocks/>
                  </p:cNvSpPr>
                  <p:nvPr>
                    <p:custDataLst>
                      <p:tags r:id="rId158"/>
                    </p:custDataLst>
                  </p:nvPr>
                </p:nvSpPr>
                <p:spPr bwMode="auto">
                  <a:xfrm>
                    <a:off x="6388143" y="2768420"/>
                    <a:ext cx="250609" cy="182683"/>
                  </a:xfrm>
                  <a:custGeom>
                    <a:avLst/>
                    <a:gdLst>
                      <a:gd name="T0" fmla="*/ 22903 w 73"/>
                      <a:gd name="T1" fmla="*/ 226991 h 51"/>
                      <a:gd name="T2" fmla="*/ 0 w 73"/>
                      <a:gd name="T3" fmla="*/ 211156 h 51"/>
                      <a:gd name="T4" fmla="*/ 27482 w 73"/>
                      <a:gd name="T5" fmla="*/ 168924 h 51"/>
                      <a:gd name="T6" fmla="*/ 13742 w 73"/>
                      <a:gd name="T7" fmla="*/ 121414 h 51"/>
                      <a:gd name="T8" fmla="*/ 59545 w 73"/>
                      <a:gd name="T9" fmla="*/ 116135 h 51"/>
                      <a:gd name="T10" fmla="*/ 87029 w 73"/>
                      <a:gd name="T11" fmla="*/ 95020 h 51"/>
                      <a:gd name="T12" fmla="*/ 96190 w 73"/>
                      <a:gd name="T13" fmla="*/ 68625 h 51"/>
                      <a:gd name="T14" fmla="*/ 119093 w 73"/>
                      <a:gd name="T15" fmla="*/ 58067 h 51"/>
                      <a:gd name="T16" fmla="*/ 123674 w 73"/>
                      <a:gd name="T17" fmla="*/ 26394 h 51"/>
                      <a:gd name="T18" fmla="*/ 174059 w 73"/>
                      <a:gd name="T19" fmla="*/ 0 h 51"/>
                      <a:gd name="T20" fmla="*/ 219864 w 73"/>
                      <a:gd name="T21" fmla="*/ 10558 h 51"/>
                      <a:gd name="T22" fmla="*/ 270249 w 73"/>
                      <a:gd name="T23" fmla="*/ 26394 h 51"/>
                      <a:gd name="T24" fmla="*/ 270249 w 73"/>
                      <a:gd name="T25" fmla="*/ 68625 h 51"/>
                      <a:gd name="T26" fmla="*/ 297731 w 73"/>
                      <a:gd name="T27" fmla="*/ 110856 h 51"/>
                      <a:gd name="T28" fmla="*/ 329794 w 73"/>
                      <a:gd name="T29" fmla="*/ 158366 h 51"/>
                      <a:gd name="T30" fmla="*/ 288570 w 73"/>
                      <a:gd name="T31" fmla="*/ 168924 h 51"/>
                      <a:gd name="T32" fmla="*/ 297731 w 73"/>
                      <a:gd name="T33" fmla="*/ 216433 h 51"/>
                      <a:gd name="T34" fmla="*/ 274830 w 73"/>
                      <a:gd name="T35" fmla="*/ 226991 h 51"/>
                      <a:gd name="T36" fmla="*/ 261088 w 73"/>
                      <a:gd name="T37" fmla="*/ 263943 h 51"/>
                      <a:gd name="T38" fmla="*/ 219864 w 73"/>
                      <a:gd name="T39" fmla="*/ 258664 h 51"/>
                      <a:gd name="T40" fmla="*/ 160317 w 73"/>
                      <a:gd name="T41" fmla="*/ 242828 h 51"/>
                      <a:gd name="T42" fmla="*/ 91611 w 73"/>
                      <a:gd name="T43" fmla="*/ 226991 h 51"/>
                      <a:gd name="T44" fmla="*/ 54966 w 73"/>
                      <a:gd name="T45" fmla="*/ 237549 h 51"/>
                      <a:gd name="T46" fmla="*/ 18321 w 73"/>
                      <a:gd name="T47" fmla="*/ 253385 h 51"/>
                      <a:gd name="T48" fmla="*/ 18321 w 73"/>
                      <a:gd name="T49" fmla="*/ 253385 h 51"/>
                      <a:gd name="T50" fmla="*/ 22903 w 73"/>
                      <a:gd name="T51" fmla="*/ 226991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51">
                        <a:moveTo>
                          <a:pt x="5" y="43"/>
                        </a:moveTo>
                        <a:cubicBezTo>
                          <a:pt x="3" y="42"/>
                          <a:pt x="0" y="41"/>
                          <a:pt x="0" y="40"/>
                        </a:cubicBezTo>
                        <a:cubicBezTo>
                          <a:pt x="0" y="39"/>
                          <a:pt x="6" y="34"/>
                          <a:pt x="6" y="32"/>
                        </a:cubicBezTo>
                        <a:cubicBezTo>
                          <a:pt x="6" y="31"/>
                          <a:pt x="4" y="26"/>
                          <a:pt x="3" y="23"/>
                        </a:cubicBezTo>
                        <a:cubicBezTo>
                          <a:pt x="3" y="23"/>
                          <a:pt x="11" y="23"/>
                          <a:pt x="13" y="22"/>
                        </a:cubicBezTo>
                        <a:cubicBezTo>
                          <a:pt x="14" y="20"/>
                          <a:pt x="18" y="19"/>
                          <a:pt x="19" y="18"/>
                        </a:cubicBezTo>
                        <a:cubicBezTo>
                          <a:pt x="20" y="17"/>
                          <a:pt x="21" y="13"/>
                          <a:pt x="21" y="13"/>
                        </a:cubicBezTo>
                        <a:cubicBezTo>
                          <a:pt x="26" y="11"/>
                          <a:pt x="26" y="11"/>
                          <a:pt x="26" y="11"/>
                        </a:cubicBezTo>
                        <a:cubicBezTo>
                          <a:pt x="27" y="5"/>
                          <a:pt x="27" y="5"/>
                          <a:pt x="27" y="5"/>
                        </a:cubicBezTo>
                        <a:cubicBezTo>
                          <a:pt x="29" y="5"/>
                          <a:pt x="38" y="0"/>
                          <a:pt x="38" y="0"/>
                        </a:cubicBezTo>
                        <a:cubicBezTo>
                          <a:pt x="40" y="0"/>
                          <a:pt x="45" y="1"/>
                          <a:pt x="48" y="2"/>
                        </a:cubicBezTo>
                        <a:cubicBezTo>
                          <a:pt x="51" y="3"/>
                          <a:pt x="57" y="3"/>
                          <a:pt x="59" y="5"/>
                        </a:cubicBezTo>
                        <a:cubicBezTo>
                          <a:pt x="61" y="7"/>
                          <a:pt x="59" y="11"/>
                          <a:pt x="59" y="13"/>
                        </a:cubicBezTo>
                        <a:cubicBezTo>
                          <a:pt x="59" y="15"/>
                          <a:pt x="63" y="18"/>
                          <a:pt x="65" y="21"/>
                        </a:cubicBezTo>
                        <a:cubicBezTo>
                          <a:pt x="67" y="23"/>
                          <a:pt x="73" y="28"/>
                          <a:pt x="72" y="30"/>
                        </a:cubicBezTo>
                        <a:cubicBezTo>
                          <a:pt x="72" y="32"/>
                          <a:pt x="63" y="30"/>
                          <a:pt x="63" y="32"/>
                        </a:cubicBezTo>
                        <a:cubicBezTo>
                          <a:pt x="62" y="33"/>
                          <a:pt x="65" y="41"/>
                          <a:pt x="65" y="41"/>
                        </a:cubicBezTo>
                        <a:cubicBezTo>
                          <a:pt x="63" y="42"/>
                          <a:pt x="61" y="43"/>
                          <a:pt x="60" y="43"/>
                        </a:cubicBezTo>
                        <a:cubicBezTo>
                          <a:pt x="59" y="44"/>
                          <a:pt x="59" y="49"/>
                          <a:pt x="57" y="50"/>
                        </a:cubicBezTo>
                        <a:cubicBezTo>
                          <a:pt x="56" y="51"/>
                          <a:pt x="51" y="50"/>
                          <a:pt x="48" y="49"/>
                        </a:cubicBezTo>
                        <a:cubicBezTo>
                          <a:pt x="45" y="49"/>
                          <a:pt x="38" y="47"/>
                          <a:pt x="35" y="46"/>
                        </a:cubicBezTo>
                        <a:cubicBezTo>
                          <a:pt x="33" y="46"/>
                          <a:pt x="23" y="43"/>
                          <a:pt x="20" y="43"/>
                        </a:cubicBezTo>
                        <a:cubicBezTo>
                          <a:pt x="17" y="43"/>
                          <a:pt x="14" y="44"/>
                          <a:pt x="12" y="45"/>
                        </a:cubicBezTo>
                        <a:cubicBezTo>
                          <a:pt x="4" y="48"/>
                          <a:pt x="4" y="48"/>
                          <a:pt x="4" y="48"/>
                        </a:cubicBezTo>
                        <a:cubicBezTo>
                          <a:pt x="4" y="48"/>
                          <a:pt x="4" y="48"/>
                          <a:pt x="4" y="48"/>
                        </a:cubicBezTo>
                        <a:cubicBezTo>
                          <a:pt x="5" y="46"/>
                          <a:pt x="6" y="45"/>
                          <a:pt x="5" y="4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7" name="Freeform 219">
                    <a:extLst>
                      <a:ext uri="{FF2B5EF4-FFF2-40B4-BE49-F238E27FC236}">
                        <a16:creationId xmlns:a16="http://schemas.microsoft.com/office/drawing/2014/main" id="{59792E73-F816-5CD5-B1C5-D7142472DC24}"/>
                      </a:ext>
                    </a:extLst>
                  </p:cNvPr>
                  <p:cNvSpPr>
                    <a:spLocks/>
                  </p:cNvSpPr>
                  <p:nvPr>
                    <p:custDataLst>
                      <p:tags r:id="rId159"/>
                    </p:custDataLst>
                  </p:nvPr>
                </p:nvSpPr>
                <p:spPr bwMode="auto">
                  <a:xfrm>
                    <a:off x="6295174" y="2790028"/>
                    <a:ext cx="88924" cy="47145"/>
                  </a:xfrm>
                  <a:custGeom>
                    <a:avLst/>
                    <a:gdLst>
                      <a:gd name="T0" fmla="*/ 4917 w 25"/>
                      <a:gd name="T1" fmla="*/ 70338 h 13"/>
                      <a:gd name="T2" fmla="*/ 0 w 25"/>
                      <a:gd name="T3" fmla="*/ 54107 h 13"/>
                      <a:gd name="T4" fmla="*/ 29505 w 25"/>
                      <a:gd name="T5" fmla="*/ 32465 h 13"/>
                      <a:gd name="T6" fmla="*/ 54092 w 25"/>
                      <a:gd name="T7" fmla="*/ 0 h 13"/>
                      <a:gd name="T8" fmla="*/ 118019 w 25"/>
                      <a:gd name="T9" fmla="*/ 32465 h 13"/>
                      <a:gd name="T10" fmla="*/ 118019 w 25"/>
                      <a:gd name="T11" fmla="*/ 64927 h 13"/>
                      <a:gd name="T12" fmla="*/ 4917 w 25"/>
                      <a:gd name="T13" fmla="*/ 70338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3">
                        <a:moveTo>
                          <a:pt x="1" y="13"/>
                        </a:moveTo>
                        <a:cubicBezTo>
                          <a:pt x="1" y="12"/>
                          <a:pt x="0" y="10"/>
                          <a:pt x="0" y="10"/>
                        </a:cubicBezTo>
                        <a:cubicBezTo>
                          <a:pt x="3" y="9"/>
                          <a:pt x="6" y="7"/>
                          <a:pt x="6" y="6"/>
                        </a:cubicBezTo>
                        <a:cubicBezTo>
                          <a:pt x="7" y="5"/>
                          <a:pt x="11" y="2"/>
                          <a:pt x="11" y="0"/>
                        </a:cubicBezTo>
                        <a:cubicBezTo>
                          <a:pt x="11" y="0"/>
                          <a:pt x="23" y="5"/>
                          <a:pt x="24" y="6"/>
                        </a:cubicBezTo>
                        <a:cubicBezTo>
                          <a:pt x="25" y="7"/>
                          <a:pt x="24" y="12"/>
                          <a:pt x="24" y="12"/>
                        </a:cubicBezTo>
                        <a:cubicBezTo>
                          <a:pt x="23" y="12"/>
                          <a:pt x="3" y="13"/>
                          <a:pt x="1" y="1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8" name="Freeform 222">
                    <a:extLst>
                      <a:ext uri="{FF2B5EF4-FFF2-40B4-BE49-F238E27FC236}">
                        <a16:creationId xmlns:a16="http://schemas.microsoft.com/office/drawing/2014/main" id="{8C8A5A89-EA85-B03E-90EB-F60D1094930D}"/>
                      </a:ext>
                    </a:extLst>
                  </p:cNvPr>
                  <p:cNvSpPr>
                    <a:spLocks/>
                  </p:cNvSpPr>
                  <p:nvPr>
                    <p:custDataLst>
                      <p:tags r:id="rId160"/>
                    </p:custDataLst>
                  </p:nvPr>
                </p:nvSpPr>
                <p:spPr bwMode="auto">
                  <a:xfrm>
                    <a:off x="6970204" y="3275217"/>
                    <a:ext cx="141474" cy="113932"/>
                  </a:xfrm>
                  <a:custGeom>
                    <a:avLst/>
                    <a:gdLst>
                      <a:gd name="T0" fmla="*/ 9255 w 41"/>
                      <a:gd name="T1" fmla="*/ 22229 h 31"/>
                      <a:gd name="T2" fmla="*/ 50902 w 41"/>
                      <a:gd name="T3" fmla="*/ 38899 h 31"/>
                      <a:gd name="T4" fmla="*/ 60157 w 41"/>
                      <a:gd name="T5" fmla="*/ 11114 h 31"/>
                      <a:gd name="T6" fmla="*/ 87922 w 41"/>
                      <a:gd name="T7" fmla="*/ 33343 h 31"/>
                      <a:gd name="T8" fmla="*/ 106431 w 41"/>
                      <a:gd name="T9" fmla="*/ 22229 h 31"/>
                      <a:gd name="T10" fmla="*/ 124941 w 41"/>
                      <a:gd name="T11" fmla="*/ 0 h 31"/>
                      <a:gd name="T12" fmla="*/ 134197 w 41"/>
                      <a:gd name="T13" fmla="*/ 5557 h 31"/>
                      <a:gd name="T14" fmla="*/ 152706 w 41"/>
                      <a:gd name="T15" fmla="*/ 50013 h 31"/>
                      <a:gd name="T16" fmla="*/ 189726 w 41"/>
                      <a:gd name="T17" fmla="*/ 72242 h 31"/>
                      <a:gd name="T18" fmla="*/ 161961 w 41"/>
                      <a:gd name="T19" fmla="*/ 88914 h 31"/>
                      <a:gd name="T20" fmla="*/ 152706 w 41"/>
                      <a:gd name="T21" fmla="*/ 122257 h 31"/>
                      <a:gd name="T22" fmla="*/ 134197 w 41"/>
                      <a:gd name="T23" fmla="*/ 144484 h 31"/>
                      <a:gd name="T24" fmla="*/ 134197 w 41"/>
                      <a:gd name="T25" fmla="*/ 172269 h 31"/>
                      <a:gd name="T26" fmla="*/ 101804 w 41"/>
                      <a:gd name="T27" fmla="*/ 150040 h 31"/>
                      <a:gd name="T28" fmla="*/ 111059 w 41"/>
                      <a:gd name="T29" fmla="*/ 127813 h 31"/>
                      <a:gd name="T30" fmla="*/ 97177 w 41"/>
                      <a:gd name="T31" fmla="*/ 105584 h 31"/>
                      <a:gd name="T32" fmla="*/ 50902 w 41"/>
                      <a:gd name="T33" fmla="*/ 138927 h 31"/>
                      <a:gd name="T34" fmla="*/ 23138 w 41"/>
                      <a:gd name="T35" fmla="*/ 105584 h 31"/>
                      <a:gd name="T36" fmla="*/ 27764 w 41"/>
                      <a:gd name="T37" fmla="*/ 83355 h 31"/>
                      <a:gd name="T38" fmla="*/ 18509 w 41"/>
                      <a:gd name="T39" fmla="*/ 66685 h 31"/>
                      <a:gd name="T40" fmla="*/ 0 w 41"/>
                      <a:gd name="T41" fmla="*/ 27786 h 31"/>
                      <a:gd name="T42" fmla="*/ 9255 w 41"/>
                      <a:gd name="T43" fmla="*/ 22229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31">
                        <a:moveTo>
                          <a:pt x="2" y="4"/>
                        </a:moveTo>
                        <a:cubicBezTo>
                          <a:pt x="4" y="3"/>
                          <a:pt x="8" y="7"/>
                          <a:pt x="11" y="7"/>
                        </a:cubicBezTo>
                        <a:cubicBezTo>
                          <a:pt x="13" y="7"/>
                          <a:pt x="13" y="2"/>
                          <a:pt x="13" y="2"/>
                        </a:cubicBezTo>
                        <a:cubicBezTo>
                          <a:pt x="15" y="4"/>
                          <a:pt x="18" y="6"/>
                          <a:pt x="19" y="6"/>
                        </a:cubicBezTo>
                        <a:cubicBezTo>
                          <a:pt x="21" y="6"/>
                          <a:pt x="22" y="5"/>
                          <a:pt x="23" y="4"/>
                        </a:cubicBezTo>
                        <a:cubicBezTo>
                          <a:pt x="27" y="0"/>
                          <a:pt x="27" y="0"/>
                          <a:pt x="27" y="0"/>
                        </a:cubicBezTo>
                        <a:cubicBezTo>
                          <a:pt x="28" y="0"/>
                          <a:pt x="28" y="1"/>
                          <a:pt x="29" y="1"/>
                        </a:cubicBezTo>
                        <a:cubicBezTo>
                          <a:pt x="31" y="4"/>
                          <a:pt x="32" y="6"/>
                          <a:pt x="33" y="9"/>
                        </a:cubicBezTo>
                        <a:cubicBezTo>
                          <a:pt x="34" y="11"/>
                          <a:pt x="41" y="11"/>
                          <a:pt x="41" y="13"/>
                        </a:cubicBezTo>
                        <a:cubicBezTo>
                          <a:pt x="41" y="15"/>
                          <a:pt x="38" y="15"/>
                          <a:pt x="35" y="16"/>
                        </a:cubicBezTo>
                        <a:cubicBezTo>
                          <a:pt x="32" y="16"/>
                          <a:pt x="33" y="20"/>
                          <a:pt x="33" y="22"/>
                        </a:cubicBezTo>
                        <a:cubicBezTo>
                          <a:pt x="33" y="24"/>
                          <a:pt x="31" y="25"/>
                          <a:pt x="29" y="26"/>
                        </a:cubicBezTo>
                        <a:cubicBezTo>
                          <a:pt x="29" y="26"/>
                          <a:pt x="29" y="29"/>
                          <a:pt x="29" y="31"/>
                        </a:cubicBezTo>
                        <a:cubicBezTo>
                          <a:pt x="27" y="31"/>
                          <a:pt x="22" y="27"/>
                          <a:pt x="22" y="27"/>
                        </a:cubicBezTo>
                        <a:cubicBezTo>
                          <a:pt x="24" y="23"/>
                          <a:pt x="24" y="23"/>
                          <a:pt x="24" y="23"/>
                        </a:cubicBezTo>
                        <a:cubicBezTo>
                          <a:pt x="21" y="19"/>
                          <a:pt x="21" y="19"/>
                          <a:pt x="21" y="19"/>
                        </a:cubicBezTo>
                        <a:cubicBezTo>
                          <a:pt x="11" y="25"/>
                          <a:pt x="11" y="25"/>
                          <a:pt x="11" y="25"/>
                        </a:cubicBezTo>
                        <a:cubicBezTo>
                          <a:pt x="5" y="19"/>
                          <a:pt x="5" y="19"/>
                          <a:pt x="5" y="19"/>
                        </a:cubicBezTo>
                        <a:cubicBezTo>
                          <a:pt x="6" y="15"/>
                          <a:pt x="6" y="15"/>
                          <a:pt x="6" y="15"/>
                        </a:cubicBezTo>
                        <a:cubicBezTo>
                          <a:pt x="4" y="12"/>
                          <a:pt x="4" y="12"/>
                          <a:pt x="4" y="12"/>
                        </a:cubicBezTo>
                        <a:cubicBezTo>
                          <a:pt x="0" y="5"/>
                          <a:pt x="0" y="5"/>
                          <a:pt x="0" y="5"/>
                        </a:cubicBezTo>
                        <a:cubicBezTo>
                          <a:pt x="1" y="5"/>
                          <a:pt x="1" y="4"/>
                          <a:pt x="2" y="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49" name="Freeform 223">
                    <a:extLst>
                      <a:ext uri="{FF2B5EF4-FFF2-40B4-BE49-F238E27FC236}">
                        <a16:creationId xmlns:a16="http://schemas.microsoft.com/office/drawing/2014/main" id="{4607F527-F354-9AF9-AA6F-90D1CAA804EF}"/>
                      </a:ext>
                    </a:extLst>
                  </p:cNvPr>
                  <p:cNvSpPr>
                    <a:spLocks/>
                  </p:cNvSpPr>
                  <p:nvPr>
                    <p:custDataLst>
                      <p:tags r:id="rId161"/>
                    </p:custDataLst>
                  </p:nvPr>
                </p:nvSpPr>
                <p:spPr bwMode="auto">
                  <a:xfrm>
                    <a:off x="6927760" y="3292897"/>
                    <a:ext cx="78820" cy="92324"/>
                  </a:xfrm>
                  <a:custGeom>
                    <a:avLst/>
                    <a:gdLst>
                      <a:gd name="T0" fmla="*/ 36516 w 23"/>
                      <a:gd name="T1" fmla="*/ 84164 h 25"/>
                      <a:gd name="T2" fmla="*/ 4565 w 23"/>
                      <a:gd name="T3" fmla="*/ 61720 h 25"/>
                      <a:gd name="T4" fmla="*/ 0 w 23"/>
                      <a:gd name="T5" fmla="*/ 11222 h 25"/>
                      <a:gd name="T6" fmla="*/ 54773 w 23"/>
                      <a:gd name="T7" fmla="*/ 0 h 25"/>
                      <a:gd name="T8" fmla="*/ 73032 w 23"/>
                      <a:gd name="T9" fmla="*/ 39277 h 25"/>
                      <a:gd name="T10" fmla="*/ 82161 w 23"/>
                      <a:gd name="T11" fmla="*/ 56109 h 25"/>
                      <a:gd name="T12" fmla="*/ 77596 w 23"/>
                      <a:gd name="T13" fmla="*/ 78552 h 25"/>
                      <a:gd name="T14" fmla="*/ 104983 w 23"/>
                      <a:gd name="T15" fmla="*/ 112217 h 25"/>
                      <a:gd name="T16" fmla="*/ 63902 w 23"/>
                      <a:gd name="T17" fmla="*/ 129051 h 25"/>
                      <a:gd name="T18" fmla="*/ 36516 w 23"/>
                      <a:gd name="T19" fmla="*/ 84164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5">
                        <a:moveTo>
                          <a:pt x="8" y="15"/>
                        </a:moveTo>
                        <a:cubicBezTo>
                          <a:pt x="5" y="13"/>
                          <a:pt x="1" y="13"/>
                          <a:pt x="1" y="11"/>
                        </a:cubicBezTo>
                        <a:cubicBezTo>
                          <a:pt x="0" y="2"/>
                          <a:pt x="0" y="2"/>
                          <a:pt x="0" y="2"/>
                        </a:cubicBezTo>
                        <a:cubicBezTo>
                          <a:pt x="3" y="3"/>
                          <a:pt x="8" y="1"/>
                          <a:pt x="12" y="0"/>
                        </a:cubicBezTo>
                        <a:cubicBezTo>
                          <a:pt x="16" y="7"/>
                          <a:pt x="16" y="7"/>
                          <a:pt x="16" y="7"/>
                        </a:cubicBezTo>
                        <a:cubicBezTo>
                          <a:pt x="18" y="10"/>
                          <a:pt x="18" y="10"/>
                          <a:pt x="18" y="10"/>
                        </a:cubicBezTo>
                        <a:cubicBezTo>
                          <a:pt x="17" y="14"/>
                          <a:pt x="17" y="14"/>
                          <a:pt x="17" y="14"/>
                        </a:cubicBezTo>
                        <a:cubicBezTo>
                          <a:pt x="23" y="20"/>
                          <a:pt x="23" y="20"/>
                          <a:pt x="23" y="20"/>
                        </a:cubicBezTo>
                        <a:cubicBezTo>
                          <a:pt x="23" y="20"/>
                          <a:pt x="17" y="25"/>
                          <a:pt x="14" y="23"/>
                        </a:cubicBezTo>
                        <a:cubicBezTo>
                          <a:pt x="13" y="21"/>
                          <a:pt x="11" y="16"/>
                          <a:pt x="8" y="1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0" name="Freeform 224">
                    <a:extLst>
                      <a:ext uri="{FF2B5EF4-FFF2-40B4-BE49-F238E27FC236}">
                        <a16:creationId xmlns:a16="http://schemas.microsoft.com/office/drawing/2014/main" id="{26AF1146-7451-FA9B-FD4D-45C4ADD65134}"/>
                      </a:ext>
                    </a:extLst>
                  </p:cNvPr>
                  <p:cNvSpPr>
                    <a:spLocks/>
                  </p:cNvSpPr>
                  <p:nvPr>
                    <p:custDataLst>
                      <p:tags r:id="rId162"/>
                    </p:custDataLst>
                  </p:nvPr>
                </p:nvSpPr>
                <p:spPr bwMode="auto">
                  <a:xfrm>
                    <a:off x="6832773" y="3212358"/>
                    <a:ext cx="181893" cy="92324"/>
                  </a:xfrm>
                  <a:custGeom>
                    <a:avLst/>
                    <a:gdLst>
                      <a:gd name="T0" fmla="*/ 0 w 52"/>
                      <a:gd name="T1" fmla="*/ 25939 h 26"/>
                      <a:gd name="T2" fmla="*/ 14267 w 52"/>
                      <a:gd name="T3" fmla="*/ 0 h 26"/>
                      <a:gd name="T4" fmla="*/ 76088 w 52"/>
                      <a:gd name="T5" fmla="*/ 15562 h 26"/>
                      <a:gd name="T6" fmla="*/ 123643 w 52"/>
                      <a:gd name="T7" fmla="*/ 41501 h 26"/>
                      <a:gd name="T8" fmla="*/ 152174 w 52"/>
                      <a:gd name="T9" fmla="*/ 57063 h 26"/>
                      <a:gd name="T10" fmla="*/ 185462 w 52"/>
                      <a:gd name="T11" fmla="*/ 51875 h 26"/>
                      <a:gd name="T12" fmla="*/ 233017 w 52"/>
                      <a:gd name="T13" fmla="*/ 93376 h 26"/>
                      <a:gd name="T14" fmla="*/ 247284 w 52"/>
                      <a:gd name="T15" fmla="*/ 103753 h 26"/>
                      <a:gd name="T16" fmla="*/ 237773 w 52"/>
                      <a:gd name="T17" fmla="*/ 129689 h 26"/>
                      <a:gd name="T18" fmla="*/ 194973 w 52"/>
                      <a:gd name="T19" fmla="*/ 114127 h 26"/>
                      <a:gd name="T20" fmla="*/ 185462 w 52"/>
                      <a:gd name="T21" fmla="*/ 119315 h 26"/>
                      <a:gd name="T22" fmla="*/ 128397 w 52"/>
                      <a:gd name="T23" fmla="*/ 129689 h 26"/>
                      <a:gd name="T24" fmla="*/ 99865 w 52"/>
                      <a:gd name="T25" fmla="*/ 108939 h 26"/>
                      <a:gd name="T26" fmla="*/ 61821 w 52"/>
                      <a:gd name="T27" fmla="*/ 103753 h 26"/>
                      <a:gd name="T28" fmla="*/ 61821 w 52"/>
                      <a:gd name="T29" fmla="*/ 93376 h 26"/>
                      <a:gd name="T30" fmla="*/ 47555 w 52"/>
                      <a:gd name="T31" fmla="*/ 51875 h 26"/>
                      <a:gd name="T32" fmla="*/ 0 w 52"/>
                      <a:gd name="T33" fmla="*/ 25939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6">
                        <a:moveTo>
                          <a:pt x="0" y="5"/>
                        </a:moveTo>
                        <a:cubicBezTo>
                          <a:pt x="0" y="5"/>
                          <a:pt x="2" y="0"/>
                          <a:pt x="3" y="0"/>
                        </a:cubicBezTo>
                        <a:cubicBezTo>
                          <a:pt x="4" y="0"/>
                          <a:pt x="14" y="2"/>
                          <a:pt x="16" y="3"/>
                        </a:cubicBezTo>
                        <a:cubicBezTo>
                          <a:pt x="18" y="4"/>
                          <a:pt x="24" y="6"/>
                          <a:pt x="26" y="8"/>
                        </a:cubicBezTo>
                        <a:cubicBezTo>
                          <a:pt x="28" y="10"/>
                          <a:pt x="29" y="11"/>
                          <a:pt x="32" y="11"/>
                        </a:cubicBezTo>
                        <a:cubicBezTo>
                          <a:pt x="35" y="10"/>
                          <a:pt x="37" y="10"/>
                          <a:pt x="39" y="10"/>
                        </a:cubicBezTo>
                        <a:cubicBezTo>
                          <a:pt x="41" y="11"/>
                          <a:pt x="48" y="17"/>
                          <a:pt x="49" y="18"/>
                        </a:cubicBezTo>
                        <a:cubicBezTo>
                          <a:pt x="50" y="18"/>
                          <a:pt x="51" y="19"/>
                          <a:pt x="52" y="20"/>
                        </a:cubicBezTo>
                        <a:cubicBezTo>
                          <a:pt x="52" y="20"/>
                          <a:pt x="52" y="25"/>
                          <a:pt x="50" y="25"/>
                        </a:cubicBezTo>
                        <a:cubicBezTo>
                          <a:pt x="47" y="25"/>
                          <a:pt x="43" y="21"/>
                          <a:pt x="41" y="22"/>
                        </a:cubicBezTo>
                        <a:cubicBezTo>
                          <a:pt x="40" y="22"/>
                          <a:pt x="40" y="23"/>
                          <a:pt x="39" y="23"/>
                        </a:cubicBezTo>
                        <a:cubicBezTo>
                          <a:pt x="35" y="24"/>
                          <a:pt x="30" y="26"/>
                          <a:pt x="27" y="25"/>
                        </a:cubicBezTo>
                        <a:cubicBezTo>
                          <a:pt x="24" y="24"/>
                          <a:pt x="23" y="21"/>
                          <a:pt x="21" y="21"/>
                        </a:cubicBezTo>
                        <a:cubicBezTo>
                          <a:pt x="20" y="21"/>
                          <a:pt x="13" y="20"/>
                          <a:pt x="13" y="20"/>
                        </a:cubicBezTo>
                        <a:cubicBezTo>
                          <a:pt x="13" y="19"/>
                          <a:pt x="13" y="19"/>
                          <a:pt x="13" y="18"/>
                        </a:cubicBezTo>
                        <a:cubicBezTo>
                          <a:pt x="13" y="15"/>
                          <a:pt x="12" y="12"/>
                          <a:pt x="10" y="10"/>
                        </a:cubicBezTo>
                        <a:cubicBezTo>
                          <a:pt x="8" y="8"/>
                          <a:pt x="3" y="6"/>
                          <a:pt x="0" y="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1" name="Freeform 225">
                    <a:extLst>
                      <a:ext uri="{FF2B5EF4-FFF2-40B4-BE49-F238E27FC236}">
                        <a16:creationId xmlns:a16="http://schemas.microsoft.com/office/drawing/2014/main" id="{1D68F114-54DB-22BA-7EE7-CAC859018109}"/>
                      </a:ext>
                    </a:extLst>
                  </p:cNvPr>
                  <p:cNvSpPr>
                    <a:spLocks/>
                  </p:cNvSpPr>
                  <p:nvPr>
                    <p:custDataLst>
                      <p:tags r:id="rId163"/>
                    </p:custDataLst>
                  </p:nvPr>
                </p:nvSpPr>
                <p:spPr bwMode="auto">
                  <a:xfrm>
                    <a:off x="6675133" y="3550224"/>
                    <a:ext cx="54568" cy="123753"/>
                  </a:xfrm>
                  <a:custGeom>
                    <a:avLst/>
                    <a:gdLst>
                      <a:gd name="T0" fmla="*/ 9042 w 16"/>
                      <a:gd name="T1" fmla="*/ 87209 h 34"/>
                      <a:gd name="T2" fmla="*/ 40686 w 16"/>
                      <a:gd name="T3" fmla="*/ 0 h 34"/>
                      <a:gd name="T4" fmla="*/ 54248 w 16"/>
                      <a:gd name="T5" fmla="*/ 0 h 34"/>
                      <a:gd name="T6" fmla="*/ 72331 w 16"/>
                      <a:gd name="T7" fmla="*/ 10901 h 34"/>
                      <a:gd name="T8" fmla="*/ 63290 w 16"/>
                      <a:gd name="T9" fmla="*/ 32703 h 34"/>
                      <a:gd name="T10" fmla="*/ 54248 w 16"/>
                      <a:gd name="T11" fmla="*/ 76308 h 34"/>
                      <a:gd name="T12" fmla="*/ 36167 w 16"/>
                      <a:gd name="T13" fmla="*/ 179867 h 34"/>
                      <a:gd name="T14" fmla="*/ 31646 w 16"/>
                      <a:gd name="T15" fmla="*/ 179867 h 34"/>
                      <a:gd name="T16" fmla="*/ 27125 w 16"/>
                      <a:gd name="T17" fmla="*/ 185318 h 34"/>
                      <a:gd name="T18" fmla="*/ 0 w 16"/>
                      <a:gd name="T19" fmla="*/ 92660 h 34"/>
                      <a:gd name="T20" fmla="*/ 9042 w 16"/>
                      <a:gd name="T21" fmla="*/ 87209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4">
                        <a:moveTo>
                          <a:pt x="2" y="16"/>
                        </a:moveTo>
                        <a:cubicBezTo>
                          <a:pt x="3" y="14"/>
                          <a:pt x="7" y="6"/>
                          <a:pt x="9" y="0"/>
                        </a:cubicBezTo>
                        <a:cubicBezTo>
                          <a:pt x="12" y="0"/>
                          <a:pt x="12" y="0"/>
                          <a:pt x="12" y="0"/>
                        </a:cubicBezTo>
                        <a:cubicBezTo>
                          <a:pt x="16" y="2"/>
                          <a:pt x="16" y="2"/>
                          <a:pt x="16" y="2"/>
                        </a:cubicBezTo>
                        <a:cubicBezTo>
                          <a:pt x="15" y="4"/>
                          <a:pt x="15" y="5"/>
                          <a:pt x="14" y="6"/>
                        </a:cubicBezTo>
                        <a:cubicBezTo>
                          <a:pt x="13" y="7"/>
                          <a:pt x="12" y="12"/>
                          <a:pt x="12" y="14"/>
                        </a:cubicBezTo>
                        <a:cubicBezTo>
                          <a:pt x="8" y="33"/>
                          <a:pt x="8" y="33"/>
                          <a:pt x="8" y="33"/>
                        </a:cubicBezTo>
                        <a:cubicBezTo>
                          <a:pt x="7" y="33"/>
                          <a:pt x="7" y="33"/>
                          <a:pt x="7" y="33"/>
                        </a:cubicBezTo>
                        <a:cubicBezTo>
                          <a:pt x="7" y="33"/>
                          <a:pt x="6" y="33"/>
                          <a:pt x="6" y="34"/>
                        </a:cubicBezTo>
                        <a:cubicBezTo>
                          <a:pt x="0" y="17"/>
                          <a:pt x="0" y="17"/>
                          <a:pt x="0" y="17"/>
                        </a:cubicBezTo>
                        <a:cubicBezTo>
                          <a:pt x="1" y="17"/>
                          <a:pt x="2" y="17"/>
                          <a:pt x="2" y="1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2" name="Freeform 226">
                    <a:extLst>
                      <a:ext uri="{FF2B5EF4-FFF2-40B4-BE49-F238E27FC236}">
                        <a16:creationId xmlns:a16="http://schemas.microsoft.com/office/drawing/2014/main" id="{C89A4F2F-E68F-A3A0-B569-E462C732543E}"/>
                      </a:ext>
                    </a:extLst>
                  </p:cNvPr>
                  <p:cNvSpPr>
                    <a:spLocks/>
                  </p:cNvSpPr>
                  <p:nvPr>
                    <p:custDataLst>
                      <p:tags r:id="rId164"/>
                    </p:custDataLst>
                  </p:nvPr>
                </p:nvSpPr>
                <p:spPr bwMode="auto">
                  <a:xfrm>
                    <a:off x="6485154" y="3053248"/>
                    <a:ext cx="72757" cy="100180"/>
                  </a:xfrm>
                  <a:custGeom>
                    <a:avLst/>
                    <a:gdLst>
                      <a:gd name="T0" fmla="*/ 0 w 21"/>
                      <a:gd name="T1" fmla="*/ 0 h 28"/>
                      <a:gd name="T2" fmla="*/ 9331 w 21"/>
                      <a:gd name="T3" fmla="*/ 0 h 28"/>
                      <a:gd name="T4" fmla="*/ 51319 w 21"/>
                      <a:gd name="T5" fmla="*/ 5268 h 28"/>
                      <a:gd name="T6" fmla="*/ 88641 w 21"/>
                      <a:gd name="T7" fmla="*/ 26334 h 28"/>
                      <a:gd name="T8" fmla="*/ 93307 w 21"/>
                      <a:gd name="T9" fmla="*/ 52667 h 28"/>
                      <a:gd name="T10" fmla="*/ 93307 w 21"/>
                      <a:gd name="T11" fmla="*/ 94802 h 28"/>
                      <a:gd name="T12" fmla="*/ 74645 w 21"/>
                      <a:gd name="T13" fmla="*/ 105335 h 28"/>
                      <a:gd name="T14" fmla="*/ 65314 w 21"/>
                      <a:gd name="T15" fmla="*/ 147468 h 28"/>
                      <a:gd name="T16" fmla="*/ 46653 w 21"/>
                      <a:gd name="T17" fmla="*/ 142201 h 28"/>
                      <a:gd name="T18" fmla="*/ 41988 w 21"/>
                      <a:gd name="T19" fmla="*/ 79001 h 28"/>
                      <a:gd name="T20" fmla="*/ 9331 w 21"/>
                      <a:gd name="T21" fmla="*/ 31600 h 28"/>
                      <a:gd name="T22" fmla="*/ 0 w 21"/>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8">
                        <a:moveTo>
                          <a:pt x="0" y="0"/>
                        </a:moveTo>
                        <a:cubicBezTo>
                          <a:pt x="1" y="0"/>
                          <a:pt x="1" y="0"/>
                          <a:pt x="2" y="0"/>
                        </a:cubicBezTo>
                        <a:cubicBezTo>
                          <a:pt x="3" y="0"/>
                          <a:pt x="9" y="0"/>
                          <a:pt x="11" y="1"/>
                        </a:cubicBezTo>
                        <a:cubicBezTo>
                          <a:pt x="13" y="2"/>
                          <a:pt x="18" y="3"/>
                          <a:pt x="19" y="5"/>
                        </a:cubicBezTo>
                        <a:cubicBezTo>
                          <a:pt x="19" y="7"/>
                          <a:pt x="19" y="9"/>
                          <a:pt x="20" y="10"/>
                        </a:cubicBezTo>
                        <a:cubicBezTo>
                          <a:pt x="21" y="12"/>
                          <a:pt x="20" y="18"/>
                          <a:pt x="20" y="18"/>
                        </a:cubicBezTo>
                        <a:cubicBezTo>
                          <a:pt x="20" y="18"/>
                          <a:pt x="16" y="19"/>
                          <a:pt x="16" y="20"/>
                        </a:cubicBezTo>
                        <a:cubicBezTo>
                          <a:pt x="14" y="28"/>
                          <a:pt x="14" y="28"/>
                          <a:pt x="14" y="28"/>
                        </a:cubicBezTo>
                        <a:cubicBezTo>
                          <a:pt x="12" y="28"/>
                          <a:pt x="10" y="28"/>
                          <a:pt x="10" y="27"/>
                        </a:cubicBezTo>
                        <a:cubicBezTo>
                          <a:pt x="10" y="25"/>
                          <a:pt x="11" y="17"/>
                          <a:pt x="9" y="15"/>
                        </a:cubicBezTo>
                        <a:cubicBezTo>
                          <a:pt x="8" y="12"/>
                          <a:pt x="3" y="7"/>
                          <a:pt x="2" y="6"/>
                        </a:cubicBezTo>
                        <a:lnTo>
                          <a:pt x="0" y="0"/>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3" name="Freeform 227">
                    <a:extLst>
                      <a:ext uri="{FF2B5EF4-FFF2-40B4-BE49-F238E27FC236}">
                        <a16:creationId xmlns:a16="http://schemas.microsoft.com/office/drawing/2014/main" id="{B85030DC-97A1-EA54-CB78-46E9C001670B}"/>
                      </a:ext>
                    </a:extLst>
                  </p:cNvPr>
                  <p:cNvSpPr>
                    <a:spLocks/>
                  </p:cNvSpPr>
                  <p:nvPr>
                    <p:custDataLst>
                      <p:tags r:id="rId165"/>
                    </p:custDataLst>
                  </p:nvPr>
                </p:nvSpPr>
                <p:spPr bwMode="auto">
                  <a:xfrm>
                    <a:off x="6458880" y="3269324"/>
                    <a:ext cx="503240" cy="202326"/>
                  </a:xfrm>
                  <a:custGeom>
                    <a:avLst/>
                    <a:gdLst>
                      <a:gd name="T0" fmla="*/ 28089 w 145"/>
                      <a:gd name="T1" fmla="*/ 139633 h 56"/>
                      <a:gd name="T2" fmla="*/ 0 w 145"/>
                      <a:gd name="T3" fmla="*/ 134262 h 56"/>
                      <a:gd name="T4" fmla="*/ 14044 w 145"/>
                      <a:gd name="T5" fmla="*/ 91298 h 56"/>
                      <a:gd name="T6" fmla="*/ 32770 w 145"/>
                      <a:gd name="T7" fmla="*/ 85928 h 56"/>
                      <a:gd name="T8" fmla="*/ 42133 w 145"/>
                      <a:gd name="T9" fmla="*/ 85928 h 56"/>
                      <a:gd name="T10" fmla="*/ 112354 w 145"/>
                      <a:gd name="T11" fmla="*/ 85928 h 56"/>
                      <a:gd name="T12" fmla="*/ 131079 w 145"/>
                      <a:gd name="T13" fmla="*/ 69816 h 56"/>
                      <a:gd name="T14" fmla="*/ 121716 w 145"/>
                      <a:gd name="T15" fmla="*/ 48335 h 56"/>
                      <a:gd name="T16" fmla="*/ 140443 w 145"/>
                      <a:gd name="T17" fmla="*/ 42964 h 56"/>
                      <a:gd name="T18" fmla="*/ 191938 w 145"/>
                      <a:gd name="T19" fmla="*/ 48335 h 56"/>
                      <a:gd name="T20" fmla="*/ 234070 w 145"/>
                      <a:gd name="T21" fmla="*/ 21483 h 56"/>
                      <a:gd name="T22" fmla="*/ 285567 w 145"/>
                      <a:gd name="T23" fmla="*/ 0 h 56"/>
                      <a:gd name="T24" fmla="*/ 327699 w 145"/>
                      <a:gd name="T25" fmla="*/ 0 h 56"/>
                      <a:gd name="T26" fmla="*/ 337062 w 145"/>
                      <a:gd name="T27" fmla="*/ 16112 h 56"/>
                      <a:gd name="T28" fmla="*/ 365151 w 145"/>
                      <a:gd name="T29" fmla="*/ 16112 h 56"/>
                      <a:gd name="T30" fmla="*/ 388557 w 145"/>
                      <a:gd name="T31" fmla="*/ 32222 h 56"/>
                      <a:gd name="T32" fmla="*/ 440053 w 145"/>
                      <a:gd name="T33" fmla="*/ 48335 h 56"/>
                      <a:gd name="T34" fmla="*/ 482186 w 145"/>
                      <a:gd name="T35" fmla="*/ 48335 h 56"/>
                      <a:gd name="T36" fmla="*/ 519637 w 145"/>
                      <a:gd name="T37" fmla="*/ 53705 h 56"/>
                      <a:gd name="T38" fmla="*/ 566451 w 145"/>
                      <a:gd name="T39" fmla="*/ 21483 h 56"/>
                      <a:gd name="T40" fmla="*/ 603902 w 145"/>
                      <a:gd name="T41" fmla="*/ 26852 h 56"/>
                      <a:gd name="T42" fmla="*/ 631991 w 145"/>
                      <a:gd name="T43" fmla="*/ 48335 h 56"/>
                      <a:gd name="T44" fmla="*/ 636672 w 145"/>
                      <a:gd name="T45" fmla="*/ 96669 h 56"/>
                      <a:gd name="T46" fmla="*/ 669443 w 145"/>
                      <a:gd name="T47" fmla="*/ 118150 h 56"/>
                      <a:gd name="T48" fmla="*/ 655397 w 145"/>
                      <a:gd name="T49" fmla="*/ 145004 h 56"/>
                      <a:gd name="T50" fmla="*/ 664761 w 145"/>
                      <a:gd name="T51" fmla="*/ 198707 h 56"/>
                      <a:gd name="T52" fmla="*/ 678805 w 145"/>
                      <a:gd name="T53" fmla="*/ 236302 h 56"/>
                      <a:gd name="T54" fmla="*/ 608583 w 145"/>
                      <a:gd name="T55" fmla="*/ 230932 h 56"/>
                      <a:gd name="T56" fmla="*/ 589859 w 145"/>
                      <a:gd name="T57" fmla="*/ 241671 h 56"/>
                      <a:gd name="T58" fmla="*/ 571132 w 145"/>
                      <a:gd name="T59" fmla="*/ 225561 h 56"/>
                      <a:gd name="T60" fmla="*/ 529000 w 145"/>
                      <a:gd name="T61" fmla="*/ 241671 h 56"/>
                      <a:gd name="T62" fmla="*/ 463459 w 145"/>
                      <a:gd name="T63" fmla="*/ 257783 h 56"/>
                      <a:gd name="T64" fmla="*/ 440053 w 145"/>
                      <a:gd name="T65" fmla="*/ 247042 h 56"/>
                      <a:gd name="T66" fmla="*/ 397921 w 145"/>
                      <a:gd name="T67" fmla="*/ 257783 h 56"/>
                      <a:gd name="T68" fmla="*/ 383876 w 145"/>
                      <a:gd name="T69" fmla="*/ 284635 h 56"/>
                      <a:gd name="T70" fmla="*/ 365151 w 145"/>
                      <a:gd name="T71" fmla="*/ 295376 h 56"/>
                      <a:gd name="T72" fmla="*/ 365151 w 145"/>
                      <a:gd name="T73" fmla="*/ 284635 h 56"/>
                      <a:gd name="T74" fmla="*/ 360470 w 145"/>
                      <a:gd name="T75" fmla="*/ 279266 h 56"/>
                      <a:gd name="T76" fmla="*/ 365151 w 145"/>
                      <a:gd name="T77" fmla="*/ 241671 h 56"/>
                      <a:gd name="T78" fmla="*/ 337062 w 145"/>
                      <a:gd name="T79" fmla="*/ 263154 h 56"/>
                      <a:gd name="T80" fmla="*/ 313654 w 145"/>
                      <a:gd name="T81" fmla="*/ 257783 h 56"/>
                      <a:gd name="T82" fmla="*/ 276203 w 145"/>
                      <a:gd name="T83" fmla="*/ 284635 h 56"/>
                      <a:gd name="T84" fmla="*/ 234070 w 145"/>
                      <a:gd name="T85" fmla="*/ 290006 h 56"/>
                      <a:gd name="T86" fmla="*/ 187257 w 145"/>
                      <a:gd name="T87" fmla="*/ 252413 h 56"/>
                      <a:gd name="T88" fmla="*/ 168530 w 145"/>
                      <a:gd name="T89" fmla="*/ 252413 h 56"/>
                      <a:gd name="T90" fmla="*/ 159168 w 145"/>
                      <a:gd name="T91" fmla="*/ 279266 h 56"/>
                      <a:gd name="T92" fmla="*/ 131079 w 145"/>
                      <a:gd name="T93" fmla="*/ 284635 h 56"/>
                      <a:gd name="T94" fmla="*/ 112354 w 145"/>
                      <a:gd name="T95" fmla="*/ 257783 h 56"/>
                      <a:gd name="T96" fmla="*/ 74903 w 145"/>
                      <a:gd name="T97" fmla="*/ 257783 h 56"/>
                      <a:gd name="T98" fmla="*/ 46814 w 145"/>
                      <a:gd name="T99" fmla="*/ 247042 h 56"/>
                      <a:gd name="T100" fmla="*/ 56176 w 145"/>
                      <a:gd name="T101" fmla="*/ 230932 h 56"/>
                      <a:gd name="T102" fmla="*/ 32770 w 145"/>
                      <a:gd name="T103" fmla="*/ 209449 h 56"/>
                      <a:gd name="T104" fmla="*/ 46814 w 145"/>
                      <a:gd name="T105" fmla="*/ 193338 h 56"/>
                      <a:gd name="T106" fmla="*/ 9362 w 145"/>
                      <a:gd name="T107" fmla="*/ 177226 h 56"/>
                      <a:gd name="T108" fmla="*/ 37451 w 145"/>
                      <a:gd name="T109" fmla="*/ 161114 h 56"/>
                      <a:gd name="T110" fmla="*/ 28089 w 145"/>
                      <a:gd name="T111" fmla="*/ 139633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 h="56">
                        <a:moveTo>
                          <a:pt x="6" y="26"/>
                        </a:moveTo>
                        <a:cubicBezTo>
                          <a:pt x="6" y="26"/>
                          <a:pt x="0" y="26"/>
                          <a:pt x="0" y="25"/>
                        </a:cubicBezTo>
                        <a:cubicBezTo>
                          <a:pt x="0" y="23"/>
                          <a:pt x="2" y="18"/>
                          <a:pt x="3" y="17"/>
                        </a:cubicBezTo>
                        <a:cubicBezTo>
                          <a:pt x="4" y="17"/>
                          <a:pt x="5" y="16"/>
                          <a:pt x="7" y="16"/>
                        </a:cubicBezTo>
                        <a:cubicBezTo>
                          <a:pt x="7" y="16"/>
                          <a:pt x="8" y="16"/>
                          <a:pt x="9" y="16"/>
                        </a:cubicBezTo>
                        <a:cubicBezTo>
                          <a:pt x="11" y="17"/>
                          <a:pt x="22" y="16"/>
                          <a:pt x="24" y="16"/>
                        </a:cubicBezTo>
                        <a:cubicBezTo>
                          <a:pt x="27" y="16"/>
                          <a:pt x="28" y="15"/>
                          <a:pt x="28" y="13"/>
                        </a:cubicBezTo>
                        <a:cubicBezTo>
                          <a:pt x="29" y="12"/>
                          <a:pt x="26" y="10"/>
                          <a:pt x="26" y="9"/>
                        </a:cubicBezTo>
                        <a:cubicBezTo>
                          <a:pt x="26" y="8"/>
                          <a:pt x="28" y="8"/>
                          <a:pt x="30" y="8"/>
                        </a:cubicBezTo>
                        <a:cubicBezTo>
                          <a:pt x="32" y="8"/>
                          <a:pt x="38" y="10"/>
                          <a:pt x="41" y="9"/>
                        </a:cubicBezTo>
                        <a:cubicBezTo>
                          <a:pt x="43" y="7"/>
                          <a:pt x="48" y="6"/>
                          <a:pt x="50" y="4"/>
                        </a:cubicBezTo>
                        <a:cubicBezTo>
                          <a:pt x="52" y="3"/>
                          <a:pt x="57" y="0"/>
                          <a:pt x="61" y="0"/>
                        </a:cubicBezTo>
                        <a:cubicBezTo>
                          <a:pt x="65" y="1"/>
                          <a:pt x="67" y="0"/>
                          <a:pt x="70" y="0"/>
                        </a:cubicBezTo>
                        <a:cubicBezTo>
                          <a:pt x="72" y="0"/>
                          <a:pt x="70" y="3"/>
                          <a:pt x="72" y="3"/>
                        </a:cubicBezTo>
                        <a:cubicBezTo>
                          <a:pt x="75" y="4"/>
                          <a:pt x="77" y="2"/>
                          <a:pt x="78" y="3"/>
                        </a:cubicBezTo>
                        <a:cubicBezTo>
                          <a:pt x="79" y="3"/>
                          <a:pt x="79" y="5"/>
                          <a:pt x="83" y="6"/>
                        </a:cubicBezTo>
                        <a:cubicBezTo>
                          <a:pt x="86" y="8"/>
                          <a:pt x="90" y="9"/>
                          <a:pt x="94" y="9"/>
                        </a:cubicBezTo>
                        <a:cubicBezTo>
                          <a:pt x="98" y="10"/>
                          <a:pt x="100" y="9"/>
                          <a:pt x="103" y="9"/>
                        </a:cubicBezTo>
                        <a:cubicBezTo>
                          <a:pt x="107" y="9"/>
                          <a:pt x="109" y="11"/>
                          <a:pt x="111" y="10"/>
                        </a:cubicBezTo>
                        <a:cubicBezTo>
                          <a:pt x="114" y="9"/>
                          <a:pt x="119" y="6"/>
                          <a:pt x="121" y="4"/>
                        </a:cubicBezTo>
                        <a:cubicBezTo>
                          <a:pt x="121" y="4"/>
                          <a:pt x="128" y="5"/>
                          <a:pt x="129" y="5"/>
                        </a:cubicBezTo>
                        <a:cubicBezTo>
                          <a:pt x="131" y="5"/>
                          <a:pt x="132" y="8"/>
                          <a:pt x="135" y="9"/>
                        </a:cubicBezTo>
                        <a:cubicBezTo>
                          <a:pt x="136" y="18"/>
                          <a:pt x="136" y="18"/>
                          <a:pt x="136" y="18"/>
                        </a:cubicBezTo>
                        <a:cubicBezTo>
                          <a:pt x="136" y="20"/>
                          <a:pt x="140" y="20"/>
                          <a:pt x="143" y="22"/>
                        </a:cubicBezTo>
                        <a:cubicBezTo>
                          <a:pt x="140" y="27"/>
                          <a:pt x="140" y="27"/>
                          <a:pt x="140" y="27"/>
                        </a:cubicBezTo>
                        <a:cubicBezTo>
                          <a:pt x="141" y="29"/>
                          <a:pt x="142" y="34"/>
                          <a:pt x="142" y="37"/>
                        </a:cubicBezTo>
                        <a:cubicBezTo>
                          <a:pt x="142" y="40"/>
                          <a:pt x="143" y="40"/>
                          <a:pt x="145" y="44"/>
                        </a:cubicBezTo>
                        <a:cubicBezTo>
                          <a:pt x="130" y="43"/>
                          <a:pt x="130" y="43"/>
                          <a:pt x="130" y="43"/>
                        </a:cubicBezTo>
                        <a:cubicBezTo>
                          <a:pt x="129" y="43"/>
                          <a:pt x="128" y="44"/>
                          <a:pt x="126" y="45"/>
                        </a:cubicBezTo>
                        <a:cubicBezTo>
                          <a:pt x="122" y="42"/>
                          <a:pt x="122" y="42"/>
                          <a:pt x="122" y="42"/>
                        </a:cubicBezTo>
                        <a:cubicBezTo>
                          <a:pt x="120" y="42"/>
                          <a:pt x="116" y="44"/>
                          <a:pt x="113" y="45"/>
                        </a:cubicBezTo>
                        <a:cubicBezTo>
                          <a:pt x="110" y="46"/>
                          <a:pt x="101" y="49"/>
                          <a:pt x="99" y="48"/>
                        </a:cubicBezTo>
                        <a:cubicBezTo>
                          <a:pt x="98" y="47"/>
                          <a:pt x="95" y="46"/>
                          <a:pt x="94" y="46"/>
                        </a:cubicBezTo>
                        <a:cubicBezTo>
                          <a:pt x="92" y="46"/>
                          <a:pt x="85" y="46"/>
                          <a:pt x="85" y="48"/>
                        </a:cubicBezTo>
                        <a:cubicBezTo>
                          <a:pt x="85" y="50"/>
                          <a:pt x="84" y="52"/>
                          <a:pt x="82" y="53"/>
                        </a:cubicBezTo>
                        <a:cubicBezTo>
                          <a:pt x="81" y="54"/>
                          <a:pt x="78" y="55"/>
                          <a:pt x="78" y="55"/>
                        </a:cubicBezTo>
                        <a:cubicBezTo>
                          <a:pt x="78" y="54"/>
                          <a:pt x="78" y="54"/>
                          <a:pt x="78" y="53"/>
                        </a:cubicBezTo>
                        <a:cubicBezTo>
                          <a:pt x="77" y="52"/>
                          <a:pt x="77" y="53"/>
                          <a:pt x="77" y="52"/>
                        </a:cubicBezTo>
                        <a:cubicBezTo>
                          <a:pt x="76" y="51"/>
                          <a:pt x="82" y="49"/>
                          <a:pt x="78" y="45"/>
                        </a:cubicBezTo>
                        <a:cubicBezTo>
                          <a:pt x="75" y="43"/>
                          <a:pt x="73" y="49"/>
                          <a:pt x="72" y="49"/>
                        </a:cubicBezTo>
                        <a:cubicBezTo>
                          <a:pt x="70" y="49"/>
                          <a:pt x="69" y="46"/>
                          <a:pt x="67" y="48"/>
                        </a:cubicBezTo>
                        <a:cubicBezTo>
                          <a:pt x="64" y="50"/>
                          <a:pt x="61" y="53"/>
                          <a:pt x="59" y="53"/>
                        </a:cubicBezTo>
                        <a:cubicBezTo>
                          <a:pt x="56" y="53"/>
                          <a:pt x="52" y="56"/>
                          <a:pt x="50" y="54"/>
                        </a:cubicBezTo>
                        <a:cubicBezTo>
                          <a:pt x="48" y="52"/>
                          <a:pt x="43" y="47"/>
                          <a:pt x="40" y="47"/>
                        </a:cubicBezTo>
                        <a:cubicBezTo>
                          <a:pt x="37" y="46"/>
                          <a:pt x="37" y="45"/>
                          <a:pt x="36" y="47"/>
                        </a:cubicBezTo>
                        <a:cubicBezTo>
                          <a:pt x="34" y="48"/>
                          <a:pt x="37" y="52"/>
                          <a:pt x="34" y="52"/>
                        </a:cubicBezTo>
                        <a:cubicBezTo>
                          <a:pt x="32" y="52"/>
                          <a:pt x="31" y="54"/>
                          <a:pt x="28" y="53"/>
                        </a:cubicBezTo>
                        <a:cubicBezTo>
                          <a:pt x="25" y="51"/>
                          <a:pt x="25" y="49"/>
                          <a:pt x="24" y="48"/>
                        </a:cubicBezTo>
                        <a:cubicBezTo>
                          <a:pt x="22" y="48"/>
                          <a:pt x="18" y="48"/>
                          <a:pt x="16" y="48"/>
                        </a:cubicBezTo>
                        <a:cubicBezTo>
                          <a:pt x="13" y="48"/>
                          <a:pt x="11" y="46"/>
                          <a:pt x="10" y="46"/>
                        </a:cubicBezTo>
                        <a:cubicBezTo>
                          <a:pt x="10" y="45"/>
                          <a:pt x="14" y="44"/>
                          <a:pt x="12" y="43"/>
                        </a:cubicBezTo>
                        <a:cubicBezTo>
                          <a:pt x="10" y="41"/>
                          <a:pt x="8" y="40"/>
                          <a:pt x="7" y="39"/>
                        </a:cubicBezTo>
                        <a:cubicBezTo>
                          <a:pt x="5" y="39"/>
                          <a:pt x="12" y="38"/>
                          <a:pt x="10" y="36"/>
                        </a:cubicBezTo>
                        <a:cubicBezTo>
                          <a:pt x="7" y="35"/>
                          <a:pt x="1" y="35"/>
                          <a:pt x="2" y="33"/>
                        </a:cubicBezTo>
                        <a:cubicBezTo>
                          <a:pt x="2" y="31"/>
                          <a:pt x="8" y="31"/>
                          <a:pt x="8" y="30"/>
                        </a:cubicBezTo>
                        <a:cubicBezTo>
                          <a:pt x="8" y="29"/>
                          <a:pt x="7" y="27"/>
                          <a:pt x="6" y="26"/>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4" name="Freeform 228">
                    <a:extLst>
                      <a:ext uri="{FF2B5EF4-FFF2-40B4-BE49-F238E27FC236}">
                        <a16:creationId xmlns:a16="http://schemas.microsoft.com/office/drawing/2014/main" id="{BF4498E4-6EC7-30C6-F120-8BC7749D279A}"/>
                      </a:ext>
                    </a:extLst>
                  </p:cNvPr>
                  <p:cNvSpPr>
                    <a:spLocks/>
                  </p:cNvSpPr>
                  <p:nvPr>
                    <p:custDataLst>
                      <p:tags r:id="rId166"/>
                    </p:custDataLst>
                  </p:nvPr>
                </p:nvSpPr>
                <p:spPr bwMode="auto">
                  <a:xfrm>
                    <a:off x="6464943" y="3261468"/>
                    <a:ext cx="74778" cy="53036"/>
                  </a:xfrm>
                  <a:custGeom>
                    <a:avLst/>
                    <a:gdLst>
                      <a:gd name="T0" fmla="*/ 0 w 21"/>
                      <a:gd name="T1" fmla="*/ 66866 h 15"/>
                      <a:gd name="T2" fmla="*/ 14784 w 21"/>
                      <a:gd name="T3" fmla="*/ 46292 h 15"/>
                      <a:gd name="T4" fmla="*/ 4928 w 21"/>
                      <a:gd name="T5" fmla="*/ 10287 h 15"/>
                      <a:gd name="T6" fmla="*/ 39424 w 21"/>
                      <a:gd name="T7" fmla="*/ 0 h 15"/>
                      <a:gd name="T8" fmla="*/ 59138 w 21"/>
                      <a:gd name="T9" fmla="*/ 0 h 15"/>
                      <a:gd name="T10" fmla="*/ 59138 w 21"/>
                      <a:gd name="T11" fmla="*/ 0 h 15"/>
                      <a:gd name="T12" fmla="*/ 68994 w 21"/>
                      <a:gd name="T13" fmla="*/ 25718 h 15"/>
                      <a:gd name="T14" fmla="*/ 103491 w 21"/>
                      <a:gd name="T15" fmla="*/ 46292 h 15"/>
                      <a:gd name="T16" fmla="*/ 88707 w 21"/>
                      <a:gd name="T17" fmla="*/ 56579 h 15"/>
                      <a:gd name="T18" fmla="*/ 44352 w 21"/>
                      <a:gd name="T19" fmla="*/ 56579 h 15"/>
                      <a:gd name="T20" fmla="*/ 24640 w 21"/>
                      <a:gd name="T21" fmla="*/ 72009 h 15"/>
                      <a:gd name="T22" fmla="*/ 19712 w 21"/>
                      <a:gd name="T23" fmla="*/ 72009 h 15"/>
                      <a:gd name="T24" fmla="*/ 0 w 21"/>
                      <a:gd name="T25" fmla="*/ 66866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15">
                        <a:moveTo>
                          <a:pt x="0" y="13"/>
                        </a:moveTo>
                        <a:cubicBezTo>
                          <a:pt x="3" y="9"/>
                          <a:pt x="3" y="9"/>
                          <a:pt x="3" y="9"/>
                        </a:cubicBezTo>
                        <a:cubicBezTo>
                          <a:pt x="1" y="2"/>
                          <a:pt x="1" y="2"/>
                          <a:pt x="1" y="2"/>
                        </a:cubicBezTo>
                        <a:cubicBezTo>
                          <a:pt x="2" y="2"/>
                          <a:pt x="7" y="0"/>
                          <a:pt x="8" y="0"/>
                        </a:cubicBezTo>
                        <a:cubicBezTo>
                          <a:pt x="9" y="0"/>
                          <a:pt x="12" y="0"/>
                          <a:pt x="12" y="0"/>
                        </a:cubicBezTo>
                        <a:cubicBezTo>
                          <a:pt x="12" y="0"/>
                          <a:pt x="12" y="0"/>
                          <a:pt x="12" y="0"/>
                        </a:cubicBezTo>
                        <a:cubicBezTo>
                          <a:pt x="12" y="2"/>
                          <a:pt x="13" y="4"/>
                          <a:pt x="14" y="5"/>
                        </a:cubicBezTo>
                        <a:cubicBezTo>
                          <a:pt x="15" y="5"/>
                          <a:pt x="21" y="8"/>
                          <a:pt x="21" y="9"/>
                        </a:cubicBezTo>
                        <a:cubicBezTo>
                          <a:pt x="20" y="10"/>
                          <a:pt x="20" y="11"/>
                          <a:pt x="18" y="11"/>
                        </a:cubicBezTo>
                        <a:cubicBezTo>
                          <a:pt x="16" y="11"/>
                          <a:pt x="11" y="10"/>
                          <a:pt x="9" y="11"/>
                        </a:cubicBezTo>
                        <a:cubicBezTo>
                          <a:pt x="8" y="13"/>
                          <a:pt x="7" y="14"/>
                          <a:pt x="5" y="14"/>
                        </a:cubicBezTo>
                        <a:cubicBezTo>
                          <a:pt x="5" y="14"/>
                          <a:pt x="4" y="14"/>
                          <a:pt x="4" y="14"/>
                        </a:cubicBezTo>
                        <a:cubicBezTo>
                          <a:pt x="2" y="14"/>
                          <a:pt x="1" y="15"/>
                          <a:pt x="0" y="1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5" name="Freeform 229">
                    <a:extLst>
                      <a:ext uri="{FF2B5EF4-FFF2-40B4-BE49-F238E27FC236}">
                        <a16:creationId xmlns:a16="http://schemas.microsoft.com/office/drawing/2014/main" id="{ACB54FD0-C2D8-BF5C-E90E-DC514D956547}"/>
                      </a:ext>
                    </a:extLst>
                  </p:cNvPr>
                  <p:cNvSpPr>
                    <a:spLocks/>
                  </p:cNvSpPr>
                  <p:nvPr>
                    <p:custDataLst>
                      <p:tags r:id="rId167"/>
                    </p:custDataLst>
                  </p:nvPr>
                </p:nvSpPr>
                <p:spPr bwMode="auto">
                  <a:xfrm>
                    <a:off x="6359848" y="2905923"/>
                    <a:ext cx="476966" cy="296614"/>
                  </a:xfrm>
                  <a:custGeom>
                    <a:avLst/>
                    <a:gdLst>
                      <a:gd name="T0" fmla="*/ 4643 w 138"/>
                      <a:gd name="T1" fmla="*/ 215328 h 82"/>
                      <a:gd name="T2" fmla="*/ 18570 w 138"/>
                      <a:gd name="T3" fmla="*/ 188413 h 82"/>
                      <a:gd name="T4" fmla="*/ 32500 w 138"/>
                      <a:gd name="T5" fmla="*/ 183029 h 82"/>
                      <a:gd name="T6" fmla="*/ 27857 w 138"/>
                      <a:gd name="T7" fmla="*/ 150729 h 82"/>
                      <a:gd name="T8" fmla="*/ 55713 w 138"/>
                      <a:gd name="T9" fmla="*/ 118430 h 82"/>
                      <a:gd name="T10" fmla="*/ 74285 w 138"/>
                      <a:gd name="T11" fmla="*/ 102280 h 82"/>
                      <a:gd name="T12" fmla="*/ 55713 w 138"/>
                      <a:gd name="T13" fmla="*/ 59216 h 82"/>
                      <a:gd name="T14" fmla="*/ 55713 w 138"/>
                      <a:gd name="T15" fmla="*/ 53832 h 82"/>
                      <a:gd name="T16" fmla="*/ 55713 w 138"/>
                      <a:gd name="T17" fmla="*/ 53832 h 82"/>
                      <a:gd name="T18" fmla="*/ 92856 w 138"/>
                      <a:gd name="T19" fmla="*/ 37682 h 82"/>
                      <a:gd name="T20" fmla="*/ 129998 w 138"/>
                      <a:gd name="T21" fmla="*/ 26917 h 82"/>
                      <a:gd name="T22" fmla="*/ 199641 w 138"/>
                      <a:gd name="T23" fmla="*/ 43066 h 82"/>
                      <a:gd name="T24" fmla="*/ 259997 w 138"/>
                      <a:gd name="T25" fmla="*/ 59216 h 82"/>
                      <a:gd name="T26" fmla="*/ 301782 w 138"/>
                      <a:gd name="T27" fmla="*/ 64599 h 82"/>
                      <a:gd name="T28" fmla="*/ 315710 w 138"/>
                      <a:gd name="T29" fmla="*/ 26917 h 82"/>
                      <a:gd name="T30" fmla="*/ 338923 w 138"/>
                      <a:gd name="T31" fmla="*/ 16150 h 82"/>
                      <a:gd name="T32" fmla="*/ 371423 w 138"/>
                      <a:gd name="T33" fmla="*/ 10767 h 82"/>
                      <a:gd name="T34" fmla="*/ 417852 w 138"/>
                      <a:gd name="T35" fmla="*/ 5383 h 82"/>
                      <a:gd name="T36" fmla="*/ 431781 w 138"/>
                      <a:gd name="T37" fmla="*/ 59216 h 82"/>
                      <a:gd name="T38" fmla="*/ 464280 w 138"/>
                      <a:gd name="T39" fmla="*/ 69981 h 82"/>
                      <a:gd name="T40" fmla="*/ 478208 w 138"/>
                      <a:gd name="T41" fmla="*/ 107665 h 82"/>
                      <a:gd name="T42" fmla="*/ 571064 w 138"/>
                      <a:gd name="T43" fmla="*/ 134580 h 82"/>
                      <a:gd name="T44" fmla="*/ 640706 w 138"/>
                      <a:gd name="T45" fmla="*/ 161496 h 82"/>
                      <a:gd name="T46" fmla="*/ 636063 w 138"/>
                      <a:gd name="T47" fmla="*/ 215328 h 82"/>
                      <a:gd name="T48" fmla="*/ 622135 w 138"/>
                      <a:gd name="T49" fmla="*/ 242245 h 82"/>
                      <a:gd name="T50" fmla="*/ 575707 w 138"/>
                      <a:gd name="T51" fmla="*/ 253010 h 82"/>
                      <a:gd name="T52" fmla="*/ 575707 w 138"/>
                      <a:gd name="T53" fmla="*/ 279926 h 82"/>
                      <a:gd name="T54" fmla="*/ 547850 w 138"/>
                      <a:gd name="T55" fmla="*/ 285309 h 82"/>
                      <a:gd name="T56" fmla="*/ 454994 w 138"/>
                      <a:gd name="T57" fmla="*/ 328375 h 82"/>
                      <a:gd name="T58" fmla="*/ 445708 w 138"/>
                      <a:gd name="T59" fmla="*/ 349908 h 82"/>
                      <a:gd name="T60" fmla="*/ 473565 w 138"/>
                      <a:gd name="T61" fmla="*/ 371442 h 82"/>
                      <a:gd name="T62" fmla="*/ 492137 w 138"/>
                      <a:gd name="T63" fmla="*/ 371442 h 82"/>
                      <a:gd name="T64" fmla="*/ 492137 w 138"/>
                      <a:gd name="T65" fmla="*/ 392974 h 82"/>
                      <a:gd name="T66" fmla="*/ 441065 w 138"/>
                      <a:gd name="T67" fmla="*/ 414506 h 82"/>
                      <a:gd name="T68" fmla="*/ 403923 w 138"/>
                      <a:gd name="T69" fmla="*/ 430656 h 82"/>
                      <a:gd name="T70" fmla="*/ 403923 w 138"/>
                      <a:gd name="T71" fmla="*/ 392974 h 82"/>
                      <a:gd name="T72" fmla="*/ 371423 w 138"/>
                      <a:gd name="T73" fmla="*/ 382207 h 82"/>
                      <a:gd name="T74" fmla="*/ 408566 w 138"/>
                      <a:gd name="T75" fmla="*/ 349908 h 82"/>
                      <a:gd name="T76" fmla="*/ 389995 w 138"/>
                      <a:gd name="T77" fmla="*/ 333758 h 82"/>
                      <a:gd name="T78" fmla="*/ 343566 w 138"/>
                      <a:gd name="T79" fmla="*/ 333758 h 82"/>
                      <a:gd name="T80" fmla="*/ 343566 w 138"/>
                      <a:gd name="T81" fmla="*/ 306843 h 82"/>
                      <a:gd name="T82" fmla="*/ 306424 w 138"/>
                      <a:gd name="T83" fmla="*/ 317608 h 82"/>
                      <a:gd name="T84" fmla="*/ 273924 w 138"/>
                      <a:gd name="T85" fmla="*/ 360675 h 82"/>
                      <a:gd name="T86" fmla="*/ 264640 w 138"/>
                      <a:gd name="T87" fmla="*/ 376824 h 82"/>
                      <a:gd name="T88" fmla="*/ 246068 w 138"/>
                      <a:gd name="T89" fmla="*/ 376824 h 82"/>
                      <a:gd name="T90" fmla="*/ 232140 w 138"/>
                      <a:gd name="T91" fmla="*/ 371442 h 82"/>
                      <a:gd name="T92" fmla="*/ 241425 w 138"/>
                      <a:gd name="T93" fmla="*/ 328375 h 82"/>
                      <a:gd name="T94" fmla="*/ 259997 w 138"/>
                      <a:gd name="T95" fmla="*/ 317608 h 82"/>
                      <a:gd name="T96" fmla="*/ 259997 w 138"/>
                      <a:gd name="T97" fmla="*/ 274544 h 82"/>
                      <a:gd name="T98" fmla="*/ 255354 w 138"/>
                      <a:gd name="T99" fmla="*/ 247627 h 82"/>
                      <a:gd name="T100" fmla="*/ 218211 w 138"/>
                      <a:gd name="T101" fmla="*/ 226095 h 82"/>
                      <a:gd name="T102" fmla="*/ 176425 w 138"/>
                      <a:gd name="T103" fmla="*/ 220712 h 82"/>
                      <a:gd name="T104" fmla="*/ 167141 w 138"/>
                      <a:gd name="T105" fmla="*/ 220712 h 82"/>
                      <a:gd name="T106" fmla="*/ 134641 w 138"/>
                      <a:gd name="T107" fmla="*/ 242245 h 82"/>
                      <a:gd name="T108" fmla="*/ 102142 w 138"/>
                      <a:gd name="T109" fmla="*/ 258394 h 82"/>
                      <a:gd name="T110" fmla="*/ 88213 w 138"/>
                      <a:gd name="T111" fmla="*/ 247627 h 82"/>
                      <a:gd name="T112" fmla="*/ 60356 w 138"/>
                      <a:gd name="T113" fmla="*/ 242245 h 82"/>
                      <a:gd name="T114" fmla="*/ 27857 w 138"/>
                      <a:gd name="T115" fmla="*/ 236860 h 82"/>
                      <a:gd name="T116" fmla="*/ 4643 w 138"/>
                      <a:gd name="T117" fmla="*/ 215328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 h="82">
                        <a:moveTo>
                          <a:pt x="1" y="40"/>
                        </a:moveTo>
                        <a:cubicBezTo>
                          <a:pt x="1" y="39"/>
                          <a:pt x="3" y="35"/>
                          <a:pt x="4" y="35"/>
                        </a:cubicBezTo>
                        <a:cubicBezTo>
                          <a:pt x="5" y="34"/>
                          <a:pt x="6" y="35"/>
                          <a:pt x="7" y="34"/>
                        </a:cubicBezTo>
                        <a:cubicBezTo>
                          <a:pt x="7" y="33"/>
                          <a:pt x="5" y="29"/>
                          <a:pt x="6" y="28"/>
                        </a:cubicBezTo>
                        <a:cubicBezTo>
                          <a:pt x="6" y="28"/>
                          <a:pt x="12" y="22"/>
                          <a:pt x="12" y="22"/>
                        </a:cubicBezTo>
                        <a:cubicBezTo>
                          <a:pt x="13" y="21"/>
                          <a:pt x="16" y="22"/>
                          <a:pt x="16" y="19"/>
                        </a:cubicBezTo>
                        <a:cubicBezTo>
                          <a:pt x="16" y="17"/>
                          <a:pt x="12" y="14"/>
                          <a:pt x="12" y="11"/>
                        </a:cubicBezTo>
                        <a:cubicBezTo>
                          <a:pt x="12" y="10"/>
                          <a:pt x="12" y="10"/>
                          <a:pt x="12" y="10"/>
                        </a:cubicBezTo>
                        <a:cubicBezTo>
                          <a:pt x="12" y="10"/>
                          <a:pt x="12" y="10"/>
                          <a:pt x="12" y="10"/>
                        </a:cubicBezTo>
                        <a:cubicBezTo>
                          <a:pt x="20" y="7"/>
                          <a:pt x="20" y="7"/>
                          <a:pt x="20" y="7"/>
                        </a:cubicBezTo>
                        <a:cubicBezTo>
                          <a:pt x="22" y="6"/>
                          <a:pt x="25" y="5"/>
                          <a:pt x="28" y="5"/>
                        </a:cubicBezTo>
                        <a:cubicBezTo>
                          <a:pt x="31" y="5"/>
                          <a:pt x="41" y="8"/>
                          <a:pt x="43" y="8"/>
                        </a:cubicBezTo>
                        <a:cubicBezTo>
                          <a:pt x="46" y="9"/>
                          <a:pt x="53" y="11"/>
                          <a:pt x="56" y="11"/>
                        </a:cubicBezTo>
                        <a:cubicBezTo>
                          <a:pt x="59" y="12"/>
                          <a:pt x="64" y="13"/>
                          <a:pt x="65" y="12"/>
                        </a:cubicBezTo>
                        <a:cubicBezTo>
                          <a:pt x="67" y="11"/>
                          <a:pt x="67" y="6"/>
                          <a:pt x="68" y="5"/>
                        </a:cubicBezTo>
                        <a:cubicBezTo>
                          <a:pt x="69" y="5"/>
                          <a:pt x="71" y="4"/>
                          <a:pt x="73" y="3"/>
                        </a:cubicBezTo>
                        <a:cubicBezTo>
                          <a:pt x="76" y="3"/>
                          <a:pt x="79" y="2"/>
                          <a:pt x="80" y="2"/>
                        </a:cubicBezTo>
                        <a:cubicBezTo>
                          <a:pt x="82" y="2"/>
                          <a:pt x="89" y="0"/>
                          <a:pt x="90" y="1"/>
                        </a:cubicBezTo>
                        <a:cubicBezTo>
                          <a:pt x="92" y="2"/>
                          <a:pt x="93" y="8"/>
                          <a:pt x="93" y="11"/>
                        </a:cubicBezTo>
                        <a:cubicBezTo>
                          <a:pt x="93" y="14"/>
                          <a:pt x="98" y="12"/>
                          <a:pt x="100" y="13"/>
                        </a:cubicBezTo>
                        <a:cubicBezTo>
                          <a:pt x="101" y="15"/>
                          <a:pt x="102" y="19"/>
                          <a:pt x="103" y="20"/>
                        </a:cubicBezTo>
                        <a:cubicBezTo>
                          <a:pt x="105" y="22"/>
                          <a:pt x="121" y="24"/>
                          <a:pt x="123" y="25"/>
                        </a:cubicBezTo>
                        <a:cubicBezTo>
                          <a:pt x="125" y="26"/>
                          <a:pt x="138" y="29"/>
                          <a:pt x="138" y="30"/>
                        </a:cubicBezTo>
                        <a:cubicBezTo>
                          <a:pt x="138" y="32"/>
                          <a:pt x="137" y="38"/>
                          <a:pt x="137" y="40"/>
                        </a:cubicBezTo>
                        <a:cubicBezTo>
                          <a:pt x="137" y="42"/>
                          <a:pt x="135" y="46"/>
                          <a:pt x="134" y="45"/>
                        </a:cubicBezTo>
                        <a:cubicBezTo>
                          <a:pt x="133" y="45"/>
                          <a:pt x="125" y="45"/>
                          <a:pt x="124" y="47"/>
                        </a:cubicBezTo>
                        <a:cubicBezTo>
                          <a:pt x="124" y="52"/>
                          <a:pt x="124" y="52"/>
                          <a:pt x="124" y="52"/>
                        </a:cubicBezTo>
                        <a:cubicBezTo>
                          <a:pt x="122" y="52"/>
                          <a:pt x="119" y="53"/>
                          <a:pt x="118" y="53"/>
                        </a:cubicBezTo>
                        <a:cubicBezTo>
                          <a:pt x="116" y="53"/>
                          <a:pt x="99" y="60"/>
                          <a:pt x="98" y="61"/>
                        </a:cubicBezTo>
                        <a:cubicBezTo>
                          <a:pt x="96" y="62"/>
                          <a:pt x="96" y="64"/>
                          <a:pt x="96" y="65"/>
                        </a:cubicBezTo>
                        <a:cubicBezTo>
                          <a:pt x="97" y="65"/>
                          <a:pt x="101" y="69"/>
                          <a:pt x="102" y="69"/>
                        </a:cubicBezTo>
                        <a:cubicBezTo>
                          <a:pt x="104" y="69"/>
                          <a:pt x="106" y="69"/>
                          <a:pt x="106" y="69"/>
                        </a:cubicBezTo>
                        <a:cubicBezTo>
                          <a:pt x="107" y="70"/>
                          <a:pt x="106" y="73"/>
                          <a:pt x="106" y="73"/>
                        </a:cubicBezTo>
                        <a:cubicBezTo>
                          <a:pt x="102" y="76"/>
                          <a:pt x="97" y="76"/>
                          <a:pt x="95" y="77"/>
                        </a:cubicBezTo>
                        <a:cubicBezTo>
                          <a:pt x="94" y="78"/>
                          <a:pt x="88" y="82"/>
                          <a:pt x="87" y="80"/>
                        </a:cubicBezTo>
                        <a:cubicBezTo>
                          <a:pt x="86" y="77"/>
                          <a:pt x="89" y="74"/>
                          <a:pt x="87" y="73"/>
                        </a:cubicBezTo>
                        <a:cubicBezTo>
                          <a:pt x="85" y="72"/>
                          <a:pt x="80" y="72"/>
                          <a:pt x="80" y="71"/>
                        </a:cubicBezTo>
                        <a:cubicBezTo>
                          <a:pt x="79" y="70"/>
                          <a:pt x="88" y="66"/>
                          <a:pt x="88" y="65"/>
                        </a:cubicBezTo>
                        <a:cubicBezTo>
                          <a:pt x="88" y="64"/>
                          <a:pt x="86" y="62"/>
                          <a:pt x="84" y="62"/>
                        </a:cubicBezTo>
                        <a:cubicBezTo>
                          <a:pt x="83" y="61"/>
                          <a:pt x="75" y="64"/>
                          <a:pt x="74" y="62"/>
                        </a:cubicBezTo>
                        <a:cubicBezTo>
                          <a:pt x="72" y="60"/>
                          <a:pt x="76" y="58"/>
                          <a:pt x="74" y="57"/>
                        </a:cubicBezTo>
                        <a:cubicBezTo>
                          <a:pt x="72" y="56"/>
                          <a:pt x="67" y="58"/>
                          <a:pt x="66" y="59"/>
                        </a:cubicBezTo>
                        <a:cubicBezTo>
                          <a:pt x="64" y="59"/>
                          <a:pt x="61" y="66"/>
                          <a:pt x="59" y="67"/>
                        </a:cubicBezTo>
                        <a:cubicBezTo>
                          <a:pt x="58" y="68"/>
                          <a:pt x="57" y="69"/>
                          <a:pt x="57" y="70"/>
                        </a:cubicBezTo>
                        <a:cubicBezTo>
                          <a:pt x="53" y="70"/>
                          <a:pt x="53" y="70"/>
                          <a:pt x="53" y="70"/>
                        </a:cubicBezTo>
                        <a:cubicBezTo>
                          <a:pt x="53" y="70"/>
                          <a:pt x="51" y="69"/>
                          <a:pt x="50" y="69"/>
                        </a:cubicBezTo>
                        <a:cubicBezTo>
                          <a:pt x="52" y="61"/>
                          <a:pt x="52" y="61"/>
                          <a:pt x="52" y="61"/>
                        </a:cubicBezTo>
                        <a:cubicBezTo>
                          <a:pt x="52" y="60"/>
                          <a:pt x="56" y="59"/>
                          <a:pt x="56" y="59"/>
                        </a:cubicBezTo>
                        <a:cubicBezTo>
                          <a:pt x="56" y="59"/>
                          <a:pt x="57" y="53"/>
                          <a:pt x="56" y="51"/>
                        </a:cubicBezTo>
                        <a:cubicBezTo>
                          <a:pt x="55" y="50"/>
                          <a:pt x="55" y="48"/>
                          <a:pt x="55" y="46"/>
                        </a:cubicBezTo>
                        <a:cubicBezTo>
                          <a:pt x="54" y="44"/>
                          <a:pt x="49" y="43"/>
                          <a:pt x="47" y="42"/>
                        </a:cubicBezTo>
                        <a:cubicBezTo>
                          <a:pt x="45" y="41"/>
                          <a:pt x="39" y="41"/>
                          <a:pt x="38" y="41"/>
                        </a:cubicBezTo>
                        <a:cubicBezTo>
                          <a:pt x="37" y="41"/>
                          <a:pt x="37" y="41"/>
                          <a:pt x="36" y="41"/>
                        </a:cubicBezTo>
                        <a:cubicBezTo>
                          <a:pt x="33" y="43"/>
                          <a:pt x="30" y="45"/>
                          <a:pt x="29" y="45"/>
                        </a:cubicBezTo>
                        <a:cubicBezTo>
                          <a:pt x="28" y="45"/>
                          <a:pt x="24" y="47"/>
                          <a:pt x="22" y="48"/>
                        </a:cubicBezTo>
                        <a:cubicBezTo>
                          <a:pt x="21" y="48"/>
                          <a:pt x="20" y="47"/>
                          <a:pt x="19" y="46"/>
                        </a:cubicBezTo>
                        <a:cubicBezTo>
                          <a:pt x="17" y="45"/>
                          <a:pt x="14" y="45"/>
                          <a:pt x="13" y="45"/>
                        </a:cubicBezTo>
                        <a:cubicBezTo>
                          <a:pt x="6" y="44"/>
                          <a:pt x="6" y="44"/>
                          <a:pt x="6" y="44"/>
                        </a:cubicBezTo>
                        <a:cubicBezTo>
                          <a:pt x="5" y="43"/>
                          <a:pt x="0" y="41"/>
                          <a:pt x="1" y="4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6" name="Freeform 230">
                    <a:extLst>
                      <a:ext uri="{FF2B5EF4-FFF2-40B4-BE49-F238E27FC236}">
                        <a16:creationId xmlns:a16="http://schemas.microsoft.com/office/drawing/2014/main" id="{C90DA455-706F-F318-4271-69161A31C3D8}"/>
                      </a:ext>
                    </a:extLst>
                  </p:cNvPr>
                  <p:cNvSpPr>
                    <a:spLocks/>
                  </p:cNvSpPr>
                  <p:nvPr>
                    <p:custDataLst>
                      <p:tags r:id="rId168"/>
                    </p:custDataLst>
                  </p:nvPr>
                </p:nvSpPr>
                <p:spPr bwMode="auto">
                  <a:xfrm>
                    <a:off x="6367931" y="3194680"/>
                    <a:ext cx="165726" cy="96251"/>
                  </a:xfrm>
                  <a:custGeom>
                    <a:avLst/>
                    <a:gdLst>
                      <a:gd name="T0" fmla="*/ 4633 w 48"/>
                      <a:gd name="T1" fmla="*/ 73201 h 27"/>
                      <a:gd name="T2" fmla="*/ 23165 w 48"/>
                      <a:gd name="T3" fmla="*/ 52285 h 27"/>
                      <a:gd name="T4" fmla="*/ 4633 w 48"/>
                      <a:gd name="T5" fmla="*/ 20914 h 27"/>
                      <a:gd name="T6" fmla="*/ 9266 w 48"/>
                      <a:gd name="T7" fmla="*/ 0 h 27"/>
                      <a:gd name="T8" fmla="*/ 32431 w 48"/>
                      <a:gd name="T9" fmla="*/ 15685 h 27"/>
                      <a:gd name="T10" fmla="*/ 60229 w 48"/>
                      <a:gd name="T11" fmla="*/ 26142 h 27"/>
                      <a:gd name="T12" fmla="*/ 115823 w 48"/>
                      <a:gd name="T13" fmla="*/ 31371 h 27"/>
                      <a:gd name="T14" fmla="*/ 152887 w 48"/>
                      <a:gd name="T15" fmla="*/ 10457 h 27"/>
                      <a:gd name="T16" fmla="*/ 194584 w 48"/>
                      <a:gd name="T17" fmla="*/ 15685 h 27"/>
                      <a:gd name="T18" fmla="*/ 222382 w 48"/>
                      <a:gd name="T19" fmla="*/ 20914 h 27"/>
                      <a:gd name="T20" fmla="*/ 222382 w 48"/>
                      <a:gd name="T21" fmla="*/ 36599 h 27"/>
                      <a:gd name="T22" fmla="*/ 189951 w 48"/>
                      <a:gd name="T23" fmla="*/ 52285 h 27"/>
                      <a:gd name="T24" fmla="*/ 189951 w 48"/>
                      <a:gd name="T25" fmla="*/ 88886 h 27"/>
                      <a:gd name="T26" fmla="*/ 189951 w 48"/>
                      <a:gd name="T27" fmla="*/ 99343 h 27"/>
                      <a:gd name="T28" fmla="*/ 171419 w 48"/>
                      <a:gd name="T29" fmla="*/ 99343 h 27"/>
                      <a:gd name="T30" fmla="*/ 138988 w 48"/>
                      <a:gd name="T31" fmla="*/ 109800 h 27"/>
                      <a:gd name="T32" fmla="*/ 120456 w 48"/>
                      <a:gd name="T33" fmla="*/ 130714 h 27"/>
                      <a:gd name="T34" fmla="*/ 88027 w 48"/>
                      <a:gd name="T35" fmla="*/ 125485 h 27"/>
                      <a:gd name="T36" fmla="*/ 50963 w 48"/>
                      <a:gd name="T37" fmla="*/ 125485 h 27"/>
                      <a:gd name="T38" fmla="*/ 23165 w 48"/>
                      <a:gd name="T39" fmla="*/ 141171 h 27"/>
                      <a:gd name="T40" fmla="*/ 23165 w 48"/>
                      <a:gd name="T41" fmla="*/ 120257 h 27"/>
                      <a:gd name="T42" fmla="*/ 0 w 48"/>
                      <a:gd name="T43" fmla="*/ 94114 h 27"/>
                      <a:gd name="T44" fmla="*/ 4633 w 48"/>
                      <a:gd name="T45" fmla="*/ 73201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8" h="27">
                        <a:moveTo>
                          <a:pt x="1" y="14"/>
                        </a:moveTo>
                        <a:cubicBezTo>
                          <a:pt x="2" y="12"/>
                          <a:pt x="5" y="12"/>
                          <a:pt x="5" y="10"/>
                        </a:cubicBezTo>
                        <a:cubicBezTo>
                          <a:pt x="4" y="9"/>
                          <a:pt x="1" y="6"/>
                          <a:pt x="1" y="4"/>
                        </a:cubicBezTo>
                        <a:cubicBezTo>
                          <a:pt x="1" y="3"/>
                          <a:pt x="1" y="2"/>
                          <a:pt x="2" y="0"/>
                        </a:cubicBezTo>
                        <a:cubicBezTo>
                          <a:pt x="7" y="3"/>
                          <a:pt x="7" y="3"/>
                          <a:pt x="7" y="3"/>
                        </a:cubicBezTo>
                        <a:cubicBezTo>
                          <a:pt x="7" y="3"/>
                          <a:pt x="12" y="5"/>
                          <a:pt x="13" y="5"/>
                        </a:cubicBezTo>
                        <a:cubicBezTo>
                          <a:pt x="15" y="5"/>
                          <a:pt x="23" y="6"/>
                          <a:pt x="25" y="6"/>
                        </a:cubicBezTo>
                        <a:cubicBezTo>
                          <a:pt x="27" y="6"/>
                          <a:pt x="30" y="2"/>
                          <a:pt x="33" y="2"/>
                        </a:cubicBezTo>
                        <a:cubicBezTo>
                          <a:pt x="35" y="2"/>
                          <a:pt x="40" y="3"/>
                          <a:pt x="42" y="3"/>
                        </a:cubicBezTo>
                        <a:cubicBezTo>
                          <a:pt x="43" y="3"/>
                          <a:pt x="48" y="4"/>
                          <a:pt x="48" y="4"/>
                        </a:cubicBezTo>
                        <a:cubicBezTo>
                          <a:pt x="48" y="5"/>
                          <a:pt x="48" y="6"/>
                          <a:pt x="48" y="7"/>
                        </a:cubicBezTo>
                        <a:cubicBezTo>
                          <a:pt x="48" y="8"/>
                          <a:pt x="42" y="9"/>
                          <a:pt x="41" y="10"/>
                        </a:cubicBezTo>
                        <a:cubicBezTo>
                          <a:pt x="41" y="12"/>
                          <a:pt x="40" y="15"/>
                          <a:pt x="41" y="17"/>
                        </a:cubicBezTo>
                        <a:cubicBezTo>
                          <a:pt x="41" y="18"/>
                          <a:pt x="41" y="18"/>
                          <a:pt x="41" y="19"/>
                        </a:cubicBezTo>
                        <a:cubicBezTo>
                          <a:pt x="41" y="19"/>
                          <a:pt x="38" y="19"/>
                          <a:pt x="37" y="19"/>
                        </a:cubicBezTo>
                        <a:cubicBezTo>
                          <a:pt x="36" y="19"/>
                          <a:pt x="31" y="21"/>
                          <a:pt x="30" y="21"/>
                        </a:cubicBezTo>
                        <a:cubicBezTo>
                          <a:pt x="29" y="22"/>
                          <a:pt x="27" y="23"/>
                          <a:pt x="26" y="25"/>
                        </a:cubicBezTo>
                        <a:cubicBezTo>
                          <a:pt x="25" y="26"/>
                          <a:pt x="20" y="25"/>
                          <a:pt x="19" y="24"/>
                        </a:cubicBezTo>
                        <a:cubicBezTo>
                          <a:pt x="18" y="24"/>
                          <a:pt x="13" y="24"/>
                          <a:pt x="11" y="24"/>
                        </a:cubicBezTo>
                        <a:cubicBezTo>
                          <a:pt x="10" y="24"/>
                          <a:pt x="7" y="26"/>
                          <a:pt x="5" y="27"/>
                        </a:cubicBezTo>
                        <a:cubicBezTo>
                          <a:pt x="5" y="23"/>
                          <a:pt x="5" y="23"/>
                          <a:pt x="5" y="23"/>
                        </a:cubicBezTo>
                        <a:cubicBezTo>
                          <a:pt x="4" y="21"/>
                          <a:pt x="0" y="20"/>
                          <a:pt x="0" y="18"/>
                        </a:cubicBezTo>
                        <a:cubicBezTo>
                          <a:pt x="0" y="17"/>
                          <a:pt x="0" y="15"/>
                          <a:pt x="1"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7" name="Freeform 231">
                    <a:extLst>
                      <a:ext uri="{FF2B5EF4-FFF2-40B4-BE49-F238E27FC236}">
                        <a16:creationId xmlns:a16="http://schemas.microsoft.com/office/drawing/2014/main" id="{3823662B-9E5B-FBD9-F86A-664F630BFB7A}"/>
                      </a:ext>
                    </a:extLst>
                  </p:cNvPr>
                  <p:cNvSpPr>
                    <a:spLocks/>
                  </p:cNvSpPr>
                  <p:nvPr>
                    <p:custDataLst>
                      <p:tags r:id="rId169"/>
                    </p:custDataLst>
                  </p:nvPr>
                </p:nvSpPr>
                <p:spPr bwMode="auto">
                  <a:xfrm>
                    <a:off x="6313364" y="3053248"/>
                    <a:ext cx="246566" cy="163039"/>
                  </a:xfrm>
                  <a:custGeom>
                    <a:avLst/>
                    <a:gdLst>
                      <a:gd name="T0" fmla="*/ 0 w 71"/>
                      <a:gd name="T1" fmla="*/ 113413 h 45"/>
                      <a:gd name="T2" fmla="*/ 28124 w 71"/>
                      <a:gd name="T3" fmla="*/ 108013 h 45"/>
                      <a:gd name="T4" fmla="*/ 56247 w 71"/>
                      <a:gd name="T5" fmla="*/ 54007 h 45"/>
                      <a:gd name="T6" fmla="*/ 84371 w 71"/>
                      <a:gd name="T7" fmla="*/ 32403 h 45"/>
                      <a:gd name="T8" fmla="*/ 89058 w 71"/>
                      <a:gd name="T9" fmla="*/ 16202 h 45"/>
                      <a:gd name="T10" fmla="*/ 121868 w 71"/>
                      <a:gd name="T11" fmla="*/ 21602 h 45"/>
                      <a:gd name="T12" fmla="*/ 149991 w 71"/>
                      <a:gd name="T13" fmla="*/ 27003 h 45"/>
                      <a:gd name="T14" fmla="*/ 164054 w 71"/>
                      <a:gd name="T15" fmla="*/ 37804 h 45"/>
                      <a:gd name="T16" fmla="*/ 196863 w 71"/>
                      <a:gd name="T17" fmla="*/ 21602 h 45"/>
                      <a:gd name="T18" fmla="*/ 229674 w 71"/>
                      <a:gd name="T19" fmla="*/ 0 h 45"/>
                      <a:gd name="T20" fmla="*/ 239050 w 71"/>
                      <a:gd name="T21" fmla="*/ 32403 h 45"/>
                      <a:gd name="T22" fmla="*/ 271859 w 71"/>
                      <a:gd name="T23" fmla="*/ 81010 h 45"/>
                      <a:gd name="T24" fmla="*/ 276547 w 71"/>
                      <a:gd name="T25" fmla="*/ 145818 h 45"/>
                      <a:gd name="T26" fmla="*/ 295295 w 71"/>
                      <a:gd name="T27" fmla="*/ 151219 h 45"/>
                      <a:gd name="T28" fmla="*/ 309358 w 71"/>
                      <a:gd name="T29" fmla="*/ 156619 h 45"/>
                      <a:gd name="T30" fmla="*/ 328106 w 71"/>
                      <a:gd name="T31" fmla="*/ 156619 h 45"/>
                      <a:gd name="T32" fmla="*/ 332794 w 71"/>
                      <a:gd name="T33" fmla="*/ 167420 h 45"/>
                      <a:gd name="T34" fmla="*/ 323419 w 71"/>
                      <a:gd name="T35" fmla="*/ 183622 h 45"/>
                      <a:gd name="T36" fmla="*/ 299983 w 71"/>
                      <a:gd name="T37" fmla="*/ 205226 h 45"/>
                      <a:gd name="T38" fmla="*/ 295295 w 71"/>
                      <a:gd name="T39" fmla="*/ 232228 h 45"/>
                      <a:gd name="T40" fmla="*/ 267173 w 71"/>
                      <a:gd name="T41" fmla="*/ 226828 h 45"/>
                      <a:gd name="T42" fmla="*/ 224987 w 71"/>
                      <a:gd name="T43" fmla="*/ 221427 h 45"/>
                      <a:gd name="T44" fmla="*/ 187490 w 71"/>
                      <a:gd name="T45" fmla="*/ 243030 h 45"/>
                      <a:gd name="T46" fmla="*/ 131243 w 71"/>
                      <a:gd name="T47" fmla="*/ 237629 h 45"/>
                      <a:gd name="T48" fmla="*/ 103119 w 71"/>
                      <a:gd name="T49" fmla="*/ 226828 h 45"/>
                      <a:gd name="T50" fmla="*/ 79683 w 71"/>
                      <a:gd name="T51" fmla="*/ 210626 h 45"/>
                      <a:gd name="T52" fmla="*/ 79683 w 71"/>
                      <a:gd name="T53" fmla="*/ 205226 h 45"/>
                      <a:gd name="T54" fmla="*/ 46872 w 71"/>
                      <a:gd name="T55" fmla="*/ 189022 h 45"/>
                      <a:gd name="T56" fmla="*/ 28124 w 71"/>
                      <a:gd name="T57" fmla="*/ 167420 h 45"/>
                      <a:gd name="T58" fmla="*/ 9375 w 71"/>
                      <a:gd name="T59" fmla="*/ 140418 h 45"/>
                      <a:gd name="T60" fmla="*/ 0 w 71"/>
                      <a:gd name="T61" fmla="*/ 113413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1" h="45">
                        <a:moveTo>
                          <a:pt x="0" y="21"/>
                        </a:moveTo>
                        <a:cubicBezTo>
                          <a:pt x="2" y="21"/>
                          <a:pt x="6" y="21"/>
                          <a:pt x="6" y="20"/>
                        </a:cubicBezTo>
                        <a:cubicBezTo>
                          <a:pt x="8" y="19"/>
                          <a:pt x="10" y="10"/>
                          <a:pt x="12" y="10"/>
                        </a:cubicBezTo>
                        <a:cubicBezTo>
                          <a:pt x="13" y="9"/>
                          <a:pt x="17" y="7"/>
                          <a:pt x="18" y="6"/>
                        </a:cubicBezTo>
                        <a:cubicBezTo>
                          <a:pt x="18" y="5"/>
                          <a:pt x="20" y="4"/>
                          <a:pt x="19" y="3"/>
                        </a:cubicBezTo>
                        <a:cubicBezTo>
                          <a:pt x="26" y="4"/>
                          <a:pt x="26" y="4"/>
                          <a:pt x="26" y="4"/>
                        </a:cubicBezTo>
                        <a:cubicBezTo>
                          <a:pt x="27" y="4"/>
                          <a:pt x="30" y="4"/>
                          <a:pt x="32" y="5"/>
                        </a:cubicBezTo>
                        <a:cubicBezTo>
                          <a:pt x="33" y="6"/>
                          <a:pt x="34" y="7"/>
                          <a:pt x="35" y="7"/>
                        </a:cubicBezTo>
                        <a:cubicBezTo>
                          <a:pt x="37" y="6"/>
                          <a:pt x="41" y="4"/>
                          <a:pt x="42" y="4"/>
                        </a:cubicBezTo>
                        <a:cubicBezTo>
                          <a:pt x="43" y="4"/>
                          <a:pt x="46" y="2"/>
                          <a:pt x="49" y="0"/>
                        </a:cubicBezTo>
                        <a:cubicBezTo>
                          <a:pt x="51" y="6"/>
                          <a:pt x="51" y="6"/>
                          <a:pt x="51" y="6"/>
                        </a:cubicBezTo>
                        <a:cubicBezTo>
                          <a:pt x="52" y="7"/>
                          <a:pt x="57" y="12"/>
                          <a:pt x="58" y="15"/>
                        </a:cubicBezTo>
                        <a:cubicBezTo>
                          <a:pt x="60" y="17"/>
                          <a:pt x="59" y="25"/>
                          <a:pt x="59" y="27"/>
                        </a:cubicBezTo>
                        <a:cubicBezTo>
                          <a:pt x="59" y="28"/>
                          <a:pt x="61" y="28"/>
                          <a:pt x="63" y="28"/>
                        </a:cubicBezTo>
                        <a:cubicBezTo>
                          <a:pt x="64" y="28"/>
                          <a:pt x="66" y="29"/>
                          <a:pt x="66" y="29"/>
                        </a:cubicBezTo>
                        <a:cubicBezTo>
                          <a:pt x="70" y="29"/>
                          <a:pt x="70" y="29"/>
                          <a:pt x="70" y="29"/>
                        </a:cubicBezTo>
                        <a:cubicBezTo>
                          <a:pt x="70" y="30"/>
                          <a:pt x="70" y="30"/>
                          <a:pt x="71" y="31"/>
                        </a:cubicBezTo>
                        <a:cubicBezTo>
                          <a:pt x="71" y="33"/>
                          <a:pt x="71" y="34"/>
                          <a:pt x="69" y="34"/>
                        </a:cubicBezTo>
                        <a:cubicBezTo>
                          <a:pt x="67" y="34"/>
                          <a:pt x="65" y="35"/>
                          <a:pt x="64" y="38"/>
                        </a:cubicBezTo>
                        <a:cubicBezTo>
                          <a:pt x="63" y="39"/>
                          <a:pt x="63" y="41"/>
                          <a:pt x="63" y="43"/>
                        </a:cubicBezTo>
                        <a:cubicBezTo>
                          <a:pt x="63" y="43"/>
                          <a:pt x="58" y="42"/>
                          <a:pt x="57" y="42"/>
                        </a:cubicBezTo>
                        <a:cubicBezTo>
                          <a:pt x="55" y="42"/>
                          <a:pt x="50" y="41"/>
                          <a:pt x="48" y="41"/>
                        </a:cubicBezTo>
                        <a:cubicBezTo>
                          <a:pt x="45" y="41"/>
                          <a:pt x="42" y="45"/>
                          <a:pt x="40" y="45"/>
                        </a:cubicBezTo>
                        <a:cubicBezTo>
                          <a:pt x="38" y="45"/>
                          <a:pt x="30" y="44"/>
                          <a:pt x="28" y="44"/>
                        </a:cubicBezTo>
                        <a:cubicBezTo>
                          <a:pt x="27" y="44"/>
                          <a:pt x="22" y="42"/>
                          <a:pt x="22" y="42"/>
                        </a:cubicBezTo>
                        <a:cubicBezTo>
                          <a:pt x="17" y="39"/>
                          <a:pt x="17" y="39"/>
                          <a:pt x="17" y="39"/>
                        </a:cubicBezTo>
                        <a:cubicBezTo>
                          <a:pt x="17" y="38"/>
                          <a:pt x="17" y="38"/>
                          <a:pt x="17" y="38"/>
                        </a:cubicBezTo>
                        <a:cubicBezTo>
                          <a:pt x="17" y="38"/>
                          <a:pt x="13" y="36"/>
                          <a:pt x="10" y="35"/>
                        </a:cubicBezTo>
                        <a:cubicBezTo>
                          <a:pt x="7" y="34"/>
                          <a:pt x="8" y="33"/>
                          <a:pt x="6" y="31"/>
                        </a:cubicBezTo>
                        <a:cubicBezTo>
                          <a:pt x="5" y="29"/>
                          <a:pt x="3" y="26"/>
                          <a:pt x="2" y="26"/>
                        </a:cubicBezTo>
                        <a:lnTo>
                          <a:pt x="0" y="21"/>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8" name="Freeform 232">
                    <a:extLst>
                      <a:ext uri="{FF2B5EF4-FFF2-40B4-BE49-F238E27FC236}">
                        <a16:creationId xmlns:a16="http://schemas.microsoft.com/office/drawing/2014/main" id="{28A890C8-B6E7-536F-BA92-BDBBB8380B7C}"/>
                      </a:ext>
                    </a:extLst>
                  </p:cNvPr>
                  <p:cNvSpPr>
                    <a:spLocks/>
                  </p:cNvSpPr>
                  <p:nvPr>
                    <p:custDataLst>
                      <p:tags r:id="rId170"/>
                    </p:custDataLst>
                  </p:nvPr>
                </p:nvSpPr>
                <p:spPr bwMode="auto">
                  <a:xfrm>
                    <a:off x="6270922" y="3127893"/>
                    <a:ext cx="113179" cy="141433"/>
                  </a:xfrm>
                  <a:custGeom>
                    <a:avLst/>
                    <a:gdLst>
                      <a:gd name="T0" fmla="*/ 14585 w 32"/>
                      <a:gd name="T1" fmla="*/ 54107 h 39"/>
                      <a:gd name="T2" fmla="*/ 4862 w 32"/>
                      <a:gd name="T3" fmla="*/ 32465 h 39"/>
                      <a:gd name="T4" fmla="*/ 0 w 32"/>
                      <a:gd name="T5" fmla="*/ 10822 h 39"/>
                      <a:gd name="T6" fmla="*/ 14585 w 32"/>
                      <a:gd name="T7" fmla="*/ 5411 h 39"/>
                      <a:gd name="T8" fmla="*/ 53478 w 32"/>
                      <a:gd name="T9" fmla="*/ 0 h 39"/>
                      <a:gd name="T10" fmla="*/ 58342 w 32"/>
                      <a:gd name="T11" fmla="*/ 0 h 39"/>
                      <a:gd name="T12" fmla="*/ 68065 w 32"/>
                      <a:gd name="T13" fmla="*/ 27054 h 39"/>
                      <a:gd name="T14" fmla="*/ 87511 w 32"/>
                      <a:gd name="T15" fmla="*/ 54107 h 39"/>
                      <a:gd name="T16" fmla="*/ 106958 w 32"/>
                      <a:gd name="T17" fmla="*/ 75750 h 39"/>
                      <a:gd name="T18" fmla="*/ 140991 w 32"/>
                      <a:gd name="T19" fmla="*/ 91981 h 39"/>
                      <a:gd name="T20" fmla="*/ 140991 w 32"/>
                      <a:gd name="T21" fmla="*/ 97392 h 39"/>
                      <a:gd name="T22" fmla="*/ 136129 w 32"/>
                      <a:gd name="T23" fmla="*/ 119034 h 39"/>
                      <a:gd name="T24" fmla="*/ 155575 w 32"/>
                      <a:gd name="T25" fmla="*/ 151499 h 39"/>
                      <a:gd name="T26" fmla="*/ 136129 w 32"/>
                      <a:gd name="T27" fmla="*/ 173142 h 39"/>
                      <a:gd name="T28" fmla="*/ 131266 w 32"/>
                      <a:gd name="T29" fmla="*/ 194784 h 39"/>
                      <a:gd name="T30" fmla="*/ 68065 w 32"/>
                      <a:gd name="T31" fmla="*/ 211015 h 39"/>
                      <a:gd name="T32" fmla="*/ 63203 w 32"/>
                      <a:gd name="T33" fmla="*/ 200193 h 39"/>
                      <a:gd name="T34" fmla="*/ 53478 w 32"/>
                      <a:gd name="T35" fmla="*/ 178551 h 39"/>
                      <a:gd name="T36" fmla="*/ 53478 w 32"/>
                      <a:gd name="T37" fmla="*/ 162319 h 39"/>
                      <a:gd name="T38" fmla="*/ 14585 w 32"/>
                      <a:gd name="T39" fmla="*/ 135266 h 39"/>
                      <a:gd name="T40" fmla="*/ 24309 w 32"/>
                      <a:gd name="T41" fmla="*/ 124446 h 39"/>
                      <a:gd name="T42" fmla="*/ 9723 w 32"/>
                      <a:gd name="T43" fmla="*/ 97392 h 39"/>
                      <a:gd name="T44" fmla="*/ 14585 w 32"/>
                      <a:gd name="T45" fmla="*/ 75750 h 39"/>
                      <a:gd name="T46" fmla="*/ 14585 w 32"/>
                      <a:gd name="T47" fmla="*/ 54107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 h="39">
                        <a:moveTo>
                          <a:pt x="3" y="10"/>
                        </a:moveTo>
                        <a:cubicBezTo>
                          <a:pt x="3" y="9"/>
                          <a:pt x="2" y="8"/>
                          <a:pt x="1" y="6"/>
                        </a:cubicBezTo>
                        <a:cubicBezTo>
                          <a:pt x="0" y="2"/>
                          <a:pt x="0" y="2"/>
                          <a:pt x="0" y="2"/>
                        </a:cubicBezTo>
                        <a:cubicBezTo>
                          <a:pt x="1" y="2"/>
                          <a:pt x="2" y="1"/>
                          <a:pt x="3" y="1"/>
                        </a:cubicBezTo>
                        <a:cubicBezTo>
                          <a:pt x="4" y="1"/>
                          <a:pt x="10" y="0"/>
                          <a:pt x="11" y="0"/>
                        </a:cubicBezTo>
                        <a:cubicBezTo>
                          <a:pt x="12" y="0"/>
                          <a:pt x="12" y="0"/>
                          <a:pt x="12" y="0"/>
                        </a:cubicBezTo>
                        <a:cubicBezTo>
                          <a:pt x="14" y="5"/>
                          <a:pt x="14" y="5"/>
                          <a:pt x="14" y="5"/>
                        </a:cubicBezTo>
                        <a:cubicBezTo>
                          <a:pt x="15" y="5"/>
                          <a:pt x="17" y="8"/>
                          <a:pt x="18" y="10"/>
                        </a:cubicBezTo>
                        <a:cubicBezTo>
                          <a:pt x="20" y="12"/>
                          <a:pt x="19" y="13"/>
                          <a:pt x="22" y="14"/>
                        </a:cubicBezTo>
                        <a:cubicBezTo>
                          <a:pt x="25" y="15"/>
                          <a:pt x="29" y="17"/>
                          <a:pt x="29" y="17"/>
                        </a:cubicBezTo>
                        <a:cubicBezTo>
                          <a:pt x="29" y="17"/>
                          <a:pt x="29" y="17"/>
                          <a:pt x="29" y="18"/>
                        </a:cubicBezTo>
                        <a:cubicBezTo>
                          <a:pt x="28" y="20"/>
                          <a:pt x="28" y="21"/>
                          <a:pt x="28" y="22"/>
                        </a:cubicBezTo>
                        <a:cubicBezTo>
                          <a:pt x="28" y="24"/>
                          <a:pt x="31" y="27"/>
                          <a:pt x="32" y="28"/>
                        </a:cubicBezTo>
                        <a:cubicBezTo>
                          <a:pt x="32" y="30"/>
                          <a:pt x="29" y="30"/>
                          <a:pt x="28" y="32"/>
                        </a:cubicBezTo>
                        <a:cubicBezTo>
                          <a:pt x="27" y="33"/>
                          <a:pt x="27" y="35"/>
                          <a:pt x="27" y="36"/>
                        </a:cubicBezTo>
                        <a:cubicBezTo>
                          <a:pt x="14" y="39"/>
                          <a:pt x="14" y="39"/>
                          <a:pt x="14" y="39"/>
                        </a:cubicBezTo>
                        <a:cubicBezTo>
                          <a:pt x="13" y="38"/>
                          <a:pt x="13" y="37"/>
                          <a:pt x="13" y="37"/>
                        </a:cubicBezTo>
                        <a:cubicBezTo>
                          <a:pt x="11" y="33"/>
                          <a:pt x="11" y="33"/>
                          <a:pt x="11" y="33"/>
                        </a:cubicBezTo>
                        <a:cubicBezTo>
                          <a:pt x="11" y="32"/>
                          <a:pt x="12" y="31"/>
                          <a:pt x="11" y="30"/>
                        </a:cubicBezTo>
                        <a:cubicBezTo>
                          <a:pt x="3" y="25"/>
                          <a:pt x="3" y="25"/>
                          <a:pt x="3" y="25"/>
                        </a:cubicBezTo>
                        <a:cubicBezTo>
                          <a:pt x="4" y="24"/>
                          <a:pt x="5" y="24"/>
                          <a:pt x="5" y="23"/>
                        </a:cubicBezTo>
                        <a:cubicBezTo>
                          <a:pt x="6" y="21"/>
                          <a:pt x="2" y="19"/>
                          <a:pt x="2" y="18"/>
                        </a:cubicBezTo>
                        <a:cubicBezTo>
                          <a:pt x="2" y="18"/>
                          <a:pt x="2" y="16"/>
                          <a:pt x="3" y="14"/>
                        </a:cubicBezTo>
                        <a:cubicBezTo>
                          <a:pt x="3" y="13"/>
                          <a:pt x="3" y="11"/>
                          <a:pt x="3" y="1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59" name="Freeform 233">
                    <a:extLst>
                      <a:ext uri="{FF2B5EF4-FFF2-40B4-BE49-F238E27FC236}">
                        <a16:creationId xmlns:a16="http://schemas.microsoft.com/office/drawing/2014/main" id="{7EDE4AED-DC15-C1FD-78BD-1AE942D3A0BF}"/>
                      </a:ext>
                    </a:extLst>
                  </p:cNvPr>
                  <p:cNvSpPr>
                    <a:spLocks/>
                  </p:cNvSpPr>
                  <p:nvPr>
                    <p:custDataLst>
                      <p:tags r:id="rId171"/>
                    </p:custDataLst>
                  </p:nvPr>
                </p:nvSpPr>
                <p:spPr bwMode="auto">
                  <a:xfrm>
                    <a:off x="6262837" y="3220216"/>
                    <a:ext cx="50525" cy="45179"/>
                  </a:xfrm>
                  <a:custGeom>
                    <a:avLst/>
                    <a:gdLst>
                      <a:gd name="T0" fmla="*/ 8820 w 15"/>
                      <a:gd name="T1" fmla="*/ 19877 h 13"/>
                      <a:gd name="T2" fmla="*/ 26458 w 15"/>
                      <a:gd name="T3" fmla="*/ 0 h 13"/>
                      <a:gd name="T4" fmla="*/ 61737 w 15"/>
                      <a:gd name="T5" fmla="*/ 24845 h 13"/>
                      <a:gd name="T6" fmla="*/ 61737 w 15"/>
                      <a:gd name="T7" fmla="*/ 39755 h 13"/>
                      <a:gd name="T8" fmla="*/ 57327 w 15"/>
                      <a:gd name="T9" fmla="*/ 44723 h 13"/>
                      <a:gd name="T10" fmla="*/ 39688 w 15"/>
                      <a:gd name="T11" fmla="*/ 49692 h 13"/>
                      <a:gd name="T12" fmla="*/ 26458 w 15"/>
                      <a:gd name="T13" fmla="*/ 64600 h 13"/>
                      <a:gd name="T14" fmla="*/ 4410 w 15"/>
                      <a:gd name="T15" fmla="*/ 49692 h 13"/>
                      <a:gd name="T16" fmla="*/ 0 w 15"/>
                      <a:gd name="T17" fmla="*/ 49692 h 13"/>
                      <a:gd name="T18" fmla="*/ 8820 w 15"/>
                      <a:gd name="T19" fmla="*/ 1987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3">
                        <a:moveTo>
                          <a:pt x="2" y="4"/>
                        </a:moveTo>
                        <a:cubicBezTo>
                          <a:pt x="2" y="4"/>
                          <a:pt x="5" y="2"/>
                          <a:pt x="6" y="0"/>
                        </a:cubicBezTo>
                        <a:cubicBezTo>
                          <a:pt x="14" y="5"/>
                          <a:pt x="14" y="5"/>
                          <a:pt x="14" y="5"/>
                        </a:cubicBezTo>
                        <a:cubicBezTo>
                          <a:pt x="15" y="6"/>
                          <a:pt x="14" y="7"/>
                          <a:pt x="14" y="8"/>
                        </a:cubicBezTo>
                        <a:cubicBezTo>
                          <a:pt x="14" y="9"/>
                          <a:pt x="13" y="9"/>
                          <a:pt x="13" y="9"/>
                        </a:cubicBezTo>
                        <a:cubicBezTo>
                          <a:pt x="12" y="9"/>
                          <a:pt x="10" y="10"/>
                          <a:pt x="9" y="10"/>
                        </a:cubicBezTo>
                        <a:cubicBezTo>
                          <a:pt x="9" y="10"/>
                          <a:pt x="7" y="12"/>
                          <a:pt x="6" y="13"/>
                        </a:cubicBezTo>
                        <a:cubicBezTo>
                          <a:pt x="5" y="12"/>
                          <a:pt x="3" y="11"/>
                          <a:pt x="1" y="10"/>
                        </a:cubicBezTo>
                        <a:cubicBezTo>
                          <a:pt x="1" y="10"/>
                          <a:pt x="1" y="10"/>
                          <a:pt x="0" y="10"/>
                        </a:cubicBezTo>
                        <a:cubicBezTo>
                          <a:pt x="1" y="8"/>
                          <a:pt x="2" y="5"/>
                          <a:pt x="2" y="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0" name="Freeform 234">
                    <a:extLst>
                      <a:ext uri="{FF2B5EF4-FFF2-40B4-BE49-F238E27FC236}">
                        <a16:creationId xmlns:a16="http://schemas.microsoft.com/office/drawing/2014/main" id="{0631BEA9-BB6E-E308-A459-9FADD5F3BB30}"/>
                      </a:ext>
                    </a:extLst>
                  </p:cNvPr>
                  <p:cNvSpPr>
                    <a:spLocks/>
                  </p:cNvSpPr>
                  <p:nvPr>
                    <p:custDataLst>
                      <p:tags r:id="rId172"/>
                    </p:custDataLst>
                  </p:nvPr>
                </p:nvSpPr>
                <p:spPr bwMode="auto">
                  <a:xfrm>
                    <a:off x="6224437" y="3008069"/>
                    <a:ext cx="149557" cy="66788"/>
                  </a:xfrm>
                  <a:custGeom>
                    <a:avLst/>
                    <a:gdLst>
                      <a:gd name="T0" fmla="*/ 4702 w 43"/>
                      <a:gd name="T1" fmla="*/ 79297 h 18"/>
                      <a:gd name="T2" fmla="*/ 0 w 43"/>
                      <a:gd name="T3" fmla="*/ 50977 h 18"/>
                      <a:gd name="T4" fmla="*/ 0 w 43"/>
                      <a:gd name="T5" fmla="*/ 45313 h 18"/>
                      <a:gd name="T6" fmla="*/ 28209 w 43"/>
                      <a:gd name="T7" fmla="*/ 39648 h 18"/>
                      <a:gd name="T8" fmla="*/ 51717 w 43"/>
                      <a:gd name="T9" fmla="*/ 11328 h 18"/>
                      <a:gd name="T10" fmla="*/ 65822 w 43"/>
                      <a:gd name="T11" fmla="*/ 0 h 18"/>
                      <a:gd name="T12" fmla="*/ 89330 w 43"/>
                      <a:gd name="T13" fmla="*/ 5665 h 18"/>
                      <a:gd name="T14" fmla="*/ 108135 w 43"/>
                      <a:gd name="T15" fmla="*/ 16992 h 18"/>
                      <a:gd name="T16" fmla="*/ 150449 w 43"/>
                      <a:gd name="T17" fmla="*/ 5665 h 18"/>
                      <a:gd name="T18" fmla="*/ 178658 w 43"/>
                      <a:gd name="T19" fmla="*/ 11328 h 18"/>
                      <a:gd name="T20" fmla="*/ 202166 w 43"/>
                      <a:gd name="T21" fmla="*/ 33985 h 18"/>
                      <a:gd name="T22" fmla="*/ 188062 w 43"/>
                      <a:gd name="T23" fmla="*/ 62305 h 18"/>
                      <a:gd name="T24" fmla="*/ 150449 w 43"/>
                      <a:gd name="T25" fmla="*/ 56640 h 18"/>
                      <a:gd name="T26" fmla="*/ 117538 w 43"/>
                      <a:gd name="T27" fmla="*/ 73633 h 18"/>
                      <a:gd name="T28" fmla="*/ 79927 w 43"/>
                      <a:gd name="T29" fmla="*/ 84960 h 18"/>
                      <a:gd name="T30" fmla="*/ 65822 w 43"/>
                      <a:gd name="T31" fmla="*/ 101953 h 18"/>
                      <a:gd name="T32" fmla="*/ 28209 w 43"/>
                      <a:gd name="T33" fmla="*/ 101953 h 18"/>
                      <a:gd name="T34" fmla="*/ 4702 w 43"/>
                      <a:gd name="T35" fmla="*/ 84960 h 18"/>
                      <a:gd name="T36" fmla="*/ 4702 w 43"/>
                      <a:gd name="T37" fmla="*/ 84960 h 18"/>
                      <a:gd name="T38" fmla="*/ 4702 w 43"/>
                      <a:gd name="T39" fmla="*/ 79297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 h="18">
                        <a:moveTo>
                          <a:pt x="1" y="14"/>
                        </a:moveTo>
                        <a:cubicBezTo>
                          <a:pt x="0" y="13"/>
                          <a:pt x="0" y="10"/>
                          <a:pt x="0" y="9"/>
                        </a:cubicBezTo>
                        <a:cubicBezTo>
                          <a:pt x="0" y="8"/>
                          <a:pt x="0" y="8"/>
                          <a:pt x="0" y="8"/>
                        </a:cubicBezTo>
                        <a:cubicBezTo>
                          <a:pt x="2" y="7"/>
                          <a:pt x="6" y="8"/>
                          <a:pt x="6" y="7"/>
                        </a:cubicBezTo>
                        <a:cubicBezTo>
                          <a:pt x="8" y="5"/>
                          <a:pt x="11" y="3"/>
                          <a:pt x="11" y="2"/>
                        </a:cubicBezTo>
                        <a:cubicBezTo>
                          <a:pt x="12" y="2"/>
                          <a:pt x="14" y="1"/>
                          <a:pt x="14" y="0"/>
                        </a:cubicBezTo>
                        <a:cubicBezTo>
                          <a:pt x="14" y="0"/>
                          <a:pt x="18" y="0"/>
                          <a:pt x="19" y="1"/>
                        </a:cubicBezTo>
                        <a:cubicBezTo>
                          <a:pt x="20" y="2"/>
                          <a:pt x="21" y="3"/>
                          <a:pt x="23" y="3"/>
                        </a:cubicBezTo>
                        <a:cubicBezTo>
                          <a:pt x="25" y="3"/>
                          <a:pt x="30" y="1"/>
                          <a:pt x="32" y="1"/>
                        </a:cubicBezTo>
                        <a:cubicBezTo>
                          <a:pt x="34" y="1"/>
                          <a:pt x="38" y="2"/>
                          <a:pt x="38" y="2"/>
                        </a:cubicBezTo>
                        <a:cubicBezTo>
                          <a:pt x="43" y="6"/>
                          <a:pt x="43" y="6"/>
                          <a:pt x="43" y="6"/>
                        </a:cubicBezTo>
                        <a:cubicBezTo>
                          <a:pt x="42" y="6"/>
                          <a:pt x="40" y="10"/>
                          <a:pt x="40" y="11"/>
                        </a:cubicBezTo>
                        <a:cubicBezTo>
                          <a:pt x="40" y="11"/>
                          <a:pt x="34" y="10"/>
                          <a:pt x="32" y="10"/>
                        </a:cubicBezTo>
                        <a:cubicBezTo>
                          <a:pt x="30" y="10"/>
                          <a:pt x="27" y="13"/>
                          <a:pt x="25" y="13"/>
                        </a:cubicBezTo>
                        <a:cubicBezTo>
                          <a:pt x="24" y="13"/>
                          <a:pt x="18" y="14"/>
                          <a:pt x="17" y="15"/>
                        </a:cubicBezTo>
                        <a:cubicBezTo>
                          <a:pt x="16" y="15"/>
                          <a:pt x="14" y="18"/>
                          <a:pt x="14" y="18"/>
                        </a:cubicBezTo>
                        <a:cubicBezTo>
                          <a:pt x="14" y="18"/>
                          <a:pt x="7" y="18"/>
                          <a:pt x="6" y="18"/>
                        </a:cubicBezTo>
                        <a:cubicBezTo>
                          <a:pt x="4" y="18"/>
                          <a:pt x="1" y="15"/>
                          <a:pt x="1" y="15"/>
                        </a:cubicBezTo>
                        <a:cubicBezTo>
                          <a:pt x="1" y="15"/>
                          <a:pt x="1" y="15"/>
                          <a:pt x="1" y="15"/>
                        </a:cubicBezTo>
                        <a:cubicBezTo>
                          <a:pt x="1" y="15"/>
                          <a:pt x="1" y="14"/>
                          <a:pt x="1"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1" name="Freeform 235">
                    <a:extLst>
                      <a:ext uri="{FF2B5EF4-FFF2-40B4-BE49-F238E27FC236}">
                        <a16:creationId xmlns:a16="http://schemas.microsoft.com/office/drawing/2014/main" id="{EDD72AF1-6084-8C78-37D8-CCE73FCE8E7D}"/>
                      </a:ext>
                    </a:extLst>
                  </p:cNvPr>
                  <p:cNvSpPr>
                    <a:spLocks/>
                  </p:cNvSpPr>
                  <p:nvPr>
                    <p:custDataLst>
                      <p:tags r:id="rId173"/>
                    </p:custDataLst>
                  </p:nvPr>
                </p:nvSpPr>
                <p:spPr bwMode="auto">
                  <a:xfrm>
                    <a:off x="6206246" y="3045390"/>
                    <a:ext cx="179873" cy="98217"/>
                  </a:xfrm>
                  <a:custGeom>
                    <a:avLst/>
                    <a:gdLst>
                      <a:gd name="T0" fmla="*/ 9301 w 52"/>
                      <a:gd name="T1" fmla="*/ 103437 h 27"/>
                      <a:gd name="T2" fmla="*/ 0 w 52"/>
                      <a:gd name="T3" fmla="*/ 87106 h 27"/>
                      <a:gd name="T4" fmla="*/ 9301 w 52"/>
                      <a:gd name="T5" fmla="*/ 70774 h 27"/>
                      <a:gd name="T6" fmla="*/ 13951 w 52"/>
                      <a:gd name="T7" fmla="*/ 43554 h 27"/>
                      <a:gd name="T8" fmla="*/ 27902 w 52"/>
                      <a:gd name="T9" fmla="*/ 48996 h 27"/>
                      <a:gd name="T10" fmla="*/ 32553 w 52"/>
                      <a:gd name="T11" fmla="*/ 27220 h 27"/>
                      <a:gd name="T12" fmla="*/ 32553 w 52"/>
                      <a:gd name="T13" fmla="*/ 27220 h 27"/>
                      <a:gd name="T14" fmla="*/ 55805 w 52"/>
                      <a:gd name="T15" fmla="*/ 43554 h 27"/>
                      <a:gd name="T16" fmla="*/ 93008 w 52"/>
                      <a:gd name="T17" fmla="*/ 43554 h 27"/>
                      <a:gd name="T18" fmla="*/ 106959 w 52"/>
                      <a:gd name="T19" fmla="*/ 27220 h 27"/>
                      <a:gd name="T20" fmla="*/ 144161 w 52"/>
                      <a:gd name="T21" fmla="*/ 16331 h 27"/>
                      <a:gd name="T22" fmla="*/ 176715 w 52"/>
                      <a:gd name="T23" fmla="*/ 0 h 27"/>
                      <a:gd name="T24" fmla="*/ 213918 w 52"/>
                      <a:gd name="T25" fmla="*/ 5444 h 27"/>
                      <a:gd name="T26" fmla="*/ 237170 w 52"/>
                      <a:gd name="T27" fmla="*/ 27220 h 27"/>
                      <a:gd name="T28" fmla="*/ 232519 w 52"/>
                      <a:gd name="T29" fmla="*/ 43554 h 27"/>
                      <a:gd name="T30" fmla="*/ 204616 w 52"/>
                      <a:gd name="T31" fmla="*/ 65330 h 27"/>
                      <a:gd name="T32" fmla="*/ 176715 w 52"/>
                      <a:gd name="T33" fmla="*/ 119770 h 27"/>
                      <a:gd name="T34" fmla="*/ 148811 w 52"/>
                      <a:gd name="T35" fmla="*/ 125215 h 27"/>
                      <a:gd name="T36" fmla="*/ 144161 w 52"/>
                      <a:gd name="T37" fmla="*/ 125215 h 27"/>
                      <a:gd name="T38" fmla="*/ 106959 w 52"/>
                      <a:gd name="T39" fmla="*/ 130659 h 27"/>
                      <a:gd name="T40" fmla="*/ 93008 w 52"/>
                      <a:gd name="T41" fmla="*/ 136102 h 27"/>
                      <a:gd name="T42" fmla="*/ 79056 w 52"/>
                      <a:gd name="T43" fmla="*/ 146991 h 27"/>
                      <a:gd name="T44" fmla="*/ 46504 w 52"/>
                      <a:gd name="T45" fmla="*/ 136102 h 27"/>
                      <a:gd name="T46" fmla="*/ 13951 w 52"/>
                      <a:gd name="T47" fmla="*/ 108881 h 27"/>
                      <a:gd name="T48" fmla="*/ 9301 w 52"/>
                      <a:gd name="T49" fmla="*/ 10343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 h="27">
                        <a:moveTo>
                          <a:pt x="2" y="19"/>
                        </a:moveTo>
                        <a:cubicBezTo>
                          <a:pt x="0" y="16"/>
                          <a:pt x="0" y="16"/>
                          <a:pt x="0" y="16"/>
                        </a:cubicBezTo>
                        <a:cubicBezTo>
                          <a:pt x="1" y="16"/>
                          <a:pt x="2" y="14"/>
                          <a:pt x="2" y="13"/>
                        </a:cubicBezTo>
                        <a:cubicBezTo>
                          <a:pt x="2" y="11"/>
                          <a:pt x="2" y="9"/>
                          <a:pt x="3" y="8"/>
                        </a:cubicBezTo>
                        <a:cubicBezTo>
                          <a:pt x="4" y="8"/>
                          <a:pt x="6" y="9"/>
                          <a:pt x="6" y="9"/>
                        </a:cubicBezTo>
                        <a:cubicBezTo>
                          <a:pt x="7" y="8"/>
                          <a:pt x="7" y="7"/>
                          <a:pt x="7" y="5"/>
                        </a:cubicBezTo>
                        <a:cubicBezTo>
                          <a:pt x="7" y="5"/>
                          <a:pt x="7" y="5"/>
                          <a:pt x="7" y="5"/>
                        </a:cubicBezTo>
                        <a:cubicBezTo>
                          <a:pt x="7" y="5"/>
                          <a:pt x="10" y="8"/>
                          <a:pt x="12" y="8"/>
                        </a:cubicBezTo>
                        <a:cubicBezTo>
                          <a:pt x="13" y="8"/>
                          <a:pt x="20" y="8"/>
                          <a:pt x="20" y="8"/>
                        </a:cubicBezTo>
                        <a:cubicBezTo>
                          <a:pt x="20" y="8"/>
                          <a:pt x="22" y="5"/>
                          <a:pt x="23" y="5"/>
                        </a:cubicBezTo>
                        <a:cubicBezTo>
                          <a:pt x="24" y="4"/>
                          <a:pt x="30" y="3"/>
                          <a:pt x="31" y="3"/>
                        </a:cubicBezTo>
                        <a:cubicBezTo>
                          <a:pt x="33" y="3"/>
                          <a:pt x="36" y="0"/>
                          <a:pt x="38" y="0"/>
                        </a:cubicBezTo>
                        <a:cubicBezTo>
                          <a:pt x="40" y="0"/>
                          <a:pt x="46" y="1"/>
                          <a:pt x="46" y="1"/>
                        </a:cubicBezTo>
                        <a:cubicBezTo>
                          <a:pt x="45" y="2"/>
                          <a:pt x="50" y="4"/>
                          <a:pt x="51" y="5"/>
                        </a:cubicBezTo>
                        <a:cubicBezTo>
                          <a:pt x="52" y="6"/>
                          <a:pt x="50" y="7"/>
                          <a:pt x="50" y="8"/>
                        </a:cubicBezTo>
                        <a:cubicBezTo>
                          <a:pt x="49" y="9"/>
                          <a:pt x="45" y="11"/>
                          <a:pt x="44" y="12"/>
                        </a:cubicBezTo>
                        <a:cubicBezTo>
                          <a:pt x="42" y="12"/>
                          <a:pt x="40" y="21"/>
                          <a:pt x="38" y="22"/>
                        </a:cubicBezTo>
                        <a:cubicBezTo>
                          <a:pt x="38" y="23"/>
                          <a:pt x="34" y="23"/>
                          <a:pt x="32" y="23"/>
                        </a:cubicBezTo>
                        <a:cubicBezTo>
                          <a:pt x="32" y="23"/>
                          <a:pt x="32" y="23"/>
                          <a:pt x="31" y="23"/>
                        </a:cubicBezTo>
                        <a:cubicBezTo>
                          <a:pt x="30" y="23"/>
                          <a:pt x="24" y="24"/>
                          <a:pt x="23" y="24"/>
                        </a:cubicBezTo>
                        <a:cubicBezTo>
                          <a:pt x="22" y="24"/>
                          <a:pt x="21" y="25"/>
                          <a:pt x="20" y="25"/>
                        </a:cubicBezTo>
                        <a:cubicBezTo>
                          <a:pt x="19" y="26"/>
                          <a:pt x="18" y="26"/>
                          <a:pt x="17" y="27"/>
                        </a:cubicBezTo>
                        <a:cubicBezTo>
                          <a:pt x="15" y="27"/>
                          <a:pt x="11" y="26"/>
                          <a:pt x="10" y="25"/>
                        </a:cubicBezTo>
                        <a:cubicBezTo>
                          <a:pt x="8" y="25"/>
                          <a:pt x="4" y="21"/>
                          <a:pt x="3" y="20"/>
                        </a:cubicBezTo>
                        <a:lnTo>
                          <a:pt x="2" y="19"/>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2" name="Freeform 236">
                    <a:extLst>
                      <a:ext uri="{FF2B5EF4-FFF2-40B4-BE49-F238E27FC236}">
                        <a16:creationId xmlns:a16="http://schemas.microsoft.com/office/drawing/2014/main" id="{37FA0C2D-FCED-B76E-475E-CC9CA85F437D}"/>
                      </a:ext>
                    </a:extLst>
                  </p:cNvPr>
                  <p:cNvSpPr>
                    <a:spLocks/>
                  </p:cNvSpPr>
                  <p:nvPr>
                    <p:custDataLst>
                      <p:tags r:id="rId174"/>
                    </p:custDataLst>
                  </p:nvPr>
                </p:nvSpPr>
                <p:spPr bwMode="auto">
                  <a:xfrm>
                    <a:off x="6188059" y="3165214"/>
                    <a:ext cx="105093" cy="88395"/>
                  </a:xfrm>
                  <a:custGeom>
                    <a:avLst/>
                    <a:gdLst>
                      <a:gd name="T0" fmla="*/ 9539 w 30"/>
                      <a:gd name="T1" fmla="*/ 15431 h 25"/>
                      <a:gd name="T2" fmla="*/ 9539 w 30"/>
                      <a:gd name="T3" fmla="*/ 0 h 25"/>
                      <a:gd name="T4" fmla="*/ 38156 w 30"/>
                      <a:gd name="T5" fmla="*/ 0 h 25"/>
                      <a:gd name="T6" fmla="*/ 95391 w 30"/>
                      <a:gd name="T7" fmla="*/ 10287 h 25"/>
                      <a:gd name="T8" fmla="*/ 128778 w 30"/>
                      <a:gd name="T9" fmla="*/ 20574 h 25"/>
                      <a:gd name="T10" fmla="*/ 124008 w 30"/>
                      <a:gd name="T11" fmla="*/ 41148 h 25"/>
                      <a:gd name="T12" fmla="*/ 138317 w 30"/>
                      <a:gd name="T13" fmla="*/ 66866 h 25"/>
                      <a:gd name="T14" fmla="*/ 128778 w 30"/>
                      <a:gd name="T15" fmla="*/ 77153 h 25"/>
                      <a:gd name="T16" fmla="*/ 109699 w 30"/>
                      <a:gd name="T17" fmla="*/ 97727 h 25"/>
                      <a:gd name="T18" fmla="*/ 100161 w 30"/>
                      <a:gd name="T19" fmla="*/ 128588 h 25"/>
                      <a:gd name="T20" fmla="*/ 66773 w 30"/>
                      <a:gd name="T21" fmla="*/ 108014 h 25"/>
                      <a:gd name="T22" fmla="*/ 71543 w 30"/>
                      <a:gd name="T23" fmla="*/ 92583 h 25"/>
                      <a:gd name="T24" fmla="*/ 47696 w 30"/>
                      <a:gd name="T25" fmla="*/ 66866 h 25"/>
                      <a:gd name="T26" fmla="*/ 9539 w 30"/>
                      <a:gd name="T27" fmla="*/ 1543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 h="25">
                        <a:moveTo>
                          <a:pt x="2" y="3"/>
                        </a:moveTo>
                        <a:cubicBezTo>
                          <a:pt x="2" y="2"/>
                          <a:pt x="0" y="0"/>
                          <a:pt x="2" y="0"/>
                        </a:cubicBezTo>
                        <a:cubicBezTo>
                          <a:pt x="4" y="0"/>
                          <a:pt x="8" y="0"/>
                          <a:pt x="8" y="0"/>
                        </a:cubicBezTo>
                        <a:cubicBezTo>
                          <a:pt x="10" y="0"/>
                          <a:pt x="19" y="2"/>
                          <a:pt x="20" y="2"/>
                        </a:cubicBezTo>
                        <a:cubicBezTo>
                          <a:pt x="22" y="2"/>
                          <a:pt x="26" y="4"/>
                          <a:pt x="27" y="4"/>
                        </a:cubicBezTo>
                        <a:cubicBezTo>
                          <a:pt x="26" y="6"/>
                          <a:pt x="26" y="8"/>
                          <a:pt x="26" y="8"/>
                        </a:cubicBezTo>
                        <a:cubicBezTo>
                          <a:pt x="26" y="9"/>
                          <a:pt x="30" y="11"/>
                          <a:pt x="29" y="13"/>
                        </a:cubicBezTo>
                        <a:cubicBezTo>
                          <a:pt x="29" y="14"/>
                          <a:pt x="28" y="14"/>
                          <a:pt x="27" y="15"/>
                        </a:cubicBezTo>
                        <a:cubicBezTo>
                          <a:pt x="26" y="17"/>
                          <a:pt x="23" y="19"/>
                          <a:pt x="23" y="19"/>
                        </a:cubicBezTo>
                        <a:cubicBezTo>
                          <a:pt x="23" y="20"/>
                          <a:pt x="22" y="23"/>
                          <a:pt x="21" y="25"/>
                        </a:cubicBezTo>
                        <a:cubicBezTo>
                          <a:pt x="19" y="23"/>
                          <a:pt x="17" y="22"/>
                          <a:pt x="14" y="21"/>
                        </a:cubicBezTo>
                        <a:cubicBezTo>
                          <a:pt x="15" y="18"/>
                          <a:pt x="15" y="18"/>
                          <a:pt x="15" y="18"/>
                        </a:cubicBezTo>
                        <a:cubicBezTo>
                          <a:pt x="15" y="18"/>
                          <a:pt x="11" y="14"/>
                          <a:pt x="10" y="13"/>
                        </a:cubicBezTo>
                        <a:cubicBezTo>
                          <a:pt x="8" y="11"/>
                          <a:pt x="2" y="4"/>
                          <a:pt x="2" y="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3" name="Freeform 237">
                    <a:extLst>
                      <a:ext uri="{FF2B5EF4-FFF2-40B4-BE49-F238E27FC236}">
                        <a16:creationId xmlns:a16="http://schemas.microsoft.com/office/drawing/2014/main" id="{5EAA1479-133C-EA7E-FB9D-4195C86017D1}"/>
                      </a:ext>
                    </a:extLst>
                  </p:cNvPr>
                  <p:cNvSpPr>
                    <a:spLocks/>
                  </p:cNvSpPr>
                  <p:nvPr>
                    <p:custDataLst>
                      <p:tags r:id="rId175"/>
                    </p:custDataLst>
                  </p:nvPr>
                </p:nvSpPr>
                <p:spPr bwMode="auto">
                  <a:xfrm>
                    <a:off x="6097113" y="2955031"/>
                    <a:ext cx="173810" cy="90359"/>
                  </a:xfrm>
                  <a:custGeom>
                    <a:avLst/>
                    <a:gdLst>
                      <a:gd name="T0" fmla="*/ 0 w 51"/>
                      <a:gd name="T1" fmla="*/ 48372 h 25"/>
                      <a:gd name="T2" fmla="*/ 85767 w 51"/>
                      <a:gd name="T3" fmla="*/ 10749 h 25"/>
                      <a:gd name="T4" fmla="*/ 99310 w 51"/>
                      <a:gd name="T5" fmla="*/ 0 h 25"/>
                      <a:gd name="T6" fmla="*/ 112852 w 51"/>
                      <a:gd name="T7" fmla="*/ 10749 h 25"/>
                      <a:gd name="T8" fmla="*/ 139937 w 51"/>
                      <a:gd name="T9" fmla="*/ 26873 h 25"/>
                      <a:gd name="T10" fmla="*/ 153480 w 51"/>
                      <a:gd name="T11" fmla="*/ 53746 h 25"/>
                      <a:gd name="T12" fmla="*/ 167022 w 51"/>
                      <a:gd name="T13" fmla="*/ 42997 h 25"/>
                      <a:gd name="T14" fmla="*/ 194105 w 51"/>
                      <a:gd name="T15" fmla="*/ 53746 h 25"/>
                      <a:gd name="T16" fmla="*/ 221190 w 51"/>
                      <a:gd name="T17" fmla="*/ 59121 h 25"/>
                      <a:gd name="T18" fmla="*/ 230219 w 51"/>
                      <a:gd name="T19" fmla="*/ 80620 h 25"/>
                      <a:gd name="T20" fmla="*/ 216676 w 51"/>
                      <a:gd name="T21" fmla="*/ 91369 h 25"/>
                      <a:gd name="T22" fmla="*/ 194105 w 51"/>
                      <a:gd name="T23" fmla="*/ 118242 h 25"/>
                      <a:gd name="T24" fmla="*/ 167022 w 51"/>
                      <a:gd name="T25" fmla="*/ 123617 h 25"/>
                      <a:gd name="T26" fmla="*/ 167022 w 51"/>
                      <a:gd name="T27" fmla="*/ 128991 h 25"/>
                      <a:gd name="T28" fmla="*/ 130909 w 51"/>
                      <a:gd name="T29" fmla="*/ 123617 h 25"/>
                      <a:gd name="T30" fmla="*/ 103824 w 51"/>
                      <a:gd name="T31" fmla="*/ 112867 h 25"/>
                      <a:gd name="T32" fmla="*/ 85767 w 51"/>
                      <a:gd name="T33" fmla="*/ 134366 h 25"/>
                      <a:gd name="T34" fmla="*/ 58682 w 51"/>
                      <a:gd name="T35" fmla="*/ 134366 h 25"/>
                      <a:gd name="T36" fmla="*/ 0 w 51"/>
                      <a:gd name="T37" fmla="*/ 4837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25">
                        <a:moveTo>
                          <a:pt x="0" y="9"/>
                        </a:moveTo>
                        <a:cubicBezTo>
                          <a:pt x="0" y="8"/>
                          <a:pt x="17" y="2"/>
                          <a:pt x="19" y="2"/>
                        </a:cubicBezTo>
                        <a:cubicBezTo>
                          <a:pt x="20" y="2"/>
                          <a:pt x="21" y="1"/>
                          <a:pt x="22" y="0"/>
                        </a:cubicBezTo>
                        <a:cubicBezTo>
                          <a:pt x="25" y="2"/>
                          <a:pt x="25" y="2"/>
                          <a:pt x="25" y="2"/>
                        </a:cubicBezTo>
                        <a:cubicBezTo>
                          <a:pt x="25" y="2"/>
                          <a:pt x="30" y="4"/>
                          <a:pt x="31" y="5"/>
                        </a:cubicBezTo>
                        <a:cubicBezTo>
                          <a:pt x="33" y="6"/>
                          <a:pt x="33" y="9"/>
                          <a:pt x="34" y="10"/>
                        </a:cubicBezTo>
                        <a:cubicBezTo>
                          <a:pt x="35" y="10"/>
                          <a:pt x="36" y="8"/>
                          <a:pt x="37" y="8"/>
                        </a:cubicBezTo>
                        <a:cubicBezTo>
                          <a:pt x="38" y="8"/>
                          <a:pt x="41" y="9"/>
                          <a:pt x="43" y="10"/>
                        </a:cubicBezTo>
                        <a:cubicBezTo>
                          <a:pt x="44" y="11"/>
                          <a:pt x="48" y="11"/>
                          <a:pt x="49" y="11"/>
                        </a:cubicBezTo>
                        <a:cubicBezTo>
                          <a:pt x="50" y="11"/>
                          <a:pt x="51" y="14"/>
                          <a:pt x="51" y="15"/>
                        </a:cubicBezTo>
                        <a:cubicBezTo>
                          <a:pt x="51" y="16"/>
                          <a:pt x="49" y="17"/>
                          <a:pt x="48" y="17"/>
                        </a:cubicBezTo>
                        <a:cubicBezTo>
                          <a:pt x="48" y="18"/>
                          <a:pt x="45" y="20"/>
                          <a:pt x="43" y="22"/>
                        </a:cubicBezTo>
                        <a:cubicBezTo>
                          <a:pt x="43" y="23"/>
                          <a:pt x="39" y="22"/>
                          <a:pt x="37" y="23"/>
                        </a:cubicBezTo>
                        <a:cubicBezTo>
                          <a:pt x="37" y="23"/>
                          <a:pt x="37" y="23"/>
                          <a:pt x="37" y="24"/>
                        </a:cubicBezTo>
                        <a:cubicBezTo>
                          <a:pt x="36" y="24"/>
                          <a:pt x="31" y="23"/>
                          <a:pt x="29" y="23"/>
                        </a:cubicBezTo>
                        <a:cubicBezTo>
                          <a:pt x="28" y="23"/>
                          <a:pt x="25" y="21"/>
                          <a:pt x="23" y="21"/>
                        </a:cubicBezTo>
                        <a:cubicBezTo>
                          <a:pt x="22" y="21"/>
                          <a:pt x="20" y="25"/>
                          <a:pt x="19" y="25"/>
                        </a:cubicBezTo>
                        <a:cubicBezTo>
                          <a:pt x="17" y="25"/>
                          <a:pt x="13" y="25"/>
                          <a:pt x="13" y="25"/>
                        </a:cubicBezTo>
                        <a:cubicBezTo>
                          <a:pt x="14" y="23"/>
                          <a:pt x="0" y="10"/>
                          <a:pt x="0"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4" name="Freeform 238">
                    <a:extLst>
                      <a:ext uri="{FF2B5EF4-FFF2-40B4-BE49-F238E27FC236}">
                        <a16:creationId xmlns:a16="http://schemas.microsoft.com/office/drawing/2014/main" id="{A75E7AC7-3DD2-D45D-FC91-AB0222560901}"/>
                      </a:ext>
                    </a:extLst>
                  </p:cNvPr>
                  <p:cNvSpPr>
                    <a:spLocks/>
                  </p:cNvSpPr>
                  <p:nvPr>
                    <p:custDataLst>
                      <p:tags r:id="rId176"/>
                    </p:custDataLst>
                  </p:nvPr>
                </p:nvSpPr>
                <p:spPr bwMode="auto">
                  <a:xfrm>
                    <a:off x="6137532" y="3114141"/>
                    <a:ext cx="145516" cy="127682"/>
                  </a:xfrm>
                  <a:custGeom>
                    <a:avLst/>
                    <a:gdLst>
                      <a:gd name="T0" fmla="*/ 0 w 42"/>
                      <a:gd name="T1" fmla="*/ 71179 h 35"/>
                      <a:gd name="T2" fmla="*/ 4665 w 42"/>
                      <a:gd name="T3" fmla="*/ 60229 h 35"/>
                      <a:gd name="T4" fmla="*/ 32657 w 42"/>
                      <a:gd name="T5" fmla="*/ 60229 h 35"/>
                      <a:gd name="T6" fmla="*/ 55983 w 42"/>
                      <a:gd name="T7" fmla="*/ 60229 h 35"/>
                      <a:gd name="T8" fmla="*/ 69979 w 42"/>
                      <a:gd name="T9" fmla="*/ 32851 h 35"/>
                      <a:gd name="T10" fmla="*/ 83976 w 42"/>
                      <a:gd name="T11" fmla="*/ 21901 h 35"/>
                      <a:gd name="T12" fmla="*/ 97971 w 42"/>
                      <a:gd name="T13" fmla="*/ 0 h 35"/>
                      <a:gd name="T14" fmla="*/ 102636 w 42"/>
                      <a:gd name="T15" fmla="*/ 5475 h 35"/>
                      <a:gd name="T16" fmla="*/ 135293 w 42"/>
                      <a:gd name="T17" fmla="*/ 32851 h 35"/>
                      <a:gd name="T18" fmla="*/ 167950 w 42"/>
                      <a:gd name="T19" fmla="*/ 43803 h 35"/>
                      <a:gd name="T20" fmla="*/ 181947 w 42"/>
                      <a:gd name="T21" fmla="*/ 32851 h 35"/>
                      <a:gd name="T22" fmla="*/ 186612 w 42"/>
                      <a:gd name="T23" fmla="*/ 54752 h 35"/>
                      <a:gd name="T24" fmla="*/ 195943 w 42"/>
                      <a:gd name="T25" fmla="*/ 76654 h 35"/>
                      <a:gd name="T26" fmla="*/ 195943 w 42"/>
                      <a:gd name="T27" fmla="*/ 98555 h 35"/>
                      <a:gd name="T28" fmla="*/ 163286 w 42"/>
                      <a:gd name="T29" fmla="*/ 87605 h 35"/>
                      <a:gd name="T30" fmla="*/ 107302 w 42"/>
                      <a:gd name="T31" fmla="*/ 76654 h 35"/>
                      <a:gd name="T32" fmla="*/ 79310 w 42"/>
                      <a:gd name="T33" fmla="*/ 76654 h 35"/>
                      <a:gd name="T34" fmla="*/ 79310 w 42"/>
                      <a:gd name="T35" fmla="*/ 93080 h 35"/>
                      <a:gd name="T36" fmla="*/ 116633 w 42"/>
                      <a:gd name="T37" fmla="*/ 147832 h 35"/>
                      <a:gd name="T38" fmla="*/ 139959 w 42"/>
                      <a:gd name="T39" fmla="*/ 175208 h 35"/>
                      <a:gd name="T40" fmla="*/ 135293 w 42"/>
                      <a:gd name="T41" fmla="*/ 191635 h 35"/>
                      <a:gd name="T42" fmla="*/ 107302 w 42"/>
                      <a:gd name="T43" fmla="*/ 175208 h 35"/>
                      <a:gd name="T44" fmla="*/ 60650 w 42"/>
                      <a:gd name="T45" fmla="*/ 142357 h 35"/>
                      <a:gd name="T46" fmla="*/ 23326 w 42"/>
                      <a:gd name="T47" fmla="*/ 104030 h 35"/>
                      <a:gd name="T48" fmla="*/ 0 w 42"/>
                      <a:gd name="T49" fmla="*/ 71179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5">
                        <a:moveTo>
                          <a:pt x="0" y="13"/>
                        </a:moveTo>
                        <a:cubicBezTo>
                          <a:pt x="0" y="13"/>
                          <a:pt x="1" y="12"/>
                          <a:pt x="1" y="11"/>
                        </a:cubicBezTo>
                        <a:cubicBezTo>
                          <a:pt x="7" y="11"/>
                          <a:pt x="7" y="11"/>
                          <a:pt x="7" y="11"/>
                        </a:cubicBezTo>
                        <a:cubicBezTo>
                          <a:pt x="8" y="11"/>
                          <a:pt x="12" y="12"/>
                          <a:pt x="12" y="11"/>
                        </a:cubicBezTo>
                        <a:cubicBezTo>
                          <a:pt x="13" y="9"/>
                          <a:pt x="15" y="7"/>
                          <a:pt x="15" y="6"/>
                        </a:cubicBezTo>
                        <a:cubicBezTo>
                          <a:pt x="15" y="5"/>
                          <a:pt x="17" y="4"/>
                          <a:pt x="18" y="4"/>
                        </a:cubicBezTo>
                        <a:cubicBezTo>
                          <a:pt x="21" y="0"/>
                          <a:pt x="21" y="0"/>
                          <a:pt x="21" y="0"/>
                        </a:cubicBezTo>
                        <a:cubicBezTo>
                          <a:pt x="22" y="1"/>
                          <a:pt x="22" y="1"/>
                          <a:pt x="22" y="1"/>
                        </a:cubicBezTo>
                        <a:cubicBezTo>
                          <a:pt x="23" y="2"/>
                          <a:pt x="27" y="6"/>
                          <a:pt x="29" y="6"/>
                        </a:cubicBezTo>
                        <a:cubicBezTo>
                          <a:pt x="30" y="7"/>
                          <a:pt x="34" y="8"/>
                          <a:pt x="36" y="8"/>
                        </a:cubicBezTo>
                        <a:cubicBezTo>
                          <a:pt x="37" y="7"/>
                          <a:pt x="38" y="7"/>
                          <a:pt x="39" y="6"/>
                        </a:cubicBezTo>
                        <a:cubicBezTo>
                          <a:pt x="40" y="10"/>
                          <a:pt x="40" y="10"/>
                          <a:pt x="40" y="10"/>
                        </a:cubicBezTo>
                        <a:cubicBezTo>
                          <a:pt x="41" y="12"/>
                          <a:pt x="42" y="13"/>
                          <a:pt x="42" y="14"/>
                        </a:cubicBezTo>
                        <a:cubicBezTo>
                          <a:pt x="42" y="15"/>
                          <a:pt x="42" y="17"/>
                          <a:pt x="42" y="18"/>
                        </a:cubicBezTo>
                        <a:cubicBezTo>
                          <a:pt x="41" y="18"/>
                          <a:pt x="37" y="16"/>
                          <a:pt x="35" y="16"/>
                        </a:cubicBezTo>
                        <a:cubicBezTo>
                          <a:pt x="34" y="16"/>
                          <a:pt x="25" y="14"/>
                          <a:pt x="23" y="14"/>
                        </a:cubicBezTo>
                        <a:cubicBezTo>
                          <a:pt x="23" y="14"/>
                          <a:pt x="19" y="14"/>
                          <a:pt x="17" y="14"/>
                        </a:cubicBezTo>
                        <a:cubicBezTo>
                          <a:pt x="15" y="14"/>
                          <a:pt x="17" y="16"/>
                          <a:pt x="17" y="17"/>
                        </a:cubicBezTo>
                        <a:cubicBezTo>
                          <a:pt x="17" y="18"/>
                          <a:pt x="23" y="25"/>
                          <a:pt x="25" y="27"/>
                        </a:cubicBezTo>
                        <a:cubicBezTo>
                          <a:pt x="26" y="28"/>
                          <a:pt x="30" y="32"/>
                          <a:pt x="30" y="32"/>
                        </a:cubicBezTo>
                        <a:cubicBezTo>
                          <a:pt x="29" y="35"/>
                          <a:pt x="29" y="35"/>
                          <a:pt x="29" y="35"/>
                        </a:cubicBezTo>
                        <a:cubicBezTo>
                          <a:pt x="27" y="34"/>
                          <a:pt x="25" y="33"/>
                          <a:pt x="23" y="32"/>
                        </a:cubicBezTo>
                        <a:cubicBezTo>
                          <a:pt x="19" y="31"/>
                          <a:pt x="15" y="28"/>
                          <a:pt x="13" y="26"/>
                        </a:cubicBezTo>
                        <a:cubicBezTo>
                          <a:pt x="11" y="24"/>
                          <a:pt x="6" y="20"/>
                          <a:pt x="5" y="19"/>
                        </a:cubicBezTo>
                        <a:cubicBezTo>
                          <a:pt x="4" y="18"/>
                          <a:pt x="0" y="15"/>
                          <a:pt x="0" y="1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5" name="Freeform 239">
                    <a:extLst>
                      <a:ext uri="{FF2B5EF4-FFF2-40B4-BE49-F238E27FC236}">
                        <a16:creationId xmlns:a16="http://schemas.microsoft.com/office/drawing/2014/main" id="{C64C5FAD-8938-D92F-D843-3BA208D2416B}"/>
                      </a:ext>
                    </a:extLst>
                  </p:cNvPr>
                  <p:cNvSpPr>
                    <a:spLocks/>
                  </p:cNvSpPr>
                  <p:nvPr>
                    <p:custDataLst>
                      <p:tags r:id="rId177"/>
                    </p:custDataLst>
                  </p:nvPr>
                </p:nvSpPr>
                <p:spPr bwMode="auto">
                  <a:xfrm>
                    <a:off x="6129451" y="3102358"/>
                    <a:ext cx="80841" cy="53036"/>
                  </a:xfrm>
                  <a:custGeom>
                    <a:avLst/>
                    <a:gdLst>
                      <a:gd name="T0" fmla="*/ 0 w 23"/>
                      <a:gd name="T1" fmla="*/ 56579 h 15"/>
                      <a:gd name="T2" fmla="*/ 4802 w 23"/>
                      <a:gd name="T3" fmla="*/ 20574 h 15"/>
                      <a:gd name="T4" fmla="*/ 38412 w 23"/>
                      <a:gd name="T5" fmla="*/ 25718 h 15"/>
                      <a:gd name="T6" fmla="*/ 67221 w 23"/>
                      <a:gd name="T7" fmla="*/ 10287 h 15"/>
                      <a:gd name="T8" fmla="*/ 100831 w 23"/>
                      <a:gd name="T9" fmla="*/ 0 h 15"/>
                      <a:gd name="T10" fmla="*/ 110435 w 23"/>
                      <a:gd name="T11" fmla="*/ 15431 h 15"/>
                      <a:gd name="T12" fmla="*/ 96030 w 23"/>
                      <a:gd name="T13" fmla="*/ 36005 h 15"/>
                      <a:gd name="T14" fmla="*/ 81626 w 23"/>
                      <a:gd name="T15" fmla="*/ 46292 h 15"/>
                      <a:gd name="T16" fmla="*/ 67221 w 23"/>
                      <a:gd name="T17" fmla="*/ 72009 h 15"/>
                      <a:gd name="T18" fmla="*/ 43214 w 23"/>
                      <a:gd name="T19" fmla="*/ 72009 h 15"/>
                      <a:gd name="T20" fmla="*/ 14405 w 23"/>
                      <a:gd name="T21" fmla="*/ 72009 h 15"/>
                      <a:gd name="T22" fmla="*/ 14405 w 23"/>
                      <a:gd name="T23" fmla="*/ 61722 h 15"/>
                      <a:gd name="T24" fmla="*/ 0 w 23"/>
                      <a:gd name="T25" fmla="*/ 56579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5">
                        <a:moveTo>
                          <a:pt x="0" y="11"/>
                        </a:moveTo>
                        <a:cubicBezTo>
                          <a:pt x="1" y="4"/>
                          <a:pt x="1" y="4"/>
                          <a:pt x="1" y="4"/>
                        </a:cubicBezTo>
                        <a:cubicBezTo>
                          <a:pt x="5" y="4"/>
                          <a:pt x="8" y="5"/>
                          <a:pt x="8" y="5"/>
                        </a:cubicBezTo>
                        <a:cubicBezTo>
                          <a:pt x="9" y="5"/>
                          <a:pt x="12" y="2"/>
                          <a:pt x="14" y="2"/>
                        </a:cubicBezTo>
                        <a:cubicBezTo>
                          <a:pt x="16" y="2"/>
                          <a:pt x="20" y="1"/>
                          <a:pt x="21" y="0"/>
                        </a:cubicBezTo>
                        <a:cubicBezTo>
                          <a:pt x="23" y="3"/>
                          <a:pt x="23" y="3"/>
                          <a:pt x="23" y="3"/>
                        </a:cubicBezTo>
                        <a:cubicBezTo>
                          <a:pt x="20" y="7"/>
                          <a:pt x="20" y="7"/>
                          <a:pt x="20" y="7"/>
                        </a:cubicBezTo>
                        <a:cubicBezTo>
                          <a:pt x="19" y="7"/>
                          <a:pt x="17" y="8"/>
                          <a:pt x="17" y="9"/>
                        </a:cubicBezTo>
                        <a:cubicBezTo>
                          <a:pt x="17" y="10"/>
                          <a:pt x="15" y="12"/>
                          <a:pt x="14" y="14"/>
                        </a:cubicBezTo>
                        <a:cubicBezTo>
                          <a:pt x="14" y="15"/>
                          <a:pt x="10" y="14"/>
                          <a:pt x="9" y="14"/>
                        </a:cubicBezTo>
                        <a:cubicBezTo>
                          <a:pt x="3" y="14"/>
                          <a:pt x="3" y="14"/>
                          <a:pt x="3" y="14"/>
                        </a:cubicBezTo>
                        <a:cubicBezTo>
                          <a:pt x="3" y="13"/>
                          <a:pt x="3" y="12"/>
                          <a:pt x="3" y="12"/>
                        </a:cubicBezTo>
                        <a:cubicBezTo>
                          <a:pt x="3" y="11"/>
                          <a:pt x="1" y="11"/>
                          <a:pt x="0" y="1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6" name="Freeform 240">
                    <a:extLst>
                      <a:ext uri="{FF2B5EF4-FFF2-40B4-BE49-F238E27FC236}">
                        <a16:creationId xmlns:a16="http://schemas.microsoft.com/office/drawing/2014/main" id="{0211C417-A56A-6D25-1223-46E7BB5D12FE}"/>
                      </a:ext>
                    </a:extLst>
                  </p:cNvPr>
                  <p:cNvSpPr>
                    <a:spLocks/>
                  </p:cNvSpPr>
                  <p:nvPr>
                    <p:custDataLst>
                      <p:tags r:id="rId178"/>
                    </p:custDataLst>
                  </p:nvPr>
                </p:nvSpPr>
                <p:spPr bwMode="auto">
                  <a:xfrm>
                    <a:off x="6026377" y="3029675"/>
                    <a:ext cx="200082" cy="92324"/>
                  </a:xfrm>
                  <a:custGeom>
                    <a:avLst/>
                    <a:gdLst>
                      <a:gd name="T0" fmla="*/ 27751 w 58"/>
                      <a:gd name="T1" fmla="*/ 112217 h 25"/>
                      <a:gd name="T2" fmla="*/ 0 w 58"/>
                      <a:gd name="T3" fmla="*/ 106607 h 25"/>
                      <a:gd name="T4" fmla="*/ 4626 w 58"/>
                      <a:gd name="T5" fmla="*/ 72942 h 25"/>
                      <a:gd name="T6" fmla="*/ 13875 w 58"/>
                      <a:gd name="T7" fmla="*/ 78552 h 25"/>
                      <a:gd name="T8" fmla="*/ 32376 w 58"/>
                      <a:gd name="T9" fmla="*/ 84164 h 25"/>
                      <a:gd name="T10" fmla="*/ 69379 w 58"/>
                      <a:gd name="T11" fmla="*/ 72942 h 25"/>
                      <a:gd name="T12" fmla="*/ 111005 w 58"/>
                      <a:gd name="T13" fmla="*/ 67330 h 25"/>
                      <a:gd name="T14" fmla="*/ 124880 w 58"/>
                      <a:gd name="T15" fmla="*/ 39277 h 25"/>
                      <a:gd name="T16" fmla="*/ 152631 w 58"/>
                      <a:gd name="T17" fmla="*/ 22443 h 25"/>
                      <a:gd name="T18" fmla="*/ 180383 w 58"/>
                      <a:gd name="T19" fmla="*/ 22443 h 25"/>
                      <a:gd name="T20" fmla="*/ 198882 w 58"/>
                      <a:gd name="T21" fmla="*/ 0 h 25"/>
                      <a:gd name="T22" fmla="*/ 226635 w 58"/>
                      <a:gd name="T23" fmla="*/ 11222 h 25"/>
                      <a:gd name="T24" fmla="*/ 263635 w 58"/>
                      <a:gd name="T25" fmla="*/ 16834 h 25"/>
                      <a:gd name="T26" fmla="*/ 268261 w 58"/>
                      <a:gd name="T27" fmla="*/ 44887 h 25"/>
                      <a:gd name="T28" fmla="*/ 268261 w 58"/>
                      <a:gd name="T29" fmla="*/ 50499 h 25"/>
                      <a:gd name="T30" fmla="*/ 263635 w 58"/>
                      <a:gd name="T31" fmla="*/ 72942 h 25"/>
                      <a:gd name="T32" fmla="*/ 249760 w 58"/>
                      <a:gd name="T33" fmla="*/ 67330 h 25"/>
                      <a:gd name="T34" fmla="*/ 245134 w 58"/>
                      <a:gd name="T35" fmla="*/ 95386 h 25"/>
                      <a:gd name="T36" fmla="*/ 235885 w 58"/>
                      <a:gd name="T37" fmla="*/ 112217 h 25"/>
                      <a:gd name="T38" fmla="*/ 203508 w 58"/>
                      <a:gd name="T39" fmla="*/ 123439 h 25"/>
                      <a:gd name="T40" fmla="*/ 175757 w 58"/>
                      <a:gd name="T41" fmla="*/ 140272 h 25"/>
                      <a:gd name="T42" fmla="*/ 143381 w 58"/>
                      <a:gd name="T43" fmla="*/ 134661 h 25"/>
                      <a:gd name="T44" fmla="*/ 111005 w 58"/>
                      <a:gd name="T45" fmla="*/ 129051 h 25"/>
                      <a:gd name="T46" fmla="*/ 92504 w 58"/>
                      <a:gd name="T47" fmla="*/ 106607 h 25"/>
                      <a:gd name="T48" fmla="*/ 69379 w 58"/>
                      <a:gd name="T49" fmla="*/ 106607 h 25"/>
                      <a:gd name="T50" fmla="*/ 55501 w 58"/>
                      <a:gd name="T51" fmla="*/ 123439 h 25"/>
                      <a:gd name="T52" fmla="*/ 32376 w 58"/>
                      <a:gd name="T53" fmla="*/ 123439 h 25"/>
                      <a:gd name="T54" fmla="*/ 32376 w 58"/>
                      <a:gd name="T55" fmla="*/ 123439 h 25"/>
                      <a:gd name="T56" fmla="*/ 27751 w 58"/>
                      <a:gd name="T57" fmla="*/ 112217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25">
                        <a:moveTo>
                          <a:pt x="6" y="20"/>
                        </a:moveTo>
                        <a:cubicBezTo>
                          <a:pt x="5" y="20"/>
                          <a:pt x="1" y="19"/>
                          <a:pt x="0" y="19"/>
                        </a:cubicBezTo>
                        <a:cubicBezTo>
                          <a:pt x="1" y="13"/>
                          <a:pt x="1" y="13"/>
                          <a:pt x="1" y="13"/>
                        </a:cubicBezTo>
                        <a:cubicBezTo>
                          <a:pt x="2" y="14"/>
                          <a:pt x="2" y="14"/>
                          <a:pt x="3" y="14"/>
                        </a:cubicBezTo>
                        <a:cubicBezTo>
                          <a:pt x="4" y="14"/>
                          <a:pt x="5" y="15"/>
                          <a:pt x="7" y="15"/>
                        </a:cubicBezTo>
                        <a:cubicBezTo>
                          <a:pt x="9" y="15"/>
                          <a:pt x="14" y="13"/>
                          <a:pt x="15" y="13"/>
                        </a:cubicBezTo>
                        <a:cubicBezTo>
                          <a:pt x="16" y="13"/>
                          <a:pt x="23" y="12"/>
                          <a:pt x="24" y="12"/>
                        </a:cubicBezTo>
                        <a:cubicBezTo>
                          <a:pt x="28" y="15"/>
                          <a:pt x="26" y="8"/>
                          <a:pt x="27" y="7"/>
                        </a:cubicBezTo>
                        <a:cubicBezTo>
                          <a:pt x="29" y="6"/>
                          <a:pt x="32" y="5"/>
                          <a:pt x="33" y="4"/>
                        </a:cubicBezTo>
                        <a:cubicBezTo>
                          <a:pt x="33" y="4"/>
                          <a:pt x="37" y="4"/>
                          <a:pt x="39" y="4"/>
                        </a:cubicBezTo>
                        <a:cubicBezTo>
                          <a:pt x="40" y="4"/>
                          <a:pt x="42" y="0"/>
                          <a:pt x="43" y="0"/>
                        </a:cubicBezTo>
                        <a:cubicBezTo>
                          <a:pt x="45" y="0"/>
                          <a:pt x="48" y="2"/>
                          <a:pt x="49" y="2"/>
                        </a:cubicBezTo>
                        <a:cubicBezTo>
                          <a:pt x="51" y="2"/>
                          <a:pt x="56" y="3"/>
                          <a:pt x="57" y="3"/>
                        </a:cubicBezTo>
                        <a:cubicBezTo>
                          <a:pt x="57" y="4"/>
                          <a:pt x="57" y="7"/>
                          <a:pt x="58" y="8"/>
                        </a:cubicBezTo>
                        <a:cubicBezTo>
                          <a:pt x="58" y="8"/>
                          <a:pt x="58" y="9"/>
                          <a:pt x="58" y="9"/>
                        </a:cubicBezTo>
                        <a:cubicBezTo>
                          <a:pt x="58" y="11"/>
                          <a:pt x="58" y="12"/>
                          <a:pt x="57" y="13"/>
                        </a:cubicBezTo>
                        <a:cubicBezTo>
                          <a:pt x="57" y="13"/>
                          <a:pt x="55" y="12"/>
                          <a:pt x="54" y="12"/>
                        </a:cubicBezTo>
                        <a:cubicBezTo>
                          <a:pt x="53" y="13"/>
                          <a:pt x="53" y="15"/>
                          <a:pt x="53" y="17"/>
                        </a:cubicBezTo>
                        <a:cubicBezTo>
                          <a:pt x="53" y="18"/>
                          <a:pt x="52" y="20"/>
                          <a:pt x="51" y="20"/>
                        </a:cubicBezTo>
                        <a:cubicBezTo>
                          <a:pt x="50" y="21"/>
                          <a:pt x="46" y="22"/>
                          <a:pt x="44" y="22"/>
                        </a:cubicBezTo>
                        <a:cubicBezTo>
                          <a:pt x="42" y="22"/>
                          <a:pt x="39" y="25"/>
                          <a:pt x="38" y="25"/>
                        </a:cubicBezTo>
                        <a:cubicBezTo>
                          <a:pt x="38" y="25"/>
                          <a:pt x="35" y="24"/>
                          <a:pt x="31" y="24"/>
                        </a:cubicBezTo>
                        <a:cubicBezTo>
                          <a:pt x="28" y="23"/>
                          <a:pt x="25" y="23"/>
                          <a:pt x="24" y="23"/>
                        </a:cubicBezTo>
                        <a:cubicBezTo>
                          <a:pt x="23" y="22"/>
                          <a:pt x="21" y="20"/>
                          <a:pt x="20" y="19"/>
                        </a:cubicBezTo>
                        <a:cubicBezTo>
                          <a:pt x="19" y="19"/>
                          <a:pt x="15" y="19"/>
                          <a:pt x="15" y="19"/>
                        </a:cubicBezTo>
                        <a:cubicBezTo>
                          <a:pt x="13" y="19"/>
                          <a:pt x="12" y="22"/>
                          <a:pt x="12" y="22"/>
                        </a:cubicBezTo>
                        <a:cubicBezTo>
                          <a:pt x="7" y="22"/>
                          <a:pt x="7" y="22"/>
                          <a:pt x="7" y="22"/>
                        </a:cubicBezTo>
                        <a:cubicBezTo>
                          <a:pt x="7" y="22"/>
                          <a:pt x="7" y="22"/>
                          <a:pt x="7" y="22"/>
                        </a:cubicBezTo>
                        <a:cubicBezTo>
                          <a:pt x="7" y="21"/>
                          <a:pt x="6" y="20"/>
                          <a:pt x="6" y="2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7" name="Freeform 241">
                    <a:extLst>
                      <a:ext uri="{FF2B5EF4-FFF2-40B4-BE49-F238E27FC236}">
                        <a16:creationId xmlns:a16="http://schemas.microsoft.com/office/drawing/2014/main" id="{303778FF-CC0B-6348-17D4-30FAA7F2726F}"/>
                      </a:ext>
                    </a:extLst>
                  </p:cNvPr>
                  <p:cNvSpPr>
                    <a:spLocks/>
                  </p:cNvSpPr>
                  <p:nvPr>
                    <p:custDataLst>
                      <p:tags r:id="rId179"/>
                    </p:custDataLst>
                  </p:nvPr>
                </p:nvSpPr>
                <p:spPr bwMode="auto">
                  <a:xfrm>
                    <a:off x="5929365" y="2815564"/>
                    <a:ext cx="242524" cy="269114"/>
                  </a:xfrm>
                  <a:custGeom>
                    <a:avLst/>
                    <a:gdLst>
                      <a:gd name="T0" fmla="*/ 37322 w 70"/>
                      <a:gd name="T1" fmla="*/ 74159 h 75"/>
                      <a:gd name="T2" fmla="*/ 69979 w 70"/>
                      <a:gd name="T3" fmla="*/ 63564 h 75"/>
                      <a:gd name="T4" fmla="*/ 88641 w 70"/>
                      <a:gd name="T5" fmla="*/ 79456 h 75"/>
                      <a:gd name="T6" fmla="*/ 116633 w 70"/>
                      <a:gd name="T7" fmla="*/ 58267 h 75"/>
                      <a:gd name="T8" fmla="*/ 102636 w 70"/>
                      <a:gd name="T9" fmla="*/ 31782 h 75"/>
                      <a:gd name="T10" fmla="*/ 88641 w 70"/>
                      <a:gd name="T11" fmla="*/ 0 h 75"/>
                      <a:gd name="T12" fmla="*/ 139959 w 70"/>
                      <a:gd name="T13" fmla="*/ 0 h 75"/>
                      <a:gd name="T14" fmla="*/ 149290 w 70"/>
                      <a:gd name="T15" fmla="*/ 15892 h 75"/>
                      <a:gd name="T16" fmla="*/ 177281 w 70"/>
                      <a:gd name="T17" fmla="*/ 26485 h 75"/>
                      <a:gd name="T18" fmla="*/ 186612 w 70"/>
                      <a:gd name="T19" fmla="*/ 26485 h 75"/>
                      <a:gd name="T20" fmla="*/ 191278 w 70"/>
                      <a:gd name="T21" fmla="*/ 47674 h 75"/>
                      <a:gd name="T22" fmla="*/ 223935 w 70"/>
                      <a:gd name="T23" fmla="*/ 42377 h 75"/>
                      <a:gd name="T24" fmla="*/ 251926 w 70"/>
                      <a:gd name="T25" fmla="*/ 26485 h 75"/>
                      <a:gd name="T26" fmla="*/ 265922 w 70"/>
                      <a:gd name="T27" fmla="*/ 21188 h 75"/>
                      <a:gd name="T28" fmla="*/ 270588 w 70"/>
                      <a:gd name="T29" fmla="*/ 47674 h 75"/>
                      <a:gd name="T30" fmla="*/ 298579 w 70"/>
                      <a:gd name="T31" fmla="*/ 52970 h 75"/>
                      <a:gd name="T32" fmla="*/ 298579 w 70"/>
                      <a:gd name="T33" fmla="*/ 52970 h 75"/>
                      <a:gd name="T34" fmla="*/ 303245 w 70"/>
                      <a:gd name="T35" fmla="*/ 79456 h 75"/>
                      <a:gd name="T36" fmla="*/ 293914 w 70"/>
                      <a:gd name="T37" fmla="*/ 105941 h 75"/>
                      <a:gd name="T38" fmla="*/ 312576 w 70"/>
                      <a:gd name="T39" fmla="*/ 127129 h 75"/>
                      <a:gd name="T40" fmla="*/ 312576 w 70"/>
                      <a:gd name="T41" fmla="*/ 158911 h 75"/>
                      <a:gd name="T42" fmla="*/ 326571 w 70"/>
                      <a:gd name="T43" fmla="*/ 195990 h 75"/>
                      <a:gd name="T44" fmla="*/ 326571 w 70"/>
                      <a:gd name="T45" fmla="*/ 206585 h 75"/>
                      <a:gd name="T46" fmla="*/ 312576 w 70"/>
                      <a:gd name="T47" fmla="*/ 217178 h 75"/>
                      <a:gd name="T48" fmla="*/ 223935 w 70"/>
                      <a:gd name="T49" fmla="*/ 254257 h 75"/>
                      <a:gd name="T50" fmla="*/ 284583 w 70"/>
                      <a:gd name="T51" fmla="*/ 339011 h 75"/>
                      <a:gd name="T52" fmla="*/ 256593 w 70"/>
                      <a:gd name="T53" fmla="*/ 354901 h 75"/>
                      <a:gd name="T54" fmla="*/ 242595 w 70"/>
                      <a:gd name="T55" fmla="*/ 381386 h 75"/>
                      <a:gd name="T56" fmla="*/ 200607 w 70"/>
                      <a:gd name="T57" fmla="*/ 386683 h 75"/>
                      <a:gd name="T58" fmla="*/ 163286 w 70"/>
                      <a:gd name="T59" fmla="*/ 397278 h 75"/>
                      <a:gd name="T60" fmla="*/ 144624 w 70"/>
                      <a:gd name="T61" fmla="*/ 391981 h 75"/>
                      <a:gd name="T62" fmla="*/ 135293 w 70"/>
                      <a:gd name="T63" fmla="*/ 386683 h 75"/>
                      <a:gd name="T64" fmla="*/ 102636 w 70"/>
                      <a:gd name="T65" fmla="*/ 381386 h 75"/>
                      <a:gd name="T66" fmla="*/ 74645 w 70"/>
                      <a:gd name="T67" fmla="*/ 386683 h 75"/>
                      <a:gd name="T68" fmla="*/ 60650 w 70"/>
                      <a:gd name="T69" fmla="*/ 386683 h 75"/>
                      <a:gd name="T70" fmla="*/ 79310 w 70"/>
                      <a:gd name="T71" fmla="*/ 328416 h 75"/>
                      <a:gd name="T72" fmla="*/ 27993 w 70"/>
                      <a:gd name="T73" fmla="*/ 307229 h 75"/>
                      <a:gd name="T74" fmla="*/ 18662 w 70"/>
                      <a:gd name="T75" fmla="*/ 291337 h 75"/>
                      <a:gd name="T76" fmla="*/ 18662 w 70"/>
                      <a:gd name="T77" fmla="*/ 280744 h 75"/>
                      <a:gd name="T78" fmla="*/ 13995 w 70"/>
                      <a:gd name="T79" fmla="*/ 243665 h 75"/>
                      <a:gd name="T80" fmla="*/ 9331 w 70"/>
                      <a:gd name="T81" fmla="*/ 227773 h 75"/>
                      <a:gd name="T82" fmla="*/ 4665 w 70"/>
                      <a:gd name="T83" fmla="*/ 211882 h 75"/>
                      <a:gd name="T84" fmla="*/ 9331 w 70"/>
                      <a:gd name="T85" fmla="*/ 185396 h 75"/>
                      <a:gd name="T86" fmla="*/ 4665 w 70"/>
                      <a:gd name="T87" fmla="*/ 164208 h 75"/>
                      <a:gd name="T88" fmla="*/ 37322 w 70"/>
                      <a:gd name="T89" fmla="*/ 158911 h 75"/>
                      <a:gd name="T90" fmla="*/ 41988 w 70"/>
                      <a:gd name="T91" fmla="*/ 121831 h 75"/>
                      <a:gd name="T92" fmla="*/ 41988 w 70"/>
                      <a:gd name="T93" fmla="*/ 95347 h 75"/>
                      <a:gd name="T94" fmla="*/ 37322 w 70"/>
                      <a:gd name="T95" fmla="*/ 74159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 h="75">
                        <a:moveTo>
                          <a:pt x="8" y="14"/>
                        </a:moveTo>
                        <a:cubicBezTo>
                          <a:pt x="10" y="13"/>
                          <a:pt x="14" y="12"/>
                          <a:pt x="15" y="12"/>
                        </a:cubicBezTo>
                        <a:cubicBezTo>
                          <a:pt x="16" y="12"/>
                          <a:pt x="18" y="15"/>
                          <a:pt x="19" y="15"/>
                        </a:cubicBezTo>
                        <a:cubicBezTo>
                          <a:pt x="20" y="14"/>
                          <a:pt x="25" y="12"/>
                          <a:pt x="25" y="11"/>
                        </a:cubicBezTo>
                        <a:cubicBezTo>
                          <a:pt x="25" y="9"/>
                          <a:pt x="23" y="8"/>
                          <a:pt x="22" y="6"/>
                        </a:cubicBezTo>
                        <a:cubicBezTo>
                          <a:pt x="22" y="5"/>
                          <a:pt x="19" y="2"/>
                          <a:pt x="19" y="0"/>
                        </a:cubicBezTo>
                        <a:cubicBezTo>
                          <a:pt x="30" y="0"/>
                          <a:pt x="30" y="0"/>
                          <a:pt x="30" y="0"/>
                        </a:cubicBezTo>
                        <a:cubicBezTo>
                          <a:pt x="30" y="1"/>
                          <a:pt x="31" y="3"/>
                          <a:pt x="32" y="3"/>
                        </a:cubicBezTo>
                        <a:cubicBezTo>
                          <a:pt x="33" y="4"/>
                          <a:pt x="36" y="5"/>
                          <a:pt x="38" y="5"/>
                        </a:cubicBezTo>
                        <a:cubicBezTo>
                          <a:pt x="39" y="5"/>
                          <a:pt x="40" y="5"/>
                          <a:pt x="40" y="5"/>
                        </a:cubicBezTo>
                        <a:cubicBezTo>
                          <a:pt x="41" y="6"/>
                          <a:pt x="40" y="9"/>
                          <a:pt x="41" y="9"/>
                        </a:cubicBezTo>
                        <a:cubicBezTo>
                          <a:pt x="42" y="9"/>
                          <a:pt x="47" y="8"/>
                          <a:pt x="48" y="8"/>
                        </a:cubicBezTo>
                        <a:cubicBezTo>
                          <a:pt x="49" y="7"/>
                          <a:pt x="53" y="5"/>
                          <a:pt x="54" y="5"/>
                        </a:cubicBezTo>
                        <a:cubicBezTo>
                          <a:pt x="55" y="4"/>
                          <a:pt x="56" y="3"/>
                          <a:pt x="57" y="4"/>
                        </a:cubicBezTo>
                        <a:cubicBezTo>
                          <a:pt x="58" y="4"/>
                          <a:pt x="57" y="8"/>
                          <a:pt x="58" y="9"/>
                        </a:cubicBezTo>
                        <a:cubicBezTo>
                          <a:pt x="59" y="9"/>
                          <a:pt x="62" y="10"/>
                          <a:pt x="64" y="10"/>
                        </a:cubicBezTo>
                        <a:cubicBezTo>
                          <a:pt x="64" y="10"/>
                          <a:pt x="64" y="10"/>
                          <a:pt x="64" y="10"/>
                        </a:cubicBezTo>
                        <a:cubicBezTo>
                          <a:pt x="64" y="10"/>
                          <a:pt x="65" y="13"/>
                          <a:pt x="65" y="15"/>
                        </a:cubicBezTo>
                        <a:cubicBezTo>
                          <a:pt x="65" y="16"/>
                          <a:pt x="63" y="19"/>
                          <a:pt x="63" y="20"/>
                        </a:cubicBezTo>
                        <a:cubicBezTo>
                          <a:pt x="63" y="21"/>
                          <a:pt x="65" y="23"/>
                          <a:pt x="67" y="24"/>
                        </a:cubicBezTo>
                        <a:cubicBezTo>
                          <a:pt x="67" y="26"/>
                          <a:pt x="67" y="28"/>
                          <a:pt x="67" y="30"/>
                        </a:cubicBezTo>
                        <a:cubicBezTo>
                          <a:pt x="67" y="32"/>
                          <a:pt x="70" y="35"/>
                          <a:pt x="70" y="37"/>
                        </a:cubicBezTo>
                        <a:cubicBezTo>
                          <a:pt x="70" y="37"/>
                          <a:pt x="70" y="38"/>
                          <a:pt x="70" y="39"/>
                        </a:cubicBezTo>
                        <a:cubicBezTo>
                          <a:pt x="69" y="40"/>
                          <a:pt x="68" y="41"/>
                          <a:pt x="67" y="41"/>
                        </a:cubicBezTo>
                        <a:cubicBezTo>
                          <a:pt x="65" y="41"/>
                          <a:pt x="48" y="47"/>
                          <a:pt x="48" y="48"/>
                        </a:cubicBezTo>
                        <a:cubicBezTo>
                          <a:pt x="48" y="49"/>
                          <a:pt x="62" y="62"/>
                          <a:pt x="61" y="64"/>
                        </a:cubicBezTo>
                        <a:cubicBezTo>
                          <a:pt x="60" y="65"/>
                          <a:pt x="57" y="66"/>
                          <a:pt x="55" y="67"/>
                        </a:cubicBezTo>
                        <a:cubicBezTo>
                          <a:pt x="54" y="68"/>
                          <a:pt x="56" y="75"/>
                          <a:pt x="52" y="72"/>
                        </a:cubicBezTo>
                        <a:cubicBezTo>
                          <a:pt x="51" y="72"/>
                          <a:pt x="44" y="73"/>
                          <a:pt x="43" y="73"/>
                        </a:cubicBezTo>
                        <a:cubicBezTo>
                          <a:pt x="42" y="73"/>
                          <a:pt x="37" y="75"/>
                          <a:pt x="35" y="75"/>
                        </a:cubicBezTo>
                        <a:cubicBezTo>
                          <a:pt x="33" y="75"/>
                          <a:pt x="32" y="74"/>
                          <a:pt x="31" y="74"/>
                        </a:cubicBezTo>
                        <a:cubicBezTo>
                          <a:pt x="30" y="74"/>
                          <a:pt x="30" y="74"/>
                          <a:pt x="29" y="73"/>
                        </a:cubicBezTo>
                        <a:cubicBezTo>
                          <a:pt x="27" y="73"/>
                          <a:pt x="23" y="72"/>
                          <a:pt x="22" y="72"/>
                        </a:cubicBezTo>
                        <a:cubicBezTo>
                          <a:pt x="21" y="72"/>
                          <a:pt x="17" y="73"/>
                          <a:pt x="16" y="73"/>
                        </a:cubicBezTo>
                        <a:cubicBezTo>
                          <a:pt x="13" y="73"/>
                          <a:pt x="13" y="73"/>
                          <a:pt x="13" y="73"/>
                        </a:cubicBezTo>
                        <a:cubicBezTo>
                          <a:pt x="14" y="70"/>
                          <a:pt x="16" y="63"/>
                          <a:pt x="17" y="62"/>
                        </a:cubicBezTo>
                        <a:cubicBezTo>
                          <a:pt x="18" y="60"/>
                          <a:pt x="8" y="59"/>
                          <a:pt x="6" y="58"/>
                        </a:cubicBezTo>
                        <a:cubicBezTo>
                          <a:pt x="5" y="57"/>
                          <a:pt x="4" y="56"/>
                          <a:pt x="4" y="55"/>
                        </a:cubicBezTo>
                        <a:cubicBezTo>
                          <a:pt x="4" y="54"/>
                          <a:pt x="4" y="53"/>
                          <a:pt x="4" y="53"/>
                        </a:cubicBezTo>
                        <a:cubicBezTo>
                          <a:pt x="4" y="50"/>
                          <a:pt x="5" y="47"/>
                          <a:pt x="3" y="46"/>
                        </a:cubicBezTo>
                        <a:cubicBezTo>
                          <a:pt x="2" y="45"/>
                          <a:pt x="2" y="44"/>
                          <a:pt x="2" y="43"/>
                        </a:cubicBezTo>
                        <a:cubicBezTo>
                          <a:pt x="1" y="42"/>
                          <a:pt x="1" y="41"/>
                          <a:pt x="1" y="40"/>
                        </a:cubicBezTo>
                        <a:cubicBezTo>
                          <a:pt x="1" y="39"/>
                          <a:pt x="3" y="36"/>
                          <a:pt x="2" y="35"/>
                        </a:cubicBezTo>
                        <a:cubicBezTo>
                          <a:pt x="1" y="34"/>
                          <a:pt x="0" y="32"/>
                          <a:pt x="1" y="31"/>
                        </a:cubicBezTo>
                        <a:cubicBezTo>
                          <a:pt x="2" y="31"/>
                          <a:pt x="7" y="31"/>
                          <a:pt x="8" y="30"/>
                        </a:cubicBezTo>
                        <a:cubicBezTo>
                          <a:pt x="9" y="29"/>
                          <a:pt x="9" y="25"/>
                          <a:pt x="9" y="23"/>
                        </a:cubicBezTo>
                        <a:cubicBezTo>
                          <a:pt x="9" y="21"/>
                          <a:pt x="10" y="19"/>
                          <a:pt x="9" y="18"/>
                        </a:cubicBezTo>
                        <a:cubicBezTo>
                          <a:pt x="9" y="17"/>
                          <a:pt x="8" y="14"/>
                          <a:pt x="8"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8" name="Freeform 243">
                    <a:extLst>
                      <a:ext uri="{FF2B5EF4-FFF2-40B4-BE49-F238E27FC236}">
                        <a16:creationId xmlns:a16="http://schemas.microsoft.com/office/drawing/2014/main" id="{7BECDA30-F75D-6B48-F3BA-263DD7B13099}"/>
                      </a:ext>
                    </a:extLst>
                  </p:cNvPr>
                  <p:cNvSpPr>
                    <a:spLocks/>
                  </p:cNvSpPr>
                  <p:nvPr>
                    <p:custDataLst>
                      <p:tags r:id="rId180"/>
                    </p:custDataLst>
                  </p:nvPr>
                </p:nvSpPr>
                <p:spPr bwMode="auto">
                  <a:xfrm>
                    <a:off x="5933409" y="3074856"/>
                    <a:ext cx="117219" cy="68752"/>
                  </a:xfrm>
                  <a:custGeom>
                    <a:avLst/>
                    <a:gdLst>
                      <a:gd name="T0" fmla="*/ 27719 w 34"/>
                      <a:gd name="T1" fmla="*/ 75418 h 19"/>
                      <a:gd name="T2" fmla="*/ 0 w 34"/>
                      <a:gd name="T3" fmla="*/ 70031 h 19"/>
                      <a:gd name="T4" fmla="*/ 23098 w 34"/>
                      <a:gd name="T5" fmla="*/ 32322 h 19"/>
                      <a:gd name="T6" fmla="*/ 55436 w 34"/>
                      <a:gd name="T7" fmla="*/ 10774 h 19"/>
                      <a:gd name="T8" fmla="*/ 55436 w 34"/>
                      <a:gd name="T9" fmla="*/ 5386 h 19"/>
                      <a:gd name="T10" fmla="*/ 69295 w 34"/>
                      <a:gd name="T11" fmla="*/ 5386 h 19"/>
                      <a:gd name="T12" fmla="*/ 97014 w 34"/>
                      <a:gd name="T13" fmla="*/ 0 h 19"/>
                      <a:gd name="T14" fmla="*/ 129350 w 34"/>
                      <a:gd name="T15" fmla="*/ 5386 h 19"/>
                      <a:gd name="T16" fmla="*/ 124731 w 34"/>
                      <a:gd name="T17" fmla="*/ 37710 h 19"/>
                      <a:gd name="T18" fmla="*/ 152450 w 34"/>
                      <a:gd name="T19" fmla="*/ 43096 h 19"/>
                      <a:gd name="T20" fmla="*/ 157069 w 34"/>
                      <a:gd name="T21" fmla="*/ 53871 h 19"/>
                      <a:gd name="T22" fmla="*/ 157069 w 34"/>
                      <a:gd name="T23" fmla="*/ 59257 h 19"/>
                      <a:gd name="T24" fmla="*/ 147830 w 34"/>
                      <a:gd name="T25" fmla="*/ 75418 h 19"/>
                      <a:gd name="T26" fmla="*/ 124731 w 34"/>
                      <a:gd name="T27" fmla="*/ 64643 h 19"/>
                      <a:gd name="T28" fmla="*/ 106253 w 34"/>
                      <a:gd name="T29" fmla="*/ 102353 h 19"/>
                      <a:gd name="T30" fmla="*/ 83155 w 34"/>
                      <a:gd name="T31" fmla="*/ 64643 h 19"/>
                      <a:gd name="T32" fmla="*/ 69295 w 34"/>
                      <a:gd name="T33" fmla="*/ 91578 h 19"/>
                      <a:gd name="T34" fmla="*/ 55436 w 34"/>
                      <a:gd name="T35" fmla="*/ 96967 h 19"/>
                      <a:gd name="T36" fmla="*/ 36958 w 34"/>
                      <a:gd name="T37" fmla="*/ 102353 h 19"/>
                      <a:gd name="T38" fmla="*/ 27719 w 34"/>
                      <a:gd name="T39" fmla="*/ 75418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19">
                        <a:moveTo>
                          <a:pt x="6" y="14"/>
                        </a:moveTo>
                        <a:cubicBezTo>
                          <a:pt x="5" y="14"/>
                          <a:pt x="0" y="15"/>
                          <a:pt x="0" y="13"/>
                        </a:cubicBezTo>
                        <a:cubicBezTo>
                          <a:pt x="0" y="12"/>
                          <a:pt x="3" y="7"/>
                          <a:pt x="5" y="6"/>
                        </a:cubicBezTo>
                        <a:cubicBezTo>
                          <a:pt x="7" y="5"/>
                          <a:pt x="11" y="3"/>
                          <a:pt x="12" y="2"/>
                        </a:cubicBezTo>
                        <a:cubicBezTo>
                          <a:pt x="12" y="2"/>
                          <a:pt x="12" y="1"/>
                          <a:pt x="12" y="1"/>
                        </a:cubicBezTo>
                        <a:cubicBezTo>
                          <a:pt x="15" y="1"/>
                          <a:pt x="15" y="1"/>
                          <a:pt x="15" y="1"/>
                        </a:cubicBezTo>
                        <a:cubicBezTo>
                          <a:pt x="16" y="1"/>
                          <a:pt x="20" y="0"/>
                          <a:pt x="21" y="0"/>
                        </a:cubicBezTo>
                        <a:cubicBezTo>
                          <a:pt x="22" y="0"/>
                          <a:pt x="26" y="1"/>
                          <a:pt x="28" y="1"/>
                        </a:cubicBezTo>
                        <a:cubicBezTo>
                          <a:pt x="27" y="7"/>
                          <a:pt x="27" y="7"/>
                          <a:pt x="27" y="7"/>
                        </a:cubicBezTo>
                        <a:cubicBezTo>
                          <a:pt x="28" y="7"/>
                          <a:pt x="32" y="8"/>
                          <a:pt x="33" y="8"/>
                        </a:cubicBezTo>
                        <a:cubicBezTo>
                          <a:pt x="33" y="8"/>
                          <a:pt x="34" y="9"/>
                          <a:pt x="34" y="10"/>
                        </a:cubicBezTo>
                        <a:cubicBezTo>
                          <a:pt x="34" y="10"/>
                          <a:pt x="34" y="11"/>
                          <a:pt x="34" y="11"/>
                        </a:cubicBezTo>
                        <a:cubicBezTo>
                          <a:pt x="34" y="12"/>
                          <a:pt x="32" y="14"/>
                          <a:pt x="32" y="14"/>
                        </a:cubicBezTo>
                        <a:cubicBezTo>
                          <a:pt x="31" y="15"/>
                          <a:pt x="28" y="12"/>
                          <a:pt x="27" y="12"/>
                        </a:cubicBezTo>
                        <a:cubicBezTo>
                          <a:pt x="26" y="12"/>
                          <a:pt x="24" y="18"/>
                          <a:pt x="23" y="19"/>
                        </a:cubicBezTo>
                        <a:cubicBezTo>
                          <a:pt x="22" y="19"/>
                          <a:pt x="20" y="12"/>
                          <a:pt x="18" y="12"/>
                        </a:cubicBezTo>
                        <a:cubicBezTo>
                          <a:pt x="18" y="12"/>
                          <a:pt x="16" y="16"/>
                          <a:pt x="15" y="17"/>
                        </a:cubicBezTo>
                        <a:cubicBezTo>
                          <a:pt x="14" y="18"/>
                          <a:pt x="12" y="18"/>
                          <a:pt x="12" y="18"/>
                        </a:cubicBezTo>
                        <a:cubicBezTo>
                          <a:pt x="8" y="19"/>
                          <a:pt x="8" y="19"/>
                          <a:pt x="8" y="19"/>
                        </a:cubicBezTo>
                        <a:cubicBezTo>
                          <a:pt x="8" y="16"/>
                          <a:pt x="8" y="15"/>
                          <a:pt x="6"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69" name="Freeform 244">
                    <a:extLst>
                      <a:ext uri="{FF2B5EF4-FFF2-40B4-BE49-F238E27FC236}">
                        <a16:creationId xmlns:a16="http://schemas.microsoft.com/office/drawing/2014/main" id="{16F273DE-41D5-09E8-133F-77284399DBD3}"/>
                      </a:ext>
                    </a:extLst>
                  </p:cNvPr>
                  <p:cNvSpPr>
                    <a:spLocks/>
                  </p:cNvSpPr>
                  <p:nvPr>
                    <p:custDataLst>
                      <p:tags r:id="rId181"/>
                    </p:custDataLst>
                  </p:nvPr>
                </p:nvSpPr>
                <p:spPr bwMode="auto">
                  <a:xfrm>
                    <a:off x="6624606" y="3473616"/>
                    <a:ext cx="60631" cy="37323"/>
                  </a:xfrm>
                  <a:custGeom>
                    <a:avLst/>
                    <a:gdLst>
                      <a:gd name="T0" fmla="*/ 30868 w 18"/>
                      <a:gd name="T1" fmla="*/ 57310 h 10"/>
                      <a:gd name="T2" fmla="*/ 8820 w 18"/>
                      <a:gd name="T3" fmla="*/ 51579 h 10"/>
                      <a:gd name="T4" fmla="*/ 17638 w 18"/>
                      <a:gd name="T5" fmla="*/ 28656 h 10"/>
                      <a:gd name="T6" fmla="*/ 70555 w 18"/>
                      <a:gd name="T7" fmla="*/ 5730 h 10"/>
                      <a:gd name="T8" fmla="*/ 52917 w 18"/>
                      <a:gd name="T9" fmla="*/ 51579 h 10"/>
                      <a:gd name="T10" fmla="*/ 30868 w 18"/>
                      <a:gd name="T11" fmla="*/ 5731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0">
                        <a:moveTo>
                          <a:pt x="7" y="10"/>
                        </a:moveTo>
                        <a:cubicBezTo>
                          <a:pt x="5" y="10"/>
                          <a:pt x="2" y="9"/>
                          <a:pt x="2" y="9"/>
                        </a:cubicBezTo>
                        <a:cubicBezTo>
                          <a:pt x="0" y="7"/>
                          <a:pt x="2" y="5"/>
                          <a:pt x="4" y="5"/>
                        </a:cubicBezTo>
                        <a:cubicBezTo>
                          <a:pt x="5" y="4"/>
                          <a:pt x="15" y="2"/>
                          <a:pt x="16" y="1"/>
                        </a:cubicBezTo>
                        <a:cubicBezTo>
                          <a:pt x="18" y="0"/>
                          <a:pt x="14" y="8"/>
                          <a:pt x="12" y="9"/>
                        </a:cubicBezTo>
                        <a:cubicBezTo>
                          <a:pt x="11" y="10"/>
                          <a:pt x="9" y="10"/>
                          <a:pt x="7" y="1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0" name="Freeform 246">
                    <a:extLst>
                      <a:ext uri="{FF2B5EF4-FFF2-40B4-BE49-F238E27FC236}">
                        <a16:creationId xmlns:a16="http://schemas.microsoft.com/office/drawing/2014/main" id="{8409213C-31C3-C6F3-56FE-8166D3D26466}"/>
                      </a:ext>
                    </a:extLst>
                  </p:cNvPr>
                  <p:cNvSpPr>
                    <a:spLocks/>
                  </p:cNvSpPr>
                  <p:nvPr>
                    <p:custDataLst>
                      <p:tags r:id="rId182"/>
                    </p:custDataLst>
                  </p:nvPr>
                </p:nvSpPr>
                <p:spPr bwMode="auto">
                  <a:xfrm>
                    <a:off x="6398249" y="3473616"/>
                    <a:ext cx="74778" cy="33394"/>
                  </a:xfrm>
                  <a:custGeom>
                    <a:avLst/>
                    <a:gdLst>
                      <a:gd name="T0" fmla="*/ 22452 w 22"/>
                      <a:gd name="T1" fmla="*/ 28320 h 9"/>
                      <a:gd name="T2" fmla="*/ 0 w 22"/>
                      <a:gd name="T3" fmla="*/ 16992 h 9"/>
                      <a:gd name="T4" fmla="*/ 8981 w 22"/>
                      <a:gd name="T5" fmla="*/ 5665 h 9"/>
                      <a:gd name="T6" fmla="*/ 67355 w 22"/>
                      <a:gd name="T7" fmla="*/ 11328 h 9"/>
                      <a:gd name="T8" fmla="*/ 80825 w 22"/>
                      <a:gd name="T9" fmla="*/ 22657 h 9"/>
                      <a:gd name="T10" fmla="*/ 98787 w 22"/>
                      <a:gd name="T11" fmla="*/ 22657 h 9"/>
                      <a:gd name="T12" fmla="*/ 98787 w 22"/>
                      <a:gd name="T13" fmla="*/ 45313 h 9"/>
                      <a:gd name="T14" fmla="*/ 71846 w 22"/>
                      <a:gd name="T15" fmla="*/ 45313 h 9"/>
                      <a:gd name="T16" fmla="*/ 40412 w 22"/>
                      <a:gd name="T17" fmla="*/ 45313 h 9"/>
                      <a:gd name="T18" fmla="*/ 22452 w 22"/>
                      <a:gd name="T19" fmla="*/ 2832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9">
                        <a:moveTo>
                          <a:pt x="5" y="5"/>
                        </a:moveTo>
                        <a:cubicBezTo>
                          <a:pt x="4" y="5"/>
                          <a:pt x="0" y="3"/>
                          <a:pt x="0" y="3"/>
                        </a:cubicBezTo>
                        <a:cubicBezTo>
                          <a:pt x="0" y="1"/>
                          <a:pt x="0" y="0"/>
                          <a:pt x="2" y="1"/>
                        </a:cubicBezTo>
                        <a:cubicBezTo>
                          <a:pt x="4" y="1"/>
                          <a:pt x="14" y="2"/>
                          <a:pt x="15" y="2"/>
                        </a:cubicBezTo>
                        <a:cubicBezTo>
                          <a:pt x="17" y="2"/>
                          <a:pt x="17" y="4"/>
                          <a:pt x="18" y="4"/>
                        </a:cubicBezTo>
                        <a:cubicBezTo>
                          <a:pt x="19" y="4"/>
                          <a:pt x="22" y="3"/>
                          <a:pt x="22" y="4"/>
                        </a:cubicBezTo>
                        <a:cubicBezTo>
                          <a:pt x="22" y="5"/>
                          <a:pt x="22" y="7"/>
                          <a:pt x="22" y="8"/>
                        </a:cubicBezTo>
                        <a:cubicBezTo>
                          <a:pt x="22" y="9"/>
                          <a:pt x="19" y="8"/>
                          <a:pt x="16" y="8"/>
                        </a:cubicBezTo>
                        <a:cubicBezTo>
                          <a:pt x="13" y="8"/>
                          <a:pt x="10" y="8"/>
                          <a:pt x="9" y="8"/>
                        </a:cubicBezTo>
                        <a:cubicBezTo>
                          <a:pt x="8" y="8"/>
                          <a:pt x="7" y="5"/>
                          <a:pt x="5" y="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1" name="Freeform 247">
                    <a:extLst>
                      <a:ext uri="{FF2B5EF4-FFF2-40B4-BE49-F238E27FC236}">
                        <a16:creationId xmlns:a16="http://schemas.microsoft.com/office/drawing/2014/main" id="{32E71136-A9A2-33E0-5A0C-D586CDF091FF}"/>
                      </a:ext>
                    </a:extLst>
                  </p:cNvPr>
                  <p:cNvSpPr>
                    <a:spLocks/>
                  </p:cNvSpPr>
                  <p:nvPr>
                    <p:custDataLst>
                      <p:tags r:id="rId183"/>
                    </p:custDataLst>
                  </p:nvPr>
                </p:nvSpPr>
                <p:spPr bwMode="auto">
                  <a:xfrm>
                    <a:off x="6307300" y="3269324"/>
                    <a:ext cx="169768" cy="178754"/>
                  </a:xfrm>
                  <a:custGeom>
                    <a:avLst/>
                    <a:gdLst>
                      <a:gd name="T0" fmla="*/ 13995 w 49"/>
                      <a:gd name="T1" fmla="*/ 136720 h 50"/>
                      <a:gd name="T2" fmla="*/ 0 w 49"/>
                      <a:gd name="T3" fmla="*/ 110427 h 50"/>
                      <a:gd name="T4" fmla="*/ 32657 w 49"/>
                      <a:gd name="T5" fmla="*/ 68359 h 50"/>
                      <a:gd name="T6" fmla="*/ 32657 w 49"/>
                      <a:gd name="T7" fmla="*/ 57843 h 50"/>
                      <a:gd name="T8" fmla="*/ 65314 w 49"/>
                      <a:gd name="T9" fmla="*/ 42067 h 50"/>
                      <a:gd name="T10" fmla="*/ 97971 w 49"/>
                      <a:gd name="T11" fmla="*/ 31552 h 50"/>
                      <a:gd name="T12" fmla="*/ 102636 w 49"/>
                      <a:gd name="T13" fmla="*/ 31552 h 50"/>
                      <a:gd name="T14" fmla="*/ 130629 w 49"/>
                      <a:gd name="T15" fmla="*/ 15776 h 50"/>
                      <a:gd name="T16" fmla="*/ 167950 w 49"/>
                      <a:gd name="T17" fmla="*/ 15776 h 50"/>
                      <a:gd name="T18" fmla="*/ 200607 w 49"/>
                      <a:gd name="T19" fmla="*/ 21034 h 50"/>
                      <a:gd name="T20" fmla="*/ 219269 w 49"/>
                      <a:gd name="T21" fmla="*/ 0 h 50"/>
                      <a:gd name="T22" fmla="*/ 228600 w 49"/>
                      <a:gd name="T23" fmla="*/ 36810 h 50"/>
                      <a:gd name="T24" fmla="*/ 214605 w 49"/>
                      <a:gd name="T25" fmla="*/ 57843 h 50"/>
                      <a:gd name="T26" fmla="*/ 186612 w 49"/>
                      <a:gd name="T27" fmla="*/ 47325 h 50"/>
                      <a:gd name="T28" fmla="*/ 149290 w 49"/>
                      <a:gd name="T29" fmla="*/ 52585 h 50"/>
                      <a:gd name="T30" fmla="*/ 135293 w 49"/>
                      <a:gd name="T31" fmla="*/ 68359 h 50"/>
                      <a:gd name="T32" fmla="*/ 149290 w 49"/>
                      <a:gd name="T33" fmla="*/ 89393 h 50"/>
                      <a:gd name="T34" fmla="*/ 121298 w 49"/>
                      <a:gd name="T35" fmla="*/ 94653 h 50"/>
                      <a:gd name="T36" fmla="*/ 97971 w 49"/>
                      <a:gd name="T37" fmla="*/ 68359 h 50"/>
                      <a:gd name="T38" fmla="*/ 88641 w 49"/>
                      <a:gd name="T39" fmla="*/ 94653 h 50"/>
                      <a:gd name="T40" fmla="*/ 111967 w 49"/>
                      <a:gd name="T41" fmla="*/ 131462 h 50"/>
                      <a:gd name="T42" fmla="*/ 130629 w 49"/>
                      <a:gd name="T43" fmla="*/ 152496 h 50"/>
                      <a:gd name="T44" fmla="*/ 149290 w 49"/>
                      <a:gd name="T45" fmla="*/ 184046 h 50"/>
                      <a:gd name="T46" fmla="*/ 172617 w 49"/>
                      <a:gd name="T47" fmla="*/ 199821 h 50"/>
                      <a:gd name="T48" fmla="*/ 139959 w 49"/>
                      <a:gd name="T49" fmla="*/ 199821 h 50"/>
                      <a:gd name="T50" fmla="*/ 116633 w 49"/>
                      <a:gd name="T51" fmla="*/ 194563 h 50"/>
                      <a:gd name="T52" fmla="*/ 116633 w 49"/>
                      <a:gd name="T53" fmla="*/ 215597 h 50"/>
                      <a:gd name="T54" fmla="*/ 93307 w 49"/>
                      <a:gd name="T55" fmla="*/ 215597 h 50"/>
                      <a:gd name="T56" fmla="*/ 102636 w 49"/>
                      <a:gd name="T57" fmla="*/ 262923 h 50"/>
                      <a:gd name="T58" fmla="*/ 74645 w 49"/>
                      <a:gd name="T59" fmla="*/ 252405 h 50"/>
                      <a:gd name="T60" fmla="*/ 51319 w 49"/>
                      <a:gd name="T61" fmla="*/ 241889 h 50"/>
                      <a:gd name="T62" fmla="*/ 55983 w 49"/>
                      <a:gd name="T63" fmla="*/ 215597 h 50"/>
                      <a:gd name="T64" fmla="*/ 41988 w 49"/>
                      <a:gd name="T65" fmla="*/ 194563 h 50"/>
                      <a:gd name="T66" fmla="*/ 65314 w 49"/>
                      <a:gd name="T67" fmla="*/ 189304 h 50"/>
                      <a:gd name="T68" fmla="*/ 37322 w 49"/>
                      <a:gd name="T69" fmla="*/ 168270 h 50"/>
                      <a:gd name="T70" fmla="*/ 13995 w 49"/>
                      <a:gd name="T71" fmla="*/ 136720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 h="50">
                        <a:moveTo>
                          <a:pt x="3" y="26"/>
                        </a:moveTo>
                        <a:cubicBezTo>
                          <a:pt x="2" y="24"/>
                          <a:pt x="1" y="23"/>
                          <a:pt x="0" y="21"/>
                        </a:cubicBezTo>
                        <a:cubicBezTo>
                          <a:pt x="3" y="18"/>
                          <a:pt x="7" y="14"/>
                          <a:pt x="7" y="13"/>
                        </a:cubicBezTo>
                        <a:cubicBezTo>
                          <a:pt x="7" y="13"/>
                          <a:pt x="7" y="12"/>
                          <a:pt x="7" y="11"/>
                        </a:cubicBezTo>
                        <a:cubicBezTo>
                          <a:pt x="7" y="11"/>
                          <a:pt x="13" y="8"/>
                          <a:pt x="14" y="8"/>
                        </a:cubicBezTo>
                        <a:cubicBezTo>
                          <a:pt x="15" y="7"/>
                          <a:pt x="19" y="6"/>
                          <a:pt x="21" y="6"/>
                        </a:cubicBezTo>
                        <a:cubicBezTo>
                          <a:pt x="21" y="6"/>
                          <a:pt x="21" y="6"/>
                          <a:pt x="22" y="6"/>
                        </a:cubicBezTo>
                        <a:cubicBezTo>
                          <a:pt x="24" y="5"/>
                          <a:pt x="27" y="3"/>
                          <a:pt x="28" y="3"/>
                        </a:cubicBezTo>
                        <a:cubicBezTo>
                          <a:pt x="30" y="3"/>
                          <a:pt x="35" y="3"/>
                          <a:pt x="36" y="3"/>
                        </a:cubicBezTo>
                        <a:cubicBezTo>
                          <a:pt x="37" y="4"/>
                          <a:pt x="42" y="5"/>
                          <a:pt x="43" y="4"/>
                        </a:cubicBezTo>
                        <a:cubicBezTo>
                          <a:pt x="44" y="2"/>
                          <a:pt x="46" y="1"/>
                          <a:pt x="47" y="0"/>
                        </a:cubicBezTo>
                        <a:cubicBezTo>
                          <a:pt x="49" y="7"/>
                          <a:pt x="49" y="7"/>
                          <a:pt x="49" y="7"/>
                        </a:cubicBezTo>
                        <a:cubicBezTo>
                          <a:pt x="46" y="11"/>
                          <a:pt x="46" y="11"/>
                          <a:pt x="46" y="11"/>
                        </a:cubicBezTo>
                        <a:cubicBezTo>
                          <a:pt x="44" y="9"/>
                          <a:pt x="41" y="9"/>
                          <a:pt x="40" y="9"/>
                        </a:cubicBezTo>
                        <a:cubicBezTo>
                          <a:pt x="38" y="9"/>
                          <a:pt x="33" y="9"/>
                          <a:pt x="32" y="10"/>
                        </a:cubicBezTo>
                        <a:cubicBezTo>
                          <a:pt x="30" y="11"/>
                          <a:pt x="27" y="12"/>
                          <a:pt x="29" y="13"/>
                        </a:cubicBezTo>
                        <a:cubicBezTo>
                          <a:pt x="32" y="15"/>
                          <a:pt x="34" y="17"/>
                          <a:pt x="32" y="17"/>
                        </a:cubicBezTo>
                        <a:cubicBezTo>
                          <a:pt x="31" y="18"/>
                          <a:pt x="27" y="20"/>
                          <a:pt x="26" y="18"/>
                        </a:cubicBezTo>
                        <a:cubicBezTo>
                          <a:pt x="25" y="17"/>
                          <a:pt x="23" y="13"/>
                          <a:pt x="21" y="13"/>
                        </a:cubicBezTo>
                        <a:cubicBezTo>
                          <a:pt x="20" y="13"/>
                          <a:pt x="19" y="16"/>
                          <a:pt x="19" y="18"/>
                        </a:cubicBezTo>
                        <a:cubicBezTo>
                          <a:pt x="20" y="21"/>
                          <a:pt x="24" y="23"/>
                          <a:pt x="24" y="25"/>
                        </a:cubicBezTo>
                        <a:cubicBezTo>
                          <a:pt x="24" y="27"/>
                          <a:pt x="25" y="27"/>
                          <a:pt x="28" y="29"/>
                        </a:cubicBezTo>
                        <a:cubicBezTo>
                          <a:pt x="30" y="31"/>
                          <a:pt x="32" y="34"/>
                          <a:pt x="32" y="35"/>
                        </a:cubicBezTo>
                        <a:cubicBezTo>
                          <a:pt x="33" y="35"/>
                          <a:pt x="37" y="38"/>
                          <a:pt x="37" y="38"/>
                        </a:cubicBezTo>
                        <a:cubicBezTo>
                          <a:pt x="36" y="39"/>
                          <a:pt x="32" y="37"/>
                          <a:pt x="30" y="38"/>
                        </a:cubicBezTo>
                        <a:cubicBezTo>
                          <a:pt x="29" y="38"/>
                          <a:pt x="26" y="35"/>
                          <a:pt x="25" y="37"/>
                        </a:cubicBezTo>
                        <a:cubicBezTo>
                          <a:pt x="24" y="38"/>
                          <a:pt x="26" y="41"/>
                          <a:pt x="25" y="41"/>
                        </a:cubicBezTo>
                        <a:cubicBezTo>
                          <a:pt x="24" y="42"/>
                          <a:pt x="21" y="39"/>
                          <a:pt x="20" y="41"/>
                        </a:cubicBezTo>
                        <a:cubicBezTo>
                          <a:pt x="20" y="42"/>
                          <a:pt x="24" y="50"/>
                          <a:pt x="22" y="50"/>
                        </a:cubicBezTo>
                        <a:cubicBezTo>
                          <a:pt x="21" y="50"/>
                          <a:pt x="17" y="48"/>
                          <a:pt x="16" y="48"/>
                        </a:cubicBezTo>
                        <a:cubicBezTo>
                          <a:pt x="15" y="47"/>
                          <a:pt x="11" y="47"/>
                          <a:pt x="11" y="46"/>
                        </a:cubicBezTo>
                        <a:cubicBezTo>
                          <a:pt x="11" y="44"/>
                          <a:pt x="14" y="42"/>
                          <a:pt x="12" y="41"/>
                        </a:cubicBezTo>
                        <a:cubicBezTo>
                          <a:pt x="10" y="39"/>
                          <a:pt x="8" y="37"/>
                          <a:pt x="9" y="37"/>
                        </a:cubicBezTo>
                        <a:cubicBezTo>
                          <a:pt x="10" y="36"/>
                          <a:pt x="12" y="36"/>
                          <a:pt x="14" y="36"/>
                        </a:cubicBezTo>
                        <a:cubicBezTo>
                          <a:pt x="15" y="36"/>
                          <a:pt x="10" y="33"/>
                          <a:pt x="8" y="32"/>
                        </a:cubicBezTo>
                        <a:cubicBezTo>
                          <a:pt x="6" y="30"/>
                          <a:pt x="5" y="28"/>
                          <a:pt x="3" y="2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2" name="Freeform 248">
                    <a:extLst>
                      <a:ext uri="{FF2B5EF4-FFF2-40B4-BE49-F238E27FC236}">
                        <a16:creationId xmlns:a16="http://schemas.microsoft.com/office/drawing/2014/main" id="{F6EEFF50-CE3F-BDAC-FAD7-D369080FA765}"/>
                      </a:ext>
                    </a:extLst>
                  </p:cNvPr>
                  <p:cNvSpPr>
                    <a:spLocks/>
                  </p:cNvSpPr>
                  <p:nvPr>
                    <p:custDataLst>
                      <p:tags r:id="rId184"/>
                    </p:custDataLst>
                  </p:nvPr>
                </p:nvSpPr>
                <p:spPr bwMode="auto">
                  <a:xfrm>
                    <a:off x="6321447" y="3257539"/>
                    <a:ext cx="62653" cy="51072"/>
                  </a:xfrm>
                  <a:custGeom>
                    <a:avLst/>
                    <a:gdLst>
                      <a:gd name="T0" fmla="*/ 4709 w 18"/>
                      <a:gd name="T1" fmla="*/ 65704 h 14"/>
                      <a:gd name="T2" fmla="*/ 0 w 18"/>
                      <a:gd name="T3" fmla="*/ 32851 h 14"/>
                      <a:gd name="T4" fmla="*/ 0 w 18"/>
                      <a:gd name="T5" fmla="*/ 16426 h 14"/>
                      <a:gd name="T6" fmla="*/ 61213 w 18"/>
                      <a:gd name="T7" fmla="*/ 0 h 14"/>
                      <a:gd name="T8" fmla="*/ 84756 w 18"/>
                      <a:gd name="T9" fmla="*/ 27376 h 14"/>
                      <a:gd name="T10" fmla="*/ 84756 w 18"/>
                      <a:gd name="T11" fmla="*/ 49277 h 14"/>
                      <a:gd name="T12" fmla="*/ 80047 w 18"/>
                      <a:gd name="T13" fmla="*/ 49277 h 14"/>
                      <a:gd name="T14" fmla="*/ 47087 w 18"/>
                      <a:gd name="T15" fmla="*/ 60227 h 14"/>
                      <a:gd name="T16" fmla="*/ 14126 w 18"/>
                      <a:gd name="T17" fmla="*/ 76654 h 14"/>
                      <a:gd name="T18" fmla="*/ 4709 w 18"/>
                      <a:gd name="T19" fmla="*/ 6570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4">
                        <a:moveTo>
                          <a:pt x="1" y="12"/>
                        </a:moveTo>
                        <a:cubicBezTo>
                          <a:pt x="0" y="12"/>
                          <a:pt x="0" y="9"/>
                          <a:pt x="0" y="6"/>
                        </a:cubicBezTo>
                        <a:cubicBezTo>
                          <a:pt x="0" y="5"/>
                          <a:pt x="0" y="4"/>
                          <a:pt x="0" y="3"/>
                        </a:cubicBezTo>
                        <a:cubicBezTo>
                          <a:pt x="13" y="0"/>
                          <a:pt x="13" y="0"/>
                          <a:pt x="13" y="0"/>
                        </a:cubicBezTo>
                        <a:cubicBezTo>
                          <a:pt x="13" y="2"/>
                          <a:pt x="17" y="3"/>
                          <a:pt x="18" y="5"/>
                        </a:cubicBezTo>
                        <a:cubicBezTo>
                          <a:pt x="18" y="9"/>
                          <a:pt x="18" y="9"/>
                          <a:pt x="18" y="9"/>
                        </a:cubicBezTo>
                        <a:cubicBezTo>
                          <a:pt x="17" y="9"/>
                          <a:pt x="17" y="9"/>
                          <a:pt x="17" y="9"/>
                        </a:cubicBezTo>
                        <a:cubicBezTo>
                          <a:pt x="15" y="9"/>
                          <a:pt x="11" y="10"/>
                          <a:pt x="10" y="11"/>
                        </a:cubicBezTo>
                        <a:cubicBezTo>
                          <a:pt x="9" y="11"/>
                          <a:pt x="3" y="14"/>
                          <a:pt x="3" y="14"/>
                        </a:cubicBezTo>
                        <a:cubicBezTo>
                          <a:pt x="2" y="13"/>
                          <a:pt x="2" y="12"/>
                          <a:pt x="1" y="1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3" name="Freeform 249">
                    <a:extLst>
                      <a:ext uri="{FF2B5EF4-FFF2-40B4-BE49-F238E27FC236}">
                        <a16:creationId xmlns:a16="http://schemas.microsoft.com/office/drawing/2014/main" id="{841BF79F-5906-66D9-3A4C-4D8E9ECA73C6}"/>
                      </a:ext>
                    </a:extLst>
                  </p:cNvPr>
                  <p:cNvSpPr>
                    <a:spLocks/>
                  </p:cNvSpPr>
                  <p:nvPr>
                    <p:custDataLst>
                      <p:tags r:id="rId185"/>
                    </p:custDataLst>
                  </p:nvPr>
                </p:nvSpPr>
                <p:spPr bwMode="auto">
                  <a:xfrm>
                    <a:off x="6283050" y="3247718"/>
                    <a:ext cx="48507" cy="98217"/>
                  </a:xfrm>
                  <a:custGeom>
                    <a:avLst/>
                    <a:gdLst>
                      <a:gd name="T0" fmla="*/ 13995 w 14"/>
                      <a:gd name="T1" fmla="*/ 43554 h 27"/>
                      <a:gd name="T2" fmla="*/ 0 w 14"/>
                      <a:gd name="T3" fmla="*/ 27220 h 27"/>
                      <a:gd name="T4" fmla="*/ 13995 w 14"/>
                      <a:gd name="T5" fmla="*/ 10889 h 27"/>
                      <a:gd name="T6" fmla="*/ 32657 w 14"/>
                      <a:gd name="T7" fmla="*/ 5444 h 27"/>
                      <a:gd name="T8" fmla="*/ 37322 w 14"/>
                      <a:gd name="T9" fmla="*/ 0 h 27"/>
                      <a:gd name="T10" fmla="*/ 46653 w 14"/>
                      <a:gd name="T11" fmla="*/ 21776 h 27"/>
                      <a:gd name="T12" fmla="*/ 51319 w 14"/>
                      <a:gd name="T13" fmla="*/ 32665 h 27"/>
                      <a:gd name="T14" fmla="*/ 51319 w 14"/>
                      <a:gd name="T15" fmla="*/ 48996 h 27"/>
                      <a:gd name="T16" fmla="*/ 55983 w 14"/>
                      <a:gd name="T17" fmla="*/ 81661 h 27"/>
                      <a:gd name="T18" fmla="*/ 65314 w 14"/>
                      <a:gd name="T19" fmla="*/ 92550 h 27"/>
                      <a:gd name="T20" fmla="*/ 65314 w 14"/>
                      <a:gd name="T21" fmla="*/ 103437 h 27"/>
                      <a:gd name="T22" fmla="*/ 32657 w 14"/>
                      <a:gd name="T23" fmla="*/ 146991 h 27"/>
                      <a:gd name="T24" fmla="*/ 27993 w 14"/>
                      <a:gd name="T25" fmla="*/ 141546 h 27"/>
                      <a:gd name="T26" fmla="*/ 9331 w 14"/>
                      <a:gd name="T27" fmla="*/ 108881 h 27"/>
                      <a:gd name="T28" fmla="*/ 13995 w 14"/>
                      <a:gd name="T29" fmla="*/ 43554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 h="27">
                        <a:moveTo>
                          <a:pt x="3" y="8"/>
                        </a:moveTo>
                        <a:cubicBezTo>
                          <a:pt x="2" y="7"/>
                          <a:pt x="1" y="6"/>
                          <a:pt x="0" y="5"/>
                        </a:cubicBezTo>
                        <a:cubicBezTo>
                          <a:pt x="1" y="4"/>
                          <a:pt x="3" y="2"/>
                          <a:pt x="3" y="2"/>
                        </a:cubicBezTo>
                        <a:cubicBezTo>
                          <a:pt x="4" y="2"/>
                          <a:pt x="6" y="1"/>
                          <a:pt x="7" y="1"/>
                        </a:cubicBezTo>
                        <a:cubicBezTo>
                          <a:pt x="7" y="1"/>
                          <a:pt x="8" y="1"/>
                          <a:pt x="8" y="0"/>
                        </a:cubicBezTo>
                        <a:cubicBezTo>
                          <a:pt x="10" y="4"/>
                          <a:pt x="10" y="4"/>
                          <a:pt x="10" y="4"/>
                        </a:cubicBezTo>
                        <a:cubicBezTo>
                          <a:pt x="10" y="4"/>
                          <a:pt x="10" y="5"/>
                          <a:pt x="11" y="6"/>
                        </a:cubicBezTo>
                        <a:cubicBezTo>
                          <a:pt x="11" y="7"/>
                          <a:pt x="11" y="8"/>
                          <a:pt x="11" y="9"/>
                        </a:cubicBezTo>
                        <a:cubicBezTo>
                          <a:pt x="11" y="12"/>
                          <a:pt x="11" y="15"/>
                          <a:pt x="12" y="15"/>
                        </a:cubicBezTo>
                        <a:cubicBezTo>
                          <a:pt x="13" y="15"/>
                          <a:pt x="13" y="16"/>
                          <a:pt x="14" y="17"/>
                        </a:cubicBezTo>
                        <a:cubicBezTo>
                          <a:pt x="14" y="18"/>
                          <a:pt x="14" y="19"/>
                          <a:pt x="14" y="19"/>
                        </a:cubicBezTo>
                        <a:cubicBezTo>
                          <a:pt x="14" y="20"/>
                          <a:pt x="10" y="24"/>
                          <a:pt x="7" y="27"/>
                        </a:cubicBezTo>
                        <a:cubicBezTo>
                          <a:pt x="7" y="27"/>
                          <a:pt x="6" y="26"/>
                          <a:pt x="6" y="26"/>
                        </a:cubicBezTo>
                        <a:cubicBezTo>
                          <a:pt x="3" y="23"/>
                          <a:pt x="2" y="23"/>
                          <a:pt x="2" y="20"/>
                        </a:cubicBezTo>
                        <a:cubicBezTo>
                          <a:pt x="2" y="17"/>
                          <a:pt x="6" y="10"/>
                          <a:pt x="3" y="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4" name="Freeform 251">
                    <a:extLst>
                      <a:ext uri="{FF2B5EF4-FFF2-40B4-BE49-F238E27FC236}">
                        <a16:creationId xmlns:a16="http://schemas.microsoft.com/office/drawing/2014/main" id="{DA17E85C-F641-9269-69DD-0C8D7C9F8C97}"/>
                      </a:ext>
                    </a:extLst>
                  </p:cNvPr>
                  <p:cNvSpPr>
                    <a:spLocks/>
                  </p:cNvSpPr>
                  <p:nvPr>
                    <p:custDataLst>
                      <p:tags r:id="rId186"/>
                    </p:custDataLst>
                  </p:nvPr>
                </p:nvSpPr>
                <p:spPr bwMode="auto">
                  <a:xfrm>
                    <a:off x="5987975" y="3298791"/>
                    <a:ext cx="44464" cy="80539"/>
                  </a:xfrm>
                  <a:custGeom>
                    <a:avLst/>
                    <a:gdLst>
                      <a:gd name="T0" fmla="*/ 4547 w 13"/>
                      <a:gd name="T1" fmla="*/ 27569 h 22"/>
                      <a:gd name="T2" fmla="*/ 31826 w 13"/>
                      <a:gd name="T3" fmla="*/ 16542 h 22"/>
                      <a:gd name="T4" fmla="*/ 50011 w 13"/>
                      <a:gd name="T5" fmla="*/ 5515 h 22"/>
                      <a:gd name="T6" fmla="*/ 54557 w 13"/>
                      <a:gd name="T7" fmla="*/ 49623 h 22"/>
                      <a:gd name="T8" fmla="*/ 50011 w 13"/>
                      <a:gd name="T9" fmla="*/ 99246 h 22"/>
                      <a:gd name="T10" fmla="*/ 36371 w 13"/>
                      <a:gd name="T11" fmla="*/ 93732 h 22"/>
                      <a:gd name="T12" fmla="*/ 22733 w 13"/>
                      <a:gd name="T13" fmla="*/ 115786 h 22"/>
                      <a:gd name="T14" fmla="*/ 18186 w 13"/>
                      <a:gd name="T15" fmla="*/ 115786 h 22"/>
                      <a:gd name="T16" fmla="*/ 13640 w 13"/>
                      <a:gd name="T17" fmla="*/ 88219 h 22"/>
                      <a:gd name="T18" fmla="*/ 13640 w 13"/>
                      <a:gd name="T19" fmla="*/ 44109 h 22"/>
                      <a:gd name="T20" fmla="*/ 4547 w 13"/>
                      <a:gd name="T21" fmla="*/ 27569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2">
                        <a:moveTo>
                          <a:pt x="1" y="5"/>
                        </a:moveTo>
                        <a:cubicBezTo>
                          <a:pt x="2" y="3"/>
                          <a:pt x="6" y="4"/>
                          <a:pt x="7" y="3"/>
                        </a:cubicBezTo>
                        <a:cubicBezTo>
                          <a:pt x="8" y="2"/>
                          <a:pt x="10" y="0"/>
                          <a:pt x="11" y="1"/>
                        </a:cubicBezTo>
                        <a:cubicBezTo>
                          <a:pt x="12" y="3"/>
                          <a:pt x="12" y="6"/>
                          <a:pt x="12" y="9"/>
                        </a:cubicBezTo>
                        <a:cubicBezTo>
                          <a:pt x="12" y="11"/>
                          <a:pt x="13" y="19"/>
                          <a:pt x="11" y="18"/>
                        </a:cubicBezTo>
                        <a:cubicBezTo>
                          <a:pt x="10" y="17"/>
                          <a:pt x="9" y="17"/>
                          <a:pt x="8" y="17"/>
                        </a:cubicBezTo>
                        <a:cubicBezTo>
                          <a:pt x="7" y="18"/>
                          <a:pt x="6" y="22"/>
                          <a:pt x="5" y="21"/>
                        </a:cubicBezTo>
                        <a:cubicBezTo>
                          <a:pt x="4" y="21"/>
                          <a:pt x="4" y="21"/>
                          <a:pt x="4" y="21"/>
                        </a:cubicBezTo>
                        <a:cubicBezTo>
                          <a:pt x="3" y="20"/>
                          <a:pt x="2" y="18"/>
                          <a:pt x="3" y="16"/>
                        </a:cubicBezTo>
                        <a:cubicBezTo>
                          <a:pt x="3" y="13"/>
                          <a:pt x="4" y="9"/>
                          <a:pt x="3" y="8"/>
                        </a:cubicBezTo>
                        <a:cubicBezTo>
                          <a:pt x="1" y="7"/>
                          <a:pt x="0" y="7"/>
                          <a:pt x="1" y="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5" name="Freeform 252">
                    <a:extLst>
                      <a:ext uri="{FF2B5EF4-FFF2-40B4-BE49-F238E27FC236}">
                        <a16:creationId xmlns:a16="http://schemas.microsoft.com/office/drawing/2014/main" id="{12DB8196-D529-E148-5752-D8CFAECD9E55}"/>
                      </a:ext>
                    </a:extLst>
                  </p:cNvPr>
                  <p:cNvSpPr>
                    <a:spLocks/>
                  </p:cNvSpPr>
                  <p:nvPr>
                    <p:custDataLst>
                      <p:tags r:id="rId187"/>
                    </p:custDataLst>
                  </p:nvPr>
                </p:nvSpPr>
                <p:spPr bwMode="auto">
                  <a:xfrm>
                    <a:off x="5947556" y="3100391"/>
                    <a:ext cx="319325" cy="345723"/>
                  </a:xfrm>
                  <a:custGeom>
                    <a:avLst/>
                    <a:gdLst>
                      <a:gd name="T0" fmla="*/ 14047 w 92"/>
                      <a:gd name="T1" fmla="*/ 133393 h 96"/>
                      <a:gd name="T2" fmla="*/ 9365 w 92"/>
                      <a:gd name="T3" fmla="*/ 101380 h 96"/>
                      <a:gd name="T4" fmla="*/ 18728 w 92"/>
                      <a:gd name="T5" fmla="*/ 69364 h 96"/>
                      <a:gd name="T6" fmla="*/ 18728 w 92"/>
                      <a:gd name="T7" fmla="*/ 64029 h 96"/>
                      <a:gd name="T8" fmla="*/ 37458 w 92"/>
                      <a:gd name="T9" fmla="*/ 58694 h 96"/>
                      <a:gd name="T10" fmla="*/ 51505 w 92"/>
                      <a:gd name="T11" fmla="*/ 53357 h 96"/>
                      <a:gd name="T12" fmla="*/ 65551 w 92"/>
                      <a:gd name="T13" fmla="*/ 26679 h 96"/>
                      <a:gd name="T14" fmla="*/ 88963 w 92"/>
                      <a:gd name="T15" fmla="*/ 64029 h 96"/>
                      <a:gd name="T16" fmla="*/ 107691 w 92"/>
                      <a:gd name="T17" fmla="*/ 26679 h 96"/>
                      <a:gd name="T18" fmla="*/ 131102 w 92"/>
                      <a:gd name="T19" fmla="*/ 37351 h 96"/>
                      <a:gd name="T20" fmla="*/ 140467 w 92"/>
                      <a:gd name="T21" fmla="*/ 21344 h 96"/>
                      <a:gd name="T22" fmla="*/ 140467 w 92"/>
                      <a:gd name="T23" fmla="*/ 16007 h 96"/>
                      <a:gd name="T24" fmla="*/ 140467 w 92"/>
                      <a:gd name="T25" fmla="*/ 16007 h 96"/>
                      <a:gd name="T26" fmla="*/ 163879 w 92"/>
                      <a:gd name="T27" fmla="*/ 16007 h 96"/>
                      <a:gd name="T28" fmla="*/ 177925 w 92"/>
                      <a:gd name="T29" fmla="*/ 0 h 96"/>
                      <a:gd name="T30" fmla="*/ 201335 w 92"/>
                      <a:gd name="T31" fmla="*/ 0 h 96"/>
                      <a:gd name="T32" fmla="*/ 220065 w 92"/>
                      <a:gd name="T33" fmla="*/ 21344 h 96"/>
                      <a:gd name="T34" fmla="*/ 252840 w 92"/>
                      <a:gd name="T35" fmla="*/ 26679 h 96"/>
                      <a:gd name="T36" fmla="*/ 248158 w 92"/>
                      <a:gd name="T37" fmla="*/ 64029 h 96"/>
                      <a:gd name="T38" fmla="*/ 201335 w 92"/>
                      <a:gd name="T39" fmla="*/ 80036 h 96"/>
                      <a:gd name="T40" fmla="*/ 215383 w 92"/>
                      <a:gd name="T41" fmla="*/ 112052 h 96"/>
                      <a:gd name="T42" fmla="*/ 206018 w 92"/>
                      <a:gd name="T43" fmla="*/ 144065 h 96"/>
                      <a:gd name="T44" fmla="*/ 257523 w 92"/>
                      <a:gd name="T45" fmla="*/ 176081 h 96"/>
                      <a:gd name="T46" fmla="*/ 290298 w 92"/>
                      <a:gd name="T47" fmla="*/ 240110 h 96"/>
                      <a:gd name="T48" fmla="*/ 323074 w 92"/>
                      <a:gd name="T49" fmla="*/ 256117 h 96"/>
                      <a:gd name="T50" fmla="*/ 351167 w 92"/>
                      <a:gd name="T51" fmla="*/ 261452 h 96"/>
                      <a:gd name="T52" fmla="*/ 341802 w 92"/>
                      <a:gd name="T53" fmla="*/ 282795 h 96"/>
                      <a:gd name="T54" fmla="*/ 407353 w 92"/>
                      <a:gd name="T55" fmla="*/ 314811 h 96"/>
                      <a:gd name="T56" fmla="*/ 430765 w 92"/>
                      <a:gd name="T57" fmla="*/ 346825 h 96"/>
                      <a:gd name="T58" fmla="*/ 421400 w 92"/>
                      <a:gd name="T59" fmla="*/ 362831 h 96"/>
                      <a:gd name="T60" fmla="*/ 379260 w 92"/>
                      <a:gd name="T61" fmla="*/ 336153 h 96"/>
                      <a:gd name="T62" fmla="*/ 365214 w 92"/>
                      <a:gd name="T63" fmla="*/ 368168 h 96"/>
                      <a:gd name="T64" fmla="*/ 383942 w 92"/>
                      <a:gd name="T65" fmla="*/ 378840 h 96"/>
                      <a:gd name="T66" fmla="*/ 383942 w 92"/>
                      <a:gd name="T67" fmla="*/ 405519 h 96"/>
                      <a:gd name="T68" fmla="*/ 365214 w 92"/>
                      <a:gd name="T69" fmla="*/ 416191 h 96"/>
                      <a:gd name="T70" fmla="*/ 346485 w 92"/>
                      <a:gd name="T71" fmla="*/ 448204 h 96"/>
                      <a:gd name="T72" fmla="*/ 327756 w 92"/>
                      <a:gd name="T73" fmla="*/ 448204 h 96"/>
                      <a:gd name="T74" fmla="*/ 313709 w 92"/>
                      <a:gd name="T75" fmla="*/ 458876 h 96"/>
                      <a:gd name="T76" fmla="*/ 309027 w 92"/>
                      <a:gd name="T77" fmla="*/ 501562 h 96"/>
                      <a:gd name="T78" fmla="*/ 285616 w 92"/>
                      <a:gd name="T79" fmla="*/ 501562 h 96"/>
                      <a:gd name="T80" fmla="*/ 262204 w 92"/>
                      <a:gd name="T81" fmla="*/ 480220 h 96"/>
                      <a:gd name="T82" fmla="*/ 210700 w 92"/>
                      <a:gd name="T83" fmla="*/ 442869 h 96"/>
                      <a:gd name="T84" fmla="*/ 243476 w 92"/>
                      <a:gd name="T85" fmla="*/ 432197 h 96"/>
                      <a:gd name="T86" fmla="*/ 304344 w 92"/>
                      <a:gd name="T87" fmla="*/ 432197 h 96"/>
                      <a:gd name="T88" fmla="*/ 327756 w 92"/>
                      <a:gd name="T89" fmla="*/ 421526 h 96"/>
                      <a:gd name="T90" fmla="*/ 341802 w 92"/>
                      <a:gd name="T91" fmla="*/ 405519 h 96"/>
                      <a:gd name="T92" fmla="*/ 327756 w 92"/>
                      <a:gd name="T93" fmla="*/ 352161 h 96"/>
                      <a:gd name="T94" fmla="*/ 304344 w 92"/>
                      <a:gd name="T95" fmla="*/ 336153 h 96"/>
                      <a:gd name="T96" fmla="*/ 257523 w 92"/>
                      <a:gd name="T97" fmla="*/ 293467 h 96"/>
                      <a:gd name="T98" fmla="*/ 220065 w 92"/>
                      <a:gd name="T99" fmla="*/ 282795 h 96"/>
                      <a:gd name="T100" fmla="*/ 173242 w 92"/>
                      <a:gd name="T101" fmla="*/ 234773 h 96"/>
                      <a:gd name="T102" fmla="*/ 145149 w 92"/>
                      <a:gd name="T103" fmla="*/ 202759 h 96"/>
                      <a:gd name="T104" fmla="*/ 126421 w 92"/>
                      <a:gd name="T105" fmla="*/ 149402 h 96"/>
                      <a:gd name="T106" fmla="*/ 84279 w 92"/>
                      <a:gd name="T107" fmla="*/ 133393 h 96"/>
                      <a:gd name="T108" fmla="*/ 56186 w 92"/>
                      <a:gd name="T109" fmla="*/ 160074 h 96"/>
                      <a:gd name="T110" fmla="*/ 46823 w 92"/>
                      <a:gd name="T111" fmla="*/ 160074 h 96"/>
                      <a:gd name="T112" fmla="*/ 42140 w 92"/>
                      <a:gd name="T113" fmla="*/ 138730 h 96"/>
                      <a:gd name="T114" fmla="*/ 14047 w 92"/>
                      <a:gd name="T115" fmla="*/ 133393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2" h="96">
                        <a:moveTo>
                          <a:pt x="3" y="25"/>
                        </a:moveTo>
                        <a:cubicBezTo>
                          <a:pt x="3" y="23"/>
                          <a:pt x="0" y="20"/>
                          <a:pt x="2" y="19"/>
                        </a:cubicBezTo>
                        <a:cubicBezTo>
                          <a:pt x="4" y="17"/>
                          <a:pt x="5" y="15"/>
                          <a:pt x="4" y="13"/>
                        </a:cubicBezTo>
                        <a:cubicBezTo>
                          <a:pt x="4" y="12"/>
                          <a:pt x="4" y="12"/>
                          <a:pt x="4" y="12"/>
                        </a:cubicBezTo>
                        <a:cubicBezTo>
                          <a:pt x="8" y="11"/>
                          <a:pt x="8" y="11"/>
                          <a:pt x="8" y="11"/>
                        </a:cubicBezTo>
                        <a:cubicBezTo>
                          <a:pt x="8" y="11"/>
                          <a:pt x="10" y="11"/>
                          <a:pt x="11" y="10"/>
                        </a:cubicBezTo>
                        <a:cubicBezTo>
                          <a:pt x="12" y="9"/>
                          <a:pt x="14" y="5"/>
                          <a:pt x="14" y="5"/>
                        </a:cubicBezTo>
                        <a:cubicBezTo>
                          <a:pt x="16" y="5"/>
                          <a:pt x="18" y="12"/>
                          <a:pt x="19" y="12"/>
                        </a:cubicBezTo>
                        <a:cubicBezTo>
                          <a:pt x="20" y="11"/>
                          <a:pt x="22" y="5"/>
                          <a:pt x="23" y="5"/>
                        </a:cubicBezTo>
                        <a:cubicBezTo>
                          <a:pt x="24" y="5"/>
                          <a:pt x="27" y="8"/>
                          <a:pt x="28" y="7"/>
                        </a:cubicBezTo>
                        <a:cubicBezTo>
                          <a:pt x="28" y="7"/>
                          <a:pt x="30" y="5"/>
                          <a:pt x="30" y="4"/>
                        </a:cubicBezTo>
                        <a:cubicBezTo>
                          <a:pt x="30" y="4"/>
                          <a:pt x="30" y="3"/>
                          <a:pt x="30" y="3"/>
                        </a:cubicBezTo>
                        <a:cubicBezTo>
                          <a:pt x="30" y="3"/>
                          <a:pt x="30" y="3"/>
                          <a:pt x="30" y="3"/>
                        </a:cubicBezTo>
                        <a:cubicBezTo>
                          <a:pt x="35" y="3"/>
                          <a:pt x="35" y="3"/>
                          <a:pt x="35" y="3"/>
                        </a:cubicBezTo>
                        <a:cubicBezTo>
                          <a:pt x="35" y="3"/>
                          <a:pt x="36" y="0"/>
                          <a:pt x="38" y="0"/>
                        </a:cubicBezTo>
                        <a:cubicBezTo>
                          <a:pt x="38" y="0"/>
                          <a:pt x="42" y="0"/>
                          <a:pt x="43" y="0"/>
                        </a:cubicBezTo>
                        <a:cubicBezTo>
                          <a:pt x="44" y="1"/>
                          <a:pt x="46" y="3"/>
                          <a:pt x="47" y="4"/>
                        </a:cubicBezTo>
                        <a:cubicBezTo>
                          <a:pt x="48" y="4"/>
                          <a:pt x="51" y="4"/>
                          <a:pt x="54" y="5"/>
                        </a:cubicBezTo>
                        <a:cubicBezTo>
                          <a:pt x="53" y="12"/>
                          <a:pt x="53" y="12"/>
                          <a:pt x="53" y="12"/>
                        </a:cubicBezTo>
                        <a:cubicBezTo>
                          <a:pt x="52" y="12"/>
                          <a:pt x="43" y="15"/>
                          <a:pt x="43" y="15"/>
                        </a:cubicBezTo>
                        <a:cubicBezTo>
                          <a:pt x="43" y="16"/>
                          <a:pt x="46" y="19"/>
                          <a:pt x="46" y="21"/>
                        </a:cubicBezTo>
                        <a:cubicBezTo>
                          <a:pt x="46" y="22"/>
                          <a:pt x="41" y="24"/>
                          <a:pt x="44" y="27"/>
                        </a:cubicBezTo>
                        <a:cubicBezTo>
                          <a:pt x="47" y="30"/>
                          <a:pt x="53" y="31"/>
                          <a:pt x="55" y="33"/>
                        </a:cubicBezTo>
                        <a:cubicBezTo>
                          <a:pt x="56" y="35"/>
                          <a:pt x="61" y="45"/>
                          <a:pt x="62" y="45"/>
                        </a:cubicBezTo>
                        <a:cubicBezTo>
                          <a:pt x="63" y="46"/>
                          <a:pt x="68" y="48"/>
                          <a:pt x="69" y="48"/>
                        </a:cubicBezTo>
                        <a:cubicBezTo>
                          <a:pt x="70" y="48"/>
                          <a:pt x="74" y="47"/>
                          <a:pt x="75" y="49"/>
                        </a:cubicBezTo>
                        <a:cubicBezTo>
                          <a:pt x="75" y="50"/>
                          <a:pt x="72" y="52"/>
                          <a:pt x="73" y="53"/>
                        </a:cubicBezTo>
                        <a:cubicBezTo>
                          <a:pt x="74" y="53"/>
                          <a:pt x="85" y="58"/>
                          <a:pt x="87" y="59"/>
                        </a:cubicBezTo>
                        <a:cubicBezTo>
                          <a:pt x="90" y="60"/>
                          <a:pt x="92" y="63"/>
                          <a:pt x="92" y="65"/>
                        </a:cubicBezTo>
                        <a:cubicBezTo>
                          <a:pt x="92" y="66"/>
                          <a:pt x="91" y="67"/>
                          <a:pt x="90" y="68"/>
                        </a:cubicBezTo>
                        <a:cubicBezTo>
                          <a:pt x="90" y="69"/>
                          <a:pt x="82" y="62"/>
                          <a:pt x="81" y="63"/>
                        </a:cubicBezTo>
                        <a:cubicBezTo>
                          <a:pt x="80" y="63"/>
                          <a:pt x="77" y="68"/>
                          <a:pt x="78" y="69"/>
                        </a:cubicBezTo>
                        <a:cubicBezTo>
                          <a:pt x="79" y="70"/>
                          <a:pt x="82" y="70"/>
                          <a:pt x="82" y="71"/>
                        </a:cubicBezTo>
                        <a:cubicBezTo>
                          <a:pt x="82" y="73"/>
                          <a:pt x="82" y="75"/>
                          <a:pt x="82" y="76"/>
                        </a:cubicBezTo>
                        <a:cubicBezTo>
                          <a:pt x="81" y="78"/>
                          <a:pt x="78" y="77"/>
                          <a:pt x="78" y="78"/>
                        </a:cubicBezTo>
                        <a:cubicBezTo>
                          <a:pt x="78" y="79"/>
                          <a:pt x="76" y="83"/>
                          <a:pt x="74" y="84"/>
                        </a:cubicBezTo>
                        <a:cubicBezTo>
                          <a:pt x="73" y="84"/>
                          <a:pt x="70" y="85"/>
                          <a:pt x="70" y="84"/>
                        </a:cubicBezTo>
                        <a:cubicBezTo>
                          <a:pt x="69" y="81"/>
                          <a:pt x="68" y="84"/>
                          <a:pt x="67" y="86"/>
                        </a:cubicBezTo>
                        <a:cubicBezTo>
                          <a:pt x="67" y="88"/>
                          <a:pt x="68" y="93"/>
                          <a:pt x="66" y="94"/>
                        </a:cubicBezTo>
                        <a:cubicBezTo>
                          <a:pt x="65" y="95"/>
                          <a:pt x="62" y="96"/>
                          <a:pt x="61" y="94"/>
                        </a:cubicBezTo>
                        <a:cubicBezTo>
                          <a:pt x="60" y="93"/>
                          <a:pt x="58" y="92"/>
                          <a:pt x="56" y="90"/>
                        </a:cubicBezTo>
                        <a:cubicBezTo>
                          <a:pt x="53" y="89"/>
                          <a:pt x="45" y="85"/>
                          <a:pt x="45" y="83"/>
                        </a:cubicBezTo>
                        <a:cubicBezTo>
                          <a:pt x="46" y="82"/>
                          <a:pt x="49" y="81"/>
                          <a:pt x="52" y="81"/>
                        </a:cubicBezTo>
                        <a:cubicBezTo>
                          <a:pt x="55" y="82"/>
                          <a:pt x="63" y="81"/>
                          <a:pt x="65" y="81"/>
                        </a:cubicBezTo>
                        <a:cubicBezTo>
                          <a:pt x="67" y="81"/>
                          <a:pt x="69" y="81"/>
                          <a:pt x="70" y="79"/>
                        </a:cubicBezTo>
                        <a:cubicBezTo>
                          <a:pt x="72" y="78"/>
                          <a:pt x="73" y="79"/>
                          <a:pt x="73" y="76"/>
                        </a:cubicBezTo>
                        <a:cubicBezTo>
                          <a:pt x="73" y="74"/>
                          <a:pt x="71" y="67"/>
                          <a:pt x="70" y="66"/>
                        </a:cubicBezTo>
                        <a:cubicBezTo>
                          <a:pt x="68" y="64"/>
                          <a:pt x="65" y="65"/>
                          <a:pt x="65" y="63"/>
                        </a:cubicBezTo>
                        <a:cubicBezTo>
                          <a:pt x="64" y="62"/>
                          <a:pt x="58" y="55"/>
                          <a:pt x="55" y="55"/>
                        </a:cubicBezTo>
                        <a:cubicBezTo>
                          <a:pt x="52" y="54"/>
                          <a:pt x="50" y="54"/>
                          <a:pt x="47" y="53"/>
                        </a:cubicBezTo>
                        <a:cubicBezTo>
                          <a:pt x="45" y="51"/>
                          <a:pt x="38" y="46"/>
                          <a:pt x="37" y="44"/>
                        </a:cubicBezTo>
                        <a:cubicBezTo>
                          <a:pt x="35" y="42"/>
                          <a:pt x="32" y="41"/>
                          <a:pt x="31" y="38"/>
                        </a:cubicBezTo>
                        <a:cubicBezTo>
                          <a:pt x="30" y="34"/>
                          <a:pt x="29" y="31"/>
                          <a:pt x="27" y="28"/>
                        </a:cubicBezTo>
                        <a:cubicBezTo>
                          <a:pt x="24" y="25"/>
                          <a:pt x="21" y="25"/>
                          <a:pt x="18" y="25"/>
                        </a:cubicBezTo>
                        <a:cubicBezTo>
                          <a:pt x="15" y="25"/>
                          <a:pt x="15" y="30"/>
                          <a:pt x="12" y="30"/>
                        </a:cubicBezTo>
                        <a:cubicBezTo>
                          <a:pt x="11" y="30"/>
                          <a:pt x="11" y="30"/>
                          <a:pt x="10" y="30"/>
                        </a:cubicBezTo>
                        <a:cubicBezTo>
                          <a:pt x="10" y="29"/>
                          <a:pt x="10" y="27"/>
                          <a:pt x="9" y="26"/>
                        </a:cubicBezTo>
                        <a:cubicBezTo>
                          <a:pt x="7" y="25"/>
                          <a:pt x="3" y="27"/>
                          <a:pt x="3" y="2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6" name="Freeform 253">
                    <a:extLst>
                      <a:ext uri="{FF2B5EF4-FFF2-40B4-BE49-F238E27FC236}">
                        <a16:creationId xmlns:a16="http://schemas.microsoft.com/office/drawing/2014/main" id="{B387AFF7-4BDE-1619-A235-C3AD7053FE14}"/>
                      </a:ext>
                    </a:extLst>
                  </p:cNvPr>
                  <p:cNvSpPr>
                    <a:spLocks/>
                  </p:cNvSpPr>
                  <p:nvPr>
                    <p:custDataLst>
                      <p:tags r:id="rId188"/>
                    </p:custDataLst>
                  </p:nvPr>
                </p:nvSpPr>
                <p:spPr bwMode="auto">
                  <a:xfrm>
                    <a:off x="5846503" y="2937351"/>
                    <a:ext cx="101054" cy="74645"/>
                  </a:xfrm>
                  <a:custGeom>
                    <a:avLst/>
                    <a:gdLst>
                      <a:gd name="T0" fmla="*/ 42472 w 29"/>
                      <a:gd name="T1" fmla="*/ 77971 h 21"/>
                      <a:gd name="T2" fmla="*/ 0 w 29"/>
                      <a:gd name="T3" fmla="*/ 25990 h 21"/>
                      <a:gd name="T4" fmla="*/ 23595 w 29"/>
                      <a:gd name="T5" fmla="*/ 15594 h 21"/>
                      <a:gd name="T6" fmla="*/ 42472 w 29"/>
                      <a:gd name="T7" fmla="*/ 0 h 21"/>
                      <a:gd name="T8" fmla="*/ 94381 w 29"/>
                      <a:gd name="T9" fmla="*/ 15594 h 21"/>
                      <a:gd name="T10" fmla="*/ 99100 w 29"/>
                      <a:gd name="T11" fmla="*/ 41585 h 21"/>
                      <a:gd name="T12" fmla="*/ 122697 w 29"/>
                      <a:gd name="T13" fmla="*/ 46783 h 21"/>
                      <a:gd name="T14" fmla="*/ 127416 w 29"/>
                      <a:gd name="T15" fmla="*/ 62376 h 21"/>
                      <a:gd name="T16" fmla="*/ 132134 w 29"/>
                      <a:gd name="T17" fmla="*/ 98764 h 21"/>
                      <a:gd name="T18" fmla="*/ 132134 w 29"/>
                      <a:gd name="T19" fmla="*/ 109160 h 21"/>
                      <a:gd name="T20" fmla="*/ 108540 w 29"/>
                      <a:gd name="T21" fmla="*/ 109160 h 21"/>
                      <a:gd name="T22" fmla="*/ 80224 w 29"/>
                      <a:gd name="T23" fmla="*/ 93565 h 21"/>
                      <a:gd name="T24" fmla="*/ 75505 w 29"/>
                      <a:gd name="T25" fmla="*/ 77971 h 21"/>
                      <a:gd name="T26" fmla="*/ 42472 w 29"/>
                      <a:gd name="T27" fmla="*/ 7797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21">
                        <a:moveTo>
                          <a:pt x="9" y="15"/>
                        </a:moveTo>
                        <a:cubicBezTo>
                          <a:pt x="7" y="14"/>
                          <a:pt x="0" y="6"/>
                          <a:pt x="0" y="5"/>
                        </a:cubicBezTo>
                        <a:cubicBezTo>
                          <a:pt x="2" y="4"/>
                          <a:pt x="5" y="4"/>
                          <a:pt x="5" y="3"/>
                        </a:cubicBezTo>
                        <a:cubicBezTo>
                          <a:pt x="6" y="3"/>
                          <a:pt x="8" y="1"/>
                          <a:pt x="9" y="0"/>
                        </a:cubicBezTo>
                        <a:cubicBezTo>
                          <a:pt x="10" y="2"/>
                          <a:pt x="20" y="2"/>
                          <a:pt x="20" y="3"/>
                        </a:cubicBezTo>
                        <a:cubicBezTo>
                          <a:pt x="20" y="4"/>
                          <a:pt x="20" y="8"/>
                          <a:pt x="21" y="8"/>
                        </a:cubicBezTo>
                        <a:cubicBezTo>
                          <a:pt x="26" y="9"/>
                          <a:pt x="26" y="9"/>
                          <a:pt x="26" y="9"/>
                        </a:cubicBezTo>
                        <a:cubicBezTo>
                          <a:pt x="26" y="10"/>
                          <a:pt x="26" y="11"/>
                          <a:pt x="27" y="12"/>
                        </a:cubicBezTo>
                        <a:cubicBezTo>
                          <a:pt x="29" y="13"/>
                          <a:pt x="28" y="16"/>
                          <a:pt x="28" y="19"/>
                        </a:cubicBezTo>
                        <a:cubicBezTo>
                          <a:pt x="28" y="19"/>
                          <a:pt x="28" y="20"/>
                          <a:pt x="28" y="21"/>
                        </a:cubicBezTo>
                        <a:cubicBezTo>
                          <a:pt x="23" y="21"/>
                          <a:pt x="23" y="21"/>
                          <a:pt x="23" y="21"/>
                        </a:cubicBezTo>
                        <a:cubicBezTo>
                          <a:pt x="20" y="21"/>
                          <a:pt x="18" y="19"/>
                          <a:pt x="17" y="18"/>
                        </a:cubicBezTo>
                        <a:cubicBezTo>
                          <a:pt x="17" y="17"/>
                          <a:pt x="17" y="15"/>
                          <a:pt x="16" y="15"/>
                        </a:cubicBezTo>
                        <a:cubicBezTo>
                          <a:pt x="15" y="14"/>
                          <a:pt x="11" y="16"/>
                          <a:pt x="9" y="1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7" name="Freeform 255">
                    <a:extLst>
                      <a:ext uri="{FF2B5EF4-FFF2-40B4-BE49-F238E27FC236}">
                        <a16:creationId xmlns:a16="http://schemas.microsoft.com/office/drawing/2014/main" id="{1372A1EF-7858-0DAA-35AB-4A3FD3AC5334}"/>
                      </a:ext>
                    </a:extLst>
                  </p:cNvPr>
                  <p:cNvSpPr>
                    <a:spLocks/>
                  </p:cNvSpPr>
                  <p:nvPr>
                    <p:custDataLst>
                      <p:tags r:id="rId189"/>
                    </p:custDataLst>
                  </p:nvPr>
                </p:nvSpPr>
                <p:spPr bwMode="auto">
                  <a:xfrm>
                    <a:off x="6002124" y="3243788"/>
                    <a:ext cx="28295" cy="43216"/>
                  </a:xfrm>
                  <a:custGeom>
                    <a:avLst/>
                    <a:gdLst>
                      <a:gd name="T0" fmla="*/ 19448 w 8"/>
                      <a:gd name="T1" fmla="*/ 58694 h 12"/>
                      <a:gd name="T2" fmla="*/ 0 w 8"/>
                      <a:gd name="T3" fmla="*/ 21344 h 12"/>
                      <a:gd name="T4" fmla="*/ 24309 w 8"/>
                      <a:gd name="T5" fmla="*/ 0 h 12"/>
                      <a:gd name="T6" fmla="*/ 34032 w 8"/>
                      <a:gd name="T7" fmla="*/ 21344 h 12"/>
                      <a:gd name="T8" fmla="*/ 19448 w 8"/>
                      <a:gd name="T9" fmla="*/ 5869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4" y="11"/>
                        </a:moveTo>
                        <a:cubicBezTo>
                          <a:pt x="2" y="11"/>
                          <a:pt x="0" y="6"/>
                          <a:pt x="0" y="4"/>
                        </a:cubicBezTo>
                        <a:cubicBezTo>
                          <a:pt x="0" y="2"/>
                          <a:pt x="2" y="0"/>
                          <a:pt x="5" y="0"/>
                        </a:cubicBezTo>
                        <a:cubicBezTo>
                          <a:pt x="7" y="0"/>
                          <a:pt x="8" y="1"/>
                          <a:pt x="7" y="4"/>
                        </a:cubicBezTo>
                        <a:cubicBezTo>
                          <a:pt x="6" y="6"/>
                          <a:pt x="6" y="12"/>
                          <a:pt x="4" y="1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8" name="Freeform 256">
                    <a:extLst>
                      <a:ext uri="{FF2B5EF4-FFF2-40B4-BE49-F238E27FC236}">
                        <a16:creationId xmlns:a16="http://schemas.microsoft.com/office/drawing/2014/main" id="{0E663039-C4BF-455C-8930-DDE85021D9B1}"/>
                      </a:ext>
                    </a:extLst>
                  </p:cNvPr>
                  <p:cNvSpPr>
                    <a:spLocks/>
                  </p:cNvSpPr>
                  <p:nvPr>
                    <p:custDataLst>
                      <p:tags r:id="rId190"/>
                    </p:custDataLst>
                  </p:nvPr>
                </p:nvSpPr>
                <p:spPr bwMode="auto">
                  <a:xfrm>
                    <a:off x="5642376" y="2955031"/>
                    <a:ext cx="349641" cy="300543"/>
                  </a:xfrm>
                  <a:custGeom>
                    <a:avLst/>
                    <a:gdLst>
                      <a:gd name="T0" fmla="*/ 9315 w 101"/>
                      <a:gd name="T1" fmla="*/ 134859 h 83"/>
                      <a:gd name="T2" fmla="*/ 65207 w 101"/>
                      <a:gd name="T3" fmla="*/ 124070 h 83"/>
                      <a:gd name="T4" fmla="*/ 83836 w 101"/>
                      <a:gd name="T5" fmla="*/ 140253 h 83"/>
                      <a:gd name="T6" fmla="*/ 125756 w 101"/>
                      <a:gd name="T7" fmla="*/ 134859 h 83"/>
                      <a:gd name="T8" fmla="*/ 102467 w 101"/>
                      <a:gd name="T9" fmla="*/ 75521 h 83"/>
                      <a:gd name="T10" fmla="*/ 135070 w 101"/>
                      <a:gd name="T11" fmla="*/ 70127 h 83"/>
                      <a:gd name="T12" fmla="*/ 149044 w 101"/>
                      <a:gd name="T13" fmla="*/ 91704 h 83"/>
                      <a:gd name="T14" fmla="*/ 186306 w 101"/>
                      <a:gd name="T15" fmla="*/ 91704 h 83"/>
                      <a:gd name="T16" fmla="*/ 195620 w 101"/>
                      <a:gd name="T17" fmla="*/ 70127 h 83"/>
                      <a:gd name="T18" fmla="*/ 237539 w 101"/>
                      <a:gd name="T19" fmla="*/ 53944 h 83"/>
                      <a:gd name="T20" fmla="*/ 242197 w 101"/>
                      <a:gd name="T21" fmla="*/ 16183 h 83"/>
                      <a:gd name="T22" fmla="*/ 274799 w 101"/>
                      <a:gd name="T23" fmla="*/ 0 h 83"/>
                      <a:gd name="T24" fmla="*/ 316718 w 101"/>
                      <a:gd name="T25" fmla="*/ 53944 h 83"/>
                      <a:gd name="T26" fmla="*/ 349321 w 101"/>
                      <a:gd name="T27" fmla="*/ 53944 h 83"/>
                      <a:gd name="T28" fmla="*/ 353979 w 101"/>
                      <a:gd name="T29" fmla="*/ 70127 h 83"/>
                      <a:gd name="T30" fmla="*/ 381924 w 101"/>
                      <a:gd name="T31" fmla="*/ 86310 h 83"/>
                      <a:gd name="T32" fmla="*/ 405212 w 101"/>
                      <a:gd name="T33" fmla="*/ 86310 h 83"/>
                      <a:gd name="T34" fmla="*/ 414529 w 101"/>
                      <a:gd name="T35" fmla="*/ 102493 h 83"/>
                      <a:gd name="T36" fmla="*/ 465762 w 101"/>
                      <a:gd name="T37" fmla="*/ 124070 h 83"/>
                      <a:gd name="T38" fmla="*/ 447131 w 101"/>
                      <a:gd name="T39" fmla="*/ 183408 h 83"/>
                      <a:gd name="T40" fmla="*/ 447131 w 101"/>
                      <a:gd name="T41" fmla="*/ 188804 h 83"/>
                      <a:gd name="T42" fmla="*/ 414529 w 101"/>
                      <a:gd name="T43" fmla="*/ 210381 h 83"/>
                      <a:gd name="T44" fmla="*/ 391240 w 101"/>
                      <a:gd name="T45" fmla="*/ 248142 h 83"/>
                      <a:gd name="T46" fmla="*/ 419186 w 101"/>
                      <a:gd name="T47" fmla="*/ 253536 h 83"/>
                      <a:gd name="T48" fmla="*/ 428500 w 101"/>
                      <a:gd name="T49" fmla="*/ 280508 h 83"/>
                      <a:gd name="T50" fmla="*/ 428500 w 101"/>
                      <a:gd name="T51" fmla="*/ 285902 h 83"/>
                      <a:gd name="T52" fmla="*/ 419186 w 101"/>
                      <a:gd name="T53" fmla="*/ 318268 h 83"/>
                      <a:gd name="T54" fmla="*/ 423843 w 101"/>
                      <a:gd name="T55" fmla="*/ 350634 h 83"/>
                      <a:gd name="T56" fmla="*/ 451789 w 101"/>
                      <a:gd name="T57" fmla="*/ 356029 h 83"/>
                      <a:gd name="T58" fmla="*/ 456446 w 101"/>
                      <a:gd name="T59" fmla="*/ 377606 h 83"/>
                      <a:gd name="T60" fmla="*/ 419186 w 101"/>
                      <a:gd name="T61" fmla="*/ 409972 h 83"/>
                      <a:gd name="T62" fmla="*/ 391240 w 101"/>
                      <a:gd name="T63" fmla="*/ 420761 h 83"/>
                      <a:gd name="T64" fmla="*/ 316718 w 101"/>
                      <a:gd name="T65" fmla="*/ 399184 h 83"/>
                      <a:gd name="T66" fmla="*/ 288773 w 101"/>
                      <a:gd name="T67" fmla="*/ 442340 h 83"/>
                      <a:gd name="T68" fmla="*/ 270142 w 101"/>
                      <a:gd name="T69" fmla="*/ 447733 h 83"/>
                      <a:gd name="T70" fmla="*/ 214251 w 101"/>
                      <a:gd name="T71" fmla="*/ 431550 h 83"/>
                      <a:gd name="T72" fmla="*/ 176989 w 101"/>
                      <a:gd name="T73" fmla="*/ 431550 h 83"/>
                      <a:gd name="T74" fmla="*/ 121098 w 101"/>
                      <a:gd name="T75" fmla="*/ 399184 h 83"/>
                      <a:gd name="T76" fmla="*/ 125756 w 101"/>
                      <a:gd name="T77" fmla="*/ 388395 h 83"/>
                      <a:gd name="T78" fmla="*/ 135070 w 101"/>
                      <a:gd name="T79" fmla="*/ 280508 h 83"/>
                      <a:gd name="T80" fmla="*/ 107125 w 101"/>
                      <a:gd name="T81" fmla="*/ 226564 h 83"/>
                      <a:gd name="T82" fmla="*/ 69865 w 101"/>
                      <a:gd name="T83" fmla="*/ 188804 h 83"/>
                      <a:gd name="T84" fmla="*/ 18631 w 101"/>
                      <a:gd name="T85" fmla="*/ 172621 h 83"/>
                      <a:gd name="T86" fmla="*/ 9315 w 101"/>
                      <a:gd name="T87" fmla="*/ 134859 h 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1" h="83">
                        <a:moveTo>
                          <a:pt x="2" y="25"/>
                        </a:moveTo>
                        <a:cubicBezTo>
                          <a:pt x="3" y="24"/>
                          <a:pt x="12" y="23"/>
                          <a:pt x="14" y="23"/>
                        </a:cubicBezTo>
                        <a:cubicBezTo>
                          <a:pt x="16" y="23"/>
                          <a:pt x="17" y="26"/>
                          <a:pt x="18" y="26"/>
                        </a:cubicBezTo>
                        <a:cubicBezTo>
                          <a:pt x="19" y="26"/>
                          <a:pt x="25" y="25"/>
                          <a:pt x="27" y="25"/>
                        </a:cubicBezTo>
                        <a:cubicBezTo>
                          <a:pt x="28" y="24"/>
                          <a:pt x="22" y="16"/>
                          <a:pt x="22" y="14"/>
                        </a:cubicBezTo>
                        <a:cubicBezTo>
                          <a:pt x="23" y="13"/>
                          <a:pt x="29" y="13"/>
                          <a:pt x="29" y="13"/>
                        </a:cubicBezTo>
                        <a:cubicBezTo>
                          <a:pt x="29" y="13"/>
                          <a:pt x="29" y="17"/>
                          <a:pt x="32" y="17"/>
                        </a:cubicBezTo>
                        <a:cubicBezTo>
                          <a:pt x="34" y="17"/>
                          <a:pt x="39" y="19"/>
                          <a:pt x="40" y="17"/>
                        </a:cubicBezTo>
                        <a:cubicBezTo>
                          <a:pt x="41" y="16"/>
                          <a:pt x="40" y="13"/>
                          <a:pt x="42" y="13"/>
                        </a:cubicBezTo>
                        <a:cubicBezTo>
                          <a:pt x="44" y="13"/>
                          <a:pt x="50" y="12"/>
                          <a:pt x="51" y="10"/>
                        </a:cubicBezTo>
                        <a:cubicBezTo>
                          <a:pt x="52" y="9"/>
                          <a:pt x="51" y="3"/>
                          <a:pt x="52" y="3"/>
                        </a:cubicBezTo>
                        <a:cubicBezTo>
                          <a:pt x="53" y="2"/>
                          <a:pt x="56" y="1"/>
                          <a:pt x="59" y="0"/>
                        </a:cubicBezTo>
                        <a:cubicBezTo>
                          <a:pt x="59" y="1"/>
                          <a:pt x="66" y="9"/>
                          <a:pt x="68" y="10"/>
                        </a:cubicBezTo>
                        <a:cubicBezTo>
                          <a:pt x="70" y="11"/>
                          <a:pt x="74" y="9"/>
                          <a:pt x="75" y="10"/>
                        </a:cubicBezTo>
                        <a:cubicBezTo>
                          <a:pt x="76" y="10"/>
                          <a:pt x="76" y="12"/>
                          <a:pt x="76" y="13"/>
                        </a:cubicBezTo>
                        <a:cubicBezTo>
                          <a:pt x="77" y="14"/>
                          <a:pt x="79" y="16"/>
                          <a:pt x="82" y="16"/>
                        </a:cubicBezTo>
                        <a:cubicBezTo>
                          <a:pt x="87" y="16"/>
                          <a:pt x="87" y="16"/>
                          <a:pt x="87" y="16"/>
                        </a:cubicBezTo>
                        <a:cubicBezTo>
                          <a:pt x="87" y="17"/>
                          <a:pt x="88" y="18"/>
                          <a:pt x="89" y="19"/>
                        </a:cubicBezTo>
                        <a:cubicBezTo>
                          <a:pt x="91" y="20"/>
                          <a:pt x="101" y="21"/>
                          <a:pt x="100" y="23"/>
                        </a:cubicBezTo>
                        <a:cubicBezTo>
                          <a:pt x="99" y="24"/>
                          <a:pt x="97" y="31"/>
                          <a:pt x="96" y="34"/>
                        </a:cubicBezTo>
                        <a:cubicBezTo>
                          <a:pt x="96" y="34"/>
                          <a:pt x="96" y="35"/>
                          <a:pt x="96" y="35"/>
                        </a:cubicBezTo>
                        <a:cubicBezTo>
                          <a:pt x="95" y="36"/>
                          <a:pt x="91" y="38"/>
                          <a:pt x="89" y="39"/>
                        </a:cubicBezTo>
                        <a:cubicBezTo>
                          <a:pt x="87" y="40"/>
                          <a:pt x="84" y="45"/>
                          <a:pt x="84" y="46"/>
                        </a:cubicBezTo>
                        <a:cubicBezTo>
                          <a:pt x="84" y="48"/>
                          <a:pt x="89" y="47"/>
                          <a:pt x="90" y="47"/>
                        </a:cubicBezTo>
                        <a:cubicBezTo>
                          <a:pt x="92" y="48"/>
                          <a:pt x="92" y="49"/>
                          <a:pt x="92" y="52"/>
                        </a:cubicBezTo>
                        <a:cubicBezTo>
                          <a:pt x="92" y="52"/>
                          <a:pt x="92" y="52"/>
                          <a:pt x="92" y="53"/>
                        </a:cubicBezTo>
                        <a:cubicBezTo>
                          <a:pt x="93" y="55"/>
                          <a:pt x="92" y="57"/>
                          <a:pt x="90" y="59"/>
                        </a:cubicBezTo>
                        <a:cubicBezTo>
                          <a:pt x="88" y="60"/>
                          <a:pt x="91" y="63"/>
                          <a:pt x="91" y="65"/>
                        </a:cubicBezTo>
                        <a:cubicBezTo>
                          <a:pt x="91" y="67"/>
                          <a:pt x="95" y="65"/>
                          <a:pt x="97" y="66"/>
                        </a:cubicBezTo>
                        <a:cubicBezTo>
                          <a:pt x="98" y="67"/>
                          <a:pt x="98" y="69"/>
                          <a:pt x="98" y="70"/>
                        </a:cubicBezTo>
                        <a:cubicBezTo>
                          <a:pt x="95" y="71"/>
                          <a:pt x="92" y="74"/>
                          <a:pt x="90" y="76"/>
                        </a:cubicBezTo>
                        <a:cubicBezTo>
                          <a:pt x="87" y="78"/>
                          <a:pt x="88" y="78"/>
                          <a:pt x="84" y="78"/>
                        </a:cubicBezTo>
                        <a:cubicBezTo>
                          <a:pt x="79" y="77"/>
                          <a:pt x="71" y="73"/>
                          <a:pt x="68" y="74"/>
                        </a:cubicBezTo>
                        <a:cubicBezTo>
                          <a:pt x="64" y="75"/>
                          <a:pt x="61" y="79"/>
                          <a:pt x="62" y="82"/>
                        </a:cubicBezTo>
                        <a:cubicBezTo>
                          <a:pt x="62" y="82"/>
                          <a:pt x="60" y="83"/>
                          <a:pt x="58" y="83"/>
                        </a:cubicBezTo>
                        <a:cubicBezTo>
                          <a:pt x="56" y="83"/>
                          <a:pt x="50" y="81"/>
                          <a:pt x="46" y="80"/>
                        </a:cubicBezTo>
                        <a:cubicBezTo>
                          <a:pt x="42" y="80"/>
                          <a:pt x="41" y="81"/>
                          <a:pt x="38" y="80"/>
                        </a:cubicBezTo>
                        <a:cubicBezTo>
                          <a:pt x="35" y="79"/>
                          <a:pt x="26" y="74"/>
                          <a:pt x="26" y="74"/>
                        </a:cubicBezTo>
                        <a:cubicBezTo>
                          <a:pt x="27" y="73"/>
                          <a:pt x="27" y="72"/>
                          <a:pt x="27" y="72"/>
                        </a:cubicBezTo>
                        <a:cubicBezTo>
                          <a:pt x="27" y="70"/>
                          <a:pt x="29" y="54"/>
                          <a:pt x="29" y="52"/>
                        </a:cubicBezTo>
                        <a:cubicBezTo>
                          <a:pt x="28" y="49"/>
                          <a:pt x="24" y="44"/>
                          <a:pt x="23" y="42"/>
                        </a:cubicBezTo>
                        <a:cubicBezTo>
                          <a:pt x="21" y="41"/>
                          <a:pt x="17" y="36"/>
                          <a:pt x="15" y="35"/>
                        </a:cubicBezTo>
                        <a:cubicBezTo>
                          <a:pt x="12" y="34"/>
                          <a:pt x="6" y="33"/>
                          <a:pt x="4" y="32"/>
                        </a:cubicBezTo>
                        <a:cubicBezTo>
                          <a:pt x="2" y="30"/>
                          <a:pt x="0" y="26"/>
                          <a:pt x="2" y="2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79" name="Freeform 257">
                    <a:extLst>
                      <a:ext uri="{FF2B5EF4-FFF2-40B4-BE49-F238E27FC236}">
                        <a16:creationId xmlns:a16="http://schemas.microsoft.com/office/drawing/2014/main" id="{A5A3CD23-FFC8-5C63-CF74-C601E2BBDD5F}"/>
                      </a:ext>
                    </a:extLst>
                  </p:cNvPr>
                  <p:cNvSpPr>
                    <a:spLocks/>
                  </p:cNvSpPr>
                  <p:nvPr>
                    <p:custDataLst>
                      <p:tags r:id="rId191"/>
                    </p:custDataLst>
                  </p:nvPr>
                </p:nvSpPr>
                <p:spPr bwMode="auto">
                  <a:xfrm>
                    <a:off x="5521115" y="3273255"/>
                    <a:ext cx="90948" cy="163039"/>
                  </a:xfrm>
                  <a:custGeom>
                    <a:avLst/>
                    <a:gdLst>
                      <a:gd name="T0" fmla="*/ 4756 w 26"/>
                      <a:gd name="T1" fmla="*/ 145818 h 45"/>
                      <a:gd name="T2" fmla="*/ 38044 w 26"/>
                      <a:gd name="T3" fmla="*/ 32403 h 45"/>
                      <a:gd name="T4" fmla="*/ 28533 w 26"/>
                      <a:gd name="T5" fmla="*/ 0 h 45"/>
                      <a:gd name="T6" fmla="*/ 95109 w 26"/>
                      <a:gd name="T7" fmla="*/ 0 h 45"/>
                      <a:gd name="T8" fmla="*/ 123643 w 26"/>
                      <a:gd name="T9" fmla="*/ 21602 h 45"/>
                      <a:gd name="T10" fmla="*/ 95109 w 26"/>
                      <a:gd name="T11" fmla="*/ 97211 h 45"/>
                      <a:gd name="T12" fmla="*/ 85599 w 26"/>
                      <a:gd name="T13" fmla="*/ 129616 h 45"/>
                      <a:gd name="T14" fmla="*/ 90355 w 26"/>
                      <a:gd name="T15" fmla="*/ 172821 h 45"/>
                      <a:gd name="T16" fmla="*/ 80843 w 26"/>
                      <a:gd name="T17" fmla="*/ 199823 h 45"/>
                      <a:gd name="T18" fmla="*/ 76088 w 26"/>
                      <a:gd name="T19" fmla="*/ 232228 h 45"/>
                      <a:gd name="T20" fmla="*/ 76088 w 26"/>
                      <a:gd name="T21" fmla="*/ 232228 h 45"/>
                      <a:gd name="T22" fmla="*/ 66578 w 26"/>
                      <a:gd name="T23" fmla="*/ 237629 h 45"/>
                      <a:gd name="T24" fmla="*/ 28533 w 26"/>
                      <a:gd name="T25" fmla="*/ 237629 h 45"/>
                      <a:gd name="T26" fmla="*/ 28533 w 26"/>
                      <a:gd name="T27" fmla="*/ 210626 h 45"/>
                      <a:gd name="T28" fmla="*/ 28533 w 26"/>
                      <a:gd name="T29" fmla="*/ 172821 h 45"/>
                      <a:gd name="T30" fmla="*/ 14267 w 26"/>
                      <a:gd name="T31" fmla="*/ 162020 h 45"/>
                      <a:gd name="T32" fmla="*/ 4756 w 26"/>
                      <a:gd name="T33" fmla="*/ 145818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45">
                        <a:moveTo>
                          <a:pt x="1" y="27"/>
                        </a:moveTo>
                        <a:cubicBezTo>
                          <a:pt x="2" y="25"/>
                          <a:pt x="8" y="11"/>
                          <a:pt x="8" y="6"/>
                        </a:cubicBezTo>
                        <a:cubicBezTo>
                          <a:pt x="7" y="4"/>
                          <a:pt x="7" y="2"/>
                          <a:pt x="6" y="0"/>
                        </a:cubicBezTo>
                        <a:cubicBezTo>
                          <a:pt x="6" y="0"/>
                          <a:pt x="17" y="0"/>
                          <a:pt x="20" y="0"/>
                        </a:cubicBezTo>
                        <a:cubicBezTo>
                          <a:pt x="23" y="0"/>
                          <a:pt x="26" y="2"/>
                          <a:pt x="26" y="4"/>
                        </a:cubicBezTo>
                        <a:cubicBezTo>
                          <a:pt x="25" y="6"/>
                          <a:pt x="21" y="17"/>
                          <a:pt x="20" y="18"/>
                        </a:cubicBezTo>
                        <a:cubicBezTo>
                          <a:pt x="19" y="19"/>
                          <a:pt x="16" y="21"/>
                          <a:pt x="18" y="24"/>
                        </a:cubicBezTo>
                        <a:cubicBezTo>
                          <a:pt x="20" y="26"/>
                          <a:pt x="19" y="30"/>
                          <a:pt x="19" y="32"/>
                        </a:cubicBezTo>
                        <a:cubicBezTo>
                          <a:pt x="19" y="34"/>
                          <a:pt x="19" y="35"/>
                          <a:pt x="17" y="37"/>
                        </a:cubicBezTo>
                        <a:cubicBezTo>
                          <a:pt x="14" y="40"/>
                          <a:pt x="15" y="41"/>
                          <a:pt x="16" y="43"/>
                        </a:cubicBezTo>
                        <a:cubicBezTo>
                          <a:pt x="16" y="43"/>
                          <a:pt x="16" y="43"/>
                          <a:pt x="16" y="43"/>
                        </a:cubicBezTo>
                        <a:cubicBezTo>
                          <a:pt x="15" y="43"/>
                          <a:pt x="15" y="44"/>
                          <a:pt x="14" y="44"/>
                        </a:cubicBezTo>
                        <a:cubicBezTo>
                          <a:pt x="12" y="45"/>
                          <a:pt x="8" y="44"/>
                          <a:pt x="6" y="44"/>
                        </a:cubicBezTo>
                        <a:cubicBezTo>
                          <a:pt x="3" y="44"/>
                          <a:pt x="6" y="42"/>
                          <a:pt x="6" y="39"/>
                        </a:cubicBezTo>
                        <a:cubicBezTo>
                          <a:pt x="7" y="36"/>
                          <a:pt x="8" y="34"/>
                          <a:pt x="6" y="32"/>
                        </a:cubicBezTo>
                        <a:cubicBezTo>
                          <a:pt x="5" y="30"/>
                          <a:pt x="5" y="31"/>
                          <a:pt x="3" y="30"/>
                        </a:cubicBezTo>
                        <a:cubicBezTo>
                          <a:pt x="1" y="29"/>
                          <a:pt x="0" y="29"/>
                          <a:pt x="1" y="2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0" name="Freeform 259">
                    <a:extLst>
                      <a:ext uri="{FF2B5EF4-FFF2-40B4-BE49-F238E27FC236}">
                        <a16:creationId xmlns:a16="http://schemas.microsoft.com/office/drawing/2014/main" id="{73B88691-7888-3742-9755-43BE630A6719}"/>
                      </a:ext>
                    </a:extLst>
                  </p:cNvPr>
                  <p:cNvSpPr>
                    <a:spLocks/>
                  </p:cNvSpPr>
                  <p:nvPr>
                    <p:custDataLst>
                      <p:tags r:id="rId192"/>
                    </p:custDataLst>
                  </p:nvPr>
                </p:nvSpPr>
                <p:spPr bwMode="auto">
                  <a:xfrm>
                    <a:off x="5832355" y="3340041"/>
                    <a:ext cx="38399" cy="21607"/>
                  </a:xfrm>
                  <a:custGeom>
                    <a:avLst/>
                    <a:gdLst>
                      <a:gd name="T0" fmla="*/ 28419 w 11"/>
                      <a:gd name="T1" fmla="*/ 32016 h 6"/>
                      <a:gd name="T2" fmla="*/ 4736 w 11"/>
                      <a:gd name="T3" fmla="*/ 21344 h 6"/>
                      <a:gd name="T4" fmla="*/ 14209 w 11"/>
                      <a:gd name="T5" fmla="*/ 5337 h 6"/>
                      <a:gd name="T6" fmla="*/ 33155 w 11"/>
                      <a:gd name="T7" fmla="*/ 0 h 6"/>
                      <a:gd name="T8" fmla="*/ 47364 w 11"/>
                      <a:gd name="T9" fmla="*/ 10672 h 6"/>
                      <a:gd name="T10" fmla="*/ 28419 w 11"/>
                      <a:gd name="T11" fmla="*/ 3201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6">
                        <a:moveTo>
                          <a:pt x="6" y="6"/>
                        </a:moveTo>
                        <a:cubicBezTo>
                          <a:pt x="4" y="6"/>
                          <a:pt x="2" y="4"/>
                          <a:pt x="1" y="4"/>
                        </a:cubicBezTo>
                        <a:cubicBezTo>
                          <a:pt x="0" y="4"/>
                          <a:pt x="1" y="2"/>
                          <a:pt x="3" y="1"/>
                        </a:cubicBezTo>
                        <a:cubicBezTo>
                          <a:pt x="3" y="1"/>
                          <a:pt x="5" y="0"/>
                          <a:pt x="7" y="0"/>
                        </a:cubicBezTo>
                        <a:cubicBezTo>
                          <a:pt x="8" y="0"/>
                          <a:pt x="10" y="0"/>
                          <a:pt x="10" y="2"/>
                        </a:cubicBezTo>
                        <a:cubicBezTo>
                          <a:pt x="11" y="4"/>
                          <a:pt x="8" y="6"/>
                          <a:pt x="6"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1" name="Freeform 260">
                    <a:extLst>
                      <a:ext uri="{FF2B5EF4-FFF2-40B4-BE49-F238E27FC236}">
                        <a16:creationId xmlns:a16="http://schemas.microsoft.com/office/drawing/2014/main" id="{F890E488-F4EF-5896-8781-2F1B36AF6AFA}"/>
                      </a:ext>
                    </a:extLst>
                  </p:cNvPr>
                  <p:cNvSpPr>
                    <a:spLocks/>
                  </p:cNvSpPr>
                  <p:nvPr>
                    <p:custDataLst>
                      <p:tags r:id="rId193"/>
                    </p:custDataLst>
                  </p:nvPr>
                </p:nvSpPr>
                <p:spPr bwMode="auto">
                  <a:xfrm>
                    <a:off x="5525157" y="3214325"/>
                    <a:ext cx="341558" cy="243576"/>
                  </a:xfrm>
                  <a:custGeom>
                    <a:avLst/>
                    <a:gdLst>
                      <a:gd name="T0" fmla="*/ 23131 w 99"/>
                      <a:gd name="T1" fmla="*/ 89741 h 68"/>
                      <a:gd name="T2" fmla="*/ 23131 w 99"/>
                      <a:gd name="T3" fmla="*/ 68625 h 68"/>
                      <a:gd name="T4" fmla="*/ 4626 w 99"/>
                      <a:gd name="T5" fmla="*/ 36952 h 68"/>
                      <a:gd name="T6" fmla="*/ 37009 w 99"/>
                      <a:gd name="T7" fmla="*/ 21115 h 68"/>
                      <a:gd name="T8" fmla="*/ 55514 w 99"/>
                      <a:gd name="T9" fmla="*/ 0 h 68"/>
                      <a:gd name="T10" fmla="*/ 87897 w 99"/>
                      <a:gd name="T11" fmla="*/ 10558 h 68"/>
                      <a:gd name="T12" fmla="*/ 138783 w 99"/>
                      <a:gd name="T13" fmla="*/ 10558 h 68"/>
                      <a:gd name="T14" fmla="*/ 208176 w 99"/>
                      <a:gd name="T15" fmla="*/ 15837 h 68"/>
                      <a:gd name="T16" fmla="*/ 268316 w 99"/>
                      <a:gd name="T17" fmla="*/ 21115 h 68"/>
                      <a:gd name="T18" fmla="*/ 277568 w 99"/>
                      <a:gd name="T19" fmla="*/ 15837 h 68"/>
                      <a:gd name="T20" fmla="*/ 333082 w 99"/>
                      <a:gd name="T21" fmla="*/ 47510 h 68"/>
                      <a:gd name="T22" fmla="*/ 370090 w 99"/>
                      <a:gd name="T23" fmla="*/ 47510 h 68"/>
                      <a:gd name="T24" fmla="*/ 425603 w 99"/>
                      <a:gd name="T25" fmla="*/ 63346 h 68"/>
                      <a:gd name="T26" fmla="*/ 444108 w 99"/>
                      <a:gd name="T27" fmla="*/ 58067 h 68"/>
                      <a:gd name="T28" fmla="*/ 448734 w 99"/>
                      <a:gd name="T29" fmla="*/ 89741 h 68"/>
                      <a:gd name="T30" fmla="*/ 407099 w 99"/>
                      <a:gd name="T31" fmla="*/ 121414 h 68"/>
                      <a:gd name="T32" fmla="*/ 360837 w 99"/>
                      <a:gd name="T33" fmla="*/ 142529 h 68"/>
                      <a:gd name="T34" fmla="*/ 323830 w 99"/>
                      <a:gd name="T35" fmla="*/ 211154 h 68"/>
                      <a:gd name="T36" fmla="*/ 342334 w 99"/>
                      <a:gd name="T37" fmla="*/ 242827 h 68"/>
                      <a:gd name="T38" fmla="*/ 309951 w 99"/>
                      <a:gd name="T39" fmla="*/ 290337 h 68"/>
                      <a:gd name="T40" fmla="*/ 277568 w 99"/>
                      <a:gd name="T41" fmla="*/ 311452 h 68"/>
                      <a:gd name="T42" fmla="*/ 254437 w 99"/>
                      <a:gd name="T43" fmla="*/ 337847 h 68"/>
                      <a:gd name="T44" fmla="*/ 185045 w 99"/>
                      <a:gd name="T45" fmla="*/ 337847 h 68"/>
                      <a:gd name="T46" fmla="*/ 148035 w 99"/>
                      <a:gd name="T47" fmla="*/ 343124 h 68"/>
                      <a:gd name="T48" fmla="*/ 134157 w 99"/>
                      <a:gd name="T49" fmla="*/ 358962 h 68"/>
                      <a:gd name="T50" fmla="*/ 129531 w 99"/>
                      <a:gd name="T51" fmla="*/ 358962 h 68"/>
                      <a:gd name="T52" fmla="*/ 111028 w 99"/>
                      <a:gd name="T53" fmla="*/ 332568 h 68"/>
                      <a:gd name="T54" fmla="*/ 97149 w 99"/>
                      <a:gd name="T55" fmla="*/ 311452 h 68"/>
                      <a:gd name="T56" fmla="*/ 69392 w 99"/>
                      <a:gd name="T57" fmla="*/ 316731 h 68"/>
                      <a:gd name="T58" fmla="*/ 74019 w 99"/>
                      <a:gd name="T59" fmla="*/ 285058 h 68"/>
                      <a:gd name="T60" fmla="*/ 83271 w 99"/>
                      <a:gd name="T61" fmla="*/ 258664 h 68"/>
                      <a:gd name="T62" fmla="*/ 78645 w 99"/>
                      <a:gd name="T63" fmla="*/ 216433 h 68"/>
                      <a:gd name="T64" fmla="*/ 87897 w 99"/>
                      <a:gd name="T65" fmla="*/ 184760 h 68"/>
                      <a:gd name="T66" fmla="*/ 115652 w 99"/>
                      <a:gd name="T67" fmla="*/ 110856 h 68"/>
                      <a:gd name="T68" fmla="*/ 87897 w 99"/>
                      <a:gd name="T69" fmla="*/ 89741 h 68"/>
                      <a:gd name="T70" fmla="*/ 23131 w 99"/>
                      <a:gd name="T71" fmla="*/ 8974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68">
                        <a:moveTo>
                          <a:pt x="5" y="17"/>
                        </a:moveTo>
                        <a:cubicBezTo>
                          <a:pt x="5" y="15"/>
                          <a:pt x="5" y="14"/>
                          <a:pt x="5" y="13"/>
                        </a:cubicBezTo>
                        <a:cubicBezTo>
                          <a:pt x="4" y="11"/>
                          <a:pt x="0" y="9"/>
                          <a:pt x="1" y="7"/>
                        </a:cubicBezTo>
                        <a:cubicBezTo>
                          <a:pt x="3" y="5"/>
                          <a:pt x="6" y="4"/>
                          <a:pt x="8" y="4"/>
                        </a:cubicBezTo>
                        <a:cubicBezTo>
                          <a:pt x="9" y="4"/>
                          <a:pt x="9" y="0"/>
                          <a:pt x="12" y="0"/>
                        </a:cubicBezTo>
                        <a:cubicBezTo>
                          <a:pt x="15" y="0"/>
                          <a:pt x="18" y="2"/>
                          <a:pt x="19" y="2"/>
                        </a:cubicBezTo>
                        <a:cubicBezTo>
                          <a:pt x="21" y="2"/>
                          <a:pt x="27" y="2"/>
                          <a:pt x="30" y="2"/>
                        </a:cubicBezTo>
                        <a:cubicBezTo>
                          <a:pt x="33" y="2"/>
                          <a:pt x="41" y="3"/>
                          <a:pt x="45" y="3"/>
                        </a:cubicBezTo>
                        <a:cubicBezTo>
                          <a:pt x="49" y="3"/>
                          <a:pt x="56" y="5"/>
                          <a:pt x="58" y="4"/>
                        </a:cubicBezTo>
                        <a:cubicBezTo>
                          <a:pt x="59" y="4"/>
                          <a:pt x="60" y="3"/>
                          <a:pt x="60" y="3"/>
                        </a:cubicBezTo>
                        <a:cubicBezTo>
                          <a:pt x="60" y="3"/>
                          <a:pt x="69" y="8"/>
                          <a:pt x="72" y="9"/>
                        </a:cubicBezTo>
                        <a:cubicBezTo>
                          <a:pt x="75" y="10"/>
                          <a:pt x="76" y="9"/>
                          <a:pt x="80" y="9"/>
                        </a:cubicBezTo>
                        <a:cubicBezTo>
                          <a:pt x="84" y="10"/>
                          <a:pt x="90" y="12"/>
                          <a:pt x="92" y="12"/>
                        </a:cubicBezTo>
                        <a:cubicBezTo>
                          <a:pt x="94" y="12"/>
                          <a:pt x="96" y="11"/>
                          <a:pt x="96" y="11"/>
                        </a:cubicBezTo>
                        <a:cubicBezTo>
                          <a:pt x="96" y="14"/>
                          <a:pt x="99" y="16"/>
                          <a:pt x="97" y="17"/>
                        </a:cubicBezTo>
                        <a:cubicBezTo>
                          <a:pt x="96" y="19"/>
                          <a:pt x="90" y="22"/>
                          <a:pt x="88" y="23"/>
                        </a:cubicBezTo>
                        <a:cubicBezTo>
                          <a:pt x="86" y="23"/>
                          <a:pt x="80" y="25"/>
                          <a:pt x="78" y="27"/>
                        </a:cubicBezTo>
                        <a:cubicBezTo>
                          <a:pt x="77" y="29"/>
                          <a:pt x="69" y="38"/>
                          <a:pt x="70" y="40"/>
                        </a:cubicBezTo>
                        <a:cubicBezTo>
                          <a:pt x="70" y="42"/>
                          <a:pt x="74" y="44"/>
                          <a:pt x="74" y="46"/>
                        </a:cubicBezTo>
                        <a:cubicBezTo>
                          <a:pt x="74" y="48"/>
                          <a:pt x="67" y="52"/>
                          <a:pt x="67" y="55"/>
                        </a:cubicBezTo>
                        <a:cubicBezTo>
                          <a:pt x="67" y="57"/>
                          <a:pt x="63" y="58"/>
                          <a:pt x="60" y="59"/>
                        </a:cubicBezTo>
                        <a:cubicBezTo>
                          <a:pt x="58" y="60"/>
                          <a:pt x="58" y="64"/>
                          <a:pt x="55" y="64"/>
                        </a:cubicBezTo>
                        <a:cubicBezTo>
                          <a:pt x="52" y="64"/>
                          <a:pt x="42" y="63"/>
                          <a:pt x="40" y="64"/>
                        </a:cubicBezTo>
                        <a:cubicBezTo>
                          <a:pt x="37" y="65"/>
                          <a:pt x="33" y="64"/>
                          <a:pt x="32" y="65"/>
                        </a:cubicBezTo>
                        <a:cubicBezTo>
                          <a:pt x="31" y="66"/>
                          <a:pt x="31" y="68"/>
                          <a:pt x="29" y="68"/>
                        </a:cubicBezTo>
                        <a:cubicBezTo>
                          <a:pt x="29" y="68"/>
                          <a:pt x="29" y="68"/>
                          <a:pt x="28" y="68"/>
                        </a:cubicBezTo>
                        <a:cubicBezTo>
                          <a:pt x="26" y="68"/>
                          <a:pt x="25" y="66"/>
                          <a:pt x="24" y="63"/>
                        </a:cubicBezTo>
                        <a:cubicBezTo>
                          <a:pt x="23" y="60"/>
                          <a:pt x="24" y="59"/>
                          <a:pt x="21" y="59"/>
                        </a:cubicBezTo>
                        <a:cubicBezTo>
                          <a:pt x="18" y="58"/>
                          <a:pt x="17" y="59"/>
                          <a:pt x="15" y="60"/>
                        </a:cubicBezTo>
                        <a:cubicBezTo>
                          <a:pt x="14" y="58"/>
                          <a:pt x="13" y="57"/>
                          <a:pt x="16" y="54"/>
                        </a:cubicBezTo>
                        <a:cubicBezTo>
                          <a:pt x="18" y="52"/>
                          <a:pt x="18" y="51"/>
                          <a:pt x="18" y="49"/>
                        </a:cubicBezTo>
                        <a:cubicBezTo>
                          <a:pt x="18" y="47"/>
                          <a:pt x="19" y="43"/>
                          <a:pt x="17" y="41"/>
                        </a:cubicBezTo>
                        <a:cubicBezTo>
                          <a:pt x="15" y="38"/>
                          <a:pt x="18" y="36"/>
                          <a:pt x="19" y="35"/>
                        </a:cubicBezTo>
                        <a:cubicBezTo>
                          <a:pt x="20" y="34"/>
                          <a:pt x="24" y="23"/>
                          <a:pt x="25" y="21"/>
                        </a:cubicBezTo>
                        <a:cubicBezTo>
                          <a:pt x="25" y="19"/>
                          <a:pt x="22" y="17"/>
                          <a:pt x="19" y="17"/>
                        </a:cubicBezTo>
                        <a:cubicBezTo>
                          <a:pt x="16" y="17"/>
                          <a:pt x="5" y="17"/>
                          <a:pt x="5" y="1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2" name="Freeform 271">
                    <a:extLst>
                      <a:ext uri="{FF2B5EF4-FFF2-40B4-BE49-F238E27FC236}">
                        <a16:creationId xmlns:a16="http://schemas.microsoft.com/office/drawing/2014/main" id="{72734CBD-1B60-40CF-65B0-9ACCFBBE2AA9}"/>
                      </a:ext>
                    </a:extLst>
                  </p:cNvPr>
                  <p:cNvSpPr>
                    <a:spLocks/>
                  </p:cNvSpPr>
                  <p:nvPr>
                    <p:custDataLst>
                      <p:tags r:id="rId194"/>
                    </p:custDataLst>
                  </p:nvPr>
                </p:nvSpPr>
                <p:spPr bwMode="auto">
                  <a:xfrm>
                    <a:off x="6351764" y="2626989"/>
                    <a:ext cx="163703" cy="82501"/>
                  </a:xfrm>
                  <a:custGeom>
                    <a:avLst/>
                    <a:gdLst>
                      <a:gd name="T0" fmla="*/ 9430 w 47"/>
                      <a:gd name="T1" fmla="*/ 84699 h 23"/>
                      <a:gd name="T2" fmla="*/ 9430 w 47"/>
                      <a:gd name="T3" fmla="*/ 63524 h 23"/>
                      <a:gd name="T4" fmla="*/ 28290 w 47"/>
                      <a:gd name="T5" fmla="*/ 47643 h 23"/>
                      <a:gd name="T6" fmla="*/ 61296 w 47"/>
                      <a:gd name="T7" fmla="*/ 37055 h 23"/>
                      <a:gd name="T8" fmla="*/ 70727 w 47"/>
                      <a:gd name="T9" fmla="*/ 15881 h 23"/>
                      <a:gd name="T10" fmla="*/ 127308 w 47"/>
                      <a:gd name="T11" fmla="*/ 5294 h 23"/>
                      <a:gd name="T12" fmla="*/ 183889 w 47"/>
                      <a:gd name="T13" fmla="*/ 10588 h 23"/>
                      <a:gd name="T14" fmla="*/ 221609 w 47"/>
                      <a:gd name="T15" fmla="*/ 10588 h 23"/>
                      <a:gd name="T16" fmla="*/ 202748 w 47"/>
                      <a:gd name="T17" fmla="*/ 68818 h 23"/>
                      <a:gd name="T18" fmla="*/ 207463 w 47"/>
                      <a:gd name="T19" fmla="*/ 121754 h 23"/>
                      <a:gd name="T20" fmla="*/ 165028 w 47"/>
                      <a:gd name="T21" fmla="*/ 121754 h 23"/>
                      <a:gd name="T22" fmla="*/ 136738 w 47"/>
                      <a:gd name="T23" fmla="*/ 95285 h 23"/>
                      <a:gd name="T24" fmla="*/ 99016 w 47"/>
                      <a:gd name="T25" fmla="*/ 95285 h 23"/>
                      <a:gd name="T26" fmla="*/ 99016 w 47"/>
                      <a:gd name="T27" fmla="*/ 95285 h 23"/>
                      <a:gd name="T28" fmla="*/ 99016 w 47"/>
                      <a:gd name="T29" fmla="*/ 74112 h 23"/>
                      <a:gd name="T30" fmla="*/ 80157 w 47"/>
                      <a:gd name="T31" fmla="*/ 68818 h 23"/>
                      <a:gd name="T32" fmla="*/ 56581 w 47"/>
                      <a:gd name="T33" fmla="*/ 68818 h 23"/>
                      <a:gd name="T34" fmla="*/ 9430 w 47"/>
                      <a:gd name="T35" fmla="*/ 84699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23">
                        <a:moveTo>
                          <a:pt x="2" y="16"/>
                        </a:moveTo>
                        <a:cubicBezTo>
                          <a:pt x="0" y="15"/>
                          <a:pt x="0" y="13"/>
                          <a:pt x="2" y="12"/>
                        </a:cubicBezTo>
                        <a:cubicBezTo>
                          <a:pt x="3" y="11"/>
                          <a:pt x="5" y="9"/>
                          <a:pt x="6" y="9"/>
                        </a:cubicBezTo>
                        <a:cubicBezTo>
                          <a:pt x="7" y="9"/>
                          <a:pt x="12" y="8"/>
                          <a:pt x="13" y="7"/>
                        </a:cubicBezTo>
                        <a:cubicBezTo>
                          <a:pt x="13" y="6"/>
                          <a:pt x="13" y="4"/>
                          <a:pt x="15" y="3"/>
                        </a:cubicBezTo>
                        <a:cubicBezTo>
                          <a:pt x="16" y="2"/>
                          <a:pt x="25" y="0"/>
                          <a:pt x="27" y="1"/>
                        </a:cubicBezTo>
                        <a:cubicBezTo>
                          <a:pt x="29" y="1"/>
                          <a:pt x="37" y="2"/>
                          <a:pt x="39" y="2"/>
                        </a:cubicBezTo>
                        <a:cubicBezTo>
                          <a:pt x="41" y="2"/>
                          <a:pt x="47" y="3"/>
                          <a:pt x="47" y="2"/>
                        </a:cubicBezTo>
                        <a:cubicBezTo>
                          <a:pt x="43" y="13"/>
                          <a:pt x="43" y="13"/>
                          <a:pt x="43" y="13"/>
                        </a:cubicBezTo>
                        <a:cubicBezTo>
                          <a:pt x="42" y="16"/>
                          <a:pt x="43" y="22"/>
                          <a:pt x="44" y="23"/>
                        </a:cubicBezTo>
                        <a:cubicBezTo>
                          <a:pt x="44" y="23"/>
                          <a:pt x="38" y="23"/>
                          <a:pt x="35" y="23"/>
                        </a:cubicBezTo>
                        <a:cubicBezTo>
                          <a:pt x="33" y="23"/>
                          <a:pt x="31" y="18"/>
                          <a:pt x="29" y="18"/>
                        </a:cubicBezTo>
                        <a:cubicBezTo>
                          <a:pt x="26" y="18"/>
                          <a:pt x="21" y="18"/>
                          <a:pt x="21" y="18"/>
                        </a:cubicBezTo>
                        <a:cubicBezTo>
                          <a:pt x="21" y="18"/>
                          <a:pt x="21" y="18"/>
                          <a:pt x="21" y="18"/>
                        </a:cubicBezTo>
                        <a:cubicBezTo>
                          <a:pt x="21" y="17"/>
                          <a:pt x="21" y="15"/>
                          <a:pt x="21" y="14"/>
                        </a:cubicBezTo>
                        <a:cubicBezTo>
                          <a:pt x="21" y="13"/>
                          <a:pt x="18" y="14"/>
                          <a:pt x="17" y="13"/>
                        </a:cubicBezTo>
                        <a:cubicBezTo>
                          <a:pt x="15" y="13"/>
                          <a:pt x="13" y="12"/>
                          <a:pt x="12" y="13"/>
                        </a:cubicBezTo>
                        <a:cubicBezTo>
                          <a:pt x="10" y="13"/>
                          <a:pt x="4" y="17"/>
                          <a:pt x="2" y="1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3" name="Freeform 272">
                    <a:extLst>
                      <a:ext uri="{FF2B5EF4-FFF2-40B4-BE49-F238E27FC236}">
                        <a16:creationId xmlns:a16="http://schemas.microsoft.com/office/drawing/2014/main" id="{7E181E81-E4E3-F5B4-A893-267463FFF81A}"/>
                      </a:ext>
                    </a:extLst>
                  </p:cNvPr>
                  <p:cNvSpPr>
                    <a:spLocks/>
                  </p:cNvSpPr>
                  <p:nvPr>
                    <p:custDataLst>
                      <p:tags r:id="rId195"/>
                    </p:custDataLst>
                  </p:nvPr>
                </p:nvSpPr>
                <p:spPr bwMode="auto">
                  <a:xfrm>
                    <a:off x="6329533" y="2758599"/>
                    <a:ext cx="151577" cy="92324"/>
                  </a:xfrm>
                  <a:custGeom>
                    <a:avLst/>
                    <a:gdLst>
                      <a:gd name="T0" fmla="*/ 0 w 43"/>
                      <a:gd name="T1" fmla="*/ 10374 h 26"/>
                      <a:gd name="T2" fmla="*/ 38635 w 43"/>
                      <a:gd name="T3" fmla="*/ 0 h 26"/>
                      <a:gd name="T4" fmla="*/ 120738 w 43"/>
                      <a:gd name="T5" fmla="*/ 10374 h 26"/>
                      <a:gd name="T6" fmla="*/ 178692 w 43"/>
                      <a:gd name="T7" fmla="*/ 20751 h 26"/>
                      <a:gd name="T8" fmla="*/ 207668 w 43"/>
                      <a:gd name="T9" fmla="*/ 41501 h 26"/>
                      <a:gd name="T10" fmla="*/ 202838 w 43"/>
                      <a:gd name="T11" fmla="*/ 72626 h 26"/>
                      <a:gd name="T12" fmla="*/ 178692 w 43"/>
                      <a:gd name="T13" fmla="*/ 83002 h 26"/>
                      <a:gd name="T14" fmla="*/ 169033 w 43"/>
                      <a:gd name="T15" fmla="*/ 108939 h 26"/>
                      <a:gd name="T16" fmla="*/ 140055 w 43"/>
                      <a:gd name="T17" fmla="*/ 129689 h 26"/>
                      <a:gd name="T18" fmla="*/ 91760 w 43"/>
                      <a:gd name="T19" fmla="*/ 134877 h 26"/>
                      <a:gd name="T20" fmla="*/ 91760 w 43"/>
                      <a:gd name="T21" fmla="*/ 124503 h 26"/>
                      <a:gd name="T22" fmla="*/ 67613 w 43"/>
                      <a:gd name="T23" fmla="*/ 108939 h 26"/>
                      <a:gd name="T24" fmla="*/ 67613 w 43"/>
                      <a:gd name="T25" fmla="*/ 77814 h 26"/>
                      <a:gd name="T26" fmla="*/ 4830 w 43"/>
                      <a:gd name="T27" fmla="*/ 46689 h 26"/>
                      <a:gd name="T28" fmla="*/ 0 w 43"/>
                      <a:gd name="T29" fmla="*/ 1037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 h="26">
                        <a:moveTo>
                          <a:pt x="0" y="2"/>
                        </a:moveTo>
                        <a:cubicBezTo>
                          <a:pt x="0" y="2"/>
                          <a:pt x="5" y="0"/>
                          <a:pt x="8" y="0"/>
                        </a:cubicBezTo>
                        <a:cubicBezTo>
                          <a:pt x="10" y="0"/>
                          <a:pt x="23" y="2"/>
                          <a:pt x="25" y="2"/>
                        </a:cubicBezTo>
                        <a:cubicBezTo>
                          <a:pt x="26" y="2"/>
                          <a:pt x="35" y="4"/>
                          <a:pt x="37" y="4"/>
                        </a:cubicBezTo>
                        <a:cubicBezTo>
                          <a:pt x="39" y="4"/>
                          <a:pt x="41" y="8"/>
                          <a:pt x="43" y="8"/>
                        </a:cubicBezTo>
                        <a:cubicBezTo>
                          <a:pt x="42" y="14"/>
                          <a:pt x="42" y="14"/>
                          <a:pt x="42" y="14"/>
                        </a:cubicBezTo>
                        <a:cubicBezTo>
                          <a:pt x="37" y="16"/>
                          <a:pt x="37" y="16"/>
                          <a:pt x="37" y="16"/>
                        </a:cubicBezTo>
                        <a:cubicBezTo>
                          <a:pt x="37" y="16"/>
                          <a:pt x="36" y="20"/>
                          <a:pt x="35" y="21"/>
                        </a:cubicBezTo>
                        <a:cubicBezTo>
                          <a:pt x="34" y="22"/>
                          <a:pt x="30" y="23"/>
                          <a:pt x="29" y="25"/>
                        </a:cubicBezTo>
                        <a:cubicBezTo>
                          <a:pt x="27" y="26"/>
                          <a:pt x="19" y="26"/>
                          <a:pt x="19" y="26"/>
                        </a:cubicBezTo>
                        <a:cubicBezTo>
                          <a:pt x="19" y="25"/>
                          <a:pt x="19" y="25"/>
                          <a:pt x="19" y="24"/>
                        </a:cubicBezTo>
                        <a:cubicBezTo>
                          <a:pt x="19" y="23"/>
                          <a:pt x="15" y="21"/>
                          <a:pt x="14" y="21"/>
                        </a:cubicBezTo>
                        <a:cubicBezTo>
                          <a:pt x="14" y="21"/>
                          <a:pt x="15" y="16"/>
                          <a:pt x="14" y="15"/>
                        </a:cubicBezTo>
                        <a:cubicBezTo>
                          <a:pt x="13" y="14"/>
                          <a:pt x="1" y="9"/>
                          <a:pt x="1" y="9"/>
                        </a:cubicBezTo>
                        <a:cubicBezTo>
                          <a:pt x="1" y="8"/>
                          <a:pt x="0" y="5"/>
                          <a:pt x="0" y="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4" name="Freeform 273">
                    <a:extLst>
                      <a:ext uri="{FF2B5EF4-FFF2-40B4-BE49-F238E27FC236}">
                        <a16:creationId xmlns:a16="http://schemas.microsoft.com/office/drawing/2014/main" id="{E6645B1C-7092-CBF3-BC15-A6BC7BD7E51C}"/>
                      </a:ext>
                    </a:extLst>
                  </p:cNvPr>
                  <p:cNvSpPr>
                    <a:spLocks/>
                  </p:cNvSpPr>
                  <p:nvPr>
                    <p:custDataLst>
                      <p:tags r:id="rId196"/>
                    </p:custDataLst>
                  </p:nvPr>
                </p:nvSpPr>
                <p:spPr bwMode="auto">
                  <a:xfrm>
                    <a:off x="6329533" y="2693777"/>
                    <a:ext cx="187957" cy="92324"/>
                  </a:xfrm>
                  <a:custGeom>
                    <a:avLst/>
                    <a:gdLst>
                      <a:gd name="T0" fmla="*/ 0 w 54"/>
                      <a:gd name="T1" fmla="*/ 72626 h 26"/>
                      <a:gd name="T2" fmla="*/ 14126 w 54"/>
                      <a:gd name="T3" fmla="*/ 51875 h 26"/>
                      <a:gd name="T4" fmla="*/ 23543 w 54"/>
                      <a:gd name="T5" fmla="*/ 25939 h 26"/>
                      <a:gd name="T6" fmla="*/ 51794 w 54"/>
                      <a:gd name="T7" fmla="*/ 20751 h 26"/>
                      <a:gd name="T8" fmla="*/ 75339 w 54"/>
                      <a:gd name="T9" fmla="*/ 41501 h 26"/>
                      <a:gd name="T10" fmla="*/ 98881 w 54"/>
                      <a:gd name="T11" fmla="*/ 62252 h 26"/>
                      <a:gd name="T12" fmla="*/ 127133 w 54"/>
                      <a:gd name="T13" fmla="*/ 25939 h 26"/>
                      <a:gd name="T14" fmla="*/ 127133 w 54"/>
                      <a:gd name="T15" fmla="*/ 0 h 26"/>
                      <a:gd name="T16" fmla="*/ 127133 w 54"/>
                      <a:gd name="T17" fmla="*/ 0 h 26"/>
                      <a:gd name="T18" fmla="*/ 164801 w 54"/>
                      <a:gd name="T19" fmla="*/ 0 h 26"/>
                      <a:gd name="T20" fmla="*/ 193054 w 54"/>
                      <a:gd name="T21" fmla="*/ 25939 h 26"/>
                      <a:gd name="T22" fmla="*/ 235431 w 54"/>
                      <a:gd name="T23" fmla="*/ 25939 h 26"/>
                      <a:gd name="T24" fmla="*/ 244848 w 54"/>
                      <a:gd name="T25" fmla="*/ 67440 h 26"/>
                      <a:gd name="T26" fmla="*/ 254265 w 54"/>
                      <a:gd name="T27" fmla="*/ 108939 h 26"/>
                      <a:gd name="T28" fmla="*/ 202471 w 54"/>
                      <a:gd name="T29" fmla="*/ 134877 h 26"/>
                      <a:gd name="T30" fmla="*/ 174218 w 54"/>
                      <a:gd name="T31" fmla="*/ 114127 h 26"/>
                      <a:gd name="T32" fmla="*/ 117716 w 54"/>
                      <a:gd name="T33" fmla="*/ 103753 h 26"/>
                      <a:gd name="T34" fmla="*/ 37668 w 54"/>
                      <a:gd name="T35" fmla="*/ 93376 h 26"/>
                      <a:gd name="T36" fmla="*/ 0 w 54"/>
                      <a:gd name="T37" fmla="*/ 103753 h 26"/>
                      <a:gd name="T38" fmla="*/ 0 w 54"/>
                      <a:gd name="T39" fmla="*/ 72626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 h="26">
                        <a:moveTo>
                          <a:pt x="0" y="14"/>
                        </a:moveTo>
                        <a:cubicBezTo>
                          <a:pt x="1" y="12"/>
                          <a:pt x="3" y="12"/>
                          <a:pt x="3" y="10"/>
                        </a:cubicBezTo>
                        <a:cubicBezTo>
                          <a:pt x="3" y="9"/>
                          <a:pt x="4" y="5"/>
                          <a:pt x="5" y="5"/>
                        </a:cubicBezTo>
                        <a:cubicBezTo>
                          <a:pt x="6" y="5"/>
                          <a:pt x="10" y="3"/>
                          <a:pt x="11" y="4"/>
                        </a:cubicBezTo>
                        <a:cubicBezTo>
                          <a:pt x="12" y="4"/>
                          <a:pt x="16" y="7"/>
                          <a:pt x="16" y="8"/>
                        </a:cubicBezTo>
                        <a:cubicBezTo>
                          <a:pt x="16" y="9"/>
                          <a:pt x="19" y="12"/>
                          <a:pt x="21" y="12"/>
                        </a:cubicBezTo>
                        <a:cubicBezTo>
                          <a:pt x="23" y="12"/>
                          <a:pt x="27" y="7"/>
                          <a:pt x="27" y="5"/>
                        </a:cubicBezTo>
                        <a:cubicBezTo>
                          <a:pt x="27" y="5"/>
                          <a:pt x="27" y="2"/>
                          <a:pt x="27" y="0"/>
                        </a:cubicBezTo>
                        <a:cubicBezTo>
                          <a:pt x="27" y="0"/>
                          <a:pt x="27" y="0"/>
                          <a:pt x="27" y="0"/>
                        </a:cubicBezTo>
                        <a:cubicBezTo>
                          <a:pt x="27" y="0"/>
                          <a:pt x="32" y="0"/>
                          <a:pt x="35" y="0"/>
                        </a:cubicBezTo>
                        <a:cubicBezTo>
                          <a:pt x="37" y="0"/>
                          <a:pt x="39" y="5"/>
                          <a:pt x="41" y="5"/>
                        </a:cubicBezTo>
                        <a:cubicBezTo>
                          <a:pt x="44" y="5"/>
                          <a:pt x="50" y="5"/>
                          <a:pt x="50" y="5"/>
                        </a:cubicBezTo>
                        <a:cubicBezTo>
                          <a:pt x="51" y="5"/>
                          <a:pt x="52" y="11"/>
                          <a:pt x="52" y="13"/>
                        </a:cubicBezTo>
                        <a:cubicBezTo>
                          <a:pt x="53" y="15"/>
                          <a:pt x="53" y="21"/>
                          <a:pt x="54" y="21"/>
                        </a:cubicBezTo>
                        <a:cubicBezTo>
                          <a:pt x="54" y="21"/>
                          <a:pt x="45" y="26"/>
                          <a:pt x="43" y="26"/>
                        </a:cubicBezTo>
                        <a:cubicBezTo>
                          <a:pt x="41" y="26"/>
                          <a:pt x="39" y="22"/>
                          <a:pt x="37" y="22"/>
                        </a:cubicBezTo>
                        <a:cubicBezTo>
                          <a:pt x="35" y="22"/>
                          <a:pt x="26" y="20"/>
                          <a:pt x="25" y="20"/>
                        </a:cubicBezTo>
                        <a:cubicBezTo>
                          <a:pt x="23" y="20"/>
                          <a:pt x="10" y="18"/>
                          <a:pt x="8" y="18"/>
                        </a:cubicBezTo>
                        <a:cubicBezTo>
                          <a:pt x="5" y="18"/>
                          <a:pt x="0" y="20"/>
                          <a:pt x="0" y="20"/>
                        </a:cubicBezTo>
                        <a:cubicBezTo>
                          <a:pt x="0" y="17"/>
                          <a:pt x="0" y="15"/>
                          <a:pt x="0" y="1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5" name="Freeform 275">
                    <a:extLst>
                      <a:ext uri="{FF2B5EF4-FFF2-40B4-BE49-F238E27FC236}">
                        <a16:creationId xmlns:a16="http://schemas.microsoft.com/office/drawing/2014/main" id="{49BFEB05-D200-6FD1-B471-70DDC2FA3ADD}"/>
                      </a:ext>
                    </a:extLst>
                  </p:cNvPr>
                  <p:cNvSpPr>
                    <a:spLocks/>
                  </p:cNvSpPr>
                  <p:nvPr>
                    <p:custDataLst>
                      <p:tags r:id="rId197"/>
                    </p:custDataLst>
                  </p:nvPr>
                </p:nvSpPr>
                <p:spPr bwMode="auto">
                  <a:xfrm>
                    <a:off x="6147640" y="2815564"/>
                    <a:ext cx="266778" cy="214112"/>
                  </a:xfrm>
                  <a:custGeom>
                    <a:avLst/>
                    <a:gdLst>
                      <a:gd name="T0" fmla="*/ 74645 w 77"/>
                      <a:gd name="T1" fmla="*/ 31436 h 60"/>
                      <a:gd name="T2" fmla="*/ 144624 w 77"/>
                      <a:gd name="T3" fmla="*/ 0 h 60"/>
                      <a:gd name="T4" fmla="*/ 163286 w 77"/>
                      <a:gd name="T5" fmla="*/ 31436 h 60"/>
                      <a:gd name="T6" fmla="*/ 200607 w 77"/>
                      <a:gd name="T7" fmla="*/ 15718 h 60"/>
                      <a:gd name="T8" fmla="*/ 205274 w 77"/>
                      <a:gd name="T9" fmla="*/ 31436 h 60"/>
                      <a:gd name="T10" fmla="*/ 312576 w 77"/>
                      <a:gd name="T11" fmla="*/ 26196 h 60"/>
                      <a:gd name="T12" fmla="*/ 335902 w 77"/>
                      <a:gd name="T13" fmla="*/ 41914 h 60"/>
                      <a:gd name="T14" fmla="*/ 335902 w 77"/>
                      <a:gd name="T15" fmla="*/ 52393 h 60"/>
                      <a:gd name="T16" fmla="*/ 349898 w 77"/>
                      <a:gd name="T17" fmla="*/ 99544 h 60"/>
                      <a:gd name="T18" fmla="*/ 321907 w 77"/>
                      <a:gd name="T19" fmla="*/ 141458 h 60"/>
                      <a:gd name="T20" fmla="*/ 345233 w 77"/>
                      <a:gd name="T21" fmla="*/ 157176 h 60"/>
                      <a:gd name="T22" fmla="*/ 340567 w 77"/>
                      <a:gd name="T23" fmla="*/ 183373 h 60"/>
                      <a:gd name="T24" fmla="*/ 340567 w 77"/>
                      <a:gd name="T25" fmla="*/ 188612 h 60"/>
                      <a:gd name="T26" fmla="*/ 359229 w 77"/>
                      <a:gd name="T27" fmla="*/ 230526 h 60"/>
                      <a:gd name="T28" fmla="*/ 340567 w 77"/>
                      <a:gd name="T29" fmla="*/ 246242 h 60"/>
                      <a:gd name="T30" fmla="*/ 312576 w 77"/>
                      <a:gd name="T31" fmla="*/ 277678 h 60"/>
                      <a:gd name="T32" fmla="*/ 317241 w 77"/>
                      <a:gd name="T33" fmla="*/ 309113 h 60"/>
                      <a:gd name="T34" fmla="*/ 303245 w 77"/>
                      <a:gd name="T35" fmla="*/ 314352 h 60"/>
                      <a:gd name="T36" fmla="*/ 279919 w 77"/>
                      <a:gd name="T37" fmla="*/ 293395 h 60"/>
                      <a:gd name="T38" fmla="*/ 251926 w 77"/>
                      <a:gd name="T39" fmla="*/ 288156 h 60"/>
                      <a:gd name="T40" fmla="*/ 209938 w 77"/>
                      <a:gd name="T41" fmla="*/ 298635 h 60"/>
                      <a:gd name="T42" fmla="*/ 191278 w 77"/>
                      <a:gd name="T43" fmla="*/ 288156 h 60"/>
                      <a:gd name="T44" fmla="*/ 167950 w 77"/>
                      <a:gd name="T45" fmla="*/ 282917 h 60"/>
                      <a:gd name="T46" fmla="*/ 158621 w 77"/>
                      <a:gd name="T47" fmla="*/ 261960 h 60"/>
                      <a:gd name="T48" fmla="*/ 130629 w 77"/>
                      <a:gd name="T49" fmla="*/ 256720 h 60"/>
                      <a:gd name="T50" fmla="*/ 102636 w 77"/>
                      <a:gd name="T51" fmla="*/ 246242 h 60"/>
                      <a:gd name="T52" fmla="*/ 88641 w 77"/>
                      <a:gd name="T53" fmla="*/ 256720 h 60"/>
                      <a:gd name="T54" fmla="*/ 74645 w 77"/>
                      <a:gd name="T55" fmla="*/ 230526 h 60"/>
                      <a:gd name="T56" fmla="*/ 46653 w 77"/>
                      <a:gd name="T57" fmla="*/ 214808 h 60"/>
                      <a:gd name="T58" fmla="*/ 32657 w 77"/>
                      <a:gd name="T59" fmla="*/ 204330 h 60"/>
                      <a:gd name="T60" fmla="*/ 32657 w 77"/>
                      <a:gd name="T61" fmla="*/ 193851 h 60"/>
                      <a:gd name="T62" fmla="*/ 18662 w 77"/>
                      <a:gd name="T63" fmla="*/ 157176 h 60"/>
                      <a:gd name="T64" fmla="*/ 18662 w 77"/>
                      <a:gd name="T65" fmla="*/ 125741 h 60"/>
                      <a:gd name="T66" fmla="*/ 0 w 77"/>
                      <a:gd name="T67" fmla="*/ 104784 h 60"/>
                      <a:gd name="T68" fmla="*/ 9331 w 77"/>
                      <a:gd name="T69" fmla="*/ 78589 h 60"/>
                      <a:gd name="T70" fmla="*/ 4665 w 77"/>
                      <a:gd name="T71" fmla="*/ 52393 h 60"/>
                      <a:gd name="T72" fmla="*/ 74645 w 77"/>
                      <a:gd name="T73" fmla="*/ 31436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 h="60">
                        <a:moveTo>
                          <a:pt x="16" y="6"/>
                        </a:moveTo>
                        <a:cubicBezTo>
                          <a:pt x="17" y="5"/>
                          <a:pt x="29" y="0"/>
                          <a:pt x="31" y="0"/>
                        </a:cubicBezTo>
                        <a:cubicBezTo>
                          <a:pt x="33" y="0"/>
                          <a:pt x="34" y="6"/>
                          <a:pt x="35" y="6"/>
                        </a:cubicBezTo>
                        <a:cubicBezTo>
                          <a:pt x="36" y="6"/>
                          <a:pt x="39" y="4"/>
                          <a:pt x="43" y="3"/>
                        </a:cubicBezTo>
                        <a:cubicBezTo>
                          <a:pt x="43" y="3"/>
                          <a:pt x="44" y="5"/>
                          <a:pt x="44" y="6"/>
                        </a:cubicBezTo>
                        <a:cubicBezTo>
                          <a:pt x="46" y="6"/>
                          <a:pt x="66" y="5"/>
                          <a:pt x="67" y="5"/>
                        </a:cubicBezTo>
                        <a:cubicBezTo>
                          <a:pt x="68" y="5"/>
                          <a:pt x="72" y="7"/>
                          <a:pt x="72" y="8"/>
                        </a:cubicBezTo>
                        <a:cubicBezTo>
                          <a:pt x="72" y="9"/>
                          <a:pt x="72" y="9"/>
                          <a:pt x="72" y="10"/>
                        </a:cubicBezTo>
                        <a:cubicBezTo>
                          <a:pt x="73" y="13"/>
                          <a:pt x="75" y="18"/>
                          <a:pt x="75" y="19"/>
                        </a:cubicBezTo>
                        <a:cubicBezTo>
                          <a:pt x="75" y="21"/>
                          <a:pt x="69" y="26"/>
                          <a:pt x="69" y="27"/>
                        </a:cubicBezTo>
                        <a:cubicBezTo>
                          <a:pt x="69" y="28"/>
                          <a:pt x="72" y="29"/>
                          <a:pt x="74" y="30"/>
                        </a:cubicBezTo>
                        <a:cubicBezTo>
                          <a:pt x="75" y="32"/>
                          <a:pt x="74" y="33"/>
                          <a:pt x="73" y="35"/>
                        </a:cubicBezTo>
                        <a:cubicBezTo>
                          <a:pt x="73" y="35"/>
                          <a:pt x="73" y="35"/>
                          <a:pt x="73" y="36"/>
                        </a:cubicBezTo>
                        <a:cubicBezTo>
                          <a:pt x="73" y="39"/>
                          <a:pt x="77" y="42"/>
                          <a:pt x="77" y="44"/>
                        </a:cubicBezTo>
                        <a:cubicBezTo>
                          <a:pt x="77" y="47"/>
                          <a:pt x="74" y="46"/>
                          <a:pt x="73" y="47"/>
                        </a:cubicBezTo>
                        <a:cubicBezTo>
                          <a:pt x="73" y="47"/>
                          <a:pt x="67" y="53"/>
                          <a:pt x="67" y="53"/>
                        </a:cubicBezTo>
                        <a:cubicBezTo>
                          <a:pt x="66" y="54"/>
                          <a:pt x="68" y="58"/>
                          <a:pt x="68" y="59"/>
                        </a:cubicBezTo>
                        <a:cubicBezTo>
                          <a:pt x="67" y="60"/>
                          <a:pt x="66" y="59"/>
                          <a:pt x="65" y="60"/>
                        </a:cubicBezTo>
                        <a:cubicBezTo>
                          <a:pt x="60" y="56"/>
                          <a:pt x="60" y="56"/>
                          <a:pt x="60" y="56"/>
                        </a:cubicBezTo>
                        <a:cubicBezTo>
                          <a:pt x="60" y="56"/>
                          <a:pt x="56" y="55"/>
                          <a:pt x="54" y="55"/>
                        </a:cubicBezTo>
                        <a:cubicBezTo>
                          <a:pt x="52" y="55"/>
                          <a:pt x="47" y="57"/>
                          <a:pt x="45" y="57"/>
                        </a:cubicBezTo>
                        <a:cubicBezTo>
                          <a:pt x="43" y="57"/>
                          <a:pt x="42" y="56"/>
                          <a:pt x="41" y="55"/>
                        </a:cubicBezTo>
                        <a:cubicBezTo>
                          <a:pt x="40" y="54"/>
                          <a:pt x="36" y="54"/>
                          <a:pt x="36" y="54"/>
                        </a:cubicBezTo>
                        <a:cubicBezTo>
                          <a:pt x="36" y="53"/>
                          <a:pt x="35" y="50"/>
                          <a:pt x="34" y="50"/>
                        </a:cubicBezTo>
                        <a:cubicBezTo>
                          <a:pt x="33" y="50"/>
                          <a:pt x="29" y="50"/>
                          <a:pt x="28" y="49"/>
                        </a:cubicBezTo>
                        <a:cubicBezTo>
                          <a:pt x="26" y="48"/>
                          <a:pt x="23" y="47"/>
                          <a:pt x="22" y="47"/>
                        </a:cubicBezTo>
                        <a:cubicBezTo>
                          <a:pt x="21" y="47"/>
                          <a:pt x="20" y="49"/>
                          <a:pt x="19" y="49"/>
                        </a:cubicBezTo>
                        <a:cubicBezTo>
                          <a:pt x="18" y="48"/>
                          <a:pt x="18" y="45"/>
                          <a:pt x="16" y="44"/>
                        </a:cubicBezTo>
                        <a:cubicBezTo>
                          <a:pt x="15" y="43"/>
                          <a:pt x="10" y="41"/>
                          <a:pt x="10" y="41"/>
                        </a:cubicBezTo>
                        <a:cubicBezTo>
                          <a:pt x="7" y="39"/>
                          <a:pt x="7" y="39"/>
                          <a:pt x="7" y="39"/>
                        </a:cubicBezTo>
                        <a:cubicBezTo>
                          <a:pt x="7" y="38"/>
                          <a:pt x="7" y="37"/>
                          <a:pt x="7" y="37"/>
                        </a:cubicBezTo>
                        <a:cubicBezTo>
                          <a:pt x="7" y="35"/>
                          <a:pt x="4" y="32"/>
                          <a:pt x="4" y="30"/>
                        </a:cubicBezTo>
                        <a:cubicBezTo>
                          <a:pt x="4" y="28"/>
                          <a:pt x="4" y="26"/>
                          <a:pt x="4" y="24"/>
                        </a:cubicBezTo>
                        <a:cubicBezTo>
                          <a:pt x="2" y="23"/>
                          <a:pt x="0" y="21"/>
                          <a:pt x="0" y="20"/>
                        </a:cubicBezTo>
                        <a:cubicBezTo>
                          <a:pt x="0" y="19"/>
                          <a:pt x="2" y="16"/>
                          <a:pt x="2" y="15"/>
                        </a:cubicBezTo>
                        <a:cubicBezTo>
                          <a:pt x="2" y="13"/>
                          <a:pt x="1" y="10"/>
                          <a:pt x="1" y="10"/>
                        </a:cubicBezTo>
                        <a:cubicBezTo>
                          <a:pt x="4" y="9"/>
                          <a:pt x="16" y="7"/>
                          <a:pt x="16"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6" name="Freeform 277">
                    <a:extLst>
                      <a:ext uri="{FF2B5EF4-FFF2-40B4-BE49-F238E27FC236}">
                        <a16:creationId xmlns:a16="http://schemas.microsoft.com/office/drawing/2014/main" id="{477DC7F4-CBBA-0606-0426-86730FD81E45}"/>
                      </a:ext>
                    </a:extLst>
                  </p:cNvPr>
                  <p:cNvSpPr>
                    <a:spLocks/>
                  </p:cNvSpPr>
                  <p:nvPr>
                    <p:custDataLst>
                      <p:tags r:id="rId198"/>
                    </p:custDataLst>
                  </p:nvPr>
                </p:nvSpPr>
                <p:spPr bwMode="auto">
                  <a:xfrm>
                    <a:off x="6248690" y="2689846"/>
                    <a:ext cx="42442" cy="49108"/>
                  </a:xfrm>
                  <a:custGeom>
                    <a:avLst/>
                    <a:gdLst>
                      <a:gd name="T0" fmla="*/ 4862 w 12"/>
                      <a:gd name="T1" fmla="*/ 30373 h 14"/>
                      <a:gd name="T2" fmla="*/ 53480 w 12"/>
                      <a:gd name="T3" fmla="*/ 5063 h 14"/>
                      <a:gd name="T4" fmla="*/ 48619 w 12"/>
                      <a:gd name="T5" fmla="*/ 25311 h 14"/>
                      <a:gd name="T6" fmla="*/ 34032 w 12"/>
                      <a:gd name="T7" fmla="*/ 60746 h 14"/>
                      <a:gd name="T8" fmla="*/ 4862 w 12"/>
                      <a:gd name="T9" fmla="*/ 65809 h 14"/>
                      <a:gd name="T10" fmla="*/ 4862 w 12"/>
                      <a:gd name="T11" fmla="*/ 30373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4">
                        <a:moveTo>
                          <a:pt x="1" y="6"/>
                        </a:moveTo>
                        <a:cubicBezTo>
                          <a:pt x="2" y="4"/>
                          <a:pt x="10" y="0"/>
                          <a:pt x="11" y="1"/>
                        </a:cubicBezTo>
                        <a:cubicBezTo>
                          <a:pt x="12" y="1"/>
                          <a:pt x="10" y="4"/>
                          <a:pt x="10" y="5"/>
                        </a:cubicBezTo>
                        <a:cubicBezTo>
                          <a:pt x="9" y="7"/>
                          <a:pt x="8" y="11"/>
                          <a:pt x="7" y="12"/>
                        </a:cubicBezTo>
                        <a:cubicBezTo>
                          <a:pt x="5" y="12"/>
                          <a:pt x="2" y="14"/>
                          <a:pt x="1" y="13"/>
                        </a:cubicBezTo>
                        <a:cubicBezTo>
                          <a:pt x="0" y="12"/>
                          <a:pt x="1" y="8"/>
                          <a:pt x="1" y="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7" name="Freeform 280">
                    <a:extLst>
                      <a:ext uri="{FF2B5EF4-FFF2-40B4-BE49-F238E27FC236}">
                        <a16:creationId xmlns:a16="http://schemas.microsoft.com/office/drawing/2014/main" id="{C20C02FF-B39F-5BEA-3C13-0401E61400ED}"/>
                      </a:ext>
                    </a:extLst>
                  </p:cNvPr>
                  <p:cNvSpPr>
                    <a:spLocks/>
                  </p:cNvSpPr>
                  <p:nvPr>
                    <p:custDataLst>
                      <p:tags r:id="rId199"/>
                    </p:custDataLst>
                  </p:nvPr>
                </p:nvSpPr>
                <p:spPr bwMode="auto">
                  <a:xfrm>
                    <a:off x="6050630" y="2772349"/>
                    <a:ext cx="50525" cy="53036"/>
                  </a:xfrm>
                  <a:custGeom>
                    <a:avLst/>
                    <a:gdLst>
                      <a:gd name="T0" fmla="*/ 5063 w 14"/>
                      <a:gd name="T1" fmla="*/ 46292 h 15"/>
                      <a:gd name="T2" fmla="*/ 0 w 14"/>
                      <a:gd name="T3" fmla="*/ 25718 h 15"/>
                      <a:gd name="T4" fmla="*/ 35436 w 14"/>
                      <a:gd name="T5" fmla="*/ 10287 h 15"/>
                      <a:gd name="T6" fmla="*/ 55684 w 14"/>
                      <a:gd name="T7" fmla="*/ 0 h 15"/>
                      <a:gd name="T8" fmla="*/ 65809 w 14"/>
                      <a:gd name="T9" fmla="*/ 25718 h 15"/>
                      <a:gd name="T10" fmla="*/ 55684 w 14"/>
                      <a:gd name="T11" fmla="*/ 30861 h 15"/>
                      <a:gd name="T12" fmla="*/ 65809 w 14"/>
                      <a:gd name="T13" fmla="*/ 46292 h 15"/>
                      <a:gd name="T14" fmla="*/ 55684 w 14"/>
                      <a:gd name="T15" fmla="*/ 66866 h 15"/>
                      <a:gd name="T16" fmla="*/ 50623 w 14"/>
                      <a:gd name="T17" fmla="*/ 72009 h 15"/>
                      <a:gd name="T18" fmla="*/ 35436 w 14"/>
                      <a:gd name="T19" fmla="*/ 51435 h 15"/>
                      <a:gd name="T20" fmla="*/ 5063 w 14"/>
                      <a:gd name="T21" fmla="*/ 46292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5">
                        <a:moveTo>
                          <a:pt x="1" y="9"/>
                        </a:moveTo>
                        <a:cubicBezTo>
                          <a:pt x="0" y="9"/>
                          <a:pt x="0" y="5"/>
                          <a:pt x="0" y="5"/>
                        </a:cubicBezTo>
                        <a:cubicBezTo>
                          <a:pt x="0" y="4"/>
                          <a:pt x="6" y="2"/>
                          <a:pt x="7" y="2"/>
                        </a:cubicBezTo>
                        <a:cubicBezTo>
                          <a:pt x="8" y="1"/>
                          <a:pt x="10" y="0"/>
                          <a:pt x="11" y="0"/>
                        </a:cubicBezTo>
                        <a:cubicBezTo>
                          <a:pt x="13" y="0"/>
                          <a:pt x="12" y="4"/>
                          <a:pt x="13" y="5"/>
                        </a:cubicBezTo>
                        <a:cubicBezTo>
                          <a:pt x="14" y="6"/>
                          <a:pt x="11" y="5"/>
                          <a:pt x="11" y="6"/>
                        </a:cubicBezTo>
                        <a:cubicBezTo>
                          <a:pt x="11" y="7"/>
                          <a:pt x="13" y="9"/>
                          <a:pt x="13" y="9"/>
                        </a:cubicBezTo>
                        <a:cubicBezTo>
                          <a:pt x="14" y="10"/>
                          <a:pt x="12" y="12"/>
                          <a:pt x="11" y="13"/>
                        </a:cubicBezTo>
                        <a:cubicBezTo>
                          <a:pt x="10" y="13"/>
                          <a:pt x="11" y="15"/>
                          <a:pt x="10" y="14"/>
                        </a:cubicBezTo>
                        <a:cubicBezTo>
                          <a:pt x="9" y="14"/>
                          <a:pt x="8" y="10"/>
                          <a:pt x="7" y="10"/>
                        </a:cubicBezTo>
                        <a:cubicBezTo>
                          <a:pt x="6" y="10"/>
                          <a:pt x="2" y="10"/>
                          <a:pt x="1"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8" name="Freeform 281">
                    <a:extLst>
                      <a:ext uri="{FF2B5EF4-FFF2-40B4-BE49-F238E27FC236}">
                        <a16:creationId xmlns:a16="http://schemas.microsoft.com/office/drawing/2014/main" id="{A8C61E85-4B59-2412-352C-D60DACD98388}"/>
                      </a:ext>
                    </a:extLst>
                  </p:cNvPr>
                  <p:cNvSpPr>
                    <a:spLocks/>
                  </p:cNvSpPr>
                  <p:nvPr>
                    <p:custDataLst>
                      <p:tags r:id="rId200"/>
                    </p:custDataLst>
                  </p:nvPr>
                </p:nvSpPr>
                <p:spPr bwMode="auto">
                  <a:xfrm>
                    <a:off x="5987975" y="2705562"/>
                    <a:ext cx="78820" cy="110004"/>
                  </a:xfrm>
                  <a:custGeom>
                    <a:avLst/>
                    <a:gdLst>
                      <a:gd name="T0" fmla="*/ 0 w 22"/>
                      <a:gd name="T1" fmla="*/ 116163 h 30"/>
                      <a:gd name="T2" fmla="*/ 9977 w 22"/>
                      <a:gd name="T3" fmla="*/ 38720 h 30"/>
                      <a:gd name="T4" fmla="*/ 54878 w 22"/>
                      <a:gd name="T5" fmla="*/ 27658 h 30"/>
                      <a:gd name="T6" fmla="*/ 74832 w 22"/>
                      <a:gd name="T7" fmla="*/ 0 h 30"/>
                      <a:gd name="T8" fmla="*/ 94788 w 22"/>
                      <a:gd name="T9" fmla="*/ 11064 h 30"/>
                      <a:gd name="T10" fmla="*/ 79822 w 22"/>
                      <a:gd name="T11" fmla="*/ 55315 h 30"/>
                      <a:gd name="T12" fmla="*/ 109755 w 22"/>
                      <a:gd name="T13" fmla="*/ 82973 h 30"/>
                      <a:gd name="T14" fmla="*/ 64855 w 22"/>
                      <a:gd name="T15" fmla="*/ 110632 h 30"/>
                      <a:gd name="T16" fmla="*/ 54878 w 22"/>
                      <a:gd name="T17" fmla="*/ 143821 h 30"/>
                      <a:gd name="T18" fmla="*/ 64855 w 22"/>
                      <a:gd name="T19" fmla="*/ 165947 h 30"/>
                      <a:gd name="T20" fmla="*/ 9977 w 22"/>
                      <a:gd name="T21" fmla="*/ 165947 h 30"/>
                      <a:gd name="T22" fmla="*/ 19956 w 22"/>
                      <a:gd name="T23" fmla="*/ 138288 h 30"/>
                      <a:gd name="T24" fmla="*/ 0 w 22"/>
                      <a:gd name="T25" fmla="*/ 116163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0">
                        <a:moveTo>
                          <a:pt x="0" y="21"/>
                        </a:moveTo>
                        <a:cubicBezTo>
                          <a:pt x="0" y="18"/>
                          <a:pt x="0" y="8"/>
                          <a:pt x="2" y="7"/>
                        </a:cubicBezTo>
                        <a:cubicBezTo>
                          <a:pt x="4" y="6"/>
                          <a:pt x="10" y="6"/>
                          <a:pt x="11" y="5"/>
                        </a:cubicBezTo>
                        <a:cubicBezTo>
                          <a:pt x="12" y="4"/>
                          <a:pt x="13" y="0"/>
                          <a:pt x="15" y="0"/>
                        </a:cubicBezTo>
                        <a:cubicBezTo>
                          <a:pt x="16" y="0"/>
                          <a:pt x="19" y="0"/>
                          <a:pt x="19" y="2"/>
                        </a:cubicBezTo>
                        <a:cubicBezTo>
                          <a:pt x="19" y="3"/>
                          <a:pt x="16" y="9"/>
                          <a:pt x="16" y="10"/>
                        </a:cubicBezTo>
                        <a:cubicBezTo>
                          <a:pt x="17" y="11"/>
                          <a:pt x="22" y="14"/>
                          <a:pt x="22" y="15"/>
                        </a:cubicBezTo>
                        <a:cubicBezTo>
                          <a:pt x="21" y="16"/>
                          <a:pt x="14" y="18"/>
                          <a:pt x="13" y="20"/>
                        </a:cubicBezTo>
                        <a:cubicBezTo>
                          <a:pt x="13" y="21"/>
                          <a:pt x="11" y="25"/>
                          <a:pt x="11" y="26"/>
                        </a:cubicBezTo>
                        <a:cubicBezTo>
                          <a:pt x="11" y="27"/>
                          <a:pt x="12" y="28"/>
                          <a:pt x="13" y="30"/>
                        </a:cubicBezTo>
                        <a:cubicBezTo>
                          <a:pt x="2" y="30"/>
                          <a:pt x="2" y="30"/>
                          <a:pt x="2" y="30"/>
                        </a:cubicBezTo>
                        <a:cubicBezTo>
                          <a:pt x="2" y="28"/>
                          <a:pt x="5" y="26"/>
                          <a:pt x="4" y="25"/>
                        </a:cubicBezTo>
                        <a:cubicBezTo>
                          <a:pt x="3" y="23"/>
                          <a:pt x="0" y="23"/>
                          <a:pt x="0" y="2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89" name="Freeform 282">
                    <a:extLst>
                      <a:ext uri="{FF2B5EF4-FFF2-40B4-BE49-F238E27FC236}">
                        <a16:creationId xmlns:a16="http://schemas.microsoft.com/office/drawing/2014/main" id="{374F5295-FAFE-780C-8FA9-67F67E79AC17}"/>
                      </a:ext>
                    </a:extLst>
                  </p:cNvPr>
                  <p:cNvSpPr>
                    <a:spLocks/>
                  </p:cNvSpPr>
                  <p:nvPr>
                    <p:custDataLst>
                      <p:tags r:id="rId201"/>
                    </p:custDataLst>
                  </p:nvPr>
                </p:nvSpPr>
                <p:spPr bwMode="auto">
                  <a:xfrm>
                    <a:off x="5876818" y="2864673"/>
                    <a:ext cx="86905" cy="104109"/>
                  </a:xfrm>
                  <a:custGeom>
                    <a:avLst/>
                    <a:gdLst>
                      <a:gd name="T0" fmla="*/ 4697 w 25"/>
                      <a:gd name="T1" fmla="*/ 95444 h 29"/>
                      <a:gd name="T2" fmla="*/ 28179 w 25"/>
                      <a:gd name="T3" fmla="*/ 58326 h 29"/>
                      <a:gd name="T4" fmla="*/ 42269 w 25"/>
                      <a:gd name="T5" fmla="*/ 15907 h 29"/>
                      <a:gd name="T6" fmla="*/ 93929 w 25"/>
                      <a:gd name="T7" fmla="*/ 5302 h 29"/>
                      <a:gd name="T8" fmla="*/ 108019 w 25"/>
                      <a:gd name="T9" fmla="*/ 0 h 29"/>
                      <a:gd name="T10" fmla="*/ 112715 w 25"/>
                      <a:gd name="T11" fmla="*/ 21209 h 29"/>
                      <a:gd name="T12" fmla="*/ 112715 w 25"/>
                      <a:gd name="T13" fmla="*/ 47722 h 29"/>
                      <a:gd name="T14" fmla="*/ 108019 w 25"/>
                      <a:gd name="T15" fmla="*/ 84838 h 29"/>
                      <a:gd name="T16" fmla="*/ 75143 w 25"/>
                      <a:gd name="T17" fmla="*/ 90140 h 29"/>
                      <a:gd name="T18" fmla="*/ 79841 w 25"/>
                      <a:gd name="T19" fmla="*/ 111351 h 29"/>
                      <a:gd name="T20" fmla="*/ 75143 w 25"/>
                      <a:gd name="T21" fmla="*/ 137862 h 29"/>
                      <a:gd name="T22" fmla="*/ 79841 w 25"/>
                      <a:gd name="T23" fmla="*/ 153769 h 29"/>
                      <a:gd name="T24" fmla="*/ 56358 w 25"/>
                      <a:gd name="T25" fmla="*/ 148468 h 29"/>
                      <a:gd name="T26" fmla="*/ 51662 w 25"/>
                      <a:gd name="T27" fmla="*/ 121955 h 29"/>
                      <a:gd name="T28" fmla="*/ 0 w 25"/>
                      <a:gd name="T29" fmla="*/ 106048 h 29"/>
                      <a:gd name="T30" fmla="*/ 4697 w 25"/>
                      <a:gd name="T31" fmla="*/ 95444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29">
                        <a:moveTo>
                          <a:pt x="1" y="18"/>
                        </a:moveTo>
                        <a:cubicBezTo>
                          <a:pt x="2" y="17"/>
                          <a:pt x="6" y="13"/>
                          <a:pt x="6" y="11"/>
                        </a:cubicBezTo>
                        <a:cubicBezTo>
                          <a:pt x="6" y="9"/>
                          <a:pt x="8" y="4"/>
                          <a:pt x="9" y="3"/>
                        </a:cubicBezTo>
                        <a:cubicBezTo>
                          <a:pt x="10" y="3"/>
                          <a:pt x="19" y="1"/>
                          <a:pt x="20" y="1"/>
                        </a:cubicBezTo>
                        <a:cubicBezTo>
                          <a:pt x="20" y="1"/>
                          <a:pt x="21" y="0"/>
                          <a:pt x="23" y="0"/>
                        </a:cubicBezTo>
                        <a:cubicBezTo>
                          <a:pt x="23" y="0"/>
                          <a:pt x="24" y="3"/>
                          <a:pt x="24" y="4"/>
                        </a:cubicBezTo>
                        <a:cubicBezTo>
                          <a:pt x="25" y="5"/>
                          <a:pt x="24" y="7"/>
                          <a:pt x="24" y="9"/>
                        </a:cubicBezTo>
                        <a:cubicBezTo>
                          <a:pt x="24" y="11"/>
                          <a:pt x="24" y="15"/>
                          <a:pt x="23" y="16"/>
                        </a:cubicBezTo>
                        <a:cubicBezTo>
                          <a:pt x="22" y="17"/>
                          <a:pt x="17" y="17"/>
                          <a:pt x="16" y="17"/>
                        </a:cubicBezTo>
                        <a:cubicBezTo>
                          <a:pt x="15" y="18"/>
                          <a:pt x="16" y="20"/>
                          <a:pt x="17" y="21"/>
                        </a:cubicBezTo>
                        <a:cubicBezTo>
                          <a:pt x="18" y="22"/>
                          <a:pt x="16" y="25"/>
                          <a:pt x="16" y="26"/>
                        </a:cubicBezTo>
                        <a:cubicBezTo>
                          <a:pt x="16" y="27"/>
                          <a:pt x="16" y="28"/>
                          <a:pt x="17" y="29"/>
                        </a:cubicBezTo>
                        <a:cubicBezTo>
                          <a:pt x="12" y="28"/>
                          <a:pt x="12" y="28"/>
                          <a:pt x="12" y="28"/>
                        </a:cubicBezTo>
                        <a:cubicBezTo>
                          <a:pt x="11" y="28"/>
                          <a:pt x="11" y="24"/>
                          <a:pt x="11" y="23"/>
                        </a:cubicBezTo>
                        <a:cubicBezTo>
                          <a:pt x="11" y="22"/>
                          <a:pt x="1" y="22"/>
                          <a:pt x="0" y="20"/>
                        </a:cubicBezTo>
                        <a:cubicBezTo>
                          <a:pt x="0" y="19"/>
                          <a:pt x="1" y="18"/>
                          <a:pt x="1" y="1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0" name="Freeform 286">
                    <a:extLst>
                      <a:ext uri="{FF2B5EF4-FFF2-40B4-BE49-F238E27FC236}">
                        <a16:creationId xmlns:a16="http://schemas.microsoft.com/office/drawing/2014/main" id="{2F071E59-C213-4210-DD74-8DE0E895A91C}"/>
                      </a:ext>
                    </a:extLst>
                  </p:cNvPr>
                  <p:cNvSpPr>
                    <a:spLocks/>
                  </p:cNvSpPr>
                  <p:nvPr>
                    <p:custDataLst>
                      <p:tags r:id="rId202"/>
                    </p:custDataLst>
                  </p:nvPr>
                </p:nvSpPr>
                <p:spPr bwMode="auto">
                  <a:xfrm>
                    <a:off x="5597916" y="2662348"/>
                    <a:ext cx="224337" cy="335902"/>
                  </a:xfrm>
                  <a:custGeom>
                    <a:avLst/>
                    <a:gdLst>
                      <a:gd name="T0" fmla="*/ 0 w 64"/>
                      <a:gd name="T1" fmla="*/ 80506 h 93"/>
                      <a:gd name="T2" fmla="*/ 9551 w 64"/>
                      <a:gd name="T3" fmla="*/ 64404 h 93"/>
                      <a:gd name="T4" fmla="*/ 33427 w 64"/>
                      <a:gd name="T5" fmla="*/ 75139 h 93"/>
                      <a:gd name="T6" fmla="*/ 57304 w 64"/>
                      <a:gd name="T7" fmla="*/ 10734 h 93"/>
                      <a:gd name="T8" fmla="*/ 124159 w 64"/>
                      <a:gd name="T9" fmla="*/ 0 h 93"/>
                      <a:gd name="T10" fmla="*/ 128933 w 64"/>
                      <a:gd name="T11" fmla="*/ 16102 h 93"/>
                      <a:gd name="T12" fmla="*/ 90730 w 64"/>
                      <a:gd name="T13" fmla="*/ 48305 h 93"/>
                      <a:gd name="T14" fmla="*/ 85956 w 64"/>
                      <a:gd name="T15" fmla="*/ 69772 h 93"/>
                      <a:gd name="T16" fmla="*/ 167135 w 64"/>
                      <a:gd name="T17" fmla="*/ 64404 h 93"/>
                      <a:gd name="T18" fmla="*/ 143259 w 64"/>
                      <a:gd name="T19" fmla="*/ 128811 h 93"/>
                      <a:gd name="T20" fmla="*/ 109833 w 64"/>
                      <a:gd name="T21" fmla="*/ 150280 h 93"/>
                      <a:gd name="T22" fmla="*/ 138485 w 64"/>
                      <a:gd name="T23" fmla="*/ 166381 h 93"/>
                      <a:gd name="T24" fmla="*/ 171911 w 64"/>
                      <a:gd name="T25" fmla="*/ 182483 h 93"/>
                      <a:gd name="T26" fmla="*/ 195787 w 64"/>
                      <a:gd name="T27" fmla="*/ 236153 h 93"/>
                      <a:gd name="T28" fmla="*/ 224439 w 64"/>
                      <a:gd name="T29" fmla="*/ 252254 h 93"/>
                      <a:gd name="T30" fmla="*/ 248316 w 64"/>
                      <a:gd name="T31" fmla="*/ 311294 h 93"/>
                      <a:gd name="T32" fmla="*/ 238764 w 64"/>
                      <a:gd name="T33" fmla="*/ 338128 h 93"/>
                      <a:gd name="T34" fmla="*/ 257867 w 64"/>
                      <a:gd name="T35" fmla="*/ 343495 h 93"/>
                      <a:gd name="T36" fmla="*/ 272193 w 64"/>
                      <a:gd name="T37" fmla="*/ 332760 h 93"/>
                      <a:gd name="T38" fmla="*/ 296068 w 64"/>
                      <a:gd name="T39" fmla="*/ 338128 h 93"/>
                      <a:gd name="T40" fmla="*/ 291293 w 64"/>
                      <a:gd name="T41" fmla="*/ 386432 h 93"/>
                      <a:gd name="T42" fmla="*/ 253090 w 64"/>
                      <a:gd name="T43" fmla="*/ 407901 h 93"/>
                      <a:gd name="T44" fmla="*/ 291293 w 64"/>
                      <a:gd name="T45" fmla="*/ 429370 h 93"/>
                      <a:gd name="T46" fmla="*/ 243541 w 64"/>
                      <a:gd name="T47" fmla="*/ 456204 h 93"/>
                      <a:gd name="T48" fmla="*/ 176686 w 64"/>
                      <a:gd name="T49" fmla="*/ 450837 h 93"/>
                      <a:gd name="T50" fmla="*/ 119382 w 64"/>
                      <a:gd name="T51" fmla="*/ 461571 h 93"/>
                      <a:gd name="T52" fmla="*/ 105056 w 64"/>
                      <a:gd name="T53" fmla="*/ 488407 h 93"/>
                      <a:gd name="T54" fmla="*/ 81181 w 64"/>
                      <a:gd name="T55" fmla="*/ 477673 h 93"/>
                      <a:gd name="T56" fmla="*/ 47753 w 64"/>
                      <a:gd name="T57" fmla="*/ 499142 h 93"/>
                      <a:gd name="T58" fmla="*/ 23877 w 64"/>
                      <a:gd name="T59" fmla="*/ 493774 h 93"/>
                      <a:gd name="T60" fmla="*/ 62078 w 64"/>
                      <a:gd name="T61" fmla="*/ 461571 h 93"/>
                      <a:gd name="T62" fmla="*/ 81181 w 64"/>
                      <a:gd name="T63" fmla="*/ 434737 h 93"/>
                      <a:gd name="T64" fmla="*/ 124159 w 64"/>
                      <a:gd name="T65" fmla="*/ 429370 h 93"/>
                      <a:gd name="T66" fmla="*/ 138485 w 64"/>
                      <a:gd name="T67" fmla="*/ 413268 h 93"/>
                      <a:gd name="T68" fmla="*/ 95507 w 64"/>
                      <a:gd name="T69" fmla="*/ 402534 h 93"/>
                      <a:gd name="T70" fmla="*/ 52529 w 64"/>
                      <a:gd name="T71" fmla="*/ 397167 h 93"/>
                      <a:gd name="T72" fmla="*/ 62078 w 64"/>
                      <a:gd name="T73" fmla="*/ 381065 h 93"/>
                      <a:gd name="T74" fmla="*/ 90730 w 64"/>
                      <a:gd name="T75" fmla="*/ 364964 h 93"/>
                      <a:gd name="T76" fmla="*/ 85956 w 64"/>
                      <a:gd name="T77" fmla="*/ 338128 h 93"/>
                      <a:gd name="T78" fmla="*/ 66855 w 64"/>
                      <a:gd name="T79" fmla="*/ 332760 h 93"/>
                      <a:gd name="T80" fmla="*/ 85956 w 64"/>
                      <a:gd name="T81" fmla="*/ 311294 h 93"/>
                      <a:gd name="T82" fmla="*/ 128933 w 64"/>
                      <a:gd name="T83" fmla="*/ 311294 h 93"/>
                      <a:gd name="T84" fmla="*/ 128933 w 64"/>
                      <a:gd name="T85" fmla="*/ 268356 h 93"/>
                      <a:gd name="T86" fmla="*/ 109833 w 64"/>
                      <a:gd name="T87" fmla="*/ 241520 h 93"/>
                      <a:gd name="T88" fmla="*/ 128933 w 64"/>
                      <a:gd name="T89" fmla="*/ 220051 h 93"/>
                      <a:gd name="T90" fmla="*/ 95507 w 64"/>
                      <a:gd name="T91" fmla="*/ 225418 h 93"/>
                      <a:gd name="T92" fmla="*/ 66855 w 64"/>
                      <a:gd name="T93" fmla="*/ 241520 h 93"/>
                      <a:gd name="T94" fmla="*/ 57304 w 64"/>
                      <a:gd name="T95" fmla="*/ 225418 h 93"/>
                      <a:gd name="T96" fmla="*/ 62078 w 64"/>
                      <a:gd name="T97" fmla="*/ 203950 h 93"/>
                      <a:gd name="T98" fmla="*/ 71630 w 64"/>
                      <a:gd name="T99" fmla="*/ 187848 h 93"/>
                      <a:gd name="T100" fmla="*/ 66855 w 64"/>
                      <a:gd name="T101" fmla="*/ 161014 h 93"/>
                      <a:gd name="T102" fmla="*/ 52529 w 64"/>
                      <a:gd name="T103" fmla="*/ 150280 h 93"/>
                      <a:gd name="T104" fmla="*/ 28652 w 64"/>
                      <a:gd name="T105" fmla="*/ 171748 h 93"/>
                      <a:gd name="T106" fmla="*/ 23877 w 64"/>
                      <a:gd name="T107" fmla="*/ 139545 h 93"/>
                      <a:gd name="T108" fmla="*/ 23877 w 64"/>
                      <a:gd name="T109" fmla="*/ 101975 h 93"/>
                      <a:gd name="T110" fmla="*/ 0 w 64"/>
                      <a:gd name="T111" fmla="*/ 80506 h 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 h="93">
                        <a:moveTo>
                          <a:pt x="0" y="15"/>
                        </a:moveTo>
                        <a:cubicBezTo>
                          <a:pt x="1" y="14"/>
                          <a:pt x="2" y="12"/>
                          <a:pt x="2" y="12"/>
                        </a:cubicBezTo>
                        <a:cubicBezTo>
                          <a:pt x="3" y="12"/>
                          <a:pt x="6" y="15"/>
                          <a:pt x="7" y="14"/>
                        </a:cubicBezTo>
                        <a:cubicBezTo>
                          <a:pt x="8" y="13"/>
                          <a:pt x="11" y="3"/>
                          <a:pt x="12" y="2"/>
                        </a:cubicBezTo>
                        <a:cubicBezTo>
                          <a:pt x="13" y="1"/>
                          <a:pt x="25" y="1"/>
                          <a:pt x="26" y="0"/>
                        </a:cubicBezTo>
                        <a:cubicBezTo>
                          <a:pt x="26" y="0"/>
                          <a:pt x="27" y="2"/>
                          <a:pt x="27" y="3"/>
                        </a:cubicBezTo>
                        <a:cubicBezTo>
                          <a:pt x="27" y="5"/>
                          <a:pt x="20" y="8"/>
                          <a:pt x="19" y="9"/>
                        </a:cubicBezTo>
                        <a:cubicBezTo>
                          <a:pt x="18" y="9"/>
                          <a:pt x="17" y="13"/>
                          <a:pt x="18" y="13"/>
                        </a:cubicBezTo>
                        <a:cubicBezTo>
                          <a:pt x="19" y="14"/>
                          <a:pt x="34" y="11"/>
                          <a:pt x="35" y="12"/>
                        </a:cubicBezTo>
                        <a:cubicBezTo>
                          <a:pt x="36" y="13"/>
                          <a:pt x="31" y="23"/>
                          <a:pt x="30" y="24"/>
                        </a:cubicBezTo>
                        <a:cubicBezTo>
                          <a:pt x="29" y="25"/>
                          <a:pt x="23" y="27"/>
                          <a:pt x="23" y="28"/>
                        </a:cubicBezTo>
                        <a:cubicBezTo>
                          <a:pt x="21" y="29"/>
                          <a:pt x="28" y="31"/>
                          <a:pt x="29" y="31"/>
                        </a:cubicBezTo>
                        <a:cubicBezTo>
                          <a:pt x="31" y="31"/>
                          <a:pt x="34" y="30"/>
                          <a:pt x="36" y="34"/>
                        </a:cubicBezTo>
                        <a:cubicBezTo>
                          <a:pt x="38" y="37"/>
                          <a:pt x="39" y="43"/>
                          <a:pt x="41" y="44"/>
                        </a:cubicBezTo>
                        <a:cubicBezTo>
                          <a:pt x="43" y="45"/>
                          <a:pt x="46" y="44"/>
                          <a:pt x="47" y="47"/>
                        </a:cubicBezTo>
                        <a:cubicBezTo>
                          <a:pt x="48" y="49"/>
                          <a:pt x="52" y="56"/>
                          <a:pt x="52" y="58"/>
                        </a:cubicBezTo>
                        <a:cubicBezTo>
                          <a:pt x="52" y="59"/>
                          <a:pt x="49" y="61"/>
                          <a:pt x="50" y="63"/>
                        </a:cubicBezTo>
                        <a:cubicBezTo>
                          <a:pt x="51" y="64"/>
                          <a:pt x="53" y="65"/>
                          <a:pt x="54" y="64"/>
                        </a:cubicBezTo>
                        <a:cubicBezTo>
                          <a:pt x="55" y="64"/>
                          <a:pt x="57" y="62"/>
                          <a:pt x="57" y="62"/>
                        </a:cubicBezTo>
                        <a:cubicBezTo>
                          <a:pt x="57" y="62"/>
                          <a:pt x="61" y="62"/>
                          <a:pt x="62" y="63"/>
                        </a:cubicBezTo>
                        <a:cubicBezTo>
                          <a:pt x="64" y="65"/>
                          <a:pt x="64" y="70"/>
                          <a:pt x="61" y="72"/>
                        </a:cubicBezTo>
                        <a:cubicBezTo>
                          <a:pt x="58" y="74"/>
                          <a:pt x="53" y="75"/>
                          <a:pt x="53" y="76"/>
                        </a:cubicBezTo>
                        <a:cubicBezTo>
                          <a:pt x="52" y="78"/>
                          <a:pt x="61" y="79"/>
                          <a:pt x="61" y="80"/>
                        </a:cubicBezTo>
                        <a:cubicBezTo>
                          <a:pt x="61" y="81"/>
                          <a:pt x="52" y="85"/>
                          <a:pt x="51" y="85"/>
                        </a:cubicBezTo>
                        <a:cubicBezTo>
                          <a:pt x="49" y="84"/>
                          <a:pt x="40" y="83"/>
                          <a:pt x="37" y="84"/>
                        </a:cubicBezTo>
                        <a:cubicBezTo>
                          <a:pt x="35" y="85"/>
                          <a:pt x="26" y="85"/>
                          <a:pt x="25" y="86"/>
                        </a:cubicBezTo>
                        <a:cubicBezTo>
                          <a:pt x="24" y="88"/>
                          <a:pt x="24" y="91"/>
                          <a:pt x="22" y="91"/>
                        </a:cubicBezTo>
                        <a:cubicBezTo>
                          <a:pt x="20" y="90"/>
                          <a:pt x="19" y="88"/>
                          <a:pt x="17" y="89"/>
                        </a:cubicBezTo>
                        <a:cubicBezTo>
                          <a:pt x="15" y="90"/>
                          <a:pt x="11" y="93"/>
                          <a:pt x="10" y="93"/>
                        </a:cubicBezTo>
                        <a:cubicBezTo>
                          <a:pt x="9" y="93"/>
                          <a:pt x="5" y="93"/>
                          <a:pt x="5" y="92"/>
                        </a:cubicBezTo>
                        <a:cubicBezTo>
                          <a:pt x="5" y="90"/>
                          <a:pt x="11" y="86"/>
                          <a:pt x="13" y="86"/>
                        </a:cubicBezTo>
                        <a:cubicBezTo>
                          <a:pt x="14" y="85"/>
                          <a:pt x="16" y="81"/>
                          <a:pt x="17" y="81"/>
                        </a:cubicBezTo>
                        <a:cubicBezTo>
                          <a:pt x="18" y="80"/>
                          <a:pt x="25" y="80"/>
                          <a:pt x="26" y="80"/>
                        </a:cubicBezTo>
                        <a:cubicBezTo>
                          <a:pt x="27" y="79"/>
                          <a:pt x="30" y="78"/>
                          <a:pt x="29" y="77"/>
                        </a:cubicBezTo>
                        <a:cubicBezTo>
                          <a:pt x="28" y="75"/>
                          <a:pt x="21" y="75"/>
                          <a:pt x="20" y="75"/>
                        </a:cubicBezTo>
                        <a:cubicBezTo>
                          <a:pt x="19" y="74"/>
                          <a:pt x="12" y="76"/>
                          <a:pt x="11" y="74"/>
                        </a:cubicBezTo>
                        <a:cubicBezTo>
                          <a:pt x="10" y="73"/>
                          <a:pt x="12" y="72"/>
                          <a:pt x="13" y="71"/>
                        </a:cubicBezTo>
                        <a:cubicBezTo>
                          <a:pt x="14" y="70"/>
                          <a:pt x="19" y="69"/>
                          <a:pt x="19" y="68"/>
                        </a:cubicBezTo>
                        <a:cubicBezTo>
                          <a:pt x="19" y="68"/>
                          <a:pt x="19" y="63"/>
                          <a:pt x="18" y="63"/>
                        </a:cubicBezTo>
                        <a:cubicBezTo>
                          <a:pt x="17" y="62"/>
                          <a:pt x="14" y="64"/>
                          <a:pt x="14" y="62"/>
                        </a:cubicBezTo>
                        <a:cubicBezTo>
                          <a:pt x="14" y="61"/>
                          <a:pt x="16" y="59"/>
                          <a:pt x="18" y="58"/>
                        </a:cubicBezTo>
                        <a:cubicBezTo>
                          <a:pt x="19" y="58"/>
                          <a:pt x="26" y="59"/>
                          <a:pt x="27" y="58"/>
                        </a:cubicBezTo>
                        <a:cubicBezTo>
                          <a:pt x="28" y="57"/>
                          <a:pt x="28" y="52"/>
                          <a:pt x="27" y="50"/>
                        </a:cubicBezTo>
                        <a:cubicBezTo>
                          <a:pt x="26" y="49"/>
                          <a:pt x="23" y="46"/>
                          <a:pt x="23" y="45"/>
                        </a:cubicBezTo>
                        <a:cubicBezTo>
                          <a:pt x="23" y="44"/>
                          <a:pt x="27" y="42"/>
                          <a:pt x="27" y="41"/>
                        </a:cubicBezTo>
                        <a:cubicBezTo>
                          <a:pt x="26" y="39"/>
                          <a:pt x="21" y="41"/>
                          <a:pt x="20" y="42"/>
                        </a:cubicBezTo>
                        <a:cubicBezTo>
                          <a:pt x="19" y="43"/>
                          <a:pt x="15" y="45"/>
                          <a:pt x="14" y="45"/>
                        </a:cubicBezTo>
                        <a:cubicBezTo>
                          <a:pt x="13" y="44"/>
                          <a:pt x="14" y="43"/>
                          <a:pt x="12" y="42"/>
                        </a:cubicBezTo>
                        <a:cubicBezTo>
                          <a:pt x="10" y="40"/>
                          <a:pt x="13" y="38"/>
                          <a:pt x="13" y="38"/>
                        </a:cubicBezTo>
                        <a:cubicBezTo>
                          <a:pt x="13" y="36"/>
                          <a:pt x="16" y="36"/>
                          <a:pt x="15" y="35"/>
                        </a:cubicBezTo>
                        <a:cubicBezTo>
                          <a:pt x="14" y="34"/>
                          <a:pt x="14" y="32"/>
                          <a:pt x="14" y="30"/>
                        </a:cubicBezTo>
                        <a:cubicBezTo>
                          <a:pt x="14" y="29"/>
                          <a:pt x="12" y="28"/>
                          <a:pt x="11" y="28"/>
                        </a:cubicBezTo>
                        <a:cubicBezTo>
                          <a:pt x="10" y="28"/>
                          <a:pt x="8" y="33"/>
                          <a:pt x="6" y="32"/>
                        </a:cubicBezTo>
                        <a:cubicBezTo>
                          <a:pt x="4" y="31"/>
                          <a:pt x="5" y="27"/>
                          <a:pt x="5" y="26"/>
                        </a:cubicBezTo>
                        <a:cubicBezTo>
                          <a:pt x="5" y="25"/>
                          <a:pt x="7" y="20"/>
                          <a:pt x="5" y="19"/>
                        </a:cubicBezTo>
                        <a:cubicBezTo>
                          <a:pt x="4" y="18"/>
                          <a:pt x="0" y="16"/>
                          <a:pt x="0" y="1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1" name="Freeform 287">
                    <a:extLst>
                      <a:ext uri="{FF2B5EF4-FFF2-40B4-BE49-F238E27FC236}">
                        <a16:creationId xmlns:a16="http://schemas.microsoft.com/office/drawing/2014/main" id="{6AEBAEC7-B3C1-EDD2-98C2-372260DABE3F}"/>
                      </a:ext>
                    </a:extLst>
                  </p:cNvPr>
                  <p:cNvSpPr>
                    <a:spLocks/>
                  </p:cNvSpPr>
                  <p:nvPr>
                    <p:custDataLst>
                      <p:tags r:id="rId203"/>
                    </p:custDataLst>
                  </p:nvPr>
                </p:nvSpPr>
                <p:spPr bwMode="auto">
                  <a:xfrm>
                    <a:off x="5567599" y="2662348"/>
                    <a:ext cx="44464" cy="74645"/>
                  </a:xfrm>
                  <a:custGeom>
                    <a:avLst/>
                    <a:gdLst>
                      <a:gd name="T0" fmla="*/ 0 w 13"/>
                      <a:gd name="T1" fmla="*/ 77971 h 21"/>
                      <a:gd name="T2" fmla="*/ 9093 w 13"/>
                      <a:gd name="T3" fmla="*/ 25990 h 21"/>
                      <a:gd name="T4" fmla="*/ 54557 w 13"/>
                      <a:gd name="T5" fmla="*/ 5199 h 21"/>
                      <a:gd name="T6" fmla="*/ 50011 w 13"/>
                      <a:gd name="T7" fmla="*/ 31189 h 21"/>
                      <a:gd name="T8" fmla="*/ 27278 w 13"/>
                      <a:gd name="T9" fmla="*/ 51980 h 21"/>
                      <a:gd name="T10" fmla="*/ 13640 w 13"/>
                      <a:gd name="T11" fmla="*/ 93565 h 21"/>
                      <a:gd name="T12" fmla="*/ 4547 w 13"/>
                      <a:gd name="T13" fmla="*/ 109160 h 21"/>
                      <a:gd name="T14" fmla="*/ 0 w 13"/>
                      <a:gd name="T15" fmla="*/ 7797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21">
                        <a:moveTo>
                          <a:pt x="0" y="15"/>
                        </a:moveTo>
                        <a:cubicBezTo>
                          <a:pt x="0" y="13"/>
                          <a:pt x="1" y="6"/>
                          <a:pt x="2" y="5"/>
                        </a:cubicBezTo>
                        <a:cubicBezTo>
                          <a:pt x="3" y="4"/>
                          <a:pt x="10" y="0"/>
                          <a:pt x="12" y="1"/>
                        </a:cubicBezTo>
                        <a:cubicBezTo>
                          <a:pt x="13" y="2"/>
                          <a:pt x="11" y="5"/>
                          <a:pt x="11" y="6"/>
                        </a:cubicBezTo>
                        <a:cubicBezTo>
                          <a:pt x="11" y="6"/>
                          <a:pt x="6" y="9"/>
                          <a:pt x="6" y="10"/>
                        </a:cubicBezTo>
                        <a:cubicBezTo>
                          <a:pt x="6" y="10"/>
                          <a:pt x="3" y="17"/>
                          <a:pt x="3" y="18"/>
                        </a:cubicBezTo>
                        <a:cubicBezTo>
                          <a:pt x="3" y="18"/>
                          <a:pt x="2" y="21"/>
                          <a:pt x="1" y="21"/>
                        </a:cubicBezTo>
                        <a:cubicBezTo>
                          <a:pt x="0" y="21"/>
                          <a:pt x="0" y="18"/>
                          <a:pt x="0" y="1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2" name="Freeform 288">
                    <a:extLst>
                      <a:ext uri="{FF2B5EF4-FFF2-40B4-BE49-F238E27FC236}">
                        <a16:creationId xmlns:a16="http://schemas.microsoft.com/office/drawing/2014/main" id="{E64B84EA-C114-99CB-6B58-A4D83F71F5BA}"/>
                      </a:ext>
                    </a:extLst>
                  </p:cNvPr>
                  <p:cNvSpPr>
                    <a:spLocks/>
                  </p:cNvSpPr>
                  <p:nvPr>
                    <p:custDataLst>
                      <p:tags r:id="rId204"/>
                    </p:custDataLst>
                  </p:nvPr>
                </p:nvSpPr>
                <p:spPr bwMode="auto">
                  <a:xfrm>
                    <a:off x="5571642" y="2799849"/>
                    <a:ext cx="60631" cy="47145"/>
                  </a:xfrm>
                  <a:custGeom>
                    <a:avLst/>
                    <a:gdLst>
                      <a:gd name="T0" fmla="*/ 54381 w 17"/>
                      <a:gd name="T1" fmla="*/ 0 h 13"/>
                      <a:gd name="T2" fmla="*/ 79101 w 17"/>
                      <a:gd name="T3" fmla="*/ 43285 h 13"/>
                      <a:gd name="T4" fmla="*/ 44494 w 17"/>
                      <a:gd name="T5" fmla="*/ 70338 h 13"/>
                      <a:gd name="T6" fmla="*/ 29663 w 17"/>
                      <a:gd name="T7" fmla="*/ 59516 h 13"/>
                      <a:gd name="T8" fmla="*/ 4943 w 17"/>
                      <a:gd name="T9" fmla="*/ 54107 h 13"/>
                      <a:gd name="T10" fmla="*/ 19775 w 17"/>
                      <a:gd name="T11" fmla="*/ 16231 h 13"/>
                      <a:gd name="T12" fmla="*/ 34606 w 17"/>
                      <a:gd name="T13" fmla="*/ 0 h 13"/>
                      <a:gd name="T14" fmla="*/ 54381 w 17"/>
                      <a:gd name="T15" fmla="*/ 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3">
                        <a:moveTo>
                          <a:pt x="11" y="0"/>
                        </a:moveTo>
                        <a:cubicBezTo>
                          <a:pt x="12" y="1"/>
                          <a:pt x="17" y="8"/>
                          <a:pt x="16" y="8"/>
                        </a:cubicBezTo>
                        <a:cubicBezTo>
                          <a:pt x="15" y="9"/>
                          <a:pt x="9" y="12"/>
                          <a:pt x="9" y="13"/>
                        </a:cubicBezTo>
                        <a:cubicBezTo>
                          <a:pt x="6" y="11"/>
                          <a:pt x="6" y="11"/>
                          <a:pt x="6" y="11"/>
                        </a:cubicBezTo>
                        <a:cubicBezTo>
                          <a:pt x="6" y="10"/>
                          <a:pt x="0" y="11"/>
                          <a:pt x="1" y="10"/>
                        </a:cubicBezTo>
                        <a:cubicBezTo>
                          <a:pt x="1" y="9"/>
                          <a:pt x="4" y="3"/>
                          <a:pt x="4" y="3"/>
                        </a:cubicBezTo>
                        <a:cubicBezTo>
                          <a:pt x="7" y="0"/>
                          <a:pt x="7" y="0"/>
                          <a:pt x="7" y="0"/>
                        </a:cubicBezTo>
                        <a:cubicBezTo>
                          <a:pt x="9" y="0"/>
                          <a:pt x="11" y="0"/>
                          <a:pt x="11" y="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3" name="Freeform 289">
                    <a:extLst>
                      <a:ext uri="{FF2B5EF4-FFF2-40B4-BE49-F238E27FC236}">
                        <a16:creationId xmlns:a16="http://schemas.microsoft.com/office/drawing/2014/main" id="{4435EB87-3EEE-B909-BE96-4000CA480DE5}"/>
                      </a:ext>
                    </a:extLst>
                  </p:cNvPr>
                  <p:cNvSpPr>
                    <a:spLocks/>
                  </p:cNvSpPr>
                  <p:nvPr>
                    <p:custDataLst>
                      <p:tags r:id="rId205"/>
                    </p:custDataLst>
                  </p:nvPr>
                </p:nvSpPr>
                <p:spPr bwMode="auto">
                  <a:xfrm>
                    <a:off x="5496864" y="2797886"/>
                    <a:ext cx="117219" cy="147324"/>
                  </a:xfrm>
                  <a:custGeom>
                    <a:avLst/>
                    <a:gdLst>
                      <a:gd name="T0" fmla="*/ 143211 w 34"/>
                      <a:gd name="T1" fmla="*/ 74371 h 41"/>
                      <a:gd name="T2" fmla="*/ 157069 w 34"/>
                      <a:gd name="T3" fmla="*/ 132803 h 41"/>
                      <a:gd name="T4" fmla="*/ 147830 w 34"/>
                      <a:gd name="T5" fmla="*/ 175301 h 41"/>
                      <a:gd name="T6" fmla="*/ 97014 w 34"/>
                      <a:gd name="T7" fmla="*/ 180613 h 41"/>
                      <a:gd name="T8" fmla="*/ 55436 w 34"/>
                      <a:gd name="T9" fmla="*/ 212486 h 41"/>
                      <a:gd name="T10" fmla="*/ 23098 w 34"/>
                      <a:gd name="T11" fmla="*/ 207174 h 41"/>
                      <a:gd name="T12" fmla="*/ 4620 w 34"/>
                      <a:gd name="T13" fmla="*/ 191237 h 41"/>
                      <a:gd name="T14" fmla="*/ 9239 w 34"/>
                      <a:gd name="T15" fmla="*/ 169988 h 41"/>
                      <a:gd name="T16" fmla="*/ 36958 w 34"/>
                      <a:gd name="T17" fmla="*/ 148740 h 41"/>
                      <a:gd name="T18" fmla="*/ 55436 w 34"/>
                      <a:gd name="T19" fmla="*/ 127491 h 41"/>
                      <a:gd name="T20" fmla="*/ 41577 w 34"/>
                      <a:gd name="T21" fmla="*/ 111554 h 41"/>
                      <a:gd name="T22" fmla="*/ 13859 w 34"/>
                      <a:gd name="T23" fmla="*/ 106244 h 41"/>
                      <a:gd name="T24" fmla="*/ 23098 w 34"/>
                      <a:gd name="T25" fmla="*/ 84995 h 41"/>
                      <a:gd name="T26" fmla="*/ 13859 w 34"/>
                      <a:gd name="T27" fmla="*/ 58434 h 41"/>
                      <a:gd name="T28" fmla="*/ 78535 w 34"/>
                      <a:gd name="T29" fmla="*/ 53122 h 41"/>
                      <a:gd name="T30" fmla="*/ 83155 w 34"/>
                      <a:gd name="T31" fmla="*/ 37185 h 41"/>
                      <a:gd name="T32" fmla="*/ 60056 w 34"/>
                      <a:gd name="T33" fmla="*/ 26561 h 41"/>
                      <a:gd name="T34" fmla="*/ 97014 w 34"/>
                      <a:gd name="T35" fmla="*/ 0 h 41"/>
                      <a:gd name="T36" fmla="*/ 124731 w 34"/>
                      <a:gd name="T37" fmla="*/ 5312 h 41"/>
                      <a:gd name="T38" fmla="*/ 133971 w 34"/>
                      <a:gd name="T39" fmla="*/ 5312 h 41"/>
                      <a:gd name="T40" fmla="*/ 120111 w 34"/>
                      <a:gd name="T41" fmla="*/ 21249 h 41"/>
                      <a:gd name="T42" fmla="*/ 106253 w 34"/>
                      <a:gd name="T43" fmla="*/ 58434 h 41"/>
                      <a:gd name="T44" fmla="*/ 129350 w 34"/>
                      <a:gd name="T45" fmla="*/ 63746 h 41"/>
                      <a:gd name="T46" fmla="*/ 143211 w 34"/>
                      <a:gd name="T47" fmla="*/ 74371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 h="41">
                        <a:moveTo>
                          <a:pt x="31" y="14"/>
                        </a:moveTo>
                        <a:cubicBezTo>
                          <a:pt x="31" y="15"/>
                          <a:pt x="34" y="24"/>
                          <a:pt x="34" y="25"/>
                        </a:cubicBezTo>
                        <a:cubicBezTo>
                          <a:pt x="34" y="27"/>
                          <a:pt x="33" y="32"/>
                          <a:pt x="32" y="33"/>
                        </a:cubicBezTo>
                        <a:cubicBezTo>
                          <a:pt x="31" y="34"/>
                          <a:pt x="25" y="33"/>
                          <a:pt x="21" y="34"/>
                        </a:cubicBezTo>
                        <a:cubicBezTo>
                          <a:pt x="18" y="35"/>
                          <a:pt x="13" y="39"/>
                          <a:pt x="12" y="40"/>
                        </a:cubicBezTo>
                        <a:cubicBezTo>
                          <a:pt x="11" y="41"/>
                          <a:pt x="6" y="40"/>
                          <a:pt x="5" y="39"/>
                        </a:cubicBezTo>
                        <a:cubicBezTo>
                          <a:pt x="4" y="39"/>
                          <a:pt x="1" y="37"/>
                          <a:pt x="1" y="36"/>
                        </a:cubicBezTo>
                        <a:cubicBezTo>
                          <a:pt x="0" y="36"/>
                          <a:pt x="0" y="32"/>
                          <a:pt x="2" y="32"/>
                        </a:cubicBezTo>
                        <a:cubicBezTo>
                          <a:pt x="3" y="32"/>
                          <a:pt x="7" y="30"/>
                          <a:pt x="8" y="28"/>
                        </a:cubicBezTo>
                        <a:cubicBezTo>
                          <a:pt x="9" y="27"/>
                          <a:pt x="12" y="25"/>
                          <a:pt x="12" y="24"/>
                        </a:cubicBezTo>
                        <a:cubicBezTo>
                          <a:pt x="13" y="21"/>
                          <a:pt x="11" y="21"/>
                          <a:pt x="9" y="21"/>
                        </a:cubicBezTo>
                        <a:cubicBezTo>
                          <a:pt x="7" y="21"/>
                          <a:pt x="3" y="22"/>
                          <a:pt x="3" y="20"/>
                        </a:cubicBezTo>
                        <a:cubicBezTo>
                          <a:pt x="2" y="19"/>
                          <a:pt x="4" y="17"/>
                          <a:pt x="5" y="16"/>
                        </a:cubicBezTo>
                        <a:cubicBezTo>
                          <a:pt x="5" y="15"/>
                          <a:pt x="2" y="11"/>
                          <a:pt x="3" y="11"/>
                        </a:cubicBezTo>
                        <a:cubicBezTo>
                          <a:pt x="4" y="11"/>
                          <a:pt x="16" y="11"/>
                          <a:pt x="17" y="10"/>
                        </a:cubicBezTo>
                        <a:cubicBezTo>
                          <a:pt x="18" y="9"/>
                          <a:pt x="18" y="8"/>
                          <a:pt x="18" y="7"/>
                        </a:cubicBezTo>
                        <a:cubicBezTo>
                          <a:pt x="18" y="7"/>
                          <a:pt x="13" y="5"/>
                          <a:pt x="13" y="5"/>
                        </a:cubicBezTo>
                        <a:cubicBezTo>
                          <a:pt x="14" y="4"/>
                          <a:pt x="19" y="0"/>
                          <a:pt x="21" y="0"/>
                        </a:cubicBezTo>
                        <a:cubicBezTo>
                          <a:pt x="22" y="0"/>
                          <a:pt x="26" y="1"/>
                          <a:pt x="27" y="1"/>
                        </a:cubicBezTo>
                        <a:cubicBezTo>
                          <a:pt x="27" y="1"/>
                          <a:pt x="28" y="1"/>
                          <a:pt x="29" y="1"/>
                        </a:cubicBezTo>
                        <a:cubicBezTo>
                          <a:pt x="26" y="4"/>
                          <a:pt x="26" y="4"/>
                          <a:pt x="26" y="4"/>
                        </a:cubicBezTo>
                        <a:cubicBezTo>
                          <a:pt x="26" y="4"/>
                          <a:pt x="23" y="10"/>
                          <a:pt x="23" y="11"/>
                        </a:cubicBezTo>
                        <a:cubicBezTo>
                          <a:pt x="22" y="12"/>
                          <a:pt x="28" y="11"/>
                          <a:pt x="28" y="12"/>
                        </a:cubicBezTo>
                        <a:lnTo>
                          <a:pt x="31" y="14"/>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4" name="Freeform 291">
                    <a:extLst>
                      <a:ext uri="{FF2B5EF4-FFF2-40B4-BE49-F238E27FC236}">
                        <a16:creationId xmlns:a16="http://schemas.microsoft.com/office/drawing/2014/main" id="{B3ECBC8C-0EB8-4051-F7A9-CA15DB3A6CDA}"/>
                      </a:ext>
                    </a:extLst>
                  </p:cNvPr>
                  <p:cNvSpPr>
                    <a:spLocks/>
                  </p:cNvSpPr>
                  <p:nvPr>
                    <p:custDataLst>
                      <p:tags r:id="rId206"/>
                    </p:custDataLst>
                  </p:nvPr>
                </p:nvSpPr>
                <p:spPr bwMode="auto">
                  <a:xfrm>
                    <a:off x="6911593" y="4836863"/>
                    <a:ext cx="200082" cy="383045"/>
                  </a:xfrm>
                  <a:custGeom>
                    <a:avLst/>
                    <a:gdLst>
                      <a:gd name="T0" fmla="*/ 27751 w 58"/>
                      <a:gd name="T1" fmla="*/ 479797 h 107"/>
                      <a:gd name="T2" fmla="*/ 13875 w 58"/>
                      <a:gd name="T3" fmla="*/ 400710 h 107"/>
                      <a:gd name="T4" fmla="*/ 60127 w 58"/>
                      <a:gd name="T5" fmla="*/ 321622 h 107"/>
                      <a:gd name="T6" fmla="*/ 37002 w 58"/>
                      <a:gd name="T7" fmla="*/ 221445 h 107"/>
                      <a:gd name="T8" fmla="*/ 64753 w 58"/>
                      <a:gd name="T9" fmla="*/ 168721 h 107"/>
                      <a:gd name="T10" fmla="*/ 143381 w 58"/>
                      <a:gd name="T11" fmla="*/ 131813 h 107"/>
                      <a:gd name="T12" fmla="*/ 180383 w 58"/>
                      <a:gd name="T13" fmla="*/ 52725 h 107"/>
                      <a:gd name="T14" fmla="*/ 208134 w 58"/>
                      <a:gd name="T15" fmla="*/ 31636 h 107"/>
                      <a:gd name="T16" fmla="*/ 226635 w 58"/>
                      <a:gd name="T17" fmla="*/ 0 h 107"/>
                      <a:gd name="T18" fmla="*/ 254386 w 58"/>
                      <a:gd name="T19" fmla="*/ 47452 h 107"/>
                      <a:gd name="T20" fmla="*/ 259011 w 58"/>
                      <a:gd name="T21" fmla="*/ 137085 h 107"/>
                      <a:gd name="T22" fmla="*/ 231259 w 58"/>
                      <a:gd name="T23" fmla="*/ 168721 h 107"/>
                      <a:gd name="T24" fmla="*/ 226635 w 58"/>
                      <a:gd name="T25" fmla="*/ 237262 h 107"/>
                      <a:gd name="T26" fmla="*/ 152631 w 58"/>
                      <a:gd name="T27" fmla="*/ 527249 h 107"/>
                      <a:gd name="T28" fmla="*/ 101755 w 58"/>
                      <a:gd name="T29" fmla="*/ 564157 h 107"/>
                      <a:gd name="T30" fmla="*/ 50877 w 58"/>
                      <a:gd name="T31" fmla="*/ 543068 h 107"/>
                      <a:gd name="T32" fmla="*/ 27751 w 58"/>
                      <a:gd name="T33" fmla="*/ 479797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07">
                        <a:moveTo>
                          <a:pt x="6" y="91"/>
                        </a:moveTo>
                        <a:cubicBezTo>
                          <a:pt x="6" y="85"/>
                          <a:pt x="0" y="81"/>
                          <a:pt x="3" y="76"/>
                        </a:cubicBezTo>
                        <a:cubicBezTo>
                          <a:pt x="7" y="72"/>
                          <a:pt x="13" y="67"/>
                          <a:pt x="13" y="61"/>
                        </a:cubicBezTo>
                        <a:cubicBezTo>
                          <a:pt x="13" y="54"/>
                          <a:pt x="6" y="47"/>
                          <a:pt x="8" y="42"/>
                        </a:cubicBezTo>
                        <a:cubicBezTo>
                          <a:pt x="10" y="37"/>
                          <a:pt x="11" y="33"/>
                          <a:pt x="14" y="32"/>
                        </a:cubicBezTo>
                        <a:cubicBezTo>
                          <a:pt x="16" y="31"/>
                          <a:pt x="25" y="32"/>
                          <a:pt x="31" y="25"/>
                        </a:cubicBezTo>
                        <a:cubicBezTo>
                          <a:pt x="36" y="18"/>
                          <a:pt x="39" y="12"/>
                          <a:pt x="39" y="10"/>
                        </a:cubicBezTo>
                        <a:cubicBezTo>
                          <a:pt x="40" y="8"/>
                          <a:pt x="45" y="9"/>
                          <a:pt x="45" y="6"/>
                        </a:cubicBezTo>
                        <a:cubicBezTo>
                          <a:pt x="46" y="4"/>
                          <a:pt x="49" y="0"/>
                          <a:pt x="49" y="0"/>
                        </a:cubicBezTo>
                        <a:cubicBezTo>
                          <a:pt x="52" y="1"/>
                          <a:pt x="55" y="5"/>
                          <a:pt x="55" y="9"/>
                        </a:cubicBezTo>
                        <a:cubicBezTo>
                          <a:pt x="55" y="13"/>
                          <a:pt x="58" y="21"/>
                          <a:pt x="56" y="26"/>
                        </a:cubicBezTo>
                        <a:cubicBezTo>
                          <a:pt x="54" y="30"/>
                          <a:pt x="50" y="28"/>
                          <a:pt x="50" y="32"/>
                        </a:cubicBezTo>
                        <a:cubicBezTo>
                          <a:pt x="50" y="36"/>
                          <a:pt x="53" y="39"/>
                          <a:pt x="49" y="45"/>
                        </a:cubicBezTo>
                        <a:cubicBezTo>
                          <a:pt x="46" y="51"/>
                          <a:pt x="35" y="97"/>
                          <a:pt x="33" y="100"/>
                        </a:cubicBezTo>
                        <a:cubicBezTo>
                          <a:pt x="31" y="103"/>
                          <a:pt x="26" y="107"/>
                          <a:pt x="22" y="107"/>
                        </a:cubicBezTo>
                        <a:cubicBezTo>
                          <a:pt x="18" y="107"/>
                          <a:pt x="11" y="103"/>
                          <a:pt x="11" y="103"/>
                        </a:cubicBezTo>
                        <a:cubicBezTo>
                          <a:pt x="8" y="100"/>
                          <a:pt x="5" y="97"/>
                          <a:pt x="6" y="9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5" name="Freeform 292">
                    <a:extLst>
                      <a:ext uri="{FF2B5EF4-FFF2-40B4-BE49-F238E27FC236}">
                        <a16:creationId xmlns:a16="http://schemas.microsoft.com/office/drawing/2014/main" id="{5C58FCB2-2D30-47CF-197D-BC55BD67252A}"/>
                      </a:ext>
                    </a:extLst>
                  </p:cNvPr>
                  <p:cNvSpPr>
                    <a:spLocks/>
                  </p:cNvSpPr>
                  <p:nvPr>
                    <p:custDataLst>
                      <p:tags r:id="rId207"/>
                    </p:custDataLst>
                  </p:nvPr>
                </p:nvSpPr>
                <p:spPr bwMode="auto">
                  <a:xfrm>
                    <a:off x="6857026" y="4165060"/>
                    <a:ext cx="278902" cy="377152"/>
                  </a:xfrm>
                  <a:custGeom>
                    <a:avLst/>
                    <a:gdLst>
                      <a:gd name="T0" fmla="*/ 0 w 80"/>
                      <a:gd name="T1" fmla="*/ 535654 h 104"/>
                      <a:gd name="T2" fmla="*/ 0 w 80"/>
                      <a:gd name="T3" fmla="*/ 384157 h 104"/>
                      <a:gd name="T4" fmla="*/ 14171 w 80"/>
                      <a:gd name="T5" fmla="*/ 367924 h 104"/>
                      <a:gd name="T6" fmla="*/ 28343 w 80"/>
                      <a:gd name="T7" fmla="*/ 335461 h 104"/>
                      <a:gd name="T8" fmla="*/ 42514 w 80"/>
                      <a:gd name="T9" fmla="*/ 330050 h 104"/>
                      <a:gd name="T10" fmla="*/ 94477 w 80"/>
                      <a:gd name="T11" fmla="*/ 302996 h 104"/>
                      <a:gd name="T12" fmla="*/ 146439 w 80"/>
                      <a:gd name="T13" fmla="*/ 297585 h 104"/>
                      <a:gd name="T14" fmla="*/ 255086 w 80"/>
                      <a:gd name="T15" fmla="*/ 173142 h 104"/>
                      <a:gd name="T16" fmla="*/ 118095 w 80"/>
                      <a:gd name="T17" fmla="*/ 129855 h 104"/>
                      <a:gd name="T18" fmla="*/ 61410 w 80"/>
                      <a:gd name="T19" fmla="*/ 70338 h 104"/>
                      <a:gd name="T20" fmla="*/ 70858 w 80"/>
                      <a:gd name="T21" fmla="*/ 48696 h 104"/>
                      <a:gd name="T22" fmla="*/ 89752 w 80"/>
                      <a:gd name="T23" fmla="*/ 32465 h 104"/>
                      <a:gd name="T24" fmla="*/ 132266 w 80"/>
                      <a:gd name="T25" fmla="*/ 70338 h 104"/>
                      <a:gd name="T26" fmla="*/ 179505 w 80"/>
                      <a:gd name="T27" fmla="*/ 48696 h 104"/>
                      <a:gd name="T28" fmla="*/ 255086 w 80"/>
                      <a:gd name="T29" fmla="*/ 37874 h 104"/>
                      <a:gd name="T30" fmla="*/ 335390 w 80"/>
                      <a:gd name="T31" fmla="*/ 16231 h 104"/>
                      <a:gd name="T32" fmla="*/ 354286 w 80"/>
                      <a:gd name="T33" fmla="*/ 0 h 104"/>
                      <a:gd name="T34" fmla="*/ 377904 w 80"/>
                      <a:gd name="T35" fmla="*/ 5411 h 104"/>
                      <a:gd name="T36" fmla="*/ 368457 w 80"/>
                      <a:gd name="T37" fmla="*/ 59516 h 104"/>
                      <a:gd name="T38" fmla="*/ 359009 w 80"/>
                      <a:gd name="T39" fmla="*/ 119034 h 104"/>
                      <a:gd name="T40" fmla="*/ 307047 w 80"/>
                      <a:gd name="T41" fmla="*/ 216426 h 104"/>
                      <a:gd name="T42" fmla="*/ 245638 w 80"/>
                      <a:gd name="T43" fmla="*/ 330050 h 104"/>
                      <a:gd name="T44" fmla="*/ 151162 w 80"/>
                      <a:gd name="T45" fmla="*/ 422031 h 104"/>
                      <a:gd name="T46" fmla="*/ 51962 w 80"/>
                      <a:gd name="T47" fmla="*/ 519423 h 104"/>
                      <a:gd name="T48" fmla="*/ 18896 w 80"/>
                      <a:gd name="T49" fmla="*/ 562708 h 104"/>
                      <a:gd name="T50" fmla="*/ 0 w 80"/>
                      <a:gd name="T51" fmla="*/ 535654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 h="104">
                        <a:moveTo>
                          <a:pt x="0" y="99"/>
                        </a:moveTo>
                        <a:cubicBezTo>
                          <a:pt x="0" y="71"/>
                          <a:pt x="0" y="71"/>
                          <a:pt x="0" y="71"/>
                        </a:cubicBezTo>
                        <a:cubicBezTo>
                          <a:pt x="3" y="68"/>
                          <a:pt x="3" y="68"/>
                          <a:pt x="3" y="68"/>
                        </a:cubicBezTo>
                        <a:cubicBezTo>
                          <a:pt x="6" y="62"/>
                          <a:pt x="6" y="62"/>
                          <a:pt x="6" y="62"/>
                        </a:cubicBezTo>
                        <a:cubicBezTo>
                          <a:pt x="7" y="62"/>
                          <a:pt x="9" y="62"/>
                          <a:pt x="9" y="61"/>
                        </a:cubicBezTo>
                        <a:cubicBezTo>
                          <a:pt x="10" y="61"/>
                          <a:pt x="17" y="57"/>
                          <a:pt x="20" y="56"/>
                        </a:cubicBezTo>
                        <a:cubicBezTo>
                          <a:pt x="23" y="55"/>
                          <a:pt x="30" y="56"/>
                          <a:pt x="31" y="55"/>
                        </a:cubicBezTo>
                        <a:cubicBezTo>
                          <a:pt x="33" y="54"/>
                          <a:pt x="53" y="32"/>
                          <a:pt x="54" y="32"/>
                        </a:cubicBezTo>
                        <a:cubicBezTo>
                          <a:pt x="55" y="31"/>
                          <a:pt x="31" y="29"/>
                          <a:pt x="25" y="24"/>
                        </a:cubicBezTo>
                        <a:cubicBezTo>
                          <a:pt x="19" y="20"/>
                          <a:pt x="13" y="16"/>
                          <a:pt x="13" y="13"/>
                        </a:cubicBezTo>
                        <a:cubicBezTo>
                          <a:pt x="13" y="11"/>
                          <a:pt x="15" y="10"/>
                          <a:pt x="15" y="9"/>
                        </a:cubicBezTo>
                        <a:cubicBezTo>
                          <a:pt x="15" y="7"/>
                          <a:pt x="19" y="6"/>
                          <a:pt x="19" y="6"/>
                        </a:cubicBezTo>
                        <a:cubicBezTo>
                          <a:pt x="22" y="9"/>
                          <a:pt x="23" y="13"/>
                          <a:pt x="28" y="13"/>
                        </a:cubicBezTo>
                        <a:cubicBezTo>
                          <a:pt x="32" y="13"/>
                          <a:pt x="36" y="9"/>
                          <a:pt x="38" y="9"/>
                        </a:cubicBezTo>
                        <a:cubicBezTo>
                          <a:pt x="41" y="9"/>
                          <a:pt x="50" y="9"/>
                          <a:pt x="54" y="7"/>
                        </a:cubicBezTo>
                        <a:cubicBezTo>
                          <a:pt x="57" y="6"/>
                          <a:pt x="69" y="5"/>
                          <a:pt x="71" y="3"/>
                        </a:cubicBezTo>
                        <a:cubicBezTo>
                          <a:pt x="73" y="1"/>
                          <a:pt x="74" y="0"/>
                          <a:pt x="75" y="0"/>
                        </a:cubicBezTo>
                        <a:cubicBezTo>
                          <a:pt x="76" y="0"/>
                          <a:pt x="80" y="0"/>
                          <a:pt x="80" y="1"/>
                        </a:cubicBezTo>
                        <a:cubicBezTo>
                          <a:pt x="80" y="2"/>
                          <a:pt x="78" y="9"/>
                          <a:pt x="78" y="11"/>
                        </a:cubicBezTo>
                        <a:cubicBezTo>
                          <a:pt x="78" y="12"/>
                          <a:pt x="77" y="20"/>
                          <a:pt x="76" y="22"/>
                        </a:cubicBezTo>
                        <a:cubicBezTo>
                          <a:pt x="74" y="24"/>
                          <a:pt x="66" y="37"/>
                          <a:pt x="65" y="40"/>
                        </a:cubicBezTo>
                        <a:cubicBezTo>
                          <a:pt x="64" y="43"/>
                          <a:pt x="57" y="56"/>
                          <a:pt x="52" y="61"/>
                        </a:cubicBezTo>
                        <a:cubicBezTo>
                          <a:pt x="47" y="66"/>
                          <a:pt x="39" y="74"/>
                          <a:pt x="32" y="78"/>
                        </a:cubicBezTo>
                        <a:cubicBezTo>
                          <a:pt x="26" y="82"/>
                          <a:pt x="18" y="90"/>
                          <a:pt x="11" y="96"/>
                        </a:cubicBezTo>
                        <a:cubicBezTo>
                          <a:pt x="9" y="99"/>
                          <a:pt x="6" y="101"/>
                          <a:pt x="4" y="104"/>
                        </a:cubicBezTo>
                        <a:lnTo>
                          <a:pt x="0" y="99"/>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6" name="Freeform 293">
                    <a:extLst>
                      <a:ext uri="{FF2B5EF4-FFF2-40B4-BE49-F238E27FC236}">
                        <a16:creationId xmlns:a16="http://schemas.microsoft.com/office/drawing/2014/main" id="{051031B9-5346-A4F5-3FD9-480B8EA71366}"/>
                      </a:ext>
                    </a:extLst>
                  </p:cNvPr>
                  <p:cNvSpPr>
                    <a:spLocks/>
                  </p:cNvSpPr>
                  <p:nvPr>
                    <p:custDataLst>
                      <p:tags r:id="rId208"/>
                    </p:custDataLst>
                  </p:nvPr>
                </p:nvSpPr>
                <p:spPr bwMode="auto">
                  <a:xfrm>
                    <a:off x="6640773" y="4100238"/>
                    <a:ext cx="406230" cy="304472"/>
                  </a:xfrm>
                  <a:custGeom>
                    <a:avLst/>
                    <a:gdLst>
                      <a:gd name="T0" fmla="*/ 46061 w 118"/>
                      <a:gd name="T1" fmla="*/ 302697 h 84"/>
                      <a:gd name="T2" fmla="*/ 9212 w 118"/>
                      <a:gd name="T3" fmla="*/ 286481 h 84"/>
                      <a:gd name="T4" fmla="*/ 9212 w 118"/>
                      <a:gd name="T5" fmla="*/ 248644 h 84"/>
                      <a:gd name="T6" fmla="*/ 41455 w 118"/>
                      <a:gd name="T7" fmla="*/ 248644 h 84"/>
                      <a:gd name="T8" fmla="*/ 59881 w 118"/>
                      <a:gd name="T9" fmla="*/ 162160 h 84"/>
                      <a:gd name="T10" fmla="*/ 78305 w 118"/>
                      <a:gd name="T11" fmla="*/ 145944 h 84"/>
                      <a:gd name="T12" fmla="*/ 87518 w 118"/>
                      <a:gd name="T13" fmla="*/ 97296 h 84"/>
                      <a:gd name="T14" fmla="*/ 119762 w 118"/>
                      <a:gd name="T15" fmla="*/ 64864 h 84"/>
                      <a:gd name="T16" fmla="*/ 133580 w 118"/>
                      <a:gd name="T17" fmla="*/ 10811 h 84"/>
                      <a:gd name="T18" fmla="*/ 179641 w 118"/>
                      <a:gd name="T19" fmla="*/ 16216 h 84"/>
                      <a:gd name="T20" fmla="*/ 179641 w 118"/>
                      <a:gd name="T21" fmla="*/ 16216 h 84"/>
                      <a:gd name="T22" fmla="*/ 198067 w 118"/>
                      <a:gd name="T23" fmla="*/ 0 h 84"/>
                      <a:gd name="T24" fmla="*/ 239522 w 118"/>
                      <a:gd name="T25" fmla="*/ 5405 h 84"/>
                      <a:gd name="T26" fmla="*/ 290191 w 118"/>
                      <a:gd name="T27" fmla="*/ 32432 h 84"/>
                      <a:gd name="T28" fmla="*/ 327041 w 118"/>
                      <a:gd name="T29" fmla="*/ 75675 h 84"/>
                      <a:gd name="T30" fmla="*/ 322433 w 118"/>
                      <a:gd name="T31" fmla="*/ 113512 h 84"/>
                      <a:gd name="T32" fmla="*/ 317827 w 118"/>
                      <a:gd name="T33" fmla="*/ 145944 h 84"/>
                      <a:gd name="T34" fmla="*/ 359284 w 118"/>
                      <a:gd name="T35" fmla="*/ 145944 h 84"/>
                      <a:gd name="T36" fmla="*/ 350070 w 118"/>
                      <a:gd name="T37" fmla="*/ 167564 h 84"/>
                      <a:gd name="T38" fmla="*/ 405345 w 118"/>
                      <a:gd name="T39" fmla="*/ 227023 h 84"/>
                      <a:gd name="T40" fmla="*/ 538925 w 118"/>
                      <a:gd name="T41" fmla="*/ 270265 h 84"/>
                      <a:gd name="T42" fmla="*/ 432983 w 118"/>
                      <a:gd name="T43" fmla="*/ 394586 h 84"/>
                      <a:gd name="T44" fmla="*/ 382314 w 118"/>
                      <a:gd name="T45" fmla="*/ 399992 h 84"/>
                      <a:gd name="T46" fmla="*/ 331647 w 118"/>
                      <a:gd name="T47" fmla="*/ 427018 h 84"/>
                      <a:gd name="T48" fmla="*/ 317827 w 118"/>
                      <a:gd name="T49" fmla="*/ 432424 h 84"/>
                      <a:gd name="T50" fmla="*/ 304009 w 118"/>
                      <a:gd name="T51" fmla="*/ 437829 h 84"/>
                      <a:gd name="T52" fmla="*/ 276372 w 118"/>
                      <a:gd name="T53" fmla="*/ 427018 h 84"/>
                      <a:gd name="T54" fmla="*/ 239522 w 118"/>
                      <a:gd name="T55" fmla="*/ 454045 h 84"/>
                      <a:gd name="T56" fmla="*/ 198067 w 118"/>
                      <a:gd name="T57" fmla="*/ 448640 h 84"/>
                      <a:gd name="T58" fmla="*/ 152004 w 118"/>
                      <a:gd name="T59" fmla="*/ 416208 h 84"/>
                      <a:gd name="T60" fmla="*/ 115154 w 118"/>
                      <a:gd name="T61" fmla="*/ 405397 h 84"/>
                      <a:gd name="T62" fmla="*/ 105942 w 118"/>
                      <a:gd name="T63" fmla="*/ 405397 h 84"/>
                      <a:gd name="T64" fmla="*/ 105942 w 118"/>
                      <a:gd name="T65" fmla="*/ 405397 h 84"/>
                      <a:gd name="T66" fmla="*/ 101336 w 118"/>
                      <a:gd name="T67" fmla="*/ 356749 h 84"/>
                      <a:gd name="T68" fmla="*/ 87518 w 118"/>
                      <a:gd name="T69" fmla="*/ 329724 h 84"/>
                      <a:gd name="T70" fmla="*/ 46061 w 118"/>
                      <a:gd name="T71" fmla="*/ 302697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8" h="84">
                        <a:moveTo>
                          <a:pt x="10" y="56"/>
                        </a:moveTo>
                        <a:cubicBezTo>
                          <a:pt x="8" y="53"/>
                          <a:pt x="4" y="54"/>
                          <a:pt x="2" y="53"/>
                        </a:cubicBezTo>
                        <a:cubicBezTo>
                          <a:pt x="0" y="53"/>
                          <a:pt x="1" y="49"/>
                          <a:pt x="2" y="46"/>
                        </a:cubicBezTo>
                        <a:cubicBezTo>
                          <a:pt x="3" y="44"/>
                          <a:pt x="8" y="47"/>
                          <a:pt x="9" y="46"/>
                        </a:cubicBezTo>
                        <a:cubicBezTo>
                          <a:pt x="11" y="44"/>
                          <a:pt x="13" y="33"/>
                          <a:pt x="13" y="30"/>
                        </a:cubicBezTo>
                        <a:cubicBezTo>
                          <a:pt x="13" y="26"/>
                          <a:pt x="17" y="27"/>
                          <a:pt x="17" y="27"/>
                        </a:cubicBezTo>
                        <a:cubicBezTo>
                          <a:pt x="17" y="27"/>
                          <a:pt x="18" y="21"/>
                          <a:pt x="19" y="18"/>
                        </a:cubicBezTo>
                        <a:cubicBezTo>
                          <a:pt x="21" y="14"/>
                          <a:pt x="25" y="13"/>
                          <a:pt x="26" y="12"/>
                        </a:cubicBezTo>
                        <a:cubicBezTo>
                          <a:pt x="27" y="12"/>
                          <a:pt x="28" y="4"/>
                          <a:pt x="29" y="2"/>
                        </a:cubicBezTo>
                        <a:cubicBezTo>
                          <a:pt x="39" y="3"/>
                          <a:pt x="39" y="3"/>
                          <a:pt x="39" y="3"/>
                        </a:cubicBezTo>
                        <a:cubicBezTo>
                          <a:pt x="39" y="3"/>
                          <a:pt x="39" y="3"/>
                          <a:pt x="39" y="3"/>
                        </a:cubicBezTo>
                        <a:cubicBezTo>
                          <a:pt x="40" y="2"/>
                          <a:pt x="42" y="1"/>
                          <a:pt x="43" y="0"/>
                        </a:cubicBezTo>
                        <a:cubicBezTo>
                          <a:pt x="45" y="0"/>
                          <a:pt x="50" y="1"/>
                          <a:pt x="52" y="1"/>
                        </a:cubicBezTo>
                        <a:cubicBezTo>
                          <a:pt x="53" y="1"/>
                          <a:pt x="61" y="4"/>
                          <a:pt x="63" y="6"/>
                        </a:cubicBezTo>
                        <a:cubicBezTo>
                          <a:pt x="65" y="7"/>
                          <a:pt x="68" y="11"/>
                          <a:pt x="71" y="14"/>
                        </a:cubicBezTo>
                        <a:cubicBezTo>
                          <a:pt x="73" y="18"/>
                          <a:pt x="71" y="18"/>
                          <a:pt x="70" y="21"/>
                        </a:cubicBezTo>
                        <a:cubicBezTo>
                          <a:pt x="69" y="23"/>
                          <a:pt x="69" y="25"/>
                          <a:pt x="69" y="27"/>
                        </a:cubicBezTo>
                        <a:cubicBezTo>
                          <a:pt x="70" y="29"/>
                          <a:pt x="78" y="27"/>
                          <a:pt x="78" y="27"/>
                        </a:cubicBezTo>
                        <a:cubicBezTo>
                          <a:pt x="78" y="28"/>
                          <a:pt x="76" y="29"/>
                          <a:pt x="76" y="31"/>
                        </a:cubicBezTo>
                        <a:cubicBezTo>
                          <a:pt x="76" y="34"/>
                          <a:pt x="82" y="38"/>
                          <a:pt x="88" y="42"/>
                        </a:cubicBezTo>
                        <a:cubicBezTo>
                          <a:pt x="94" y="47"/>
                          <a:pt x="118" y="49"/>
                          <a:pt x="117" y="50"/>
                        </a:cubicBezTo>
                        <a:cubicBezTo>
                          <a:pt x="116" y="50"/>
                          <a:pt x="96" y="72"/>
                          <a:pt x="94" y="73"/>
                        </a:cubicBezTo>
                        <a:cubicBezTo>
                          <a:pt x="93" y="74"/>
                          <a:pt x="86" y="73"/>
                          <a:pt x="83" y="74"/>
                        </a:cubicBezTo>
                        <a:cubicBezTo>
                          <a:pt x="80" y="75"/>
                          <a:pt x="73" y="79"/>
                          <a:pt x="72" y="79"/>
                        </a:cubicBezTo>
                        <a:cubicBezTo>
                          <a:pt x="72" y="80"/>
                          <a:pt x="70" y="80"/>
                          <a:pt x="69" y="80"/>
                        </a:cubicBezTo>
                        <a:cubicBezTo>
                          <a:pt x="68" y="80"/>
                          <a:pt x="66" y="81"/>
                          <a:pt x="66" y="81"/>
                        </a:cubicBezTo>
                        <a:cubicBezTo>
                          <a:pt x="64" y="81"/>
                          <a:pt x="62" y="78"/>
                          <a:pt x="60" y="79"/>
                        </a:cubicBezTo>
                        <a:cubicBezTo>
                          <a:pt x="58" y="80"/>
                          <a:pt x="52" y="84"/>
                          <a:pt x="52" y="84"/>
                        </a:cubicBezTo>
                        <a:cubicBezTo>
                          <a:pt x="52" y="84"/>
                          <a:pt x="45" y="83"/>
                          <a:pt x="43" y="83"/>
                        </a:cubicBezTo>
                        <a:cubicBezTo>
                          <a:pt x="40" y="83"/>
                          <a:pt x="33" y="77"/>
                          <a:pt x="33" y="77"/>
                        </a:cubicBezTo>
                        <a:cubicBezTo>
                          <a:pt x="25" y="75"/>
                          <a:pt x="25" y="75"/>
                          <a:pt x="25" y="75"/>
                        </a:cubicBezTo>
                        <a:cubicBezTo>
                          <a:pt x="23" y="75"/>
                          <a:pt x="23" y="75"/>
                          <a:pt x="23" y="75"/>
                        </a:cubicBezTo>
                        <a:cubicBezTo>
                          <a:pt x="23" y="75"/>
                          <a:pt x="23" y="75"/>
                          <a:pt x="23" y="75"/>
                        </a:cubicBezTo>
                        <a:cubicBezTo>
                          <a:pt x="22" y="66"/>
                          <a:pt x="22" y="66"/>
                          <a:pt x="22" y="66"/>
                        </a:cubicBezTo>
                        <a:cubicBezTo>
                          <a:pt x="20" y="66"/>
                          <a:pt x="19" y="63"/>
                          <a:pt x="19" y="61"/>
                        </a:cubicBezTo>
                        <a:cubicBezTo>
                          <a:pt x="19" y="59"/>
                          <a:pt x="13" y="58"/>
                          <a:pt x="10" y="5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7" name="Freeform 294">
                    <a:extLst>
                      <a:ext uri="{FF2B5EF4-FFF2-40B4-BE49-F238E27FC236}">
                        <a16:creationId xmlns:a16="http://schemas.microsoft.com/office/drawing/2014/main" id="{87AACCE0-BFB0-B177-CDA7-66988D6E188D}"/>
                      </a:ext>
                    </a:extLst>
                  </p:cNvPr>
                  <p:cNvSpPr>
                    <a:spLocks/>
                  </p:cNvSpPr>
                  <p:nvPr>
                    <p:custDataLst>
                      <p:tags r:id="rId209"/>
                    </p:custDataLst>
                  </p:nvPr>
                </p:nvSpPr>
                <p:spPr bwMode="auto">
                  <a:xfrm>
                    <a:off x="6739805" y="4003985"/>
                    <a:ext cx="185937" cy="200364"/>
                  </a:xfrm>
                  <a:custGeom>
                    <a:avLst/>
                    <a:gdLst>
                      <a:gd name="T0" fmla="*/ 47835 w 53"/>
                      <a:gd name="T1" fmla="*/ 158002 h 56"/>
                      <a:gd name="T2" fmla="*/ 0 w 53"/>
                      <a:gd name="T3" fmla="*/ 152734 h 56"/>
                      <a:gd name="T4" fmla="*/ 19134 w 53"/>
                      <a:gd name="T5" fmla="*/ 57934 h 56"/>
                      <a:gd name="T6" fmla="*/ 57401 w 53"/>
                      <a:gd name="T7" fmla="*/ 10533 h 56"/>
                      <a:gd name="T8" fmla="*/ 81318 w 53"/>
                      <a:gd name="T9" fmla="*/ 0 h 56"/>
                      <a:gd name="T10" fmla="*/ 105236 w 53"/>
                      <a:gd name="T11" fmla="*/ 84267 h 56"/>
                      <a:gd name="T12" fmla="*/ 167419 w 53"/>
                      <a:gd name="T13" fmla="*/ 126400 h 56"/>
                      <a:gd name="T14" fmla="*/ 239170 w 53"/>
                      <a:gd name="T15" fmla="*/ 215934 h 56"/>
                      <a:gd name="T16" fmla="*/ 239170 w 53"/>
                      <a:gd name="T17" fmla="*/ 242268 h 56"/>
                      <a:gd name="T18" fmla="*/ 253521 w 53"/>
                      <a:gd name="T19" fmla="*/ 268601 h 56"/>
                      <a:gd name="T20" fmla="*/ 234386 w 53"/>
                      <a:gd name="T21" fmla="*/ 284402 h 56"/>
                      <a:gd name="T22" fmla="*/ 191336 w 53"/>
                      <a:gd name="T23" fmla="*/ 284402 h 56"/>
                      <a:gd name="T24" fmla="*/ 196120 w 53"/>
                      <a:gd name="T25" fmla="*/ 252802 h 56"/>
                      <a:gd name="T26" fmla="*/ 200904 w 53"/>
                      <a:gd name="T27" fmla="*/ 215934 h 56"/>
                      <a:gd name="T28" fmla="*/ 162635 w 53"/>
                      <a:gd name="T29" fmla="*/ 173801 h 56"/>
                      <a:gd name="T30" fmla="*/ 110018 w 53"/>
                      <a:gd name="T31" fmla="*/ 147468 h 56"/>
                      <a:gd name="T32" fmla="*/ 66967 w 53"/>
                      <a:gd name="T33" fmla="*/ 142201 h 56"/>
                      <a:gd name="T34" fmla="*/ 47835 w 53"/>
                      <a:gd name="T35" fmla="*/ 158002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 h="56">
                        <a:moveTo>
                          <a:pt x="10" y="30"/>
                        </a:moveTo>
                        <a:cubicBezTo>
                          <a:pt x="0" y="29"/>
                          <a:pt x="0" y="29"/>
                          <a:pt x="0" y="29"/>
                        </a:cubicBezTo>
                        <a:cubicBezTo>
                          <a:pt x="1" y="26"/>
                          <a:pt x="2" y="18"/>
                          <a:pt x="4" y="11"/>
                        </a:cubicBezTo>
                        <a:cubicBezTo>
                          <a:pt x="5" y="4"/>
                          <a:pt x="10" y="3"/>
                          <a:pt x="12" y="2"/>
                        </a:cubicBezTo>
                        <a:cubicBezTo>
                          <a:pt x="15" y="1"/>
                          <a:pt x="17" y="0"/>
                          <a:pt x="17" y="0"/>
                        </a:cubicBezTo>
                        <a:cubicBezTo>
                          <a:pt x="18" y="4"/>
                          <a:pt x="20" y="14"/>
                          <a:pt x="22" y="16"/>
                        </a:cubicBezTo>
                        <a:cubicBezTo>
                          <a:pt x="26" y="18"/>
                          <a:pt x="35" y="23"/>
                          <a:pt x="35" y="24"/>
                        </a:cubicBezTo>
                        <a:cubicBezTo>
                          <a:pt x="35" y="26"/>
                          <a:pt x="49" y="39"/>
                          <a:pt x="50" y="41"/>
                        </a:cubicBezTo>
                        <a:cubicBezTo>
                          <a:pt x="51" y="42"/>
                          <a:pt x="52" y="45"/>
                          <a:pt x="50" y="46"/>
                        </a:cubicBezTo>
                        <a:cubicBezTo>
                          <a:pt x="49" y="46"/>
                          <a:pt x="51" y="48"/>
                          <a:pt x="53" y="51"/>
                        </a:cubicBezTo>
                        <a:cubicBezTo>
                          <a:pt x="53" y="51"/>
                          <a:pt x="49" y="52"/>
                          <a:pt x="49" y="54"/>
                        </a:cubicBezTo>
                        <a:cubicBezTo>
                          <a:pt x="49" y="54"/>
                          <a:pt x="41" y="56"/>
                          <a:pt x="40" y="54"/>
                        </a:cubicBezTo>
                        <a:cubicBezTo>
                          <a:pt x="40" y="52"/>
                          <a:pt x="40" y="50"/>
                          <a:pt x="41" y="48"/>
                        </a:cubicBezTo>
                        <a:cubicBezTo>
                          <a:pt x="42" y="45"/>
                          <a:pt x="44" y="45"/>
                          <a:pt x="42" y="41"/>
                        </a:cubicBezTo>
                        <a:cubicBezTo>
                          <a:pt x="39" y="38"/>
                          <a:pt x="36" y="34"/>
                          <a:pt x="34" y="33"/>
                        </a:cubicBezTo>
                        <a:cubicBezTo>
                          <a:pt x="32" y="31"/>
                          <a:pt x="24" y="28"/>
                          <a:pt x="23" y="28"/>
                        </a:cubicBezTo>
                        <a:cubicBezTo>
                          <a:pt x="21" y="28"/>
                          <a:pt x="16" y="27"/>
                          <a:pt x="14" y="27"/>
                        </a:cubicBezTo>
                        <a:cubicBezTo>
                          <a:pt x="13" y="28"/>
                          <a:pt x="11" y="29"/>
                          <a:pt x="10" y="3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8" name="Freeform 295">
                    <a:extLst>
                      <a:ext uri="{FF2B5EF4-FFF2-40B4-BE49-F238E27FC236}">
                        <a16:creationId xmlns:a16="http://schemas.microsoft.com/office/drawing/2014/main" id="{99AC6FAC-86A7-FE87-30B4-9A14FBDF006C}"/>
                      </a:ext>
                    </a:extLst>
                  </p:cNvPr>
                  <p:cNvSpPr>
                    <a:spLocks/>
                  </p:cNvSpPr>
                  <p:nvPr>
                    <p:custDataLst>
                      <p:tags r:id="rId210"/>
                    </p:custDataLst>
                  </p:nvPr>
                </p:nvSpPr>
                <p:spPr bwMode="auto">
                  <a:xfrm>
                    <a:off x="6671089" y="4371314"/>
                    <a:ext cx="206146" cy="259291"/>
                  </a:xfrm>
                  <a:custGeom>
                    <a:avLst/>
                    <a:gdLst>
                      <a:gd name="T0" fmla="*/ 4588 w 60"/>
                      <a:gd name="T1" fmla="*/ 16007 h 72"/>
                      <a:gd name="T2" fmla="*/ 13763 w 60"/>
                      <a:gd name="T3" fmla="*/ 0 h 72"/>
                      <a:gd name="T4" fmla="*/ 64231 w 60"/>
                      <a:gd name="T5" fmla="*/ 0 h 72"/>
                      <a:gd name="T6" fmla="*/ 73406 w 60"/>
                      <a:gd name="T7" fmla="*/ 0 h 72"/>
                      <a:gd name="T8" fmla="*/ 110109 w 60"/>
                      <a:gd name="T9" fmla="*/ 10672 h 72"/>
                      <a:gd name="T10" fmla="*/ 155989 w 60"/>
                      <a:gd name="T11" fmla="*/ 42686 h 72"/>
                      <a:gd name="T12" fmla="*/ 197278 w 60"/>
                      <a:gd name="T13" fmla="*/ 48022 h 72"/>
                      <a:gd name="T14" fmla="*/ 233981 w 60"/>
                      <a:gd name="T15" fmla="*/ 21344 h 72"/>
                      <a:gd name="T16" fmla="*/ 261509 w 60"/>
                      <a:gd name="T17" fmla="*/ 32016 h 72"/>
                      <a:gd name="T18" fmla="*/ 275273 w 60"/>
                      <a:gd name="T19" fmla="*/ 26679 h 72"/>
                      <a:gd name="T20" fmla="*/ 261509 w 60"/>
                      <a:gd name="T21" fmla="*/ 58694 h 72"/>
                      <a:gd name="T22" fmla="*/ 247746 w 60"/>
                      <a:gd name="T23" fmla="*/ 74701 h 72"/>
                      <a:gd name="T24" fmla="*/ 247746 w 60"/>
                      <a:gd name="T25" fmla="*/ 224103 h 72"/>
                      <a:gd name="T26" fmla="*/ 266098 w 60"/>
                      <a:gd name="T27" fmla="*/ 250782 h 72"/>
                      <a:gd name="T28" fmla="*/ 233981 w 60"/>
                      <a:gd name="T29" fmla="*/ 298802 h 72"/>
                      <a:gd name="T30" fmla="*/ 197278 w 60"/>
                      <a:gd name="T31" fmla="*/ 373503 h 72"/>
                      <a:gd name="T32" fmla="*/ 192692 w 60"/>
                      <a:gd name="T33" fmla="*/ 384175 h 72"/>
                      <a:gd name="T34" fmla="*/ 142224 w 60"/>
                      <a:gd name="T35" fmla="*/ 346825 h 72"/>
                      <a:gd name="T36" fmla="*/ 128461 w 60"/>
                      <a:gd name="T37" fmla="*/ 309474 h 72"/>
                      <a:gd name="T38" fmla="*/ 0 w 60"/>
                      <a:gd name="T39" fmla="*/ 229438 h 72"/>
                      <a:gd name="T40" fmla="*/ 4588 w 60"/>
                      <a:gd name="T41" fmla="*/ 181416 h 72"/>
                      <a:gd name="T42" fmla="*/ 36703 w 60"/>
                      <a:gd name="T43" fmla="*/ 112052 h 72"/>
                      <a:gd name="T44" fmla="*/ 22940 w 60"/>
                      <a:gd name="T45" fmla="*/ 53357 h 72"/>
                      <a:gd name="T46" fmla="*/ 4588 w 60"/>
                      <a:gd name="T47" fmla="*/ 16007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72">
                        <a:moveTo>
                          <a:pt x="1" y="3"/>
                        </a:moveTo>
                        <a:cubicBezTo>
                          <a:pt x="3" y="0"/>
                          <a:pt x="3" y="0"/>
                          <a:pt x="3" y="0"/>
                        </a:cubicBezTo>
                        <a:cubicBezTo>
                          <a:pt x="14" y="0"/>
                          <a:pt x="14" y="0"/>
                          <a:pt x="14" y="0"/>
                        </a:cubicBezTo>
                        <a:cubicBezTo>
                          <a:pt x="16" y="0"/>
                          <a:pt x="16" y="0"/>
                          <a:pt x="16" y="0"/>
                        </a:cubicBezTo>
                        <a:cubicBezTo>
                          <a:pt x="24" y="2"/>
                          <a:pt x="24" y="2"/>
                          <a:pt x="24" y="2"/>
                        </a:cubicBezTo>
                        <a:cubicBezTo>
                          <a:pt x="24" y="2"/>
                          <a:pt x="31" y="8"/>
                          <a:pt x="34" y="8"/>
                        </a:cubicBezTo>
                        <a:cubicBezTo>
                          <a:pt x="36" y="8"/>
                          <a:pt x="43" y="9"/>
                          <a:pt x="43" y="9"/>
                        </a:cubicBezTo>
                        <a:cubicBezTo>
                          <a:pt x="43" y="9"/>
                          <a:pt x="49" y="5"/>
                          <a:pt x="51" y="4"/>
                        </a:cubicBezTo>
                        <a:cubicBezTo>
                          <a:pt x="53" y="3"/>
                          <a:pt x="55" y="6"/>
                          <a:pt x="57" y="6"/>
                        </a:cubicBezTo>
                        <a:cubicBezTo>
                          <a:pt x="57" y="6"/>
                          <a:pt x="59" y="5"/>
                          <a:pt x="60" y="5"/>
                        </a:cubicBezTo>
                        <a:cubicBezTo>
                          <a:pt x="57" y="11"/>
                          <a:pt x="57" y="11"/>
                          <a:pt x="57" y="11"/>
                        </a:cubicBezTo>
                        <a:cubicBezTo>
                          <a:pt x="54" y="14"/>
                          <a:pt x="54" y="14"/>
                          <a:pt x="54" y="14"/>
                        </a:cubicBezTo>
                        <a:cubicBezTo>
                          <a:pt x="54" y="42"/>
                          <a:pt x="54" y="42"/>
                          <a:pt x="54" y="42"/>
                        </a:cubicBezTo>
                        <a:cubicBezTo>
                          <a:pt x="58" y="47"/>
                          <a:pt x="58" y="47"/>
                          <a:pt x="58" y="47"/>
                        </a:cubicBezTo>
                        <a:cubicBezTo>
                          <a:pt x="55" y="50"/>
                          <a:pt x="53" y="53"/>
                          <a:pt x="51" y="56"/>
                        </a:cubicBezTo>
                        <a:cubicBezTo>
                          <a:pt x="47" y="60"/>
                          <a:pt x="43" y="69"/>
                          <a:pt x="43" y="70"/>
                        </a:cubicBezTo>
                        <a:cubicBezTo>
                          <a:pt x="43" y="71"/>
                          <a:pt x="42" y="71"/>
                          <a:pt x="42" y="72"/>
                        </a:cubicBezTo>
                        <a:cubicBezTo>
                          <a:pt x="31" y="65"/>
                          <a:pt x="31" y="65"/>
                          <a:pt x="31" y="65"/>
                        </a:cubicBezTo>
                        <a:cubicBezTo>
                          <a:pt x="30" y="64"/>
                          <a:pt x="30" y="59"/>
                          <a:pt x="28" y="58"/>
                        </a:cubicBezTo>
                        <a:cubicBezTo>
                          <a:pt x="26" y="57"/>
                          <a:pt x="0" y="43"/>
                          <a:pt x="0" y="43"/>
                        </a:cubicBezTo>
                        <a:cubicBezTo>
                          <a:pt x="0" y="43"/>
                          <a:pt x="1" y="36"/>
                          <a:pt x="1" y="34"/>
                        </a:cubicBezTo>
                        <a:cubicBezTo>
                          <a:pt x="1" y="32"/>
                          <a:pt x="7" y="25"/>
                          <a:pt x="8" y="21"/>
                        </a:cubicBezTo>
                        <a:cubicBezTo>
                          <a:pt x="9" y="16"/>
                          <a:pt x="6" y="13"/>
                          <a:pt x="5" y="10"/>
                        </a:cubicBezTo>
                        <a:lnTo>
                          <a:pt x="1" y="3"/>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299" name="Freeform 296">
                    <a:extLst>
                      <a:ext uri="{FF2B5EF4-FFF2-40B4-BE49-F238E27FC236}">
                        <a16:creationId xmlns:a16="http://schemas.microsoft.com/office/drawing/2014/main" id="{3D9CF62B-9BE7-25BF-1243-ED258C0B3343}"/>
                      </a:ext>
                    </a:extLst>
                  </p:cNvPr>
                  <p:cNvSpPr>
                    <a:spLocks/>
                  </p:cNvSpPr>
                  <p:nvPr>
                    <p:custDataLst>
                      <p:tags r:id="rId211"/>
                    </p:custDataLst>
                  </p:nvPr>
                </p:nvSpPr>
                <p:spPr bwMode="auto">
                  <a:xfrm>
                    <a:off x="6644815" y="4764181"/>
                    <a:ext cx="82863" cy="212148"/>
                  </a:xfrm>
                  <a:custGeom>
                    <a:avLst/>
                    <a:gdLst>
                      <a:gd name="T0" fmla="*/ 4633 w 24"/>
                      <a:gd name="T1" fmla="*/ 143622 h 59"/>
                      <a:gd name="T2" fmla="*/ 18532 w 24"/>
                      <a:gd name="T3" fmla="*/ 111707 h 59"/>
                      <a:gd name="T4" fmla="*/ 13899 w 24"/>
                      <a:gd name="T5" fmla="*/ 58512 h 59"/>
                      <a:gd name="T6" fmla="*/ 23165 w 24"/>
                      <a:gd name="T7" fmla="*/ 26597 h 59"/>
                      <a:gd name="T8" fmla="*/ 13899 w 24"/>
                      <a:gd name="T9" fmla="*/ 5319 h 59"/>
                      <a:gd name="T10" fmla="*/ 37064 w 24"/>
                      <a:gd name="T11" fmla="*/ 5319 h 59"/>
                      <a:gd name="T12" fmla="*/ 60229 w 24"/>
                      <a:gd name="T13" fmla="*/ 10639 h 59"/>
                      <a:gd name="T14" fmla="*/ 78761 w 24"/>
                      <a:gd name="T15" fmla="*/ 85109 h 59"/>
                      <a:gd name="T16" fmla="*/ 69495 w 24"/>
                      <a:gd name="T17" fmla="*/ 90429 h 59"/>
                      <a:gd name="T18" fmla="*/ 55596 w 24"/>
                      <a:gd name="T19" fmla="*/ 148941 h 59"/>
                      <a:gd name="T20" fmla="*/ 74128 w 24"/>
                      <a:gd name="T21" fmla="*/ 159580 h 59"/>
                      <a:gd name="T22" fmla="*/ 106559 w 24"/>
                      <a:gd name="T23" fmla="*/ 207453 h 59"/>
                      <a:gd name="T24" fmla="*/ 106559 w 24"/>
                      <a:gd name="T25" fmla="*/ 265967 h 59"/>
                      <a:gd name="T26" fmla="*/ 92660 w 24"/>
                      <a:gd name="T27" fmla="*/ 276604 h 59"/>
                      <a:gd name="T28" fmla="*/ 88027 w 24"/>
                      <a:gd name="T29" fmla="*/ 313841 h 59"/>
                      <a:gd name="T30" fmla="*/ 46330 w 24"/>
                      <a:gd name="T31" fmla="*/ 260648 h 59"/>
                      <a:gd name="T32" fmla="*/ 60229 w 24"/>
                      <a:gd name="T33" fmla="*/ 202134 h 59"/>
                      <a:gd name="T34" fmla="*/ 32431 w 24"/>
                      <a:gd name="T35" fmla="*/ 207453 h 59"/>
                      <a:gd name="T36" fmla="*/ 23165 w 24"/>
                      <a:gd name="T37" fmla="*/ 186177 h 59"/>
                      <a:gd name="T38" fmla="*/ 4633 w 24"/>
                      <a:gd name="T39" fmla="*/ 180858 h 59"/>
                      <a:gd name="T40" fmla="*/ 4633 w 24"/>
                      <a:gd name="T41" fmla="*/ 143622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59">
                        <a:moveTo>
                          <a:pt x="1" y="27"/>
                        </a:moveTo>
                        <a:cubicBezTo>
                          <a:pt x="3" y="24"/>
                          <a:pt x="4" y="23"/>
                          <a:pt x="4" y="21"/>
                        </a:cubicBezTo>
                        <a:cubicBezTo>
                          <a:pt x="4" y="19"/>
                          <a:pt x="2" y="13"/>
                          <a:pt x="3" y="11"/>
                        </a:cubicBezTo>
                        <a:cubicBezTo>
                          <a:pt x="5" y="9"/>
                          <a:pt x="5" y="7"/>
                          <a:pt x="5" y="5"/>
                        </a:cubicBezTo>
                        <a:cubicBezTo>
                          <a:pt x="4" y="4"/>
                          <a:pt x="4" y="2"/>
                          <a:pt x="3" y="1"/>
                        </a:cubicBezTo>
                        <a:cubicBezTo>
                          <a:pt x="8" y="1"/>
                          <a:pt x="8" y="1"/>
                          <a:pt x="8" y="1"/>
                        </a:cubicBezTo>
                        <a:cubicBezTo>
                          <a:pt x="8" y="1"/>
                          <a:pt x="11" y="0"/>
                          <a:pt x="13" y="2"/>
                        </a:cubicBezTo>
                        <a:cubicBezTo>
                          <a:pt x="14" y="4"/>
                          <a:pt x="17" y="16"/>
                          <a:pt x="17" y="16"/>
                        </a:cubicBezTo>
                        <a:cubicBezTo>
                          <a:pt x="16" y="17"/>
                          <a:pt x="16" y="17"/>
                          <a:pt x="15" y="17"/>
                        </a:cubicBezTo>
                        <a:cubicBezTo>
                          <a:pt x="13" y="18"/>
                          <a:pt x="12" y="27"/>
                          <a:pt x="12" y="28"/>
                        </a:cubicBezTo>
                        <a:cubicBezTo>
                          <a:pt x="12" y="29"/>
                          <a:pt x="15" y="28"/>
                          <a:pt x="16" y="30"/>
                        </a:cubicBezTo>
                        <a:cubicBezTo>
                          <a:pt x="18" y="32"/>
                          <a:pt x="22" y="38"/>
                          <a:pt x="23" y="39"/>
                        </a:cubicBezTo>
                        <a:cubicBezTo>
                          <a:pt x="24" y="41"/>
                          <a:pt x="23" y="50"/>
                          <a:pt x="23" y="50"/>
                        </a:cubicBezTo>
                        <a:cubicBezTo>
                          <a:pt x="23" y="50"/>
                          <a:pt x="21" y="51"/>
                          <a:pt x="20" y="52"/>
                        </a:cubicBezTo>
                        <a:cubicBezTo>
                          <a:pt x="19" y="53"/>
                          <a:pt x="20" y="58"/>
                          <a:pt x="19" y="59"/>
                        </a:cubicBezTo>
                        <a:cubicBezTo>
                          <a:pt x="17" y="59"/>
                          <a:pt x="11" y="51"/>
                          <a:pt x="10" y="49"/>
                        </a:cubicBezTo>
                        <a:cubicBezTo>
                          <a:pt x="10" y="47"/>
                          <a:pt x="14" y="39"/>
                          <a:pt x="13" y="38"/>
                        </a:cubicBezTo>
                        <a:cubicBezTo>
                          <a:pt x="12" y="36"/>
                          <a:pt x="9" y="39"/>
                          <a:pt x="7" y="39"/>
                        </a:cubicBezTo>
                        <a:cubicBezTo>
                          <a:pt x="5" y="39"/>
                          <a:pt x="7" y="35"/>
                          <a:pt x="5" y="35"/>
                        </a:cubicBezTo>
                        <a:cubicBezTo>
                          <a:pt x="1" y="34"/>
                          <a:pt x="1" y="34"/>
                          <a:pt x="1" y="34"/>
                        </a:cubicBezTo>
                        <a:cubicBezTo>
                          <a:pt x="1" y="34"/>
                          <a:pt x="0" y="30"/>
                          <a:pt x="1" y="2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0" name="Freeform 297">
                    <a:extLst>
                      <a:ext uri="{FF2B5EF4-FFF2-40B4-BE49-F238E27FC236}">
                        <a16:creationId xmlns:a16="http://schemas.microsoft.com/office/drawing/2014/main" id="{C45FEB35-3CC5-6E4E-5832-33DDB482B1DA}"/>
                      </a:ext>
                    </a:extLst>
                  </p:cNvPr>
                  <p:cNvSpPr>
                    <a:spLocks/>
                  </p:cNvSpPr>
                  <p:nvPr>
                    <p:custDataLst>
                      <p:tags r:id="rId212"/>
                    </p:custDataLst>
                  </p:nvPr>
                </p:nvSpPr>
                <p:spPr bwMode="auto">
                  <a:xfrm>
                    <a:off x="6582162" y="5215979"/>
                    <a:ext cx="46484" cy="62859"/>
                  </a:xfrm>
                  <a:custGeom>
                    <a:avLst/>
                    <a:gdLst>
                      <a:gd name="T0" fmla="*/ 9938 w 13"/>
                      <a:gd name="T1" fmla="*/ 56248 h 17"/>
                      <a:gd name="T2" fmla="*/ 34785 w 13"/>
                      <a:gd name="T3" fmla="*/ 5624 h 17"/>
                      <a:gd name="T4" fmla="*/ 54662 w 13"/>
                      <a:gd name="T5" fmla="*/ 16875 h 17"/>
                      <a:gd name="T6" fmla="*/ 54662 w 13"/>
                      <a:gd name="T7" fmla="*/ 56248 h 17"/>
                      <a:gd name="T8" fmla="*/ 14908 w 13"/>
                      <a:gd name="T9" fmla="*/ 84375 h 17"/>
                      <a:gd name="T10" fmla="*/ 9938 w 13"/>
                      <a:gd name="T11" fmla="*/ 5624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7">
                        <a:moveTo>
                          <a:pt x="2" y="10"/>
                        </a:moveTo>
                        <a:cubicBezTo>
                          <a:pt x="2" y="7"/>
                          <a:pt x="4" y="2"/>
                          <a:pt x="7" y="1"/>
                        </a:cubicBezTo>
                        <a:cubicBezTo>
                          <a:pt x="10" y="0"/>
                          <a:pt x="11" y="3"/>
                          <a:pt x="11" y="3"/>
                        </a:cubicBezTo>
                        <a:cubicBezTo>
                          <a:pt x="11" y="6"/>
                          <a:pt x="11" y="10"/>
                          <a:pt x="11" y="10"/>
                        </a:cubicBezTo>
                        <a:cubicBezTo>
                          <a:pt x="11" y="10"/>
                          <a:pt x="13" y="17"/>
                          <a:pt x="3" y="15"/>
                        </a:cubicBezTo>
                        <a:cubicBezTo>
                          <a:pt x="0" y="14"/>
                          <a:pt x="2" y="12"/>
                          <a:pt x="2" y="1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1" name="Freeform 298">
                    <a:extLst>
                      <a:ext uri="{FF2B5EF4-FFF2-40B4-BE49-F238E27FC236}">
                        <a16:creationId xmlns:a16="http://schemas.microsoft.com/office/drawing/2014/main" id="{F3A4786F-CF08-523F-41F6-D077037DF3D6}"/>
                      </a:ext>
                    </a:extLst>
                  </p:cNvPr>
                  <p:cNvSpPr>
                    <a:spLocks/>
                  </p:cNvSpPr>
                  <p:nvPr>
                    <p:custDataLst>
                      <p:tags r:id="rId213"/>
                    </p:custDataLst>
                  </p:nvPr>
                </p:nvSpPr>
                <p:spPr bwMode="auto">
                  <a:xfrm>
                    <a:off x="6578123" y="4787753"/>
                    <a:ext cx="282945" cy="471440"/>
                  </a:xfrm>
                  <a:custGeom>
                    <a:avLst/>
                    <a:gdLst>
                      <a:gd name="T0" fmla="*/ 4627 w 82"/>
                      <a:gd name="T1" fmla="*/ 232658 h 130"/>
                      <a:gd name="T2" fmla="*/ 0 w 82"/>
                      <a:gd name="T3" fmla="*/ 216426 h 130"/>
                      <a:gd name="T4" fmla="*/ 0 w 82"/>
                      <a:gd name="T5" fmla="*/ 189373 h 130"/>
                      <a:gd name="T6" fmla="*/ 0 w 82"/>
                      <a:gd name="T7" fmla="*/ 183962 h 130"/>
                      <a:gd name="T8" fmla="*/ 92549 w 82"/>
                      <a:gd name="T9" fmla="*/ 146088 h 130"/>
                      <a:gd name="T10" fmla="*/ 111059 w 82"/>
                      <a:gd name="T11" fmla="*/ 151499 h 130"/>
                      <a:gd name="T12" fmla="*/ 120315 w 82"/>
                      <a:gd name="T13" fmla="*/ 173142 h 130"/>
                      <a:gd name="T14" fmla="*/ 148079 w 82"/>
                      <a:gd name="T15" fmla="*/ 167730 h 130"/>
                      <a:gd name="T16" fmla="*/ 134197 w 82"/>
                      <a:gd name="T17" fmla="*/ 227247 h 130"/>
                      <a:gd name="T18" fmla="*/ 175843 w 82"/>
                      <a:gd name="T19" fmla="*/ 281354 h 130"/>
                      <a:gd name="T20" fmla="*/ 180470 w 82"/>
                      <a:gd name="T21" fmla="*/ 243480 h 130"/>
                      <a:gd name="T22" fmla="*/ 194352 w 82"/>
                      <a:gd name="T23" fmla="*/ 232658 h 130"/>
                      <a:gd name="T24" fmla="*/ 194352 w 82"/>
                      <a:gd name="T25" fmla="*/ 173142 h 130"/>
                      <a:gd name="T26" fmla="*/ 161961 w 82"/>
                      <a:gd name="T27" fmla="*/ 124446 h 130"/>
                      <a:gd name="T28" fmla="*/ 143450 w 82"/>
                      <a:gd name="T29" fmla="*/ 113623 h 130"/>
                      <a:gd name="T30" fmla="*/ 157333 w 82"/>
                      <a:gd name="T31" fmla="*/ 54107 h 130"/>
                      <a:gd name="T32" fmla="*/ 166588 w 82"/>
                      <a:gd name="T33" fmla="*/ 48696 h 130"/>
                      <a:gd name="T34" fmla="*/ 189726 w 82"/>
                      <a:gd name="T35" fmla="*/ 43285 h 130"/>
                      <a:gd name="T36" fmla="*/ 226745 w 82"/>
                      <a:gd name="T37" fmla="*/ 54107 h 130"/>
                      <a:gd name="T38" fmla="*/ 273020 w 82"/>
                      <a:gd name="T39" fmla="*/ 37874 h 130"/>
                      <a:gd name="T40" fmla="*/ 319294 w 82"/>
                      <a:gd name="T41" fmla="*/ 27054 h 130"/>
                      <a:gd name="T42" fmla="*/ 360942 w 82"/>
                      <a:gd name="T43" fmla="*/ 0 h 130"/>
                      <a:gd name="T44" fmla="*/ 360942 w 82"/>
                      <a:gd name="T45" fmla="*/ 43285 h 130"/>
                      <a:gd name="T46" fmla="*/ 365569 w 82"/>
                      <a:gd name="T47" fmla="*/ 140677 h 130"/>
                      <a:gd name="T48" fmla="*/ 370196 w 82"/>
                      <a:gd name="T49" fmla="*/ 194784 h 130"/>
                      <a:gd name="T50" fmla="*/ 319294 w 82"/>
                      <a:gd name="T51" fmla="*/ 270532 h 130"/>
                      <a:gd name="T52" fmla="*/ 226745 w 82"/>
                      <a:gd name="T53" fmla="*/ 319228 h 130"/>
                      <a:gd name="T54" fmla="*/ 185099 w 82"/>
                      <a:gd name="T55" fmla="*/ 373335 h 130"/>
                      <a:gd name="T56" fmla="*/ 148079 w 82"/>
                      <a:gd name="T57" fmla="*/ 405799 h 130"/>
                      <a:gd name="T58" fmla="*/ 157333 w 82"/>
                      <a:gd name="T59" fmla="*/ 438262 h 130"/>
                      <a:gd name="T60" fmla="*/ 185099 w 82"/>
                      <a:gd name="T61" fmla="*/ 486958 h 130"/>
                      <a:gd name="T62" fmla="*/ 185099 w 82"/>
                      <a:gd name="T63" fmla="*/ 584350 h 130"/>
                      <a:gd name="T64" fmla="*/ 92549 w 82"/>
                      <a:gd name="T65" fmla="*/ 643868 h 130"/>
                      <a:gd name="T66" fmla="*/ 83295 w 82"/>
                      <a:gd name="T67" fmla="*/ 670920 h 130"/>
                      <a:gd name="T68" fmla="*/ 87922 w 82"/>
                      <a:gd name="T69" fmla="*/ 703385 h 130"/>
                      <a:gd name="T70" fmla="*/ 55529 w 82"/>
                      <a:gd name="T71" fmla="*/ 697974 h 130"/>
                      <a:gd name="T72" fmla="*/ 55529 w 82"/>
                      <a:gd name="T73" fmla="*/ 660100 h 130"/>
                      <a:gd name="T74" fmla="*/ 55529 w 82"/>
                      <a:gd name="T75" fmla="*/ 649278 h 130"/>
                      <a:gd name="T76" fmla="*/ 50902 w 82"/>
                      <a:gd name="T77" fmla="*/ 573530 h 130"/>
                      <a:gd name="T78" fmla="*/ 37020 w 82"/>
                      <a:gd name="T79" fmla="*/ 514012 h 130"/>
                      <a:gd name="T80" fmla="*/ 32393 w 82"/>
                      <a:gd name="T81" fmla="*/ 503191 h 130"/>
                      <a:gd name="T82" fmla="*/ 55529 w 82"/>
                      <a:gd name="T83" fmla="*/ 481547 h 130"/>
                      <a:gd name="T84" fmla="*/ 74040 w 82"/>
                      <a:gd name="T85" fmla="*/ 459905 h 130"/>
                      <a:gd name="T86" fmla="*/ 83295 w 82"/>
                      <a:gd name="T87" fmla="*/ 422031 h 130"/>
                      <a:gd name="T88" fmla="*/ 92549 w 82"/>
                      <a:gd name="T89" fmla="*/ 394977 h 130"/>
                      <a:gd name="T90" fmla="*/ 92549 w 82"/>
                      <a:gd name="T91" fmla="*/ 351692 h 130"/>
                      <a:gd name="T92" fmla="*/ 87922 w 82"/>
                      <a:gd name="T93" fmla="*/ 265122 h 130"/>
                      <a:gd name="T94" fmla="*/ 41647 w 82"/>
                      <a:gd name="T95" fmla="*/ 238069 h 130"/>
                      <a:gd name="T96" fmla="*/ 4627 w 82"/>
                      <a:gd name="T97" fmla="*/ 232658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2" h="130">
                        <a:moveTo>
                          <a:pt x="1" y="43"/>
                        </a:moveTo>
                        <a:cubicBezTo>
                          <a:pt x="1" y="43"/>
                          <a:pt x="1" y="41"/>
                          <a:pt x="0" y="40"/>
                        </a:cubicBezTo>
                        <a:cubicBezTo>
                          <a:pt x="0" y="38"/>
                          <a:pt x="0" y="35"/>
                          <a:pt x="0" y="35"/>
                        </a:cubicBezTo>
                        <a:cubicBezTo>
                          <a:pt x="0" y="34"/>
                          <a:pt x="0" y="34"/>
                          <a:pt x="0" y="34"/>
                        </a:cubicBezTo>
                        <a:cubicBezTo>
                          <a:pt x="2" y="33"/>
                          <a:pt x="19" y="28"/>
                          <a:pt x="20" y="27"/>
                        </a:cubicBezTo>
                        <a:cubicBezTo>
                          <a:pt x="24" y="28"/>
                          <a:pt x="24" y="28"/>
                          <a:pt x="24" y="28"/>
                        </a:cubicBezTo>
                        <a:cubicBezTo>
                          <a:pt x="26" y="28"/>
                          <a:pt x="24" y="32"/>
                          <a:pt x="26" y="32"/>
                        </a:cubicBezTo>
                        <a:cubicBezTo>
                          <a:pt x="28" y="32"/>
                          <a:pt x="31" y="29"/>
                          <a:pt x="32" y="31"/>
                        </a:cubicBezTo>
                        <a:cubicBezTo>
                          <a:pt x="33" y="32"/>
                          <a:pt x="29" y="40"/>
                          <a:pt x="29" y="42"/>
                        </a:cubicBezTo>
                        <a:cubicBezTo>
                          <a:pt x="30" y="44"/>
                          <a:pt x="36" y="52"/>
                          <a:pt x="38" y="52"/>
                        </a:cubicBezTo>
                        <a:cubicBezTo>
                          <a:pt x="39" y="51"/>
                          <a:pt x="38" y="46"/>
                          <a:pt x="39" y="45"/>
                        </a:cubicBezTo>
                        <a:cubicBezTo>
                          <a:pt x="40" y="44"/>
                          <a:pt x="42" y="43"/>
                          <a:pt x="42" y="43"/>
                        </a:cubicBezTo>
                        <a:cubicBezTo>
                          <a:pt x="42" y="43"/>
                          <a:pt x="43" y="34"/>
                          <a:pt x="42" y="32"/>
                        </a:cubicBezTo>
                        <a:cubicBezTo>
                          <a:pt x="41" y="31"/>
                          <a:pt x="37" y="25"/>
                          <a:pt x="35" y="23"/>
                        </a:cubicBezTo>
                        <a:cubicBezTo>
                          <a:pt x="34" y="21"/>
                          <a:pt x="31" y="22"/>
                          <a:pt x="31" y="21"/>
                        </a:cubicBezTo>
                        <a:cubicBezTo>
                          <a:pt x="31" y="20"/>
                          <a:pt x="32" y="11"/>
                          <a:pt x="34" y="10"/>
                        </a:cubicBezTo>
                        <a:cubicBezTo>
                          <a:pt x="35" y="10"/>
                          <a:pt x="35" y="10"/>
                          <a:pt x="36" y="9"/>
                        </a:cubicBezTo>
                        <a:cubicBezTo>
                          <a:pt x="38" y="9"/>
                          <a:pt x="40" y="8"/>
                          <a:pt x="41" y="8"/>
                        </a:cubicBezTo>
                        <a:cubicBezTo>
                          <a:pt x="43" y="9"/>
                          <a:pt x="46" y="10"/>
                          <a:pt x="49" y="10"/>
                        </a:cubicBezTo>
                        <a:cubicBezTo>
                          <a:pt x="53" y="10"/>
                          <a:pt x="57" y="8"/>
                          <a:pt x="59" y="7"/>
                        </a:cubicBezTo>
                        <a:cubicBezTo>
                          <a:pt x="61" y="6"/>
                          <a:pt x="67" y="6"/>
                          <a:pt x="69" y="5"/>
                        </a:cubicBezTo>
                        <a:cubicBezTo>
                          <a:pt x="71" y="4"/>
                          <a:pt x="78" y="0"/>
                          <a:pt x="78" y="0"/>
                        </a:cubicBezTo>
                        <a:cubicBezTo>
                          <a:pt x="78" y="8"/>
                          <a:pt x="78" y="8"/>
                          <a:pt x="78" y="8"/>
                        </a:cubicBezTo>
                        <a:cubicBezTo>
                          <a:pt x="78" y="10"/>
                          <a:pt x="79" y="22"/>
                          <a:pt x="79" y="26"/>
                        </a:cubicBezTo>
                        <a:cubicBezTo>
                          <a:pt x="80" y="30"/>
                          <a:pt x="82" y="33"/>
                          <a:pt x="80" y="36"/>
                        </a:cubicBezTo>
                        <a:cubicBezTo>
                          <a:pt x="77" y="39"/>
                          <a:pt x="73" y="49"/>
                          <a:pt x="69" y="50"/>
                        </a:cubicBezTo>
                        <a:cubicBezTo>
                          <a:pt x="64" y="51"/>
                          <a:pt x="52" y="56"/>
                          <a:pt x="49" y="59"/>
                        </a:cubicBezTo>
                        <a:cubicBezTo>
                          <a:pt x="46" y="63"/>
                          <a:pt x="42" y="68"/>
                          <a:pt x="40" y="69"/>
                        </a:cubicBezTo>
                        <a:cubicBezTo>
                          <a:pt x="37" y="71"/>
                          <a:pt x="32" y="72"/>
                          <a:pt x="32" y="75"/>
                        </a:cubicBezTo>
                        <a:cubicBezTo>
                          <a:pt x="32" y="78"/>
                          <a:pt x="31" y="80"/>
                          <a:pt x="34" y="81"/>
                        </a:cubicBezTo>
                        <a:cubicBezTo>
                          <a:pt x="36" y="83"/>
                          <a:pt x="39" y="87"/>
                          <a:pt x="40" y="90"/>
                        </a:cubicBezTo>
                        <a:cubicBezTo>
                          <a:pt x="41" y="94"/>
                          <a:pt x="42" y="105"/>
                          <a:pt x="40" y="108"/>
                        </a:cubicBezTo>
                        <a:cubicBezTo>
                          <a:pt x="38" y="111"/>
                          <a:pt x="22" y="117"/>
                          <a:pt x="20" y="119"/>
                        </a:cubicBezTo>
                        <a:cubicBezTo>
                          <a:pt x="18" y="120"/>
                          <a:pt x="16" y="123"/>
                          <a:pt x="18" y="124"/>
                        </a:cubicBezTo>
                        <a:cubicBezTo>
                          <a:pt x="19" y="125"/>
                          <a:pt x="19" y="127"/>
                          <a:pt x="19" y="130"/>
                        </a:cubicBezTo>
                        <a:cubicBezTo>
                          <a:pt x="12" y="129"/>
                          <a:pt x="12" y="129"/>
                          <a:pt x="12" y="129"/>
                        </a:cubicBezTo>
                        <a:cubicBezTo>
                          <a:pt x="12" y="129"/>
                          <a:pt x="12" y="125"/>
                          <a:pt x="12" y="122"/>
                        </a:cubicBezTo>
                        <a:cubicBezTo>
                          <a:pt x="12" y="121"/>
                          <a:pt x="12" y="120"/>
                          <a:pt x="12" y="120"/>
                        </a:cubicBezTo>
                        <a:cubicBezTo>
                          <a:pt x="12" y="118"/>
                          <a:pt x="13" y="109"/>
                          <a:pt x="11" y="106"/>
                        </a:cubicBezTo>
                        <a:cubicBezTo>
                          <a:pt x="9" y="104"/>
                          <a:pt x="8" y="97"/>
                          <a:pt x="8" y="95"/>
                        </a:cubicBezTo>
                        <a:cubicBezTo>
                          <a:pt x="8" y="94"/>
                          <a:pt x="7" y="94"/>
                          <a:pt x="7" y="93"/>
                        </a:cubicBezTo>
                        <a:cubicBezTo>
                          <a:pt x="12" y="89"/>
                          <a:pt x="12" y="89"/>
                          <a:pt x="12" y="89"/>
                        </a:cubicBezTo>
                        <a:cubicBezTo>
                          <a:pt x="15" y="87"/>
                          <a:pt x="16" y="86"/>
                          <a:pt x="16" y="85"/>
                        </a:cubicBezTo>
                        <a:cubicBezTo>
                          <a:pt x="16" y="83"/>
                          <a:pt x="16" y="79"/>
                          <a:pt x="18" y="78"/>
                        </a:cubicBezTo>
                        <a:cubicBezTo>
                          <a:pt x="20" y="76"/>
                          <a:pt x="20" y="75"/>
                          <a:pt x="20" y="73"/>
                        </a:cubicBezTo>
                        <a:cubicBezTo>
                          <a:pt x="20" y="72"/>
                          <a:pt x="19" y="68"/>
                          <a:pt x="20" y="65"/>
                        </a:cubicBezTo>
                        <a:cubicBezTo>
                          <a:pt x="21" y="62"/>
                          <a:pt x="20" y="50"/>
                          <a:pt x="19" y="49"/>
                        </a:cubicBezTo>
                        <a:cubicBezTo>
                          <a:pt x="18" y="48"/>
                          <a:pt x="11" y="44"/>
                          <a:pt x="9" y="44"/>
                        </a:cubicBezTo>
                        <a:cubicBezTo>
                          <a:pt x="7" y="44"/>
                          <a:pt x="1" y="43"/>
                          <a:pt x="1" y="4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2" name="Freeform 299">
                    <a:extLst>
                      <a:ext uri="{FF2B5EF4-FFF2-40B4-BE49-F238E27FC236}">
                        <a16:creationId xmlns:a16="http://schemas.microsoft.com/office/drawing/2014/main" id="{A7D0302B-530B-21DA-78E6-26A48F9EBC1A}"/>
                      </a:ext>
                    </a:extLst>
                  </p:cNvPr>
                  <p:cNvSpPr>
                    <a:spLocks/>
                  </p:cNvSpPr>
                  <p:nvPr>
                    <p:custDataLst>
                      <p:tags r:id="rId214"/>
                    </p:custDataLst>
                  </p:nvPr>
                </p:nvSpPr>
                <p:spPr bwMode="auto">
                  <a:xfrm>
                    <a:off x="6549828" y="4381138"/>
                    <a:ext cx="151577" cy="157148"/>
                  </a:xfrm>
                  <a:custGeom>
                    <a:avLst/>
                    <a:gdLst>
                      <a:gd name="T0" fmla="*/ 0 w 44"/>
                      <a:gd name="T1" fmla="*/ 236279 h 43"/>
                      <a:gd name="T2" fmla="*/ 13838 w 44"/>
                      <a:gd name="T3" fmla="*/ 181330 h 43"/>
                      <a:gd name="T4" fmla="*/ 41513 w 44"/>
                      <a:gd name="T5" fmla="*/ 137371 h 43"/>
                      <a:gd name="T6" fmla="*/ 73800 w 44"/>
                      <a:gd name="T7" fmla="*/ 93412 h 43"/>
                      <a:gd name="T8" fmla="*/ 50738 w 44"/>
                      <a:gd name="T9" fmla="*/ 71433 h 43"/>
                      <a:gd name="T10" fmla="*/ 59963 w 44"/>
                      <a:gd name="T11" fmla="*/ 27473 h 43"/>
                      <a:gd name="T12" fmla="*/ 110698 w 44"/>
                      <a:gd name="T13" fmla="*/ 21980 h 43"/>
                      <a:gd name="T14" fmla="*/ 156823 w 44"/>
                      <a:gd name="T15" fmla="*/ 21980 h 43"/>
                      <a:gd name="T16" fmla="*/ 166048 w 44"/>
                      <a:gd name="T17" fmla="*/ 0 h 43"/>
                      <a:gd name="T18" fmla="*/ 184498 w 44"/>
                      <a:gd name="T19" fmla="*/ 38463 h 43"/>
                      <a:gd name="T20" fmla="*/ 198336 w 44"/>
                      <a:gd name="T21" fmla="*/ 98908 h 43"/>
                      <a:gd name="T22" fmla="*/ 166048 w 44"/>
                      <a:gd name="T23" fmla="*/ 170340 h 43"/>
                      <a:gd name="T24" fmla="*/ 161436 w 44"/>
                      <a:gd name="T25" fmla="*/ 219795 h 43"/>
                      <a:gd name="T26" fmla="*/ 46125 w 44"/>
                      <a:gd name="T27" fmla="*/ 219795 h 43"/>
                      <a:gd name="T28" fmla="*/ 23063 w 44"/>
                      <a:gd name="T29" fmla="*/ 236279 h 43"/>
                      <a:gd name="T30" fmla="*/ 0 w 44"/>
                      <a:gd name="T31" fmla="*/ 236279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43">
                        <a:moveTo>
                          <a:pt x="0" y="43"/>
                        </a:moveTo>
                        <a:cubicBezTo>
                          <a:pt x="2" y="41"/>
                          <a:pt x="3" y="35"/>
                          <a:pt x="3" y="33"/>
                        </a:cubicBezTo>
                        <a:cubicBezTo>
                          <a:pt x="4" y="31"/>
                          <a:pt x="6" y="27"/>
                          <a:pt x="9" y="25"/>
                        </a:cubicBezTo>
                        <a:cubicBezTo>
                          <a:pt x="11" y="23"/>
                          <a:pt x="16" y="17"/>
                          <a:pt x="16" y="17"/>
                        </a:cubicBezTo>
                        <a:cubicBezTo>
                          <a:pt x="16" y="17"/>
                          <a:pt x="11" y="14"/>
                          <a:pt x="11" y="13"/>
                        </a:cubicBezTo>
                        <a:cubicBezTo>
                          <a:pt x="11" y="11"/>
                          <a:pt x="12" y="5"/>
                          <a:pt x="13" y="5"/>
                        </a:cubicBezTo>
                        <a:cubicBezTo>
                          <a:pt x="14" y="4"/>
                          <a:pt x="21" y="4"/>
                          <a:pt x="24" y="4"/>
                        </a:cubicBezTo>
                        <a:cubicBezTo>
                          <a:pt x="27" y="4"/>
                          <a:pt x="34" y="4"/>
                          <a:pt x="34" y="4"/>
                        </a:cubicBezTo>
                        <a:cubicBezTo>
                          <a:pt x="36" y="0"/>
                          <a:pt x="36" y="0"/>
                          <a:pt x="36" y="0"/>
                        </a:cubicBezTo>
                        <a:cubicBezTo>
                          <a:pt x="40" y="7"/>
                          <a:pt x="40" y="7"/>
                          <a:pt x="40" y="7"/>
                        </a:cubicBezTo>
                        <a:cubicBezTo>
                          <a:pt x="41" y="10"/>
                          <a:pt x="44" y="13"/>
                          <a:pt x="43" y="18"/>
                        </a:cubicBezTo>
                        <a:cubicBezTo>
                          <a:pt x="42" y="22"/>
                          <a:pt x="36" y="29"/>
                          <a:pt x="36" y="31"/>
                        </a:cubicBezTo>
                        <a:cubicBezTo>
                          <a:pt x="36" y="33"/>
                          <a:pt x="35" y="40"/>
                          <a:pt x="35" y="40"/>
                        </a:cubicBezTo>
                        <a:cubicBezTo>
                          <a:pt x="10" y="40"/>
                          <a:pt x="10" y="40"/>
                          <a:pt x="10" y="40"/>
                        </a:cubicBezTo>
                        <a:cubicBezTo>
                          <a:pt x="5" y="43"/>
                          <a:pt x="5" y="43"/>
                          <a:pt x="5" y="43"/>
                        </a:cubicBezTo>
                        <a:lnTo>
                          <a:pt x="0" y="43"/>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3" name="Freeform 300">
                    <a:extLst>
                      <a:ext uri="{FF2B5EF4-FFF2-40B4-BE49-F238E27FC236}">
                        <a16:creationId xmlns:a16="http://schemas.microsoft.com/office/drawing/2014/main" id="{03E9C33B-7861-67DA-4DE2-DCCB1FD48815}"/>
                      </a:ext>
                    </a:extLst>
                  </p:cNvPr>
                  <p:cNvSpPr>
                    <a:spLocks/>
                  </p:cNvSpPr>
                  <p:nvPr>
                    <p:custDataLst>
                      <p:tags r:id="rId215"/>
                    </p:custDataLst>
                  </p:nvPr>
                </p:nvSpPr>
                <p:spPr bwMode="auto">
                  <a:xfrm>
                    <a:off x="6541743" y="4565784"/>
                    <a:ext cx="52547" cy="58930"/>
                  </a:xfrm>
                  <a:custGeom>
                    <a:avLst/>
                    <a:gdLst>
                      <a:gd name="T0" fmla="*/ 4193 w 16"/>
                      <a:gd name="T1" fmla="*/ 55811 h 16"/>
                      <a:gd name="T2" fmla="*/ 0 w 16"/>
                      <a:gd name="T3" fmla="*/ 22324 h 16"/>
                      <a:gd name="T4" fmla="*/ 20959 w 16"/>
                      <a:gd name="T5" fmla="*/ 22324 h 16"/>
                      <a:gd name="T6" fmla="*/ 37728 w 16"/>
                      <a:gd name="T7" fmla="*/ 0 h 16"/>
                      <a:gd name="T8" fmla="*/ 58689 w 16"/>
                      <a:gd name="T9" fmla="*/ 11162 h 16"/>
                      <a:gd name="T10" fmla="*/ 67072 w 16"/>
                      <a:gd name="T11" fmla="*/ 39068 h 16"/>
                      <a:gd name="T12" fmla="*/ 33537 w 16"/>
                      <a:gd name="T13" fmla="*/ 83715 h 16"/>
                      <a:gd name="T14" fmla="*/ 12576 w 16"/>
                      <a:gd name="T15" fmla="*/ 89297 h 16"/>
                      <a:gd name="T16" fmla="*/ 4193 w 16"/>
                      <a:gd name="T17" fmla="*/ 5581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6">
                        <a:moveTo>
                          <a:pt x="1" y="10"/>
                        </a:moveTo>
                        <a:cubicBezTo>
                          <a:pt x="1" y="8"/>
                          <a:pt x="0" y="6"/>
                          <a:pt x="0" y="4"/>
                        </a:cubicBezTo>
                        <a:cubicBezTo>
                          <a:pt x="0" y="4"/>
                          <a:pt x="2" y="4"/>
                          <a:pt x="5" y="4"/>
                        </a:cubicBezTo>
                        <a:cubicBezTo>
                          <a:pt x="8" y="4"/>
                          <a:pt x="6" y="0"/>
                          <a:pt x="9" y="0"/>
                        </a:cubicBezTo>
                        <a:cubicBezTo>
                          <a:pt x="12" y="0"/>
                          <a:pt x="14" y="2"/>
                          <a:pt x="14" y="2"/>
                        </a:cubicBezTo>
                        <a:cubicBezTo>
                          <a:pt x="13" y="3"/>
                          <a:pt x="16" y="5"/>
                          <a:pt x="16" y="7"/>
                        </a:cubicBezTo>
                        <a:cubicBezTo>
                          <a:pt x="15" y="8"/>
                          <a:pt x="10" y="13"/>
                          <a:pt x="8" y="15"/>
                        </a:cubicBezTo>
                        <a:cubicBezTo>
                          <a:pt x="3" y="16"/>
                          <a:pt x="3" y="16"/>
                          <a:pt x="3" y="16"/>
                        </a:cubicBezTo>
                        <a:cubicBezTo>
                          <a:pt x="2" y="13"/>
                          <a:pt x="2" y="11"/>
                          <a:pt x="1" y="1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4" name="Freeform 302">
                    <a:extLst>
                      <a:ext uri="{FF2B5EF4-FFF2-40B4-BE49-F238E27FC236}">
                        <a16:creationId xmlns:a16="http://schemas.microsoft.com/office/drawing/2014/main" id="{D1845911-34F6-8A47-BCC7-983D9FA44E95}"/>
                      </a:ext>
                    </a:extLst>
                  </p:cNvPr>
                  <p:cNvSpPr>
                    <a:spLocks/>
                  </p:cNvSpPr>
                  <p:nvPr>
                    <p:custDataLst>
                      <p:tags r:id="rId216"/>
                    </p:custDataLst>
                  </p:nvPr>
                </p:nvSpPr>
                <p:spPr bwMode="auto">
                  <a:xfrm>
                    <a:off x="6549828" y="4526497"/>
                    <a:ext cx="299114" cy="300543"/>
                  </a:xfrm>
                  <a:custGeom>
                    <a:avLst/>
                    <a:gdLst>
                      <a:gd name="T0" fmla="*/ 4702 w 86"/>
                      <a:gd name="T1" fmla="*/ 204987 h 83"/>
                      <a:gd name="T2" fmla="*/ 0 w 86"/>
                      <a:gd name="T3" fmla="*/ 145649 h 83"/>
                      <a:gd name="T4" fmla="*/ 23508 w 86"/>
                      <a:gd name="T5" fmla="*/ 140253 h 83"/>
                      <a:gd name="T6" fmla="*/ 61121 w 86"/>
                      <a:gd name="T7" fmla="*/ 97100 h 83"/>
                      <a:gd name="T8" fmla="*/ 51717 w 86"/>
                      <a:gd name="T9" fmla="*/ 70127 h 83"/>
                      <a:gd name="T10" fmla="*/ 61121 w 86"/>
                      <a:gd name="T11" fmla="*/ 32366 h 83"/>
                      <a:gd name="T12" fmla="*/ 47016 w 86"/>
                      <a:gd name="T13" fmla="*/ 0 h 83"/>
                      <a:gd name="T14" fmla="*/ 164554 w 86"/>
                      <a:gd name="T15" fmla="*/ 0 h 83"/>
                      <a:gd name="T16" fmla="*/ 296198 w 86"/>
                      <a:gd name="T17" fmla="*/ 80915 h 83"/>
                      <a:gd name="T18" fmla="*/ 310301 w 86"/>
                      <a:gd name="T19" fmla="*/ 118676 h 83"/>
                      <a:gd name="T20" fmla="*/ 362018 w 86"/>
                      <a:gd name="T21" fmla="*/ 156436 h 83"/>
                      <a:gd name="T22" fmla="*/ 343212 w 86"/>
                      <a:gd name="T23" fmla="*/ 215774 h 83"/>
                      <a:gd name="T24" fmla="*/ 366720 w 86"/>
                      <a:gd name="T25" fmla="*/ 253536 h 83"/>
                      <a:gd name="T26" fmla="*/ 362018 w 86"/>
                      <a:gd name="T27" fmla="*/ 296691 h 83"/>
                      <a:gd name="T28" fmla="*/ 380825 w 86"/>
                      <a:gd name="T29" fmla="*/ 366818 h 83"/>
                      <a:gd name="T30" fmla="*/ 404333 w 86"/>
                      <a:gd name="T31" fmla="*/ 393789 h 83"/>
                      <a:gd name="T32" fmla="*/ 362018 w 86"/>
                      <a:gd name="T33" fmla="*/ 420761 h 83"/>
                      <a:gd name="T34" fmla="*/ 315003 w 86"/>
                      <a:gd name="T35" fmla="*/ 431550 h 83"/>
                      <a:gd name="T36" fmla="*/ 267988 w 86"/>
                      <a:gd name="T37" fmla="*/ 447733 h 83"/>
                      <a:gd name="T38" fmla="*/ 230376 w 86"/>
                      <a:gd name="T39" fmla="*/ 436944 h 83"/>
                      <a:gd name="T40" fmla="*/ 206868 w 86"/>
                      <a:gd name="T41" fmla="*/ 442340 h 83"/>
                      <a:gd name="T42" fmla="*/ 188062 w 86"/>
                      <a:gd name="T43" fmla="*/ 366818 h 83"/>
                      <a:gd name="T44" fmla="*/ 164554 w 86"/>
                      <a:gd name="T45" fmla="*/ 361423 h 83"/>
                      <a:gd name="T46" fmla="*/ 141046 w 86"/>
                      <a:gd name="T47" fmla="*/ 361423 h 83"/>
                      <a:gd name="T48" fmla="*/ 131643 w 86"/>
                      <a:gd name="T49" fmla="*/ 350634 h 83"/>
                      <a:gd name="T50" fmla="*/ 56419 w 86"/>
                      <a:gd name="T51" fmla="*/ 307480 h 83"/>
                      <a:gd name="T52" fmla="*/ 51717 w 86"/>
                      <a:gd name="T53" fmla="*/ 291297 h 83"/>
                      <a:gd name="T54" fmla="*/ 32911 w 86"/>
                      <a:gd name="T55" fmla="*/ 248142 h 83"/>
                      <a:gd name="T56" fmla="*/ 4702 w 86"/>
                      <a:gd name="T57" fmla="*/ 204987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83">
                        <a:moveTo>
                          <a:pt x="1" y="38"/>
                        </a:moveTo>
                        <a:cubicBezTo>
                          <a:pt x="1" y="36"/>
                          <a:pt x="1" y="31"/>
                          <a:pt x="0" y="27"/>
                        </a:cubicBezTo>
                        <a:cubicBezTo>
                          <a:pt x="5" y="26"/>
                          <a:pt x="5" y="26"/>
                          <a:pt x="5" y="26"/>
                        </a:cubicBezTo>
                        <a:cubicBezTo>
                          <a:pt x="7" y="24"/>
                          <a:pt x="12" y="19"/>
                          <a:pt x="13" y="18"/>
                        </a:cubicBezTo>
                        <a:cubicBezTo>
                          <a:pt x="13" y="16"/>
                          <a:pt x="10" y="14"/>
                          <a:pt x="11" y="13"/>
                        </a:cubicBezTo>
                        <a:cubicBezTo>
                          <a:pt x="12" y="11"/>
                          <a:pt x="14" y="8"/>
                          <a:pt x="13" y="6"/>
                        </a:cubicBezTo>
                        <a:cubicBezTo>
                          <a:pt x="12" y="4"/>
                          <a:pt x="10" y="0"/>
                          <a:pt x="10" y="0"/>
                        </a:cubicBezTo>
                        <a:cubicBezTo>
                          <a:pt x="35" y="0"/>
                          <a:pt x="35" y="0"/>
                          <a:pt x="35" y="0"/>
                        </a:cubicBezTo>
                        <a:cubicBezTo>
                          <a:pt x="35" y="0"/>
                          <a:pt x="61" y="14"/>
                          <a:pt x="63" y="15"/>
                        </a:cubicBezTo>
                        <a:cubicBezTo>
                          <a:pt x="65" y="16"/>
                          <a:pt x="65" y="21"/>
                          <a:pt x="66" y="22"/>
                        </a:cubicBezTo>
                        <a:cubicBezTo>
                          <a:pt x="77" y="29"/>
                          <a:pt x="77" y="29"/>
                          <a:pt x="77" y="29"/>
                        </a:cubicBezTo>
                        <a:cubicBezTo>
                          <a:pt x="75" y="32"/>
                          <a:pt x="72" y="37"/>
                          <a:pt x="73" y="40"/>
                        </a:cubicBezTo>
                        <a:cubicBezTo>
                          <a:pt x="73" y="43"/>
                          <a:pt x="80" y="45"/>
                          <a:pt x="78" y="47"/>
                        </a:cubicBezTo>
                        <a:cubicBezTo>
                          <a:pt x="77" y="49"/>
                          <a:pt x="76" y="51"/>
                          <a:pt x="77" y="55"/>
                        </a:cubicBezTo>
                        <a:cubicBezTo>
                          <a:pt x="77" y="59"/>
                          <a:pt x="78" y="65"/>
                          <a:pt x="81" y="68"/>
                        </a:cubicBezTo>
                        <a:cubicBezTo>
                          <a:pt x="83" y="70"/>
                          <a:pt x="86" y="72"/>
                          <a:pt x="86" y="73"/>
                        </a:cubicBezTo>
                        <a:cubicBezTo>
                          <a:pt x="86" y="73"/>
                          <a:pt x="79" y="77"/>
                          <a:pt x="77" y="78"/>
                        </a:cubicBezTo>
                        <a:cubicBezTo>
                          <a:pt x="75" y="79"/>
                          <a:pt x="69" y="79"/>
                          <a:pt x="67" y="80"/>
                        </a:cubicBezTo>
                        <a:cubicBezTo>
                          <a:pt x="65" y="81"/>
                          <a:pt x="61" y="83"/>
                          <a:pt x="57" y="83"/>
                        </a:cubicBezTo>
                        <a:cubicBezTo>
                          <a:pt x="54" y="83"/>
                          <a:pt x="51" y="82"/>
                          <a:pt x="49" y="81"/>
                        </a:cubicBezTo>
                        <a:cubicBezTo>
                          <a:pt x="48" y="81"/>
                          <a:pt x="46" y="82"/>
                          <a:pt x="44" y="82"/>
                        </a:cubicBezTo>
                        <a:cubicBezTo>
                          <a:pt x="44" y="82"/>
                          <a:pt x="41" y="70"/>
                          <a:pt x="40" y="68"/>
                        </a:cubicBezTo>
                        <a:cubicBezTo>
                          <a:pt x="38" y="66"/>
                          <a:pt x="35" y="67"/>
                          <a:pt x="35" y="67"/>
                        </a:cubicBezTo>
                        <a:cubicBezTo>
                          <a:pt x="30" y="67"/>
                          <a:pt x="30" y="67"/>
                          <a:pt x="30" y="67"/>
                        </a:cubicBezTo>
                        <a:cubicBezTo>
                          <a:pt x="30" y="66"/>
                          <a:pt x="29" y="65"/>
                          <a:pt x="28" y="65"/>
                        </a:cubicBezTo>
                        <a:cubicBezTo>
                          <a:pt x="26" y="64"/>
                          <a:pt x="13" y="60"/>
                          <a:pt x="12" y="57"/>
                        </a:cubicBezTo>
                        <a:cubicBezTo>
                          <a:pt x="11" y="56"/>
                          <a:pt x="11" y="55"/>
                          <a:pt x="11" y="54"/>
                        </a:cubicBezTo>
                        <a:cubicBezTo>
                          <a:pt x="10" y="51"/>
                          <a:pt x="9" y="47"/>
                          <a:pt x="7" y="46"/>
                        </a:cubicBezTo>
                        <a:cubicBezTo>
                          <a:pt x="5" y="44"/>
                          <a:pt x="1" y="40"/>
                          <a:pt x="1" y="38"/>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5" name="Freeform 303">
                    <a:extLst>
                      <a:ext uri="{FF2B5EF4-FFF2-40B4-BE49-F238E27FC236}">
                        <a16:creationId xmlns:a16="http://schemas.microsoft.com/office/drawing/2014/main" id="{84A13381-0960-6402-AAC5-6359D8BAD9D0}"/>
                      </a:ext>
                    </a:extLst>
                  </p:cNvPr>
                  <p:cNvSpPr>
                    <a:spLocks/>
                  </p:cNvSpPr>
                  <p:nvPr>
                    <p:custDataLst>
                      <p:tags r:id="rId217"/>
                    </p:custDataLst>
                  </p:nvPr>
                </p:nvSpPr>
                <p:spPr bwMode="auto">
                  <a:xfrm>
                    <a:off x="6537700" y="4526497"/>
                    <a:ext cx="60631" cy="55001"/>
                  </a:xfrm>
                  <a:custGeom>
                    <a:avLst/>
                    <a:gdLst>
                      <a:gd name="T0" fmla="*/ 26458 w 18"/>
                      <a:gd name="T1" fmla="*/ 82973 h 15"/>
                      <a:gd name="T2" fmla="*/ 4410 w 18"/>
                      <a:gd name="T3" fmla="*/ 82973 h 15"/>
                      <a:gd name="T4" fmla="*/ 0 w 18"/>
                      <a:gd name="T5" fmla="*/ 66379 h 15"/>
                      <a:gd name="T6" fmla="*/ 17638 w 18"/>
                      <a:gd name="T7" fmla="*/ 16595 h 15"/>
                      <a:gd name="T8" fmla="*/ 39688 w 18"/>
                      <a:gd name="T9" fmla="*/ 16595 h 15"/>
                      <a:gd name="T10" fmla="*/ 61737 w 18"/>
                      <a:gd name="T11" fmla="*/ 0 h 15"/>
                      <a:gd name="T12" fmla="*/ 74965 w 18"/>
                      <a:gd name="T13" fmla="*/ 33189 h 15"/>
                      <a:gd name="T14" fmla="*/ 66147 w 18"/>
                      <a:gd name="T15" fmla="*/ 71910 h 15"/>
                      <a:gd name="T16" fmla="*/ 44097 w 18"/>
                      <a:gd name="T17" fmla="*/ 60848 h 15"/>
                      <a:gd name="T18" fmla="*/ 26458 w 18"/>
                      <a:gd name="T19" fmla="*/ 8297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5">
                        <a:moveTo>
                          <a:pt x="6" y="15"/>
                        </a:moveTo>
                        <a:cubicBezTo>
                          <a:pt x="3" y="15"/>
                          <a:pt x="1" y="15"/>
                          <a:pt x="1" y="15"/>
                        </a:cubicBezTo>
                        <a:cubicBezTo>
                          <a:pt x="1" y="14"/>
                          <a:pt x="0" y="13"/>
                          <a:pt x="0" y="12"/>
                        </a:cubicBezTo>
                        <a:cubicBezTo>
                          <a:pt x="0" y="9"/>
                          <a:pt x="3" y="4"/>
                          <a:pt x="4" y="3"/>
                        </a:cubicBezTo>
                        <a:cubicBezTo>
                          <a:pt x="9" y="3"/>
                          <a:pt x="9" y="3"/>
                          <a:pt x="9" y="3"/>
                        </a:cubicBezTo>
                        <a:cubicBezTo>
                          <a:pt x="14" y="0"/>
                          <a:pt x="14" y="0"/>
                          <a:pt x="14" y="0"/>
                        </a:cubicBezTo>
                        <a:cubicBezTo>
                          <a:pt x="14" y="0"/>
                          <a:pt x="16" y="4"/>
                          <a:pt x="17" y="6"/>
                        </a:cubicBezTo>
                        <a:cubicBezTo>
                          <a:pt x="18" y="8"/>
                          <a:pt x="16" y="11"/>
                          <a:pt x="15" y="13"/>
                        </a:cubicBezTo>
                        <a:cubicBezTo>
                          <a:pt x="15" y="13"/>
                          <a:pt x="13" y="11"/>
                          <a:pt x="10" y="11"/>
                        </a:cubicBezTo>
                        <a:cubicBezTo>
                          <a:pt x="7" y="11"/>
                          <a:pt x="9" y="15"/>
                          <a:pt x="6" y="1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6" name="Freeform 304">
                    <a:extLst>
                      <a:ext uri="{FF2B5EF4-FFF2-40B4-BE49-F238E27FC236}">
                        <a16:creationId xmlns:a16="http://schemas.microsoft.com/office/drawing/2014/main" id="{3E758611-633C-F17A-FE6E-D3F11C01517D}"/>
                      </a:ext>
                    </a:extLst>
                  </p:cNvPr>
                  <p:cNvSpPr>
                    <a:spLocks/>
                  </p:cNvSpPr>
                  <p:nvPr>
                    <p:custDataLst>
                      <p:tags r:id="rId218"/>
                    </p:custDataLst>
                  </p:nvPr>
                </p:nvSpPr>
                <p:spPr bwMode="auto">
                  <a:xfrm>
                    <a:off x="6487174" y="5304372"/>
                    <a:ext cx="66694" cy="70716"/>
                  </a:xfrm>
                  <a:custGeom>
                    <a:avLst/>
                    <a:gdLst>
                      <a:gd name="T0" fmla="*/ 4788 w 19"/>
                      <a:gd name="T1" fmla="*/ 46292 h 20"/>
                      <a:gd name="T2" fmla="*/ 62255 w 19"/>
                      <a:gd name="T3" fmla="*/ 5144 h 20"/>
                      <a:gd name="T4" fmla="*/ 90990 w 19"/>
                      <a:gd name="T5" fmla="*/ 36005 h 20"/>
                      <a:gd name="T6" fmla="*/ 67046 w 19"/>
                      <a:gd name="T7" fmla="*/ 72009 h 20"/>
                      <a:gd name="T8" fmla="*/ 43100 w 19"/>
                      <a:gd name="T9" fmla="*/ 97727 h 20"/>
                      <a:gd name="T10" fmla="*/ 14367 w 19"/>
                      <a:gd name="T11" fmla="*/ 66866 h 20"/>
                      <a:gd name="T12" fmla="*/ 4788 w 19"/>
                      <a:gd name="T13" fmla="*/ 4629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 y="9"/>
                        </a:moveTo>
                        <a:cubicBezTo>
                          <a:pt x="2" y="8"/>
                          <a:pt x="9" y="0"/>
                          <a:pt x="13" y="1"/>
                        </a:cubicBezTo>
                        <a:cubicBezTo>
                          <a:pt x="16" y="1"/>
                          <a:pt x="19" y="5"/>
                          <a:pt x="19" y="7"/>
                        </a:cubicBezTo>
                        <a:cubicBezTo>
                          <a:pt x="19" y="9"/>
                          <a:pt x="15" y="14"/>
                          <a:pt x="14" y="14"/>
                        </a:cubicBezTo>
                        <a:cubicBezTo>
                          <a:pt x="13" y="14"/>
                          <a:pt x="11" y="17"/>
                          <a:pt x="9" y="19"/>
                        </a:cubicBezTo>
                        <a:cubicBezTo>
                          <a:pt x="8" y="20"/>
                          <a:pt x="3" y="13"/>
                          <a:pt x="3" y="13"/>
                        </a:cubicBezTo>
                        <a:cubicBezTo>
                          <a:pt x="2" y="12"/>
                          <a:pt x="0" y="11"/>
                          <a:pt x="1" y="9"/>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7" name="Freeform 305">
                    <a:extLst>
                      <a:ext uri="{FF2B5EF4-FFF2-40B4-BE49-F238E27FC236}">
                        <a16:creationId xmlns:a16="http://schemas.microsoft.com/office/drawing/2014/main" id="{4398072A-7C51-332B-4837-4A3D853DB8D7}"/>
                      </a:ext>
                    </a:extLst>
                  </p:cNvPr>
                  <p:cNvSpPr>
                    <a:spLocks/>
                  </p:cNvSpPr>
                  <p:nvPr>
                    <p:custDataLst>
                      <p:tags r:id="rId219"/>
                    </p:custDataLst>
                  </p:nvPr>
                </p:nvSpPr>
                <p:spPr bwMode="auto">
                  <a:xfrm>
                    <a:off x="6442711" y="4931149"/>
                    <a:ext cx="208168" cy="192506"/>
                  </a:xfrm>
                  <a:custGeom>
                    <a:avLst/>
                    <a:gdLst>
                      <a:gd name="T0" fmla="*/ 9356 w 60"/>
                      <a:gd name="T1" fmla="*/ 108554 h 53"/>
                      <a:gd name="T2" fmla="*/ 0 w 60"/>
                      <a:gd name="T3" fmla="*/ 86843 h 53"/>
                      <a:gd name="T4" fmla="*/ 56140 w 60"/>
                      <a:gd name="T5" fmla="*/ 97699 h 53"/>
                      <a:gd name="T6" fmla="*/ 98245 w 60"/>
                      <a:gd name="T7" fmla="*/ 54277 h 53"/>
                      <a:gd name="T8" fmla="*/ 130992 w 60"/>
                      <a:gd name="T9" fmla="*/ 32566 h 53"/>
                      <a:gd name="T10" fmla="*/ 149705 w 60"/>
                      <a:gd name="T11" fmla="*/ 0 h 53"/>
                      <a:gd name="T12" fmla="*/ 168419 w 60"/>
                      <a:gd name="T13" fmla="*/ 0 h 53"/>
                      <a:gd name="T14" fmla="*/ 182452 w 60"/>
                      <a:gd name="T15" fmla="*/ 0 h 53"/>
                      <a:gd name="T16" fmla="*/ 182452 w 60"/>
                      <a:gd name="T17" fmla="*/ 0 h 53"/>
                      <a:gd name="T18" fmla="*/ 187132 w 60"/>
                      <a:gd name="T19" fmla="*/ 16283 h 53"/>
                      <a:gd name="T20" fmla="*/ 224557 w 60"/>
                      <a:gd name="T21" fmla="*/ 21712 h 53"/>
                      <a:gd name="T22" fmla="*/ 271341 w 60"/>
                      <a:gd name="T23" fmla="*/ 48848 h 53"/>
                      <a:gd name="T24" fmla="*/ 276019 w 60"/>
                      <a:gd name="T25" fmla="*/ 135691 h 53"/>
                      <a:gd name="T26" fmla="*/ 276019 w 60"/>
                      <a:gd name="T27" fmla="*/ 179113 h 53"/>
                      <a:gd name="T28" fmla="*/ 266662 w 60"/>
                      <a:gd name="T29" fmla="*/ 206251 h 53"/>
                      <a:gd name="T30" fmla="*/ 257306 w 60"/>
                      <a:gd name="T31" fmla="*/ 244246 h 53"/>
                      <a:gd name="T32" fmla="*/ 238593 w 60"/>
                      <a:gd name="T33" fmla="*/ 265955 h 53"/>
                      <a:gd name="T34" fmla="*/ 215201 w 60"/>
                      <a:gd name="T35" fmla="*/ 287667 h 53"/>
                      <a:gd name="T36" fmla="*/ 215201 w 60"/>
                      <a:gd name="T37" fmla="*/ 287667 h 53"/>
                      <a:gd name="T38" fmla="*/ 182452 w 60"/>
                      <a:gd name="T39" fmla="*/ 282240 h 53"/>
                      <a:gd name="T40" fmla="*/ 149705 w 60"/>
                      <a:gd name="T41" fmla="*/ 271384 h 53"/>
                      <a:gd name="T42" fmla="*/ 140350 w 60"/>
                      <a:gd name="T43" fmla="*/ 265955 h 53"/>
                      <a:gd name="T44" fmla="*/ 93565 w 60"/>
                      <a:gd name="T45" fmla="*/ 244246 h 53"/>
                      <a:gd name="T46" fmla="*/ 88887 w 60"/>
                      <a:gd name="T47" fmla="*/ 206251 h 53"/>
                      <a:gd name="T48" fmla="*/ 74852 w 60"/>
                      <a:gd name="T49" fmla="*/ 211680 h 53"/>
                      <a:gd name="T50" fmla="*/ 51461 w 60"/>
                      <a:gd name="T51" fmla="*/ 184541 h 53"/>
                      <a:gd name="T52" fmla="*/ 9356 w 60"/>
                      <a:gd name="T53" fmla="*/ 119408 h 53"/>
                      <a:gd name="T54" fmla="*/ 9356 w 60"/>
                      <a:gd name="T55" fmla="*/ 108554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 h="53">
                        <a:moveTo>
                          <a:pt x="2" y="20"/>
                        </a:moveTo>
                        <a:cubicBezTo>
                          <a:pt x="0" y="16"/>
                          <a:pt x="0" y="16"/>
                          <a:pt x="0" y="16"/>
                        </a:cubicBezTo>
                        <a:cubicBezTo>
                          <a:pt x="4" y="17"/>
                          <a:pt x="11" y="18"/>
                          <a:pt x="12" y="18"/>
                        </a:cubicBezTo>
                        <a:cubicBezTo>
                          <a:pt x="14" y="18"/>
                          <a:pt x="19" y="11"/>
                          <a:pt x="21" y="10"/>
                        </a:cubicBezTo>
                        <a:cubicBezTo>
                          <a:pt x="24" y="9"/>
                          <a:pt x="28" y="6"/>
                          <a:pt x="28" y="6"/>
                        </a:cubicBezTo>
                        <a:cubicBezTo>
                          <a:pt x="28" y="6"/>
                          <a:pt x="30" y="0"/>
                          <a:pt x="32" y="0"/>
                        </a:cubicBezTo>
                        <a:cubicBezTo>
                          <a:pt x="34" y="0"/>
                          <a:pt x="36" y="0"/>
                          <a:pt x="36" y="0"/>
                        </a:cubicBezTo>
                        <a:cubicBezTo>
                          <a:pt x="39" y="0"/>
                          <a:pt x="39" y="0"/>
                          <a:pt x="39" y="0"/>
                        </a:cubicBezTo>
                        <a:cubicBezTo>
                          <a:pt x="39" y="0"/>
                          <a:pt x="39" y="0"/>
                          <a:pt x="39" y="0"/>
                        </a:cubicBezTo>
                        <a:cubicBezTo>
                          <a:pt x="40" y="1"/>
                          <a:pt x="40" y="3"/>
                          <a:pt x="40" y="3"/>
                        </a:cubicBezTo>
                        <a:cubicBezTo>
                          <a:pt x="40" y="3"/>
                          <a:pt x="46" y="4"/>
                          <a:pt x="48" y="4"/>
                        </a:cubicBezTo>
                        <a:cubicBezTo>
                          <a:pt x="50" y="4"/>
                          <a:pt x="57" y="8"/>
                          <a:pt x="58" y="9"/>
                        </a:cubicBezTo>
                        <a:cubicBezTo>
                          <a:pt x="59" y="10"/>
                          <a:pt x="60" y="22"/>
                          <a:pt x="59" y="25"/>
                        </a:cubicBezTo>
                        <a:cubicBezTo>
                          <a:pt x="58" y="28"/>
                          <a:pt x="59" y="32"/>
                          <a:pt x="59" y="33"/>
                        </a:cubicBezTo>
                        <a:cubicBezTo>
                          <a:pt x="59" y="35"/>
                          <a:pt x="59" y="36"/>
                          <a:pt x="57" y="38"/>
                        </a:cubicBezTo>
                        <a:cubicBezTo>
                          <a:pt x="55" y="39"/>
                          <a:pt x="55" y="43"/>
                          <a:pt x="55" y="45"/>
                        </a:cubicBezTo>
                        <a:cubicBezTo>
                          <a:pt x="55" y="46"/>
                          <a:pt x="54" y="47"/>
                          <a:pt x="51" y="49"/>
                        </a:cubicBezTo>
                        <a:cubicBezTo>
                          <a:pt x="46" y="53"/>
                          <a:pt x="46" y="53"/>
                          <a:pt x="46" y="53"/>
                        </a:cubicBezTo>
                        <a:cubicBezTo>
                          <a:pt x="46" y="53"/>
                          <a:pt x="46" y="53"/>
                          <a:pt x="46" y="53"/>
                        </a:cubicBezTo>
                        <a:cubicBezTo>
                          <a:pt x="45" y="52"/>
                          <a:pt x="41" y="52"/>
                          <a:pt x="39" y="52"/>
                        </a:cubicBezTo>
                        <a:cubicBezTo>
                          <a:pt x="37" y="52"/>
                          <a:pt x="34" y="51"/>
                          <a:pt x="32" y="50"/>
                        </a:cubicBezTo>
                        <a:cubicBezTo>
                          <a:pt x="31" y="50"/>
                          <a:pt x="30" y="49"/>
                          <a:pt x="30" y="49"/>
                        </a:cubicBezTo>
                        <a:cubicBezTo>
                          <a:pt x="27" y="48"/>
                          <a:pt x="21" y="46"/>
                          <a:pt x="20" y="45"/>
                        </a:cubicBezTo>
                        <a:cubicBezTo>
                          <a:pt x="20" y="44"/>
                          <a:pt x="19" y="38"/>
                          <a:pt x="19" y="38"/>
                        </a:cubicBezTo>
                        <a:cubicBezTo>
                          <a:pt x="16" y="39"/>
                          <a:pt x="16" y="39"/>
                          <a:pt x="16" y="39"/>
                        </a:cubicBezTo>
                        <a:cubicBezTo>
                          <a:pt x="16" y="39"/>
                          <a:pt x="13" y="35"/>
                          <a:pt x="11" y="34"/>
                        </a:cubicBezTo>
                        <a:cubicBezTo>
                          <a:pt x="8" y="32"/>
                          <a:pt x="4" y="24"/>
                          <a:pt x="2" y="22"/>
                        </a:cubicBezTo>
                        <a:lnTo>
                          <a:pt x="2" y="20"/>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8" name="Freeform 301">
                    <a:extLst>
                      <a:ext uri="{FF2B5EF4-FFF2-40B4-BE49-F238E27FC236}">
                        <a16:creationId xmlns:a16="http://schemas.microsoft.com/office/drawing/2014/main" id="{9CD040A1-5328-8554-455C-6F6D0C5F22DC}"/>
                      </a:ext>
                    </a:extLst>
                  </p:cNvPr>
                  <p:cNvSpPr>
                    <a:spLocks/>
                  </p:cNvSpPr>
                  <p:nvPr>
                    <p:custDataLst>
                      <p:tags r:id="rId220"/>
                    </p:custDataLst>
                  </p:nvPr>
                </p:nvSpPr>
                <p:spPr bwMode="auto">
                  <a:xfrm>
                    <a:off x="6523552" y="4720967"/>
                    <a:ext cx="137431" cy="190539"/>
                  </a:xfrm>
                  <a:custGeom>
                    <a:avLst/>
                    <a:gdLst>
                      <a:gd name="T0" fmla="*/ 13763 w 40"/>
                      <a:gd name="T1" fmla="*/ 138254 h 53"/>
                      <a:gd name="T2" fmla="*/ 9177 w 40"/>
                      <a:gd name="T3" fmla="*/ 53174 h 53"/>
                      <a:gd name="T4" fmla="*/ 27528 w 40"/>
                      <a:gd name="T5" fmla="*/ 15952 h 53"/>
                      <a:gd name="T6" fmla="*/ 87169 w 40"/>
                      <a:gd name="T7" fmla="*/ 0 h 53"/>
                      <a:gd name="T8" fmla="*/ 91758 w 40"/>
                      <a:gd name="T9" fmla="*/ 15952 h 53"/>
                      <a:gd name="T10" fmla="*/ 165164 w 40"/>
                      <a:gd name="T11" fmla="*/ 58493 h 53"/>
                      <a:gd name="T12" fmla="*/ 174340 w 40"/>
                      <a:gd name="T13" fmla="*/ 69128 h 53"/>
                      <a:gd name="T14" fmla="*/ 183515 w 40"/>
                      <a:gd name="T15" fmla="*/ 90397 h 53"/>
                      <a:gd name="T16" fmla="*/ 174340 w 40"/>
                      <a:gd name="T17" fmla="*/ 122302 h 53"/>
                      <a:gd name="T18" fmla="*/ 178927 w 40"/>
                      <a:gd name="T19" fmla="*/ 175477 h 53"/>
                      <a:gd name="T20" fmla="*/ 165164 w 40"/>
                      <a:gd name="T21" fmla="*/ 207382 h 53"/>
                      <a:gd name="T22" fmla="*/ 165164 w 40"/>
                      <a:gd name="T23" fmla="*/ 244605 h 53"/>
                      <a:gd name="T24" fmla="*/ 73406 w 40"/>
                      <a:gd name="T25" fmla="*/ 281827 h 53"/>
                      <a:gd name="T26" fmla="*/ 45880 w 40"/>
                      <a:gd name="T27" fmla="*/ 223334 h 53"/>
                      <a:gd name="T28" fmla="*/ 45880 w 40"/>
                      <a:gd name="T29" fmla="*/ 223334 h 53"/>
                      <a:gd name="T30" fmla="*/ 55055 w 40"/>
                      <a:gd name="T31" fmla="*/ 170160 h 53"/>
                      <a:gd name="T32" fmla="*/ 13763 w 40"/>
                      <a:gd name="T33" fmla="*/ 138254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53">
                        <a:moveTo>
                          <a:pt x="3" y="26"/>
                        </a:moveTo>
                        <a:cubicBezTo>
                          <a:pt x="2" y="23"/>
                          <a:pt x="3" y="13"/>
                          <a:pt x="2" y="10"/>
                        </a:cubicBezTo>
                        <a:cubicBezTo>
                          <a:pt x="0" y="8"/>
                          <a:pt x="6" y="3"/>
                          <a:pt x="6" y="3"/>
                        </a:cubicBezTo>
                        <a:cubicBezTo>
                          <a:pt x="19" y="0"/>
                          <a:pt x="19" y="0"/>
                          <a:pt x="19" y="0"/>
                        </a:cubicBezTo>
                        <a:cubicBezTo>
                          <a:pt x="19" y="1"/>
                          <a:pt x="19" y="2"/>
                          <a:pt x="20" y="3"/>
                        </a:cubicBezTo>
                        <a:cubicBezTo>
                          <a:pt x="21" y="6"/>
                          <a:pt x="34" y="10"/>
                          <a:pt x="36" y="11"/>
                        </a:cubicBezTo>
                        <a:cubicBezTo>
                          <a:pt x="37" y="11"/>
                          <a:pt x="38" y="12"/>
                          <a:pt x="38" y="13"/>
                        </a:cubicBezTo>
                        <a:cubicBezTo>
                          <a:pt x="39" y="14"/>
                          <a:pt x="39" y="16"/>
                          <a:pt x="40" y="17"/>
                        </a:cubicBezTo>
                        <a:cubicBezTo>
                          <a:pt x="40" y="19"/>
                          <a:pt x="40" y="21"/>
                          <a:pt x="38" y="23"/>
                        </a:cubicBezTo>
                        <a:cubicBezTo>
                          <a:pt x="37" y="25"/>
                          <a:pt x="39" y="31"/>
                          <a:pt x="39" y="33"/>
                        </a:cubicBezTo>
                        <a:cubicBezTo>
                          <a:pt x="39" y="35"/>
                          <a:pt x="38" y="36"/>
                          <a:pt x="36" y="39"/>
                        </a:cubicBezTo>
                        <a:cubicBezTo>
                          <a:pt x="35" y="42"/>
                          <a:pt x="36" y="46"/>
                          <a:pt x="36" y="46"/>
                        </a:cubicBezTo>
                        <a:cubicBezTo>
                          <a:pt x="35" y="47"/>
                          <a:pt x="18" y="52"/>
                          <a:pt x="16" y="53"/>
                        </a:cubicBezTo>
                        <a:cubicBezTo>
                          <a:pt x="10" y="42"/>
                          <a:pt x="10" y="42"/>
                          <a:pt x="10" y="42"/>
                        </a:cubicBezTo>
                        <a:cubicBezTo>
                          <a:pt x="10" y="42"/>
                          <a:pt x="10" y="42"/>
                          <a:pt x="10" y="42"/>
                        </a:cubicBezTo>
                        <a:cubicBezTo>
                          <a:pt x="12" y="41"/>
                          <a:pt x="12" y="34"/>
                          <a:pt x="12" y="32"/>
                        </a:cubicBezTo>
                        <a:cubicBezTo>
                          <a:pt x="12" y="30"/>
                          <a:pt x="4" y="29"/>
                          <a:pt x="3" y="2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09" name="Freeform 306">
                    <a:extLst>
                      <a:ext uri="{FF2B5EF4-FFF2-40B4-BE49-F238E27FC236}">
                        <a16:creationId xmlns:a16="http://schemas.microsoft.com/office/drawing/2014/main" id="{AC73D039-EE40-A822-BF9D-67B94FF05BC6}"/>
                      </a:ext>
                    </a:extLst>
                  </p:cNvPr>
                  <p:cNvSpPr>
                    <a:spLocks/>
                  </p:cNvSpPr>
                  <p:nvPr>
                    <p:custDataLst>
                      <p:tags r:id="rId221"/>
                    </p:custDataLst>
                  </p:nvPr>
                </p:nvSpPr>
                <p:spPr bwMode="auto">
                  <a:xfrm>
                    <a:off x="6357827" y="4805433"/>
                    <a:ext cx="220295" cy="192506"/>
                  </a:xfrm>
                  <a:custGeom>
                    <a:avLst/>
                    <a:gdLst>
                      <a:gd name="T0" fmla="*/ 41442 w 64"/>
                      <a:gd name="T1" fmla="*/ 266654 h 54"/>
                      <a:gd name="T2" fmla="*/ 0 w 64"/>
                      <a:gd name="T3" fmla="*/ 209141 h 54"/>
                      <a:gd name="T4" fmla="*/ 0 w 64"/>
                      <a:gd name="T5" fmla="*/ 83656 h 54"/>
                      <a:gd name="T6" fmla="*/ 73677 w 64"/>
                      <a:gd name="T7" fmla="*/ 83656 h 54"/>
                      <a:gd name="T8" fmla="*/ 69072 w 64"/>
                      <a:gd name="T9" fmla="*/ 0 h 54"/>
                      <a:gd name="T10" fmla="*/ 119725 w 64"/>
                      <a:gd name="T11" fmla="*/ 10457 h 54"/>
                      <a:gd name="T12" fmla="*/ 156561 w 64"/>
                      <a:gd name="T13" fmla="*/ 36599 h 54"/>
                      <a:gd name="T14" fmla="*/ 184191 w 64"/>
                      <a:gd name="T15" fmla="*/ 20914 h 54"/>
                      <a:gd name="T16" fmla="*/ 230239 w 64"/>
                      <a:gd name="T17" fmla="*/ 67970 h 54"/>
                      <a:gd name="T18" fmla="*/ 267077 w 64"/>
                      <a:gd name="T19" fmla="*/ 99341 h 54"/>
                      <a:gd name="T20" fmla="*/ 294705 w 64"/>
                      <a:gd name="T21" fmla="*/ 156856 h 54"/>
                      <a:gd name="T22" fmla="*/ 294705 w 64"/>
                      <a:gd name="T23" fmla="*/ 162085 h 54"/>
                      <a:gd name="T24" fmla="*/ 294705 w 64"/>
                      <a:gd name="T25" fmla="*/ 188227 h 54"/>
                      <a:gd name="T26" fmla="*/ 294705 w 64"/>
                      <a:gd name="T27" fmla="*/ 188227 h 54"/>
                      <a:gd name="T28" fmla="*/ 280891 w 64"/>
                      <a:gd name="T29" fmla="*/ 188227 h 54"/>
                      <a:gd name="T30" fmla="*/ 262472 w 64"/>
                      <a:gd name="T31" fmla="*/ 188227 h 54"/>
                      <a:gd name="T32" fmla="*/ 244053 w 64"/>
                      <a:gd name="T33" fmla="*/ 219598 h 54"/>
                      <a:gd name="T34" fmla="*/ 211819 w 64"/>
                      <a:gd name="T35" fmla="*/ 240512 h 54"/>
                      <a:gd name="T36" fmla="*/ 170377 w 64"/>
                      <a:gd name="T37" fmla="*/ 282340 h 54"/>
                      <a:gd name="T38" fmla="*/ 115119 w 64"/>
                      <a:gd name="T39" fmla="*/ 271883 h 54"/>
                      <a:gd name="T40" fmla="*/ 105911 w 64"/>
                      <a:gd name="T41" fmla="*/ 266654 h 54"/>
                      <a:gd name="T42" fmla="*/ 41442 w 64"/>
                      <a:gd name="T43" fmla="*/ 266654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4">
                        <a:moveTo>
                          <a:pt x="9" y="51"/>
                        </a:moveTo>
                        <a:cubicBezTo>
                          <a:pt x="0" y="40"/>
                          <a:pt x="0" y="40"/>
                          <a:pt x="0" y="40"/>
                        </a:cubicBezTo>
                        <a:cubicBezTo>
                          <a:pt x="0" y="16"/>
                          <a:pt x="0" y="16"/>
                          <a:pt x="0" y="16"/>
                        </a:cubicBezTo>
                        <a:cubicBezTo>
                          <a:pt x="16" y="16"/>
                          <a:pt x="16" y="16"/>
                          <a:pt x="16" y="16"/>
                        </a:cubicBezTo>
                        <a:cubicBezTo>
                          <a:pt x="15" y="0"/>
                          <a:pt x="15" y="0"/>
                          <a:pt x="15" y="0"/>
                        </a:cubicBezTo>
                        <a:cubicBezTo>
                          <a:pt x="17" y="0"/>
                          <a:pt x="26" y="2"/>
                          <a:pt x="26" y="2"/>
                        </a:cubicBezTo>
                        <a:cubicBezTo>
                          <a:pt x="26" y="2"/>
                          <a:pt x="32" y="7"/>
                          <a:pt x="34" y="7"/>
                        </a:cubicBezTo>
                        <a:cubicBezTo>
                          <a:pt x="37" y="7"/>
                          <a:pt x="40" y="2"/>
                          <a:pt x="40" y="4"/>
                        </a:cubicBezTo>
                        <a:cubicBezTo>
                          <a:pt x="42" y="6"/>
                          <a:pt x="47" y="11"/>
                          <a:pt x="50" y="13"/>
                        </a:cubicBezTo>
                        <a:cubicBezTo>
                          <a:pt x="52" y="16"/>
                          <a:pt x="55" y="19"/>
                          <a:pt x="58" y="19"/>
                        </a:cubicBezTo>
                        <a:cubicBezTo>
                          <a:pt x="64" y="30"/>
                          <a:pt x="64" y="30"/>
                          <a:pt x="64" y="30"/>
                        </a:cubicBezTo>
                        <a:cubicBezTo>
                          <a:pt x="64" y="30"/>
                          <a:pt x="64" y="30"/>
                          <a:pt x="64" y="31"/>
                        </a:cubicBezTo>
                        <a:cubicBezTo>
                          <a:pt x="64" y="31"/>
                          <a:pt x="64" y="34"/>
                          <a:pt x="64" y="36"/>
                        </a:cubicBezTo>
                        <a:cubicBezTo>
                          <a:pt x="64" y="36"/>
                          <a:pt x="64" y="36"/>
                          <a:pt x="64" y="36"/>
                        </a:cubicBezTo>
                        <a:cubicBezTo>
                          <a:pt x="61" y="36"/>
                          <a:pt x="61" y="36"/>
                          <a:pt x="61" y="36"/>
                        </a:cubicBezTo>
                        <a:cubicBezTo>
                          <a:pt x="61" y="36"/>
                          <a:pt x="59" y="36"/>
                          <a:pt x="57" y="36"/>
                        </a:cubicBezTo>
                        <a:cubicBezTo>
                          <a:pt x="55" y="36"/>
                          <a:pt x="53" y="42"/>
                          <a:pt x="53" y="42"/>
                        </a:cubicBezTo>
                        <a:cubicBezTo>
                          <a:pt x="53" y="42"/>
                          <a:pt x="49" y="45"/>
                          <a:pt x="46" y="46"/>
                        </a:cubicBezTo>
                        <a:cubicBezTo>
                          <a:pt x="44" y="47"/>
                          <a:pt x="39" y="54"/>
                          <a:pt x="37" y="54"/>
                        </a:cubicBezTo>
                        <a:cubicBezTo>
                          <a:pt x="36" y="54"/>
                          <a:pt x="29" y="53"/>
                          <a:pt x="25" y="52"/>
                        </a:cubicBezTo>
                        <a:cubicBezTo>
                          <a:pt x="24" y="52"/>
                          <a:pt x="23" y="52"/>
                          <a:pt x="23" y="51"/>
                        </a:cubicBezTo>
                        <a:cubicBezTo>
                          <a:pt x="22" y="50"/>
                          <a:pt x="15" y="51"/>
                          <a:pt x="9" y="5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0" name="Freeform 307">
                    <a:extLst>
                      <a:ext uri="{FF2B5EF4-FFF2-40B4-BE49-F238E27FC236}">
                        <a16:creationId xmlns:a16="http://schemas.microsoft.com/office/drawing/2014/main" id="{B0E67C67-FDB1-B3C8-349D-BC217B3E8DBA}"/>
                      </a:ext>
                    </a:extLst>
                  </p:cNvPr>
                  <p:cNvSpPr>
                    <a:spLocks/>
                  </p:cNvSpPr>
                  <p:nvPr>
                    <p:custDataLst>
                      <p:tags r:id="rId222"/>
                    </p:custDataLst>
                  </p:nvPr>
                </p:nvSpPr>
                <p:spPr bwMode="auto">
                  <a:xfrm>
                    <a:off x="6299215" y="5005794"/>
                    <a:ext cx="254651" cy="253399"/>
                  </a:xfrm>
                  <a:custGeom>
                    <a:avLst/>
                    <a:gdLst>
                      <a:gd name="T0" fmla="*/ 0 w 73"/>
                      <a:gd name="T1" fmla="*/ 285742 h 70"/>
                      <a:gd name="T2" fmla="*/ 0 w 73"/>
                      <a:gd name="T3" fmla="*/ 161740 h 70"/>
                      <a:gd name="T4" fmla="*/ 42566 w 73"/>
                      <a:gd name="T5" fmla="*/ 161740 h 70"/>
                      <a:gd name="T6" fmla="*/ 42566 w 73"/>
                      <a:gd name="T7" fmla="*/ 21565 h 70"/>
                      <a:gd name="T8" fmla="*/ 108778 w 73"/>
                      <a:gd name="T9" fmla="*/ 5392 h 70"/>
                      <a:gd name="T10" fmla="*/ 137154 w 73"/>
                      <a:gd name="T11" fmla="*/ 16175 h 70"/>
                      <a:gd name="T12" fmla="*/ 165529 w 73"/>
                      <a:gd name="T13" fmla="*/ 10783 h 70"/>
                      <a:gd name="T14" fmla="*/ 203366 w 73"/>
                      <a:gd name="T15" fmla="*/ 0 h 70"/>
                      <a:gd name="T16" fmla="*/ 203366 w 73"/>
                      <a:gd name="T17" fmla="*/ 10783 h 70"/>
                      <a:gd name="T18" fmla="*/ 245931 w 73"/>
                      <a:gd name="T19" fmla="*/ 75480 h 70"/>
                      <a:gd name="T20" fmla="*/ 269578 w 73"/>
                      <a:gd name="T21" fmla="*/ 102435 h 70"/>
                      <a:gd name="T22" fmla="*/ 283766 w 73"/>
                      <a:gd name="T23" fmla="*/ 97045 h 70"/>
                      <a:gd name="T24" fmla="*/ 288495 w 73"/>
                      <a:gd name="T25" fmla="*/ 134785 h 70"/>
                      <a:gd name="T26" fmla="*/ 335790 w 73"/>
                      <a:gd name="T27" fmla="*/ 156350 h 70"/>
                      <a:gd name="T28" fmla="*/ 345249 w 73"/>
                      <a:gd name="T29" fmla="*/ 161740 h 70"/>
                      <a:gd name="T30" fmla="*/ 316873 w 73"/>
                      <a:gd name="T31" fmla="*/ 199480 h 70"/>
                      <a:gd name="T32" fmla="*/ 283766 w 73"/>
                      <a:gd name="T33" fmla="*/ 221045 h 70"/>
                      <a:gd name="T34" fmla="*/ 255390 w 73"/>
                      <a:gd name="T35" fmla="*/ 264177 h 70"/>
                      <a:gd name="T36" fmla="*/ 217554 w 73"/>
                      <a:gd name="T37" fmla="*/ 285742 h 70"/>
                      <a:gd name="T38" fmla="*/ 198636 w 73"/>
                      <a:gd name="T39" fmla="*/ 328873 h 70"/>
                      <a:gd name="T40" fmla="*/ 118236 w 73"/>
                      <a:gd name="T41" fmla="*/ 312698 h 70"/>
                      <a:gd name="T42" fmla="*/ 89859 w 73"/>
                      <a:gd name="T43" fmla="*/ 355830 h 70"/>
                      <a:gd name="T44" fmla="*/ 37836 w 73"/>
                      <a:gd name="T45" fmla="*/ 372003 h 70"/>
                      <a:gd name="T46" fmla="*/ 23647 w 73"/>
                      <a:gd name="T47" fmla="*/ 285742 h 70"/>
                      <a:gd name="T48" fmla="*/ 0 w 73"/>
                      <a:gd name="T49" fmla="*/ 285742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3" h="70">
                        <a:moveTo>
                          <a:pt x="0" y="53"/>
                        </a:moveTo>
                        <a:cubicBezTo>
                          <a:pt x="0" y="30"/>
                          <a:pt x="0" y="30"/>
                          <a:pt x="0" y="30"/>
                        </a:cubicBezTo>
                        <a:cubicBezTo>
                          <a:pt x="9" y="30"/>
                          <a:pt x="9" y="30"/>
                          <a:pt x="9" y="30"/>
                        </a:cubicBezTo>
                        <a:cubicBezTo>
                          <a:pt x="9" y="4"/>
                          <a:pt x="9" y="4"/>
                          <a:pt x="9" y="4"/>
                        </a:cubicBezTo>
                        <a:cubicBezTo>
                          <a:pt x="12" y="4"/>
                          <a:pt x="23" y="1"/>
                          <a:pt x="23" y="1"/>
                        </a:cubicBezTo>
                        <a:cubicBezTo>
                          <a:pt x="26" y="1"/>
                          <a:pt x="28" y="4"/>
                          <a:pt x="29" y="3"/>
                        </a:cubicBezTo>
                        <a:cubicBezTo>
                          <a:pt x="31" y="2"/>
                          <a:pt x="34" y="2"/>
                          <a:pt x="35" y="2"/>
                        </a:cubicBezTo>
                        <a:cubicBezTo>
                          <a:pt x="43" y="0"/>
                          <a:pt x="43" y="0"/>
                          <a:pt x="43" y="0"/>
                        </a:cubicBezTo>
                        <a:cubicBezTo>
                          <a:pt x="43" y="2"/>
                          <a:pt x="43" y="2"/>
                          <a:pt x="43" y="2"/>
                        </a:cubicBezTo>
                        <a:cubicBezTo>
                          <a:pt x="45" y="4"/>
                          <a:pt x="49" y="12"/>
                          <a:pt x="52" y="14"/>
                        </a:cubicBezTo>
                        <a:cubicBezTo>
                          <a:pt x="54" y="15"/>
                          <a:pt x="57" y="19"/>
                          <a:pt x="57" y="19"/>
                        </a:cubicBezTo>
                        <a:cubicBezTo>
                          <a:pt x="60" y="18"/>
                          <a:pt x="60" y="18"/>
                          <a:pt x="60" y="18"/>
                        </a:cubicBezTo>
                        <a:cubicBezTo>
                          <a:pt x="60" y="18"/>
                          <a:pt x="61" y="24"/>
                          <a:pt x="61" y="25"/>
                        </a:cubicBezTo>
                        <a:cubicBezTo>
                          <a:pt x="62" y="26"/>
                          <a:pt x="68" y="28"/>
                          <a:pt x="71" y="29"/>
                        </a:cubicBezTo>
                        <a:cubicBezTo>
                          <a:pt x="71" y="29"/>
                          <a:pt x="72" y="30"/>
                          <a:pt x="73" y="30"/>
                        </a:cubicBezTo>
                        <a:cubicBezTo>
                          <a:pt x="67" y="37"/>
                          <a:pt x="67" y="37"/>
                          <a:pt x="67" y="37"/>
                        </a:cubicBezTo>
                        <a:cubicBezTo>
                          <a:pt x="64" y="38"/>
                          <a:pt x="62" y="39"/>
                          <a:pt x="60" y="41"/>
                        </a:cubicBezTo>
                        <a:cubicBezTo>
                          <a:pt x="58" y="42"/>
                          <a:pt x="54" y="47"/>
                          <a:pt x="54" y="49"/>
                        </a:cubicBezTo>
                        <a:cubicBezTo>
                          <a:pt x="54" y="51"/>
                          <a:pt x="48" y="52"/>
                          <a:pt x="46" y="53"/>
                        </a:cubicBezTo>
                        <a:cubicBezTo>
                          <a:pt x="45" y="54"/>
                          <a:pt x="43" y="59"/>
                          <a:pt x="42" y="61"/>
                        </a:cubicBezTo>
                        <a:cubicBezTo>
                          <a:pt x="41" y="63"/>
                          <a:pt x="28" y="59"/>
                          <a:pt x="25" y="58"/>
                        </a:cubicBezTo>
                        <a:cubicBezTo>
                          <a:pt x="22" y="58"/>
                          <a:pt x="20" y="63"/>
                          <a:pt x="19" y="66"/>
                        </a:cubicBezTo>
                        <a:cubicBezTo>
                          <a:pt x="17" y="69"/>
                          <a:pt x="9" y="70"/>
                          <a:pt x="8" y="69"/>
                        </a:cubicBezTo>
                        <a:cubicBezTo>
                          <a:pt x="6" y="69"/>
                          <a:pt x="8" y="53"/>
                          <a:pt x="5" y="53"/>
                        </a:cubicBezTo>
                        <a:lnTo>
                          <a:pt x="0" y="53"/>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1" name="Freeform 308">
                    <a:extLst>
                      <a:ext uri="{FF2B5EF4-FFF2-40B4-BE49-F238E27FC236}">
                        <a16:creationId xmlns:a16="http://schemas.microsoft.com/office/drawing/2014/main" id="{1B2CA3A4-3FF9-489E-7ABB-DFA36EAAB026}"/>
                      </a:ext>
                    </a:extLst>
                  </p:cNvPr>
                  <p:cNvSpPr>
                    <a:spLocks noEditPoints="1"/>
                  </p:cNvSpPr>
                  <p:nvPr>
                    <p:custDataLst>
                      <p:tags r:id="rId223"/>
                    </p:custDataLst>
                  </p:nvPr>
                </p:nvSpPr>
                <p:spPr bwMode="auto">
                  <a:xfrm>
                    <a:off x="6212314" y="5113832"/>
                    <a:ext cx="434524" cy="390901"/>
                  </a:xfrm>
                  <a:custGeom>
                    <a:avLst/>
                    <a:gdLst>
                      <a:gd name="T0" fmla="*/ 375717 w 125"/>
                      <a:gd name="T1" fmla="*/ 328065 h 109"/>
                      <a:gd name="T2" fmla="*/ 385110 w 125"/>
                      <a:gd name="T3" fmla="*/ 349230 h 109"/>
                      <a:gd name="T4" fmla="*/ 413288 w 125"/>
                      <a:gd name="T5" fmla="*/ 380977 h 109"/>
                      <a:gd name="T6" fmla="*/ 436772 w 125"/>
                      <a:gd name="T7" fmla="*/ 354521 h 109"/>
                      <a:gd name="T8" fmla="*/ 460253 w 125"/>
                      <a:gd name="T9" fmla="*/ 317482 h 109"/>
                      <a:gd name="T10" fmla="*/ 432074 w 125"/>
                      <a:gd name="T11" fmla="*/ 285733 h 109"/>
                      <a:gd name="T12" fmla="*/ 375717 w 125"/>
                      <a:gd name="T13" fmla="*/ 328065 h 109"/>
                      <a:gd name="T14" fmla="*/ 0 w 125"/>
                      <a:gd name="T15" fmla="*/ 291026 h 109"/>
                      <a:gd name="T16" fmla="*/ 23483 w 125"/>
                      <a:gd name="T17" fmla="*/ 264568 h 109"/>
                      <a:gd name="T18" fmla="*/ 46965 w 125"/>
                      <a:gd name="T19" fmla="*/ 296316 h 109"/>
                      <a:gd name="T20" fmla="*/ 117412 w 125"/>
                      <a:gd name="T21" fmla="*/ 285733 h 109"/>
                      <a:gd name="T22" fmla="*/ 117412 w 125"/>
                      <a:gd name="T23" fmla="*/ 121702 h 109"/>
                      <a:gd name="T24" fmla="*/ 140894 w 125"/>
                      <a:gd name="T25" fmla="*/ 121702 h 109"/>
                      <a:gd name="T26" fmla="*/ 154984 w 125"/>
                      <a:gd name="T27" fmla="*/ 206363 h 109"/>
                      <a:gd name="T28" fmla="*/ 206644 w 125"/>
                      <a:gd name="T29" fmla="*/ 190489 h 109"/>
                      <a:gd name="T30" fmla="*/ 234823 w 125"/>
                      <a:gd name="T31" fmla="*/ 148158 h 109"/>
                      <a:gd name="T32" fmla="*/ 314664 w 125"/>
                      <a:gd name="T33" fmla="*/ 164033 h 109"/>
                      <a:gd name="T34" fmla="*/ 333450 w 125"/>
                      <a:gd name="T35" fmla="*/ 121702 h 109"/>
                      <a:gd name="T36" fmla="*/ 371021 w 125"/>
                      <a:gd name="T37" fmla="*/ 100535 h 109"/>
                      <a:gd name="T38" fmla="*/ 399200 w 125"/>
                      <a:gd name="T39" fmla="*/ 58205 h 109"/>
                      <a:gd name="T40" fmla="*/ 432074 w 125"/>
                      <a:gd name="T41" fmla="*/ 37040 h 109"/>
                      <a:gd name="T42" fmla="*/ 460253 w 125"/>
                      <a:gd name="T43" fmla="*/ 0 h 109"/>
                      <a:gd name="T44" fmla="*/ 493129 w 125"/>
                      <a:gd name="T45" fmla="*/ 10584 h 109"/>
                      <a:gd name="T46" fmla="*/ 526004 w 125"/>
                      <a:gd name="T47" fmla="*/ 15874 h 109"/>
                      <a:gd name="T48" fmla="*/ 526004 w 125"/>
                      <a:gd name="T49" fmla="*/ 15874 h 109"/>
                      <a:gd name="T50" fmla="*/ 530701 w 125"/>
                      <a:gd name="T51" fmla="*/ 26456 h 109"/>
                      <a:gd name="T52" fmla="*/ 544789 w 125"/>
                      <a:gd name="T53" fmla="*/ 84663 h 109"/>
                      <a:gd name="T54" fmla="*/ 549487 w 125"/>
                      <a:gd name="T55" fmla="*/ 158742 h 109"/>
                      <a:gd name="T56" fmla="*/ 549487 w 125"/>
                      <a:gd name="T57" fmla="*/ 169323 h 109"/>
                      <a:gd name="T58" fmla="*/ 530701 w 125"/>
                      <a:gd name="T59" fmla="*/ 158742 h 109"/>
                      <a:gd name="T60" fmla="*/ 507218 w 125"/>
                      <a:gd name="T61" fmla="*/ 206363 h 109"/>
                      <a:gd name="T62" fmla="*/ 511915 w 125"/>
                      <a:gd name="T63" fmla="*/ 232821 h 109"/>
                      <a:gd name="T64" fmla="*/ 549487 w 125"/>
                      <a:gd name="T65" fmla="*/ 206363 h 109"/>
                      <a:gd name="T66" fmla="*/ 582361 w 125"/>
                      <a:gd name="T67" fmla="*/ 211654 h 109"/>
                      <a:gd name="T68" fmla="*/ 582361 w 125"/>
                      <a:gd name="T69" fmla="*/ 227528 h 109"/>
                      <a:gd name="T70" fmla="*/ 554182 w 125"/>
                      <a:gd name="T71" fmla="*/ 301607 h 109"/>
                      <a:gd name="T72" fmla="*/ 502522 w 125"/>
                      <a:gd name="T73" fmla="*/ 375686 h 109"/>
                      <a:gd name="T74" fmla="*/ 389807 w 125"/>
                      <a:gd name="T75" fmla="*/ 497389 h 109"/>
                      <a:gd name="T76" fmla="*/ 319359 w 125"/>
                      <a:gd name="T77" fmla="*/ 529136 h 109"/>
                      <a:gd name="T78" fmla="*/ 234823 w 125"/>
                      <a:gd name="T79" fmla="*/ 529136 h 109"/>
                      <a:gd name="T80" fmla="*/ 183163 w 125"/>
                      <a:gd name="T81" fmla="*/ 545010 h 109"/>
                      <a:gd name="T82" fmla="*/ 112715 w 125"/>
                      <a:gd name="T83" fmla="*/ 571468 h 109"/>
                      <a:gd name="T84" fmla="*/ 79841 w 125"/>
                      <a:gd name="T85" fmla="*/ 539719 h 109"/>
                      <a:gd name="T86" fmla="*/ 61055 w 125"/>
                      <a:gd name="T87" fmla="*/ 518554 h 109"/>
                      <a:gd name="T88" fmla="*/ 46965 w 125"/>
                      <a:gd name="T89" fmla="*/ 481514 h 109"/>
                      <a:gd name="T90" fmla="*/ 65750 w 125"/>
                      <a:gd name="T91" fmla="*/ 439184 h 109"/>
                      <a:gd name="T92" fmla="*/ 51662 w 125"/>
                      <a:gd name="T93" fmla="*/ 407435 h 109"/>
                      <a:gd name="T94" fmla="*/ 18786 w 125"/>
                      <a:gd name="T95" fmla="*/ 343938 h 109"/>
                      <a:gd name="T96" fmla="*/ 0 w 125"/>
                      <a:gd name="T97" fmla="*/ 291026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5" h="109">
                        <a:moveTo>
                          <a:pt x="80" y="62"/>
                        </a:moveTo>
                        <a:cubicBezTo>
                          <a:pt x="79" y="64"/>
                          <a:pt x="81" y="65"/>
                          <a:pt x="82" y="66"/>
                        </a:cubicBezTo>
                        <a:cubicBezTo>
                          <a:pt x="82" y="66"/>
                          <a:pt x="87" y="73"/>
                          <a:pt x="88" y="72"/>
                        </a:cubicBezTo>
                        <a:cubicBezTo>
                          <a:pt x="90" y="70"/>
                          <a:pt x="92" y="67"/>
                          <a:pt x="93" y="67"/>
                        </a:cubicBezTo>
                        <a:cubicBezTo>
                          <a:pt x="94" y="67"/>
                          <a:pt x="98" y="62"/>
                          <a:pt x="98" y="60"/>
                        </a:cubicBezTo>
                        <a:cubicBezTo>
                          <a:pt x="98" y="58"/>
                          <a:pt x="95" y="54"/>
                          <a:pt x="92" y="54"/>
                        </a:cubicBezTo>
                        <a:cubicBezTo>
                          <a:pt x="88" y="53"/>
                          <a:pt x="81" y="61"/>
                          <a:pt x="80" y="62"/>
                        </a:cubicBezTo>
                        <a:close/>
                        <a:moveTo>
                          <a:pt x="0" y="55"/>
                        </a:moveTo>
                        <a:cubicBezTo>
                          <a:pt x="1" y="53"/>
                          <a:pt x="3" y="50"/>
                          <a:pt x="5" y="50"/>
                        </a:cubicBezTo>
                        <a:cubicBezTo>
                          <a:pt x="7" y="50"/>
                          <a:pt x="8" y="56"/>
                          <a:pt x="10" y="56"/>
                        </a:cubicBezTo>
                        <a:cubicBezTo>
                          <a:pt x="13" y="56"/>
                          <a:pt x="25" y="54"/>
                          <a:pt x="25" y="54"/>
                        </a:cubicBezTo>
                        <a:cubicBezTo>
                          <a:pt x="25" y="23"/>
                          <a:pt x="25" y="23"/>
                          <a:pt x="25" y="23"/>
                        </a:cubicBezTo>
                        <a:cubicBezTo>
                          <a:pt x="30" y="23"/>
                          <a:pt x="30" y="23"/>
                          <a:pt x="30" y="23"/>
                        </a:cubicBezTo>
                        <a:cubicBezTo>
                          <a:pt x="33" y="23"/>
                          <a:pt x="31" y="39"/>
                          <a:pt x="33" y="39"/>
                        </a:cubicBezTo>
                        <a:cubicBezTo>
                          <a:pt x="34" y="40"/>
                          <a:pt x="42" y="39"/>
                          <a:pt x="44" y="36"/>
                        </a:cubicBezTo>
                        <a:cubicBezTo>
                          <a:pt x="45" y="33"/>
                          <a:pt x="47" y="28"/>
                          <a:pt x="50" y="28"/>
                        </a:cubicBezTo>
                        <a:cubicBezTo>
                          <a:pt x="53" y="29"/>
                          <a:pt x="66" y="33"/>
                          <a:pt x="67" y="31"/>
                        </a:cubicBezTo>
                        <a:cubicBezTo>
                          <a:pt x="68" y="29"/>
                          <a:pt x="70" y="24"/>
                          <a:pt x="71" y="23"/>
                        </a:cubicBezTo>
                        <a:cubicBezTo>
                          <a:pt x="73" y="22"/>
                          <a:pt x="79" y="21"/>
                          <a:pt x="79" y="19"/>
                        </a:cubicBezTo>
                        <a:cubicBezTo>
                          <a:pt x="79" y="17"/>
                          <a:pt x="83" y="12"/>
                          <a:pt x="85" y="11"/>
                        </a:cubicBezTo>
                        <a:cubicBezTo>
                          <a:pt x="87" y="9"/>
                          <a:pt x="89" y="8"/>
                          <a:pt x="92" y="7"/>
                        </a:cubicBezTo>
                        <a:cubicBezTo>
                          <a:pt x="98" y="0"/>
                          <a:pt x="98" y="0"/>
                          <a:pt x="98" y="0"/>
                        </a:cubicBezTo>
                        <a:cubicBezTo>
                          <a:pt x="100" y="1"/>
                          <a:pt x="103" y="2"/>
                          <a:pt x="105" y="2"/>
                        </a:cubicBezTo>
                        <a:cubicBezTo>
                          <a:pt x="107" y="2"/>
                          <a:pt x="111" y="2"/>
                          <a:pt x="112" y="3"/>
                        </a:cubicBezTo>
                        <a:cubicBezTo>
                          <a:pt x="112" y="3"/>
                          <a:pt x="112" y="3"/>
                          <a:pt x="112" y="3"/>
                        </a:cubicBezTo>
                        <a:cubicBezTo>
                          <a:pt x="112" y="4"/>
                          <a:pt x="113" y="4"/>
                          <a:pt x="113" y="5"/>
                        </a:cubicBezTo>
                        <a:cubicBezTo>
                          <a:pt x="113" y="7"/>
                          <a:pt x="114" y="14"/>
                          <a:pt x="116" y="16"/>
                        </a:cubicBezTo>
                        <a:cubicBezTo>
                          <a:pt x="118" y="19"/>
                          <a:pt x="117" y="28"/>
                          <a:pt x="117" y="30"/>
                        </a:cubicBezTo>
                        <a:cubicBezTo>
                          <a:pt x="117" y="30"/>
                          <a:pt x="117" y="31"/>
                          <a:pt x="117" y="32"/>
                        </a:cubicBezTo>
                        <a:cubicBezTo>
                          <a:pt x="117" y="32"/>
                          <a:pt x="116" y="29"/>
                          <a:pt x="113" y="30"/>
                        </a:cubicBezTo>
                        <a:cubicBezTo>
                          <a:pt x="110" y="31"/>
                          <a:pt x="108" y="36"/>
                          <a:pt x="108" y="39"/>
                        </a:cubicBezTo>
                        <a:cubicBezTo>
                          <a:pt x="108" y="41"/>
                          <a:pt x="106" y="43"/>
                          <a:pt x="109" y="44"/>
                        </a:cubicBezTo>
                        <a:cubicBezTo>
                          <a:pt x="119" y="46"/>
                          <a:pt x="117" y="39"/>
                          <a:pt x="117" y="39"/>
                        </a:cubicBezTo>
                        <a:cubicBezTo>
                          <a:pt x="124" y="40"/>
                          <a:pt x="124" y="40"/>
                          <a:pt x="124" y="40"/>
                        </a:cubicBezTo>
                        <a:cubicBezTo>
                          <a:pt x="125" y="41"/>
                          <a:pt x="124" y="42"/>
                          <a:pt x="124" y="43"/>
                        </a:cubicBezTo>
                        <a:cubicBezTo>
                          <a:pt x="123" y="46"/>
                          <a:pt x="120" y="54"/>
                          <a:pt x="118" y="57"/>
                        </a:cubicBezTo>
                        <a:cubicBezTo>
                          <a:pt x="115" y="59"/>
                          <a:pt x="109" y="69"/>
                          <a:pt x="107" y="71"/>
                        </a:cubicBezTo>
                        <a:cubicBezTo>
                          <a:pt x="105" y="73"/>
                          <a:pt x="87" y="92"/>
                          <a:pt x="83" y="94"/>
                        </a:cubicBezTo>
                        <a:cubicBezTo>
                          <a:pt x="79" y="96"/>
                          <a:pt x="75" y="100"/>
                          <a:pt x="68" y="100"/>
                        </a:cubicBezTo>
                        <a:cubicBezTo>
                          <a:pt x="50" y="100"/>
                          <a:pt x="50" y="100"/>
                          <a:pt x="50" y="100"/>
                        </a:cubicBezTo>
                        <a:cubicBezTo>
                          <a:pt x="45" y="100"/>
                          <a:pt x="42" y="102"/>
                          <a:pt x="39" y="103"/>
                        </a:cubicBezTo>
                        <a:cubicBezTo>
                          <a:pt x="36" y="103"/>
                          <a:pt x="27" y="109"/>
                          <a:pt x="24" y="108"/>
                        </a:cubicBezTo>
                        <a:cubicBezTo>
                          <a:pt x="21" y="106"/>
                          <a:pt x="20" y="102"/>
                          <a:pt x="17" y="102"/>
                        </a:cubicBezTo>
                        <a:cubicBezTo>
                          <a:pt x="14" y="102"/>
                          <a:pt x="13" y="101"/>
                          <a:pt x="13" y="98"/>
                        </a:cubicBezTo>
                        <a:cubicBezTo>
                          <a:pt x="12" y="95"/>
                          <a:pt x="10" y="92"/>
                          <a:pt x="10" y="91"/>
                        </a:cubicBezTo>
                        <a:cubicBezTo>
                          <a:pt x="10" y="89"/>
                          <a:pt x="14" y="85"/>
                          <a:pt x="14" y="83"/>
                        </a:cubicBezTo>
                        <a:cubicBezTo>
                          <a:pt x="14" y="82"/>
                          <a:pt x="13" y="79"/>
                          <a:pt x="11" y="77"/>
                        </a:cubicBezTo>
                        <a:cubicBezTo>
                          <a:pt x="8" y="74"/>
                          <a:pt x="6" y="70"/>
                          <a:pt x="4" y="65"/>
                        </a:cubicBezTo>
                        <a:cubicBezTo>
                          <a:pt x="3" y="61"/>
                          <a:pt x="2" y="58"/>
                          <a:pt x="0" y="55"/>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2" name="Freeform 309">
                    <a:extLst>
                      <a:ext uri="{FF2B5EF4-FFF2-40B4-BE49-F238E27FC236}">
                        <a16:creationId xmlns:a16="http://schemas.microsoft.com/office/drawing/2014/main" id="{CD0B6424-9F6F-F863-8596-FC33C9651EA0}"/>
                      </a:ext>
                    </a:extLst>
                  </p:cNvPr>
                  <p:cNvSpPr>
                    <a:spLocks/>
                  </p:cNvSpPr>
                  <p:nvPr>
                    <p:custDataLst>
                      <p:tags r:id="rId224"/>
                    </p:custDataLst>
                  </p:nvPr>
                </p:nvSpPr>
                <p:spPr bwMode="auto">
                  <a:xfrm>
                    <a:off x="6161787" y="4190597"/>
                    <a:ext cx="337514" cy="237685"/>
                  </a:xfrm>
                  <a:custGeom>
                    <a:avLst/>
                    <a:gdLst>
                      <a:gd name="T0" fmla="*/ 51760 w 97"/>
                      <a:gd name="T1" fmla="*/ 336155 h 66"/>
                      <a:gd name="T2" fmla="*/ 0 w 97"/>
                      <a:gd name="T3" fmla="*/ 250782 h 66"/>
                      <a:gd name="T4" fmla="*/ 14116 w 97"/>
                      <a:gd name="T5" fmla="*/ 176081 h 66"/>
                      <a:gd name="T6" fmla="*/ 28233 w 97"/>
                      <a:gd name="T7" fmla="*/ 149402 h 66"/>
                      <a:gd name="T8" fmla="*/ 61172 w 97"/>
                      <a:gd name="T9" fmla="*/ 149402 h 66"/>
                      <a:gd name="T10" fmla="*/ 145870 w 97"/>
                      <a:gd name="T11" fmla="*/ 122723 h 66"/>
                      <a:gd name="T12" fmla="*/ 169397 w 97"/>
                      <a:gd name="T13" fmla="*/ 85373 h 66"/>
                      <a:gd name="T14" fmla="*/ 216453 w 97"/>
                      <a:gd name="T15" fmla="*/ 74701 h 66"/>
                      <a:gd name="T16" fmla="*/ 254097 w 97"/>
                      <a:gd name="T17" fmla="*/ 16007 h 66"/>
                      <a:gd name="T18" fmla="*/ 296446 w 97"/>
                      <a:gd name="T19" fmla="*/ 10672 h 66"/>
                      <a:gd name="T20" fmla="*/ 324679 w 97"/>
                      <a:gd name="T21" fmla="*/ 58694 h 66"/>
                      <a:gd name="T22" fmla="*/ 319972 w 97"/>
                      <a:gd name="T23" fmla="*/ 101380 h 66"/>
                      <a:gd name="T24" fmla="*/ 362323 w 97"/>
                      <a:gd name="T25" fmla="*/ 122723 h 66"/>
                      <a:gd name="T26" fmla="*/ 385849 w 97"/>
                      <a:gd name="T27" fmla="*/ 154737 h 66"/>
                      <a:gd name="T28" fmla="*/ 423493 w 97"/>
                      <a:gd name="T29" fmla="*/ 186753 h 66"/>
                      <a:gd name="T30" fmla="*/ 456432 w 97"/>
                      <a:gd name="T31" fmla="*/ 218766 h 66"/>
                      <a:gd name="T32" fmla="*/ 451726 w 97"/>
                      <a:gd name="T33" fmla="*/ 245447 h 66"/>
                      <a:gd name="T34" fmla="*/ 432904 w 97"/>
                      <a:gd name="T35" fmla="*/ 240110 h 66"/>
                      <a:gd name="T36" fmla="*/ 371733 w 97"/>
                      <a:gd name="T37" fmla="*/ 250782 h 66"/>
                      <a:gd name="T38" fmla="*/ 301151 w 97"/>
                      <a:gd name="T39" fmla="*/ 261454 h 66"/>
                      <a:gd name="T40" fmla="*/ 282328 w 97"/>
                      <a:gd name="T41" fmla="*/ 288132 h 66"/>
                      <a:gd name="T42" fmla="*/ 216453 w 97"/>
                      <a:gd name="T43" fmla="*/ 277460 h 66"/>
                      <a:gd name="T44" fmla="*/ 169397 w 97"/>
                      <a:gd name="T45" fmla="*/ 250782 h 66"/>
                      <a:gd name="T46" fmla="*/ 145870 w 97"/>
                      <a:gd name="T47" fmla="*/ 288132 h 66"/>
                      <a:gd name="T48" fmla="*/ 145870 w 97"/>
                      <a:gd name="T49" fmla="*/ 309476 h 66"/>
                      <a:gd name="T50" fmla="*/ 79993 w 97"/>
                      <a:gd name="T51" fmla="*/ 309476 h 66"/>
                      <a:gd name="T52" fmla="*/ 75288 w 97"/>
                      <a:gd name="T53" fmla="*/ 341490 h 66"/>
                      <a:gd name="T54" fmla="*/ 56465 w 97"/>
                      <a:gd name="T55" fmla="*/ 352161 h 66"/>
                      <a:gd name="T56" fmla="*/ 51760 w 97"/>
                      <a:gd name="T57" fmla="*/ 336155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7" h="66">
                        <a:moveTo>
                          <a:pt x="11" y="63"/>
                        </a:moveTo>
                        <a:cubicBezTo>
                          <a:pt x="9" y="61"/>
                          <a:pt x="1" y="51"/>
                          <a:pt x="0" y="47"/>
                        </a:cubicBezTo>
                        <a:cubicBezTo>
                          <a:pt x="0" y="44"/>
                          <a:pt x="1" y="36"/>
                          <a:pt x="3" y="33"/>
                        </a:cubicBezTo>
                        <a:cubicBezTo>
                          <a:pt x="4" y="31"/>
                          <a:pt x="6" y="30"/>
                          <a:pt x="6" y="28"/>
                        </a:cubicBezTo>
                        <a:cubicBezTo>
                          <a:pt x="6" y="28"/>
                          <a:pt x="10" y="29"/>
                          <a:pt x="13" y="28"/>
                        </a:cubicBezTo>
                        <a:cubicBezTo>
                          <a:pt x="15" y="27"/>
                          <a:pt x="28" y="24"/>
                          <a:pt x="31" y="23"/>
                        </a:cubicBezTo>
                        <a:cubicBezTo>
                          <a:pt x="33" y="23"/>
                          <a:pt x="35" y="17"/>
                          <a:pt x="36" y="16"/>
                        </a:cubicBezTo>
                        <a:cubicBezTo>
                          <a:pt x="38" y="16"/>
                          <a:pt x="44" y="16"/>
                          <a:pt x="46" y="14"/>
                        </a:cubicBezTo>
                        <a:cubicBezTo>
                          <a:pt x="48" y="12"/>
                          <a:pt x="53" y="3"/>
                          <a:pt x="54" y="3"/>
                        </a:cubicBezTo>
                        <a:cubicBezTo>
                          <a:pt x="56" y="2"/>
                          <a:pt x="61" y="0"/>
                          <a:pt x="63" y="2"/>
                        </a:cubicBezTo>
                        <a:cubicBezTo>
                          <a:pt x="64" y="4"/>
                          <a:pt x="69" y="8"/>
                          <a:pt x="69" y="11"/>
                        </a:cubicBezTo>
                        <a:cubicBezTo>
                          <a:pt x="69" y="14"/>
                          <a:pt x="68" y="19"/>
                          <a:pt x="68" y="19"/>
                        </a:cubicBezTo>
                        <a:cubicBezTo>
                          <a:pt x="68" y="19"/>
                          <a:pt x="77" y="21"/>
                          <a:pt x="77" y="23"/>
                        </a:cubicBezTo>
                        <a:cubicBezTo>
                          <a:pt x="78" y="25"/>
                          <a:pt x="80" y="28"/>
                          <a:pt x="82" y="29"/>
                        </a:cubicBezTo>
                        <a:cubicBezTo>
                          <a:pt x="84" y="30"/>
                          <a:pt x="89" y="34"/>
                          <a:pt x="90" y="35"/>
                        </a:cubicBezTo>
                        <a:cubicBezTo>
                          <a:pt x="91" y="36"/>
                          <a:pt x="97" y="41"/>
                          <a:pt x="97" y="41"/>
                        </a:cubicBezTo>
                        <a:cubicBezTo>
                          <a:pt x="96" y="46"/>
                          <a:pt x="96" y="46"/>
                          <a:pt x="96" y="46"/>
                        </a:cubicBezTo>
                        <a:cubicBezTo>
                          <a:pt x="95" y="46"/>
                          <a:pt x="93" y="45"/>
                          <a:pt x="92" y="45"/>
                        </a:cubicBezTo>
                        <a:cubicBezTo>
                          <a:pt x="89" y="45"/>
                          <a:pt x="81" y="46"/>
                          <a:pt x="79" y="47"/>
                        </a:cubicBezTo>
                        <a:cubicBezTo>
                          <a:pt x="77" y="48"/>
                          <a:pt x="67" y="49"/>
                          <a:pt x="64" y="49"/>
                        </a:cubicBezTo>
                        <a:cubicBezTo>
                          <a:pt x="62" y="49"/>
                          <a:pt x="62" y="53"/>
                          <a:pt x="60" y="54"/>
                        </a:cubicBezTo>
                        <a:cubicBezTo>
                          <a:pt x="57" y="55"/>
                          <a:pt x="49" y="52"/>
                          <a:pt x="46" y="52"/>
                        </a:cubicBezTo>
                        <a:cubicBezTo>
                          <a:pt x="43" y="52"/>
                          <a:pt x="39" y="47"/>
                          <a:pt x="36" y="47"/>
                        </a:cubicBezTo>
                        <a:cubicBezTo>
                          <a:pt x="33" y="47"/>
                          <a:pt x="32" y="53"/>
                          <a:pt x="31" y="54"/>
                        </a:cubicBezTo>
                        <a:cubicBezTo>
                          <a:pt x="31" y="54"/>
                          <a:pt x="31" y="56"/>
                          <a:pt x="31" y="58"/>
                        </a:cubicBezTo>
                        <a:cubicBezTo>
                          <a:pt x="17" y="58"/>
                          <a:pt x="17" y="58"/>
                          <a:pt x="17" y="58"/>
                        </a:cubicBezTo>
                        <a:cubicBezTo>
                          <a:pt x="16" y="64"/>
                          <a:pt x="16" y="64"/>
                          <a:pt x="16" y="64"/>
                        </a:cubicBezTo>
                        <a:cubicBezTo>
                          <a:pt x="12" y="66"/>
                          <a:pt x="12" y="66"/>
                          <a:pt x="12" y="66"/>
                        </a:cubicBezTo>
                        <a:cubicBezTo>
                          <a:pt x="12" y="65"/>
                          <a:pt x="11" y="63"/>
                          <a:pt x="11" y="6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3" name="Freeform 310">
                    <a:extLst>
                      <a:ext uri="{FF2B5EF4-FFF2-40B4-BE49-F238E27FC236}">
                        <a16:creationId xmlns:a16="http://schemas.microsoft.com/office/drawing/2014/main" id="{F19F3708-6AD4-25A0-CE7A-C2FE603A7F71}"/>
                      </a:ext>
                    </a:extLst>
                  </p:cNvPr>
                  <p:cNvSpPr>
                    <a:spLocks/>
                  </p:cNvSpPr>
                  <p:nvPr>
                    <p:custDataLst>
                      <p:tags r:id="rId225"/>
                    </p:custDataLst>
                  </p:nvPr>
                </p:nvSpPr>
                <p:spPr bwMode="auto">
                  <a:xfrm>
                    <a:off x="6131469" y="3840945"/>
                    <a:ext cx="276884" cy="455726"/>
                  </a:xfrm>
                  <a:custGeom>
                    <a:avLst/>
                    <a:gdLst>
                      <a:gd name="T0" fmla="*/ 65178 w 80"/>
                      <a:gd name="T1" fmla="*/ 645847 h 126"/>
                      <a:gd name="T2" fmla="*/ 18622 w 80"/>
                      <a:gd name="T3" fmla="*/ 581263 h 126"/>
                      <a:gd name="T4" fmla="*/ 32589 w 80"/>
                      <a:gd name="T5" fmla="*/ 570499 h 126"/>
                      <a:gd name="T6" fmla="*/ 79145 w 80"/>
                      <a:gd name="T7" fmla="*/ 570499 h 126"/>
                      <a:gd name="T8" fmla="*/ 65178 w 80"/>
                      <a:gd name="T9" fmla="*/ 484385 h 126"/>
                      <a:gd name="T10" fmla="*/ 46556 w 80"/>
                      <a:gd name="T11" fmla="*/ 452093 h 126"/>
                      <a:gd name="T12" fmla="*/ 32589 w 80"/>
                      <a:gd name="T13" fmla="*/ 435946 h 126"/>
                      <a:gd name="T14" fmla="*/ 13967 w 80"/>
                      <a:gd name="T15" fmla="*/ 441328 h 126"/>
                      <a:gd name="T16" fmla="*/ 0 w 80"/>
                      <a:gd name="T17" fmla="*/ 414418 h 126"/>
                      <a:gd name="T18" fmla="*/ 4656 w 80"/>
                      <a:gd name="T19" fmla="*/ 382126 h 126"/>
                      <a:gd name="T20" fmla="*/ 69834 w 80"/>
                      <a:gd name="T21" fmla="*/ 279867 h 126"/>
                      <a:gd name="T22" fmla="*/ 79145 w 80"/>
                      <a:gd name="T23" fmla="*/ 161461 h 126"/>
                      <a:gd name="T24" fmla="*/ 93112 w 80"/>
                      <a:gd name="T25" fmla="*/ 134551 h 126"/>
                      <a:gd name="T26" fmla="*/ 60523 w 80"/>
                      <a:gd name="T27" fmla="*/ 86113 h 126"/>
                      <a:gd name="T28" fmla="*/ 55867 w 80"/>
                      <a:gd name="T29" fmla="*/ 37674 h 126"/>
                      <a:gd name="T30" fmla="*/ 55867 w 80"/>
                      <a:gd name="T31" fmla="*/ 16146 h 126"/>
                      <a:gd name="T32" fmla="*/ 88456 w 80"/>
                      <a:gd name="T33" fmla="*/ 0 h 126"/>
                      <a:gd name="T34" fmla="*/ 372448 w 80"/>
                      <a:gd name="T35" fmla="*/ 166843 h 126"/>
                      <a:gd name="T36" fmla="*/ 372448 w 80"/>
                      <a:gd name="T37" fmla="*/ 328306 h 126"/>
                      <a:gd name="T38" fmla="*/ 335203 w 80"/>
                      <a:gd name="T39" fmla="*/ 339070 h 126"/>
                      <a:gd name="T40" fmla="*/ 316581 w 80"/>
                      <a:gd name="T41" fmla="*/ 403654 h 126"/>
                      <a:gd name="T42" fmla="*/ 297958 w 80"/>
                      <a:gd name="T43" fmla="*/ 446710 h 126"/>
                      <a:gd name="T44" fmla="*/ 316581 w 80"/>
                      <a:gd name="T45" fmla="*/ 462857 h 126"/>
                      <a:gd name="T46" fmla="*/ 339859 w 80"/>
                      <a:gd name="T47" fmla="*/ 495149 h 126"/>
                      <a:gd name="T48" fmla="*/ 335203 w 80"/>
                      <a:gd name="T49" fmla="*/ 532825 h 126"/>
                      <a:gd name="T50" fmla="*/ 293303 w 80"/>
                      <a:gd name="T51" fmla="*/ 538207 h 126"/>
                      <a:gd name="T52" fmla="*/ 256058 w 80"/>
                      <a:gd name="T53" fmla="*/ 597409 h 126"/>
                      <a:gd name="T54" fmla="*/ 209502 w 80"/>
                      <a:gd name="T55" fmla="*/ 608173 h 126"/>
                      <a:gd name="T56" fmla="*/ 186224 w 80"/>
                      <a:gd name="T57" fmla="*/ 645847 h 126"/>
                      <a:gd name="T58" fmla="*/ 102423 w 80"/>
                      <a:gd name="T59" fmla="*/ 672758 h 126"/>
                      <a:gd name="T60" fmla="*/ 69834 w 80"/>
                      <a:gd name="T61" fmla="*/ 672758 h 126"/>
                      <a:gd name="T62" fmla="*/ 65178 w 80"/>
                      <a:gd name="T63" fmla="*/ 645847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 h="126">
                        <a:moveTo>
                          <a:pt x="14" y="120"/>
                        </a:moveTo>
                        <a:cubicBezTo>
                          <a:pt x="12" y="116"/>
                          <a:pt x="4" y="108"/>
                          <a:pt x="4" y="108"/>
                        </a:cubicBezTo>
                        <a:cubicBezTo>
                          <a:pt x="7" y="106"/>
                          <a:pt x="7" y="106"/>
                          <a:pt x="7" y="106"/>
                        </a:cubicBezTo>
                        <a:cubicBezTo>
                          <a:pt x="7" y="106"/>
                          <a:pt x="16" y="108"/>
                          <a:pt x="17" y="106"/>
                        </a:cubicBezTo>
                        <a:cubicBezTo>
                          <a:pt x="17" y="104"/>
                          <a:pt x="13" y="95"/>
                          <a:pt x="14" y="90"/>
                        </a:cubicBezTo>
                        <a:cubicBezTo>
                          <a:pt x="15" y="86"/>
                          <a:pt x="12" y="87"/>
                          <a:pt x="10" y="84"/>
                        </a:cubicBezTo>
                        <a:cubicBezTo>
                          <a:pt x="9" y="82"/>
                          <a:pt x="8" y="81"/>
                          <a:pt x="7" y="81"/>
                        </a:cubicBezTo>
                        <a:cubicBezTo>
                          <a:pt x="6" y="81"/>
                          <a:pt x="3" y="82"/>
                          <a:pt x="3" y="82"/>
                        </a:cubicBezTo>
                        <a:cubicBezTo>
                          <a:pt x="0" y="77"/>
                          <a:pt x="0" y="77"/>
                          <a:pt x="0" y="77"/>
                        </a:cubicBezTo>
                        <a:cubicBezTo>
                          <a:pt x="1" y="76"/>
                          <a:pt x="0" y="72"/>
                          <a:pt x="1" y="71"/>
                        </a:cubicBezTo>
                        <a:cubicBezTo>
                          <a:pt x="1" y="70"/>
                          <a:pt x="15" y="53"/>
                          <a:pt x="15" y="52"/>
                        </a:cubicBezTo>
                        <a:cubicBezTo>
                          <a:pt x="16" y="51"/>
                          <a:pt x="16" y="32"/>
                          <a:pt x="17" y="30"/>
                        </a:cubicBezTo>
                        <a:cubicBezTo>
                          <a:pt x="18" y="28"/>
                          <a:pt x="20" y="25"/>
                          <a:pt x="20" y="25"/>
                        </a:cubicBezTo>
                        <a:cubicBezTo>
                          <a:pt x="13" y="16"/>
                          <a:pt x="13" y="16"/>
                          <a:pt x="13" y="16"/>
                        </a:cubicBezTo>
                        <a:cubicBezTo>
                          <a:pt x="12" y="7"/>
                          <a:pt x="12" y="7"/>
                          <a:pt x="12" y="7"/>
                        </a:cubicBezTo>
                        <a:cubicBezTo>
                          <a:pt x="12" y="3"/>
                          <a:pt x="12" y="3"/>
                          <a:pt x="12" y="3"/>
                        </a:cubicBezTo>
                        <a:cubicBezTo>
                          <a:pt x="19" y="0"/>
                          <a:pt x="19" y="0"/>
                          <a:pt x="19" y="0"/>
                        </a:cubicBezTo>
                        <a:cubicBezTo>
                          <a:pt x="80" y="31"/>
                          <a:pt x="80" y="31"/>
                          <a:pt x="80" y="31"/>
                        </a:cubicBezTo>
                        <a:cubicBezTo>
                          <a:pt x="80" y="61"/>
                          <a:pt x="80" y="61"/>
                          <a:pt x="80" y="61"/>
                        </a:cubicBezTo>
                        <a:cubicBezTo>
                          <a:pt x="80" y="61"/>
                          <a:pt x="73" y="62"/>
                          <a:pt x="72" y="63"/>
                        </a:cubicBezTo>
                        <a:cubicBezTo>
                          <a:pt x="70" y="65"/>
                          <a:pt x="69" y="72"/>
                          <a:pt x="68" y="75"/>
                        </a:cubicBezTo>
                        <a:cubicBezTo>
                          <a:pt x="68" y="78"/>
                          <a:pt x="65" y="80"/>
                          <a:pt x="64" y="83"/>
                        </a:cubicBezTo>
                        <a:cubicBezTo>
                          <a:pt x="64" y="87"/>
                          <a:pt x="68" y="85"/>
                          <a:pt x="68" y="86"/>
                        </a:cubicBezTo>
                        <a:cubicBezTo>
                          <a:pt x="68" y="88"/>
                          <a:pt x="71" y="90"/>
                          <a:pt x="73" y="92"/>
                        </a:cubicBezTo>
                        <a:cubicBezTo>
                          <a:pt x="72" y="99"/>
                          <a:pt x="72" y="99"/>
                          <a:pt x="72" y="99"/>
                        </a:cubicBezTo>
                        <a:cubicBezTo>
                          <a:pt x="70" y="97"/>
                          <a:pt x="65" y="99"/>
                          <a:pt x="63" y="100"/>
                        </a:cubicBezTo>
                        <a:cubicBezTo>
                          <a:pt x="62" y="100"/>
                          <a:pt x="57" y="109"/>
                          <a:pt x="55" y="111"/>
                        </a:cubicBezTo>
                        <a:cubicBezTo>
                          <a:pt x="53" y="113"/>
                          <a:pt x="47" y="113"/>
                          <a:pt x="45" y="113"/>
                        </a:cubicBezTo>
                        <a:cubicBezTo>
                          <a:pt x="44" y="114"/>
                          <a:pt x="42" y="120"/>
                          <a:pt x="40" y="120"/>
                        </a:cubicBezTo>
                        <a:cubicBezTo>
                          <a:pt x="37" y="121"/>
                          <a:pt x="24" y="124"/>
                          <a:pt x="22" y="125"/>
                        </a:cubicBezTo>
                        <a:cubicBezTo>
                          <a:pt x="19" y="126"/>
                          <a:pt x="15" y="125"/>
                          <a:pt x="15" y="125"/>
                        </a:cubicBezTo>
                        <a:cubicBezTo>
                          <a:pt x="16" y="124"/>
                          <a:pt x="16" y="122"/>
                          <a:pt x="14" y="12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4" name="Freeform 311">
                    <a:extLst>
                      <a:ext uri="{FF2B5EF4-FFF2-40B4-BE49-F238E27FC236}">
                        <a16:creationId xmlns:a16="http://schemas.microsoft.com/office/drawing/2014/main" id="{70168982-D900-5B5E-90BB-CF008C59F917}"/>
                      </a:ext>
                    </a:extLst>
                  </p:cNvPr>
                  <p:cNvSpPr>
                    <a:spLocks/>
                  </p:cNvSpPr>
                  <p:nvPr>
                    <p:custDataLst>
                      <p:tags r:id="rId226"/>
                    </p:custDataLst>
                  </p:nvPr>
                </p:nvSpPr>
                <p:spPr bwMode="auto">
                  <a:xfrm>
                    <a:off x="6091049" y="4353637"/>
                    <a:ext cx="517387" cy="520548"/>
                  </a:xfrm>
                  <a:custGeom>
                    <a:avLst/>
                    <a:gdLst>
                      <a:gd name="T0" fmla="*/ 0 w 149"/>
                      <a:gd name="T1" fmla="*/ 419350 h 144"/>
                      <a:gd name="T2" fmla="*/ 32804 w 149"/>
                      <a:gd name="T3" fmla="*/ 403220 h 144"/>
                      <a:gd name="T4" fmla="*/ 65606 w 149"/>
                      <a:gd name="T5" fmla="*/ 408597 h 144"/>
                      <a:gd name="T6" fmla="*/ 89038 w 149"/>
                      <a:gd name="T7" fmla="*/ 397844 h 144"/>
                      <a:gd name="T8" fmla="*/ 117155 w 149"/>
                      <a:gd name="T9" fmla="*/ 413972 h 144"/>
                      <a:gd name="T10" fmla="*/ 154645 w 149"/>
                      <a:gd name="T11" fmla="*/ 344080 h 144"/>
                      <a:gd name="T12" fmla="*/ 182762 w 149"/>
                      <a:gd name="T13" fmla="*/ 263438 h 144"/>
                      <a:gd name="T14" fmla="*/ 215566 w 149"/>
                      <a:gd name="T15" fmla="*/ 215051 h 144"/>
                      <a:gd name="T16" fmla="*/ 229623 w 149"/>
                      <a:gd name="T17" fmla="*/ 123654 h 144"/>
                      <a:gd name="T18" fmla="*/ 243683 w 149"/>
                      <a:gd name="T19" fmla="*/ 69892 h 144"/>
                      <a:gd name="T20" fmla="*/ 243683 w 149"/>
                      <a:gd name="T21" fmla="*/ 48386 h 144"/>
                      <a:gd name="T22" fmla="*/ 267113 w 149"/>
                      <a:gd name="T23" fmla="*/ 10753 h 144"/>
                      <a:gd name="T24" fmla="*/ 313976 w 149"/>
                      <a:gd name="T25" fmla="*/ 37634 h 144"/>
                      <a:gd name="T26" fmla="*/ 379583 w 149"/>
                      <a:gd name="T27" fmla="*/ 48386 h 144"/>
                      <a:gd name="T28" fmla="*/ 398327 w 149"/>
                      <a:gd name="T29" fmla="*/ 21505 h 144"/>
                      <a:gd name="T30" fmla="*/ 468621 w 149"/>
                      <a:gd name="T31" fmla="*/ 10753 h 144"/>
                      <a:gd name="T32" fmla="*/ 529540 w 149"/>
                      <a:gd name="T33" fmla="*/ 0 h 144"/>
                      <a:gd name="T34" fmla="*/ 548285 w 149"/>
                      <a:gd name="T35" fmla="*/ 5375 h 144"/>
                      <a:gd name="T36" fmla="*/ 567031 w 149"/>
                      <a:gd name="T37" fmla="*/ 21505 h 144"/>
                      <a:gd name="T38" fmla="*/ 604521 w 149"/>
                      <a:gd name="T39" fmla="*/ 43011 h 144"/>
                      <a:gd name="T40" fmla="*/ 632638 w 149"/>
                      <a:gd name="T41" fmla="*/ 26881 h 144"/>
                      <a:gd name="T42" fmla="*/ 651383 w 149"/>
                      <a:gd name="T43" fmla="*/ 48386 h 144"/>
                      <a:gd name="T44" fmla="*/ 684185 w 149"/>
                      <a:gd name="T45" fmla="*/ 69892 h 144"/>
                      <a:gd name="T46" fmla="*/ 674813 w 149"/>
                      <a:gd name="T47" fmla="*/ 112901 h 144"/>
                      <a:gd name="T48" fmla="*/ 698244 w 149"/>
                      <a:gd name="T49" fmla="*/ 134407 h 144"/>
                      <a:gd name="T50" fmla="*/ 665440 w 149"/>
                      <a:gd name="T51" fmla="*/ 177418 h 144"/>
                      <a:gd name="T52" fmla="*/ 637323 w 149"/>
                      <a:gd name="T53" fmla="*/ 220427 h 144"/>
                      <a:gd name="T54" fmla="*/ 623266 w 149"/>
                      <a:gd name="T55" fmla="*/ 274190 h 144"/>
                      <a:gd name="T56" fmla="*/ 604521 w 149"/>
                      <a:gd name="T57" fmla="*/ 322577 h 144"/>
                      <a:gd name="T58" fmla="*/ 609206 w 149"/>
                      <a:gd name="T59" fmla="*/ 338705 h 144"/>
                      <a:gd name="T60" fmla="*/ 613893 w 149"/>
                      <a:gd name="T61" fmla="*/ 370963 h 144"/>
                      <a:gd name="T62" fmla="*/ 623266 w 149"/>
                      <a:gd name="T63" fmla="*/ 403220 h 144"/>
                      <a:gd name="T64" fmla="*/ 627951 w 149"/>
                      <a:gd name="T65" fmla="*/ 462359 h 144"/>
                      <a:gd name="T66" fmla="*/ 656068 w 149"/>
                      <a:gd name="T67" fmla="*/ 505370 h 144"/>
                      <a:gd name="T68" fmla="*/ 674813 w 149"/>
                      <a:gd name="T69" fmla="*/ 548379 h 144"/>
                      <a:gd name="T70" fmla="*/ 613893 w 149"/>
                      <a:gd name="T71" fmla="*/ 564509 h 144"/>
                      <a:gd name="T72" fmla="*/ 595148 w 149"/>
                      <a:gd name="T73" fmla="*/ 602143 h 144"/>
                      <a:gd name="T74" fmla="*/ 599834 w 149"/>
                      <a:gd name="T75" fmla="*/ 688163 h 144"/>
                      <a:gd name="T76" fmla="*/ 642010 w 149"/>
                      <a:gd name="T77" fmla="*/ 720421 h 144"/>
                      <a:gd name="T78" fmla="*/ 632638 w 149"/>
                      <a:gd name="T79" fmla="*/ 774183 h 144"/>
                      <a:gd name="T80" fmla="*/ 632638 w 149"/>
                      <a:gd name="T81" fmla="*/ 774183 h 144"/>
                      <a:gd name="T82" fmla="*/ 595148 w 149"/>
                      <a:gd name="T83" fmla="*/ 741925 h 144"/>
                      <a:gd name="T84" fmla="*/ 548285 w 149"/>
                      <a:gd name="T85" fmla="*/ 693538 h 144"/>
                      <a:gd name="T86" fmla="*/ 520168 w 149"/>
                      <a:gd name="T87" fmla="*/ 709668 h 144"/>
                      <a:gd name="T88" fmla="*/ 482679 w 149"/>
                      <a:gd name="T89" fmla="*/ 682785 h 144"/>
                      <a:gd name="T90" fmla="*/ 431131 w 149"/>
                      <a:gd name="T91" fmla="*/ 672034 h 144"/>
                      <a:gd name="T92" fmla="*/ 379583 w 149"/>
                      <a:gd name="T93" fmla="*/ 666657 h 144"/>
                      <a:gd name="T94" fmla="*/ 360838 w 149"/>
                      <a:gd name="T95" fmla="*/ 607518 h 144"/>
                      <a:gd name="T96" fmla="*/ 351466 w 149"/>
                      <a:gd name="T97" fmla="*/ 516122 h 144"/>
                      <a:gd name="T98" fmla="*/ 276485 w 149"/>
                      <a:gd name="T99" fmla="*/ 499992 h 144"/>
                      <a:gd name="T100" fmla="*/ 262427 w 149"/>
                      <a:gd name="T101" fmla="*/ 543003 h 144"/>
                      <a:gd name="T102" fmla="*/ 201506 w 149"/>
                      <a:gd name="T103" fmla="*/ 553756 h 144"/>
                      <a:gd name="T104" fmla="*/ 164017 w 149"/>
                      <a:gd name="T105" fmla="*/ 462359 h 144"/>
                      <a:gd name="T106" fmla="*/ 60921 w 149"/>
                      <a:gd name="T107" fmla="*/ 456983 h 144"/>
                      <a:gd name="T108" fmla="*/ 18745 w 149"/>
                      <a:gd name="T109" fmla="*/ 478489 h 144"/>
                      <a:gd name="T110" fmla="*/ 18745 w 149"/>
                      <a:gd name="T111" fmla="*/ 473111 h 144"/>
                      <a:gd name="T112" fmla="*/ 0 w 149"/>
                      <a:gd name="T113" fmla="*/ 41935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9" h="144">
                        <a:moveTo>
                          <a:pt x="0" y="78"/>
                        </a:moveTo>
                        <a:cubicBezTo>
                          <a:pt x="1" y="77"/>
                          <a:pt x="5" y="75"/>
                          <a:pt x="7" y="75"/>
                        </a:cubicBezTo>
                        <a:cubicBezTo>
                          <a:pt x="9" y="75"/>
                          <a:pt x="11" y="77"/>
                          <a:pt x="14" y="76"/>
                        </a:cubicBezTo>
                        <a:cubicBezTo>
                          <a:pt x="16" y="75"/>
                          <a:pt x="18" y="75"/>
                          <a:pt x="19" y="74"/>
                        </a:cubicBezTo>
                        <a:cubicBezTo>
                          <a:pt x="21" y="74"/>
                          <a:pt x="22" y="79"/>
                          <a:pt x="25" y="77"/>
                        </a:cubicBezTo>
                        <a:cubicBezTo>
                          <a:pt x="27" y="75"/>
                          <a:pt x="33" y="69"/>
                          <a:pt x="33" y="64"/>
                        </a:cubicBezTo>
                        <a:cubicBezTo>
                          <a:pt x="33" y="59"/>
                          <a:pt x="35" y="52"/>
                          <a:pt x="39" y="49"/>
                        </a:cubicBezTo>
                        <a:cubicBezTo>
                          <a:pt x="42" y="47"/>
                          <a:pt x="46" y="43"/>
                          <a:pt x="46" y="40"/>
                        </a:cubicBezTo>
                        <a:cubicBezTo>
                          <a:pt x="46" y="36"/>
                          <a:pt x="48" y="25"/>
                          <a:pt x="49" y="23"/>
                        </a:cubicBezTo>
                        <a:cubicBezTo>
                          <a:pt x="50" y="21"/>
                          <a:pt x="51" y="16"/>
                          <a:pt x="52" y="13"/>
                        </a:cubicBezTo>
                        <a:cubicBezTo>
                          <a:pt x="52" y="11"/>
                          <a:pt x="52" y="9"/>
                          <a:pt x="52" y="9"/>
                        </a:cubicBezTo>
                        <a:cubicBezTo>
                          <a:pt x="53" y="8"/>
                          <a:pt x="54" y="2"/>
                          <a:pt x="57" y="2"/>
                        </a:cubicBezTo>
                        <a:cubicBezTo>
                          <a:pt x="60" y="2"/>
                          <a:pt x="64" y="7"/>
                          <a:pt x="67" y="7"/>
                        </a:cubicBezTo>
                        <a:cubicBezTo>
                          <a:pt x="70" y="7"/>
                          <a:pt x="78" y="10"/>
                          <a:pt x="81" y="9"/>
                        </a:cubicBezTo>
                        <a:cubicBezTo>
                          <a:pt x="83" y="8"/>
                          <a:pt x="83" y="4"/>
                          <a:pt x="85" y="4"/>
                        </a:cubicBezTo>
                        <a:cubicBezTo>
                          <a:pt x="88" y="4"/>
                          <a:pt x="98" y="3"/>
                          <a:pt x="100" y="2"/>
                        </a:cubicBezTo>
                        <a:cubicBezTo>
                          <a:pt x="102" y="1"/>
                          <a:pt x="110" y="0"/>
                          <a:pt x="113" y="0"/>
                        </a:cubicBezTo>
                        <a:cubicBezTo>
                          <a:pt x="114" y="0"/>
                          <a:pt x="116" y="1"/>
                          <a:pt x="117" y="1"/>
                        </a:cubicBezTo>
                        <a:cubicBezTo>
                          <a:pt x="119" y="2"/>
                          <a:pt x="120" y="3"/>
                          <a:pt x="121" y="4"/>
                        </a:cubicBezTo>
                        <a:cubicBezTo>
                          <a:pt x="123" y="6"/>
                          <a:pt x="124" y="8"/>
                          <a:pt x="129" y="8"/>
                        </a:cubicBezTo>
                        <a:cubicBezTo>
                          <a:pt x="134" y="8"/>
                          <a:pt x="133" y="4"/>
                          <a:pt x="135" y="5"/>
                        </a:cubicBezTo>
                        <a:cubicBezTo>
                          <a:pt x="137" y="6"/>
                          <a:pt x="139" y="9"/>
                          <a:pt x="139" y="9"/>
                        </a:cubicBezTo>
                        <a:cubicBezTo>
                          <a:pt x="146" y="13"/>
                          <a:pt x="146" y="13"/>
                          <a:pt x="146" y="13"/>
                        </a:cubicBezTo>
                        <a:cubicBezTo>
                          <a:pt x="145" y="13"/>
                          <a:pt x="144" y="19"/>
                          <a:pt x="144" y="21"/>
                        </a:cubicBezTo>
                        <a:cubicBezTo>
                          <a:pt x="144" y="22"/>
                          <a:pt x="149" y="25"/>
                          <a:pt x="149" y="25"/>
                        </a:cubicBezTo>
                        <a:cubicBezTo>
                          <a:pt x="149" y="25"/>
                          <a:pt x="144" y="31"/>
                          <a:pt x="142" y="33"/>
                        </a:cubicBezTo>
                        <a:cubicBezTo>
                          <a:pt x="139" y="35"/>
                          <a:pt x="137" y="39"/>
                          <a:pt x="136" y="41"/>
                        </a:cubicBezTo>
                        <a:cubicBezTo>
                          <a:pt x="136" y="43"/>
                          <a:pt x="135" y="49"/>
                          <a:pt x="133" y="51"/>
                        </a:cubicBezTo>
                        <a:cubicBezTo>
                          <a:pt x="132" y="52"/>
                          <a:pt x="129" y="57"/>
                          <a:pt x="129" y="60"/>
                        </a:cubicBezTo>
                        <a:cubicBezTo>
                          <a:pt x="129" y="61"/>
                          <a:pt x="130" y="62"/>
                          <a:pt x="130" y="63"/>
                        </a:cubicBezTo>
                        <a:cubicBezTo>
                          <a:pt x="130" y="65"/>
                          <a:pt x="131" y="67"/>
                          <a:pt x="131" y="69"/>
                        </a:cubicBezTo>
                        <a:cubicBezTo>
                          <a:pt x="132" y="70"/>
                          <a:pt x="132" y="72"/>
                          <a:pt x="133" y="75"/>
                        </a:cubicBezTo>
                        <a:cubicBezTo>
                          <a:pt x="134" y="79"/>
                          <a:pt x="134" y="84"/>
                          <a:pt x="134" y="86"/>
                        </a:cubicBezTo>
                        <a:cubicBezTo>
                          <a:pt x="134" y="88"/>
                          <a:pt x="138" y="92"/>
                          <a:pt x="140" y="94"/>
                        </a:cubicBezTo>
                        <a:cubicBezTo>
                          <a:pt x="142" y="95"/>
                          <a:pt x="143" y="99"/>
                          <a:pt x="144" y="102"/>
                        </a:cubicBezTo>
                        <a:cubicBezTo>
                          <a:pt x="131" y="105"/>
                          <a:pt x="131" y="105"/>
                          <a:pt x="131" y="105"/>
                        </a:cubicBezTo>
                        <a:cubicBezTo>
                          <a:pt x="131" y="105"/>
                          <a:pt x="125" y="110"/>
                          <a:pt x="127" y="112"/>
                        </a:cubicBezTo>
                        <a:cubicBezTo>
                          <a:pt x="128" y="115"/>
                          <a:pt x="127" y="125"/>
                          <a:pt x="128" y="128"/>
                        </a:cubicBezTo>
                        <a:cubicBezTo>
                          <a:pt x="129" y="131"/>
                          <a:pt x="137" y="132"/>
                          <a:pt x="137" y="134"/>
                        </a:cubicBezTo>
                        <a:cubicBezTo>
                          <a:pt x="137" y="136"/>
                          <a:pt x="137" y="143"/>
                          <a:pt x="135" y="144"/>
                        </a:cubicBezTo>
                        <a:cubicBezTo>
                          <a:pt x="135" y="144"/>
                          <a:pt x="135" y="144"/>
                          <a:pt x="135" y="144"/>
                        </a:cubicBezTo>
                        <a:cubicBezTo>
                          <a:pt x="132" y="144"/>
                          <a:pt x="129" y="141"/>
                          <a:pt x="127" y="138"/>
                        </a:cubicBezTo>
                        <a:cubicBezTo>
                          <a:pt x="124" y="136"/>
                          <a:pt x="119" y="131"/>
                          <a:pt x="117" y="129"/>
                        </a:cubicBezTo>
                        <a:cubicBezTo>
                          <a:pt x="117" y="127"/>
                          <a:pt x="114" y="132"/>
                          <a:pt x="111" y="132"/>
                        </a:cubicBezTo>
                        <a:cubicBezTo>
                          <a:pt x="109" y="132"/>
                          <a:pt x="103" y="127"/>
                          <a:pt x="103" y="127"/>
                        </a:cubicBezTo>
                        <a:cubicBezTo>
                          <a:pt x="103" y="127"/>
                          <a:pt x="94" y="125"/>
                          <a:pt x="92" y="125"/>
                        </a:cubicBezTo>
                        <a:cubicBezTo>
                          <a:pt x="90" y="125"/>
                          <a:pt x="80" y="126"/>
                          <a:pt x="81" y="124"/>
                        </a:cubicBezTo>
                        <a:cubicBezTo>
                          <a:pt x="81" y="122"/>
                          <a:pt x="79" y="115"/>
                          <a:pt x="77" y="113"/>
                        </a:cubicBezTo>
                        <a:cubicBezTo>
                          <a:pt x="75" y="111"/>
                          <a:pt x="75" y="96"/>
                          <a:pt x="75" y="96"/>
                        </a:cubicBezTo>
                        <a:cubicBezTo>
                          <a:pt x="59" y="93"/>
                          <a:pt x="59" y="93"/>
                          <a:pt x="59" y="93"/>
                        </a:cubicBezTo>
                        <a:cubicBezTo>
                          <a:pt x="59" y="93"/>
                          <a:pt x="58" y="101"/>
                          <a:pt x="56" y="101"/>
                        </a:cubicBezTo>
                        <a:cubicBezTo>
                          <a:pt x="54" y="101"/>
                          <a:pt x="45" y="103"/>
                          <a:pt x="43" y="103"/>
                        </a:cubicBezTo>
                        <a:cubicBezTo>
                          <a:pt x="41" y="103"/>
                          <a:pt x="37" y="86"/>
                          <a:pt x="35" y="86"/>
                        </a:cubicBezTo>
                        <a:cubicBezTo>
                          <a:pt x="34" y="86"/>
                          <a:pt x="17" y="85"/>
                          <a:pt x="13" y="85"/>
                        </a:cubicBezTo>
                        <a:cubicBezTo>
                          <a:pt x="10" y="85"/>
                          <a:pt x="7" y="87"/>
                          <a:pt x="4" y="89"/>
                        </a:cubicBezTo>
                        <a:cubicBezTo>
                          <a:pt x="4" y="88"/>
                          <a:pt x="4" y="88"/>
                          <a:pt x="4" y="88"/>
                        </a:cubicBezTo>
                        <a:cubicBezTo>
                          <a:pt x="2" y="84"/>
                          <a:pt x="2" y="81"/>
                          <a:pt x="0" y="7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5" name="Freeform 312">
                    <a:extLst>
                      <a:ext uri="{FF2B5EF4-FFF2-40B4-BE49-F238E27FC236}">
                        <a16:creationId xmlns:a16="http://schemas.microsoft.com/office/drawing/2014/main" id="{35AE92DE-6121-AD50-9179-87E012B439BE}"/>
                      </a:ext>
                    </a:extLst>
                  </p:cNvPr>
                  <p:cNvSpPr>
                    <a:spLocks/>
                  </p:cNvSpPr>
                  <p:nvPr>
                    <p:custDataLst>
                      <p:tags r:id="rId227"/>
                    </p:custDataLst>
                  </p:nvPr>
                </p:nvSpPr>
                <p:spPr bwMode="auto">
                  <a:xfrm>
                    <a:off x="6087006" y="4972401"/>
                    <a:ext cx="361765" cy="341794"/>
                  </a:xfrm>
                  <a:custGeom>
                    <a:avLst/>
                    <a:gdLst>
                      <a:gd name="T0" fmla="*/ 4613 w 105"/>
                      <a:gd name="T1" fmla="*/ 37278 h 95"/>
                      <a:gd name="T2" fmla="*/ 0 w 105"/>
                      <a:gd name="T3" fmla="*/ 5326 h 95"/>
                      <a:gd name="T4" fmla="*/ 32295 w 105"/>
                      <a:gd name="T5" fmla="*/ 10651 h 95"/>
                      <a:gd name="T6" fmla="*/ 59977 w 105"/>
                      <a:gd name="T7" fmla="*/ 0 h 95"/>
                      <a:gd name="T8" fmla="*/ 87659 w 105"/>
                      <a:gd name="T9" fmla="*/ 15977 h 95"/>
                      <a:gd name="T10" fmla="*/ 235295 w 105"/>
                      <a:gd name="T11" fmla="*/ 15977 h 95"/>
                      <a:gd name="T12" fmla="*/ 258363 w 105"/>
                      <a:gd name="T13" fmla="*/ 37278 h 95"/>
                      <a:gd name="T14" fmla="*/ 304499 w 105"/>
                      <a:gd name="T15" fmla="*/ 37278 h 95"/>
                      <a:gd name="T16" fmla="*/ 327567 w 105"/>
                      <a:gd name="T17" fmla="*/ 37278 h 95"/>
                      <a:gd name="T18" fmla="*/ 378317 w 105"/>
                      <a:gd name="T19" fmla="*/ 26627 h 95"/>
                      <a:gd name="T20" fmla="*/ 401384 w 105"/>
                      <a:gd name="T21" fmla="*/ 21303 h 95"/>
                      <a:gd name="T22" fmla="*/ 465976 w 105"/>
                      <a:gd name="T23" fmla="*/ 21303 h 95"/>
                      <a:gd name="T24" fmla="*/ 475202 w 105"/>
                      <a:gd name="T25" fmla="*/ 26627 h 95"/>
                      <a:gd name="T26" fmla="*/ 484430 w 105"/>
                      <a:gd name="T27" fmla="*/ 47931 h 95"/>
                      <a:gd name="T28" fmla="*/ 447520 w 105"/>
                      <a:gd name="T29" fmla="*/ 58581 h 95"/>
                      <a:gd name="T30" fmla="*/ 419840 w 105"/>
                      <a:gd name="T31" fmla="*/ 63907 h 95"/>
                      <a:gd name="T32" fmla="*/ 392158 w 105"/>
                      <a:gd name="T33" fmla="*/ 53255 h 95"/>
                      <a:gd name="T34" fmla="*/ 327567 w 105"/>
                      <a:gd name="T35" fmla="*/ 69232 h 95"/>
                      <a:gd name="T36" fmla="*/ 327567 w 105"/>
                      <a:gd name="T37" fmla="*/ 207697 h 95"/>
                      <a:gd name="T38" fmla="*/ 286044 w 105"/>
                      <a:gd name="T39" fmla="*/ 207697 h 95"/>
                      <a:gd name="T40" fmla="*/ 286044 w 105"/>
                      <a:gd name="T41" fmla="*/ 330184 h 95"/>
                      <a:gd name="T42" fmla="*/ 286044 w 105"/>
                      <a:gd name="T43" fmla="*/ 495277 h 95"/>
                      <a:gd name="T44" fmla="*/ 216841 w 105"/>
                      <a:gd name="T45" fmla="*/ 505928 h 95"/>
                      <a:gd name="T46" fmla="*/ 193772 w 105"/>
                      <a:gd name="T47" fmla="*/ 473974 h 95"/>
                      <a:gd name="T48" fmla="*/ 170705 w 105"/>
                      <a:gd name="T49" fmla="*/ 500602 h 95"/>
                      <a:gd name="T50" fmla="*/ 170705 w 105"/>
                      <a:gd name="T51" fmla="*/ 500602 h 95"/>
                      <a:gd name="T52" fmla="*/ 161477 w 105"/>
                      <a:gd name="T53" fmla="*/ 489951 h 95"/>
                      <a:gd name="T54" fmla="*/ 115341 w 105"/>
                      <a:gd name="T55" fmla="*/ 415393 h 95"/>
                      <a:gd name="T56" fmla="*/ 101500 w 105"/>
                      <a:gd name="T57" fmla="*/ 330184 h 95"/>
                      <a:gd name="T58" fmla="*/ 96887 w 105"/>
                      <a:gd name="T59" fmla="*/ 276929 h 95"/>
                      <a:gd name="T60" fmla="*/ 87659 w 105"/>
                      <a:gd name="T61" fmla="*/ 218348 h 95"/>
                      <a:gd name="T62" fmla="*/ 41523 w 105"/>
                      <a:gd name="T63" fmla="*/ 122489 h 95"/>
                      <a:gd name="T64" fmla="*/ 4613 w 105"/>
                      <a:gd name="T65" fmla="*/ 37278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5" h="95">
                        <a:moveTo>
                          <a:pt x="1" y="7"/>
                        </a:moveTo>
                        <a:cubicBezTo>
                          <a:pt x="0" y="6"/>
                          <a:pt x="0" y="3"/>
                          <a:pt x="0" y="1"/>
                        </a:cubicBezTo>
                        <a:cubicBezTo>
                          <a:pt x="0" y="1"/>
                          <a:pt x="4" y="2"/>
                          <a:pt x="7" y="2"/>
                        </a:cubicBezTo>
                        <a:cubicBezTo>
                          <a:pt x="9" y="2"/>
                          <a:pt x="11" y="0"/>
                          <a:pt x="13" y="0"/>
                        </a:cubicBezTo>
                        <a:cubicBezTo>
                          <a:pt x="16" y="0"/>
                          <a:pt x="18" y="3"/>
                          <a:pt x="19" y="3"/>
                        </a:cubicBezTo>
                        <a:cubicBezTo>
                          <a:pt x="20" y="3"/>
                          <a:pt x="51" y="3"/>
                          <a:pt x="51" y="3"/>
                        </a:cubicBezTo>
                        <a:cubicBezTo>
                          <a:pt x="51" y="3"/>
                          <a:pt x="54" y="7"/>
                          <a:pt x="56" y="7"/>
                        </a:cubicBezTo>
                        <a:cubicBezTo>
                          <a:pt x="57" y="7"/>
                          <a:pt x="62" y="7"/>
                          <a:pt x="66" y="7"/>
                        </a:cubicBezTo>
                        <a:cubicBezTo>
                          <a:pt x="71" y="7"/>
                          <a:pt x="71" y="7"/>
                          <a:pt x="71" y="7"/>
                        </a:cubicBezTo>
                        <a:cubicBezTo>
                          <a:pt x="82" y="5"/>
                          <a:pt x="82" y="5"/>
                          <a:pt x="82" y="5"/>
                        </a:cubicBezTo>
                        <a:cubicBezTo>
                          <a:pt x="83" y="5"/>
                          <a:pt x="85" y="5"/>
                          <a:pt x="87" y="4"/>
                        </a:cubicBezTo>
                        <a:cubicBezTo>
                          <a:pt x="93" y="4"/>
                          <a:pt x="100" y="3"/>
                          <a:pt x="101" y="4"/>
                        </a:cubicBezTo>
                        <a:cubicBezTo>
                          <a:pt x="101" y="5"/>
                          <a:pt x="102" y="5"/>
                          <a:pt x="103" y="5"/>
                        </a:cubicBezTo>
                        <a:cubicBezTo>
                          <a:pt x="105" y="9"/>
                          <a:pt x="105" y="9"/>
                          <a:pt x="105" y="9"/>
                        </a:cubicBezTo>
                        <a:cubicBezTo>
                          <a:pt x="97" y="11"/>
                          <a:pt x="97" y="11"/>
                          <a:pt x="97" y="11"/>
                        </a:cubicBezTo>
                        <a:cubicBezTo>
                          <a:pt x="96" y="11"/>
                          <a:pt x="93" y="11"/>
                          <a:pt x="91" y="12"/>
                        </a:cubicBezTo>
                        <a:cubicBezTo>
                          <a:pt x="90" y="13"/>
                          <a:pt x="88" y="10"/>
                          <a:pt x="85" y="10"/>
                        </a:cubicBezTo>
                        <a:cubicBezTo>
                          <a:pt x="85" y="10"/>
                          <a:pt x="74" y="13"/>
                          <a:pt x="71" y="13"/>
                        </a:cubicBezTo>
                        <a:cubicBezTo>
                          <a:pt x="71" y="39"/>
                          <a:pt x="71" y="39"/>
                          <a:pt x="71" y="39"/>
                        </a:cubicBezTo>
                        <a:cubicBezTo>
                          <a:pt x="62" y="39"/>
                          <a:pt x="62" y="39"/>
                          <a:pt x="62" y="39"/>
                        </a:cubicBezTo>
                        <a:cubicBezTo>
                          <a:pt x="62" y="62"/>
                          <a:pt x="62" y="62"/>
                          <a:pt x="62" y="62"/>
                        </a:cubicBezTo>
                        <a:cubicBezTo>
                          <a:pt x="62" y="93"/>
                          <a:pt x="62" y="93"/>
                          <a:pt x="62" y="93"/>
                        </a:cubicBezTo>
                        <a:cubicBezTo>
                          <a:pt x="62" y="93"/>
                          <a:pt x="50" y="95"/>
                          <a:pt x="47" y="95"/>
                        </a:cubicBezTo>
                        <a:cubicBezTo>
                          <a:pt x="45" y="95"/>
                          <a:pt x="44" y="89"/>
                          <a:pt x="42" y="89"/>
                        </a:cubicBezTo>
                        <a:cubicBezTo>
                          <a:pt x="40" y="89"/>
                          <a:pt x="38" y="92"/>
                          <a:pt x="37" y="94"/>
                        </a:cubicBezTo>
                        <a:cubicBezTo>
                          <a:pt x="37" y="94"/>
                          <a:pt x="37" y="94"/>
                          <a:pt x="37" y="94"/>
                        </a:cubicBezTo>
                        <a:cubicBezTo>
                          <a:pt x="37" y="93"/>
                          <a:pt x="36" y="92"/>
                          <a:pt x="35" y="92"/>
                        </a:cubicBezTo>
                        <a:cubicBezTo>
                          <a:pt x="31" y="88"/>
                          <a:pt x="26" y="84"/>
                          <a:pt x="25" y="78"/>
                        </a:cubicBezTo>
                        <a:cubicBezTo>
                          <a:pt x="25" y="72"/>
                          <a:pt x="24" y="66"/>
                          <a:pt x="22" y="62"/>
                        </a:cubicBezTo>
                        <a:cubicBezTo>
                          <a:pt x="21" y="58"/>
                          <a:pt x="21" y="56"/>
                          <a:pt x="21" y="52"/>
                        </a:cubicBezTo>
                        <a:cubicBezTo>
                          <a:pt x="21" y="49"/>
                          <a:pt x="22" y="46"/>
                          <a:pt x="19" y="41"/>
                        </a:cubicBezTo>
                        <a:cubicBezTo>
                          <a:pt x="17" y="36"/>
                          <a:pt x="12" y="27"/>
                          <a:pt x="9" y="23"/>
                        </a:cubicBezTo>
                        <a:cubicBezTo>
                          <a:pt x="6" y="19"/>
                          <a:pt x="1" y="12"/>
                          <a:pt x="1"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6" name="Freeform 313">
                    <a:extLst>
                      <a:ext uri="{FF2B5EF4-FFF2-40B4-BE49-F238E27FC236}">
                        <a16:creationId xmlns:a16="http://schemas.microsoft.com/office/drawing/2014/main" id="{A6DB0086-17EF-AE11-C5E7-FD10331FAF29}"/>
                      </a:ext>
                    </a:extLst>
                  </p:cNvPr>
                  <p:cNvSpPr>
                    <a:spLocks/>
                  </p:cNvSpPr>
                  <p:nvPr>
                    <p:custDataLst>
                      <p:tags r:id="rId228"/>
                    </p:custDataLst>
                  </p:nvPr>
                </p:nvSpPr>
                <p:spPr bwMode="auto">
                  <a:xfrm>
                    <a:off x="6087006" y="4660073"/>
                    <a:ext cx="325387" cy="337865"/>
                  </a:xfrm>
                  <a:custGeom>
                    <a:avLst/>
                    <a:gdLst>
                      <a:gd name="T0" fmla="*/ 0 w 94"/>
                      <a:gd name="T1" fmla="*/ 467732 h 94"/>
                      <a:gd name="T2" fmla="*/ 4657 w 94"/>
                      <a:gd name="T3" fmla="*/ 419896 h 94"/>
                      <a:gd name="T4" fmla="*/ 23285 w 94"/>
                      <a:gd name="T5" fmla="*/ 356115 h 94"/>
                      <a:gd name="T6" fmla="*/ 27942 w 94"/>
                      <a:gd name="T7" fmla="*/ 308279 h 94"/>
                      <a:gd name="T8" fmla="*/ 60541 w 94"/>
                      <a:gd name="T9" fmla="*/ 271072 h 94"/>
                      <a:gd name="T10" fmla="*/ 74512 w 94"/>
                      <a:gd name="T11" fmla="*/ 207291 h 94"/>
                      <a:gd name="T12" fmla="*/ 41913 w 94"/>
                      <a:gd name="T13" fmla="*/ 138193 h 94"/>
                      <a:gd name="T14" fmla="*/ 60541 w 94"/>
                      <a:gd name="T15" fmla="*/ 106303 h 94"/>
                      <a:gd name="T16" fmla="*/ 23285 w 94"/>
                      <a:gd name="T17" fmla="*/ 21260 h 94"/>
                      <a:gd name="T18" fmla="*/ 65198 w 94"/>
                      <a:gd name="T19" fmla="*/ 0 h 94"/>
                      <a:gd name="T20" fmla="*/ 167654 w 94"/>
                      <a:gd name="T21" fmla="*/ 5316 h 94"/>
                      <a:gd name="T22" fmla="*/ 204910 w 94"/>
                      <a:gd name="T23" fmla="*/ 95672 h 94"/>
                      <a:gd name="T24" fmla="*/ 265451 w 94"/>
                      <a:gd name="T25" fmla="*/ 85043 h 94"/>
                      <a:gd name="T26" fmla="*/ 279422 w 94"/>
                      <a:gd name="T27" fmla="*/ 42521 h 94"/>
                      <a:gd name="T28" fmla="*/ 353936 w 94"/>
                      <a:gd name="T29" fmla="*/ 58467 h 94"/>
                      <a:gd name="T30" fmla="*/ 363250 w 94"/>
                      <a:gd name="T31" fmla="*/ 148824 h 94"/>
                      <a:gd name="T32" fmla="*/ 381878 w 94"/>
                      <a:gd name="T33" fmla="*/ 207291 h 94"/>
                      <a:gd name="T34" fmla="*/ 433105 w 94"/>
                      <a:gd name="T35" fmla="*/ 212605 h 94"/>
                      <a:gd name="T36" fmla="*/ 437762 w 94"/>
                      <a:gd name="T37" fmla="*/ 297648 h 94"/>
                      <a:gd name="T38" fmla="*/ 363250 w 94"/>
                      <a:gd name="T39" fmla="*/ 297648 h 94"/>
                      <a:gd name="T40" fmla="*/ 363250 w 94"/>
                      <a:gd name="T41" fmla="*/ 425211 h 94"/>
                      <a:gd name="T42" fmla="*/ 405163 w 94"/>
                      <a:gd name="T43" fmla="*/ 483679 h 94"/>
                      <a:gd name="T44" fmla="*/ 381878 w 94"/>
                      <a:gd name="T45" fmla="*/ 488992 h 94"/>
                      <a:gd name="T46" fmla="*/ 330651 w 94"/>
                      <a:gd name="T47" fmla="*/ 499623 h 94"/>
                      <a:gd name="T48" fmla="*/ 307364 w 94"/>
                      <a:gd name="T49" fmla="*/ 499623 h 94"/>
                      <a:gd name="T50" fmla="*/ 260794 w 94"/>
                      <a:gd name="T51" fmla="*/ 499623 h 94"/>
                      <a:gd name="T52" fmla="*/ 237509 w 94"/>
                      <a:gd name="T53" fmla="*/ 478363 h 94"/>
                      <a:gd name="T54" fmla="*/ 88483 w 94"/>
                      <a:gd name="T55" fmla="*/ 478363 h 94"/>
                      <a:gd name="T56" fmla="*/ 60541 w 94"/>
                      <a:gd name="T57" fmla="*/ 462417 h 94"/>
                      <a:gd name="T58" fmla="*/ 32599 w 94"/>
                      <a:gd name="T59" fmla="*/ 473048 h 94"/>
                      <a:gd name="T60" fmla="*/ 0 w 94"/>
                      <a:gd name="T61" fmla="*/ 467732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4" h="94">
                        <a:moveTo>
                          <a:pt x="0" y="88"/>
                        </a:moveTo>
                        <a:cubicBezTo>
                          <a:pt x="0" y="85"/>
                          <a:pt x="0" y="81"/>
                          <a:pt x="1" y="79"/>
                        </a:cubicBezTo>
                        <a:cubicBezTo>
                          <a:pt x="2" y="75"/>
                          <a:pt x="4" y="70"/>
                          <a:pt x="5" y="67"/>
                        </a:cubicBezTo>
                        <a:cubicBezTo>
                          <a:pt x="5" y="64"/>
                          <a:pt x="6" y="59"/>
                          <a:pt x="6" y="58"/>
                        </a:cubicBezTo>
                        <a:cubicBezTo>
                          <a:pt x="6" y="57"/>
                          <a:pt x="12" y="53"/>
                          <a:pt x="13" y="51"/>
                        </a:cubicBezTo>
                        <a:cubicBezTo>
                          <a:pt x="15" y="48"/>
                          <a:pt x="18" y="43"/>
                          <a:pt x="16" y="39"/>
                        </a:cubicBezTo>
                        <a:cubicBezTo>
                          <a:pt x="14" y="34"/>
                          <a:pt x="10" y="29"/>
                          <a:pt x="9" y="26"/>
                        </a:cubicBezTo>
                        <a:cubicBezTo>
                          <a:pt x="9" y="24"/>
                          <a:pt x="13" y="23"/>
                          <a:pt x="13" y="20"/>
                        </a:cubicBezTo>
                        <a:cubicBezTo>
                          <a:pt x="12" y="18"/>
                          <a:pt x="7" y="8"/>
                          <a:pt x="5" y="4"/>
                        </a:cubicBezTo>
                        <a:cubicBezTo>
                          <a:pt x="8" y="2"/>
                          <a:pt x="11" y="0"/>
                          <a:pt x="14" y="0"/>
                        </a:cubicBezTo>
                        <a:cubicBezTo>
                          <a:pt x="18" y="0"/>
                          <a:pt x="35" y="1"/>
                          <a:pt x="36" y="1"/>
                        </a:cubicBezTo>
                        <a:cubicBezTo>
                          <a:pt x="38" y="1"/>
                          <a:pt x="42" y="18"/>
                          <a:pt x="44" y="18"/>
                        </a:cubicBezTo>
                        <a:cubicBezTo>
                          <a:pt x="46" y="18"/>
                          <a:pt x="55" y="16"/>
                          <a:pt x="57" y="16"/>
                        </a:cubicBezTo>
                        <a:cubicBezTo>
                          <a:pt x="59" y="16"/>
                          <a:pt x="60" y="8"/>
                          <a:pt x="60" y="8"/>
                        </a:cubicBezTo>
                        <a:cubicBezTo>
                          <a:pt x="76" y="11"/>
                          <a:pt x="76" y="11"/>
                          <a:pt x="76" y="11"/>
                        </a:cubicBezTo>
                        <a:cubicBezTo>
                          <a:pt x="76" y="11"/>
                          <a:pt x="76" y="26"/>
                          <a:pt x="78" y="28"/>
                        </a:cubicBezTo>
                        <a:cubicBezTo>
                          <a:pt x="80" y="30"/>
                          <a:pt x="82" y="37"/>
                          <a:pt x="82" y="39"/>
                        </a:cubicBezTo>
                        <a:cubicBezTo>
                          <a:pt x="81" y="41"/>
                          <a:pt x="91" y="40"/>
                          <a:pt x="93" y="40"/>
                        </a:cubicBezTo>
                        <a:cubicBezTo>
                          <a:pt x="94" y="56"/>
                          <a:pt x="94" y="56"/>
                          <a:pt x="94" y="56"/>
                        </a:cubicBezTo>
                        <a:cubicBezTo>
                          <a:pt x="78" y="56"/>
                          <a:pt x="78" y="56"/>
                          <a:pt x="78" y="56"/>
                        </a:cubicBezTo>
                        <a:cubicBezTo>
                          <a:pt x="78" y="80"/>
                          <a:pt x="78" y="80"/>
                          <a:pt x="78" y="80"/>
                        </a:cubicBezTo>
                        <a:cubicBezTo>
                          <a:pt x="87" y="91"/>
                          <a:pt x="87" y="91"/>
                          <a:pt x="87" y="91"/>
                        </a:cubicBezTo>
                        <a:cubicBezTo>
                          <a:pt x="85" y="92"/>
                          <a:pt x="83" y="92"/>
                          <a:pt x="82" y="92"/>
                        </a:cubicBezTo>
                        <a:cubicBezTo>
                          <a:pt x="71" y="94"/>
                          <a:pt x="71" y="94"/>
                          <a:pt x="71" y="94"/>
                        </a:cubicBezTo>
                        <a:cubicBezTo>
                          <a:pt x="66" y="94"/>
                          <a:pt x="66" y="94"/>
                          <a:pt x="66" y="94"/>
                        </a:cubicBezTo>
                        <a:cubicBezTo>
                          <a:pt x="62" y="94"/>
                          <a:pt x="57" y="94"/>
                          <a:pt x="56" y="94"/>
                        </a:cubicBezTo>
                        <a:cubicBezTo>
                          <a:pt x="54" y="94"/>
                          <a:pt x="51" y="90"/>
                          <a:pt x="51" y="90"/>
                        </a:cubicBezTo>
                        <a:cubicBezTo>
                          <a:pt x="51" y="90"/>
                          <a:pt x="20" y="90"/>
                          <a:pt x="19" y="90"/>
                        </a:cubicBezTo>
                        <a:cubicBezTo>
                          <a:pt x="18" y="90"/>
                          <a:pt x="16" y="87"/>
                          <a:pt x="13" y="87"/>
                        </a:cubicBezTo>
                        <a:cubicBezTo>
                          <a:pt x="11" y="87"/>
                          <a:pt x="9" y="89"/>
                          <a:pt x="7" y="89"/>
                        </a:cubicBezTo>
                        <a:cubicBezTo>
                          <a:pt x="4" y="89"/>
                          <a:pt x="0" y="88"/>
                          <a:pt x="0" y="8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7" name="Freeform 314">
                    <a:extLst>
                      <a:ext uri="{FF2B5EF4-FFF2-40B4-BE49-F238E27FC236}">
                        <a16:creationId xmlns:a16="http://schemas.microsoft.com/office/drawing/2014/main" id="{01ABC495-9D23-A5C2-7F89-3885A74CCD68}"/>
                      </a:ext>
                    </a:extLst>
                  </p:cNvPr>
                  <p:cNvSpPr>
                    <a:spLocks/>
                  </p:cNvSpPr>
                  <p:nvPr>
                    <p:custDataLst>
                      <p:tags r:id="rId229"/>
                    </p:custDataLst>
                  </p:nvPr>
                </p:nvSpPr>
                <p:spPr bwMode="auto">
                  <a:xfrm>
                    <a:off x="6066795" y="4400781"/>
                    <a:ext cx="204126" cy="235720"/>
                  </a:xfrm>
                  <a:custGeom>
                    <a:avLst/>
                    <a:gdLst>
                      <a:gd name="T0" fmla="*/ 32565 w 59"/>
                      <a:gd name="T1" fmla="*/ 335867 h 66"/>
                      <a:gd name="T2" fmla="*/ 0 w 59"/>
                      <a:gd name="T3" fmla="*/ 299133 h 66"/>
                      <a:gd name="T4" fmla="*/ 23261 w 59"/>
                      <a:gd name="T5" fmla="*/ 288636 h 66"/>
                      <a:gd name="T6" fmla="*/ 37218 w 59"/>
                      <a:gd name="T7" fmla="*/ 293884 h 66"/>
                      <a:gd name="T8" fmla="*/ 46522 w 59"/>
                      <a:gd name="T9" fmla="*/ 262396 h 66"/>
                      <a:gd name="T10" fmla="*/ 23261 w 59"/>
                      <a:gd name="T11" fmla="*/ 251900 h 66"/>
                      <a:gd name="T12" fmla="*/ 27914 w 59"/>
                      <a:gd name="T13" fmla="*/ 220413 h 66"/>
                      <a:gd name="T14" fmla="*/ 107000 w 59"/>
                      <a:gd name="T15" fmla="*/ 241405 h 66"/>
                      <a:gd name="T16" fmla="*/ 125608 w 59"/>
                      <a:gd name="T17" fmla="*/ 178429 h 66"/>
                      <a:gd name="T18" fmla="*/ 102347 w 59"/>
                      <a:gd name="T19" fmla="*/ 141695 h 66"/>
                      <a:gd name="T20" fmla="*/ 125608 w 59"/>
                      <a:gd name="T21" fmla="*/ 104958 h 66"/>
                      <a:gd name="T22" fmla="*/ 83739 w 59"/>
                      <a:gd name="T23" fmla="*/ 94464 h 66"/>
                      <a:gd name="T24" fmla="*/ 79086 w 59"/>
                      <a:gd name="T25" fmla="*/ 73471 h 66"/>
                      <a:gd name="T26" fmla="*/ 83739 w 59"/>
                      <a:gd name="T27" fmla="*/ 52480 h 66"/>
                      <a:gd name="T28" fmla="*/ 83739 w 59"/>
                      <a:gd name="T29" fmla="*/ 52480 h 66"/>
                      <a:gd name="T30" fmla="*/ 120955 w 59"/>
                      <a:gd name="T31" fmla="*/ 57727 h 66"/>
                      <a:gd name="T32" fmla="*/ 186087 w 59"/>
                      <a:gd name="T33" fmla="*/ 78718 h 66"/>
                      <a:gd name="T34" fmla="*/ 186087 w 59"/>
                      <a:gd name="T35" fmla="*/ 41984 h 66"/>
                      <a:gd name="T36" fmla="*/ 204694 w 59"/>
                      <a:gd name="T37" fmla="*/ 31487 h 66"/>
                      <a:gd name="T38" fmla="*/ 209347 w 59"/>
                      <a:gd name="T39" fmla="*/ 0 h 66"/>
                      <a:gd name="T40" fmla="*/ 274477 w 59"/>
                      <a:gd name="T41" fmla="*/ 0 h 66"/>
                      <a:gd name="T42" fmla="*/ 260520 w 59"/>
                      <a:gd name="T43" fmla="*/ 52480 h 66"/>
                      <a:gd name="T44" fmla="*/ 246563 w 59"/>
                      <a:gd name="T45" fmla="*/ 141695 h 66"/>
                      <a:gd name="T46" fmla="*/ 213998 w 59"/>
                      <a:gd name="T47" fmla="*/ 188925 h 66"/>
                      <a:gd name="T48" fmla="*/ 186087 w 59"/>
                      <a:gd name="T49" fmla="*/ 267645 h 66"/>
                      <a:gd name="T50" fmla="*/ 148869 w 59"/>
                      <a:gd name="T51" fmla="*/ 335867 h 66"/>
                      <a:gd name="T52" fmla="*/ 120955 w 59"/>
                      <a:gd name="T53" fmla="*/ 320124 h 66"/>
                      <a:gd name="T54" fmla="*/ 97694 w 59"/>
                      <a:gd name="T55" fmla="*/ 330620 h 66"/>
                      <a:gd name="T56" fmla="*/ 65130 w 59"/>
                      <a:gd name="T57" fmla="*/ 325373 h 66"/>
                      <a:gd name="T58" fmla="*/ 32565 w 59"/>
                      <a:gd name="T59" fmla="*/ 341116 h 66"/>
                      <a:gd name="T60" fmla="*/ 32565 w 59"/>
                      <a:gd name="T61" fmla="*/ 335867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66">
                        <a:moveTo>
                          <a:pt x="7" y="64"/>
                        </a:moveTo>
                        <a:cubicBezTo>
                          <a:pt x="5" y="62"/>
                          <a:pt x="3" y="60"/>
                          <a:pt x="0" y="57"/>
                        </a:cubicBezTo>
                        <a:cubicBezTo>
                          <a:pt x="2" y="56"/>
                          <a:pt x="4" y="54"/>
                          <a:pt x="5" y="55"/>
                        </a:cubicBezTo>
                        <a:cubicBezTo>
                          <a:pt x="7" y="56"/>
                          <a:pt x="8" y="56"/>
                          <a:pt x="8" y="56"/>
                        </a:cubicBezTo>
                        <a:cubicBezTo>
                          <a:pt x="10" y="50"/>
                          <a:pt x="10" y="50"/>
                          <a:pt x="10" y="50"/>
                        </a:cubicBezTo>
                        <a:cubicBezTo>
                          <a:pt x="5" y="48"/>
                          <a:pt x="5" y="48"/>
                          <a:pt x="5" y="48"/>
                        </a:cubicBezTo>
                        <a:cubicBezTo>
                          <a:pt x="6" y="42"/>
                          <a:pt x="6" y="42"/>
                          <a:pt x="6" y="42"/>
                        </a:cubicBezTo>
                        <a:cubicBezTo>
                          <a:pt x="6" y="42"/>
                          <a:pt x="21" y="46"/>
                          <a:pt x="23" y="46"/>
                        </a:cubicBezTo>
                        <a:cubicBezTo>
                          <a:pt x="26" y="46"/>
                          <a:pt x="29" y="37"/>
                          <a:pt x="27" y="34"/>
                        </a:cubicBezTo>
                        <a:cubicBezTo>
                          <a:pt x="25" y="31"/>
                          <a:pt x="21" y="29"/>
                          <a:pt x="22" y="27"/>
                        </a:cubicBezTo>
                        <a:cubicBezTo>
                          <a:pt x="23" y="24"/>
                          <a:pt x="30" y="22"/>
                          <a:pt x="27" y="20"/>
                        </a:cubicBezTo>
                        <a:cubicBezTo>
                          <a:pt x="24" y="18"/>
                          <a:pt x="19" y="21"/>
                          <a:pt x="18" y="18"/>
                        </a:cubicBezTo>
                        <a:cubicBezTo>
                          <a:pt x="17" y="15"/>
                          <a:pt x="17" y="14"/>
                          <a:pt x="17" y="14"/>
                        </a:cubicBezTo>
                        <a:cubicBezTo>
                          <a:pt x="18" y="10"/>
                          <a:pt x="18" y="10"/>
                          <a:pt x="18" y="10"/>
                        </a:cubicBezTo>
                        <a:cubicBezTo>
                          <a:pt x="18" y="10"/>
                          <a:pt x="18" y="10"/>
                          <a:pt x="18" y="10"/>
                        </a:cubicBezTo>
                        <a:cubicBezTo>
                          <a:pt x="22" y="11"/>
                          <a:pt x="25" y="11"/>
                          <a:pt x="26" y="11"/>
                        </a:cubicBezTo>
                        <a:cubicBezTo>
                          <a:pt x="29" y="11"/>
                          <a:pt x="38" y="16"/>
                          <a:pt x="40" y="15"/>
                        </a:cubicBezTo>
                        <a:cubicBezTo>
                          <a:pt x="41" y="15"/>
                          <a:pt x="41" y="11"/>
                          <a:pt x="40" y="8"/>
                        </a:cubicBezTo>
                        <a:cubicBezTo>
                          <a:pt x="44" y="6"/>
                          <a:pt x="44" y="6"/>
                          <a:pt x="44" y="6"/>
                        </a:cubicBezTo>
                        <a:cubicBezTo>
                          <a:pt x="45" y="0"/>
                          <a:pt x="45" y="0"/>
                          <a:pt x="45" y="0"/>
                        </a:cubicBezTo>
                        <a:cubicBezTo>
                          <a:pt x="59" y="0"/>
                          <a:pt x="59" y="0"/>
                          <a:pt x="59" y="0"/>
                        </a:cubicBezTo>
                        <a:cubicBezTo>
                          <a:pt x="58" y="3"/>
                          <a:pt x="57" y="8"/>
                          <a:pt x="56" y="10"/>
                        </a:cubicBezTo>
                        <a:cubicBezTo>
                          <a:pt x="55" y="12"/>
                          <a:pt x="53" y="23"/>
                          <a:pt x="53" y="27"/>
                        </a:cubicBezTo>
                        <a:cubicBezTo>
                          <a:pt x="53" y="30"/>
                          <a:pt x="49" y="34"/>
                          <a:pt x="46" y="36"/>
                        </a:cubicBezTo>
                        <a:cubicBezTo>
                          <a:pt x="42" y="39"/>
                          <a:pt x="40" y="46"/>
                          <a:pt x="40" y="51"/>
                        </a:cubicBezTo>
                        <a:cubicBezTo>
                          <a:pt x="40" y="56"/>
                          <a:pt x="34" y="62"/>
                          <a:pt x="32" y="64"/>
                        </a:cubicBezTo>
                        <a:cubicBezTo>
                          <a:pt x="29" y="66"/>
                          <a:pt x="28" y="61"/>
                          <a:pt x="26" y="61"/>
                        </a:cubicBezTo>
                        <a:cubicBezTo>
                          <a:pt x="25" y="62"/>
                          <a:pt x="23" y="62"/>
                          <a:pt x="21" y="63"/>
                        </a:cubicBezTo>
                        <a:cubicBezTo>
                          <a:pt x="18" y="64"/>
                          <a:pt x="16" y="62"/>
                          <a:pt x="14" y="62"/>
                        </a:cubicBezTo>
                        <a:cubicBezTo>
                          <a:pt x="12" y="62"/>
                          <a:pt x="8" y="64"/>
                          <a:pt x="7" y="65"/>
                        </a:cubicBezTo>
                        <a:cubicBezTo>
                          <a:pt x="7" y="64"/>
                          <a:pt x="7" y="64"/>
                          <a:pt x="7" y="64"/>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8" name="Freeform 315">
                    <a:extLst>
                      <a:ext uri="{FF2B5EF4-FFF2-40B4-BE49-F238E27FC236}">
                        <a16:creationId xmlns:a16="http://schemas.microsoft.com/office/drawing/2014/main" id="{3A67434A-02B3-D9D5-2A56-9D33693F7C51}"/>
                      </a:ext>
                    </a:extLst>
                  </p:cNvPr>
                  <p:cNvSpPr>
                    <a:spLocks/>
                  </p:cNvSpPr>
                  <p:nvPr>
                    <p:custDataLst>
                      <p:tags r:id="rId230"/>
                    </p:custDataLst>
                  </p:nvPr>
                </p:nvSpPr>
                <p:spPr bwMode="auto">
                  <a:xfrm>
                    <a:off x="6006166" y="4436139"/>
                    <a:ext cx="163703" cy="168933"/>
                  </a:xfrm>
                  <a:custGeom>
                    <a:avLst/>
                    <a:gdLst>
                      <a:gd name="T0" fmla="*/ 14146 w 47"/>
                      <a:gd name="T1" fmla="*/ 159455 h 47"/>
                      <a:gd name="T2" fmla="*/ 0 w 47"/>
                      <a:gd name="T3" fmla="*/ 122248 h 47"/>
                      <a:gd name="T4" fmla="*/ 23576 w 47"/>
                      <a:gd name="T5" fmla="*/ 106303 h 47"/>
                      <a:gd name="T6" fmla="*/ 23576 w 47"/>
                      <a:gd name="T7" fmla="*/ 79727 h 47"/>
                      <a:gd name="T8" fmla="*/ 37720 w 47"/>
                      <a:gd name="T9" fmla="*/ 58467 h 47"/>
                      <a:gd name="T10" fmla="*/ 28290 w 47"/>
                      <a:gd name="T11" fmla="*/ 31891 h 47"/>
                      <a:gd name="T12" fmla="*/ 47151 w 47"/>
                      <a:gd name="T13" fmla="*/ 0 h 47"/>
                      <a:gd name="T14" fmla="*/ 165028 w 47"/>
                      <a:gd name="T15" fmla="*/ 0 h 47"/>
                      <a:gd name="T16" fmla="*/ 165028 w 47"/>
                      <a:gd name="T17" fmla="*/ 0 h 47"/>
                      <a:gd name="T18" fmla="*/ 160313 w 47"/>
                      <a:gd name="T19" fmla="*/ 21260 h 47"/>
                      <a:gd name="T20" fmla="*/ 165028 w 47"/>
                      <a:gd name="T21" fmla="*/ 42521 h 47"/>
                      <a:gd name="T22" fmla="*/ 207463 w 47"/>
                      <a:gd name="T23" fmla="*/ 53152 h 47"/>
                      <a:gd name="T24" fmla="*/ 183889 w 47"/>
                      <a:gd name="T25" fmla="*/ 90357 h 47"/>
                      <a:gd name="T26" fmla="*/ 207463 w 47"/>
                      <a:gd name="T27" fmla="*/ 127564 h 47"/>
                      <a:gd name="T28" fmla="*/ 188604 w 47"/>
                      <a:gd name="T29" fmla="*/ 191345 h 47"/>
                      <a:gd name="T30" fmla="*/ 108447 w 47"/>
                      <a:gd name="T31" fmla="*/ 170084 h 47"/>
                      <a:gd name="T32" fmla="*/ 103732 w 47"/>
                      <a:gd name="T33" fmla="*/ 201976 h 47"/>
                      <a:gd name="T34" fmla="*/ 127308 w 47"/>
                      <a:gd name="T35" fmla="*/ 212605 h 47"/>
                      <a:gd name="T36" fmla="*/ 117877 w 47"/>
                      <a:gd name="T37" fmla="*/ 244496 h 47"/>
                      <a:gd name="T38" fmla="*/ 103732 w 47"/>
                      <a:gd name="T39" fmla="*/ 239181 h 47"/>
                      <a:gd name="T40" fmla="*/ 80157 w 47"/>
                      <a:gd name="T41" fmla="*/ 249812 h 47"/>
                      <a:gd name="T42" fmla="*/ 56581 w 47"/>
                      <a:gd name="T43" fmla="*/ 223236 h 47"/>
                      <a:gd name="T44" fmla="*/ 14146 w 47"/>
                      <a:gd name="T45" fmla="*/ 159455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7">
                        <a:moveTo>
                          <a:pt x="3" y="30"/>
                        </a:moveTo>
                        <a:cubicBezTo>
                          <a:pt x="2" y="28"/>
                          <a:pt x="0" y="24"/>
                          <a:pt x="0" y="23"/>
                        </a:cubicBezTo>
                        <a:cubicBezTo>
                          <a:pt x="0" y="22"/>
                          <a:pt x="5" y="22"/>
                          <a:pt x="5" y="20"/>
                        </a:cubicBezTo>
                        <a:cubicBezTo>
                          <a:pt x="5" y="19"/>
                          <a:pt x="4" y="16"/>
                          <a:pt x="5" y="15"/>
                        </a:cubicBezTo>
                        <a:cubicBezTo>
                          <a:pt x="6" y="13"/>
                          <a:pt x="8" y="12"/>
                          <a:pt x="8" y="11"/>
                        </a:cubicBezTo>
                        <a:cubicBezTo>
                          <a:pt x="8" y="9"/>
                          <a:pt x="5" y="8"/>
                          <a:pt x="6" y="6"/>
                        </a:cubicBezTo>
                        <a:cubicBezTo>
                          <a:pt x="7" y="5"/>
                          <a:pt x="9" y="2"/>
                          <a:pt x="10" y="0"/>
                        </a:cubicBezTo>
                        <a:cubicBezTo>
                          <a:pt x="11" y="0"/>
                          <a:pt x="26" y="0"/>
                          <a:pt x="35" y="0"/>
                        </a:cubicBezTo>
                        <a:cubicBezTo>
                          <a:pt x="35" y="0"/>
                          <a:pt x="35" y="0"/>
                          <a:pt x="35" y="0"/>
                        </a:cubicBezTo>
                        <a:cubicBezTo>
                          <a:pt x="34" y="4"/>
                          <a:pt x="34" y="4"/>
                          <a:pt x="34" y="4"/>
                        </a:cubicBezTo>
                        <a:cubicBezTo>
                          <a:pt x="34" y="4"/>
                          <a:pt x="34" y="5"/>
                          <a:pt x="35" y="8"/>
                        </a:cubicBezTo>
                        <a:cubicBezTo>
                          <a:pt x="36" y="11"/>
                          <a:pt x="41" y="8"/>
                          <a:pt x="44" y="10"/>
                        </a:cubicBezTo>
                        <a:cubicBezTo>
                          <a:pt x="47" y="12"/>
                          <a:pt x="40" y="14"/>
                          <a:pt x="39" y="17"/>
                        </a:cubicBezTo>
                        <a:cubicBezTo>
                          <a:pt x="38" y="19"/>
                          <a:pt x="42" y="21"/>
                          <a:pt x="44" y="24"/>
                        </a:cubicBezTo>
                        <a:cubicBezTo>
                          <a:pt x="46" y="27"/>
                          <a:pt x="43" y="36"/>
                          <a:pt x="40" y="36"/>
                        </a:cubicBezTo>
                        <a:cubicBezTo>
                          <a:pt x="38" y="36"/>
                          <a:pt x="23" y="32"/>
                          <a:pt x="23" y="32"/>
                        </a:cubicBezTo>
                        <a:cubicBezTo>
                          <a:pt x="22" y="38"/>
                          <a:pt x="22" y="38"/>
                          <a:pt x="22" y="38"/>
                        </a:cubicBezTo>
                        <a:cubicBezTo>
                          <a:pt x="27" y="40"/>
                          <a:pt x="27" y="40"/>
                          <a:pt x="27" y="40"/>
                        </a:cubicBezTo>
                        <a:cubicBezTo>
                          <a:pt x="25" y="46"/>
                          <a:pt x="25" y="46"/>
                          <a:pt x="25" y="46"/>
                        </a:cubicBezTo>
                        <a:cubicBezTo>
                          <a:pt x="25" y="46"/>
                          <a:pt x="24" y="46"/>
                          <a:pt x="22" y="45"/>
                        </a:cubicBezTo>
                        <a:cubicBezTo>
                          <a:pt x="21" y="44"/>
                          <a:pt x="19" y="46"/>
                          <a:pt x="17" y="47"/>
                        </a:cubicBezTo>
                        <a:cubicBezTo>
                          <a:pt x="15" y="45"/>
                          <a:pt x="14" y="43"/>
                          <a:pt x="12" y="42"/>
                        </a:cubicBezTo>
                        <a:cubicBezTo>
                          <a:pt x="9" y="39"/>
                          <a:pt x="5" y="33"/>
                          <a:pt x="3" y="3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19" name="Freeform 316">
                    <a:extLst>
                      <a:ext uri="{FF2B5EF4-FFF2-40B4-BE49-F238E27FC236}">
                        <a16:creationId xmlns:a16="http://schemas.microsoft.com/office/drawing/2014/main" id="{D8D412D8-42D1-3679-A677-0DEC7DBD930E}"/>
                      </a:ext>
                    </a:extLst>
                  </p:cNvPr>
                  <p:cNvSpPr>
                    <a:spLocks/>
                  </p:cNvSpPr>
                  <p:nvPr>
                    <p:custDataLst>
                      <p:tags r:id="rId231"/>
                    </p:custDataLst>
                  </p:nvPr>
                </p:nvSpPr>
                <p:spPr bwMode="auto">
                  <a:xfrm>
                    <a:off x="6000103" y="4133631"/>
                    <a:ext cx="208168" cy="324117"/>
                  </a:xfrm>
                  <a:custGeom>
                    <a:avLst/>
                    <a:gdLst>
                      <a:gd name="T0" fmla="*/ 0 w 60"/>
                      <a:gd name="T1" fmla="*/ 352161 h 90"/>
                      <a:gd name="T2" fmla="*/ 14035 w 60"/>
                      <a:gd name="T3" fmla="*/ 304139 h 90"/>
                      <a:gd name="T4" fmla="*/ 60818 w 60"/>
                      <a:gd name="T5" fmla="*/ 256117 h 90"/>
                      <a:gd name="T6" fmla="*/ 84209 w 60"/>
                      <a:gd name="T7" fmla="*/ 256117 h 90"/>
                      <a:gd name="T8" fmla="*/ 102923 w 60"/>
                      <a:gd name="T9" fmla="*/ 277460 h 90"/>
                      <a:gd name="T10" fmla="*/ 135670 w 60"/>
                      <a:gd name="T11" fmla="*/ 208094 h 90"/>
                      <a:gd name="T12" fmla="*/ 168419 w 60"/>
                      <a:gd name="T13" fmla="*/ 144065 h 90"/>
                      <a:gd name="T14" fmla="*/ 187132 w 60"/>
                      <a:gd name="T15" fmla="*/ 80036 h 90"/>
                      <a:gd name="T16" fmla="*/ 210523 w 60"/>
                      <a:gd name="T17" fmla="*/ 53357 h 90"/>
                      <a:gd name="T18" fmla="*/ 196488 w 60"/>
                      <a:gd name="T19" fmla="*/ 32016 h 90"/>
                      <a:gd name="T20" fmla="*/ 191810 w 60"/>
                      <a:gd name="T21" fmla="*/ 5335 h 90"/>
                      <a:gd name="T22" fmla="*/ 210523 w 60"/>
                      <a:gd name="T23" fmla="*/ 0 h 90"/>
                      <a:gd name="T24" fmla="*/ 224557 w 60"/>
                      <a:gd name="T25" fmla="*/ 16007 h 90"/>
                      <a:gd name="T26" fmla="*/ 243271 w 60"/>
                      <a:gd name="T27" fmla="*/ 48022 h 90"/>
                      <a:gd name="T28" fmla="*/ 257306 w 60"/>
                      <a:gd name="T29" fmla="*/ 133395 h 90"/>
                      <a:gd name="T30" fmla="*/ 210523 w 60"/>
                      <a:gd name="T31" fmla="*/ 133395 h 90"/>
                      <a:gd name="T32" fmla="*/ 196488 w 60"/>
                      <a:gd name="T33" fmla="*/ 144065 h 90"/>
                      <a:gd name="T34" fmla="*/ 243271 w 60"/>
                      <a:gd name="T35" fmla="*/ 208094 h 90"/>
                      <a:gd name="T36" fmla="*/ 247948 w 60"/>
                      <a:gd name="T37" fmla="*/ 234775 h 90"/>
                      <a:gd name="T38" fmla="*/ 233915 w 60"/>
                      <a:gd name="T39" fmla="*/ 261454 h 90"/>
                      <a:gd name="T40" fmla="*/ 219879 w 60"/>
                      <a:gd name="T41" fmla="*/ 336155 h 90"/>
                      <a:gd name="T42" fmla="*/ 271341 w 60"/>
                      <a:gd name="T43" fmla="*/ 421526 h 90"/>
                      <a:gd name="T44" fmla="*/ 276019 w 60"/>
                      <a:gd name="T45" fmla="*/ 437534 h 90"/>
                      <a:gd name="T46" fmla="*/ 276019 w 60"/>
                      <a:gd name="T47" fmla="*/ 474885 h 90"/>
                      <a:gd name="T48" fmla="*/ 210523 w 60"/>
                      <a:gd name="T49" fmla="*/ 453541 h 90"/>
                      <a:gd name="T50" fmla="*/ 173097 w 60"/>
                      <a:gd name="T51" fmla="*/ 448204 h 90"/>
                      <a:gd name="T52" fmla="*/ 56140 w 60"/>
                      <a:gd name="T53" fmla="*/ 448204 h 90"/>
                      <a:gd name="T54" fmla="*/ 56140 w 60"/>
                      <a:gd name="T55" fmla="*/ 442869 h 90"/>
                      <a:gd name="T56" fmla="*/ 46783 w 60"/>
                      <a:gd name="T57" fmla="*/ 394847 h 90"/>
                      <a:gd name="T58" fmla="*/ 9356 w 60"/>
                      <a:gd name="T59" fmla="*/ 352161 h 90"/>
                      <a:gd name="T60" fmla="*/ 0 w 60"/>
                      <a:gd name="T61" fmla="*/ 352161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 h="90">
                        <a:moveTo>
                          <a:pt x="0" y="66"/>
                        </a:moveTo>
                        <a:cubicBezTo>
                          <a:pt x="0" y="66"/>
                          <a:pt x="1" y="60"/>
                          <a:pt x="3" y="57"/>
                        </a:cubicBezTo>
                        <a:cubicBezTo>
                          <a:pt x="4" y="55"/>
                          <a:pt x="11" y="48"/>
                          <a:pt x="13" y="48"/>
                        </a:cubicBezTo>
                        <a:cubicBezTo>
                          <a:pt x="15" y="48"/>
                          <a:pt x="16" y="48"/>
                          <a:pt x="18" y="48"/>
                        </a:cubicBezTo>
                        <a:cubicBezTo>
                          <a:pt x="19" y="49"/>
                          <a:pt x="20" y="53"/>
                          <a:pt x="22" y="52"/>
                        </a:cubicBezTo>
                        <a:cubicBezTo>
                          <a:pt x="24" y="51"/>
                          <a:pt x="26" y="43"/>
                          <a:pt x="29" y="39"/>
                        </a:cubicBezTo>
                        <a:cubicBezTo>
                          <a:pt x="32" y="35"/>
                          <a:pt x="36" y="30"/>
                          <a:pt x="36" y="27"/>
                        </a:cubicBezTo>
                        <a:cubicBezTo>
                          <a:pt x="36" y="25"/>
                          <a:pt x="38" y="17"/>
                          <a:pt x="40" y="15"/>
                        </a:cubicBezTo>
                        <a:cubicBezTo>
                          <a:pt x="42" y="14"/>
                          <a:pt x="47" y="13"/>
                          <a:pt x="45" y="10"/>
                        </a:cubicBezTo>
                        <a:cubicBezTo>
                          <a:pt x="44" y="7"/>
                          <a:pt x="42" y="6"/>
                          <a:pt x="42" y="6"/>
                        </a:cubicBezTo>
                        <a:cubicBezTo>
                          <a:pt x="41" y="1"/>
                          <a:pt x="41" y="1"/>
                          <a:pt x="41" y="1"/>
                        </a:cubicBezTo>
                        <a:cubicBezTo>
                          <a:pt x="41" y="1"/>
                          <a:pt x="44" y="0"/>
                          <a:pt x="45" y="0"/>
                        </a:cubicBezTo>
                        <a:cubicBezTo>
                          <a:pt x="46" y="0"/>
                          <a:pt x="47" y="1"/>
                          <a:pt x="48" y="3"/>
                        </a:cubicBezTo>
                        <a:cubicBezTo>
                          <a:pt x="50" y="6"/>
                          <a:pt x="53" y="5"/>
                          <a:pt x="52" y="9"/>
                        </a:cubicBezTo>
                        <a:cubicBezTo>
                          <a:pt x="51" y="14"/>
                          <a:pt x="55" y="23"/>
                          <a:pt x="55" y="25"/>
                        </a:cubicBezTo>
                        <a:cubicBezTo>
                          <a:pt x="54" y="27"/>
                          <a:pt x="45" y="25"/>
                          <a:pt x="45" y="25"/>
                        </a:cubicBezTo>
                        <a:cubicBezTo>
                          <a:pt x="42" y="27"/>
                          <a:pt x="42" y="27"/>
                          <a:pt x="42" y="27"/>
                        </a:cubicBezTo>
                        <a:cubicBezTo>
                          <a:pt x="42" y="27"/>
                          <a:pt x="50" y="35"/>
                          <a:pt x="52" y="39"/>
                        </a:cubicBezTo>
                        <a:cubicBezTo>
                          <a:pt x="54" y="41"/>
                          <a:pt x="54" y="43"/>
                          <a:pt x="53" y="44"/>
                        </a:cubicBezTo>
                        <a:cubicBezTo>
                          <a:pt x="53" y="46"/>
                          <a:pt x="51" y="47"/>
                          <a:pt x="50" y="49"/>
                        </a:cubicBezTo>
                        <a:cubicBezTo>
                          <a:pt x="48" y="52"/>
                          <a:pt x="47" y="60"/>
                          <a:pt x="47" y="63"/>
                        </a:cubicBezTo>
                        <a:cubicBezTo>
                          <a:pt x="48" y="67"/>
                          <a:pt x="56" y="77"/>
                          <a:pt x="58" y="79"/>
                        </a:cubicBezTo>
                        <a:cubicBezTo>
                          <a:pt x="58" y="79"/>
                          <a:pt x="59" y="81"/>
                          <a:pt x="59" y="82"/>
                        </a:cubicBezTo>
                        <a:cubicBezTo>
                          <a:pt x="60" y="85"/>
                          <a:pt x="60" y="89"/>
                          <a:pt x="59" y="89"/>
                        </a:cubicBezTo>
                        <a:cubicBezTo>
                          <a:pt x="57" y="90"/>
                          <a:pt x="48" y="85"/>
                          <a:pt x="45" y="85"/>
                        </a:cubicBezTo>
                        <a:cubicBezTo>
                          <a:pt x="44" y="85"/>
                          <a:pt x="41" y="85"/>
                          <a:pt x="37" y="84"/>
                        </a:cubicBezTo>
                        <a:cubicBezTo>
                          <a:pt x="28" y="84"/>
                          <a:pt x="13" y="84"/>
                          <a:pt x="12" y="84"/>
                        </a:cubicBezTo>
                        <a:cubicBezTo>
                          <a:pt x="12" y="84"/>
                          <a:pt x="12" y="83"/>
                          <a:pt x="12" y="83"/>
                        </a:cubicBezTo>
                        <a:cubicBezTo>
                          <a:pt x="12" y="81"/>
                          <a:pt x="13" y="76"/>
                          <a:pt x="10" y="74"/>
                        </a:cubicBezTo>
                        <a:cubicBezTo>
                          <a:pt x="7" y="72"/>
                          <a:pt x="2" y="66"/>
                          <a:pt x="2" y="66"/>
                        </a:cubicBezTo>
                        <a:cubicBezTo>
                          <a:pt x="2" y="66"/>
                          <a:pt x="1" y="66"/>
                          <a:pt x="0" y="6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0" name="Freeform 317">
                    <a:extLst>
                      <a:ext uri="{FF2B5EF4-FFF2-40B4-BE49-F238E27FC236}">
                        <a16:creationId xmlns:a16="http://schemas.microsoft.com/office/drawing/2014/main" id="{AB15A71D-4738-A88D-9C01-947752BE9A32}"/>
                      </a:ext>
                    </a:extLst>
                  </p:cNvPr>
                  <p:cNvSpPr>
                    <a:spLocks/>
                  </p:cNvSpPr>
                  <p:nvPr>
                    <p:custDataLst>
                      <p:tags r:id="rId232"/>
                    </p:custDataLst>
                  </p:nvPr>
                </p:nvSpPr>
                <p:spPr bwMode="auto">
                  <a:xfrm>
                    <a:off x="5965745" y="3420578"/>
                    <a:ext cx="117219" cy="220004"/>
                  </a:xfrm>
                  <a:custGeom>
                    <a:avLst/>
                    <a:gdLst>
                      <a:gd name="T0" fmla="*/ 36958 w 34"/>
                      <a:gd name="T1" fmla="*/ 214067 h 61"/>
                      <a:gd name="T2" fmla="*/ 9239 w 34"/>
                      <a:gd name="T3" fmla="*/ 181958 h 61"/>
                      <a:gd name="T4" fmla="*/ 32338 w 34"/>
                      <a:gd name="T5" fmla="*/ 133792 h 61"/>
                      <a:gd name="T6" fmla="*/ 41577 w 34"/>
                      <a:gd name="T7" fmla="*/ 64220 h 61"/>
                      <a:gd name="T8" fmla="*/ 46197 w 34"/>
                      <a:gd name="T9" fmla="*/ 16055 h 61"/>
                      <a:gd name="T10" fmla="*/ 46197 w 34"/>
                      <a:gd name="T11" fmla="*/ 16055 h 61"/>
                      <a:gd name="T12" fmla="*/ 69295 w 34"/>
                      <a:gd name="T13" fmla="*/ 10704 h 61"/>
                      <a:gd name="T14" fmla="*/ 101633 w 34"/>
                      <a:gd name="T15" fmla="*/ 5352 h 61"/>
                      <a:gd name="T16" fmla="*/ 110872 w 34"/>
                      <a:gd name="T17" fmla="*/ 32111 h 61"/>
                      <a:gd name="T18" fmla="*/ 138591 w 34"/>
                      <a:gd name="T19" fmla="*/ 16055 h 61"/>
                      <a:gd name="T20" fmla="*/ 147830 w 34"/>
                      <a:gd name="T21" fmla="*/ 26759 h 61"/>
                      <a:gd name="T22" fmla="*/ 115492 w 34"/>
                      <a:gd name="T23" fmla="*/ 58868 h 61"/>
                      <a:gd name="T24" fmla="*/ 138591 w 34"/>
                      <a:gd name="T25" fmla="*/ 90979 h 61"/>
                      <a:gd name="T26" fmla="*/ 115492 w 34"/>
                      <a:gd name="T27" fmla="*/ 133792 h 61"/>
                      <a:gd name="T28" fmla="*/ 101633 w 34"/>
                      <a:gd name="T29" fmla="*/ 160551 h 61"/>
                      <a:gd name="T30" fmla="*/ 133971 w 34"/>
                      <a:gd name="T31" fmla="*/ 171254 h 61"/>
                      <a:gd name="T32" fmla="*/ 157069 w 34"/>
                      <a:gd name="T33" fmla="*/ 192660 h 61"/>
                      <a:gd name="T34" fmla="*/ 157069 w 34"/>
                      <a:gd name="T35" fmla="*/ 192660 h 61"/>
                      <a:gd name="T36" fmla="*/ 147830 w 34"/>
                      <a:gd name="T37" fmla="*/ 235474 h 61"/>
                      <a:gd name="T38" fmla="*/ 120111 w 34"/>
                      <a:gd name="T39" fmla="*/ 272935 h 61"/>
                      <a:gd name="T40" fmla="*/ 115492 w 34"/>
                      <a:gd name="T41" fmla="*/ 326452 h 61"/>
                      <a:gd name="T42" fmla="*/ 83155 w 34"/>
                      <a:gd name="T43" fmla="*/ 326452 h 61"/>
                      <a:gd name="T44" fmla="*/ 60056 w 34"/>
                      <a:gd name="T45" fmla="*/ 251528 h 61"/>
                      <a:gd name="T46" fmla="*/ 36958 w 34"/>
                      <a:gd name="T47" fmla="*/ 214067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 h="61">
                        <a:moveTo>
                          <a:pt x="8" y="40"/>
                        </a:moveTo>
                        <a:cubicBezTo>
                          <a:pt x="7" y="39"/>
                          <a:pt x="4" y="36"/>
                          <a:pt x="2" y="34"/>
                        </a:cubicBezTo>
                        <a:cubicBezTo>
                          <a:pt x="0" y="31"/>
                          <a:pt x="5" y="27"/>
                          <a:pt x="7" y="25"/>
                        </a:cubicBezTo>
                        <a:cubicBezTo>
                          <a:pt x="8" y="24"/>
                          <a:pt x="9" y="14"/>
                          <a:pt x="9" y="12"/>
                        </a:cubicBezTo>
                        <a:cubicBezTo>
                          <a:pt x="9" y="10"/>
                          <a:pt x="10" y="3"/>
                          <a:pt x="10" y="3"/>
                        </a:cubicBezTo>
                        <a:cubicBezTo>
                          <a:pt x="10" y="3"/>
                          <a:pt x="10" y="3"/>
                          <a:pt x="10" y="3"/>
                        </a:cubicBezTo>
                        <a:cubicBezTo>
                          <a:pt x="10" y="3"/>
                          <a:pt x="12" y="3"/>
                          <a:pt x="15" y="2"/>
                        </a:cubicBezTo>
                        <a:cubicBezTo>
                          <a:pt x="17" y="1"/>
                          <a:pt x="20" y="0"/>
                          <a:pt x="22" y="1"/>
                        </a:cubicBezTo>
                        <a:cubicBezTo>
                          <a:pt x="23" y="1"/>
                          <a:pt x="22" y="6"/>
                          <a:pt x="24" y="6"/>
                        </a:cubicBezTo>
                        <a:cubicBezTo>
                          <a:pt x="25" y="6"/>
                          <a:pt x="29" y="2"/>
                          <a:pt x="30" y="3"/>
                        </a:cubicBezTo>
                        <a:cubicBezTo>
                          <a:pt x="31" y="4"/>
                          <a:pt x="32" y="4"/>
                          <a:pt x="32" y="5"/>
                        </a:cubicBezTo>
                        <a:cubicBezTo>
                          <a:pt x="32" y="6"/>
                          <a:pt x="24" y="10"/>
                          <a:pt x="25" y="11"/>
                        </a:cubicBezTo>
                        <a:cubicBezTo>
                          <a:pt x="27" y="12"/>
                          <a:pt x="30" y="15"/>
                          <a:pt x="30" y="17"/>
                        </a:cubicBezTo>
                        <a:cubicBezTo>
                          <a:pt x="30" y="18"/>
                          <a:pt x="28" y="25"/>
                          <a:pt x="25" y="25"/>
                        </a:cubicBezTo>
                        <a:cubicBezTo>
                          <a:pt x="23" y="26"/>
                          <a:pt x="20" y="28"/>
                          <a:pt x="22" y="30"/>
                        </a:cubicBezTo>
                        <a:cubicBezTo>
                          <a:pt x="23" y="32"/>
                          <a:pt x="28" y="30"/>
                          <a:pt x="29" y="32"/>
                        </a:cubicBezTo>
                        <a:cubicBezTo>
                          <a:pt x="30" y="33"/>
                          <a:pt x="32" y="35"/>
                          <a:pt x="34" y="36"/>
                        </a:cubicBezTo>
                        <a:cubicBezTo>
                          <a:pt x="34" y="36"/>
                          <a:pt x="34" y="36"/>
                          <a:pt x="34" y="36"/>
                        </a:cubicBezTo>
                        <a:cubicBezTo>
                          <a:pt x="33" y="37"/>
                          <a:pt x="34" y="42"/>
                          <a:pt x="32" y="44"/>
                        </a:cubicBezTo>
                        <a:cubicBezTo>
                          <a:pt x="31" y="45"/>
                          <a:pt x="27" y="50"/>
                          <a:pt x="26" y="51"/>
                        </a:cubicBezTo>
                        <a:cubicBezTo>
                          <a:pt x="24" y="53"/>
                          <a:pt x="26" y="60"/>
                          <a:pt x="25" y="61"/>
                        </a:cubicBezTo>
                        <a:cubicBezTo>
                          <a:pt x="25" y="61"/>
                          <a:pt x="21" y="61"/>
                          <a:pt x="18" y="61"/>
                        </a:cubicBezTo>
                        <a:cubicBezTo>
                          <a:pt x="16" y="56"/>
                          <a:pt x="14" y="48"/>
                          <a:pt x="13" y="47"/>
                        </a:cubicBezTo>
                        <a:cubicBezTo>
                          <a:pt x="13" y="45"/>
                          <a:pt x="8" y="41"/>
                          <a:pt x="8" y="4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1" name="Freeform 318">
                    <a:extLst>
                      <a:ext uri="{FF2B5EF4-FFF2-40B4-BE49-F238E27FC236}">
                        <a16:creationId xmlns:a16="http://schemas.microsoft.com/office/drawing/2014/main" id="{DDA68295-E84E-0398-2216-8BABDC09DCC4}"/>
                      </a:ext>
                    </a:extLst>
                  </p:cNvPr>
                  <p:cNvSpPr>
                    <a:spLocks/>
                  </p:cNvSpPr>
                  <p:nvPr>
                    <p:custDataLst>
                      <p:tags r:id="rId233"/>
                    </p:custDataLst>
                  </p:nvPr>
                </p:nvSpPr>
                <p:spPr bwMode="auto">
                  <a:xfrm>
                    <a:off x="5781830" y="3837017"/>
                    <a:ext cx="420377" cy="339829"/>
                  </a:xfrm>
                  <a:custGeom>
                    <a:avLst/>
                    <a:gdLst>
                      <a:gd name="T0" fmla="*/ 51601 w 121"/>
                      <a:gd name="T1" fmla="*/ 462435 h 94"/>
                      <a:gd name="T2" fmla="*/ 18765 w 121"/>
                      <a:gd name="T3" fmla="*/ 424794 h 94"/>
                      <a:gd name="T4" fmla="*/ 0 w 121"/>
                      <a:gd name="T5" fmla="*/ 392531 h 94"/>
                      <a:gd name="T6" fmla="*/ 4691 w 121"/>
                      <a:gd name="T7" fmla="*/ 360269 h 94"/>
                      <a:gd name="T8" fmla="*/ 32836 w 121"/>
                      <a:gd name="T9" fmla="*/ 365645 h 94"/>
                      <a:gd name="T10" fmla="*/ 121967 w 121"/>
                      <a:gd name="T11" fmla="*/ 349513 h 94"/>
                      <a:gd name="T12" fmla="*/ 140732 w 121"/>
                      <a:gd name="T13" fmla="*/ 284988 h 94"/>
                      <a:gd name="T14" fmla="*/ 145423 w 121"/>
                      <a:gd name="T15" fmla="*/ 188200 h 94"/>
                      <a:gd name="T16" fmla="*/ 201715 w 121"/>
                      <a:gd name="T17" fmla="*/ 177445 h 94"/>
                      <a:gd name="T18" fmla="*/ 253316 w 121"/>
                      <a:gd name="T19" fmla="*/ 118297 h 94"/>
                      <a:gd name="T20" fmla="*/ 412811 w 121"/>
                      <a:gd name="T21" fmla="*/ 5378 h 94"/>
                      <a:gd name="T22" fmla="*/ 422194 w 121"/>
                      <a:gd name="T23" fmla="*/ 0 h 94"/>
                      <a:gd name="T24" fmla="*/ 459723 w 121"/>
                      <a:gd name="T25" fmla="*/ 16131 h 94"/>
                      <a:gd name="T26" fmla="*/ 497251 w 121"/>
                      <a:gd name="T27" fmla="*/ 43016 h 94"/>
                      <a:gd name="T28" fmla="*/ 530089 w 121"/>
                      <a:gd name="T29" fmla="*/ 21509 h 94"/>
                      <a:gd name="T30" fmla="*/ 530089 w 121"/>
                      <a:gd name="T31" fmla="*/ 43016 h 94"/>
                      <a:gd name="T32" fmla="*/ 534780 w 121"/>
                      <a:gd name="T33" fmla="*/ 91412 h 94"/>
                      <a:gd name="T34" fmla="*/ 567617 w 121"/>
                      <a:gd name="T35" fmla="*/ 139806 h 94"/>
                      <a:gd name="T36" fmla="*/ 553543 w 121"/>
                      <a:gd name="T37" fmla="*/ 166691 h 94"/>
                      <a:gd name="T38" fmla="*/ 544161 w 121"/>
                      <a:gd name="T39" fmla="*/ 284988 h 94"/>
                      <a:gd name="T40" fmla="*/ 478486 w 121"/>
                      <a:gd name="T41" fmla="*/ 387154 h 94"/>
                      <a:gd name="T42" fmla="*/ 473795 w 121"/>
                      <a:gd name="T43" fmla="*/ 419416 h 94"/>
                      <a:gd name="T44" fmla="*/ 426885 w 121"/>
                      <a:gd name="T45" fmla="*/ 446303 h 94"/>
                      <a:gd name="T46" fmla="*/ 375284 w 121"/>
                      <a:gd name="T47" fmla="*/ 435548 h 94"/>
                      <a:gd name="T48" fmla="*/ 337756 w 121"/>
                      <a:gd name="T49" fmla="*/ 462435 h 94"/>
                      <a:gd name="T50" fmla="*/ 276772 w 121"/>
                      <a:gd name="T51" fmla="*/ 435548 h 94"/>
                      <a:gd name="T52" fmla="*/ 239243 w 121"/>
                      <a:gd name="T53" fmla="*/ 446303 h 94"/>
                      <a:gd name="T54" fmla="*/ 192333 w 121"/>
                      <a:gd name="T55" fmla="*/ 419416 h 94"/>
                      <a:gd name="T56" fmla="*/ 140732 w 121"/>
                      <a:gd name="T57" fmla="*/ 435548 h 94"/>
                      <a:gd name="T58" fmla="*/ 121967 w 121"/>
                      <a:gd name="T59" fmla="*/ 505451 h 94"/>
                      <a:gd name="T60" fmla="*/ 93822 w 121"/>
                      <a:gd name="T61" fmla="*/ 473188 h 94"/>
                      <a:gd name="T62" fmla="*/ 70366 w 121"/>
                      <a:gd name="T63" fmla="*/ 483942 h 94"/>
                      <a:gd name="T64" fmla="*/ 51601 w 121"/>
                      <a:gd name="T65" fmla="*/ 462435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94">
                        <a:moveTo>
                          <a:pt x="11" y="86"/>
                        </a:moveTo>
                        <a:cubicBezTo>
                          <a:pt x="9" y="84"/>
                          <a:pt x="5" y="81"/>
                          <a:pt x="4" y="79"/>
                        </a:cubicBezTo>
                        <a:cubicBezTo>
                          <a:pt x="2" y="77"/>
                          <a:pt x="0" y="75"/>
                          <a:pt x="0" y="73"/>
                        </a:cubicBezTo>
                        <a:cubicBezTo>
                          <a:pt x="1" y="67"/>
                          <a:pt x="1" y="67"/>
                          <a:pt x="1" y="67"/>
                        </a:cubicBezTo>
                        <a:cubicBezTo>
                          <a:pt x="3" y="67"/>
                          <a:pt x="6" y="68"/>
                          <a:pt x="7" y="68"/>
                        </a:cubicBezTo>
                        <a:cubicBezTo>
                          <a:pt x="8" y="68"/>
                          <a:pt x="24" y="65"/>
                          <a:pt x="26" y="65"/>
                        </a:cubicBezTo>
                        <a:cubicBezTo>
                          <a:pt x="28" y="65"/>
                          <a:pt x="30" y="55"/>
                          <a:pt x="30" y="53"/>
                        </a:cubicBezTo>
                        <a:cubicBezTo>
                          <a:pt x="31" y="35"/>
                          <a:pt x="31" y="35"/>
                          <a:pt x="31" y="35"/>
                        </a:cubicBezTo>
                        <a:cubicBezTo>
                          <a:pt x="43" y="33"/>
                          <a:pt x="43" y="33"/>
                          <a:pt x="43" y="33"/>
                        </a:cubicBezTo>
                        <a:cubicBezTo>
                          <a:pt x="43" y="33"/>
                          <a:pt x="52" y="24"/>
                          <a:pt x="54" y="22"/>
                        </a:cubicBezTo>
                        <a:cubicBezTo>
                          <a:pt x="55" y="20"/>
                          <a:pt x="81" y="5"/>
                          <a:pt x="88" y="1"/>
                        </a:cubicBezTo>
                        <a:cubicBezTo>
                          <a:pt x="89" y="0"/>
                          <a:pt x="90" y="0"/>
                          <a:pt x="90" y="0"/>
                        </a:cubicBezTo>
                        <a:cubicBezTo>
                          <a:pt x="98" y="3"/>
                          <a:pt x="98" y="3"/>
                          <a:pt x="98" y="3"/>
                        </a:cubicBezTo>
                        <a:cubicBezTo>
                          <a:pt x="106" y="8"/>
                          <a:pt x="106" y="8"/>
                          <a:pt x="106" y="8"/>
                        </a:cubicBezTo>
                        <a:cubicBezTo>
                          <a:pt x="113" y="4"/>
                          <a:pt x="113" y="4"/>
                          <a:pt x="113" y="4"/>
                        </a:cubicBezTo>
                        <a:cubicBezTo>
                          <a:pt x="113" y="8"/>
                          <a:pt x="113" y="8"/>
                          <a:pt x="113" y="8"/>
                        </a:cubicBezTo>
                        <a:cubicBezTo>
                          <a:pt x="114" y="17"/>
                          <a:pt x="114" y="17"/>
                          <a:pt x="114" y="17"/>
                        </a:cubicBezTo>
                        <a:cubicBezTo>
                          <a:pt x="121" y="26"/>
                          <a:pt x="121" y="26"/>
                          <a:pt x="121" y="26"/>
                        </a:cubicBezTo>
                        <a:cubicBezTo>
                          <a:pt x="121" y="26"/>
                          <a:pt x="119" y="29"/>
                          <a:pt x="118" y="31"/>
                        </a:cubicBezTo>
                        <a:cubicBezTo>
                          <a:pt x="117" y="33"/>
                          <a:pt x="117" y="52"/>
                          <a:pt x="116" y="53"/>
                        </a:cubicBezTo>
                        <a:cubicBezTo>
                          <a:pt x="116" y="54"/>
                          <a:pt x="102" y="71"/>
                          <a:pt x="102" y="72"/>
                        </a:cubicBezTo>
                        <a:cubicBezTo>
                          <a:pt x="101" y="73"/>
                          <a:pt x="102" y="77"/>
                          <a:pt x="101" y="78"/>
                        </a:cubicBezTo>
                        <a:cubicBezTo>
                          <a:pt x="100" y="79"/>
                          <a:pt x="94" y="83"/>
                          <a:pt x="91" y="83"/>
                        </a:cubicBezTo>
                        <a:cubicBezTo>
                          <a:pt x="88" y="83"/>
                          <a:pt x="82" y="81"/>
                          <a:pt x="80" y="81"/>
                        </a:cubicBezTo>
                        <a:cubicBezTo>
                          <a:pt x="78" y="81"/>
                          <a:pt x="74" y="85"/>
                          <a:pt x="72" y="86"/>
                        </a:cubicBezTo>
                        <a:cubicBezTo>
                          <a:pt x="70" y="87"/>
                          <a:pt x="61" y="82"/>
                          <a:pt x="59" y="81"/>
                        </a:cubicBezTo>
                        <a:cubicBezTo>
                          <a:pt x="57" y="80"/>
                          <a:pt x="51" y="85"/>
                          <a:pt x="51" y="83"/>
                        </a:cubicBezTo>
                        <a:cubicBezTo>
                          <a:pt x="51" y="82"/>
                          <a:pt x="44" y="77"/>
                          <a:pt x="41" y="78"/>
                        </a:cubicBezTo>
                        <a:cubicBezTo>
                          <a:pt x="38" y="78"/>
                          <a:pt x="31" y="78"/>
                          <a:pt x="30" y="81"/>
                        </a:cubicBezTo>
                        <a:cubicBezTo>
                          <a:pt x="28" y="84"/>
                          <a:pt x="27" y="90"/>
                          <a:pt x="26" y="94"/>
                        </a:cubicBezTo>
                        <a:cubicBezTo>
                          <a:pt x="20" y="88"/>
                          <a:pt x="20" y="88"/>
                          <a:pt x="20" y="88"/>
                        </a:cubicBezTo>
                        <a:cubicBezTo>
                          <a:pt x="15" y="90"/>
                          <a:pt x="15" y="90"/>
                          <a:pt x="15" y="90"/>
                        </a:cubicBezTo>
                        <a:cubicBezTo>
                          <a:pt x="14" y="89"/>
                          <a:pt x="13" y="88"/>
                          <a:pt x="11" y="8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2" name="Freeform 319">
                    <a:extLst>
                      <a:ext uri="{FF2B5EF4-FFF2-40B4-BE49-F238E27FC236}">
                        <a16:creationId xmlns:a16="http://schemas.microsoft.com/office/drawing/2014/main" id="{7896EDDB-3FD7-87F2-C56A-186966513FD7}"/>
                      </a:ext>
                    </a:extLst>
                  </p:cNvPr>
                  <p:cNvSpPr>
                    <a:spLocks/>
                  </p:cNvSpPr>
                  <p:nvPr>
                    <p:custDataLst>
                      <p:tags r:id="rId234"/>
                    </p:custDataLst>
                  </p:nvPr>
                </p:nvSpPr>
                <p:spPr bwMode="auto">
                  <a:xfrm>
                    <a:off x="5850544" y="4115953"/>
                    <a:ext cx="311240" cy="269114"/>
                  </a:xfrm>
                  <a:custGeom>
                    <a:avLst/>
                    <a:gdLst>
                      <a:gd name="T0" fmla="*/ 27888 w 90"/>
                      <a:gd name="T1" fmla="*/ 90049 h 75"/>
                      <a:gd name="T2" fmla="*/ 46481 w 90"/>
                      <a:gd name="T3" fmla="*/ 21188 h 75"/>
                      <a:gd name="T4" fmla="*/ 97609 w 90"/>
                      <a:gd name="T5" fmla="*/ 5297 h 75"/>
                      <a:gd name="T6" fmla="*/ 144089 w 90"/>
                      <a:gd name="T7" fmla="*/ 31782 h 75"/>
                      <a:gd name="T8" fmla="*/ 181273 w 90"/>
                      <a:gd name="T9" fmla="*/ 21188 h 75"/>
                      <a:gd name="T10" fmla="*/ 241698 w 90"/>
                      <a:gd name="T11" fmla="*/ 47674 h 75"/>
                      <a:gd name="T12" fmla="*/ 278882 w 90"/>
                      <a:gd name="T13" fmla="*/ 21188 h 75"/>
                      <a:gd name="T14" fmla="*/ 330012 w 90"/>
                      <a:gd name="T15" fmla="*/ 31782 h 75"/>
                      <a:gd name="T16" fmla="*/ 376492 w 90"/>
                      <a:gd name="T17" fmla="*/ 5297 h 75"/>
                      <a:gd name="T18" fmla="*/ 390436 w 90"/>
                      <a:gd name="T19" fmla="*/ 31782 h 75"/>
                      <a:gd name="T20" fmla="*/ 395084 w 90"/>
                      <a:gd name="T21" fmla="*/ 58267 h 75"/>
                      <a:gd name="T22" fmla="*/ 409027 w 90"/>
                      <a:gd name="T23" fmla="*/ 79456 h 75"/>
                      <a:gd name="T24" fmla="*/ 385787 w 90"/>
                      <a:gd name="T25" fmla="*/ 105941 h 75"/>
                      <a:gd name="T26" fmla="*/ 367196 w 90"/>
                      <a:gd name="T27" fmla="*/ 169506 h 75"/>
                      <a:gd name="T28" fmla="*/ 334659 w 90"/>
                      <a:gd name="T29" fmla="*/ 233070 h 75"/>
                      <a:gd name="T30" fmla="*/ 302122 w 90"/>
                      <a:gd name="T31" fmla="*/ 301932 h 75"/>
                      <a:gd name="T32" fmla="*/ 283531 w 90"/>
                      <a:gd name="T33" fmla="*/ 280744 h 75"/>
                      <a:gd name="T34" fmla="*/ 260291 w 90"/>
                      <a:gd name="T35" fmla="*/ 280744 h 75"/>
                      <a:gd name="T36" fmla="*/ 213810 w 90"/>
                      <a:gd name="T37" fmla="*/ 328416 h 75"/>
                      <a:gd name="T38" fmla="*/ 199866 w 90"/>
                      <a:gd name="T39" fmla="*/ 376091 h 75"/>
                      <a:gd name="T40" fmla="*/ 158033 w 90"/>
                      <a:gd name="T41" fmla="*/ 386683 h 75"/>
                      <a:gd name="T42" fmla="*/ 106905 w 90"/>
                      <a:gd name="T43" fmla="*/ 381386 h 75"/>
                      <a:gd name="T44" fmla="*/ 60424 w 90"/>
                      <a:gd name="T45" fmla="*/ 307229 h 75"/>
                      <a:gd name="T46" fmla="*/ 4647 w 90"/>
                      <a:gd name="T47" fmla="*/ 301932 h 75"/>
                      <a:gd name="T48" fmla="*/ 0 w 90"/>
                      <a:gd name="T49" fmla="*/ 201288 h 75"/>
                      <a:gd name="T50" fmla="*/ 32537 w 90"/>
                      <a:gd name="T51" fmla="*/ 148318 h 75"/>
                      <a:gd name="T52" fmla="*/ 27888 w 90"/>
                      <a:gd name="T53" fmla="*/ 9004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0" h="75">
                        <a:moveTo>
                          <a:pt x="6" y="17"/>
                        </a:moveTo>
                        <a:cubicBezTo>
                          <a:pt x="7" y="13"/>
                          <a:pt x="8" y="7"/>
                          <a:pt x="10" y="4"/>
                        </a:cubicBezTo>
                        <a:cubicBezTo>
                          <a:pt x="11" y="1"/>
                          <a:pt x="18" y="1"/>
                          <a:pt x="21" y="1"/>
                        </a:cubicBezTo>
                        <a:cubicBezTo>
                          <a:pt x="24" y="0"/>
                          <a:pt x="31" y="5"/>
                          <a:pt x="31" y="6"/>
                        </a:cubicBezTo>
                        <a:cubicBezTo>
                          <a:pt x="31" y="8"/>
                          <a:pt x="37" y="3"/>
                          <a:pt x="39" y="4"/>
                        </a:cubicBezTo>
                        <a:cubicBezTo>
                          <a:pt x="41" y="5"/>
                          <a:pt x="50" y="10"/>
                          <a:pt x="52" y="9"/>
                        </a:cubicBezTo>
                        <a:cubicBezTo>
                          <a:pt x="54" y="8"/>
                          <a:pt x="58" y="4"/>
                          <a:pt x="60" y="4"/>
                        </a:cubicBezTo>
                        <a:cubicBezTo>
                          <a:pt x="62" y="4"/>
                          <a:pt x="68" y="6"/>
                          <a:pt x="71" y="6"/>
                        </a:cubicBezTo>
                        <a:cubicBezTo>
                          <a:pt x="74" y="6"/>
                          <a:pt x="80" y="2"/>
                          <a:pt x="81" y="1"/>
                        </a:cubicBezTo>
                        <a:cubicBezTo>
                          <a:pt x="84" y="6"/>
                          <a:pt x="84" y="6"/>
                          <a:pt x="84" y="6"/>
                        </a:cubicBezTo>
                        <a:cubicBezTo>
                          <a:pt x="85" y="11"/>
                          <a:pt x="85" y="11"/>
                          <a:pt x="85" y="11"/>
                        </a:cubicBezTo>
                        <a:cubicBezTo>
                          <a:pt x="85" y="11"/>
                          <a:pt x="87" y="12"/>
                          <a:pt x="88" y="15"/>
                        </a:cubicBezTo>
                        <a:cubicBezTo>
                          <a:pt x="90" y="18"/>
                          <a:pt x="85" y="19"/>
                          <a:pt x="83" y="20"/>
                        </a:cubicBezTo>
                        <a:cubicBezTo>
                          <a:pt x="81" y="22"/>
                          <a:pt x="79" y="30"/>
                          <a:pt x="79" y="32"/>
                        </a:cubicBezTo>
                        <a:cubicBezTo>
                          <a:pt x="79" y="35"/>
                          <a:pt x="75" y="40"/>
                          <a:pt x="72" y="44"/>
                        </a:cubicBezTo>
                        <a:cubicBezTo>
                          <a:pt x="69" y="48"/>
                          <a:pt x="67" y="56"/>
                          <a:pt x="65" y="57"/>
                        </a:cubicBezTo>
                        <a:cubicBezTo>
                          <a:pt x="63" y="58"/>
                          <a:pt x="62" y="54"/>
                          <a:pt x="61" y="53"/>
                        </a:cubicBezTo>
                        <a:cubicBezTo>
                          <a:pt x="59" y="53"/>
                          <a:pt x="58" y="53"/>
                          <a:pt x="56" y="53"/>
                        </a:cubicBezTo>
                        <a:cubicBezTo>
                          <a:pt x="54" y="53"/>
                          <a:pt x="47" y="60"/>
                          <a:pt x="46" y="62"/>
                        </a:cubicBezTo>
                        <a:cubicBezTo>
                          <a:pt x="44" y="65"/>
                          <a:pt x="43" y="71"/>
                          <a:pt x="43" y="71"/>
                        </a:cubicBezTo>
                        <a:cubicBezTo>
                          <a:pt x="40" y="72"/>
                          <a:pt x="36" y="73"/>
                          <a:pt x="34" y="73"/>
                        </a:cubicBezTo>
                        <a:cubicBezTo>
                          <a:pt x="32" y="73"/>
                          <a:pt x="25" y="75"/>
                          <a:pt x="23" y="72"/>
                        </a:cubicBezTo>
                        <a:cubicBezTo>
                          <a:pt x="20" y="70"/>
                          <a:pt x="18" y="60"/>
                          <a:pt x="13" y="58"/>
                        </a:cubicBezTo>
                        <a:cubicBezTo>
                          <a:pt x="11" y="57"/>
                          <a:pt x="6" y="57"/>
                          <a:pt x="1" y="57"/>
                        </a:cubicBezTo>
                        <a:cubicBezTo>
                          <a:pt x="0" y="38"/>
                          <a:pt x="0" y="38"/>
                          <a:pt x="0" y="38"/>
                        </a:cubicBezTo>
                        <a:cubicBezTo>
                          <a:pt x="0" y="38"/>
                          <a:pt x="5" y="32"/>
                          <a:pt x="7" y="28"/>
                        </a:cubicBezTo>
                        <a:cubicBezTo>
                          <a:pt x="9" y="25"/>
                          <a:pt x="6" y="21"/>
                          <a:pt x="6" y="1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3" name="Freeform 320">
                    <a:extLst>
                      <a:ext uri="{FF2B5EF4-FFF2-40B4-BE49-F238E27FC236}">
                        <a16:creationId xmlns:a16="http://schemas.microsoft.com/office/drawing/2014/main" id="{A751D237-596F-6813-06A7-E733A871FBC2}"/>
                      </a:ext>
                    </a:extLst>
                  </p:cNvPr>
                  <p:cNvSpPr>
                    <a:spLocks/>
                  </p:cNvSpPr>
                  <p:nvPr>
                    <p:custDataLst>
                      <p:tags r:id="rId235"/>
                    </p:custDataLst>
                  </p:nvPr>
                </p:nvSpPr>
                <p:spPr bwMode="auto">
                  <a:xfrm>
                    <a:off x="5791935" y="4155239"/>
                    <a:ext cx="88924" cy="168933"/>
                  </a:xfrm>
                  <a:custGeom>
                    <a:avLst/>
                    <a:gdLst>
                      <a:gd name="T0" fmla="*/ 18186 w 26"/>
                      <a:gd name="T1" fmla="*/ 95672 h 47"/>
                      <a:gd name="T2" fmla="*/ 0 w 26"/>
                      <a:gd name="T3" fmla="*/ 74412 h 47"/>
                      <a:gd name="T4" fmla="*/ 4547 w 26"/>
                      <a:gd name="T5" fmla="*/ 63781 h 47"/>
                      <a:gd name="T6" fmla="*/ 22733 w 26"/>
                      <a:gd name="T7" fmla="*/ 42521 h 47"/>
                      <a:gd name="T8" fmla="*/ 54557 w 26"/>
                      <a:gd name="T9" fmla="*/ 21260 h 47"/>
                      <a:gd name="T10" fmla="*/ 54557 w 26"/>
                      <a:gd name="T11" fmla="*/ 10631 h 47"/>
                      <a:gd name="T12" fmla="*/ 77289 w 26"/>
                      <a:gd name="T13" fmla="*/ 0 h 47"/>
                      <a:gd name="T14" fmla="*/ 104568 w 26"/>
                      <a:gd name="T15" fmla="*/ 31891 h 47"/>
                      <a:gd name="T16" fmla="*/ 109115 w 26"/>
                      <a:gd name="T17" fmla="*/ 90357 h 47"/>
                      <a:gd name="T18" fmla="*/ 77289 w 26"/>
                      <a:gd name="T19" fmla="*/ 143508 h 47"/>
                      <a:gd name="T20" fmla="*/ 81837 w 26"/>
                      <a:gd name="T21" fmla="*/ 244496 h 47"/>
                      <a:gd name="T22" fmla="*/ 40918 w 26"/>
                      <a:gd name="T23" fmla="*/ 249812 h 47"/>
                      <a:gd name="T24" fmla="*/ 31826 w 26"/>
                      <a:gd name="T25" fmla="*/ 223236 h 47"/>
                      <a:gd name="T26" fmla="*/ 31826 w 26"/>
                      <a:gd name="T27" fmla="*/ 138193 h 47"/>
                      <a:gd name="T28" fmla="*/ 18186 w 26"/>
                      <a:gd name="T29" fmla="*/ 95672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47">
                        <a:moveTo>
                          <a:pt x="4" y="18"/>
                        </a:moveTo>
                        <a:cubicBezTo>
                          <a:pt x="4" y="18"/>
                          <a:pt x="0" y="17"/>
                          <a:pt x="0" y="14"/>
                        </a:cubicBezTo>
                        <a:cubicBezTo>
                          <a:pt x="0" y="13"/>
                          <a:pt x="0" y="12"/>
                          <a:pt x="1" y="12"/>
                        </a:cubicBezTo>
                        <a:cubicBezTo>
                          <a:pt x="2" y="10"/>
                          <a:pt x="4" y="9"/>
                          <a:pt x="5" y="8"/>
                        </a:cubicBezTo>
                        <a:cubicBezTo>
                          <a:pt x="7" y="7"/>
                          <a:pt x="13" y="7"/>
                          <a:pt x="12" y="4"/>
                        </a:cubicBezTo>
                        <a:cubicBezTo>
                          <a:pt x="12" y="3"/>
                          <a:pt x="12" y="3"/>
                          <a:pt x="12" y="2"/>
                        </a:cubicBezTo>
                        <a:cubicBezTo>
                          <a:pt x="17" y="0"/>
                          <a:pt x="17" y="0"/>
                          <a:pt x="17" y="0"/>
                        </a:cubicBezTo>
                        <a:cubicBezTo>
                          <a:pt x="23" y="6"/>
                          <a:pt x="23" y="6"/>
                          <a:pt x="23" y="6"/>
                        </a:cubicBezTo>
                        <a:cubicBezTo>
                          <a:pt x="23" y="10"/>
                          <a:pt x="26" y="14"/>
                          <a:pt x="24" y="17"/>
                        </a:cubicBezTo>
                        <a:cubicBezTo>
                          <a:pt x="22" y="21"/>
                          <a:pt x="17" y="27"/>
                          <a:pt x="17" y="27"/>
                        </a:cubicBezTo>
                        <a:cubicBezTo>
                          <a:pt x="18" y="46"/>
                          <a:pt x="18" y="46"/>
                          <a:pt x="18" y="46"/>
                        </a:cubicBezTo>
                        <a:cubicBezTo>
                          <a:pt x="15" y="47"/>
                          <a:pt x="11" y="47"/>
                          <a:pt x="9" y="47"/>
                        </a:cubicBezTo>
                        <a:cubicBezTo>
                          <a:pt x="8" y="45"/>
                          <a:pt x="7" y="45"/>
                          <a:pt x="7" y="42"/>
                        </a:cubicBezTo>
                        <a:cubicBezTo>
                          <a:pt x="7" y="39"/>
                          <a:pt x="9" y="28"/>
                          <a:pt x="7" y="26"/>
                        </a:cubicBezTo>
                        <a:cubicBezTo>
                          <a:pt x="6" y="23"/>
                          <a:pt x="4" y="18"/>
                          <a:pt x="4" y="1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4" name="Freeform 321">
                    <a:extLst>
                      <a:ext uri="{FF2B5EF4-FFF2-40B4-BE49-F238E27FC236}">
                        <a16:creationId xmlns:a16="http://schemas.microsoft.com/office/drawing/2014/main" id="{0F1AEC9A-5008-5008-CCF0-2F984BA2F907}"/>
                      </a:ext>
                    </a:extLst>
                  </p:cNvPr>
                  <p:cNvSpPr>
                    <a:spLocks/>
                  </p:cNvSpPr>
                  <p:nvPr>
                    <p:custDataLst>
                      <p:tags r:id="rId236"/>
                    </p:custDataLst>
                  </p:nvPr>
                </p:nvSpPr>
                <p:spPr bwMode="auto">
                  <a:xfrm>
                    <a:off x="5761620" y="4194526"/>
                    <a:ext cx="60631" cy="141433"/>
                  </a:xfrm>
                  <a:custGeom>
                    <a:avLst/>
                    <a:gdLst>
                      <a:gd name="T0" fmla="*/ 14831 w 17"/>
                      <a:gd name="T1" fmla="*/ 54107 h 39"/>
                      <a:gd name="T2" fmla="*/ 4943 w 17"/>
                      <a:gd name="T3" fmla="*/ 16231 h 39"/>
                      <a:gd name="T4" fmla="*/ 4943 w 17"/>
                      <a:gd name="T5" fmla="*/ 0 h 39"/>
                      <a:gd name="T6" fmla="*/ 14831 w 17"/>
                      <a:gd name="T7" fmla="*/ 0 h 39"/>
                      <a:gd name="T8" fmla="*/ 44494 w 17"/>
                      <a:gd name="T9" fmla="*/ 5411 h 39"/>
                      <a:gd name="T10" fmla="*/ 39551 w 17"/>
                      <a:gd name="T11" fmla="*/ 16231 h 39"/>
                      <a:gd name="T12" fmla="*/ 59326 w 17"/>
                      <a:gd name="T13" fmla="*/ 37874 h 39"/>
                      <a:gd name="T14" fmla="*/ 74156 w 17"/>
                      <a:gd name="T15" fmla="*/ 81161 h 39"/>
                      <a:gd name="T16" fmla="*/ 74156 w 17"/>
                      <a:gd name="T17" fmla="*/ 167730 h 39"/>
                      <a:gd name="T18" fmla="*/ 84044 w 17"/>
                      <a:gd name="T19" fmla="*/ 194784 h 39"/>
                      <a:gd name="T20" fmla="*/ 49438 w 17"/>
                      <a:gd name="T21" fmla="*/ 211015 h 39"/>
                      <a:gd name="T22" fmla="*/ 49438 w 17"/>
                      <a:gd name="T23" fmla="*/ 211015 h 39"/>
                      <a:gd name="T24" fmla="*/ 34606 w 17"/>
                      <a:gd name="T25" fmla="*/ 173142 h 39"/>
                      <a:gd name="T26" fmla="*/ 34606 w 17"/>
                      <a:gd name="T27" fmla="*/ 108212 h 39"/>
                      <a:gd name="T28" fmla="*/ 14831 w 17"/>
                      <a:gd name="T29" fmla="*/ 54107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 h="39">
                        <a:moveTo>
                          <a:pt x="3" y="10"/>
                        </a:moveTo>
                        <a:cubicBezTo>
                          <a:pt x="1" y="7"/>
                          <a:pt x="0" y="4"/>
                          <a:pt x="1" y="3"/>
                        </a:cubicBezTo>
                        <a:cubicBezTo>
                          <a:pt x="1" y="0"/>
                          <a:pt x="1" y="0"/>
                          <a:pt x="1" y="0"/>
                        </a:cubicBezTo>
                        <a:cubicBezTo>
                          <a:pt x="1" y="0"/>
                          <a:pt x="2" y="0"/>
                          <a:pt x="3" y="0"/>
                        </a:cubicBezTo>
                        <a:cubicBezTo>
                          <a:pt x="5" y="0"/>
                          <a:pt x="9" y="1"/>
                          <a:pt x="9" y="1"/>
                        </a:cubicBezTo>
                        <a:cubicBezTo>
                          <a:pt x="8" y="1"/>
                          <a:pt x="8" y="2"/>
                          <a:pt x="8" y="3"/>
                        </a:cubicBezTo>
                        <a:cubicBezTo>
                          <a:pt x="8" y="6"/>
                          <a:pt x="12" y="7"/>
                          <a:pt x="12" y="7"/>
                        </a:cubicBezTo>
                        <a:cubicBezTo>
                          <a:pt x="12" y="7"/>
                          <a:pt x="14" y="12"/>
                          <a:pt x="15" y="15"/>
                        </a:cubicBezTo>
                        <a:cubicBezTo>
                          <a:pt x="17" y="17"/>
                          <a:pt x="15" y="28"/>
                          <a:pt x="15" y="31"/>
                        </a:cubicBezTo>
                        <a:cubicBezTo>
                          <a:pt x="15" y="34"/>
                          <a:pt x="16" y="34"/>
                          <a:pt x="17" y="36"/>
                        </a:cubicBezTo>
                        <a:cubicBezTo>
                          <a:pt x="13" y="37"/>
                          <a:pt x="12" y="38"/>
                          <a:pt x="10" y="39"/>
                        </a:cubicBezTo>
                        <a:cubicBezTo>
                          <a:pt x="10" y="39"/>
                          <a:pt x="10" y="39"/>
                          <a:pt x="10" y="39"/>
                        </a:cubicBezTo>
                        <a:cubicBezTo>
                          <a:pt x="10" y="39"/>
                          <a:pt x="8" y="35"/>
                          <a:pt x="7" y="32"/>
                        </a:cubicBezTo>
                        <a:cubicBezTo>
                          <a:pt x="6" y="30"/>
                          <a:pt x="7" y="23"/>
                          <a:pt x="7" y="20"/>
                        </a:cubicBezTo>
                        <a:cubicBezTo>
                          <a:pt x="7" y="17"/>
                          <a:pt x="5" y="12"/>
                          <a:pt x="3" y="1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5" name="Freeform 322">
                    <a:extLst>
                      <a:ext uri="{FF2B5EF4-FFF2-40B4-BE49-F238E27FC236}">
                        <a16:creationId xmlns:a16="http://schemas.microsoft.com/office/drawing/2014/main" id="{52722B6D-E449-F4B5-2042-58B18BCCC680}"/>
                      </a:ext>
                    </a:extLst>
                  </p:cNvPr>
                  <p:cNvSpPr>
                    <a:spLocks/>
                  </p:cNvSpPr>
                  <p:nvPr>
                    <p:custDataLst>
                      <p:tags r:id="rId237"/>
                    </p:custDataLst>
                  </p:nvPr>
                </p:nvSpPr>
                <p:spPr bwMode="auto">
                  <a:xfrm>
                    <a:off x="5686841" y="4194526"/>
                    <a:ext cx="113179" cy="172862"/>
                  </a:xfrm>
                  <a:custGeom>
                    <a:avLst/>
                    <a:gdLst>
                      <a:gd name="T0" fmla="*/ 19448 w 32"/>
                      <a:gd name="T1" fmla="*/ 0 h 48"/>
                      <a:gd name="T2" fmla="*/ 97235 w 32"/>
                      <a:gd name="T3" fmla="*/ 0 h 48"/>
                      <a:gd name="T4" fmla="*/ 111820 w 32"/>
                      <a:gd name="T5" fmla="*/ 0 h 48"/>
                      <a:gd name="T6" fmla="*/ 111820 w 32"/>
                      <a:gd name="T7" fmla="*/ 16007 h 48"/>
                      <a:gd name="T8" fmla="*/ 121543 w 32"/>
                      <a:gd name="T9" fmla="*/ 53357 h 48"/>
                      <a:gd name="T10" fmla="*/ 140991 w 32"/>
                      <a:gd name="T11" fmla="*/ 106715 h 48"/>
                      <a:gd name="T12" fmla="*/ 140991 w 32"/>
                      <a:gd name="T13" fmla="*/ 170744 h 48"/>
                      <a:gd name="T14" fmla="*/ 155575 w 32"/>
                      <a:gd name="T15" fmla="*/ 208094 h 48"/>
                      <a:gd name="T16" fmla="*/ 155575 w 32"/>
                      <a:gd name="T17" fmla="*/ 208094 h 48"/>
                      <a:gd name="T18" fmla="*/ 145852 w 32"/>
                      <a:gd name="T19" fmla="*/ 213431 h 48"/>
                      <a:gd name="T20" fmla="*/ 48617 w 32"/>
                      <a:gd name="T21" fmla="*/ 256117 h 48"/>
                      <a:gd name="T22" fmla="*/ 14585 w 32"/>
                      <a:gd name="T23" fmla="*/ 250782 h 48"/>
                      <a:gd name="T24" fmla="*/ 19448 w 32"/>
                      <a:gd name="T25" fmla="*/ 213431 h 48"/>
                      <a:gd name="T26" fmla="*/ 4862 w 32"/>
                      <a:gd name="T27" fmla="*/ 176081 h 48"/>
                      <a:gd name="T28" fmla="*/ 29171 w 32"/>
                      <a:gd name="T29" fmla="*/ 101380 h 48"/>
                      <a:gd name="T30" fmla="*/ 14585 w 32"/>
                      <a:gd name="T31" fmla="*/ 58694 h 48"/>
                      <a:gd name="T32" fmla="*/ 14585 w 32"/>
                      <a:gd name="T33" fmla="*/ 58694 h 48"/>
                      <a:gd name="T34" fmla="*/ 19448 w 32"/>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48">
                        <a:moveTo>
                          <a:pt x="4" y="0"/>
                        </a:moveTo>
                        <a:cubicBezTo>
                          <a:pt x="20" y="0"/>
                          <a:pt x="20" y="0"/>
                          <a:pt x="20" y="0"/>
                        </a:cubicBezTo>
                        <a:cubicBezTo>
                          <a:pt x="20" y="0"/>
                          <a:pt x="21" y="0"/>
                          <a:pt x="23" y="0"/>
                        </a:cubicBezTo>
                        <a:cubicBezTo>
                          <a:pt x="23" y="0"/>
                          <a:pt x="23" y="0"/>
                          <a:pt x="23" y="3"/>
                        </a:cubicBezTo>
                        <a:cubicBezTo>
                          <a:pt x="22" y="4"/>
                          <a:pt x="23" y="7"/>
                          <a:pt x="25" y="10"/>
                        </a:cubicBezTo>
                        <a:cubicBezTo>
                          <a:pt x="27" y="12"/>
                          <a:pt x="29" y="17"/>
                          <a:pt x="29" y="20"/>
                        </a:cubicBezTo>
                        <a:cubicBezTo>
                          <a:pt x="29" y="23"/>
                          <a:pt x="28" y="30"/>
                          <a:pt x="29" y="32"/>
                        </a:cubicBezTo>
                        <a:cubicBezTo>
                          <a:pt x="30" y="35"/>
                          <a:pt x="32" y="39"/>
                          <a:pt x="32" y="39"/>
                        </a:cubicBezTo>
                        <a:cubicBezTo>
                          <a:pt x="32" y="39"/>
                          <a:pt x="32" y="39"/>
                          <a:pt x="32" y="39"/>
                        </a:cubicBezTo>
                        <a:cubicBezTo>
                          <a:pt x="32" y="40"/>
                          <a:pt x="31" y="40"/>
                          <a:pt x="30" y="40"/>
                        </a:cubicBezTo>
                        <a:cubicBezTo>
                          <a:pt x="28" y="41"/>
                          <a:pt x="12" y="48"/>
                          <a:pt x="10" y="48"/>
                        </a:cubicBezTo>
                        <a:cubicBezTo>
                          <a:pt x="9" y="48"/>
                          <a:pt x="6" y="48"/>
                          <a:pt x="3" y="47"/>
                        </a:cubicBezTo>
                        <a:cubicBezTo>
                          <a:pt x="3" y="46"/>
                          <a:pt x="4" y="41"/>
                          <a:pt x="4" y="40"/>
                        </a:cubicBezTo>
                        <a:cubicBezTo>
                          <a:pt x="4" y="38"/>
                          <a:pt x="2" y="36"/>
                          <a:pt x="1" y="33"/>
                        </a:cubicBezTo>
                        <a:cubicBezTo>
                          <a:pt x="0" y="29"/>
                          <a:pt x="5" y="22"/>
                          <a:pt x="6" y="19"/>
                        </a:cubicBezTo>
                        <a:cubicBezTo>
                          <a:pt x="6" y="17"/>
                          <a:pt x="5" y="13"/>
                          <a:pt x="3" y="11"/>
                        </a:cubicBezTo>
                        <a:cubicBezTo>
                          <a:pt x="3" y="11"/>
                          <a:pt x="3" y="11"/>
                          <a:pt x="3" y="11"/>
                        </a:cubicBezTo>
                        <a:lnTo>
                          <a:pt x="4" y="0"/>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6" name="Freeform 323">
                    <a:extLst>
                      <a:ext uri="{FF2B5EF4-FFF2-40B4-BE49-F238E27FC236}">
                        <a16:creationId xmlns:a16="http://schemas.microsoft.com/office/drawing/2014/main" id="{C802019B-AEDC-D698-BAE9-5EE58EA6A567}"/>
                      </a:ext>
                    </a:extLst>
                  </p:cNvPr>
                  <p:cNvSpPr>
                    <a:spLocks/>
                  </p:cNvSpPr>
                  <p:nvPr>
                    <p:custDataLst>
                      <p:tags r:id="rId238"/>
                    </p:custDataLst>
                  </p:nvPr>
                </p:nvSpPr>
                <p:spPr bwMode="auto">
                  <a:xfrm>
                    <a:off x="5624189" y="4080593"/>
                    <a:ext cx="212210" cy="155181"/>
                  </a:xfrm>
                  <a:custGeom>
                    <a:avLst/>
                    <a:gdLst>
                      <a:gd name="T0" fmla="*/ 0 w 61"/>
                      <a:gd name="T1" fmla="*/ 198261 h 43"/>
                      <a:gd name="T2" fmla="*/ 14111 w 61"/>
                      <a:gd name="T3" fmla="*/ 144677 h 43"/>
                      <a:gd name="T4" fmla="*/ 42332 w 61"/>
                      <a:gd name="T5" fmla="*/ 112525 h 43"/>
                      <a:gd name="T6" fmla="*/ 37630 w 61"/>
                      <a:gd name="T7" fmla="*/ 85733 h 43"/>
                      <a:gd name="T8" fmla="*/ 65850 w 61"/>
                      <a:gd name="T9" fmla="*/ 64300 h 43"/>
                      <a:gd name="T10" fmla="*/ 84666 w 61"/>
                      <a:gd name="T11" fmla="*/ 80376 h 43"/>
                      <a:gd name="T12" fmla="*/ 117591 w 61"/>
                      <a:gd name="T13" fmla="*/ 37508 h 43"/>
                      <a:gd name="T14" fmla="*/ 183442 w 61"/>
                      <a:gd name="T15" fmla="*/ 0 h 43"/>
                      <a:gd name="T16" fmla="*/ 216367 w 61"/>
                      <a:gd name="T17" fmla="*/ 0 h 43"/>
                      <a:gd name="T18" fmla="*/ 211665 w 61"/>
                      <a:gd name="T19" fmla="*/ 32149 h 43"/>
                      <a:gd name="T20" fmla="*/ 230478 w 61"/>
                      <a:gd name="T21" fmla="*/ 64300 h 43"/>
                      <a:gd name="T22" fmla="*/ 263404 w 61"/>
                      <a:gd name="T23" fmla="*/ 101809 h 43"/>
                      <a:gd name="T24" fmla="*/ 282218 w 61"/>
                      <a:gd name="T25" fmla="*/ 123242 h 43"/>
                      <a:gd name="T26" fmla="*/ 282218 w 61"/>
                      <a:gd name="T27" fmla="*/ 133960 h 43"/>
                      <a:gd name="T28" fmla="*/ 249292 w 61"/>
                      <a:gd name="T29" fmla="*/ 155393 h 43"/>
                      <a:gd name="T30" fmla="*/ 230478 w 61"/>
                      <a:gd name="T31" fmla="*/ 176826 h 43"/>
                      <a:gd name="T32" fmla="*/ 202256 w 61"/>
                      <a:gd name="T33" fmla="*/ 171469 h 43"/>
                      <a:gd name="T34" fmla="*/ 192849 w 61"/>
                      <a:gd name="T35" fmla="*/ 171469 h 43"/>
                      <a:gd name="T36" fmla="*/ 178738 w 61"/>
                      <a:gd name="T37" fmla="*/ 171469 h 43"/>
                      <a:gd name="T38" fmla="*/ 103480 w 61"/>
                      <a:gd name="T39" fmla="*/ 171469 h 43"/>
                      <a:gd name="T40" fmla="*/ 98776 w 61"/>
                      <a:gd name="T41" fmla="*/ 230410 h 43"/>
                      <a:gd name="T42" fmla="*/ 98776 w 61"/>
                      <a:gd name="T43" fmla="*/ 230410 h 43"/>
                      <a:gd name="T44" fmla="*/ 84666 w 61"/>
                      <a:gd name="T45" fmla="*/ 225051 h 43"/>
                      <a:gd name="T46" fmla="*/ 42332 w 61"/>
                      <a:gd name="T47" fmla="*/ 230410 h 43"/>
                      <a:gd name="T48" fmla="*/ 0 w 61"/>
                      <a:gd name="T49" fmla="*/ 198261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43">
                        <a:moveTo>
                          <a:pt x="0" y="37"/>
                        </a:moveTo>
                        <a:cubicBezTo>
                          <a:pt x="0" y="37"/>
                          <a:pt x="1" y="29"/>
                          <a:pt x="3" y="27"/>
                        </a:cubicBezTo>
                        <a:cubicBezTo>
                          <a:pt x="5" y="25"/>
                          <a:pt x="8" y="22"/>
                          <a:pt x="9" y="21"/>
                        </a:cubicBezTo>
                        <a:cubicBezTo>
                          <a:pt x="11" y="20"/>
                          <a:pt x="7" y="17"/>
                          <a:pt x="8" y="16"/>
                        </a:cubicBezTo>
                        <a:cubicBezTo>
                          <a:pt x="9" y="15"/>
                          <a:pt x="14" y="12"/>
                          <a:pt x="14" y="12"/>
                        </a:cubicBezTo>
                        <a:cubicBezTo>
                          <a:pt x="14" y="12"/>
                          <a:pt x="17" y="16"/>
                          <a:pt x="18" y="15"/>
                        </a:cubicBezTo>
                        <a:cubicBezTo>
                          <a:pt x="19" y="15"/>
                          <a:pt x="23" y="9"/>
                          <a:pt x="25" y="7"/>
                        </a:cubicBezTo>
                        <a:cubicBezTo>
                          <a:pt x="27" y="5"/>
                          <a:pt x="36" y="0"/>
                          <a:pt x="39" y="0"/>
                        </a:cubicBezTo>
                        <a:cubicBezTo>
                          <a:pt x="40" y="0"/>
                          <a:pt x="43" y="0"/>
                          <a:pt x="46" y="0"/>
                        </a:cubicBezTo>
                        <a:cubicBezTo>
                          <a:pt x="45" y="6"/>
                          <a:pt x="45" y="6"/>
                          <a:pt x="45" y="6"/>
                        </a:cubicBezTo>
                        <a:cubicBezTo>
                          <a:pt x="45" y="8"/>
                          <a:pt x="47" y="10"/>
                          <a:pt x="49" y="12"/>
                        </a:cubicBezTo>
                        <a:cubicBezTo>
                          <a:pt x="50" y="14"/>
                          <a:pt x="54" y="17"/>
                          <a:pt x="56" y="19"/>
                        </a:cubicBezTo>
                        <a:cubicBezTo>
                          <a:pt x="58" y="21"/>
                          <a:pt x="59" y="22"/>
                          <a:pt x="60" y="23"/>
                        </a:cubicBezTo>
                        <a:cubicBezTo>
                          <a:pt x="60" y="24"/>
                          <a:pt x="60" y="24"/>
                          <a:pt x="60" y="25"/>
                        </a:cubicBezTo>
                        <a:cubicBezTo>
                          <a:pt x="61" y="28"/>
                          <a:pt x="55" y="28"/>
                          <a:pt x="53" y="29"/>
                        </a:cubicBezTo>
                        <a:cubicBezTo>
                          <a:pt x="52" y="30"/>
                          <a:pt x="50" y="31"/>
                          <a:pt x="49" y="33"/>
                        </a:cubicBezTo>
                        <a:cubicBezTo>
                          <a:pt x="49" y="33"/>
                          <a:pt x="45" y="32"/>
                          <a:pt x="43" y="32"/>
                        </a:cubicBezTo>
                        <a:cubicBezTo>
                          <a:pt x="42" y="32"/>
                          <a:pt x="41" y="32"/>
                          <a:pt x="41" y="32"/>
                        </a:cubicBezTo>
                        <a:cubicBezTo>
                          <a:pt x="39" y="32"/>
                          <a:pt x="38" y="32"/>
                          <a:pt x="38" y="32"/>
                        </a:cubicBezTo>
                        <a:cubicBezTo>
                          <a:pt x="22" y="32"/>
                          <a:pt x="22" y="32"/>
                          <a:pt x="22" y="32"/>
                        </a:cubicBezTo>
                        <a:cubicBezTo>
                          <a:pt x="21" y="43"/>
                          <a:pt x="21" y="43"/>
                          <a:pt x="21" y="43"/>
                        </a:cubicBezTo>
                        <a:cubicBezTo>
                          <a:pt x="21" y="43"/>
                          <a:pt x="21" y="43"/>
                          <a:pt x="21" y="43"/>
                        </a:cubicBezTo>
                        <a:cubicBezTo>
                          <a:pt x="20" y="42"/>
                          <a:pt x="19" y="42"/>
                          <a:pt x="18" y="42"/>
                        </a:cubicBezTo>
                        <a:cubicBezTo>
                          <a:pt x="15" y="41"/>
                          <a:pt x="12" y="43"/>
                          <a:pt x="9" y="43"/>
                        </a:cubicBezTo>
                        <a:cubicBezTo>
                          <a:pt x="7" y="43"/>
                          <a:pt x="2" y="37"/>
                          <a:pt x="0" y="37"/>
                        </a:cubicBezTo>
                        <a:close/>
                      </a:path>
                    </a:pathLst>
                  </a:custGeom>
                  <a:solidFill>
                    <a:schemeClr val="bg2">
                      <a:lumMod val="9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7" name="Freeform 324">
                    <a:extLst>
                      <a:ext uri="{FF2B5EF4-FFF2-40B4-BE49-F238E27FC236}">
                        <a16:creationId xmlns:a16="http://schemas.microsoft.com/office/drawing/2014/main" id="{C4A44156-E5C1-3F49-ECFF-D6E7F344201F}"/>
                      </a:ext>
                    </a:extLst>
                  </p:cNvPr>
                  <p:cNvSpPr>
                    <a:spLocks/>
                  </p:cNvSpPr>
                  <p:nvPr>
                    <p:custDataLst>
                      <p:tags r:id="rId239"/>
                    </p:custDataLst>
                  </p:nvPr>
                </p:nvSpPr>
                <p:spPr bwMode="auto">
                  <a:xfrm>
                    <a:off x="5545367" y="3430400"/>
                    <a:ext cx="541640" cy="538228"/>
                  </a:xfrm>
                  <a:custGeom>
                    <a:avLst/>
                    <a:gdLst>
                      <a:gd name="T0" fmla="*/ 135873 w 156"/>
                      <a:gd name="T1" fmla="*/ 552941 h 149"/>
                      <a:gd name="T2" fmla="*/ 0 w 156"/>
                      <a:gd name="T3" fmla="*/ 450943 h 149"/>
                      <a:gd name="T4" fmla="*/ 0 w 156"/>
                      <a:gd name="T5" fmla="*/ 434838 h 149"/>
                      <a:gd name="T6" fmla="*/ 4685 w 156"/>
                      <a:gd name="T7" fmla="*/ 381154 h 149"/>
                      <a:gd name="T8" fmla="*/ 60908 w 156"/>
                      <a:gd name="T9" fmla="*/ 338208 h 149"/>
                      <a:gd name="T10" fmla="*/ 121816 w 156"/>
                      <a:gd name="T11" fmla="*/ 327470 h 149"/>
                      <a:gd name="T12" fmla="*/ 135873 w 156"/>
                      <a:gd name="T13" fmla="*/ 295260 h 149"/>
                      <a:gd name="T14" fmla="*/ 178040 w 156"/>
                      <a:gd name="T15" fmla="*/ 279155 h 149"/>
                      <a:gd name="T16" fmla="*/ 182726 w 156"/>
                      <a:gd name="T17" fmla="*/ 241576 h 149"/>
                      <a:gd name="T18" fmla="*/ 267060 w 156"/>
                      <a:gd name="T19" fmla="*/ 225471 h 149"/>
                      <a:gd name="T20" fmla="*/ 271745 w 156"/>
                      <a:gd name="T21" fmla="*/ 198630 h 149"/>
                      <a:gd name="T22" fmla="*/ 248319 w 156"/>
                      <a:gd name="T23" fmla="*/ 150314 h 149"/>
                      <a:gd name="T24" fmla="*/ 238948 w 156"/>
                      <a:gd name="T25" fmla="*/ 91262 h 149"/>
                      <a:gd name="T26" fmla="*/ 238948 w 156"/>
                      <a:gd name="T27" fmla="*/ 91262 h 149"/>
                      <a:gd name="T28" fmla="*/ 257689 w 156"/>
                      <a:gd name="T29" fmla="*/ 85894 h 149"/>
                      <a:gd name="T30" fmla="*/ 290486 w 156"/>
                      <a:gd name="T31" fmla="*/ 59052 h 149"/>
                      <a:gd name="T32" fmla="*/ 346710 w 156"/>
                      <a:gd name="T33" fmla="*/ 26841 h 149"/>
                      <a:gd name="T34" fmla="*/ 398248 w 156"/>
                      <a:gd name="T35" fmla="*/ 21473 h 149"/>
                      <a:gd name="T36" fmla="*/ 440415 w 156"/>
                      <a:gd name="T37" fmla="*/ 5368 h 149"/>
                      <a:gd name="T38" fmla="*/ 477897 w 156"/>
                      <a:gd name="T39" fmla="*/ 5368 h 149"/>
                      <a:gd name="T40" fmla="*/ 506008 w 156"/>
                      <a:gd name="T41" fmla="*/ 21473 h 149"/>
                      <a:gd name="T42" fmla="*/ 538805 w 156"/>
                      <a:gd name="T43" fmla="*/ 0 h 149"/>
                      <a:gd name="T44" fmla="*/ 576288 w 156"/>
                      <a:gd name="T45" fmla="*/ 0 h 149"/>
                      <a:gd name="T46" fmla="*/ 613770 w 156"/>
                      <a:gd name="T47" fmla="*/ 0 h 149"/>
                      <a:gd name="T48" fmla="*/ 609085 w 156"/>
                      <a:gd name="T49" fmla="*/ 48316 h 149"/>
                      <a:gd name="T50" fmla="*/ 599714 w 156"/>
                      <a:gd name="T51" fmla="*/ 118103 h 149"/>
                      <a:gd name="T52" fmla="*/ 576288 w 156"/>
                      <a:gd name="T53" fmla="*/ 166419 h 149"/>
                      <a:gd name="T54" fmla="*/ 604398 w 156"/>
                      <a:gd name="T55" fmla="*/ 198630 h 149"/>
                      <a:gd name="T56" fmla="*/ 627826 w 156"/>
                      <a:gd name="T57" fmla="*/ 236208 h 149"/>
                      <a:gd name="T58" fmla="*/ 651252 w 156"/>
                      <a:gd name="T59" fmla="*/ 311365 h 149"/>
                      <a:gd name="T60" fmla="*/ 655937 w 156"/>
                      <a:gd name="T61" fmla="*/ 332838 h 149"/>
                      <a:gd name="T62" fmla="*/ 665308 w 156"/>
                      <a:gd name="T63" fmla="*/ 461679 h 149"/>
                      <a:gd name="T64" fmla="*/ 646567 w 156"/>
                      <a:gd name="T65" fmla="*/ 499257 h 149"/>
                      <a:gd name="T66" fmla="*/ 674678 w 156"/>
                      <a:gd name="T67" fmla="*/ 558311 h 149"/>
                      <a:gd name="T68" fmla="*/ 716845 w 156"/>
                      <a:gd name="T69" fmla="*/ 569047 h 149"/>
                      <a:gd name="T70" fmla="*/ 730901 w 156"/>
                      <a:gd name="T71" fmla="*/ 611995 h 149"/>
                      <a:gd name="T72" fmla="*/ 571603 w 156"/>
                      <a:gd name="T73" fmla="*/ 724730 h 149"/>
                      <a:gd name="T74" fmla="*/ 520064 w 156"/>
                      <a:gd name="T75" fmla="*/ 783782 h 149"/>
                      <a:gd name="T76" fmla="*/ 463841 w 156"/>
                      <a:gd name="T77" fmla="*/ 794519 h 149"/>
                      <a:gd name="T78" fmla="*/ 426359 w 156"/>
                      <a:gd name="T79" fmla="*/ 799887 h 149"/>
                      <a:gd name="T80" fmla="*/ 412303 w 156"/>
                      <a:gd name="T81" fmla="*/ 762308 h 149"/>
                      <a:gd name="T82" fmla="*/ 356081 w 156"/>
                      <a:gd name="T83" fmla="*/ 730098 h 149"/>
                      <a:gd name="T84" fmla="*/ 346710 w 156"/>
                      <a:gd name="T85" fmla="*/ 708625 h 149"/>
                      <a:gd name="T86" fmla="*/ 135873 w 156"/>
                      <a:gd name="T87" fmla="*/ 552941 h 1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6" h="149">
                        <a:moveTo>
                          <a:pt x="29" y="103"/>
                        </a:moveTo>
                        <a:cubicBezTo>
                          <a:pt x="0" y="84"/>
                          <a:pt x="0" y="84"/>
                          <a:pt x="0" y="84"/>
                        </a:cubicBezTo>
                        <a:cubicBezTo>
                          <a:pt x="0" y="81"/>
                          <a:pt x="0" y="81"/>
                          <a:pt x="0" y="81"/>
                        </a:cubicBezTo>
                        <a:cubicBezTo>
                          <a:pt x="1" y="71"/>
                          <a:pt x="1" y="71"/>
                          <a:pt x="1" y="71"/>
                        </a:cubicBezTo>
                        <a:cubicBezTo>
                          <a:pt x="1" y="71"/>
                          <a:pt x="10" y="64"/>
                          <a:pt x="13" y="63"/>
                        </a:cubicBezTo>
                        <a:cubicBezTo>
                          <a:pt x="16" y="63"/>
                          <a:pt x="25" y="63"/>
                          <a:pt x="26" y="61"/>
                        </a:cubicBezTo>
                        <a:cubicBezTo>
                          <a:pt x="28" y="60"/>
                          <a:pt x="27" y="55"/>
                          <a:pt x="29" y="55"/>
                        </a:cubicBezTo>
                        <a:cubicBezTo>
                          <a:pt x="32" y="55"/>
                          <a:pt x="36" y="53"/>
                          <a:pt x="38" y="52"/>
                        </a:cubicBezTo>
                        <a:cubicBezTo>
                          <a:pt x="40" y="52"/>
                          <a:pt x="37" y="47"/>
                          <a:pt x="39" y="45"/>
                        </a:cubicBezTo>
                        <a:cubicBezTo>
                          <a:pt x="41" y="44"/>
                          <a:pt x="57" y="42"/>
                          <a:pt x="57" y="42"/>
                        </a:cubicBezTo>
                        <a:cubicBezTo>
                          <a:pt x="57" y="42"/>
                          <a:pt x="58" y="38"/>
                          <a:pt x="58" y="37"/>
                        </a:cubicBezTo>
                        <a:cubicBezTo>
                          <a:pt x="58" y="35"/>
                          <a:pt x="53" y="32"/>
                          <a:pt x="53" y="28"/>
                        </a:cubicBezTo>
                        <a:cubicBezTo>
                          <a:pt x="53" y="25"/>
                          <a:pt x="51" y="17"/>
                          <a:pt x="51" y="17"/>
                        </a:cubicBezTo>
                        <a:cubicBezTo>
                          <a:pt x="51" y="17"/>
                          <a:pt x="51" y="17"/>
                          <a:pt x="51" y="17"/>
                        </a:cubicBezTo>
                        <a:cubicBezTo>
                          <a:pt x="52" y="17"/>
                          <a:pt x="53" y="16"/>
                          <a:pt x="55" y="16"/>
                        </a:cubicBezTo>
                        <a:cubicBezTo>
                          <a:pt x="58" y="16"/>
                          <a:pt x="59" y="13"/>
                          <a:pt x="62" y="11"/>
                        </a:cubicBezTo>
                        <a:cubicBezTo>
                          <a:pt x="65" y="9"/>
                          <a:pt x="70" y="6"/>
                          <a:pt x="74" y="5"/>
                        </a:cubicBezTo>
                        <a:cubicBezTo>
                          <a:pt x="78" y="5"/>
                          <a:pt x="82" y="4"/>
                          <a:pt x="85" y="4"/>
                        </a:cubicBezTo>
                        <a:cubicBezTo>
                          <a:pt x="89" y="4"/>
                          <a:pt x="93" y="1"/>
                          <a:pt x="94" y="1"/>
                        </a:cubicBezTo>
                        <a:cubicBezTo>
                          <a:pt x="96" y="1"/>
                          <a:pt x="101" y="1"/>
                          <a:pt x="102" y="1"/>
                        </a:cubicBezTo>
                        <a:cubicBezTo>
                          <a:pt x="103" y="1"/>
                          <a:pt x="103" y="4"/>
                          <a:pt x="108" y="4"/>
                        </a:cubicBezTo>
                        <a:cubicBezTo>
                          <a:pt x="112" y="4"/>
                          <a:pt x="113" y="1"/>
                          <a:pt x="115" y="0"/>
                        </a:cubicBezTo>
                        <a:cubicBezTo>
                          <a:pt x="117" y="0"/>
                          <a:pt x="121" y="0"/>
                          <a:pt x="123" y="0"/>
                        </a:cubicBezTo>
                        <a:cubicBezTo>
                          <a:pt x="125" y="1"/>
                          <a:pt x="130" y="1"/>
                          <a:pt x="131" y="0"/>
                        </a:cubicBezTo>
                        <a:cubicBezTo>
                          <a:pt x="131" y="0"/>
                          <a:pt x="130" y="7"/>
                          <a:pt x="130" y="9"/>
                        </a:cubicBezTo>
                        <a:cubicBezTo>
                          <a:pt x="130" y="11"/>
                          <a:pt x="129" y="21"/>
                          <a:pt x="128" y="22"/>
                        </a:cubicBezTo>
                        <a:cubicBezTo>
                          <a:pt x="126" y="24"/>
                          <a:pt x="121" y="28"/>
                          <a:pt x="123" y="31"/>
                        </a:cubicBezTo>
                        <a:cubicBezTo>
                          <a:pt x="125" y="33"/>
                          <a:pt x="128" y="36"/>
                          <a:pt x="129" y="37"/>
                        </a:cubicBezTo>
                        <a:cubicBezTo>
                          <a:pt x="129" y="38"/>
                          <a:pt x="134" y="42"/>
                          <a:pt x="134" y="44"/>
                        </a:cubicBezTo>
                        <a:cubicBezTo>
                          <a:pt x="135" y="45"/>
                          <a:pt x="137" y="53"/>
                          <a:pt x="139" y="58"/>
                        </a:cubicBezTo>
                        <a:cubicBezTo>
                          <a:pt x="139" y="60"/>
                          <a:pt x="140" y="61"/>
                          <a:pt x="140" y="62"/>
                        </a:cubicBezTo>
                        <a:cubicBezTo>
                          <a:pt x="141" y="67"/>
                          <a:pt x="142" y="84"/>
                          <a:pt x="142" y="86"/>
                        </a:cubicBezTo>
                        <a:cubicBezTo>
                          <a:pt x="142" y="88"/>
                          <a:pt x="136" y="91"/>
                          <a:pt x="138" y="93"/>
                        </a:cubicBezTo>
                        <a:cubicBezTo>
                          <a:pt x="141" y="96"/>
                          <a:pt x="143" y="103"/>
                          <a:pt x="144" y="104"/>
                        </a:cubicBezTo>
                        <a:cubicBezTo>
                          <a:pt x="146" y="104"/>
                          <a:pt x="152" y="105"/>
                          <a:pt x="153" y="106"/>
                        </a:cubicBezTo>
                        <a:cubicBezTo>
                          <a:pt x="156" y="114"/>
                          <a:pt x="156" y="114"/>
                          <a:pt x="156" y="114"/>
                        </a:cubicBezTo>
                        <a:cubicBezTo>
                          <a:pt x="149" y="118"/>
                          <a:pt x="123" y="133"/>
                          <a:pt x="122" y="135"/>
                        </a:cubicBezTo>
                        <a:cubicBezTo>
                          <a:pt x="120" y="137"/>
                          <a:pt x="111" y="146"/>
                          <a:pt x="111" y="146"/>
                        </a:cubicBezTo>
                        <a:cubicBezTo>
                          <a:pt x="99" y="148"/>
                          <a:pt x="99" y="148"/>
                          <a:pt x="99" y="148"/>
                        </a:cubicBezTo>
                        <a:cubicBezTo>
                          <a:pt x="91" y="149"/>
                          <a:pt x="91" y="149"/>
                          <a:pt x="91" y="149"/>
                        </a:cubicBezTo>
                        <a:cubicBezTo>
                          <a:pt x="91" y="149"/>
                          <a:pt x="91" y="143"/>
                          <a:pt x="88" y="142"/>
                        </a:cubicBezTo>
                        <a:cubicBezTo>
                          <a:pt x="86" y="141"/>
                          <a:pt x="77" y="138"/>
                          <a:pt x="76" y="136"/>
                        </a:cubicBezTo>
                        <a:cubicBezTo>
                          <a:pt x="75" y="135"/>
                          <a:pt x="74" y="132"/>
                          <a:pt x="74" y="132"/>
                        </a:cubicBezTo>
                        <a:cubicBezTo>
                          <a:pt x="29" y="103"/>
                          <a:pt x="29" y="103"/>
                          <a:pt x="29" y="103"/>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8" name="Freeform 325">
                    <a:extLst>
                      <a:ext uri="{FF2B5EF4-FFF2-40B4-BE49-F238E27FC236}">
                        <a16:creationId xmlns:a16="http://schemas.microsoft.com/office/drawing/2014/main" id="{81B8D12E-5781-5E83-BE57-DE2EEA29D514}"/>
                      </a:ext>
                    </a:extLst>
                  </p:cNvPr>
                  <p:cNvSpPr>
                    <a:spLocks/>
                  </p:cNvSpPr>
                  <p:nvPr>
                    <p:custDataLst>
                      <p:tags r:id="rId240"/>
                    </p:custDataLst>
                  </p:nvPr>
                </p:nvSpPr>
                <p:spPr bwMode="auto">
                  <a:xfrm>
                    <a:off x="5545367" y="4214169"/>
                    <a:ext cx="163703" cy="165004"/>
                  </a:xfrm>
                  <a:custGeom>
                    <a:avLst/>
                    <a:gdLst>
                      <a:gd name="T0" fmla="*/ 18861 w 47"/>
                      <a:gd name="T1" fmla="*/ 95285 h 46"/>
                      <a:gd name="T2" fmla="*/ 28290 w 47"/>
                      <a:gd name="T3" fmla="*/ 58230 h 46"/>
                      <a:gd name="T4" fmla="*/ 18861 w 47"/>
                      <a:gd name="T5" fmla="*/ 5294 h 46"/>
                      <a:gd name="T6" fmla="*/ 61296 w 47"/>
                      <a:gd name="T7" fmla="*/ 5294 h 46"/>
                      <a:gd name="T8" fmla="*/ 108447 w 47"/>
                      <a:gd name="T9" fmla="*/ 0 h 46"/>
                      <a:gd name="T10" fmla="*/ 150882 w 47"/>
                      <a:gd name="T11" fmla="*/ 31761 h 46"/>
                      <a:gd name="T12" fmla="*/ 193319 w 47"/>
                      <a:gd name="T13" fmla="*/ 26469 h 46"/>
                      <a:gd name="T14" fmla="*/ 207463 w 47"/>
                      <a:gd name="T15" fmla="*/ 31761 h 46"/>
                      <a:gd name="T16" fmla="*/ 221609 w 47"/>
                      <a:gd name="T17" fmla="*/ 74112 h 46"/>
                      <a:gd name="T18" fmla="*/ 198033 w 47"/>
                      <a:gd name="T19" fmla="*/ 148223 h 46"/>
                      <a:gd name="T20" fmla="*/ 212179 w 47"/>
                      <a:gd name="T21" fmla="*/ 185278 h 46"/>
                      <a:gd name="T22" fmla="*/ 207463 w 47"/>
                      <a:gd name="T23" fmla="*/ 222333 h 46"/>
                      <a:gd name="T24" fmla="*/ 155598 w 47"/>
                      <a:gd name="T25" fmla="*/ 211748 h 46"/>
                      <a:gd name="T26" fmla="*/ 37720 w 47"/>
                      <a:gd name="T27" fmla="*/ 243509 h 46"/>
                      <a:gd name="T28" fmla="*/ 33005 w 47"/>
                      <a:gd name="T29" fmla="*/ 243509 h 46"/>
                      <a:gd name="T30" fmla="*/ 47151 w 47"/>
                      <a:gd name="T31" fmla="*/ 190572 h 46"/>
                      <a:gd name="T32" fmla="*/ 14146 w 47"/>
                      <a:gd name="T33" fmla="*/ 158809 h 46"/>
                      <a:gd name="T34" fmla="*/ 4715 w 47"/>
                      <a:gd name="T35" fmla="*/ 116461 h 46"/>
                      <a:gd name="T36" fmla="*/ 18861 w 47"/>
                      <a:gd name="T37" fmla="*/ 95285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 h="46">
                        <a:moveTo>
                          <a:pt x="4" y="18"/>
                        </a:moveTo>
                        <a:cubicBezTo>
                          <a:pt x="5" y="18"/>
                          <a:pt x="7" y="13"/>
                          <a:pt x="6" y="11"/>
                        </a:cubicBezTo>
                        <a:cubicBezTo>
                          <a:pt x="4" y="10"/>
                          <a:pt x="4" y="3"/>
                          <a:pt x="4" y="1"/>
                        </a:cubicBezTo>
                        <a:cubicBezTo>
                          <a:pt x="9" y="1"/>
                          <a:pt x="13" y="1"/>
                          <a:pt x="13" y="1"/>
                        </a:cubicBezTo>
                        <a:cubicBezTo>
                          <a:pt x="15" y="1"/>
                          <a:pt x="21" y="0"/>
                          <a:pt x="23" y="0"/>
                        </a:cubicBezTo>
                        <a:cubicBezTo>
                          <a:pt x="25" y="0"/>
                          <a:pt x="30" y="6"/>
                          <a:pt x="32" y="6"/>
                        </a:cubicBezTo>
                        <a:cubicBezTo>
                          <a:pt x="35" y="6"/>
                          <a:pt x="38" y="4"/>
                          <a:pt x="41" y="5"/>
                        </a:cubicBezTo>
                        <a:cubicBezTo>
                          <a:pt x="42" y="5"/>
                          <a:pt x="43" y="5"/>
                          <a:pt x="44" y="6"/>
                        </a:cubicBezTo>
                        <a:cubicBezTo>
                          <a:pt x="46" y="8"/>
                          <a:pt x="47" y="12"/>
                          <a:pt x="47" y="14"/>
                        </a:cubicBezTo>
                        <a:cubicBezTo>
                          <a:pt x="46" y="17"/>
                          <a:pt x="41" y="24"/>
                          <a:pt x="42" y="28"/>
                        </a:cubicBezTo>
                        <a:cubicBezTo>
                          <a:pt x="43" y="31"/>
                          <a:pt x="45" y="33"/>
                          <a:pt x="45" y="35"/>
                        </a:cubicBezTo>
                        <a:cubicBezTo>
                          <a:pt x="45" y="36"/>
                          <a:pt x="44" y="41"/>
                          <a:pt x="44" y="42"/>
                        </a:cubicBezTo>
                        <a:cubicBezTo>
                          <a:pt x="40" y="41"/>
                          <a:pt x="36" y="40"/>
                          <a:pt x="33" y="40"/>
                        </a:cubicBezTo>
                        <a:cubicBezTo>
                          <a:pt x="28" y="40"/>
                          <a:pt x="12" y="46"/>
                          <a:pt x="8" y="46"/>
                        </a:cubicBezTo>
                        <a:cubicBezTo>
                          <a:pt x="8" y="46"/>
                          <a:pt x="8" y="46"/>
                          <a:pt x="7" y="46"/>
                        </a:cubicBezTo>
                        <a:cubicBezTo>
                          <a:pt x="7" y="46"/>
                          <a:pt x="9" y="38"/>
                          <a:pt x="10" y="36"/>
                        </a:cubicBezTo>
                        <a:cubicBezTo>
                          <a:pt x="10" y="34"/>
                          <a:pt x="5" y="31"/>
                          <a:pt x="3" y="30"/>
                        </a:cubicBezTo>
                        <a:cubicBezTo>
                          <a:pt x="0" y="28"/>
                          <a:pt x="2" y="24"/>
                          <a:pt x="1" y="22"/>
                        </a:cubicBezTo>
                        <a:cubicBezTo>
                          <a:pt x="1" y="21"/>
                          <a:pt x="2" y="18"/>
                          <a:pt x="4" y="1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29" name="Freeform 326">
                    <a:extLst>
                      <a:ext uri="{FF2B5EF4-FFF2-40B4-BE49-F238E27FC236}">
                        <a16:creationId xmlns:a16="http://schemas.microsoft.com/office/drawing/2014/main" id="{FEA9D52B-D2D9-369C-4BE9-DD2D8044F1FC}"/>
                      </a:ext>
                    </a:extLst>
                  </p:cNvPr>
                  <p:cNvSpPr>
                    <a:spLocks/>
                  </p:cNvSpPr>
                  <p:nvPr>
                    <p:custDataLst>
                      <p:tags r:id="rId241"/>
                    </p:custDataLst>
                  </p:nvPr>
                </p:nvSpPr>
                <p:spPr bwMode="auto">
                  <a:xfrm>
                    <a:off x="5468568" y="4263276"/>
                    <a:ext cx="111158" cy="115895"/>
                  </a:xfrm>
                  <a:custGeom>
                    <a:avLst/>
                    <a:gdLst>
                      <a:gd name="T0" fmla="*/ 32828 w 32"/>
                      <a:gd name="T1" fmla="*/ 37777 h 32"/>
                      <a:gd name="T2" fmla="*/ 37517 w 32"/>
                      <a:gd name="T3" fmla="*/ 5397 h 32"/>
                      <a:gd name="T4" fmla="*/ 65655 w 32"/>
                      <a:gd name="T5" fmla="*/ 10793 h 32"/>
                      <a:gd name="T6" fmla="*/ 70345 w 32"/>
                      <a:gd name="T7" fmla="*/ 43173 h 32"/>
                      <a:gd name="T8" fmla="*/ 107862 w 32"/>
                      <a:gd name="T9" fmla="*/ 43173 h 32"/>
                      <a:gd name="T10" fmla="*/ 117241 w 32"/>
                      <a:gd name="T11" fmla="*/ 86347 h 32"/>
                      <a:gd name="T12" fmla="*/ 150069 w 32"/>
                      <a:gd name="T13" fmla="*/ 118725 h 32"/>
                      <a:gd name="T14" fmla="*/ 136000 w 32"/>
                      <a:gd name="T15" fmla="*/ 172691 h 32"/>
                      <a:gd name="T16" fmla="*/ 46896 w 32"/>
                      <a:gd name="T17" fmla="*/ 107931 h 32"/>
                      <a:gd name="T18" fmla="*/ 0 w 32"/>
                      <a:gd name="T19" fmla="*/ 70157 h 32"/>
                      <a:gd name="T20" fmla="*/ 32828 w 32"/>
                      <a:gd name="T21" fmla="*/ 3777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2">
                        <a:moveTo>
                          <a:pt x="7" y="7"/>
                        </a:moveTo>
                        <a:cubicBezTo>
                          <a:pt x="8" y="1"/>
                          <a:pt x="8" y="1"/>
                          <a:pt x="8" y="1"/>
                        </a:cubicBezTo>
                        <a:cubicBezTo>
                          <a:pt x="9" y="1"/>
                          <a:pt x="14" y="0"/>
                          <a:pt x="14" y="2"/>
                        </a:cubicBezTo>
                        <a:cubicBezTo>
                          <a:pt x="14" y="3"/>
                          <a:pt x="14" y="8"/>
                          <a:pt x="15" y="8"/>
                        </a:cubicBezTo>
                        <a:cubicBezTo>
                          <a:pt x="23" y="8"/>
                          <a:pt x="23" y="8"/>
                          <a:pt x="23" y="8"/>
                        </a:cubicBezTo>
                        <a:cubicBezTo>
                          <a:pt x="24" y="10"/>
                          <a:pt x="22" y="14"/>
                          <a:pt x="25" y="16"/>
                        </a:cubicBezTo>
                        <a:cubicBezTo>
                          <a:pt x="27" y="17"/>
                          <a:pt x="32" y="20"/>
                          <a:pt x="32" y="22"/>
                        </a:cubicBezTo>
                        <a:cubicBezTo>
                          <a:pt x="31" y="24"/>
                          <a:pt x="29" y="32"/>
                          <a:pt x="29" y="32"/>
                        </a:cubicBezTo>
                        <a:cubicBezTo>
                          <a:pt x="25" y="30"/>
                          <a:pt x="14" y="24"/>
                          <a:pt x="10" y="20"/>
                        </a:cubicBezTo>
                        <a:cubicBezTo>
                          <a:pt x="8" y="17"/>
                          <a:pt x="4" y="15"/>
                          <a:pt x="0" y="13"/>
                        </a:cubicBezTo>
                        <a:lnTo>
                          <a:pt x="7" y="7"/>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0" name="Freeform 327">
                    <a:extLst>
                      <a:ext uri="{FF2B5EF4-FFF2-40B4-BE49-F238E27FC236}">
                        <a16:creationId xmlns:a16="http://schemas.microsoft.com/office/drawing/2014/main" id="{50797AC8-8190-26D8-60B5-0699664C531E}"/>
                      </a:ext>
                    </a:extLst>
                  </p:cNvPr>
                  <p:cNvSpPr>
                    <a:spLocks/>
                  </p:cNvSpPr>
                  <p:nvPr>
                    <p:custDataLst>
                      <p:tags r:id="rId242"/>
                    </p:custDataLst>
                  </p:nvPr>
                </p:nvSpPr>
                <p:spPr bwMode="auto">
                  <a:xfrm>
                    <a:off x="5450378" y="3801658"/>
                    <a:ext cx="436545" cy="416437"/>
                  </a:xfrm>
                  <a:custGeom>
                    <a:avLst/>
                    <a:gdLst>
                      <a:gd name="T0" fmla="*/ 51319 w 126"/>
                      <a:gd name="T1" fmla="*/ 415413 h 115"/>
                      <a:gd name="T2" fmla="*/ 237931 w 126"/>
                      <a:gd name="T3" fmla="*/ 404623 h 115"/>
                      <a:gd name="T4" fmla="*/ 247262 w 126"/>
                      <a:gd name="T5" fmla="*/ 366858 h 115"/>
                      <a:gd name="T6" fmla="*/ 200607 w 126"/>
                      <a:gd name="T7" fmla="*/ 5396 h 115"/>
                      <a:gd name="T8" fmla="*/ 261257 w 126"/>
                      <a:gd name="T9" fmla="*/ 0 h 115"/>
                      <a:gd name="T10" fmla="*/ 261257 w 126"/>
                      <a:gd name="T11" fmla="*/ 0 h 115"/>
                      <a:gd name="T12" fmla="*/ 471195 w 126"/>
                      <a:gd name="T13" fmla="*/ 156454 h 115"/>
                      <a:gd name="T14" fmla="*/ 480526 w 126"/>
                      <a:gd name="T15" fmla="*/ 178034 h 115"/>
                      <a:gd name="T16" fmla="*/ 536510 w 126"/>
                      <a:gd name="T17" fmla="*/ 210404 h 115"/>
                      <a:gd name="T18" fmla="*/ 550507 w 126"/>
                      <a:gd name="T19" fmla="*/ 248169 h 115"/>
                      <a:gd name="T20" fmla="*/ 587829 w 126"/>
                      <a:gd name="T21" fmla="*/ 242773 h 115"/>
                      <a:gd name="T22" fmla="*/ 583164 w 126"/>
                      <a:gd name="T23" fmla="*/ 339884 h 115"/>
                      <a:gd name="T24" fmla="*/ 564502 w 126"/>
                      <a:gd name="T25" fmla="*/ 404623 h 115"/>
                      <a:gd name="T26" fmla="*/ 475862 w 126"/>
                      <a:gd name="T27" fmla="*/ 420809 h 115"/>
                      <a:gd name="T28" fmla="*/ 447869 w 126"/>
                      <a:gd name="T29" fmla="*/ 415413 h 115"/>
                      <a:gd name="T30" fmla="*/ 415212 w 126"/>
                      <a:gd name="T31" fmla="*/ 415413 h 115"/>
                      <a:gd name="T32" fmla="*/ 349898 w 126"/>
                      <a:gd name="T33" fmla="*/ 453179 h 115"/>
                      <a:gd name="T34" fmla="*/ 317241 w 126"/>
                      <a:gd name="T35" fmla="*/ 496338 h 115"/>
                      <a:gd name="T36" fmla="*/ 298579 w 126"/>
                      <a:gd name="T37" fmla="*/ 480152 h 115"/>
                      <a:gd name="T38" fmla="*/ 270588 w 126"/>
                      <a:gd name="T39" fmla="*/ 501734 h 115"/>
                      <a:gd name="T40" fmla="*/ 275253 w 126"/>
                      <a:gd name="T41" fmla="*/ 528708 h 115"/>
                      <a:gd name="T42" fmla="*/ 247262 w 126"/>
                      <a:gd name="T43" fmla="*/ 561077 h 115"/>
                      <a:gd name="T44" fmla="*/ 233265 w 126"/>
                      <a:gd name="T45" fmla="*/ 615027 h 115"/>
                      <a:gd name="T46" fmla="*/ 186612 w 126"/>
                      <a:gd name="T47" fmla="*/ 620423 h 115"/>
                      <a:gd name="T48" fmla="*/ 144624 w 126"/>
                      <a:gd name="T49" fmla="*/ 620423 h 115"/>
                      <a:gd name="T50" fmla="*/ 125964 w 126"/>
                      <a:gd name="T51" fmla="*/ 566473 h 115"/>
                      <a:gd name="T52" fmla="*/ 107302 w 126"/>
                      <a:gd name="T53" fmla="*/ 528708 h 115"/>
                      <a:gd name="T54" fmla="*/ 60650 w 126"/>
                      <a:gd name="T55" fmla="*/ 550287 h 115"/>
                      <a:gd name="T56" fmla="*/ 27993 w 126"/>
                      <a:gd name="T57" fmla="*/ 528708 h 115"/>
                      <a:gd name="T58" fmla="*/ 18662 w 126"/>
                      <a:gd name="T59" fmla="*/ 485548 h 115"/>
                      <a:gd name="T60" fmla="*/ 0 w 126"/>
                      <a:gd name="T61" fmla="*/ 436993 h 115"/>
                      <a:gd name="T62" fmla="*/ 23326 w 126"/>
                      <a:gd name="T63" fmla="*/ 399229 h 115"/>
                      <a:gd name="T64" fmla="*/ 51319 w 126"/>
                      <a:gd name="T65" fmla="*/ 415413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 h="115">
                        <a:moveTo>
                          <a:pt x="11" y="77"/>
                        </a:moveTo>
                        <a:cubicBezTo>
                          <a:pt x="12" y="77"/>
                          <a:pt x="51" y="75"/>
                          <a:pt x="51" y="75"/>
                        </a:cubicBezTo>
                        <a:cubicBezTo>
                          <a:pt x="53" y="68"/>
                          <a:pt x="53" y="68"/>
                          <a:pt x="53" y="68"/>
                        </a:cubicBezTo>
                        <a:cubicBezTo>
                          <a:pt x="43" y="1"/>
                          <a:pt x="43" y="1"/>
                          <a:pt x="43" y="1"/>
                        </a:cubicBezTo>
                        <a:cubicBezTo>
                          <a:pt x="56" y="0"/>
                          <a:pt x="56" y="0"/>
                          <a:pt x="56" y="0"/>
                        </a:cubicBezTo>
                        <a:cubicBezTo>
                          <a:pt x="56" y="0"/>
                          <a:pt x="56" y="0"/>
                          <a:pt x="56" y="0"/>
                        </a:cubicBezTo>
                        <a:cubicBezTo>
                          <a:pt x="101" y="29"/>
                          <a:pt x="101" y="29"/>
                          <a:pt x="101" y="29"/>
                        </a:cubicBezTo>
                        <a:cubicBezTo>
                          <a:pt x="101" y="29"/>
                          <a:pt x="102" y="32"/>
                          <a:pt x="103" y="33"/>
                        </a:cubicBezTo>
                        <a:cubicBezTo>
                          <a:pt x="104" y="35"/>
                          <a:pt x="113" y="38"/>
                          <a:pt x="115" y="39"/>
                        </a:cubicBezTo>
                        <a:cubicBezTo>
                          <a:pt x="118" y="40"/>
                          <a:pt x="118" y="46"/>
                          <a:pt x="118" y="46"/>
                        </a:cubicBezTo>
                        <a:cubicBezTo>
                          <a:pt x="126" y="45"/>
                          <a:pt x="126" y="45"/>
                          <a:pt x="126" y="45"/>
                        </a:cubicBezTo>
                        <a:cubicBezTo>
                          <a:pt x="125" y="63"/>
                          <a:pt x="125" y="63"/>
                          <a:pt x="125" y="63"/>
                        </a:cubicBezTo>
                        <a:cubicBezTo>
                          <a:pt x="125" y="65"/>
                          <a:pt x="123" y="75"/>
                          <a:pt x="121" y="75"/>
                        </a:cubicBezTo>
                        <a:cubicBezTo>
                          <a:pt x="119" y="75"/>
                          <a:pt x="103" y="78"/>
                          <a:pt x="102" y="78"/>
                        </a:cubicBezTo>
                        <a:cubicBezTo>
                          <a:pt x="101" y="78"/>
                          <a:pt x="98" y="77"/>
                          <a:pt x="96" y="77"/>
                        </a:cubicBezTo>
                        <a:cubicBezTo>
                          <a:pt x="93" y="77"/>
                          <a:pt x="90" y="77"/>
                          <a:pt x="89" y="77"/>
                        </a:cubicBezTo>
                        <a:cubicBezTo>
                          <a:pt x="86" y="77"/>
                          <a:pt x="77" y="82"/>
                          <a:pt x="75" y="84"/>
                        </a:cubicBezTo>
                        <a:cubicBezTo>
                          <a:pt x="73" y="86"/>
                          <a:pt x="69" y="92"/>
                          <a:pt x="68" y="92"/>
                        </a:cubicBezTo>
                        <a:cubicBezTo>
                          <a:pt x="67" y="93"/>
                          <a:pt x="64" y="89"/>
                          <a:pt x="64" y="89"/>
                        </a:cubicBezTo>
                        <a:cubicBezTo>
                          <a:pt x="64" y="89"/>
                          <a:pt x="59" y="92"/>
                          <a:pt x="58" y="93"/>
                        </a:cubicBezTo>
                        <a:cubicBezTo>
                          <a:pt x="57" y="94"/>
                          <a:pt x="61" y="97"/>
                          <a:pt x="59" y="98"/>
                        </a:cubicBezTo>
                        <a:cubicBezTo>
                          <a:pt x="58" y="99"/>
                          <a:pt x="55" y="102"/>
                          <a:pt x="53" y="104"/>
                        </a:cubicBezTo>
                        <a:cubicBezTo>
                          <a:pt x="51" y="106"/>
                          <a:pt x="50" y="114"/>
                          <a:pt x="50" y="114"/>
                        </a:cubicBezTo>
                        <a:cubicBezTo>
                          <a:pt x="48" y="114"/>
                          <a:pt x="42" y="115"/>
                          <a:pt x="40" y="115"/>
                        </a:cubicBezTo>
                        <a:cubicBezTo>
                          <a:pt x="40" y="115"/>
                          <a:pt x="36" y="115"/>
                          <a:pt x="31" y="115"/>
                        </a:cubicBezTo>
                        <a:cubicBezTo>
                          <a:pt x="32" y="114"/>
                          <a:pt x="28" y="107"/>
                          <a:pt x="27" y="105"/>
                        </a:cubicBezTo>
                        <a:cubicBezTo>
                          <a:pt x="26" y="103"/>
                          <a:pt x="24" y="98"/>
                          <a:pt x="23" y="98"/>
                        </a:cubicBezTo>
                        <a:cubicBezTo>
                          <a:pt x="21" y="98"/>
                          <a:pt x="16" y="102"/>
                          <a:pt x="13" y="102"/>
                        </a:cubicBezTo>
                        <a:cubicBezTo>
                          <a:pt x="9" y="103"/>
                          <a:pt x="7" y="99"/>
                          <a:pt x="6" y="98"/>
                        </a:cubicBezTo>
                        <a:cubicBezTo>
                          <a:pt x="6" y="98"/>
                          <a:pt x="5" y="92"/>
                          <a:pt x="4" y="90"/>
                        </a:cubicBezTo>
                        <a:cubicBezTo>
                          <a:pt x="2" y="88"/>
                          <a:pt x="0" y="81"/>
                          <a:pt x="0" y="81"/>
                        </a:cubicBezTo>
                        <a:cubicBezTo>
                          <a:pt x="3" y="80"/>
                          <a:pt x="3" y="74"/>
                          <a:pt x="5" y="74"/>
                        </a:cubicBezTo>
                        <a:cubicBezTo>
                          <a:pt x="8" y="74"/>
                          <a:pt x="9" y="77"/>
                          <a:pt x="11" y="7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1" name="Freeform 328">
                    <a:extLst>
                      <a:ext uri="{FF2B5EF4-FFF2-40B4-BE49-F238E27FC236}">
                        <a16:creationId xmlns:a16="http://schemas.microsoft.com/office/drawing/2014/main" id="{950B7FEA-B445-F567-140D-C04EBE16F2E9}"/>
                      </a:ext>
                    </a:extLst>
                  </p:cNvPr>
                  <p:cNvSpPr>
                    <a:spLocks/>
                  </p:cNvSpPr>
                  <p:nvPr>
                    <p:custDataLst>
                      <p:tags r:id="rId243"/>
                    </p:custDataLst>
                  </p:nvPr>
                </p:nvSpPr>
                <p:spPr bwMode="auto">
                  <a:xfrm>
                    <a:off x="5426128" y="3471652"/>
                    <a:ext cx="319325" cy="255363"/>
                  </a:xfrm>
                  <a:custGeom>
                    <a:avLst/>
                    <a:gdLst>
                      <a:gd name="T0" fmla="*/ 9164 w 93"/>
                      <a:gd name="T1" fmla="*/ 361367 h 70"/>
                      <a:gd name="T2" fmla="*/ 45820 w 93"/>
                      <a:gd name="T3" fmla="*/ 350417 h 70"/>
                      <a:gd name="T4" fmla="*/ 114552 w 93"/>
                      <a:gd name="T5" fmla="*/ 290188 h 70"/>
                      <a:gd name="T6" fmla="*/ 132880 w 93"/>
                      <a:gd name="T7" fmla="*/ 240910 h 70"/>
                      <a:gd name="T8" fmla="*/ 114552 w 93"/>
                      <a:gd name="T9" fmla="*/ 235436 h 70"/>
                      <a:gd name="T10" fmla="*/ 119134 w 93"/>
                      <a:gd name="T11" fmla="*/ 197110 h 70"/>
                      <a:gd name="T12" fmla="*/ 164955 w 93"/>
                      <a:gd name="T13" fmla="*/ 120456 h 70"/>
                      <a:gd name="T14" fmla="*/ 233685 w 93"/>
                      <a:gd name="T15" fmla="*/ 65704 h 70"/>
                      <a:gd name="T16" fmla="*/ 256595 w 93"/>
                      <a:gd name="T17" fmla="*/ 10950 h 70"/>
                      <a:gd name="T18" fmla="*/ 270343 w 93"/>
                      <a:gd name="T19" fmla="*/ 0 h 70"/>
                      <a:gd name="T20" fmla="*/ 279507 w 93"/>
                      <a:gd name="T21" fmla="*/ 0 h 70"/>
                      <a:gd name="T22" fmla="*/ 293253 w 93"/>
                      <a:gd name="T23" fmla="*/ 16426 h 70"/>
                      <a:gd name="T24" fmla="*/ 334491 w 93"/>
                      <a:gd name="T25" fmla="*/ 21901 h 70"/>
                      <a:gd name="T26" fmla="*/ 357401 w 93"/>
                      <a:gd name="T27" fmla="*/ 10950 h 70"/>
                      <a:gd name="T28" fmla="*/ 375731 w 93"/>
                      <a:gd name="T29" fmla="*/ 32851 h 70"/>
                      <a:gd name="T30" fmla="*/ 394059 w 93"/>
                      <a:gd name="T31" fmla="*/ 27376 h 70"/>
                      <a:gd name="T32" fmla="*/ 394059 w 93"/>
                      <a:gd name="T33" fmla="*/ 27376 h 70"/>
                      <a:gd name="T34" fmla="*/ 403223 w 93"/>
                      <a:gd name="T35" fmla="*/ 87603 h 70"/>
                      <a:gd name="T36" fmla="*/ 426133 w 93"/>
                      <a:gd name="T37" fmla="*/ 136881 h 70"/>
                      <a:gd name="T38" fmla="*/ 421551 w 93"/>
                      <a:gd name="T39" fmla="*/ 164257 h 70"/>
                      <a:gd name="T40" fmla="*/ 339073 w 93"/>
                      <a:gd name="T41" fmla="*/ 180683 h 70"/>
                      <a:gd name="T42" fmla="*/ 334491 w 93"/>
                      <a:gd name="T43" fmla="*/ 219011 h 70"/>
                      <a:gd name="T44" fmla="*/ 293253 w 93"/>
                      <a:gd name="T45" fmla="*/ 235436 h 70"/>
                      <a:gd name="T46" fmla="*/ 279507 w 93"/>
                      <a:gd name="T47" fmla="*/ 268288 h 70"/>
                      <a:gd name="T48" fmla="*/ 219939 w 93"/>
                      <a:gd name="T49" fmla="*/ 279238 h 70"/>
                      <a:gd name="T50" fmla="*/ 164955 w 93"/>
                      <a:gd name="T51" fmla="*/ 323041 h 70"/>
                      <a:gd name="T52" fmla="*/ 160373 w 93"/>
                      <a:gd name="T53" fmla="*/ 377793 h 70"/>
                      <a:gd name="T54" fmla="*/ 0 w 93"/>
                      <a:gd name="T55" fmla="*/ 383268 h 70"/>
                      <a:gd name="T56" fmla="*/ 9164 w 93"/>
                      <a:gd name="T57" fmla="*/ 361367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70">
                        <a:moveTo>
                          <a:pt x="2" y="66"/>
                        </a:moveTo>
                        <a:cubicBezTo>
                          <a:pt x="3" y="64"/>
                          <a:pt x="7" y="65"/>
                          <a:pt x="10" y="64"/>
                        </a:cubicBezTo>
                        <a:cubicBezTo>
                          <a:pt x="12" y="63"/>
                          <a:pt x="23" y="57"/>
                          <a:pt x="25" y="53"/>
                        </a:cubicBezTo>
                        <a:cubicBezTo>
                          <a:pt x="27" y="49"/>
                          <a:pt x="29" y="45"/>
                          <a:pt x="29" y="44"/>
                        </a:cubicBezTo>
                        <a:cubicBezTo>
                          <a:pt x="29" y="42"/>
                          <a:pt x="25" y="45"/>
                          <a:pt x="25" y="43"/>
                        </a:cubicBezTo>
                        <a:cubicBezTo>
                          <a:pt x="25" y="41"/>
                          <a:pt x="25" y="40"/>
                          <a:pt x="26" y="36"/>
                        </a:cubicBezTo>
                        <a:cubicBezTo>
                          <a:pt x="28" y="32"/>
                          <a:pt x="32" y="25"/>
                          <a:pt x="36" y="22"/>
                        </a:cubicBezTo>
                        <a:cubicBezTo>
                          <a:pt x="40" y="19"/>
                          <a:pt x="49" y="15"/>
                          <a:pt x="51" y="12"/>
                        </a:cubicBezTo>
                        <a:cubicBezTo>
                          <a:pt x="55" y="9"/>
                          <a:pt x="56" y="3"/>
                          <a:pt x="56" y="2"/>
                        </a:cubicBezTo>
                        <a:cubicBezTo>
                          <a:pt x="56" y="1"/>
                          <a:pt x="58" y="0"/>
                          <a:pt x="59" y="0"/>
                        </a:cubicBezTo>
                        <a:cubicBezTo>
                          <a:pt x="60" y="0"/>
                          <a:pt x="60" y="0"/>
                          <a:pt x="61" y="0"/>
                        </a:cubicBezTo>
                        <a:cubicBezTo>
                          <a:pt x="62" y="0"/>
                          <a:pt x="61" y="2"/>
                          <a:pt x="64" y="3"/>
                        </a:cubicBezTo>
                        <a:cubicBezTo>
                          <a:pt x="66" y="4"/>
                          <a:pt x="70" y="4"/>
                          <a:pt x="73" y="4"/>
                        </a:cubicBezTo>
                        <a:cubicBezTo>
                          <a:pt x="75" y="4"/>
                          <a:pt x="77" y="2"/>
                          <a:pt x="78" y="2"/>
                        </a:cubicBezTo>
                        <a:cubicBezTo>
                          <a:pt x="79" y="1"/>
                          <a:pt x="80" y="6"/>
                          <a:pt x="82" y="6"/>
                        </a:cubicBezTo>
                        <a:cubicBezTo>
                          <a:pt x="83" y="6"/>
                          <a:pt x="84" y="5"/>
                          <a:pt x="86" y="5"/>
                        </a:cubicBezTo>
                        <a:cubicBezTo>
                          <a:pt x="86" y="5"/>
                          <a:pt x="86" y="5"/>
                          <a:pt x="86" y="5"/>
                        </a:cubicBezTo>
                        <a:cubicBezTo>
                          <a:pt x="86" y="5"/>
                          <a:pt x="88" y="13"/>
                          <a:pt x="88" y="16"/>
                        </a:cubicBezTo>
                        <a:cubicBezTo>
                          <a:pt x="88" y="20"/>
                          <a:pt x="93" y="23"/>
                          <a:pt x="93" y="25"/>
                        </a:cubicBezTo>
                        <a:cubicBezTo>
                          <a:pt x="93" y="26"/>
                          <a:pt x="92" y="30"/>
                          <a:pt x="92" y="30"/>
                        </a:cubicBezTo>
                        <a:cubicBezTo>
                          <a:pt x="92" y="30"/>
                          <a:pt x="76" y="32"/>
                          <a:pt x="74" y="33"/>
                        </a:cubicBezTo>
                        <a:cubicBezTo>
                          <a:pt x="72" y="35"/>
                          <a:pt x="75" y="40"/>
                          <a:pt x="73" y="40"/>
                        </a:cubicBezTo>
                        <a:cubicBezTo>
                          <a:pt x="71" y="41"/>
                          <a:pt x="67" y="43"/>
                          <a:pt x="64" y="43"/>
                        </a:cubicBezTo>
                        <a:cubicBezTo>
                          <a:pt x="62" y="43"/>
                          <a:pt x="63" y="48"/>
                          <a:pt x="61" y="49"/>
                        </a:cubicBezTo>
                        <a:cubicBezTo>
                          <a:pt x="60" y="51"/>
                          <a:pt x="51" y="51"/>
                          <a:pt x="48" y="51"/>
                        </a:cubicBezTo>
                        <a:cubicBezTo>
                          <a:pt x="45" y="52"/>
                          <a:pt x="36" y="59"/>
                          <a:pt x="36" y="59"/>
                        </a:cubicBezTo>
                        <a:cubicBezTo>
                          <a:pt x="35" y="69"/>
                          <a:pt x="35" y="69"/>
                          <a:pt x="35" y="69"/>
                        </a:cubicBezTo>
                        <a:cubicBezTo>
                          <a:pt x="0" y="70"/>
                          <a:pt x="0" y="70"/>
                          <a:pt x="0" y="70"/>
                        </a:cubicBezTo>
                        <a:cubicBezTo>
                          <a:pt x="1" y="68"/>
                          <a:pt x="1" y="67"/>
                          <a:pt x="2" y="66"/>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2" name="Freeform 329">
                    <a:extLst>
                      <a:ext uri="{FF2B5EF4-FFF2-40B4-BE49-F238E27FC236}">
                        <a16:creationId xmlns:a16="http://schemas.microsoft.com/office/drawing/2014/main" id="{1E551722-739A-FE6E-53E4-C7A3E163228A}"/>
                      </a:ext>
                    </a:extLst>
                  </p:cNvPr>
                  <p:cNvSpPr>
                    <a:spLocks/>
                  </p:cNvSpPr>
                  <p:nvPr>
                    <p:custDataLst>
                      <p:tags r:id="rId244"/>
                    </p:custDataLst>
                  </p:nvPr>
                </p:nvSpPr>
                <p:spPr bwMode="auto">
                  <a:xfrm>
                    <a:off x="5422085" y="4223991"/>
                    <a:ext cx="74778" cy="86430"/>
                  </a:xfrm>
                  <a:custGeom>
                    <a:avLst/>
                    <a:gdLst>
                      <a:gd name="T0" fmla="*/ 17962 w 22"/>
                      <a:gd name="T1" fmla="*/ 96045 h 24"/>
                      <a:gd name="T2" fmla="*/ 8981 w 22"/>
                      <a:gd name="T3" fmla="*/ 64029 h 24"/>
                      <a:gd name="T4" fmla="*/ 0 w 22"/>
                      <a:gd name="T5" fmla="*/ 37351 h 24"/>
                      <a:gd name="T6" fmla="*/ 26941 w 22"/>
                      <a:gd name="T7" fmla="*/ 21344 h 24"/>
                      <a:gd name="T8" fmla="*/ 53884 w 22"/>
                      <a:gd name="T9" fmla="*/ 0 h 24"/>
                      <a:gd name="T10" fmla="*/ 85315 w 22"/>
                      <a:gd name="T11" fmla="*/ 16007 h 24"/>
                      <a:gd name="T12" fmla="*/ 98787 w 22"/>
                      <a:gd name="T13" fmla="*/ 64029 h 24"/>
                      <a:gd name="T14" fmla="*/ 94296 w 22"/>
                      <a:gd name="T15" fmla="*/ 96045 h 24"/>
                      <a:gd name="T16" fmla="*/ 62865 w 22"/>
                      <a:gd name="T17" fmla="*/ 128058 h 24"/>
                      <a:gd name="T18" fmla="*/ 44903 w 22"/>
                      <a:gd name="T19" fmla="*/ 117387 h 24"/>
                      <a:gd name="T20" fmla="*/ 17962 w 22"/>
                      <a:gd name="T21" fmla="*/ 96045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4">
                        <a:moveTo>
                          <a:pt x="4" y="18"/>
                        </a:moveTo>
                        <a:cubicBezTo>
                          <a:pt x="4" y="17"/>
                          <a:pt x="3" y="14"/>
                          <a:pt x="2" y="12"/>
                        </a:cubicBezTo>
                        <a:cubicBezTo>
                          <a:pt x="2" y="12"/>
                          <a:pt x="1" y="10"/>
                          <a:pt x="0" y="7"/>
                        </a:cubicBezTo>
                        <a:cubicBezTo>
                          <a:pt x="0" y="7"/>
                          <a:pt x="4" y="6"/>
                          <a:pt x="6" y="4"/>
                        </a:cubicBezTo>
                        <a:cubicBezTo>
                          <a:pt x="7" y="3"/>
                          <a:pt x="7" y="0"/>
                          <a:pt x="12" y="0"/>
                        </a:cubicBezTo>
                        <a:cubicBezTo>
                          <a:pt x="18" y="0"/>
                          <a:pt x="19" y="1"/>
                          <a:pt x="19" y="3"/>
                        </a:cubicBezTo>
                        <a:cubicBezTo>
                          <a:pt x="19" y="4"/>
                          <a:pt x="21" y="11"/>
                          <a:pt x="22" y="12"/>
                        </a:cubicBezTo>
                        <a:cubicBezTo>
                          <a:pt x="21" y="18"/>
                          <a:pt x="21" y="18"/>
                          <a:pt x="21" y="18"/>
                        </a:cubicBezTo>
                        <a:cubicBezTo>
                          <a:pt x="14" y="24"/>
                          <a:pt x="14" y="24"/>
                          <a:pt x="14" y="24"/>
                        </a:cubicBezTo>
                        <a:cubicBezTo>
                          <a:pt x="13" y="23"/>
                          <a:pt x="11" y="22"/>
                          <a:pt x="10" y="22"/>
                        </a:cubicBezTo>
                        <a:cubicBezTo>
                          <a:pt x="7" y="20"/>
                          <a:pt x="6" y="20"/>
                          <a:pt x="4" y="1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3" name="Freeform 330">
                    <a:extLst>
                      <a:ext uri="{FF2B5EF4-FFF2-40B4-BE49-F238E27FC236}">
                        <a16:creationId xmlns:a16="http://schemas.microsoft.com/office/drawing/2014/main" id="{95FF74B4-BEF0-2DBE-29E7-C3604265406A}"/>
                      </a:ext>
                    </a:extLst>
                  </p:cNvPr>
                  <p:cNvSpPr>
                    <a:spLocks/>
                  </p:cNvSpPr>
                  <p:nvPr>
                    <p:custDataLst>
                      <p:tags r:id="rId245"/>
                    </p:custDataLst>
                  </p:nvPr>
                </p:nvSpPr>
                <p:spPr bwMode="auto">
                  <a:xfrm>
                    <a:off x="5379645" y="4147381"/>
                    <a:ext cx="189977" cy="145361"/>
                  </a:xfrm>
                  <a:custGeom>
                    <a:avLst/>
                    <a:gdLst>
                      <a:gd name="T0" fmla="*/ 37096 w 55"/>
                      <a:gd name="T1" fmla="*/ 124964 h 40"/>
                      <a:gd name="T2" fmla="*/ 0 w 55"/>
                      <a:gd name="T3" fmla="*/ 76065 h 40"/>
                      <a:gd name="T4" fmla="*/ 23186 w 55"/>
                      <a:gd name="T5" fmla="*/ 48899 h 40"/>
                      <a:gd name="T6" fmla="*/ 46371 w 55"/>
                      <a:gd name="T7" fmla="*/ 43466 h 40"/>
                      <a:gd name="T8" fmla="*/ 55645 w 55"/>
                      <a:gd name="T9" fmla="*/ 5433 h 40"/>
                      <a:gd name="T10" fmla="*/ 125201 w 55"/>
                      <a:gd name="T11" fmla="*/ 10867 h 40"/>
                      <a:gd name="T12" fmla="*/ 157660 w 55"/>
                      <a:gd name="T13" fmla="*/ 32599 h 40"/>
                      <a:gd name="T14" fmla="*/ 204031 w 55"/>
                      <a:gd name="T15" fmla="*/ 10867 h 40"/>
                      <a:gd name="T16" fmla="*/ 222580 w 55"/>
                      <a:gd name="T17" fmla="*/ 48899 h 40"/>
                      <a:gd name="T18" fmla="*/ 241127 w 55"/>
                      <a:gd name="T19" fmla="*/ 103232 h 40"/>
                      <a:gd name="T20" fmla="*/ 250402 w 55"/>
                      <a:gd name="T21" fmla="*/ 157563 h 40"/>
                      <a:gd name="T22" fmla="*/ 241127 w 55"/>
                      <a:gd name="T23" fmla="*/ 195597 h 40"/>
                      <a:gd name="T24" fmla="*/ 227217 w 55"/>
                      <a:gd name="T25" fmla="*/ 217329 h 40"/>
                      <a:gd name="T26" fmla="*/ 190119 w 55"/>
                      <a:gd name="T27" fmla="*/ 217329 h 40"/>
                      <a:gd name="T28" fmla="*/ 185483 w 55"/>
                      <a:gd name="T29" fmla="*/ 184730 h 40"/>
                      <a:gd name="T30" fmla="*/ 157660 w 55"/>
                      <a:gd name="T31" fmla="*/ 179296 h 40"/>
                      <a:gd name="T32" fmla="*/ 143750 w 55"/>
                      <a:gd name="T33" fmla="*/ 130397 h 40"/>
                      <a:gd name="T34" fmla="*/ 111289 w 55"/>
                      <a:gd name="T35" fmla="*/ 114097 h 40"/>
                      <a:gd name="T36" fmla="*/ 83467 w 55"/>
                      <a:gd name="T37" fmla="*/ 135831 h 40"/>
                      <a:gd name="T38" fmla="*/ 55645 w 55"/>
                      <a:gd name="T39" fmla="*/ 152131 h 40"/>
                      <a:gd name="T40" fmla="*/ 37096 w 55"/>
                      <a:gd name="T41" fmla="*/ 124964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40">
                        <a:moveTo>
                          <a:pt x="8" y="23"/>
                        </a:moveTo>
                        <a:cubicBezTo>
                          <a:pt x="7" y="21"/>
                          <a:pt x="2" y="16"/>
                          <a:pt x="0" y="14"/>
                        </a:cubicBezTo>
                        <a:cubicBezTo>
                          <a:pt x="0" y="14"/>
                          <a:pt x="3" y="9"/>
                          <a:pt x="5" y="9"/>
                        </a:cubicBezTo>
                        <a:cubicBezTo>
                          <a:pt x="6" y="8"/>
                          <a:pt x="9" y="9"/>
                          <a:pt x="10" y="8"/>
                        </a:cubicBezTo>
                        <a:cubicBezTo>
                          <a:pt x="11" y="7"/>
                          <a:pt x="9" y="1"/>
                          <a:pt x="12" y="1"/>
                        </a:cubicBezTo>
                        <a:cubicBezTo>
                          <a:pt x="14" y="0"/>
                          <a:pt x="26" y="1"/>
                          <a:pt x="27" y="2"/>
                        </a:cubicBezTo>
                        <a:cubicBezTo>
                          <a:pt x="28" y="3"/>
                          <a:pt x="30" y="7"/>
                          <a:pt x="34" y="6"/>
                        </a:cubicBezTo>
                        <a:cubicBezTo>
                          <a:pt x="37" y="6"/>
                          <a:pt x="42" y="2"/>
                          <a:pt x="44" y="2"/>
                        </a:cubicBezTo>
                        <a:cubicBezTo>
                          <a:pt x="45" y="2"/>
                          <a:pt x="47" y="7"/>
                          <a:pt x="48" y="9"/>
                        </a:cubicBezTo>
                        <a:cubicBezTo>
                          <a:pt x="49" y="11"/>
                          <a:pt x="53" y="18"/>
                          <a:pt x="52" y="19"/>
                        </a:cubicBezTo>
                        <a:cubicBezTo>
                          <a:pt x="52" y="21"/>
                          <a:pt x="52" y="28"/>
                          <a:pt x="54" y="29"/>
                        </a:cubicBezTo>
                        <a:cubicBezTo>
                          <a:pt x="55" y="31"/>
                          <a:pt x="53" y="36"/>
                          <a:pt x="52" y="36"/>
                        </a:cubicBezTo>
                        <a:cubicBezTo>
                          <a:pt x="50" y="36"/>
                          <a:pt x="49" y="39"/>
                          <a:pt x="49" y="40"/>
                        </a:cubicBezTo>
                        <a:cubicBezTo>
                          <a:pt x="41" y="40"/>
                          <a:pt x="41" y="40"/>
                          <a:pt x="41" y="40"/>
                        </a:cubicBezTo>
                        <a:cubicBezTo>
                          <a:pt x="40" y="40"/>
                          <a:pt x="40" y="35"/>
                          <a:pt x="40" y="34"/>
                        </a:cubicBezTo>
                        <a:cubicBezTo>
                          <a:pt x="40" y="32"/>
                          <a:pt x="35" y="33"/>
                          <a:pt x="34" y="33"/>
                        </a:cubicBezTo>
                        <a:cubicBezTo>
                          <a:pt x="33" y="32"/>
                          <a:pt x="31" y="25"/>
                          <a:pt x="31" y="24"/>
                        </a:cubicBezTo>
                        <a:cubicBezTo>
                          <a:pt x="31" y="22"/>
                          <a:pt x="30" y="21"/>
                          <a:pt x="24" y="21"/>
                        </a:cubicBezTo>
                        <a:cubicBezTo>
                          <a:pt x="19" y="21"/>
                          <a:pt x="19" y="24"/>
                          <a:pt x="18" y="25"/>
                        </a:cubicBezTo>
                        <a:cubicBezTo>
                          <a:pt x="16" y="27"/>
                          <a:pt x="12" y="28"/>
                          <a:pt x="12" y="28"/>
                        </a:cubicBezTo>
                        <a:cubicBezTo>
                          <a:pt x="11" y="26"/>
                          <a:pt x="9" y="23"/>
                          <a:pt x="8" y="2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4" name="Freeform 331">
                    <a:extLst>
                      <a:ext uri="{FF2B5EF4-FFF2-40B4-BE49-F238E27FC236}">
                        <a16:creationId xmlns:a16="http://schemas.microsoft.com/office/drawing/2014/main" id="{62460988-3FF6-C608-D434-9B7A13AA90B7}"/>
                      </a:ext>
                    </a:extLst>
                  </p:cNvPr>
                  <p:cNvSpPr>
                    <a:spLocks/>
                  </p:cNvSpPr>
                  <p:nvPr>
                    <p:custDataLst>
                      <p:tags r:id="rId246"/>
                    </p:custDataLst>
                  </p:nvPr>
                </p:nvSpPr>
                <p:spPr bwMode="auto">
                  <a:xfrm>
                    <a:off x="5323053" y="3723086"/>
                    <a:ext cx="222315" cy="178754"/>
                  </a:xfrm>
                  <a:custGeom>
                    <a:avLst/>
                    <a:gdLst>
                      <a:gd name="T0" fmla="*/ 75034 w 64"/>
                      <a:gd name="T1" fmla="*/ 120944 h 50"/>
                      <a:gd name="T2" fmla="*/ 89103 w 64"/>
                      <a:gd name="T3" fmla="*/ 57843 h 50"/>
                      <a:gd name="T4" fmla="*/ 121930 w 64"/>
                      <a:gd name="T5" fmla="*/ 36810 h 50"/>
                      <a:gd name="T6" fmla="*/ 136000 w 64"/>
                      <a:gd name="T7" fmla="*/ 5258 h 50"/>
                      <a:gd name="T8" fmla="*/ 300137 w 64"/>
                      <a:gd name="T9" fmla="*/ 0 h 50"/>
                      <a:gd name="T10" fmla="*/ 300137 w 64"/>
                      <a:gd name="T11" fmla="*/ 15776 h 50"/>
                      <a:gd name="T12" fmla="*/ 300137 w 64"/>
                      <a:gd name="T13" fmla="*/ 68359 h 50"/>
                      <a:gd name="T14" fmla="*/ 178207 w 64"/>
                      <a:gd name="T15" fmla="*/ 68359 h 50"/>
                      <a:gd name="T16" fmla="*/ 178207 w 64"/>
                      <a:gd name="T17" fmla="*/ 173530 h 50"/>
                      <a:gd name="T18" fmla="*/ 145379 w 64"/>
                      <a:gd name="T19" fmla="*/ 184046 h 50"/>
                      <a:gd name="T20" fmla="*/ 145379 w 64"/>
                      <a:gd name="T21" fmla="*/ 262923 h 50"/>
                      <a:gd name="T22" fmla="*/ 0 w 64"/>
                      <a:gd name="T23" fmla="*/ 257665 h 50"/>
                      <a:gd name="T24" fmla="*/ 32828 w 64"/>
                      <a:gd name="T25" fmla="*/ 184046 h 50"/>
                      <a:gd name="T26" fmla="*/ 75034 w 64"/>
                      <a:gd name="T27" fmla="*/ 120944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 h="50">
                        <a:moveTo>
                          <a:pt x="16" y="23"/>
                        </a:moveTo>
                        <a:cubicBezTo>
                          <a:pt x="18" y="22"/>
                          <a:pt x="18" y="13"/>
                          <a:pt x="19" y="11"/>
                        </a:cubicBezTo>
                        <a:cubicBezTo>
                          <a:pt x="21" y="9"/>
                          <a:pt x="24" y="8"/>
                          <a:pt x="26" y="7"/>
                        </a:cubicBezTo>
                        <a:cubicBezTo>
                          <a:pt x="27" y="7"/>
                          <a:pt x="28" y="3"/>
                          <a:pt x="29" y="1"/>
                        </a:cubicBezTo>
                        <a:cubicBezTo>
                          <a:pt x="64" y="0"/>
                          <a:pt x="64" y="0"/>
                          <a:pt x="64" y="0"/>
                        </a:cubicBezTo>
                        <a:cubicBezTo>
                          <a:pt x="64" y="3"/>
                          <a:pt x="64" y="3"/>
                          <a:pt x="64" y="3"/>
                        </a:cubicBezTo>
                        <a:cubicBezTo>
                          <a:pt x="64" y="13"/>
                          <a:pt x="64" y="13"/>
                          <a:pt x="64" y="13"/>
                        </a:cubicBezTo>
                        <a:cubicBezTo>
                          <a:pt x="38" y="13"/>
                          <a:pt x="38" y="13"/>
                          <a:pt x="38" y="13"/>
                        </a:cubicBezTo>
                        <a:cubicBezTo>
                          <a:pt x="38" y="33"/>
                          <a:pt x="38" y="33"/>
                          <a:pt x="38" y="33"/>
                        </a:cubicBezTo>
                        <a:cubicBezTo>
                          <a:pt x="38" y="33"/>
                          <a:pt x="34" y="33"/>
                          <a:pt x="31" y="35"/>
                        </a:cubicBezTo>
                        <a:cubicBezTo>
                          <a:pt x="28" y="37"/>
                          <a:pt x="31" y="50"/>
                          <a:pt x="31" y="50"/>
                        </a:cubicBezTo>
                        <a:cubicBezTo>
                          <a:pt x="0" y="49"/>
                          <a:pt x="0" y="49"/>
                          <a:pt x="0" y="49"/>
                        </a:cubicBezTo>
                        <a:cubicBezTo>
                          <a:pt x="2" y="44"/>
                          <a:pt x="5" y="37"/>
                          <a:pt x="7" y="35"/>
                        </a:cubicBezTo>
                        <a:cubicBezTo>
                          <a:pt x="8" y="32"/>
                          <a:pt x="14" y="25"/>
                          <a:pt x="16" y="23"/>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5" name="Freeform 332">
                    <a:extLst>
                      <a:ext uri="{FF2B5EF4-FFF2-40B4-BE49-F238E27FC236}">
                        <a16:creationId xmlns:a16="http://schemas.microsoft.com/office/drawing/2014/main" id="{2D716219-2BC5-0E6D-C1DE-3CCC8EE25630}"/>
                      </a:ext>
                    </a:extLst>
                  </p:cNvPr>
                  <p:cNvSpPr>
                    <a:spLocks/>
                  </p:cNvSpPr>
                  <p:nvPr>
                    <p:custDataLst>
                      <p:tags r:id="rId247"/>
                    </p:custDataLst>
                  </p:nvPr>
                </p:nvSpPr>
                <p:spPr bwMode="auto">
                  <a:xfrm>
                    <a:off x="5333158" y="4147381"/>
                    <a:ext cx="88924" cy="51072"/>
                  </a:xfrm>
                  <a:custGeom>
                    <a:avLst/>
                    <a:gdLst>
                      <a:gd name="T0" fmla="*/ 19670 w 25"/>
                      <a:gd name="T1" fmla="*/ 43803 h 14"/>
                      <a:gd name="T2" fmla="*/ 0 w 25"/>
                      <a:gd name="T3" fmla="*/ 16426 h 14"/>
                      <a:gd name="T4" fmla="*/ 54092 w 25"/>
                      <a:gd name="T5" fmla="*/ 0 h 14"/>
                      <a:gd name="T6" fmla="*/ 122936 w 25"/>
                      <a:gd name="T7" fmla="*/ 5475 h 14"/>
                      <a:gd name="T8" fmla="*/ 113101 w 25"/>
                      <a:gd name="T9" fmla="*/ 43803 h 14"/>
                      <a:gd name="T10" fmla="*/ 88514 w 25"/>
                      <a:gd name="T11" fmla="*/ 49277 h 14"/>
                      <a:gd name="T12" fmla="*/ 63927 w 25"/>
                      <a:gd name="T13" fmla="*/ 76654 h 14"/>
                      <a:gd name="T14" fmla="*/ 59009 w 25"/>
                      <a:gd name="T15" fmla="*/ 76654 h 14"/>
                      <a:gd name="T16" fmla="*/ 49174 w 25"/>
                      <a:gd name="T17" fmla="*/ 43803 h 14"/>
                      <a:gd name="T18" fmla="*/ 19670 w 25"/>
                      <a:gd name="T19" fmla="*/ 4380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14">
                        <a:moveTo>
                          <a:pt x="4" y="8"/>
                        </a:moveTo>
                        <a:cubicBezTo>
                          <a:pt x="3" y="8"/>
                          <a:pt x="1" y="5"/>
                          <a:pt x="0" y="3"/>
                        </a:cubicBezTo>
                        <a:cubicBezTo>
                          <a:pt x="11" y="0"/>
                          <a:pt x="11" y="0"/>
                          <a:pt x="11" y="0"/>
                        </a:cubicBezTo>
                        <a:cubicBezTo>
                          <a:pt x="25" y="1"/>
                          <a:pt x="25" y="1"/>
                          <a:pt x="25" y="1"/>
                        </a:cubicBezTo>
                        <a:cubicBezTo>
                          <a:pt x="22" y="1"/>
                          <a:pt x="24" y="7"/>
                          <a:pt x="23" y="8"/>
                        </a:cubicBezTo>
                        <a:cubicBezTo>
                          <a:pt x="22" y="9"/>
                          <a:pt x="19" y="8"/>
                          <a:pt x="18" y="9"/>
                        </a:cubicBezTo>
                        <a:cubicBezTo>
                          <a:pt x="16" y="9"/>
                          <a:pt x="13" y="14"/>
                          <a:pt x="13" y="14"/>
                        </a:cubicBezTo>
                        <a:cubicBezTo>
                          <a:pt x="13" y="14"/>
                          <a:pt x="12" y="14"/>
                          <a:pt x="12" y="14"/>
                        </a:cubicBezTo>
                        <a:cubicBezTo>
                          <a:pt x="11" y="12"/>
                          <a:pt x="9" y="10"/>
                          <a:pt x="10" y="8"/>
                        </a:cubicBezTo>
                        <a:cubicBezTo>
                          <a:pt x="10" y="6"/>
                          <a:pt x="6" y="8"/>
                          <a:pt x="4" y="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6" name="Freeform 333">
                    <a:extLst>
                      <a:ext uri="{FF2B5EF4-FFF2-40B4-BE49-F238E27FC236}">
                        <a16:creationId xmlns:a16="http://schemas.microsoft.com/office/drawing/2014/main" id="{8EE3DA95-F641-27F8-7070-5193E8811500}"/>
                      </a:ext>
                    </a:extLst>
                  </p:cNvPr>
                  <p:cNvSpPr>
                    <a:spLocks/>
                  </p:cNvSpPr>
                  <p:nvPr>
                    <p:custDataLst>
                      <p:tags r:id="rId248"/>
                    </p:custDataLst>
                  </p:nvPr>
                </p:nvSpPr>
                <p:spPr bwMode="auto">
                  <a:xfrm>
                    <a:off x="5312947" y="4035416"/>
                    <a:ext cx="157642" cy="123753"/>
                  </a:xfrm>
                  <a:custGeom>
                    <a:avLst/>
                    <a:gdLst>
                      <a:gd name="T0" fmla="*/ 63902 w 46"/>
                      <a:gd name="T1" fmla="*/ 141715 h 34"/>
                      <a:gd name="T2" fmla="*/ 27386 w 46"/>
                      <a:gd name="T3" fmla="*/ 119911 h 34"/>
                      <a:gd name="T4" fmla="*/ 13694 w 46"/>
                      <a:gd name="T5" fmla="*/ 92660 h 34"/>
                      <a:gd name="T6" fmla="*/ 0 w 46"/>
                      <a:gd name="T7" fmla="*/ 81757 h 34"/>
                      <a:gd name="T8" fmla="*/ 31951 w 46"/>
                      <a:gd name="T9" fmla="*/ 21802 h 34"/>
                      <a:gd name="T10" fmla="*/ 36516 w 46"/>
                      <a:gd name="T11" fmla="*/ 0 h 34"/>
                      <a:gd name="T12" fmla="*/ 63902 w 46"/>
                      <a:gd name="T13" fmla="*/ 5451 h 34"/>
                      <a:gd name="T14" fmla="*/ 104983 w 46"/>
                      <a:gd name="T15" fmla="*/ 5451 h 34"/>
                      <a:gd name="T16" fmla="*/ 182578 w 46"/>
                      <a:gd name="T17" fmla="*/ 87209 h 34"/>
                      <a:gd name="T18" fmla="*/ 200835 w 46"/>
                      <a:gd name="T19" fmla="*/ 136263 h 34"/>
                      <a:gd name="T20" fmla="*/ 209964 w 46"/>
                      <a:gd name="T21" fmla="*/ 179867 h 34"/>
                      <a:gd name="T22" fmla="*/ 141497 w 46"/>
                      <a:gd name="T23" fmla="*/ 174417 h 34"/>
                      <a:gd name="T24" fmla="*/ 77595 w 46"/>
                      <a:gd name="T25" fmla="*/ 168966 h 34"/>
                      <a:gd name="T26" fmla="*/ 27386 w 46"/>
                      <a:gd name="T27" fmla="*/ 185318 h 34"/>
                      <a:gd name="T28" fmla="*/ 22822 w 46"/>
                      <a:gd name="T29" fmla="*/ 163517 h 34"/>
                      <a:gd name="T30" fmla="*/ 63902 w 46"/>
                      <a:gd name="T31" fmla="*/ 141715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34">
                        <a:moveTo>
                          <a:pt x="14" y="26"/>
                        </a:moveTo>
                        <a:cubicBezTo>
                          <a:pt x="14" y="21"/>
                          <a:pt x="9" y="24"/>
                          <a:pt x="6" y="22"/>
                        </a:cubicBezTo>
                        <a:cubicBezTo>
                          <a:pt x="3" y="20"/>
                          <a:pt x="3" y="17"/>
                          <a:pt x="3" y="17"/>
                        </a:cubicBezTo>
                        <a:cubicBezTo>
                          <a:pt x="3" y="16"/>
                          <a:pt x="0" y="16"/>
                          <a:pt x="0" y="15"/>
                        </a:cubicBezTo>
                        <a:cubicBezTo>
                          <a:pt x="0" y="13"/>
                          <a:pt x="6" y="8"/>
                          <a:pt x="7" y="4"/>
                        </a:cubicBezTo>
                        <a:cubicBezTo>
                          <a:pt x="8" y="2"/>
                          <a:pt x="8" y="1"/>
                          <a:pt x="8" y="0"/>
                        </a:cubicBezTo>
                        <a:cubicBezTo>
                          <a:pt x="8" y="0"/>
                          <a:pt x="13" y="2"/>
                          <a:pt x="14" y="1"/>
                        </a:cubicBezTo>
                        <a:cubicBezTo>
                          <a:pt x="16" y="1"/>
                          <a:pt x="21" y="0"/>
                          <a:pt x="23" y="1"/>
                        </a:cubicBezTo>
                        <a:cubicBezTo>
                          <a:pt x="26" y="2"/>
                          <a:pt x="37" y="17"/>
                          <a:pt x="40" y="16"/>
                        </a:cubicBezTo>
                        <a:cubicBezTo>
                          <a:pt x="40" y="16"/>
                          <a:pt x="42" y="23"/>
                          <a:pt x="44" y="25"/>
                        </a:cubicBezTo>
                        <a:cubicBezTo>
                          <a:pt x="45" y="27"/>
                          <a:pt x="46" y="33"/>
                          <a:pt x="46" y="33"/>
                        </a:cubicBezTo>
                        <a:cubicBezTo>
                          <a:pt x="45" y="32"/>
                          <a:pt x="33" y="31"/>
                          <a:pt x="31" y="32"/>
                        </a:cubicBezTo>
                        <a:cubicBezTo>
                          <a:pt x="17" y="31"/>
                          <a:pt x="17" y="31"/>
                          <a:pt x="17" y="31"/>
                        </a:cubicBezTo>
                        <a:cubicBezTo>
                          <a:pt x="6" y="34"/>
                          <a:pt x="6" y="34"/>
                          <a:pt x="6" y="34"/>
                        </a:cubicBezTo>
                        <a:cubicBezTo>
                          <a:pt x="6" y="33"/>
                          <a:pt x="5" y="31"/>
                          <a:pt x="5" y="30"/>
                        </a:cubicBezTo>
                        <a:cubicBezTo>
                          <a:pt x="5" y="27"/>
                          <a:pt x="15" y="27"/>
                          <a:pt x="14" y="26"/>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7" name="Freeform 334">
                    <a:extLst>
                      <a:ext uri="{FF2B5EF4-FFF2-40B4-BE49-F238E27FC236}">
                        <a16:creationId xmlns:a16="http://schemas.microsoft.com/office/drawing/2014/main" id="{F7FF30F2-1BEC-A19D-36F7-601D5465DA09}"/>
                      </a:ext>
                    </a:extLst>
                  </p:cNvPr>
                  <p:cNvSpPr>
                    <a:spLocks/>
                  </p:cNvSpPr>
                  <p:nvPr>
                    <p:custDataLst>
                      <p:tags r:id="rId249"/>
                    </p:custDataLst>
                  </p:nvPr>
                </p:nvSpPr>
                <p:spPr bwMode="auto">
                  <a:xfrm>
                    <a:off x="5321033" y="3734871"/>
                    <a:ext cx="325387" cy="363402"/>
                  </a:xfrm>
                  <a:custGeom>
                    <a:avLst/>
                    <a:gdLst>
                      <a:gd name="T0" fmla="*/ 23285 w 94"/>
                      <a:gd name="T1" fmla="*/ 271635 h 101"/>
                      <a:gd name="T2" fmla="*/ 0 w 94"/>
                      <a:gd name="T3" fmla="*/ 282288 h 101"/>
                      <a:gd name="T4" fmla="*/ 0 w 94"/>
                      <a:gd name="T5" fmla="*/ 260982 h 101"/>
                      <a:gd name="T6" fmla="*/ 4657 w 94"/>
                      <a:gd name="T7" fmla="*/ 245004 h 101"/>
                      <a:gd name="T8" fmla="*/ 149026 w 94"/>
                      <a:gd name="T9" fmla="*/ 250331 h 101"/>
                      <a:gd name="T10" fmla="*/ 149026 w 94"/>
                      <a:gd name="T11" fmla="*/ 170438 h 101"/>
                      <a:gd name="T12" fmla="*/ 181625 w 94"/>
                      <a:gd name="T13" fmla="*/ 159785 h 101"/>
                      <a:gd name="T14" fmla="*/ 181625 w 94"/>
                      <a:gd name="T15" fmla="*/ 53262 h 101"/>
                      <a:gd name="T16" fmla="*/ 302707 w 94"/>
                      <a:gd name="T17" fmla="*/ 53262 h 101"/>
                      <a:gd name="T18" fmla="*/ 302707 w 94"/>
                      <a:gd name="T19" fmla="*/ 0 h 101"/>
                      <a:gd name="T20" fmla="*/ 437762 w 94"/>
                      <a:gd name="T21" fmla="*/ 101197 h 101"/>
                      <a:gd name="T22" fmla="*/ 377221 w 94"/>
                      <a:gd name="T23" fmla="*/ 106523 h 101"/>
                      <a:gd name="T24" fmla="*/ 423791 w 94"/>
                      <a:gd name="T25" fmla="*/ 463377 h 101"/>
                      <a:gd name="T26" fmla="*/ 414477 w 94"/>
                      <a:gd name="T27" fmla="*/ 500659 h 101"/>
                      <a:gd name="T28" fmla="*/ 228195 w 94"/>
                      <a:gd name="T29" fmla="*/ 511313 h 101"/>
                      <a:gd name="T30" fmla="*/ 200253 w 94"/>
                      <a:gd name="T31" fmla="*/ 495335 h 101"/>
                      <a:gd name="T32" fmla="*/ 176968 w 94"/>
                      <a:gd name="T33" fmla="*/ 532617 h 101"/>
                      <a:gd name="T34" fmla="*/ 97797 w 94"/>
                      <a:gd name="T35" fmla="*/ 452724 h 101"/>
                      <a:gd name="T36" fmla="*/ 55884 w 94"/>
                      <a:gd name="T37" fmla="*/ 452724 h 101"/>
                      <a:gd name="T38" fmla="*/ 27942 w 94"/>
                      <a:gd name="T39" fmla="*/ 447398 h 101"/>
                      <a:gd name="T40" fmla="*/ 37256 w 94"/>
                      <a:gd name="T41" fmla="*/ 415442 h 101"/>
                      <a:gd name="T42" fmla="*/ 23285 w 94"/>
                      <a:gd name="T43" fmla="*/ 340874 h 101"/>
                      <a:gd name="T44" fmla="*/ 27942 w 94"/>
                      <a:gd name="T45" fmla="*/ 308919 h 101"/>
                      <a:gd name="T46" fmla="*/ 23285 w 94"/>
                      <a:gd name="T47" fmla="*/ 271635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4" h="101">
                        <a:moveTo>
                          <a:pt x="5" y="51"/>
                        </a:moveTo>
                        <a:cubicBezTo>
                          <a:pt x="5" y="49"/>
                          <a:pt x="0" y="54"/>
                          <a:pt x="0" y="53"/>
                        </a:cubicBezTo>
                        <a:cubicBezTo>
                          <a:pt x="0" y="51"/>
                          <a:pt x="0" y="51"/>
                          <a:pt x="0" y="49"/>
                        </a:cubicBezTo>
                        <a:cubicBezTo>
                          <a:pt x="0" y="48"/>
                          <a:pt x="1" y="47"/>
                          <a:pt x="1" y="46"/>
                        </a:cubicBezTo>
                        <a:cubicBezTo>
                          <a:pt x="32" y="47"/>
                          <a:pt x="32" y="47"/>
                          <a:pt x="32" y="47"/>
                        </a:cubicBezTo>
                        <a:cubicBezTo>
                          <a:pt x="32" y="47"/>
                          <a:pt x="29" y="34"/>
                          <a:pt x="32" y="32"/>
                        </a:cubicBezTo>
                        <a:cubicBezTo>
                          <a:pt x="35" y="30"/>
                          <a:pt x="39" y="30"/>
                          <a:pt x="39" y="30"/>
                        </a:cubicBezTo>
                        <a:cubicBezTo>
                          <a:pt x="39" y="10"/>
                          <a:pt x="39" y="10"/>
                          <a:pt x="39" y="10"/>
                        </a:cubicBezTo>
                        <a:cubicBezTo>
                          <a:pt x="65" y="10"/>
                          <a:pt x="65" y="10"/>
                          <a:pt x="65" y="10"/>
                        </a:cubicBezTo>
                        <a:cubicBezTo>
                          <a:pt x="65" y="0"/>
                          <a:pt x="65" y="0"/>
                          <a:pt x="65" y="0"/>
                        </a:cubicBezTo>
                        <a:cubicBezTo>
                          <a:pt x="94" y="19"/>
                          <a:pt x="94" y="19"/>
                          <a:pt x="94" y="19"/>
                        </a:cubicBezTo>
                        <a:cubicBezTo>
                          <a:pt x="81" y="20"/>
                          <a:pt x="81" y="20"/>
                          <a:pt x="81" y="20"/>
                        </a:cubicBezTo>
                        <a:cubicBezTo>
                          <a:pt x="91" y="87"/>
                          <a:pt x="91" y="87"/>
                          <a:pt x="91" y="87"/>
                        </a:cubicBezTo>
                        <a:cubicBezTo>
                          <a:pt x="89" y="94"/>
                          <a:pt x="89" y="94"/>
                          <a:pt x="89" y="94"/>
                        </a:cubicBezTo>
                        <a:cubicBezTo>
                          <a:pt x="89" y="94"/>
                          <a:pt x="50" y="96"/>
                          <a:pt x="49" y="96"/>
                        </a:cubicBezTo>
                        <a:cubicBezTo>
                          <a:pt x="47" y="96"/>
                          <a:pt x="46" y="93"/>
                          <a:pt x="43" y="93"/>
                        </a:cubicBezTo>
                        <a:cubicBezTo>
                          <a:pt x="41" y="93"/>
                          <a:pt x="41" y="99"/>
                          <a:pt x="38" y="100"/>
                        </a:cubicBezTo>
                        <a:cubicBezTo>
                          <a:pt x="35" y="101"/>
                          <a:pt x="24" y="86"/>
                          <a:pt x="21" y="85"/>
                        </a:cubicBezTo>
                        <a:cubicBezTo>
                          <a:pt x="19" y="84"/>
                          <a:pt x="14" y="85"/>
                          <a:pt x="12" y="85"/>
                        </a:cubicBezTo>
                        <a:cubicBezTo>
                          <a:pt x="11" y="86"/>
                          <a:pt x="6" y="84"/>
                          <a:pt x="6" y="84"/>
                        </a:cubicBezTo>
                        <a:cubicBezTo>
                          <a:pt x="7" y="82"/>
                          <a:pt x="7" y="80"/>
                          <a:pt x="8" y="78"/>
                        </a:cubicBezTo>
                        <a:cubicBezTo>
                          <a:pt x="10" y="74"/>
                          <a:pt x="5" y="67"/>
                          <a:pt x="5" y="64"/>
                        </a:cubicBezTo>
                        <a:cubicBezTo>
                          <a:pt x="5" y="61"/>
                          <a:pt x="3" y="61"/>
                          <a:pt x="6" y="58"/>
                        </a:cubicBezTo>
                        <a:cubicBezTo>
                          <a:pt x="9" y="56"/>
                          <a:pt x="5" y="53"/>
                          <a:pt x="5" y="5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8" name="Freeform 335">
                    <a:extLst>
                      <a:ext uri="{FF2B5EF4-FFF2-40B4-BE49-F238E27FC236}">
                        <a16:creationId xmlns:a16="http://schemas.microsoft.com/office/drawing/2014/main" id="{21EA6574-D262-141B-6291-A7C04A99EE7F}"/>
                      </a:ext>
                    </a:extLst>
                  </p:cNvPr>
                  <p:cNvSpPr>
                    <a:spLocks/>
                  </p:cNvSpPr>
                  <p:nvPr>
                    <p:custDataLst>
                      <p:tags r:id="rId250"/>
                    </p:custDataLst>
                  </p:nvPr>
                </p:nvSpPr>
                <p:spPr bwMode="auto">
                  <a:xfrm>
                    <a:off x="6430587" y="4192561"/>
                    <a:ext cx="291029" cy="208219"/>
                  </a:xfrm>
                  <a:custGeom>
                    <a:avLst/>
                    <a:gdLst>
                      <a:gd name="T0" fmla="*/ 168275 w 144"/>
                      <a:gd name="T1" fmla="*/ 34925 h 106"/>
                      <a:gd name="T2" fmla="*/ 177800 w 144"/>
                      <a:gd name="T3" fmla="*/ 0 h 106"/>
                      <a:gd name="T4" fmla="*/ 190500 w 144"/>
                      <a:gd name="T5" fmla="*/ 60325 h 106"/>
                      <a:gd name="T6" fmla="*/ 171450 w 144"/>
                      <a:gd name="T7" fmla="*/ 60325 h 106"/>
                      <a:gd name="T8" fmla="*/ 171450 w 144"/>
                      <a:gd name="T9" fmla="*/ 80963 h 106"/>
                      <a:gd name="T10" fmla="*/ 192088 w 144"/>
                      <a:gd name="T11" fmla="*/ 88900 h 106"/>
                      <a:gd name="T12" fmla="*/ 217488 w 144"/>
                      <a:gd name="T13" fmla="*/ 103188 h 106"/>
                      <a:gd name="T14" fmla="*/ 225425 w 144"/>
                      <a:gd name="T15" fmla="*/ 119063 h 106"/>
                      <a:gd name="T16" fmla="*/ 228600 w 144"/>
                      <a:gd name="T17" fmla="*/ 144463 h 106"/>
                      <a:gd name="T18" fmla="*/ 228600 w 144"/>
                      <a:gd name="T19" fmla="*/ 144463 h 106"/>
                      <a:gd name="T20" fmla="*/ 198438 w 144"/>
                      <a:gd name="T21" fmla="*/ 144463 h 106"/>
                      <a:gd name="T22" fmla="*/ 192088 w 144"/>
                      <a:gd name="T23" fmla="*/ 153988 h 106"/>
                      <a:gd name="T24" fmla="*/ 187325 w 144"/>
                      <a:gd name="T25" fmla="*/ 165100 h 106"/>
                      <a:gd name="T26" fmla="*/ 160338 w 144"/>
                      <a:gd name="T27" fmla="*/ 165100 h 106"/>
                      <a:gd name="T28" fmla="*/ 130175 w 144"/>
                      <a:gd name="T29" fmla="*/ 168275 h 106"/>
                      <a:gd name="T30" fmla="*/ 111125 w 144"/>
                      <a:gd name="T31" fmla="*/ 157163 h 106"/>
                      <a:gd name="T32" fmla="*/ 100013 w 144"/>
                      <a:gd name="T33" fmla="*/ 144463 h 106"/>
                      <a:gd name="T34" fmla="*/ 84138 w 144"/>
                      <a:gd name="T35" fmla="*/ 153988 h 106"/>
                      <a:gd name="T36" fmla="*/ 61913 w 144"/>
                      <a:gd name="T37" fmla="*/ 141288 h 106"/>
                      <a:gd name="T38" fmla="*/ 50800 w 144"/>
                      <a:gd name="T39" fmla="*/ 133350 h 106"/>
                      <a:gd name="T40" fmla="*/ 53975 w 144"/>
                      <a:gd name="T41" fmla="*/ 119063 h 106"/>
                      <a:gd name="T42" fmla="*/ 34925 w 144"/>
                      <a:gd name="T43" fmla="*/ 101600 h 106"/>
                      <a:gd name="T44" fmla="*/ 12700 w 144"/>
                      <a:gd name="T45" fmla="*/ 84138 h 106"/>
                      <a:gd name="T46" fmla="*/ 0 w 144"/>
                      <a:gd name="T47" fmla="*/ 66675 h 106"/>
                      <a:gd name="T48" fmla="*/ 28575 w 144"/>
                      <a:gd name="T49" fmla="*/ 42863 h 106"/>
                      <a:gd name="T50" fmla="*/ 58738 w 144"/>
                      <a:gd name="T51" fmla="*/ 57150 h 106"/>
                      <a:gd name="T52" fmla="*/ 82550 w 144"/>
                      <a:gd name="T53" fmla="*/ 63500 h 106"/>
                      <a:gd name="T54" fmla="*/ 168275 w 144"/>
                      <a:gd name="T55" fmla="*/ 34925 h 1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4" h="106">
                        <a:moveTo>
                          <a:pt x="106" y="22"/>
                        </a:moveTo>
                        <a:cubicBezTo>
                          <a:pt x="104" y="26"/>
                          <a:pt x="113" y="0"/>
                          <a:pt x="112" y="0"/>
                        </a:cubicBezTo>
                        <a:cubicBezTo>
                          <a:pt x="118" y="2"/>
                          <a:pt x="121" y="32"/>
                          <a:pt x="120" y="38"/>
                        </a:cubicBezTo>
                        <a:cubicBezTo>
                          <a:pt x="118" y="40"/>
                          <a:pt x="109" y="34"/>
                          <a:pt x="108" y="38"/>
                        </a:cubicBezTo>
                        <a:cubicBezTo>
                          <a:pt x="106" y="43"/>
                          <a:pt x="104" y="51"/>
                          <a:pt x="108" y="51"/>
                        </a:cubicBezTo>
                        <a:cubicBezTo>
                          <a:pt x="111" y="53"/>
                          <a:pt x="118" y="51"/>
                          <a:pt x="121" y="56"/>
                        </a:cubicBezTo>
                        <a:cubicBezTo>
                          <a:pt x="126" y="60"/>
                          <a:pt x="137" y="62"/>
                          <a:pt x="137" y="65"/>
                        </a:cubicBezTo>
                        <a:cubicBezTo>
                          <a:pt x="137" y="69"/>
                          <a:pt x="138" y="75"/>
                          <a:pt x="142" y="75"/>
                        </a:cubicBezTo>
                        <a:cubicBezTo>
                          <a:pt x="144" y="91"/>
                          <a:pt x="144" y="91"/>
                          <a:pt x="144" y="91"/>
                        </a:cubicBezTo>
                        <a:cubicBezTo>
                          <a:pt x="144" y="91"/>
                          <a:pt x="144" y="91"/>
                          <a:pt x="144" y="91"/>
                        </a:cubicBezTo>
                        <a:cubicBezTo>
                          <a:pt x="125" y="91"/>
                          <a:pt x="125" y="91"/>
                          <a:pt x="125" y="91"/>
                        </a:cubicBezTo>
                        <a:cubicBezTo>
                          <a:pt x="121" y="97"/>
                          <a:pt x="121" y="97"/>
                          <a:pt x="121" y="97"/>
                        </a:cubicBezTo>
                        <a:cubicBezTo>
                          <a:pt x="118" y="104"/>
                          <a:pt x="118" y="104"/>
                          <a:pt x="118" y="104"/>
                        </a:cubicBezTo>
                        <a:cubicBezTo>
                          <a:pt x="118" y="104"/>
                          <a:pt x="106" y="104"/>
                          <a:pt x="101" y="104"/>
                        </a:cubicBezTo>
                        <a:cubicBezTo>
                          <a:pt x="96" y="104"/>
                          <a:pt x="84" y="104"/>
                          <a:pt x="82" y="106"/>
                        </a:cubicBezTo>
                        <a:cubicBezTo>
                          <a:pt x="70" y="99"/>
                          <a:pt x="70" y="99"/>
                          <a:pt x="70" y="99"/>
                        </a:cubicBezTo>
                        <a:cubicBezTo>
                          <a:pt x="70" y="99"/>
                          <a:pt x="67" y="93"/>
                          <a:pt x="63" y="91"/>
                        </a:cubicBezTo>
                        <a:cubicBezTo>
                          <a:pt x="60" y="89"/>
                          <a:pt x="61" y="97"/>
                          <a:pt x="53" y="97"/>
                        </a:cubicBezTo>
                        <a:cubicBezTo>
                          <a:pt x="44" y="97"/>
                          <a:pt x="43" y="93"/>
                          <a:pt x="39" y="89"/>
                        </a:cubicBezTo>
                        <a:cubicBezTo>
                          <a:pt x="37" y="88"/>
                          <a:pt x="36" y="86"/>
                          <a:pt x="32" y="84"/>
                        </a:cubicBezTo>
                        <a:cubicBezTo>
                          <a:pt x="34" y="75"/>
                          <a:pt x="34" y="75"/>
                          <a:pt x="34" y="75"/>
                        </a:cubicBezTo>
                        <a:cubicBezTo>
                          <a:pt x="34" y="75"/>
                          <a:pt x="24" y="65"/>
                          <a:pt x="22" y="64"/>
                        </a:cubicBezTo>
                        <a:cubicBezTo>
                          <a:pt x="20" y="62"/>
                          <a:pt x="12" y="54"/>
                          <a:pt x="8" y="53"/>
                        </a:cubicBezTo>
                        <a:cubicBezTo>
                          <a:pt x="5" y="51"/>
                          <a:pt x="1" y="45"/>
                          <a:pt x="0" y="42"/>
                        </a:cubicBezTo>
                        <a:cubicBezTo>
                          <a:pt x="0" y="38"/>
                          <a:pt x="18" y="27"/>
                          <a:pt x="18" y="27"/>
                        </a:cubicBezTo>
                        <a:cubicBezTo>
                          <a:pt x="18" y="27"/>
                          <a:pt x="37" y="42"/>
                          <a:pt x="37" y="36"/>
                        </a:cubicBezTo>
                        <a:cubicBezTo>
                          <a:pt x="37" y="31"/>
                          <a:pt x="53" y="44"/>
                          <a:pt x="52" y="40"/>
                        </a:cubicBezTo>
                        <a:cubicBezTo>
                          <a:pt x="72" y="27"/>
                          <a:pt x="90" y="33"/>
                          <a:pt x="106" y="2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39" name="Freeform 336">
                    <a:extLst>
                      <a:ext uri="{FF2B5EF4-FFF2-40B4-BE49-F238E27FC236}">
                        <a16:creationId xmlns:a16="http://schemas.microsoft.com/office/drawing/2014/main" id="{7FD2866E-3835-D774-4C09-31F23AF074C4}"/>
                      </a:ext>
                    </a:extLst>
                  </p:cNvPr>
                  <p:cNvSpPr>
                    <a:spLocks/>
                  </p:cNvSpPr>
                  <p:nvPr>
                    <p:custDataLst>
                      <p:tags r:id="rId251"/>
                    </p:custDataLst>
                  </p:nvPr>
                </p:nvSpPr>
                <p:spPr bwMode="auto">
                  <a:xfrm>
                    <a:off x="6353784" y="3854695"/>
                    <a:ext cx="446652" cy="426260"/>
                  </a:xfrm>
                  <a:custGeom>
                    <a:avLst/>
                    <a:gdLst>
                      <a:gd name="T0" fmla="*/ 15572 w 607"/>
                      <a:gd name="T1" fmla="*/ 28831 h 596"/>
                      <a:gd name="T2" fmla="*/ 15572 w 607"/>
                      <a:gd name="T3" fmla="*/ 25464 h 596"/>
                      <a:gd name="T4" fmla="*/ 23780 w 607"/>
                      <a:gd name="T5" fmla="*/ 25464 h 596"/>
                      <a:gd name="T6" fmla="*/ 23780 w 607"/>
                      <a:gd name="T7" fmla="*/ 7576 h 596"/>
                      <a:gd name="T8" fmla="*/ 86069 w 607"/>
                      <a:gd name="T9" fmla="*/ 7576 h 596"/>
                      <a:gd name="T10" fmla="*/ 91329 w 607"/>
                      <a:gd name="T11" fmla="*/ 10312 h 596"/>
                      <a:gd name="T12" fmla="*/ 97011 w 607"/>
                      <a:gd name="T13" fmla="*/ 6313 h 596"/>
                      <a:gd name="T14" fmla="*/ 98905 w 607"/>
                      <a:gd name="T15" fmla="*/ 1052 h 596"/>
                      <a:gd name="T16" fmla="*/ 103956 w 607"/>
                      <a:gd name="T17" fmla="*/ 0 h 596"/>
                      <a:gd name="T18" fmla="*/ 105218 w 607"/>
                      <a:gd name="T19" fmla="*/ 1052 h 596"/>
                      <a:gd name="T20" fmla="*/ 109848 w 607"/>
                      <a:gd name="T21" fmla="*/ 3367 h 596"/>
                      <a:gd name="T22" fmla="*/ 113846 w 607"/>
                      <a:gd name="T23" fmla="*/ 7576 h 596"/>
                      <a:gd name="T24" fmla="*/ 117845 w 607"/>
                      <a:gd name="T25" fmla="*/ 34092 h 596"/>
                      <a:gd name="T26" fmla="*/ 126683 w 607"/>
                      <a:gd name="T27" fmla="*/ 40406 h 596"/>
                      <a:gd name="T28" fmla="*/ 127735 w 607"/>
                      <a:gd name="T29" fmla="*/ 43352 h 596"/>
                      <a:gd name="T30" fmla="*/ 122474 w 607"/>
                      <a:gd name="T31" fmla="*/ 45667 h 596"/>
                      <a:gd name="T32" fmla="*/ 115109 w 607"/>
                      <a:gd name="T33" fmla="*/ 55558 h 596"/>
                      <a:gd name="T34" fmla="*/ 110900 w 607"/>
                      <a:gd name="T35" fmla="*/ 74498 h 596"/>
                      <a:gd name="T36" fmla="*/ 108164 w 607"/>
                      <a:gd name="T37" fmla="*/ 85020 h 596"/>
                      <a:gd name="T38" fmla="*/ 101220 w 607"/>
                      <a:gd name="T39" fmla="*/ 91334 h 596"/>
                      <a:gd name="T40" fmla="*/ 98905 w 607"/>
                      <a:gd name="T41" fmla="*/ 101225 h 596"/>
                      <a:gd name="T42" fmla="*/ 94696 w 607"/>
                      <a:gd name="T43" fmla="*/ 103960 h 596"/>
                      <a:gd name="T44" fmla="*/ 91329 w 607"/>
                      <a:gd name="T45" fmla="*/ 121428 h 596"/>
                      <a:gd name="T46" fmla="*/ 87752 w 607"/>
                      <a:gd name="T47" fmla="*/ 99962 h 596"/>
                      <a:gd name="T48" fmla="*/ 82702 w 607"/>
                      <a:gd name="T49" fmla="*/ 113220 h 596"/>
                      <a:gd name="T50" fmla="*/ 51768 w 607"/>
                      <a:gd name="T51" fmla="*/ 122480 h 596"/>
                      <a:gd name="T52" fmla="*/ 41666 w 607"/>
                      <a:gd name="T53" fmla="*/ 120796 h 596"/>
                      <a:gd name="T54" fmla="*/ 32407 w 607"/>
                      <a:gd name="T55" fmla="*/ 115114 h 596"/>
                      <a:gd name="T56" fmla="*/ 21886 w 607"/>
                      <a:gd name="T57" fmla="*/ 123742 h 596"/>
                      <a:gd name="T58" fmla="*/ 12626 w 607"/>
                      <a:gd name="T59" fmla="*/ 119113 h 596"/>
                      <a:gd name="T60" fmla="*/ 13889 w 607"/>
                      <a:gd name="T61" fmla="*/ 110484 h 596"/>
                      <a:gd name="T62" fmla="*/ 7996 w 607"/>
                      <a:gd name="T63" fmla="*/ 101225 h 596"/>
                      <a:gd name="T64" fmla="*/ 8628 w 607"/>
                      <a:gd name="T65" fmla="*/ 93649 h 596"/>
                      <a:gd name="T66" fmla="*/ 3998 w 607"/>
                      <a:gd name="T67" fmla="*/ 87335 h 596"/>
                      <a:gd name="T68" fmla="*/ 0 w 607"/>
                      <a:gd name="T69" fmla="*/ 83758 h 596"/>
                      <a:gd name="T70" fmla="*/ 3998 w 607"/>
                      <a:gd name="T71" fmla="*/ 75761 h 596"/>
                      <a:gd name="T72" fmla="*/ 7996 w 607"/>
                      <a:gd name="T73" fmla="*/ 62923 h 596"/>
                      <a:gd name="T74" fmla="*/ 15572 w 607"/>
                      <a:gd name="T75" fmla="*/ 60609 h 596"/>
                      <a:gd name="T76" fmla="*/ 15572 w 607"/>
                      <a:gd name="T77" fmla="*/ 28831 h 5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7" h="596">
                        <a:moveTo>
                          <a:pt x="74" y="137"/>
                        </a:moveTo>
                        <a:cubicBezTo>
                          <a:pt x="74" y="121"/>
                          <a:pt x="74" y="121"/>
                          <a:pt x="74" y="121"/>
                        </a:cubicBezTo>
                        <a:cubicBezTo>
                          <a:pt x="113" y="121"/>
                          <a:pt x="113" y="121"/>
                          <a:pt x="113" y="121"/>
                        </a:cubicBezTo>
                        <a:cubicBezTo>
                          <a:pt x="113" y="36"/>
                          <a:pt x="113" y="36"/>
                          <a:pt x="113" y="36"/>
                        </a:cubicBezTo>
                        <a:cubicBezTo>
                          <a:pt x="409" y="36"/>
                          <a:pt x="409" y="36"/>
                          <a:pt x="409" y="36"/>
                        </a:cubicBezTo>
                        <a:cubicBezTo>
                          <a:pt x="417" y="41"/>
                          <a:pt x="423" y="55"/>
                          <a:pt x="434" y="49"/>
                        </a:cubicBezTo>
                        <a:cubicBezTo>
                          <a:pt x="442" y="47"/>
                          <a:pt x="461" y="30"/>
                          <a:pt x="461" y="30"/>
                        </a:cubicBezTo>
                        <a:cubicBezTo>
                          <a:pt x="461" y="30"/>
                          <a:pt x="467" y="5"/>
                          <a:pt x="470" y="5"/>
                        </a:cubicBezTo>
                        <a:cubicBezTo>
                          <a:pt x="481" y="5"/>
                          <a:pt x="494" y="0"/>
                          <a:pt x="494" y="0"/>
                        </a:cubicBezTo>
                        <a:cubicBezTo>
                          <a:pt x="494" y="0"/>
                          <a:pt x="494" y="5"/>
                          <a:pt x="500" y="5"/>
                        </a:cubicBezTo>
                        <a:cubicBezTo>
                          <a:pt x="516" y="16"/>
                          <a:pt x="516" y="11"/>
                          <a:pt x="522" y="16"/>
                        </a:cubicBezTo>
                        <a:cubicBezTo>
                          <a:pt x="527" y="16"/>
                          <a:pt x="541" y="30"/>
                          <a:pt x="541" y="36"/>
                        </a:cubicBezTo>
                        <a:cubicBezTo>
                          <a:pt x="547" y="41"/>
                          <a:pt x="549" y="151"/>
                          <a:pt x="560" y="162"/>
                        </a:cubicBezTo>
                        <a:cubicBezTo>
                          <a:pt x="569" y="173"/>
                          <a:pt x="599" y="181"/>
                          <a:pt x="602" y="192"/>
                        </a:cubicBezTo>
                        <a:cubicBezTo>
                          <a:pt x="602" y="198"/>
                          <a:pt x="602" y="203"/>
                          <a:pt x="607" y="206"/>
                        </a:cubicBezTo>
                        <a:cubicBezTo>
                          <a:pt x="607" y="206"/>
                          <a:pt x="599" y="211"/>
                          <a:pt x="582" y="217"/>
                        </a:cubicBezTo>
                        <a:cubicBezTo>
                          <a:pt x="574" y="222"/>
                          <a:pt x="549" y="228"/>
                          <a:pt x="547" y="264"/>
                        </a:cubicBezTo>
                        <a:cubicBezTo>
                          <a:pt x="536" y="299"/>
                          <a:pt x="533" y="338"/>
                          <a:pt x="527" y="354"/>
                        </a:cubicBezTo>
                        <a:cubicBezTo>
                          <a:pt x="522" y="365"/>
                          <a:pt x="516" y="404"/>
                          <a:pt x="514" y="404"/>
                        </a:cubicBezTo>
                        <a:cubicBezTo>
                          <a:pt x="508" y="409"/>
                          <a:pt x="489" y="415"/>
                          <a:pt x="481" y="434"/>
                        </a:cubicBezTo>
                        <a:cubicBezTo>
                          <a:pt x="475" y="450"/>
                          <a:pt x="470" y="481"/>
                          <a:pt x="470" y="481"/>
                        </a:cubicBezTo>
                        <a:cubicBezTo>
                          <a:pt x="470" y="481"/>
                          <a:pt x="450" y="475"/>
                          <a:pt x="450" y="494"/>
                        </a:cubicBezTo>
                        <a:cubicBezTo>
                          <a:pt x="450" y="511"/>
                          <a:pt x="442" y="566"/>
                          <a:pt x="434" y="577"/>
                        </a:cubicBezTo>
                        <a:cubicBezTo>
                          <a:pt x="428" y="574"/>
                          <a:pt x="423" y="481"/>
                          <a:pt x="417" y="475"/>
                        </a:cubicBezTo>
                        <a:cubicBezTo>
                          <a:pt x="400" y="502"/>
                          <a:pt x="403" y="511"/>
                          <a:pt x="393" y="538"/>
                        </a:cubicBezTo>
                        <a:cubicBezTo>
                          <a:pt x="231" y="573"/>
                          <a:pt x="278" y="576"/>
                          <a:pt x="246" y="582"/>
                        </a:cubicBezTo>
                        <a:cubicBezTo>
                          <a:pt x="246" y="582"/>
                          <a:pt x="202" y="552"/>
                          <a:pt x="198" y="574"/>
                        </a:cubicBezTo>
                        <a:cubicBezTo>
                          <a:pt x="193" y="569"/>
                          <a:pt x="165" y="550"/>
                          <a:pt x="154" y="547"/>
                        </a:cubicBezTo>
                        <a:cubicBezTo>
                          <a:pt x="146" y="542"/>
                          <a:pt x="107" y="596"/>
                          <a:pt x="104" y="588"/>
                        </a:cubicBezTo>
                        <a:cubicBezTo>
                          <a:pt x="104" y="577"/>
                          <a:pt x="60" y="566"/>
                          <a:pt x="60" y="566"/>
                        </a:cubicBezTo>
                        <a:cubicBezTo>
                          <a:pt x="60" y="566"/>
                          <a:pt x="66" y="541"/>
                          <a:pt x="66" y="525"/>
                        </a:cubicBezTo>
                        <a:cubicBezTo>
                          <a:pt x="66" y="511"/>
                          <a:pt x="41" y="492"/>
                          <a:pt x="38" y="481"/>
                        </a:cubicBezTo>
                        <a:cubicBezTo>
                          <a:pt x="41" y="445"/>
                          <a:pt x="41" y="445"/>
                          <a:pt x="41" y="445"/>
                        </a:cubicBezTo>
                        <a:cubicBezTo>
                          <a:pt x="33" y="434"/>
                          <a:pt x="19" y="426"/>
                          <a:pt x="19" y="415"/>
                        </a:cubicBezTo>
                        <a:cubicBezTo>
                          <a:pt x="19" y="409"/>
                          <a:pt x="0" y="420"/>
                          <a:pt x="0" y="398"/>
                        </a:cubicBezTo>
                        <a:cubicBezTo>
                          <a:pt x="5" y="385"/>
                          <a:pt x="19" y="374"/>
                          <a:pt x="19" y="360"/>
                        </a:cubicBezTo>
                        <a:cubicBezTo>
                          <a:pt x="25" y="343"/>
                          <a:pt x="27" y="308"/>
                          <a:pt x="38" y="299"/>
                        </a:cubicBezTo>
                        <a:cubicBezTo>
                          <a:pt x="41" y="294"/>
                          <a:pt x="74" y="288"/>
                          <a:pt x="74" y="288"/>
                        </a:cubicBezTo>
                        <a:lnTo>
                          <a:pt x="74" y="137"/>
                        </a:ln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40" name="Freeform 337">
                    <a:extLst>
                      <a:ext uri="{FF2B5EF4-FFF2-40B4-BE49-F238E27FC236}">
                        <a16:creationId xmlns:a16="http://schemas.microsoft.com/office/drawing/2014/main" id="{E27ECC24-79E9-7A81-6402-CCDB68DFF53A}"/>
                      </a:ext>
                    </a:extLst>
                  </p:cNvPr>
                  <p:cNvSpPr>
                    <a:spLocks/>
                  </p:cNvSpPr>
                  <p:nvPr>
                    <p:custDataLst>
                      <p:tags r:id="rId252"/>
                    </p:custDataLst>
                  </p:nvPr>
                </p:nvSpPr>
                <p:spPr bwMode="auto">
                  <a:xfrm>
                    <a:off x="6034459" y="4432211"/>
                    <a:ext cx="36378" cy="27500"/>
                  </a:xfrm>
                  <a:custGeom>
                    <a:avLst/>
                    <a:gdLst>
                      <a:gd name="T0" fmla="*/ 6333 w 77"/>
                      <a:gd name="T1" fmla="*/ 2324 h 59"/>
                      <a:gd name="T2" fmla="*/ 6680 w 77"/>
                      <a:gd name="T3" fmla="*/ 626 h 59"/>
                      <a:gd name="T4" fmla="*/ 2256 w 77"/>
                      <a:gd name="T5" fmla="*/ 626 h 59"/>
                      <a:gd name="T6" fmla="*/ 1562 w 77"/>
                      <a:gd name="T7" fmla="*/ 0 h 59"/>
                      <a:gd name="T8" fmla="*/ 1388 w 77"/>
                      <a:gd name="T9" fmla="*/ 447 h 59"/>
                      <a:gd name="T10" fmla="*/ 1388 w 77"/>
                      <a:gd name="T11" fmla="*/ 2145 h 59"/>
                      <a:gd name="T12" fmla="*/ 781 w 77"/>
                      <a:gd name="T13" fmla="*/ 2503 h 59"/>
                      <a:gd name="T14" fmla="*/ 607 w 77"/>
                      <a:gd name="T15" fmla="*/ 3128 h 59"/>
                      <a:gd name="T16" fmla="*/ 173 w 77"/>
                      <a:gd name="T17" fmla="*/ 3575 h 59"/>
                      <a:gd name="T18" fmla="*/ 0 w 77"/>
                      <a:gd name="T19" fmla="*/ 4022 h 59"/>
                      <a:gd name="T20" fmla="*/ 0 w 77"/>
                      <a:gd name="T21" fmla="*/ 4469 h 59"/>
                      <a:gd name="T22" fmla="*/ 173 w 77"/>
                      <a:gd name="T23" fmla="*/ 4648 h 59"/>
                      <a:gd name="T24" fmla="*/ 781 w 77"/>
                      <a:gd name="T25" fmla="*/ 4827 h 59"/>
                      <a:gd name="T26" fmla="*/ 1562 w 77"/>
                      <a:gd name="T27" fmla="*/ 4827 h 59"/>
                      <a:gd name="T28" fmla="*/ 1562 w 77"/>
                      <a:gd name="T29" fmla="*/ 5274 h 59"/>
                      <a:gd name="T30" fmla="*/ 6333 w 77"/>
                      <a:gd name="T31" fmla="*/ 5274 h 59"/>
                      <a:gd name="T32" fmla="*/ 6333 w 77"/>
                      <a:gd name="T33" fmla="*/ 4827 h 59"/>
                      <a:gd name="T34" fmla="*/ 6680 w 77"/>
                      <a:gd name="T35" fmla="*/ 4022 h 59"/>
                      <a:gd name="T36" fmla="*/ 6680 w 77"/>
                      <a:gd name="T37" fmla="*/ 2503 h 59"/>
                      <a:gd name="T38" fmla="*/ 6333 w 77"/>
                      <a:gd name="T39" fmla="*/ 2324 h 59"/>
                      <a:gd name="T40" fmla="*/ 6333 w 77"/>
                      <a:gd name="T41" fmla="*/ 2324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 h="59">
                        <a:moveTo>
                          <a:pt x="73" y="26"/>
                        </a:moveTo>
                        <a:lnTo>
                          <a:pt x="77" y="7"/>
                        </a:lnTo>
                        <a:lnTo>
                          <a:pt x="26" y="7"/>
                        </a:lnTo>
                        <a:lnTo>
                          <a:pt x="18" y="0"/>
                        </a:lnTo>
                        <a:lnTo>
                          <a:pt x="16" y="5"/>
                        </a:lnTo>
                        <a:lnTo>
                          <a:pt x="16" y="24"/>
                        </a:lnTo>
                        <a:lnTo>
                          <a:pt x="9" y="28"/>
                        </a:lnTo>
                        <a:lnTo>
                          <a:pt x="7" y="35"/>
                        </a:lnTo>
                        <a:lnTo>
                          <a:pt x="2" y="40"/>
                        </a:lnTo>
                        <a:lnTo>
                          <a:pt x="0" y="45"/>
                        </a:lnTo>
                        <a:lnTo>
                          <a:pt x="0" y="50"/>
                        </a:lnTo>
                        <a:lnTo>
                          <a:pt x="2" y="52"/>
                        </a:lnTo>
                        <a:lnTo>
                          <a:pt x="9" y="54"/>
                        </a:lnTo>
                        <a:lnTo>
                          <a:pt x="18" y="54"/>
                        </a:lnTo>
                        <a:lnTo>
                          <a:pt x="18" y="59"/>
                        </a:lnTo>
                        <a:lnTo>
                          <a:pt x="73" y="59"/>
                        </a:lnTo>
                        <a:lnTo>
                          <a:pt x="73" y="54"/>
                        </a:lnTo>
                        <a:lnTo>
                          <a:pt x="77" y="45"/>
                        </a:lnTo>
                        <a:lnTo>
                          <a:pt x="77" y="28"/>
                        </a:lnTo>
                        <a:lnTo>
                          <a:pt x="73" y="26"/>
                        </a:lnTo>
                        <a:close/>
                      </a:path>
                    </a:pathLst>
                  </a:custGeom>
                  <a:solidFill>
                    <a:schemeClr val="bg1">
                      <a:lumMod val="95000"/>
                    </a:schemeClr>
                  </a:solidFill>
                  <a:ln w="9525" cap="rnd" cmpd="sng">
                    <a:solidFill>
                      <a:schemeClr val="bg1">
                        <a:lumMod val="85000"/>
                      </a:schemeClr>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341" name="Freeform 338">
                    <a:extLst>
                      <a:ext uri="{FF2B5EF4-FFF2-40B4-BE49-F238E27FC236}">
                        <a16:creationId xmlns:a16="http://schemas.microsoft.com/office/drawing/2014/main" id="{F48505B8-B9E1-A207-C66A-629BC842967D}"/>
                      </a:ext>
                    </a:extLst>
                  </p:cNvPr>
                  <p:cNvSpPr>
                    <a:spLocks/>
                  </p:cNvSpPr>
                  <p:nvPr>
                    <p:custDataLst>
                      <p:tags r:id="rId253"/>
                    </p:custDataLst>
                  </p:nvPr>
                </p:nvSpPr>
                <p:spPr bwMode="auto">
                  <a:xfrm>
                    <a:off x="6875215" y="4145416"/>
                    <a:ext cx="46484" cy="53036"/>
                  </a:xfrm>
                  <a:custGeom>
                    <a:avLst/>
                    <a:gdLst>
                      <a:gd name="T0" fmla="*/ 8926 w 59"/>
                      <a:gd name="T1" fmla="*/ 2755 h 71"/>
                      <a:gd name="T2" fmla="*/ 5549 w 59"/>
                      <a:gd name="T3" fmla="*/ 1607 h 71"/>
                      <a:gd name="T4" fmla="*/ 2171 w 59"/>
                      <a:gd name="T5" fmla="*/ 8265 h 71"/>
                      <a:gd name="T6" fmla="*/ 0 w 59"/>
                      <a:gd name="T7" fmla="*/ 9872 h 71"/>
                      <a:gd name="T8" fmla="*/ 0 w 59"/>
                      <a:gd name="T9" fmla="*/ 11479 h 71"/>
                      <a:gd name="T10" fmla="*/ 483 w 59"/>
                      <a:gd name="T11" fmla="*/ 13545 h 71"/>
                      <a:gd name="T12" fmla="*/ 483 w 59"/>
                      <a:gd name="T13" fmla="*/ 15152 h 71"/>
                      <a:gd name="T14" fmla="*/ 2171 w 59"/>
                      <a:gd name="T15" fmla="*/ 16300 h 71"/>
                      <a:gd name="T16" fmla="*/ 5066 w 59"/>
                      <a:gd name="T17" fmla="*/ 16300 h 71"/>
                      <a:gd name="T18" fmla="*/ 5549 w 59"/>
                      <a:gd name="T19" fmla="*/ 15841 h 71"/>
                      <a:gd name="T20" fmla="*/ 6755 w 59"/>
                      <a:gd name="T21" fmla="*/ 15841 h 71"/>
                      <a:gd name="T22" fmla="*/ 7238 w 59"/>
                      <a:gd name="T23" fmla="*/ 15152 h 71"/>
                      <a:gd name="T24" fmla="*/ 8926 w 59"/>
                      <a:gd name="T25" fmla="*/ 15152 h 71"/>
                      <a:gd name="T26" fmla="*/ 10132 w 59"/>
                      <a:gd name="T27" fmla="*/ 15841 h 71"/>
                      <a:gd name="T28" fmla="*/ 11339 w 59"/>
                      <a:gd name="T29" fmla="*/ 16300 h 71"/>
                      <a:gd name="T30" fmla="*/ 11339 w 59"/>
                      <a:gd name="T31" fmla="*/ 15841 h 71"/>
                      <a:gd name="T32" fmla="*/ 14234 w 59"/>
                      <a:gd name="T33" fmla="*/ 13086 h 71"/>
                      <a:gd name="T34" fmla="*/ 14234 w 59"/>
                      <a:gd name="T35" fmla="*/ 11938 h 71"/>
                      <a:gd name="T36" fmla="*/ 13028 w 59"/>
                      <a:gd name="T37" fmla="*/ 11020 h 71"/>
                      <a:gd name="T38" fmla="*/ 8444 w 59"/>
                      <a:gd name="T39" fmla="*/ 11020 h 71"/>
                      <a:gd name="T40" fmla="*/ 9650 w 59"/>
                      <a:gd name="T41" fmla="*/ 9872 h 71"/>
                      <a:gd name="T42" fmla="*/ 10132 w 59"/>
                      <a:gd name="T43" fmla="*/ 8724 h 71"/>
                      <a:gd name="T44" fmla="*/ 11821 w 59"/>
                      <a:gd name="T45" fmla="*/ 8265 h 71"/>
                      <a:gd name="T46" fmla="*/ 13028 w 59"/>
                      <a:gd name="T47" fmla="*/ 6658 h 71"/>
                      <a:gd name="T48" fmla="*/ 14234 w 59"/>
                      <a:gd name="T49" fmla="*/ 5051 h 71"/>
                      <a:gd name="T50" fmla="*/ 14234 w 59"/>
                      <a:gd name="T51" fmla="*/ 2755 h 71"/>
                      <a:gd name="T52" fmla="*/ 13510 w 59"/>
                      <a:gd name="T53" fmla="*/ 1607 h 71"/>
                      <a:gd name="T54" fmla="*/ 11821 w 59"/>
                      <a:gd name="T55" fmla="*/ 0 h 71"/>
                      <a:gd name="T56" fmla="*/ 10132 w 59"/>
                      <a:gd name="T57" fmla="*/ 689 h 71"/>
                      <a:gd name="T58" fmla="*/ 8926 w 59"/>
                      <a:gd name="T59" fmla="*/ 2755 h 71"/>
                      <a:gd name="T60" fmla="*/ 8926 w 59"/>
                      <a:gd name="T61" fmla="*/ 2755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9" h="71">
                        <a:moveTo>
                          <a:pt x="37" y="12"/>
                        </a:moveTo>
                        <a:lnTo>
                          <a:pt x="23" y="7"/>
                        </a:lnTo>
                        <a:lnTo>
                          <a:pt x="9" y="36"/>
                        </a:lnTo>
                        <a:lnTo>
                          <a:pt x="0" y="43"/>
                        </a:lnTo>
                        <a:lnTo>
                          <a:pt x="0" y="50"/>
                        </a:lnTo>
                        <a:lnTo>
                          <a:pt x="2" y="59"/>
                        </a:lnTo>
                        <a:lnTo>
                          <a:pt x="2" y="66"/>
                        </a:lnTo>
                        <a:lnTo>
                          <a:pt x="9" y="71"/>
                        </a:lnTo>
                        <a:lnTo>
                          <a:pt x="21" y="71"/>
                        </a:lnTo>
                        <a:lnTo>
                          <a:pt x="23" y="69"/>
                        </a:lnTo>
                        <a:lnTo>
                          <a:pt x="28" y="69"/>
                        </a:lnTo>
                        <a:lnTo>
                          <a:pt x="30" y="66"/>
                        </a:lnTo>
                        <a:lnTo>
                          <a:pt x="37" y="66"/>
                        </a:lnTo>
                        <a:lnTo>
                          <a:pt x="42" y="69"/>
                        </a:lnTo>
                        <a:lnTo>
                          <a:pt x="47" y="71"/>
                        </a:lnTo>
                        <a:lnTo>
                          <a:pt x="47" y="69"/>
                        </a:lnTo>
                        <a:lnTo>
                          <a:pt x="59" y="57"/>
                        </a:lnTo>
                        <a:lnTo>
                          <a:pt x="59" y="52"/>
                        </a:lnTo>
                        <a:lnTo>
                          <a:pt x="54" y="48"/>
                        </a:lnTo>
                        <a:lnTo>
                          <a:pt x="35" y="48"/>
                        </a:lnTo>
                        <a:lnTo>
                          <a:pt x="40" y="43"/>
                        </a:lnTo>
                        <a:lnTo>
                          <a:pt x="42" y="38"/>
                        </a:lnTo>
                        <a:lnTo>
                          <a:pt x="49" y="36"/>
                        </a:lnTo>
                        <a:lnTo>
                          <a:pt x="54" y="29"/>
                        </a:lnTo>
                        <a:lnTo>
                          <a:pt x="59" y="22"/>
                        </a:lnTo>
                        <a:lnTo>
                          <a:pt x="59" y="12"/>
                        </a:lnTo>
                        <a:lnTo>
                          <a:pt x="56" y="7"/>
                        </a:lnTo>
                        <a:lnTo>
                          <a:pt x="49" y="0"/>
                        </a:lnTo>
                        <a:lnTo>
                          <a:pt x="42" y="3"/>
                        </a:lnTo>
                        <a:lnTo>
                          <a:pt x="37" y="12"/>
                        </a:lnTo>
                        <a:close/>
                      </a:path>
                    </a:pathLst>
                  </a:custGeom>
                  <a:solidFill>
                    <a:schemeClr val="bg1">
                      <a:lumMod val="95000"/>
                    </a:schemeClr>
                  </a:solidFill>
                  <a:ln w="9525" cap="rnd" cmpd="sng">
                    <a:solidFill>
                      <a:schemeClr val="bg1">
                        <a:lumMod val="85000"/>
                      </a:schemeClr>
                    </a:solidFill>
                    <a:prstDash val="solid"/>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grpSp>
            <p:sp>
              <p:nvSpPr>
                <p:cNvPr id="186" name="Freeform 105">
                  <a:extLst>
                    <a:ext uri="{FF2B5EF4-FFF2-40B4-BE49-F238E27FC236}">
                      <a16:creationId xmlns:a16="http://schemas.microsoft.com/office/drawing/2014/main" id="{84AA0975-317D-9599-BF23-F0FD6B225A89}"/>
                    </a:ext>
                  </a:extLst>
                </p:cNvPr>
                <p:cNvSpPr>
                  <a:spLocks/>
                </p:cNvSpPr>
                <p:nvPr>
                  <p:custDataLst>
                    <p:tags r:id="rId141"/>
                  </p:custDataLst>
                </p:nvPr>
              </p:nvSpPr>
              <p:spPr bwMode="auto">
                <a:xfrm>
                  <a:off x="764319" y="2544576"/>
                  <a:ext cx="62874" cy="41296"/>
                </a:xfrm>
                <a:custGeom>
                  <a:avLst/>
                  <a:gdLst>
                    <a:gd name="T0" fmla="*/ 34032 w 16"/>
                    <a:gd name="T1" fmla="*/ 0 h 10"/>
                    <a:gd name="T2" fmla="*/ 48617 w 16"/>
                    <a:gd name="T3" fmla="*/ 5144 h 10"/>
                    <a:gd name="T4" fmla="*/ 68065 w 16"/>
                    <a:gd name="T5" fmla="*/ 5144 h 10"/>
                    <a:gd name="T6" fmla="*/ 77788 w 16"/>
                    <a:gd name="T7" fmla="*/ 20574 h 10"/>
                    <a:gd name="T8" fmla="*/ 53478 w 16"/>
                    <a:gd name="T9" fmla="*/ 36005 h 10"/>
                    <a:gd name="T10" fmla="*/ 19448 w 16"/>
                    <a:gd name="T11" fmla="*/ 51435 h 10"/>
                    <a:gd name="T12" fmla="*/ 4862 w 16"/>
                    <a:gd name="T13" fmla="*/ 41148 h 10"/>
                    <a:gd name="T14" fmla="*/ 24309 w 16"/>
                    <a:gd name="T15" fmla="*/ 25718 h 10"/>
                    <a:gd name="T16" fmla="*/ 34032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0">
                      <a:moveTo>
                        <a:pt x="7" y="0"/>
                      </a:moveTo>
                      <a:cubicBezTo>
                        <a:pt x="8" y="0"/>
                        <a:pt x="9" y="1"/>
                        <a:pt x="10" y="1"/>
                      </a:cubicBezTo>
                      <a:cubicBezTo>
                        <a:pt x="11" y="1"/>
                        <a:pt x="14" y="1"/>
                        <a:pt x="14" y="1"/>
                      </a:cubicBezTo>
                      <a:cubicBezTo>
                        <a:pt x="16" y="2"/>
                        <a:pt x="16" y="4"/>
                        <a:pt x="16" y="4"/>
                      </a:cubicBezTo>
                      <a:cubicBezTo>
                        <a:pt x="16" y="4"/>
                        <a:pt x="12" y="7"/>
                        <a:pt x="11" y="7"/>
                      </a:cubicBezTo>
                      <a:cubicBezTo>
                        <a:pt x="9" y="8"/>
                        <a:pt x="5" y="10"/>
                        <a:pt x="4" y="10"/>
                      </a:cubicBezTo>
                      <a:cubicBezTo>
                        <a:pt x="3" y="10"/>
                        <a:pt x="0" y="9"/>
                        <a:pt x="1" y="8"/>
                      </a:cubicBezTo>
                      <a:cubicBezTo>
                        <a:pt x="2" y="7"/>
                        <a:pt x="5" y="6"/>
                        <a:pt x="5" y="5"/>
                      </a:cubicBezTo>
                      <a:cubicBezTo>
                        <a:pt x="5" y="4"/>
                        <a:pt x="5" y="0"/>
                        <a:pt x="7" y="0"/>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87" name="Freeform 102">
                  <a:extLst>
                    <a:ext uri="{FF2B5EF4-FFF2-40B4-BE49-F238E27FC236}">
                      <a16:creationId xmlns:a16="http://schemas.microsoft.com/office/drawing/2014/main" id="{1BD172E2-A19D-ED73-78EC-E35D124DA164}"/>
                    </a:ext>
                  </a:extLst>
                </p:cNvPr>
                <p:cNvSpPr>
                  <a:spLocks/>
                </p:cNvSpPr>
                <p:nvPr>
                  <p:custDataLst>
                    <p:tags r:id="rId142"/>
                  </p:custDataLst>
                </p:nvPr>
              </p:nvSpPr>
              <p:spPr bwMode="auto">
                <a:xfrm>
                  <a:off x="1150550" y="2347271"/>
                  <a:ext cx="94312" cy="96357"/>
                </a:xfrm>
                <a:custGeom>
                  <a:avLst/>
                  <a:gdLst>
                    <a:gd name="T0" fmla="*/ 14585 w 24"/>
                    <a:gd name="T1" fmla="*/ 111167 h 23"/>
                    <a:gd name="T2" fmla="*/ 14585 w 24"/>
                    <a:gd name="T3" fmla="*/ 89993 h 23"/>
                    <a:gd name="T4" fmla="*/ 4862 w 24"/>
                    <a:gd name="T5" fmla="*/ 68818 h 23"/>
                    <a:gd name="T6" fmla="*/ 58342 w 24"/>
                    <a:gd name="T7" fmla="*/ 26469 h 23"/>
                    <a:gd name="T8" fmla="*/ 92372 w 24"/>
                    <a:gd name="T9" fmla="*/ 0 h 23"/>
                    <a:gd name="T10" fmla="*/ 111820 w 24"/>
                    <a:gd name="T11" fmla="*/ 15881 h 23"/>
                    <a:gd name="T12" fmla="*/ 92372 w 24"/>
                    <a:gd name="T13" fmla="*/ 31761 h 23"/>
                    <a:gd name="T14" fmla="*/ 97235 w 24"/>
                    <a:gd name="T15" fmla="*/ 63524 h 23"/>
                    <a:gd name="T16" fmla="*/ 48617 w 24"/>
                    <a:gd name="T17" fmla="*/ 89993 h 23"/>
                    <a:gd name="T18" fmla="*/ 14585 w 24"/>
                    <a:gd name="T19" fmla="*/ 11116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3">
                      <a:moveTo>
                        <a:pt x="3" y="21"/>
                      </a:moveTo>
                      <a:cubicBezTo>
                        <a:pt x="1" y="20"/>
                        <a:pt x="3" y="17"/>
                        <a:pt x="3" y="17"/>
                      </a:cubicBezTo>
                      <a:cubicBezTo>
                        <a:pt x="3" y="17"/>
                        <a:pt x="0" y="14"/>
                        <a:pt x="1" y="13"/>
                      </a:cubicBezTo>
                      <a:cubicBezTo>
                        <a:pt x="3" y="12"/>
                        <a:pt x="10" y="8"/>
                        <a:pt x="12" y="5"/>
                      </a:cubicBezTo>
                      <a:cubicBezTo>
                        <a:pt x="14" y="3"/>
                        <a:pt x="19" y="0"/>
                        <a:pt x="19" y="0"/>
                      </a:cubicBezTo>
                      <a:cubicBezTo>
                        <a:pt x="19" y="0"/>
                        <a:pt x="23" y="1"/>
                        <a:pt x="23" y="3"/>
                      </a:cubicBezTo>
                      <a:cubicBezTo>
                        <a:pt x="24" y="6"/>
                        <a:pt x="19" y="3"/>
                        <a:pt x="19" y="6"/>
                      </a:cubicBezTo>
                      <a:cubicBezTo>
                        <a:pt x="19" y="9"/>
                        <a:pt x="22" y="11"/>
                        <a:pt x="20" y="12"/>
                      </a:cubicBezTo>
                      <a:cubicBezTo>
                        <a:pt x="18" y="13"/>
                        <a:pt x="13" y="15"/>
                        <a:pt x="10" y="17"/>
                      </a:cubicBezTo>
                      <a:cubicBezTo>
                        <a:pt x="7" y="19"/>
                        <a:pt x="5" y="23"/>
                        <a:pt x="3" y="21"/>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88" name="Freeform 104">
                  <a:extLst>
                    <a:ext uri="{FF2B5EF4-FFF2-40B4-BE49-F238E27FC236}">
                      <a16:creationId xmlns:a16="http://schemas.microsoft.com/office/drawing/2014/main" id="{8BCBADB0-C2A1-BF7D-CCFF-EB7A8A090F35}"/>
                    </a:ext>
                  </a:extLst>
                </p:cNvPr>
                <p:cNvSpPr>
                  <a:spLocks/>
                </p:cNvSpPr>
                <p:nvPr>
                  <p:custDataLst>
                    <p:tags r:id="rId143"/>
                  </p:custDataLst>
                </p:nvPr>
              </p:nvSpPr>
              <p:spPr bwMode="auto">
                <a:xfrm>
                  <a:off x="757586" y="1668178"/>
                  <a:ext cx="974563" cy="885577"/>
                </a:xfrm>
                <a:custGeom>
                  <a:avLst/>
                  <a:gdLst>
                    <a:gd name="T0" fmla="*/ 163501 w 253"/>
                    <a:gd name="T1" fmla="*/ 353991 h 210"/>
                    <a:gd name="T2" fmla="*/ 228902 w 253"/>
                    <a:gd name="T3" fmla="*/ 348628 h 210"/>
                    <a:gd name="T4" fmla="*/ 149486 w 253"/>
                    <a:gd name="T5" fmla="*/ 289631 h 210"/>
                    <a:gd name="T6" fmla="*/ 74744 w 253"/>
                    <a:gd name="T7" fmla="*/ 187723 h 210"/>
                    <a:gd name="T8" fmla="*/ 210216 w 253"/>
                    <a:gd name="T9" fmla="*/ 85817 h 210"/>
                    <a:gd name="T10" fmla="*/ 350360 w 253"/>
                    <a:gd name="T11" fmla="*/ 48272 h 210"/>
                    <a:gd name="T12" fmla="*/ 509188 w 253"/>
                    <a:gd name="T13" fmla="*/ 32181 h 210"/>
                    <a:gd name="T14" fmla="*/ 593275 w 253"/>
                    <a:gd name="T15" fmla="*/ 75090 h 210"/>
                    <a:gd name="T16" fmla="*/ 887576 w 253"/>
                    <a:gd name="T17" fmla="*/ 96544 h 210"/>
                    <a:gd name="T18" fmla="*/ 1004363 w 253"/>
                    <a:gd name="T19" fmla="*/ 734802 h 210"/>
                    <a:gd name="T20" fmla="*/ 1083777 w 253"/>
                    <a:gd name="T21" fmla="*/ 804527 h 210"/>
                    <a:gd name="T22" fmla="*/ 1167863 w 253"/>
                    <a:gd name="T23" fmla="*/ 777711 h 210"/>
                    <a:gd name="T24" fmla="*/ 1172536 w 253"/>
                    <a:gd name="T25" fmla="*/ 874253 h 210"/>
                    <a:gd name="T26" fmla="*/ 1116478 w 253"/>
                    <a:gd name="T27" fmla="*/ 879617 h 210"/>
                    <a:gd name="T28" fmla="*/ 1023048 w 253"/>
                    <a:gd name="T29" fmla="*/ 809890 h 210"/>
                    <a:gd name="T30" fmla="*/ 943634 w 253"/>
                    <a:gd name="T31" fmla="*/ 783075 h 210"/>
                    <a:gd name="T32" fmla="*/ 803490 w 253"/>
                    <a:gd name="T33" fmla="*/ 761620 h 210"/>
                    <a:gd name="T34" fmla="*/ 780133 w 253"/>
                    <a:gd name="T35" fmla="*/ 734802 h 210"/>
                    <a:gd name="T36" fmla="*/ 724075 w 253"/>
                    <a:gd name="T37" fmla="*/ 761620 h 210"/>
                    <a:gd name="T38" fmla="*/ 602618 w 253"/>
                    <a:gd name="T39" fmla="*/ 831345 h 210"/>
                    <a:gd name="T40" fmla="*/ 588603 w 253"/>
                    <a:gd name="T41" fmla="*/ 793800 h 210"/>
                    <a:gd name="T42" fmla="*/ 649333 w 253"/>
                    <a:gd name="T43" fmla="*/ 724075 h 210"/>
                    <a:gd name="T44" fmla="*/ 607290 w 253"/>
                    <a:gd name="T45" fmla="*/ 702621 h 210"/>
                    <a:gd name="T46" fmla="*/ 518532 w 253"/>
                    <a:gd name="T47" fmla="*/ 799163 h 210"/>
                    <a:gd name="T48" fmla="*/ 462474 w 253"/>
                    <a:gd name="T49" fmla="*/ 911798 h 210"/>
                    <a:gd name="T50" fmla="*/ 397074 w 253"/>
                    <a:gd name="T51" fmla="*/ 965434 h 210"/>
                    <a:gd name="T52" fmla="*/ 331674 w 253"/>
                    <a:gd name="T53" fmla="*/ 1024431 h 210"/>
                    <a:gd name="T54" fmla="*/ 205544 w 253"/>
                    <a:gd name="T55" fmla="*/ 1072703 h 210"/>
                    <a:gd name="T56" fmla="*/ 140144 w 253"/>
                    <a:gd name="T57" fmla="*/ 1120975 h 210"/>
                    <a:gd name="T58" fmla="*/ 144815 w 253"/>
                    <a:gd name="T59" fmla="*/ 1072703 h 210"/>
                    <a:gd name="T60" fmla="*/ 228902 w 253"/>
                    <a:gd name="T61" fmla="*/ 1019068 h 210"/>
                    <a:gd name="T62" fmla="*/ 336345 w 253"/>
                    <a:gd name="T63" fmla="*/ 960070 h 210"/>
                    <a:gd name="T64" fmla="*/ 392403 w 253"/>
                    <a:gd name="T65" fmla="*/ 842072 h 210"/>
                    <a:gd name="T66" fmla="*/ 341016 w 253"/>
                    <a:gd name="T67" fmla="*/ 842072 h 210"/>
                    <a:gd name="T68" fmla="*/ 275616 w 253"/>
                    <a:gd name="T69" fmla="*/ 842072 h 210"/>
                    <a:gd name="T70" fmla="*/ 228902 w 253"/>
                    <a:gd name="T71" fmla="*/ 804527 h 210"/>
                    <a:gd name="T72" fmla="*/ 121458 w 253"/>
                    <a:gd name="T73" fmla="*/ 761620 h 210"/>
                    <a:gd name="T74" fmla="*/ 112114 w 253"/>
                    <a:gd name="T75" fmla="*/ 611441 h 210"/>
                    <a:gd name="T76" fmla="*/ 200873 w 253"/>
                    <a:gd name="T77" fmla="*/ 552443 h 210"/>
                    <a:gd name="T78" fmla="*/ 242916 w 253"/>
                    <a:gd name="T79" fmla="*/ 504171 h 210"/>
                    <a:gd name="T80" fmla="*/ 191530 w 253"/>
                    <a:gd name="T81" fmla="*/ 498808 h 210"/>
                    <a:gd name="T82" fmla="*/ 65400 w 253"/>
                    <a:gd name="T83" fmla="*/ 48271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3" h="210">
                      <a:moveTo>
                        <a:pt x="0" y="77"/>
                      </a:moveTo>
                      <a:cubicBezTo>
                        <a:pt x="0" y="75"/>
                        <a:pt x="22" y="67"/>
                        <a:pt x="25" y="66"/>
                      </a:cubicBezTo>
                      <a:cubicBezTo>
                        <a:pt x="27" y="65"/>
                        <a:pt x="36" y="65"/>
                        <a:pt x="35" y="66"/>
                      </a:cubicBezTo>
                      <a:cubicBezTo>
                        <a:pt x="34" y="67"/>
                        <a:pt x="33" y="71"/>
                        <a:pt x="34" y="71"/>
                      </a:cubicBezTo>
                      <a:cubicBezTo>
                        <a:pt x="36" y="72"/>
                        <a:pt x="48" y="72"/>
                        <a:pt x="49" y="71"/>
                      </a:cubicBezTo>
                      <a:cubicBezTo>
                        <a:pt x="50" y="71"/>
                        <a:pt x="50" y="66"/>
                        <a:pt x="49" y="65"/>
                      </a:cubicBezTo>
                      <a:cubicBezTo>
                        <a:pt x="48" y="64"/>
                        <a:pt x="49" y="61"/>
                        <a:pt x="47" y="61"/>
                      </a:cubicBezTo>
                      <a:cubicBezTo>
                        <a:pt x="45" y="61"/>
                        <a:pt x="34" y="60"/>
                        <a:pt x="34" y="59"/>
                      </a:cubicBezTo>
                      <a:cubicBezTo>
                        <a:pt x="34" y="58"/>
                        <a:pt x="32" y="55"/>
                        <a:pt x="32" y="54"/>
                      </a:cubicBezTo>
                      <a:cubicBezTo>
                        <a:pt x="31" y="52"/>
                        <a:pt x="24" y="49"/>
                        <a:pt x="22" y="47"/>
                      </a:cubicBezTo>
                      <a:cubicBezTo>
                        <a:pt x="19" y="45"/>
                        <a:pt x="11" y="44"/>
                        <a:pt x="12" y="42"/>
                      </a:cubicBezTo>
                      <a:cubicBezTo>
                        <a:pt x="13" y="40"/>
                        <a:pt x="14" y="34"/>
                        <a:pt x="16" y="35"/>
                      </a:cubicBezTo>
                      <a:cubicBezTo>
                        <a:pt x="17" y="36"/>
                        <a:pt x="32" y="35"/>
                        <a:pt x="35" y="33"/>
                      </a:cubicBezTo>
                      <a:cubicBezTo>
                        <a:pt x="38" y="31"/>
                        <a:pt x="38" y="25"/>
                        <a:pt x="39" y="23"/>
                      </a:cubicBezTo>
                      <a:cubicBezTo>
                        <a:pt x="39" y="21"/>
                        <a:pt x="43" y="17"/>
                        <a:pt x="45" y="16"/>
                      </a:cubicBezTo>
                      <a:cubicBezTo>
                        <a:pt x="47" y="15"/>
                        <a:pt x="55" y="15"/>
                        <a:pt x="57" y="15"/>
                      </a:cubicBezTo>
                      <a:cubicBezTo>
                        <a:pt x="60" y="14"/>
                        <a:pt x="65" y="8"/>
                        <a:pt x="68" y="8"/>
                      </a:cubicBezTo>
                      <a:cubicBezTo>
                        <a:pt x="71" y="7"/>
                        <a:pt x="68" y="9"/>
                        <a:pt x="75" y="9"/>
                      </a:cubicBezTo>
                      <a:cubicBezTo>
                        <a:pt x="82" y="9"/>
                        <a:pt x="86" y="0"/>
                        <a:pt x="88" y="1"/>
                      </a:cubicBezTo>
                      <a:cubicBezTo>
                        <a:pt x="90" y="1"/>
                        <a:pt x="92" y="2"/>
                        <a:pt x="94" y="3"/>
                      </a:cubicBezTo>
                      <a:cubicBezTo>
                        <a:pt x="97" y="3"/>
                        <a:pt x="105" y="6"/>
                        <a:pt x="109" y="6"/>
                      </a:cubicBezTo>
                      <a:cubicBezTo>
                        <a:pt x="112" y="6"/>
                        <a:pt x="117" y="6"/>
                        <a:pt x="120" y="7"/>
                      </a:cubicBezTo>
                      <a:cubicBezTo>
                        <a:pt x="123" y="7"/>
                        <a:pt x="119" y="10"/>
                        <a:pt x="120" y="12"/>
                      </a:cubicBezTo>
                      <a:cubicBezTo>
                        <a:pt x="122" y="13"/>
                        <a:pt x="122" y="12"/>
                        <a:pt x="127" y="14"/>
                      </a:cubicBezTo>
                      <a:cubicBezTo>
                        <a:pt x="132" y="15"/>
                        <a:pt x="141" y="13"/>
                        <a:pt x="144" y="13"/>
                      </a:cubicBezTo>
                      <a:cubicBezTo>
                        <a:pt x="148" y="13"/>
                        <a:pt x="155" y="16"/>
                        <a:pt x="165" y="17"/>
                      </a:cubicBezTo>
                      <a:cubicBezTo>
                        <a:pt x="175" y="19"/>
                        <a:pt x="186" y="18"/>
                        <a:pt x="190" y="18"/>
                      </a:cubicBezTo>
                      <a:cubicBezTo>
                        <a:pt x="192" y="18"/>
                        <a:pt x="201" y="21"/>
                        <a:pt x="207" y="23"/>
                      </a:cubicBezTo>
                      <a:cubicBezTo>
                        <a:pt x="208" y="135"/>
                        <a:pt x="208" y="135"/>
                        <a:pt x="208" y="135"/>
                      </a:cubicBezTo>
                      <a:cubicBezTo>
                        <a:pt x="208" y="135"/>
                        <a:pt x="214" y="137"/>
                        <a:pt x="215" y="137"/>
                      </a:cubicBezTo>
                      <a:cubicBezTo>
                        <a:pt x="216" y="138"/>
                        <a:pt x="223" y="136"/>
                        <a:pt x="225" y="137"/>
                      </a:cubicBezTo>
                      <a:cubicBezTo>
                        <a:pt x="226" y="138"/>
                        <a:pt x="224" y="142"/>
                        <a:pt x="224" y="143"/>
                      </a:cubicBezTo>
                      <a:cubicBezTo>
                        <a:pt x="224" y="143"/>
                        <a:pt x="231" y="149"/>
                        <a:pt x="232" y="150"/>
                      </a:cubicBezTo>
                      <a:cubicBezTo>
                        <a:pt x="233" y="150"/>
                        <a:pt x="236" y="153"/>
                        <a:pt x="236" y="154"/>
                      </a:cubicBezTo>
                      <a:cubicBezTo>
                        <a:pt x="236" y="154"/>
                        <a:pt x="243" y="146"/>
                        <a:pt x="244" y="146"/>
                      </a:cubicBezTo>
                      <a:cubicBezTo>
                        <a:pt x="245" y="146"/>
                        <a:pt x="248" y="144"/>
                        <a:pt x="250" y="145"/>
                      </a:cubicBezTo>
                      <a:cubicBezTo>
                        <a:pt x="252" y="145"/>
                        <a:pt x="252" y="152"/>
                        <a:pt x="252" y="152"/>
                      </a:cubicBezTo>
                      <a:cubicBezTo>
                        <a:pt x="251" y="151"/>
                        <a:pt x="251" y="151"/>
                        <a:pt x="250" y="152"/>
                      </a:cubicBezTo>
                      <a:cubicBezTo>
                        <a:pt x="249" y="153"/>
                        <a:pt x="253" y="163"/>
                        <a:pt x="251" y="163"/>
                      </a:cubicBezTo>
                      <a:cubicBezTo>
                        <a:pt x="250" y="164"/>
                        <a:pt x="245" y="156"/>
                        <a:pt x="243" y="157"/>
                      </a:cubicBezTo>
                      <a:cubicBezTo>
                        <a:pt x="239" y="158"/>
                        <a:pt x="245" y="163"/>
                        <a:pt x="245" y="164"/>
                      </a:cubicBezTo>
                      <a:cubicBezTo>
                        <a:pt x="245" y="165"/>
                        <a:pt x="241" y="164"/>
                        <a:pt x="239" y="164"/>
                      </a:cubicBezTo>
                      <a:cubicBezTo>
                        <a:pt x="238" y="164"/>
                        <a:pt x="237" y="163"/>
                        <a:pt x="235" y="161"/>
                      </a:cubicBezTo>
                      <a:cubicBezTo>
                        <a:pt x="234" y="160"/>
                        <a:pt x="229" y="157"/>
                        <a:pt x="227" y="155"/>
                      </a:cubicBezTo>
                      <a:cubicBezTo>
                        <a:pt x="225" y="153"/>
                        <a:pt x="221" y="152"/>
                        <a:pt x="219" y="151"/>
                      </a:cubicBezTo>
                      <a:cubicBezTo>
                        <a:pt x="217" y="150"/>
                        <a:pt x="221" y="147"/>
                        <a:pt x="219" y="146"/>
                      </a:cubicBezTo>
                      <a:cubicBezTo>
                        <a:pt x="217" y="144"/>
                        <a:pt x="213" y="148"/>
                        <a:pt x="212" y="148"/>
                      </a:cubicBezTo>
                      <a:cubicBezTo>
                        <a:pt x="211" y="148"/>
                        <a:pt x="207" y="148"/>
                        <a:pt x="202" y="146"/>
                      </a:cubicBezTo>
                      <a:cubicBezTo>
                        <a:pt x="197" y="143"/>
                        <a:pt x="189" y="145"/>
                        <a:pt x="187" y="145"/>
                      </a:cubicBezTo>
                      <a:cubicBezTo>
                        <a:pt x="184" y="145"/>
                        <a:pt x="182" y="144"/>
                        <a:pt x="180" y="143"/>
                      </a:cubicBezTo>
                      <a:cubicBezTo>
                        <a:pt x="179" y="142"/>
                        <a:pt x="174" y="142"/>
                        <a:pt x="172" y="142"/>
                      </a:cubicBezTo>
                      <a:cubicBezTo>
                        <a:pt x="170" y="142"/>
                        <a:pt x="167" y="144"/>
                        <a:pt x="166" y="144"/>
                      </a:cubicBezTo>
                      <a:cubicBezTo>
                        <a:pt x="166" y="144"/>
                        <a:pt x="165" y="144"/>
                        <a:pt x="164" y="142"/>
                      </a:cubicBezTo>
                      <a:cubicBezTo>
                        <a:pt x="163" y="140"/>
                        <a:pt x="168" y="138"/>
                        <a:pt x="167" y="137"/>
                      </a:cubicBezTo>
                      <a:cubicBezTo>
                        <a:pt x="167" y="135"/>
                        <a:pt x="163" y="134"/>
                        <a:pt x="162" y="134"/>
                      </a:cubicBezTo>
                      <a:cubicBezTo>
                        <a:pt x="161" y="133"/>
                        <a:pt x="155" y="134"/>
                        <a:pt x="153" y="135"/>
                      </a:cubicBezTo>
                      <a:cubicBezTo>
                        <a:pt x="152" y="136"/>
                        <a:pt x="155" y="140"/>
                        <a:pt x="155" y="142"/>
                      </a:cubicBezTo>
                      <a:cubicBezTo>
                        <a:pt x="155" y="145"/>
                        <a:pt x="151" y="146"/>
                        <a:pt x="148" y="146"/>
                      </a:cubicBezTo>
                      <a:cubicBezTo>
                        <a:pt x="146" y="146"/>
                        <a:pt x="141" y="148"/>
                        <a:pt x="139" y="149"/>
                      </a:cubicBezTo>
                      <a:cubicBezTo>
                        <a:pt x="137" y="149"/>
                        <a:pt x="131" y="154"/>
                        <a:pt x="129" y="155"/>
                      </a:cubicBezTo>
                      <a:cubicBezTo>
                        <a:pt x="126" y="155"/>
                        <a:pt x="125" y="156"/>
                        <a:pt x="124" y="155"/>
                      </a:cubicBezTo>
                      <a:cubicBezTo>
                        <a:pt x="122" y="155"/>
                        <a:pt x="127" y="151"/>
                        <a:pt x="127" y="150"/>
                      </a:cubicBezTo>
                      <a:cubicBezTo>
                        <a:pt x="127" y="150"/>
                        <a:pt x="126" y="149"/>
                        <a:pt x="126" y="148"/>
                      </a:cubicBezTo>
                      <a:cubicBezTo>
                        <a:pt x="125" y="147"/>
                        <a:pt x="128" y="139"/>
                        <a:pt x="130" y="138"/>
                      </a:cubicBezTo>
                      <a:cubicBezTo>
                        <a:pt x="131" y="138"/>
                        <a:pt x="132" y="137"/>
                        <a:pt x="134" y="136"/>
                      </a:cubicBezTo>
                      <a:cubicBezTo>
                        <a:pt x="135" y="135"/>
                        <a:pt x="138" y="135"/>
                        <a:pt x="139" y="135"/>
                      </a:cubicBezTo>
                      <a:cubicBezTo>
                        <a:pt x="140" y="135"/>
                        <a:pt x="142" y="134"/>
                        <a:pt x="141" y="133"/>
                      </a:cubicBezTo>
                      <a:cubicBezTo>
                        <a:pt x="140" y="132"/>
                        <a:pt x="139" y="129"/>
                        <a:pt x="137" y="129"/>
                      </a:cubicBezTo>
                      <a:cubicBezTo>
                        <a:pt x="135" y="129"/>
                        <a:pt x="132" y="130"/>
                        <a:pt x="130" y="131"/>
                      </a:cubicBezTo>
                      <a:cubicBezTo>
                        <a:pt x="128" y="132"/>
                        <a:pt x="124" y="136"/>
                        <a:pt x="123" y="137"/>
                      </a:cubicBezTo>
                      <a:cubicBezTo>
                        <a:pt x="122" y="138"/>
                        <a:pt x="119" y="145"/>
                        <a:pt x="117" y="146"/>
                      </a:cubicBezTo>
                      <a:cubicBezTo>
                        <a:pt x="116" y="147"/>
                        <a:pt x="113" y="148"/>
                        <a:pt x="111" y="149"/>
                      </a:cubicBezTo>
                      <a:cubicBezTo>
                        <a:pt x="108" y="150"/>
                        <a:pt x="107" y="154"/>
                        <a:pt x="106" y="155"/>
                      </a:cubicBezTo>
                      <a:cubicBezTo>
                        <a:pt x="106" y="156"/>
                        <a:pt x="115" y="154"/>
                        <a:pt x="114" y="159"/>
                      </a:cubicBezTo>
                      <a:cubicBezTo>
                        <a:pt x="113" y="160"/>
                        <a:pt x="101" y="170"/>
                        <a:pt x="99" y="170"/>
                      </a:cubicBezTo>
                      <a:cubicBezTo>
                        <a:pt x="97" y="171"/>
                        <a:pt x="94" y="172"/>
                        <a:pt x="92" y="172"/>
                      </a:cubicBezTo>
                      <a:cubicBezTo>
                        <a:pt x="90" y="173"/>
                        <a:pt x="92" y="175"/>
                        <a:pt x="91" y="176"/>
                      </a:cubicBezTo>
                      <a:cubicBezTo>
                        <a:pt x="90" y="177"/>
                        <a:pt x="87" y="180"/>
                        <a:pt x="85" y="180"/>
                      </a:cubicBezTo>
                      <a:cubicBezTo>
                        <a:pt x="84" y="181"/>
                        <a:pt x="78" y="183"/>
                        <a:pt x="77" y="183"/>
                      </a:cubicBezTo>
                      <a:cubicBezTo>
                        <a:pt x="75" y="184"/>
                        <a:pt x="78" y="187"/>
                        <a:pt x="77" y="188"/>
                      </a:cubicBezTo>
                      <a:cubicBezTo>
                        <a:pt x="76" y="189"/>
                        <a:pt x="72" y="191"/>
                        <a:pt x="71" y="191"/>
                      </a:cubicBezTo>
                      <a:cubicBezTo>
                        <a:pt x="69" y="191"/>
                        <a:pt x="63" y="194"/>
                        <a:pt x="62" y="195"/>
                      </a:cubicBezTo>
                      <a:cubicBezTo>
                        <a:pt x="60" y="196"/>
                        <a:pt x="54" y="197"/>
                        <a:pt x="52" y="197"/>
                      </a:cubicBezTo>
                      <a:cubicBezTo>
                        <a:pt x="50" y="197"/>
                        <a:pt x="45" y="200"/>
                        <a:pt x="44" y="200"/>
                      </a:cubicBezTo>
                      <a:cubicBezTo>
                        <a:pt x="43" y="200"/>
                        <a:pt x="40" y="203"/>
                        <a:pt x="39" y="204"/>
                      </a:cubicBezTo>
                      <a:cubicBezTo>
                        <a:pt x="37" y="205"/>
                        <a:pt x="33" y="205"/>
                        <a:pt x="32" y="205"/>
                      </a:cubicBezTo>
                      <a:cubicBezTo>
                        <a:pt x="31" y="205"/>
                        <a:pt x="31" y="208"/>
                        <a:pt x="30" y="209"/>
                      </a:cubicBezTo>
                      <a:cubicBezTo>
                        <a:pt x="28" y="210"/>
                        <a:pt x="25" y="208"/>
                        <a:pt x="23" y="208"/>
                      </a:cubicBezTo>
                      <a:cubicBezTo>
                        <a:pt x="22" y="207"/>
                        <a:pt x="23" y="204"/>
                        <a:pt x="25" y="203"/>
                      </a:cubicBezTo>
                      <a:cubicBezTo>
                        <a:pt x="26" y="203"/>
                        <a:pt x="29" y="200"/>
                        <a:pt x="31" y="200"/>
                      </a:cubicBezTo>
                      <a:cubicBezTo>
                        <a:pt x="32" y="200"/>
                        <a:pt x="35" y="199"/>
                        <a:pt x="36" y="199"/>
                      </a:cubicBezTo>
                      <a:cubicBezTo>
                        <a:pt x="37" y="199"/>
                        <a:pt x="39" y="197"/>
                        <a:pt x="41" y="196"/>
                      </a:cubicBezTo>
                      <a:cubicBezTo>
                        <a:pt x="43" y="195"/>
                        <a:pt x="45" y="192"/>
                        <a:pt x="49" y="190"/>
                      </a:cubicBezTo>
                      <a:cubicBezTo>
                        <a:pt x="52" y="188"/>
                        <a:pt x="56" y="190"/>
                        <a:pt x="58" y="190"/>
                      </a:cubicBezTo>
                      <a:cubicBezTo>
                        <a:pt x="60" y="190"/>
                        <a:pt x="60" y="186"/>
                        <a:pt x="61" y="185"/>
                      </a:cubicBezTo>
                      <a:cubicBezTo>
                        <a:pt x="61" y="184"/>
                        <a:pt x="70" y="180"/>
                        <a:pt x="72" y="179"/>
                      </a:cubicBezTo>
                      <a:cubicBezTo>
                        <a:pt x="73" y="179"/>
                        <a:pt x="78" y="174"/>
                        <a:pt x="79" y="172"/>
                      </a:cubicBezTo>
                      <a:cubicBezTo>
                        <a:pt x="81" y="170"/>
                        <a:pt x="81" y="167"/>
                        <a:pt x="82" y="165"/>
                      </a:cubicBezTo>
                      <a:cubicBezTo>
                        <a:pt x="82" y="163"/>
                        <a:pt x="86" y="158"/>
                        <a:pt x="84" y="157"/>
                      </a:cubicBezTo>
                      <a:cubicBezTo>
                        <a:pt x="83" y="157"/>
                        <a:pt x="79" y="160"/>
                        <a:pt x="78" y="160"/>
                      </a:cubicBezTo>
                      <a:cubicBezTo>
                        <a:pt x="77" y="161"/>
                        <a:pt x="76" y="159"/>
                        <a:pt x="76" y="158"/>
                      </a:cubicBezTo>
                      <a:cubicBezTo>
                        <a:pt x="76" y="157"/>
                        <a:pt x="74" y="157"/>
                        <a:pt x="73" y="157"/>
                      </a:cubicBezTo>
                      <a:cubicBezTo>
                        <a:pt x="71" y="158"/>
                        <a:pt x="72" y="163"/>
                        <a:pt x="71" y="164"/>
                      </a:cubicBezTo>
                      <a:cubicBezTo>
                        <a:pt x="69" y="164"/>
                        <a:pt x="66" y="159"/>
                        <a:pt x="65" y="158"/>
                      </a:cubicBezTo>
                      <a:cubicBezTo>
                        <a:pt x="64" y="157"/>
                        <a:pt x="60" y="156"/>
                        <a:pt x="59" y="157"/>
                      </a:cubicBezTo>
                      <a:cubicBezTo>
                        <a:pt x="57" y="157"/>
                        <a:pt x="49" y="162"/>
                        <a:pt x="48" y="160"/>
                      </a:cubicBezTo>
                      <a:cubicBezTo>
                        <a:pt x="48" y="158"/>
                        <a:pt x="47" y="156"/>
                        <a:pt x="47" y="155"/>
                      </a:cubicBezTo>
                      <a:cubicBezTo>
                        <a:pt x="46" y="154"/>
                        <a:pt x="50" y="151"/>
                        <a:pt x="49" y="150"/>
                      </a:cubicBezTo>
                      <a:cubicBezTo>
                        <a:pt x="48" y="149"/>
                        <a:pt x="46" y="145"/>
                        <a:pt x="44" y="145"/>
                      </a:cubicBezTo>
                      <a:cubicBezTo>
                        <a:pt x="43" y="145"/>
                        <a:pt x="35" y="148"/>
                        <a:pt x="33" y="148"/>
                      </a:cubicBezTo>
                      <a:cubicBezTo>
                        <a:pt x="30" y="148"/>
                        <a:pt x="28" y="145"/>
                        <a:pt x="26" y="142"/>
                      </a:cubicBezTo>
                      <a:cubicBezTo>
                        <a:pt x="23" y="140"/>
                        <a:pt x="23" y="138"/>
                        <a:pt x="23" y="136"/>
                      </a:cubicBezTo>
                      <a:cubicBezTo>
                        <a:pt x="23" y="133"/>
                        <a:pt x="16" y="128"/>
                        <a:pt x="16" y="125"/>
                      </a:cubicBezTo>
                      <a:cubicBezTo>
                        <a:pt x="16" y="121"/>
                        <a:pt x="23" y="115"/>
                        <a:pt x="24" y="114"/>
                      </a:cubicBezTo>
                      <a:cubicBezTo>
                        <a:pt x="26" y="113"/>
                        <a:pt x="23" y="109"/>
                        <a:pt x="28" y="107"/>
                      </a:cubicBezTo>
                      <a:cubicBezTo>
                        <a:pt x="34" y="105"/>
                        <a:pt x="35" y="110"/>
                        <a:pt x="37" y="110"/>
                      </a:cubicBezTo>
                      <a:cubicBezTo>
                        <a:pt x="40" y="111"/>
                        <a:pt x="42" y="103"/>
                        <a:pt x="43" y="103"/>
                      </a:cubicBezTo>
                      <a:cubicBezTo>
                        <a:pt x="44" y="103"/>
                        <a:pt x="46" y="103"/>
                        <a:pt x="49" y="104"/>
                      </a:cubicBezTo>
                      <a:cubicBezTo>
                        <a:pt x="51" y="105"/>
                        <a:pt x="56" y="101"/>
                        <a:pt x="57" y="99"/>
                      </a:cubicBezTo>
                      <a:cubicBezTo>
                        <a:pt x="58" y="97"/>
                        <a:pt x="50" y="94"/>
                        <a:pt x="52" y="94"/>
                      </a:cubicBezTo>
                      <a:cubicBezTo>
                        <a:pt x="54" y="93"/>
                        <a:pt x="56" y="88"/>
                        <a:pt x="55" y="87"/>
                      </a:cubicBezTo>
                      <a:cubicBezTo>
                        <a:pt x="55" y="86"/>
                        <a:pt x="49" y="87"/>
                        <a:pt x="47" y="88"/>
                      </a:cubicBezTo>
                      <a:cubicBezTo>
                        <a:pt x="46" y="88"/>
                        <a:pt x="43" y="93"/>
                        <a:pt x="41" y="93"/>
                      </a:cubicBezTo>
                      <a:cubicBezTo>
                        <a:pt x="39" y="93"/>
                        <a:pt x="39" y="92"/>
                        <a:pt x="38" y="91"/>
                      </a:cubicBezTo>
                      <a:cubicBezTo>
                        <a:pt x="36" y="89"/>
                        <a:pt x="30" y="92"/>
                        <a:pt x="27" y="92"/>
                      </a:cubicBezTo>
                      <a:cubicBezTo>
                        <a:pt x="23" y="93"/>
                        <a:pt x="17" y="91"/>
                        <a:pt x="14" y="90"/>
                      </a:cubicBezTo>
                      <a:cubicBezTo>
                        <a:pt x="12" y="89"/>
                        <a:pt x="12" y="84"/>
                        <a:pt x="10" y="82"/>
                      </a:cubicBezTo>
                      <a:cubicBezTo>
                        <a:pt x="8" y="81"/>
                        <a:pt x="0" y="79"/>
                        <a:pt x="0" y="7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89" name="Freeform 106">
                  <a:extLst>
                    <a:ext uri="{FF2B5EF4-FFF2-40B4-BE49-F238E27FC236}">
                      <a16:creationId xmlns:a16="http://schemas.microsoft.com/office/drawing/2014/main" id="{748B8F79-573A-F123-A527-5C7C4DA8F6EE}"/>
                    </a:ext>
                  </a:extLst>
                </p:cNvPr>
                <p:cNvSpPr>
                  <a:spLocks/>
                </p:cNvSpPr>
                <p:nvPr>
                  <p:custDataLst>
                    <p:tags r:id="rId144"/>
                  </p:custDataLst>
                </p:nvPr>
              </p:nvSpPr>
              <p:spPr bwMode="auto">
                <a:xfrm>
                  <a:off x="723900" y="2581283"/>
                  <a:ext cx="33686" cy="32119"/>
                </a:xfrm>
                <a:custGeom>
                  <a:avLst/>
                  <a:gdLst>
                    <a:gd name="T0" fmla="*/ 39688 w 9"/>
                    <a:gd name="T1" fmla="*/ 12700 h 7"/>
                    <a:gd name="T2" fmla="*/ 17640 w 9"/>
                    <a:gd name="T3" fmla="*/ 38100 h 7"/>
                    <a:gd name="T4" fmla="*/ 0 w 9"/>
                    <a:gd name="T5" fmla="*/ 44450 h 7"/>
                    <a:gd name="T6" fmla="*/ 0 w 9"/>
                    <a:gd name="T7" fmla="*/ 31750 h 7"/>
                    <a:gd name="T8" fmla="*/ 26458 w 9"/>
                    <a:gd name="T9" fmla="*/ 0 h 7"/>
                    <a:gd name="T10" fmla="*/ 39688 w 9"/>
                    <a:gd name="T11" fmla="*/ 1270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7">
                      <a:moveTo>
                        <a:pt x="9" y="2"/>
                      </a:moveTo>
                      <a:cubicBezTo>
                        <a:pt x="8" y="4"/>
                        <a:pt x="6" y="6"/>
                        <a:pt x="4" y="6"/>
                      </a:cubicBezTo>
                      <a:cubicBezTo>
                        <a:pt x="2" y="7"/>
                        <a:pt x="2" y="7"/>
                        <a:pt x="0" y="7"/>
                      </a:cubicBezTo>
                      <a:cubicBezTo>
                        <a:pt x="0" y="7"/>
                        <a:pt x="0" y="7"/>
                        <a:pt x="0" y="5"/>
                      </a:cubicBezTo>
                      <a:cubicBezTo>
                        <a:pt x="2" y="2"/>
                        <a:pt x="6" y="0"/>
                        <a:pt x="6" y="0"/>
                      </a:cubicBezTo>
                      <a:cubicBezTo>
                        <a:pt x="7" y="0"/>
                        <a:pt x="9" y="1"/>
                        <a:pt x="9" y="2"/>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90" name="Freeform 376">
                  <a:extLst>
                    <a:ext uri="{FF2B5EF4-FFF2-40B4-BE49-F238E27FC236}">
                      <a16:creationId xmlns:a16="http://schemas.microsoft.com/office/drawing/2014/main" id="{64BFB234-B775-736C-2B79-47C59ADDD5D8}"/>
                    </a:ext>
                  </a:extLst>
                </p:cNvPr>
                <p:cNvSpPr>
                  <a:spLocks/>
                </p:cNvSpPr>
                <p:nvPr>
                  <p:custDataLst>
                    <p:tags r:id="rId145"/>
                  </p:custDataLst>
                </p:nvPr>
              </p:nvSpPr>
              <p:spPr bwMode="auto">
                <a:xfrm>
                  <a:off x="2033046" y="2739587"/>
                  <a:ext cx="1706606" cy="919987"/>
                </a:xfrm>
                <a:custGeom>
                  <a:avLst/>
                  <a:gdLst>
                    <a:gd name="T0" fmla="*/ 65413 w 443"/>
                    <a:gd name="T1" fmla="*/ 134285 h 218"/>
                    <a:gd name="T2" fmla="*/ 84103 w 443"/>
                    <a:gd name="T3" fmla="*/ 32229 h 218"/>
                    <a:gd name="T4" fmla="*/ 1083981 w 443"/>
                    <a:gd name="T5" fmla="*/ 10742 h 218"/>
                    <a:gd name="T6" fmla="*/ 1224151 w 443"/>
                    <a:gd name="T7" fmla="*/ 69829 h 218"/>
                    <a:gd name="T8" fmla="*/ 1205461 w 443"/>
                    <a:gd name="T9" fmla="*/ 107429 h 218"/>
                    <a:gd name="T10" fmla="*/ 1224151 w 443"/>
                    <a:gd name="T11" fmla="*/ 161143 h 218"/>
                    <a:gd name="T12" fmla="*/ 1322270 w 443"/>
                    <a:gd name="T13" fmla="*/ 150401 h 218"/>
                    <a:gd name="T14" fmla="*/ 1439078 w 443"/>
                    <a:gd name="T15" fmla="*/ 161143 h 218"/>
                    <a:gd name="T16" fmla="*/ 1378338 w 443"/>
                    <a:gd name="T17" fmla="*/ 193372 h 218"/>
                    <a:gd name="T18" fmla="*/ 1331614 w 443"/>
                    <a:gd name="T19" fmla="*/ 273944 h 218"/>
                    <a:gd name="T20" fmla="*/ 1359649 w 443"/>
                    <a:gd name="T21" fmla="*/ 402858 h 218"/>
                    <a:gd name="T22" fmla="*/ 1387681 w 443"/>
                    <a:gd name="T23" fmla="*/ 252457 h 218"/>
                    <a:gd name="T24" fmla="*/ 1471784 w 443"/>
                    <a:gd name="T25" fmla="*/ 230972 h 218"/>
                    <a:gd name="T26" fmla="*/ 1504489 w 443"/>
                    <a:gd name="T27" fmla="*/ 290057 h 218"/>
                    <a:gd name="T28" fmla="*/ 1485800 w 443"/>
                    <a:gd name="T29" fmla="*/ 392114 h 218"/>
                    <a:gd name="T30" fmla="*/ 1625971 w 443"/>
                    <a:gd name="T31" fmla="*/ 365258 h 218"/>
                    <a:gd name="T32" fmla="*/ 1644661 w 443"/>
                    <a:gd name="T33" fmla="*/ 316915 h 218"/>
                    <a:gd name="T34" fmla="*/ 1733435 w 443"/>
                    <a:gd name="T35" fmla="*/ 290057 h 218"/>
                    <a:gd name="T36" fmla="*/ 1906310 w 443"/>
                    <a:gd name="T37" fmla="*/ 230972 h 218"/>
                    <a:gd name="T38" fmla="*/ 2037136 w 443"/>
                    <a:gd name="T39" fmla="*/ 123543 h 218"/>
                    <a:gd name="T40" fmla="*/ 2023118 w 443"/>
                    <a:gd name="T41" fmla="*/ 273944 h 218"/>
                    <a:gd name="T42" fmla="*/ 1934344 w 443"/>
                    <a:gd name="T43" fmla="*/ 386742 h 218"/>
                    <a:gd name="T44" fmla="*/ 1957707 w 443"/>
                    <a:gd name="T45" fmla="*/ 413600 h 218"/>
                    <a:gd name="T46" fmla="*/ 1826880 w 443"/>
                    <a:gd name="T47" fmla="*/ 456572 h 218"/>
                    <a:gd name="T48" fmla="*/ 1784830 w 443"/>
                    <a:gd name="T49" fmla="*/ 563999 h 218"/>
                    <a:gd name="T50" fmla="*/ 1752124 w 443"/>
                    <a:gd name="T51" fmla="*/ 596228 h 218"/>
                    <a:gd name="T52" fmla="*/ 1747451 w 443"/>
                    <a:gd name="T53" fmla="*/ 510285 h 218"/>
                    <a:gd name="T54" fmla="*/ 1724090 w 443"/>
                    <a:gd name="T55" fmla="*/ 612344 h 218"/>
                    <a:gd name="T56" fmla="*/ 1724090 w 443"/>
                    <a:gd name="T57" fmla="*/ 730513 h 218"/>
                    <a:gd name="T58" fmla="*/ 1639987 w 443"/>
                    <a:gd name="T59" fmla="*/ 778858 h 218"/>
                    <a:gd name="T60" fmla="*/ 1560558 w 443"/>
                    <a:gd name="T61" fmla="*/ 880914 h 218"/>
                    <a:gd name="T62" fmla="*/ 1579247 w 443"/>
                    <a:gd name="T63" fmla="*/ 1036686 h 218"/>
                    <a:gd name="T64" fmla="*/ 1574576 w 443"/>
                    <a:gd name="T65" fmla="*/ 1170972 h 218"/>
                    <a:gd name="T66" fmla="*/ 1527852 w 443"/>
                    <a:gd name="T67" fmla="*/ 1111887 h 218"/>
                    <a:gd name="T68" fmla="*/ 1457767 w 443"/>
                    <a:gd name="T69" fmla="*/ 950743 h 218"/>
                    <a:gd name="T70" fmla="*/ 1368993 w 443"/>
                    <a:gd name="T71" fmla="*/ 934628 h 218"/>
                    <a:gd name="T72" fmla="*/ 1270874 w 443"/>
                    <a:gd name="T73" fmla="*/ 988344 h 218"/>
                    <a:gd name="T74" fmla="*/ 1158738 w 443"/>
                    <a:gd name="T75" fmla="*/ 977599 h 218"/>
                    <a:gd name="T76" fmla="*/ 1027913 w 443"/>
                    <a:gd name="T77" fmla="*/ 1015200 h 218"/>
                    <a:gd name="T78" fmla="*/ 990534 w 443"/>
                    <a:gd name="T79" fmla="*/ 1128000 h 218"/>
                    <a:gd name="T80" fmla="*/ 845691 w 443"/>
                    <a:gd name="T81" fmla="*/ 966857 h 218"/>
                    <a:gd name="T82" fmla="*/ 719538 w 443"/>
                    <a:gd name="T83" fmla="*/ 950743 h 218"/>
                    <a:gd name="T84" fmla="*/ 593385 w 443"/>
                    <a:gd name="T85" fmla="*/ 870172 h 218"/>
                    <a:gd name="T86" fmla="*/ 359770 w 443"/>
                    <a:gd name="T87" fmla="*/ 832572 h 218"/>
                    <a:gd name="T88" fmla="*/ 275667 w 443"/>
                    <a:gd name="T89" fmla="*/ 832572 h 218"/>
                    <a:gd name="T90" fmla="*/ 154187 w 443"/>
                    <a:gd name="T91" fmla="*/ 752000 h 218"/>
                    <a:gd name="T92" fmla="*/ 70085 w 443"/>
                    <a:gd name="T93" fmla="*/ 563999 h 218"/>
                    <a:gd name="T94" fmla="*/ 28034 w 443"/>
                    <a:gd name="T95" fmla="*/ 413600 h 218"/>
                    <a:gd name="T96" fmla="*/ 18689 w 443"/>
                    <a:gd name="T97" fmla="*/ 123543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3" h="218">
                      <a:moveTo>
                        <a:pt x="7" y="19"/>
                      </a:moveTo>
                      <a:cubicBezTo>
                        <a:pt x="8" y="19"/>
                        <a:pt x="11" y="17"/>
                        <a:pt x="13" y="18"/>
                      </a:cubicBezTo>
                      <a:cubicBezTo>
                        <a:pt x="16" y="19"/>
                        <a:pt x="13" y="24"/>
                        <a:pt x="14" y="25"/>
                      </a:cubicBezTo>
                      <a:cubicBezTo>
                        <a:pt x="16" y="26"/>
                        <a:pt x="18" y="25"/>
                        <a:pt x="20" y="23"/>
                      </a:cubicBezTo>
                      <a:cubicBezTo>
                        <a:pt x="20" y="22"/>
                        <a:pt x="18" y="16"/>
                        <a:pt x="19" y="13"/>
                      </a:cubicBezTo>
                      <a:cubicBezTo>
                        <a:pt x="19" y="10"/>
                        <a:pt x="19" y="8"/>
                        <a:pt x="18" y="6"/>
                      </a:cubicBezTo>
                      <a:cubicBezTo>
                        <a:pt x="224" y="6"/>
                        <a:pt x="224" y="6"/>
                        <a:pt x="224" y="6"/>
                      </a:cubicBezTo>
                      <a:cubicBezTo>
                        <a:pt x="226" y="6"/>
                        <a:pt x="226" y="0"/>
                        <a:pt x="226" y="0"/>
                      </a:cubicBezTo>
                      <a:cubicBezTo>
                        <a:pt x="226" y="0"/>
                        <a:pt x="232" y="1"/>
                        <a:pt x="232" y="2"/>
                      </a:cubicBezTo>
                      <a:cubicBezTo>
                        <a:pt x="232" y="3"/>
                        <a:pt x="236" y="11"/>
                        <a:pt x="237" y="11"/>
                      </a:cubicBezTo>
                      <a:cubicBezTo>
                        <a:pt x="238" y="11"/>
                        <a:pt x="249" y="12"/>
                        <a:pt x="252" y="13"/>
                      </a:cubicBezTo>
                      <a:cubicBezTo>
                        <a:pt x="256" y="14"/>
                        <a:pt x="261" y="13"/>
                        <a:pt x="262" y="13"/>
                      </a:cubicBezTo>
                      <a:cubicBezTo>
                        <a:pt x="264" y="12"/>
                        <a:pt x="268" y="16"/>
                        <a:pt x="268" y="16"/>
                      </a:cubicBezTo>
                      <a:cubicBezTo>
                        <a:pt x="268" y="16"/>
                        <a:pt x="268" y="16"/>
                        <a:pt x="268" y="16"/>
                      </a:cubicBezTo>
                      <a:cubicBezTo>
                        <a:pt x="265" y="18"/>
                        <a:pt x="259" y="19"/>
                        <a:pt x="258" y="20"/>
                      </a:cubicBezTo>
                      <a:cubicBezTo>
                        <a:pt x="257" y="22"/>
                        <a:pt x="249" y="26"/>
                        <a:pt x="250" y="28"/>
                      </a:cubicBezTo>
                      <a:cubicBezTo>
                        <a:pt x="250" y="30"/>
                        <a:pt x="254" y="30"/>
                        <a:pt x="255" y="28"/>
                      </a:cubicBezTo>
                      <a:cubicBezTo>
                        <a:pt x="257" y="27"/>
                        <a:pt x="260" y="28"/>
                        <a:pt x="262" y="30"/>
                      </a:cubicBezTo>
                      <a:cubicBezTo>
                        <a:pt x="263" y="32"/>
                        <a:pt x="269" y="28"/>
                        <a:pt x="273" y="26"/>
                      </a:cubicBezTo>
                      <a:cubicBezTo>
                        <a:pt x="273" y="26"/>
                        <a:pt x="282" y="19"/>
                        <a:pt x="283" y="22"/>
                      </a:cubicBezTo>
                      <a:cubicBezTo>
                        <a:pt x="284" y="24"/>
                        <a:pt x="282" y="26"/>
                        <a:pt x="283" y="28"/>
                      </a:cubicBezTo>
                      <a:cubicBezTo>
                        <a:pt x="285" y="30"/>
                        <a:pt x="288" y="31"/>
                        <a:pt x="291" y="32"/>
                      </a:cubicBezTo>
                      <a:cubicBezTo>
                        <a:pt x="294" y="32"/>
                        <a:pt x="298" y="29"/>
                        <a:pt x="301" y="29"/>
                      </a:cubicBezTo>
                      <a:cubicBezTo>
                        <a:pt x="303" y="28"/>
                        <a:pt x="305" y="30"/>
                        <a:pt x="308" y="30"/>
                      </a:cubicBezTo>
                      <a:cubicBezTo>
                        <a:pt x="316" y="37"/>
                        <a:pt x="316" y="37"/>
                        <a:pt x="316" y="37"/>
                      </a:cubicBezTo>
                      <a:cubicBezTo>
                        <a:pt x="313" y="37"/>
                        <a:pt x="306" y="37"/>
                        <a:pt x="304" y="35"/>
                      </a:cubicBezTo>
                      <a:cubicBezTo>
                        <a:pt x="303" y="34"/>
                        <a:pt x="299" y="35"/>
                        <a:pt x="295" y="36"/>
                      </a:cubicBezTo>
                      <a:cubicBezTo>
                        <a:pt x="292" y="36"/>
                        <a:pt x="289" y="38"/>
                        <a:pt x="287" y="39"/>
                      </a:cubicBezTo>
                      <a:cubicBezTo>
                        <a:pt x="285" y="41"/>
                        <a:pt x="284" y="44"/>
                        <a:pt x="286" y="45"/>
                      </a:cubicBezTo>
                      <a:cubicBezTo>
                        <a:pt x="287" y="46"/>
                        <a:pt x="286" y="49"/>
                        <a:pt x="285" y="51"/>
                      </a:cubicBezTo>
                      <a:cubicBezTo>
                        <a:pt x="284" y="54"/>
                        <a:pt x="283" y="64"/>
                        <a:pt x="283" y="68"/>
                      </a:cubicBezTo>
                      <a:cubicBezTo>
                        <a:pt x="283" y="72"/>
                        <a:pt x="285" y="76"/>
                        <a:pt x="287" y="76"/>
                      </a:cubicBezTo>
                      <a:cubicBezTo>
                        <a:pt x="289" y="77"/>
                        <a:pt x="290" y="76"/>
                        <a:pt x="291" y="75"/>
                      </a:cubicBezTo>
                      <a:cubicBezTo>
                        <a:pt x="293" y="74"/>
                        <a:pt x="294" y="70"/>
                        <a:pt x="295" y="68"/>
                      </a:cubicBezTo>
                      <a:cubicBezTo>
                        <a:pt x="297" y="66"/>
                        <a:pt x="293" y="58"/>
                        <a:pt x="293" y="55"/>
                      </a:cubicBezTo>
                      <a:cubicBezTo>
                        <a:pt x="293" y="52"/>
                        <a:pt x="294" y="48"/>
                        <a:pt x="297" y="47"/>
                      </a:cubicBezTo>
                      <a:cubicBezTo>
                        <a:pt x="301" y="45"/>
                        <a:pt x="303" y="46"/>
                        <a:pt x="303" y="45"/>
                      </a:cubicBezTo>
                      <a:cubicBezTo>
                        <a:pt x="303" y="43"/>
                        <a:pt x="305" y="41"/>
                        <a:pt x="307" y="41"/>
                      </a:cubicBezTo>
                      <a:cubicBezTo>
                        <a:pt x="309" y="41"/>
                        <a:pt x="313" y="42"/>
                        <a:pt x="315" y="43"/>
                      </a:cubicBezTo>
                      <a:cubicBezTo>
                        <a:pt x="317" y="44"/>
                        <a:pt x="316" y="46"/>
                        <a:pt x="316" y="49"/>
                      </a:cubicBezTo>
                      <a:cubicBezTo>
                        <a:pt x="316" y="52"/>
                        <a:pt x="311" y="55"/>
                        <a:pt x="313" y="57"/>
                      </a:cubicBezTo>
                      <a:cubicBezTo>
                        <a:pt x="315" y="60"/>
                        <a:pt x="320" y="55"/>
                        <a:pt x="322" y="54"/>
                      </a:cubicBezTo>
                      <a:cubicBezTo>
                        <a:pt x="323" y="54"/>
                        <a:pt x="322" y="61"/>
                        <a:pt x="324" y="63"/>
                      </a:cubicBezTo>
                      <a:cubicBezTo>
                        <a:pt x="320" y="72"/>
                        <a:pt x="320" y="72"/>
                        <a:pt x="320" y="72"/>
                      </a:cubicBezTo>
                      <a:cubicBezTo>
                        <a:pt x="319" y="72"/>
                        <a:pt x="318" y="72"/>
                        <a:pt x="318" y="73"/>
                      </a:cubicBezTo>
                      <a:cubicBezTo>
                        <a:pt x="316" y="74"/>
                        <a:pt x="319" y="77"/>
                        <a:pt x="320" y="77"/>
                      </a:cubicBezTo>
                      <a:cubicBezTo>
                        <a:pt x="322" y="78"/>
                        <a:pt x="327" y="78"/>
                        <a:pt x="330" y="77"/>
                      </a:cubicBezTo>
                      <a:cubicBezTo>
                        <a:pt x="333" y="75"/>
                        <a:pt x="346" y="69"/>
                        <a:pt x="348" y="68"/>
                      </a:cubicBezTo>
                      <a:cubicBezTo>
                        <a:pt x="350" y="68"/>
                        <a:pt x="352" y="66"/>
                        <a:pt x="351" y="65"/>
                      </a:cubicBezTo>
                      <a:cubicBezTo>
                        <a:pt x="351" y="64"/>
                        <a:pt x="350" y="64"/>
                        <a:pt x="348" y="64"/>
                      </a:cubicBezTo>
                      <a:cubicBezTo>
                        <a:pt x="352" y="59"/>
                        <a:pt x="352" y="59"/>
                        <a:pt x="352" y="59"/>
                      </a:cubicBezTo>
                      <a:cubicBezTo>
                        <a:pt x="355" y="59"/>
                        <a:pt x="364" y="60"/>
                        <a:pt x="366" y="60"/>
                      </a:cubicBezTo>
                      <a:cubicBezTo>
                        <a:pt x="369" y="60"/>
                        <a:pt x="371" y="59"/>
                        <a:pt x="372" y="57"/>
                      </a:cubicBezTo>
                      <a:cubicBezTo>
                        <a:pt x="372" y="56"/>
                        <a:pt x="372" y="54"/>
                        <a:pt x="371" y="54"/>
                      </a:cubicBezTo>
                      <a:cubicBezTo>
                        <a:pt x="371" y="54"/>
                        <a:pt x="371" y="54"/>
                        <a:pt x="371" y="54"/>
                      </a:cubicBezTo>
                      <a:cubicBezTo>
                        <a:pt x="382" y="44"/>
                        <a:pt x="382" y="44"/>
                        <a:pt x="382" y="44"/>
                      </a:cubicBezTo>
                      <a:cubicBezTo>
                        <a:pt x="408" y="43"/>
                        <a:pt x="408" y="43"/>
                        <a:pt x="408" y="43"/>
                      </a:cubicBezTo>
                      <a:cubicBezTo>
                        <a:pt x="408" y="43"/>
                        <a:pt x="415" y="42"/>
                        <a:pt x="416" y="38"/>
                      </a:cubicBezTo>
                      <a:cubicBezTo>
                        <a:pt x="417" y="35"/>
                        <a:pt x="424" y="20"/>
                        <a:pt x="426" y="21"/>
                      </a:cubicBezTo>
                      <a:cubicBezTo>
                        <a:pt x="429" y="23"/>
                        <a:pt x="435" y="20"/>
                        <a:pt x="436" y="23"/>
                      </a:cubicBezTo>
                      <a:cubicBezTo>
                        <a:pt x="437" y="26"/>
                        <a:pt x="437" y="34"/>
                        <a:pt x="437" y="36"/>
                      </a:cubicBezTo>
                      <a:cubicBezTo>
                        <a:pt x="443" y="45"/>
                        <a:pt x="443" y="45"/>
                        <a:pt x="443" y="45"/>
                      </a:cubicBezTo>
                      <a:cubicBezTo>
                        <a:pt x="443" y="46"/>
                        <a:pt x="437" y="50"/>
                        <a:pt x="433" y="51"/>
                      </a:cubicBezTo>
                      <a:cubicBezTo>
                        <a:pt x="430" y="53"/>
                        <a:pt x="424" y="54"/>
                        <a:pt x="422" y="56"/>
                      </a:cubicBezTo>
                      <a:cubicBezTo>
                        <a:pt x="419" y="57"/>
                        <a:pt x="416" y="60"/>
                        <a:pt x="413" y="64"/>
                      </a:cubicBezTo>
                      <a:cubicBezTo>
                        <a:pt x="410" y="68"/>
                        <a:pt x="413" y="71"/>
                        <a:pt x="414" y="72"/>
                      </a:cubicBezTo>
                      <a:cubicBezTo>
                        <a:pt x="415" y="73"/>
                        <a:pt x="418" y="70"/>
                        <a:pt x="418" y="70"/>
                      </a:cubicBezTo>
                      <a:cubicBezTo>
                        <a:pt x="419" y="70"/>
                        <a:pt x="419" y="71"/>
                        <a:pt x="420" y="73"/>
                      </a:cubicBezTo>
                      <a:cubicBezTo>
                        <a:pt x="420" y="74"/>
                        <a:pt x="420" y="77"/>
                        <a:pt x="419" y="77"/>
                      </a:cubicBezTo>
                      <a:cubicBezTo>
                        <a:pt x="418" y="77"/>
                        <a:pt x="416" y="77"/>
                        <a:pt x="413" y="77"/>
                      </a:cubicBezTo>
                      <a:cubicBezTo>
                        <a:pt x="411" y="77"/>
                        <a:pt x="406" y="80"/>
                        <a:pt x="401" y="80"/>
                      </a:cubicBezTo>
                      <a:cubicBezTo>
                        <a:pt x="396" y="80"/>
                        <a:pt x="392" y="84"/>
                        <a:pt x="391" y="85"/>
                      </a:cubicBezTo>
                      <a:cubicBezTo>
                        <a:pt x="390" y="87"/>
                        <a:pt x="389" y="90"/>
                        <a:pt x="389" y="92"/>
                      </a:cubicBezTo>
                      <a:cubicBezTo>
                        <a:pt x="389" y="94"/>
                        <a:pt x="385" y="96"/>
                        <a:pt x="384" y="98"/>
                      </a:cubicBezTo>
                      <a:cubicBezTo>
                        <a:pt x="382" y="99"/>
                        <a:pt x="382" y="102"/>
                        <a:pt x="382" y="105"/>
                      </a:cubicBezTo>
                      <a:cubicBezTo>
                        <a:pt x="382" y="107"/>
                        <a:pt x="379" y="112"/>
                        <a:pt x="379" y="113"/>
                      </a:cubicBezTo>
                      <a:cubicBezTo>
                        <a:pt x="378" y="114"/>
                        <a:pt x="378" y="115"/>
                        <a:pt x="377" y="115"/>
                      </a:cubicBezTo>
                      <a:cubicBezTo>
                        <a:pt x="376" y="115"/>
                        <a:pt x="375" y="113"/>
                        <a:pt x="375" y="111"/>
                      </a:cubicBezTo>
                      <a:cubicBezTo>
                        <a:pt x="375" y="110"/>
                        <a:pt x="374" y="107"/>
                        <a:pt x="374" y="105"/>
                      </a:cubicBezTo>
                      <a:cubicBezTo>
                        <a:pt x="374" y="103"/>
                        <a:pt x="374" y="103"/>
                        <a:pt x="374" y="101"/>
                      </a:cubicBezTo>
                      <a:cubicBezTo>
                        <a:pt x="373" y="98"/>
                        <a:pt x="374" y="96"/>
                        <a:pt x="374" y="95"/>
                      </a:cubicBezTo>
                      <a:cubicBezTo>
                        <a:pt x="374" y="94"/>
                        <a:pt x="372" y="95"/>
                        <a:pt x="370" y="96"/>
                      </a:cubicBezTo>
                      <a:cubicBezTo>
                        <a:pt x="368" y="97"/>
                        <a:pt x="368" y="102"/>
                        <a:pt x="369" y="105"/>
                      </a:cubicBezTo>
                      <a:cubicBezTo>
                        <a:pt x="370" y="108"/>
                        <a:pt x="369" y="111"/>
                        <a:pt x="369" y="114"/>
                      </a:cubicBezTo>
                      <a:cubicBezTo>
                        <a:pt x="369" y="116"/>
                        <a:pt x="373" y="118"/>
                        <a:pt x="373" y="119"/>
                      </a:cubicBezTo>
                      <a:cubicBezTo>
                        <a:pt x="373" y="120"/>
                        <a:pt x="378" y="131"/>
                        <a:pt x="378" y="132"/>
                      </a:cubicBezTo>
                      <a:cubicBezTo>
                        <a:pt x="377" y="134"/>
                        <a:pt x="371" y="136"/>
                        <a:pt x="369" y="136"/>
                      </a:cubicBezTo>
                      <a:cubicBezTo>
                        <a:pt x="367" y="136"/>
                        <a:pt x="363" y="138"/>
                        <a:pt x="361" y="139"/>
                      </a:cubicBezTo>
                      <a:cubicBezTo>
                        <a:pt x="360" y="140"/>
                        <a:pt x="360" y="144"/>
                        <a:pt x="358" y="145"/>
                      </a:cubicBezTo>
                      <a:cubicBezTo>
                        <a:pt x="357" y="146"/>
                        <a:pt x="354" y="143"/>
                        <a:pt x="351" y="145"/>
                      </a:cubicBezTo>
                      <a:cubicBezTo>
                        <a:pt x="348" y="146"/>
                        <a:pt x="349" y="151"/>
                        <a:pt x="349" y="151"/>
                      </a:cubicBezTo>
                      <a:cubicBezTo>
                        <a:pt x="348" y="152"/>
                        <a:pt x="347" y="153"/>
                        <a:pt x="345" y="154"/>
                      </a:cubicBezTo>
                      <a:cubicBezTo>
                        <a:pt x="343" y="156"/>
                        <a:pt x="338" y="157"/>
                        <a:pt x="334" y="164"/>
                      </a:cubicBezTo>
                      <a:cubicBezTo>
                        <a:pt x="330" y="170"/>
                        <a:pt x="334" y="179"/>
                        <a:pt x="335" y="183"/>
                      </a:cubicBezTo>
                      <a:cubicBezTo>
                        <a:pt x="335" y="186"/>
                        <a:pt x="339" y="187"/>
                        <a:pt x="340" y="188"/>
                      </a:cubicBezTo>
                      <a:cubicBezTo>
                        <a:pt x="340" y="190"/>
                        <a:pt x="338" y="192"/>
                        <a:pt x="338" y="193"/>
                      </a:cubicBezTo>
                      <a:cubicBezTo>
                        <a:pt x="338" y="195"/>
                        <a:pt x="339" y="195"/>
                        <a:pt x="342" y="199"/>
                      </a:cubicBezTo>
                      <a:cubicBezTo>
                        <a:pt x="344" y="204"/>
                        <a:pt x="343" y="210"/>
                        <a:pt x="343" y="213"/>
                      </a:cubicBezTo>
                      <a:cubicBezTo>
                        <a:pt x="342" y="216"/>
                        <a:pt x="340" y="218"/>
                        <a:pt x="337" y="218"/>
                      </a:cubicBezTo>
                      <a:cubicBezTo>
                        <a:pt x="336" y="218"/>
                        <a:pt x="336" y="217"/>
                        <a:pt x="336" y="217"/>
                      </a:cubicBezTo>
                      <a:cubicBezTo>
                        <a:pt x="333" y="217"/>
                        <a:pt x="333" y="216"/>
                        <a:pt x="332" y="213"/>
                      </a:cubicBezTo>
                      <a:cubicBezTo>
                        <a:pt x="330" y="211"/>
                        <a:pt x="329" y="210"/>
                        <a:pt x="327" y="207"/>
                      </a:cubicBezTo>
                      <a:cubicBezTo>
                        <a:pt x="325" y="205"/>
                        <a:pt x="321" y="197"/>
                        <a:pt x="321" y="193"/>
                      </a:cubicBezTo>
                      <a:cubicBezTo>
                        <a:pt x="321" y="190"/>
                        <a:pt x="321" y="186"/>
                        <a:pt x="319" y="184"/>
                      </a:cubicBezTo>
                      <a:cubicBezTo>
                        <a:pt x="318" y="182"/>
                        <a:pt x="315" y="178"/>
                        <a:pt x="312" y="177"/>
                      </a:cubicBezTo>
                      <a:cubicBezTo>
                        <a:pt x="309" y="176"/>
                        <a:pt x="308" y="180"/>
                        <a:pt x="306" y="181"/>
                      </a:cubicBezTo>
                      <a:cubicBezTo>
                        <a:pt x="304" y="182"/>
                        <a:pt x="302" y="181"/>
                        <a:pt x="301" y="179"/>
                      </a:cubicBezTo>
                      <a:cubicBezTo>
                        <a:pt x="300" y="177"/>
                        <a:pt x="296" y="174"/>
                        <a:pt x="293" y="174"/>
                      </a:cubicBezTo>
                      <a:cubicBezTo>
                        <a:pt x="291" y="174"/>
                        <a:pt x="285" y="176"/>
                        <a:pt x="279" y="176"/>
                      </a:cubicBezTo>
                      <a:cubicBezTo>
                        <a:pt x="273" y="176"/>
                        <a:pt x="274" y="177"/>
                        <a:pt x="272" y="178"/>
                      </a:cubicBezTo>
                      <a:cubicBezTo>
                        <a:pt x="271" y="179"/>
                        <a:pt x="273" y="183"/>
                        <a:pt x="272" y="184"/>
                      </a:cubicBezTo>
                      <a:cubicBezTo>
                        <a:pt x="270" y="185"/>
                        <a:pt x="267" y="186"/>
                        <a:pt x="264" y="186"/>
                      </a:cubicBezTo>
                      <a:cubicBezTo>
                        <a:pt x="261" y="186"/>
                        <a:pt x="258" y="182"/>
                        <a:pt x="255" y="181"/>
                      </a:cubicBezTo>
                      <a:cubicBezTo>
                        <a:pt x="253" y="180"/>
                        <a:pt x="249" y="182"/>
                        <a:pt x="248" y="182"/>
                      </a:cubicBezTo>
                      <a:cubicBezTo>
                        <a:pt x="247" y="181"/>
                        <a:pt x="246" y="181"/>
                        <a:pt x="242" y="180"/>
                      </a:cubicBezTo>
                      <a:cubicBezTo>
                        <a:pt x="239" y="178"/>
                        <a:pt x="234" y="181"/>
                        <a:pt x="232" y="182"/>
                      </a:cubicBezTo>
                      <a:cubicBezTo>
                        <a:pt x="229" y="183"/>
                        <a:pt x="223" y="188"/>
                        <a:pt x="220" y="189"/>
                      </a:cubicBezTo>
                      <a:cubicBezTo>
                        <a:pt x="218" y="190"/>
                        <a:pt x="209" y="198"/>
                        <a:pt x="209" y="200"/>
                      </a:cubicBezTo>
                      <a:cubicBezTo>
                        <a:pt x="209" y="202"/>
                        <a:pt x="212" y="207"/>
                        <a:pt x="213" y="210"/>
                      </a:cubicBezTo>
                      <a:cubicBezTo>
                        <a:pt x="212" y="210"/>
                        <a:pt x="212" y="210"/>
                        <a:pt x="212" y="210"/>
                      </a:cubicBezTo>
                      <a:cubicBezTo>
                        <a:pt x="207" y="212"/>
                        <a:pt x="207" y="212"/>
                        <a:pt x="207" y="212"/>
                      </a:cubicBezTo>
                      <a:cubicBezTo>
                        <a:pt x="207" y="212"/>
                        <a:pt x="198" y="208"/>
                        <a:pt x="197" y="207"/>
                      </a:cubicBezTo>
                      <a:cubicBezTo>
                        <a:pt x="196" y="206"/>
                        <a:pt x="185" y="182"/>
                        <a:pt x="181" y="180"/>
                      </a:cubicBezTo>
                      <a:cubicBezTo>
                        <a:pt x="176" y="178"/>
                        <a:pt x="173" y="178"/>
                        <a:pt x="171" y="178"/>
                      </a:cubicBezTo>
                      <a:cubicBezTo>
                        <a:pt x="169" y="179"/>
                        <a:pt x="169" y="186"/>
                        <a:pt x="165" y="185"/>
                      </a:cubicBezTo>
                      <a:cubicBezTo>
                        <a:pt x="161" y="183"/>
                        <a:pt x="155" y="181"/>
                        <a:pt x="154" y="177"/>
                      </a:cubicBezTo>
                      <a:cubicBezTo>
                        <a:pt x="153" y="173"/>
                        <a:pt x="152" y="171"/>
                        <a:pt x="149" y="170"/>
                      </a:cubicBezTo>
                      <a:cubicBezTo>
                        <a:pt x="147" y="168"/>
                        <a:pt x="141" y="162"/>
                        <a:pt x="141" y="162"/>
                      </a:cubicBezTo>
                      <a:cubicBezTo>
                        <a:pt x="127" y="162"/>
                        <a:pt x="127" y="162"/>
                        <a:pt x="127" y="162"/>
                      </a:cubicBezTo>
                      <a:cubicBezTo>
                        <a:pt x="127" y="167"/>
                        <a:pt x="127" y="167"/>
                        <a:pt x="127" y="167"/>
                      </a:cubicBezTo>
                      <a:cubicBezTo>
                        <a:pt x="105" y="166"/>
                        <a:pt x="105" y="166"/>
                        <a:pt x="105" y="166"/>
                      </a:cubicBezTo>
                      <a:cubicBezTo>
                        <a:pt x="77" y="155"/>
                        <a:pt x="77" y="155"/>
                        <a:pt x="77" y="155"/>
                      </a:cubicBezTo>
                      <a:cubicBezTo>
                        <a:pt x="77" y="152"/>
                        <a:pt x="77" y="152"/>
                        <a:pt x="77" y="152"/>
                      </a:cubicBezTo>
                      <a:cubicBezTo>
                        <a:pt x="66" y="154"/>
                        <a:pt x="66" y="154"/>
                        <a:pt x="66" y="154"/>
                      </a:cubicBezTo>
                      <a:cubicBezTo>
                        <a:pt x="59" y="155"/>
                        <a:pt x="59" y="155"/>
                        <a:pt x="59" y="155"/>
                      </a:cubicBezTo>
                      <a:cubicBezTo>
                        <a:pt x="58" y="154"/>
                        <a:pt x="58" y="152"/>
                        <a:pt x="58" y="151"/>
                      </a:cubicBezTo>
                      <a:cubicBezTo>
                        <a:pt x="57" y="148"/>
                        <a:pt x="43" y="141"/>
                        <a:pt x="40" y="140"/>
                      </a:cubicBezTo>
                      <a:cubicBezTo>
                        <a:pt x="38" y="138"/>
                        <a:pt x="34" y="142"/>
                        <a:pt x="33" y="140"/>
                      </a:cubicBezTo>
                      <a:cubicBezTo>
                        <a:pt x="32" y="138"/>
                        <a:pt x="30" y="131"/>
                        <a:pt x="30" y="130"/>
                      </a:cubicBezTo>
                      <a:cubicBezTo>
                        <a:pt x="29" y="129"/>
                        <a:pt x="25" y="125"/>
                        <a:pt x="22" y="122"/>
                      </a:cubicBezTo>
                      <a:cubicBezTo>
                        <a:pt x="20" y="119"/>
                        <a:pt x="17" y="108"/>
                        <a:pt x="15" y="105"/>
                      </a:cubicBezTo>
                      <a:cubicBezTo>
                        <a:pt x="12" y="102"/>
                        <a:pt x="9" y="97"/>
                        <a:pt x="9" y="95"/>
                      </a:cubicBezTo>
                      <a:cubicBezTo>
                        <a:pt x="9" y="93"/>
                        <a:pt x="3" y="89"/>
                        <a:pt x="3" y="87"/>
                      </a:cubicBezTo>
                      <a:cubicBezTo>
                        <a:pt x="3" y="85"/>
                        <a:pt x="6" y="79"/>
                        <a:pt x="6" y="77"/>
                      </a:cubicBezTo>
                      <a:cubicBezTo>
                        <a:pt x="6" y="74"/>
                        <a:pt x="2" y="67"/>
                        <a:pt x="2" y="65"/>
                      </a:cubicBezTo>
                      <a:cubicBezTo>
                        <a:pt x="2" y="62"/>
                        <a:pt x="7" y="43"/>
                        <a:pt x="7" y="38"/>
                      </a:cubicBezTo>
                      <a:cubicBezTo>
                        <a:pt x="7" y="34"/>
                        <a:pt x="5" y="26"/>
                        <a:pt x="4" y="23"/>
                      </a:cubicBezTo>
                      <a:cubicBezTo>
                        <a:pt x="3" y="21"/>
                        <a:pt x="0" y="17"/>
                        <a:pt x="1" y="17"/>
                      </a:cubicBezTo>
                      <a:cubicBezTo>
                        <a:pt x="2" y="18"/>
                        <a:pt x="6" y="19"/>
                        <a:pt x="7" y="19"/>
                      </a:cubicBezTo>
                      <a:close/>
                    </a:path>
                  </a:pathLst>
                </a:custGeom>
                <a:solidFill>
                  <a:schemeClr val="accent4">
                    <a:lumMod val="20000"/>
                    <a:lumOff val="80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body)"/>
                    <a:ea typeface="+mn-ea"/>
                    <a:cs typeface="Arial" charset="0"/>
                  </a:endParaRPr>
                </a:p>
              </p:txBody>
            </p:sp>
            <p:sp>
              <p:nvSpPr>
                <p:cNvPr id="191" name="Freeform 505">
                  <a:extLst>
                    <a:ext uri="{FF2B5EF4-FFF2-40B4-BE49-F238E27FC236}">
                      <a16:creationId xmlns:a16="http://schemas.microsoft.com/office/drawing/2014/main" id="{3A77FF52-A3A0-8F25-69F3-DACEF440CD3C}"/>
                    </a:ext>
                  </a:extLst>
                </p:cNvPr>
                <p:cNvSpPr>
                  <a:spLocks/>
                </p:cNvSpPr>
                <p:nvPr>
                  <p:custDataLst>
                    <p:tags r:id="rId146"/>
                  </p:custDataLst>
                </p:nvPr>
              </p:nvSpPr>
              <p:spPr bwMode="auto">
                <a:xfrm>
                  <a:off x="3443242" y="3645810"/>
                  <a:ext cx="49403" cy="61943"/>
                </a:xfrm>
                <a:custGeom>
                  <a:avLst/>
                  <a:gdLst>
                    <a:gd name="T0" fmla="*/ 9093 w 13"/>
                    <a:gd name="T1" fmla="*/ 41148 h 15"/>
                    <a:gd name="T2" fmla="*/ 13640 w 13"/>
                    <a:gd name="T3" fmla="*/ 5144 h 15"/>
                    <a:gd name="T4" fmla="*/ 27278 w 13"/>
                    <a:gd name="T5" fmla="*/ 5144 h 15"/>
                    <a:gd name="T6" fmla="*/ 36371 w 13"/>
                    <a:gd name="T7" fmla="*/ 36005 h 15"/>
                    <a:gd name="T8" fmla="*/ 54557 w 13"/>
                    <a:gd name="T9" fmla="*/ 51435 h 15"/>
                    <a:gd name="T10" fmla="*/ 40918 w 13"/>
                    <a:gd name="T11" fmla="*/ 77153 h 15"/>
                    <a:gd name="T12" fmla="*/ 9093 w 13"/>
                    <a:gd name="T13" fmla="*/ 41148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
                      <a:moveTo>
                        <a:pt x="2" y="8"/>
                      </a:moveTo>
                      <a:cubicBezTo>
                        <a:pt x="0" y="6"/>
                        <a:pt x="0" y="2"/>
                        <a:pt x="3" y="1"/>
                      </a:cubicBezTo>
                      <a:cubicBezTo>
                        <a:pt x="3" y="1"/>
                        <a:pt x="5" y="0"/>
                        <a:pt x="6" y="1"/>
                      </a:cubicBezTo>
                      <a:cubicBezTo>
                        <a:pt x="7" y="2"/>
                        <a:pt x="6" y="6"/>
                        <a:pt x="8" y="7"/>
                      </a:cubicBezTo>
                      <a:cubicBezTo>
                        <a:pt x="9" y="8"/>
                        <a:pt x="11" y="8"/>
                        <a:pt x="12" y="10"/>
                      </a:cubicBezTo>
                      <a:cubicBezTo>
                        <a:pt x="13" y="12"/>
                        <a:pt x="10" y="15"/>
                        <a:pt x="9" y="15"/>
                      </a:cubicBezTo>
                      <a:cubicBezTo>
                        <a:pt x="8" y="15"/>
                        <a:pt x="4" y="10"/>
                        <a:pt x="2" y="8"/>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sp>
              <p:nvSpPr>
                <p:cNvPr id="192" name="Freeform 506">
                  <a:extLst>
                    <a:ext uri="{FF2B5EF4-FFF2-40B4-BE49-F238E27FC236}">
                      <a16:creationId xmlns:a16="http://schemas.microsoft.com/office/drawing/2014/main" id="{5008BCA2-D9A4-34D7-54D5-EFF3F7C347F2}"/>
                    </a:ext>
                  </a:extLst>
                </p:cNvPr>
                <p:cNvSpPr>
                  <a:spLocks/>
                </p:cNvSpPr>
                <p:nvPr>
                  <p:custDataLst>
                    <p:tags r:id="rId147"/>
                  </p:custDataLst>
                </p:nvPr>
              </p:nvSpPr>
              <p:spPr bwMode="auto">
                <a:xfrm>
                  <a:off x="3398331" y="3595336"/>
                  <a:ext cx="44911" cy="39002"/>
                </a:xfrm>
                <a:custGeom>
                  <a:avLst/>
                  <a:gdLst>
                    <a:gd name="T0" fmla="*/ 26458 w 12"/>
                    <a:gd name="T1" fmla="*/ 39650 h 9"/>
                    <a:gd name="T2" fmla="*/ 8820 w 12"/>
                    <a:gd name="T3" fmla="*/ 16992 h 9"/>
                    <a:gd name="T4" fmla="*/ 26458 w 12"/>
                    <a:gd name="T5" fmla="*/ 0 h 9"/>
                    <a:gd name="T6" fmla="*/ 44097 w 12"/>
                    <a:gd name="T7" fmla="*/ 5665 h 9"/>
                    <a:gd name="T8" fmla="*/ 44097 w 12"/>
                    <a:gd name="T9" fmla="*/ 45313 h 9"/>
                    <a:gd name="T10" fmla="*/ 26458 w 12"/>
                    <a:gd name="T11" fmla="*/ 3965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6" y="7"/>
                      </a:moveTo>
                      <a:cubicBezTo>
                        <a:pt x="5" y="7"/>
                        <a:pt x="2" y="4"/>
                        <a:pt x="2" y="3"/>
                      </a:cubicBezTo>
                      <a:cubicBezTo>
                        <a:pt x="0" y="1"/>
                        <a:pt x="4" y="0"/>
                        <a:pt x="6" y="0"/>
                      </a:cubicBezTo>
                      <a:cubicBezTo>
                        <a:pt x="6" y="0"/>
                        <a:pt x="8" y="0"/>
                        <a:pt x="10" y="1"/>
                      </a:cubicBezTo>
                      <a:cubicBezTo>
                        <a:pt x="12" y="2"/>
                        <a:pt x="11" y="7"/>
                        <a:pt x="10" y="8"/>
                      </a:cubicBezTo>
                      <a:cubicBezTo>
                        <a:pt x="10" y="9"/>
                        <a:pt x="7" y="8"/>
                        <a:pt x="6" y="7"/>
                      </a:cubicBezTo>
                      <a:close/>
                    </a:path>
                  </a:pathLst>
                </a:custGeom>
                <a:solidFill>
                  <a:schemeClr val="bg1">
                    <a:lumMod val="95000"/>
                  </a:schemeClr>
                </a:solidFill>
                <a:ln w="9525" cap="flat" cmpd="sng">
                  <a:solidFill>
                    <a:schemeClr val="bg1">
                      <a:lumMod val="85000"/>
                    </a:schemeClr>
                  </a:solidFill>
                  <a:prstDash val="solid"/>
                  <a:miter lim="800000"/>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body)"/>
                    <a:ea typeface="+mn-ea"/>
                    <a:cs typeface="Arial" charset="0"/>
                  </a:endParaRPr>
                </a:p>
              </p:txBody>
            </p:sp>
            <p:grpSp>
              <p:nvGrpSpPr>
                <p:cNvPr id="193" name="Graphic 4">
                  <a:extLst>
                    <a:ext uri="{FF2B5EF4-FFF2-40B4-BE49-F238E27FC236}">
                      <a16:creationId xmlns:a16="http://schemas.microsoft.com/office/drawing/2014/main" id="{43CC578A-BF8D-50C5-3ACC-F72619DDBB16}"/>
                    </a:ext>
                  </a:extLst>
                </p:cNvPr>
                <p:cNvGrpSpPr/>
                <p:nvPr/>
              </p:nvGrpSpPr>
              <p:grpSpPr>
                <a:xfrm>
                  <a:off x="7721084" y="3201076"/>
                  <a:ext cx="873416" cy="1108039"/>
                  <a:chOff x="3077514" y="0"/>
                  <a:chExt cx="6036972" cy="6858000"/>
                </a:xfrm>
                <a:solidFill>
                  <a:schemeClr val="bg1">
                    <a:lumMod val="95000"/>
                  </a:schemeClr>
                </a:solidFill>
              </p:grpSpPr>
              <p:grpSp>
                <p:nvGrpSpPr>
                  <p:cNvPr id="194" name="Graphic 4">
                    <a:extLst>
                      <a:ext uri="{FF2B5EF4-FFF2-40B4-BE49-F238E27FC236}">
                        <a16:creationId xmlns:a16="http://schemas.microsoft.com/office/drawing/2014/main" id="{80BC7CA4-90BD-72E6-F179-F97FD9B53871}"/>
                      </a:ext>
                    </a:extLst>
                  </p:cNvPr>
                  <p:cNvGrpSpPr/>
                  <p:nvPr/>
                </p:nvGrpSpPr>
                <p:grpSpPr>
                  <a:xfrm>
                    <a:off x="3083550" y="6036"/>
                    <a:ext cx="6024898" cy="6845322"/>
                    <a:chOff x="3083550" y="6036"/>
                    <a:chExt cx="6024898" cy="6845322"/>
                  </a:xfrm>
                  <a:grpFill/>
                </p:grpSpPr>
                <p:sp>
                  <p:nvSpPr>
                    <p:cNvPr id="199" name="Freeform: Shape 198">
                      <a:extLst>
                        <a:ext uri="{FF2B5EF4-FFF2-40B4-BE49-F238E27FC236}">
                          <a16:creationId xmlns:a16="http://schemas.microsoft.com/office/drawing/2014/main" id="{16609583-9106-C785-1F2E-4F990CB6E2BC}"/>
                        </a:ext>
                      </a:extLst>
                    </p:cNvPr>
                    <p:cNvSpPr/>
                    <p:nvPr/>
                  </p:nvSpPr>
                  <p:spPr>
                    <a:xfrm>
                      <a:off x="8035679" y="5139877"/>
                      <a:ext cx="426210" cy="1711481"/>
                    </a:xfrm>
                    <a:custGeom>
                      <a:avLst/>
                      <a:gdLst>
                        <a:gd name="connsiteX0" fmla="*/ 338070 w 426210"/>
                        <a:gd name="connsiteY0" fmla="*/ 1610664 h 1711481"/>
                        <a:gd name="connsiteX1" fmla="*/ 336863 w 426210"/>
                        <a:gd name="connsiteY1" fmla="*/ 1613079 h 1711481"/>
                        <a:gd name="connsiteX2" fmla="*/ 338674 w 426210"/>
                        <a:gd name="connsiteY2" fmla="*/ 1616097 h 1711481"/>
                        <a:gd name="connsiteX3" fmla="*/ 342900 w 426210"/>
                        <a:gd name="connsiteY3" fmla="*/ 1615494 h 1711481"/>
                        <a:gd name="connsiteX4" fmla="*/ 345315 w 426210"/>
                        <a:gd name="connsiteY4" fmla="*/ 1621531 h 1711481"/>
                        <a:gd name="connsiteX5" fmla="*/ 344711 w 426210"/>
                        <a:gd name="connsiteY5" fmla="*/ 1623945 h 1711481"/>
                        <a:gd name="connsiteX6" fmla="*/ 346522 w 426210"/>
                        <a:gd name="connsiteY6" fmla="*/ 1629379 h 1711481"/>
                        <a:gd name="connsiteX7" fmla="*/ 347126 w 426210"/>
                        <a:gd name="connsiteY7" fmla="*/ 1635416 h 1711481"/>
                        <a:gd name="connsiteX8" fmla="*/ 346522 w 426210"/>
                        <a:gd name="connsiteY8" fmla="*/ 1642660 h 1711481"/>
                        <a:gd name="connsiteX9" fmla="*/ 348937 w 426210"/>
                        <a:gd name="connsiteY9" fmla="*/ 1644471 h 1711481"/>
                        <a:gd name="connsiteX10" fmla="*/ 352559 w 426210"/>
                        <a:gd name="connsiteY10" fmla="*/ 1650508 h 1711481"/>
                        <a:gd name="connsiteX11" fmla="*/ 353163 w 426210"/>
                        <a:gd name="connsiteY11" fmla="*/ 1658356 h 1711481"/>
                        <a:gd name="connsiteX12" fmla="*/ 351955 w 426210"/>
                        <a:gd name="connsiteY12" fmla="*/ 1660771 h 1711481"/>
                        <a:gd name="connsiteX13" fmla="*/ 354974 w 426210"/>
                        <a:gd name="connsiteY13" fmla="*/ 1663789 h 1711481"/>
                        <a:gd name="connsiteX14" fmla="*/ 356181 w 426210"/>
                        <a:gd name="connsiteY14" fmla="*/ 1668015 h 1711481"/>
                        <a:gd name="connsiteX15" fmla="*/ 352559 w 426210"/>
                        <a:gd name="connsiteY15" fmla="*/ 1672241 h 1711481"/>
                        <a:gd name="connsiteX16" fmla="*/ 350748 w 426210"/>
                        <a:gd name="connsiteY16" fmla="*/ 1676467 h 1711481"/>
                        <a:gd name="connsiteX17" fmla="*/ 351955 w 426210"/>
                        <a:gd name="connsiteY17" fmla="*/ 1678882 h 1711481"/>
                        <a:gd name="connsiteX18" fmla="*/ 348333 w 426210"/>
                        <a:gd name="connsiteY18" fmla="*/ 1680693 h 1711481"/>
                        <a:gd name="connsiteX19" fmla="*/ 348937 w 426210"/>
                        <a:gd name="connsiteY19" fmla="*/ 1684919 h 1711481"/>
                        <a:gd name="connsiteX20" fmla="*/ 347730 w 426210"/>
                        <a:gd name="connsiteY20" fmla="*/ 1687937 h 1711481"/>
                        <a:gd name="connsiteX21" fmla="*/ 347730 w 426210"/>
                        <a:gd name="connsiteY21" fmla="*/ 1692163 h 1711481"/>
                        <a:gd name="connsiteX22" fmla="*/ 350748 w 426210"/>
                        <a:gd name="connsiteY22" fmla="*/ 1693974 h 1711481"/>
                        <a:gd name="connsiteX23" fmla="*/ 348333 w 426210"/>
                        <a:gd name="connsiteY23" fmla="*/ 1701218 h 1711481"/>
                        <a:gd name="connsiteX24" fmla="*/ 345918 w 426210"/>
                        <a:gd name="connsiteY24" fmla="*/ 1703030 h 1711481"/>
                        <a:gd name="connsiteX25" fmla="*/ 342296 w 426210"/>
                        <a:gd name="connsiteY25" fmla="*/ 1698804 h 1711481"/>
                        <a:gd name="connsiteX26" fmla="*/ 339278 w 426210"/>
                        <a:gd name="connsiteY26" fmla="*/ 1698804 h 1711481"/>
                        <a:gd name="connsiteX27" fmla="*/ 337467 w 426210"/>
                        <a:gd name="connsiteY27" fmla="*/ 1701823 h 1711481"/>
                        <a:gd name="connsiteX28" fmla="*/ 338070 w 426210"/>
                        <a:gd name="connsiteY28" fmla="*/ 1706048 h 1711481"/>
                        <a:gd name="connsiteX29" fmla="*/ 333844 w 426210"/>
                        <a:gd name="connsiteY29" fmla="*/ 1711482 h 1711481"/>
                        <a:gd name="connsiteX30" fmla="*/ 329619 w 426210"/>
                        <a:gd name="connsiteY30" fmla="*/ 1709670 h 1711481"/>
                        <a:gd name="connsiteX31" fmla="*/ 330826 w 426210"/>
                        <a:gd name="connsiteY31" fmla="*/ 1700615 h 1711481"/>
                        <a:gd name="connsiteX32" fmla="*/ 328411 w 426210"/>
                        <a:gd name="connsiteY32" fmla="*/ 1699408 h 1711481"/>
                        <a:gd name="connsiteX33" fmla="*/ 325393 w 426210"/>
                        <a:gd name="connsiteY33" fmla="*/ 1694578 h 1711481"/>
                        <a:gd name="connsiteX34" fmla="*/ 327204 w 426210"/>
                        <a:gd name="connsiteY34" fmla="*/ 1692163 h 1711481"/>
                        <a:gd name="connsiteX35" fmla="*/ 322978 w 426210"/>
                        <a:gd name="connsiteY35" fmla="*/ 1688541 h 1711481"/>
                        <a:gd name="connsiteX36" fmla="*/ 324185 w 426210"/>
                        <a:gd name="connsiteY36" fmla="*/ 1684919 h 1711481"/>
                        <a:gd name="connsiteX37" fmla="*/ 320563 w 426210"/>
                        <a:gd name="connsiteY37" fmla="*/ 1679485 h 1711481"/>
                        <a:gd name="connsiteX38" fmla="*/ 318149 w 426210"/>
                        <a:gd name="connsiteY38" fmla="*/ 1679485 h 1711481"/>
                        <a:gd name="connsiteX39" fmla="*/ 316337 w 426210"/>
                        <a:gd name="connsiteY39" fmla="*/ 1675863 h 1711481"/>
                        <a:gd name="connsiteX40" fmla="*/ 318149 w 426210"/>
                        <a:gd name="connsiteY40" fmla="*/ 1673448 h 1711481"/>
                        <a:gd name="connsiteX41" fmla="*/ 316941 w 426210"/>
                        <a:gd name="connsiteY41" fmla="*/ 1668619 h 1711481"/>
                        <a:gd name="connsiteX42" fmla="*/ 313923 w 426210"/>
                        <a:gd name="connsiteY42" fmla="*/ 1666808 h 1711481"/>
                        <a:gd name="connsiteX43" fmla="*/ 312112 w 426210"/>
                        <a:gd name="connsiteY43" fmla="*/ 1661978 h 1711481"/>
                        <a:gd name="connsiteX44" fmla="*/ 309093 w 426210"/>
                        <a:gd name="connsiteY44" fmla="*/ 1662582 h 1711481"/>
                        <a:gd name="connsiteX45" fmla="*/ 307282 w 426210"/>
                        <a:gd name="connsiteY45" fmla="*/ 1658356 h 1711481"/>
                        <a:gd name="connsiteX46" fmla="*/ 304867 w 426210"/>
                        <a:gd name="connsiteY46" fmla="*/ 1656545 h 1711481"/>
                        <a:gd name="connsiteX47" fmla="*/ 301245 w 426210"/>
                        <a:gd name="connsiteY47" fmla="*/ 1657752 h 1711481"/>
                        <a:gd name="connsiteX48" fmla="*/ 300641 w 426210"/>
                        <a:gd name="connsiteY48" fmla="*/ 1651715 h 1711481"/>
                        <a:gd name="connsiteX49" fmla="*/ 301245 w 426210"/>
                        <a:gd name="connsiteY49" fmla="*/ 1643867 h 1711481"/>
                        <a:gd name="connsiteX50" fmla="*/ 299434 w 426210"/>
                        <a:gd name="connsiteY50" fmla="*/ 1642660 h 1711481"/>
                        <a:gd name="connsiteX51" fmla="*/ 298227 w 426210"/>
                        <a:gd name="connsiteY51" fmla="*/ 1634208 h 1711481"/>
                        <a:gd name="connsiteX52" fmla="*/ 302453 w 426210"/>
                        <a:gd name="connsiteY52" fmla="*/ 1631190 h 1711481"/>
                        <a:gd name="connsiteX53" fmla="*/ 302453 w 426210"/>
                        <a:gd name="connsiteY53" fmla="*/ 1623945 h 1711481"/>
                        <a:gd name="connsiteX54" fmla="*/ 304867 w 426210"/>
                        <a:gd name="connsiteY54" fmla="*/ 1620927 h 1711481"/>
                        <a:gd name="connsiteX55" fmla="*/ 310301 w 426210"/>
                        <a:gd name="connsiteY55" fmla="*/ 1620323 h 1711481"/>
                        <a:gd name="connsiteX56" fmla="*/ 314526 w 426210"/>
                        <a:gd name="connsiteY56" fmla="*/ 1621531 h 1711481"/>
                        <a:gd name="connsiteX57" fmla="*/ 318752 w 426210"/>
                        <a:gd name="connsiteY57" fmla="*/ 1616701 h 1711481"/>
                        <a:gd name="connsiteX58" fmla="*/ 329619 w 426210"/>
                        <a:gd name="connsiteY58" fmla="*/ 1616097 h 1711481"/>
                        <a:gd name="connsiteX59" fmla="*/ 330222 w 426210"/>
                        <a:gd name="connsiteY59" fmla="*/ 1613079 h 1711481"/>
                        <a:gd name="connsiteX60" fmla="*/ 333844 w 426210"/>
                        <a:gd name="connsiteY60" fmla="*/ 1611268 h 1711481"/>
                        <a:gd name="connsiteX61" fmla="*/ 338070 w 426210"/>
                        <a:gd name="connsiteY61" fmla="*/ 1610664 h 1711481"/>
                        <a:gd name="connsiteX62" fmla="*/ 310301 w 426210"/>
                        <a:gd name="connsiteY62" fmla="*/ 1568405 h 1711481"/>
                        <a:gd name="connsiteX63" fmla="*/ 312112 w 426210"/>
                        <a:gd name="connsiteY63" fmla="*/ 1573235 h 1711481"/>
                        <a:gd name="connsiteX64" fmla="*/ 312715 w 426210"/>
                        <a:gd name="connsiteY64" fmla="*/ 1578065 h 1711481"/>
                        <a:gd name="connsiteX65" fmla="*/ 319356 w 426210"/>
                        <a:gd name="connsiteY65" fmla="*/ 1582894 h 1711481"/>
                        <a:gd name="connsiteX66" fmla="*/ 318752 w 426210"/>
                        <a:gd name="connsiteY66" fmla="*/ 1585912 h 1711481"/>
                        <a:gd name="connsiteX67" fmla="*/ 316337 w 426210"/>
                        <a:gd name="connsiteY67" fmla="*/ 1588327 h 1711481"/>
                        <a:gd name="connsiteX68" fmla="*/ 312715 w 426210"/>
                        <a:gd name="connsiteY68" fmla="*/ 1596176 h 1711481"/>
                        <a:gd name="connsiteX69" fmla="*/ 309093 w 426210"/>
                        <a:gd name="connsiteY69" fmla="*/ 1597383 h 1711481"/>
                        <a:gd name="connsiteX70" fmla="*/ 303660 w 426210"/>
                        <a:gd name="connsiteY70" fmla="*/ 1601608 h 1711481"/>
                        <a:gd name="connsiteX71" fmla="*/ 301245 w 426210"/>
                        <a:gd name="connsiteY71" fmla="*/ 1606438 h 1711481"/>
                        <a:gd name="connsiteX72" fmla="*/ 297019 w 426210"/>
                        <a:gd name="connsiteY72" fmla="*/ 1610060 h 1711481"/>
                        <a:gd name="connsiteX73" fmla="*/ 292793 w 426210"/>
                        <a:gd name="connsiteY73" fmla="*/ 1604627 h 1711481"/>
                        <a:gd name="connsiteX74" fmla="*/ 294001 w 426210"/>
                        <a:gd name="connsiteY74" fmla="*/ 1600401 h 1711481"/>
                        <a:gd name="connsiteX75" fmla="*/ 292190 w 426210"/>
                        <a:gd name="connsiteY75" fmla="*/ 1596779 h 1711481"/>
                        <a:gd name="connsiteX76" fmla="*/ 294604 w 426210"/>
                        <a:gd name="connsiteY76" fmla="*/ 1593761 h 1711481"/>
                        <a:gd name="connsiteX77" fmla="*/ 293397 w 426210"/>
                        <a:gd name="connsiteY77" fmla="*/ 1585309 h 1711481"/>
                        <a:gd name="connsiteX78" fmla="*/ 300038 w 426210"/>
                        <a:gd name="connsiteY78" fmla="*/ 1581083 h 1711481"/>
                        <a:gd name="connsiteX79" fmla="*/ 309093 w 426210"/>
                        <a:gd name="connsiteY79" fmla="*/ 1578668 h 1711481"/>
                        <a:gd name="connsiteX80" fmla="*/ 309093 w 426210"/>
                        <a:gd name="connsiteY80" fmla="*/ 1569613 h 1711481"/>
                        <a:gd name="connsiteX81" fmla="*/ 310301 w 426210"/>
                        <a:gd name="connsiteY81" fmla="*/ 1568405 h 1711481"/>
                        <a:gd name="connsiteX82" fmla="*/ 241479 w 426210"/>
                        <a:gd name="connsiteY82" fmla="*/ 1447665 h 1711481"/>
                        <a:gd name="connsiteX83" fmla="*/ 247516 w 426210"/>
                        <a:gd name="connsiteY83" fmla="*/ 1451288 h 1711481"/>
                        <a:gd name="connsiteX84" fmla="*/ 246308 w 426210"/>
                        <a:gd name="connsiteY84" fmla="*/ 1457929 h 1711481"/>
                        <a:gd name="connsiteX85" fmla="*/ 249931 w 426210"/>
                        <a:gd name="connsiteY85" fmla="*/ 1460947 h 1711481"/>
                        <a:gd name="connsiteX86" fmla="*/ 251742 w 426210"/>
                        <a:gd name="connsiteY86" fmla="*/ 1459136 h 1711481"/>
                        <a:gd name="connsiteX87" fmla="*/ 258382 w 426210"/>
                        <a:gd name="connsiteY87" fmla="*/ 1465776 h 1711481"/>
                        <a:gd name="connsiteX88" fmla="*/ 260797 w 426210"/>
                        <a:gd name="connsiteY88" fmla="*/ 1474228 h 1711481"/>
                        <a:gd name="connsiteX89" fmla="*/ 258382 w 426210"/>
                        <a:gd name="connsiteY89" fmla="*/ 1479058 h 1711481"/>
                        <a:gd name="connsiteX90" fmla="*/ 254157 w 426210"/>
                        <a:gd name="connsiteY90" fmla="*/ 1473625 h 1711481"/>
                        <a:gd name="connsiteX91" fmla="*/ 249327 w 426210"/>
                        <a:gd name="connsiteY91" fmla="*/ 1471813 h 1711481"/>
                        <a:gd name="connsiteX92" fmla="*/ 245101 w 426210"/>
                        <a:gd name="connsiteY92" fmla="*/ 1473021 h 1711481"/>
                        <a:gd name="connsiteX93" fmla="*/ 240875 w 426210"/>
                        <a:gd name="connsiteY93" fmla="*/ 1477247 h 1711481"/>
                        <a:gd name="connsiteX94" fmla="*/ 236649 w 426210"/>
                        <a:gd name="connsiteY94" fmla="*/ 1475436 h 1711481"/>
                        <a:gd name="connsiteX95" fmla="*/ 234234 w 426210"/>
                        <a:gd name="connsiteY95" fmla="*/ 1473021 h 1711481"/>
                        <a:gd name="connsiteX96" fmla="*/ 234838 w 426210"/>
                        <a:gd name="connsiteY96" fmla="*/ 1468191 h 1711481"/>
                        <a:gd name="connsiteX97" fmla="*/ 228801 w 426210"/>
                        <a:gd name="connsiteY97" fmla="*/ 1464569 h 1711481"/>
                        <a:gd name="connsiteX98" fmla="*/ 227594 w 426210"/>
                        <a:gd name="connsiteY98" fmla="*/ 1460344 h 1711481"/>
                        <a:gd name="connsiteX99" fmla="*/ 230009 w 426210"/>
                        <a:gd name="connsiteY99" fmla="*/ 1457325 h 1711481"/>
                        <a:gd name="connsiteX100" fmla="*/ 230009 w 426210"/>
                        <a:gd name="connsiteY100" fmla="*/ 1454307 h 1711481"/>
                        <a:gd name="connsiteX101" fmla="*/ 232423 w 426210"/>
                        <a:gd name="connsiteY101" fmla="*/ 1450080 h 1711481"/>
                        <a:gd name="connsiteX102" fmla="*/ 236649 w 426210"/>
                        <a:gd name="connsiteY102" fmla="*/ 1450684 h 1711481"/>
                        <a:gd name="connsiteX103" fmla="*/ 241479 w 426210"/>
                        <a:gd name="connsiteY103" fmla="*/ 1447665 h 1711481"/>
                        <a:gd name="connsiteX104" fmla="*/ 275890 w 426210"/>
                        <a:gd name="connsiteY104" fmla="*/ 1446458 h 1711481"/>
                        <a:gd name="connsiteX105" fmla="*/ 279512 w 426210"/>
                        <a:gd name="connsiteY105" fmla="*/ 1447665 h 1711481"/>
                        <a:gd name="connsiteX106" fmla="*/ 283738 w 426210"/>
                        <a:gd name="connsiteY106" fmla="*/ 1454307 h 1711481"/>
                        <a:gd name="connsiteX107" fmla="*/ 282530 w 426210"/>
                        <a:gd name="connsiteY107" fmla="*/ 1466381 h 1711481"/>
                        <a:gd name="connsiteX108" fmla="*/ 281323 w 426210"/>
                        <a:gd name="connsiteY108" fmla="*/ 1467588 h 1711481"/>
                        <a:gd name="connsiteX109" fmla="*/ 268042 w 426210"/>
                        <a:gd name="connsiteY109" fmla="*/ 1455514 h 1711481"/>
                        <a:gd name="connsiteX110" fmla="*/ 275286 w 426210"/>
                        <a:gd name="connsiteY110" fmla="*/ 1449477 h 1711481"/>
                        <a:gd name="connsiteX111" fmla="*/ 275890 w 426210"/>
                        <a:gd name="connsiteY111" fmla="*/ 1446458 h 1711481"/>
                        <a:gd name="connsiteX112" fmla="*/ 282530 w 426210"/>
                        <a:gd name="connsiteY112" fmla="*/ 1426536 h 1711481"/>
                        <a:gd name="connsiteX113" fmla="*/ 284945 w 426210"/>
                        <a:gd name="connsiteY113" fmla="*/ 1429555 h 1711481"/>
                        <a:gd name="connsiteX114" fmla="*/ 284945 w 426210"/>
                        <a:gd name="connsiteY114" fmla="*/ 1438610 h 1711481"/>
                        <a:gd name="connsiteX115" fmla="*/ 287360 w 426210"/>
                        <a:gd name="connsiteY115" fmla="*/ 1443440 h 1711481"/>
                        <a:gd name="connsiteX116" fmla="*/ 285549 w 426210"/>
                        <a:gd name="connsiteY116" fmla="*/ 1444647 h 1711481"/>
                        <a:gd name="connsiteX117" fmla="*/ 281323 w 426210"/>
                        <a:gd name="connsiteY117" fmla="*/ 1438610 h 1711481"/>
                        <a:gd name="connsiteX118" fmla="*/ 283134 w 426210"/>
                        <a:gd name="connsiteY118" fmla="*/ 1435592 h 1711481"/>
                        <a:gd name="connsiteX119" fmla="*/ 280719 w 426210"/>
                        <a:gd name="connsiteY119" fmla="*/ 1433781 h 1711481"/>
                        <a:gd name="connsiteX120" fmla="*/ 278908 w 426210"/>
                        <a:gd name="connsiteY120" fmla="*/ 1427744 h 1711481"/>
                        <a:gd name="connsiteX121" fmla="*/ 282530 w 426210"/>
                        <a:gd name="connsiteY121" fmla="*/ 1426536 h 1711481"/>
                        <a:gd name="connsiteX122" fmla="*/ 271664 w 426210"/>
                        <a:gd name="connsiteY122" fmla="*/ 1404200 h 1711481"/>
                        <a:gd name="connsiteX123" fmla="*/ 275286 w 426210"/>
                        <a:gd name="connsiteY123" fmla="*/ 1405407 h 1711481"/>
                        <a:gd name="connsiteX124" fmla="*/ 275890 w 426210"/>
                        <a:gd name="connsiteY124" fmla="*/ 1411444 h 1711481"/>
                        <a:gd name="connsiteX125" fmla="*/ 271664 w 426210"/>
                        <a:gd name="connsiteY125" fmla="*/ 1416877 h 1711481"/>
                        <a:gd name="connsiteX126" fmla="*/ 268645 w 426210"/>
                        <a:gd name="connsiteY126" fmla="*/ 1418085 h 1711481"/>
                        <a:gd name="connsiteX127" fmla="*/ 267438 w 426210"/>
                        <a:gd name="connsiteY127" fmla="*/ 1422310 h 1711481"/>
                        <a:gd name="connsiteX128" fmla="*/ 271664 w 426210"/>
                        <a:gd name="connsiteY128" fmla="*/ 1427744 h 1711481"/>
                        <a:gd name="connsiteX129" fmla="*/ 272871 w 426210"/>
                        <a:gd name="connsiteY129" fmla="*/ 1431969 h 1711481"/>
                        <a:gd name="connsiteX130" fmla="*/ 276493 w 426210"/>
                        <a:gd name="connsiteY130" fmla="*/ 1434384 h 1711481"/>
                        <a:gd name="connsiteX131" fmla="*/ 277097 w 426210"/>
                        <a:gd name="connsiteY131" fmla="*/ 1438610 h 1711481"/>
                        <a:gd name="connsiteX132" fmla="*/ 274682 w 426210"/>
                        <a:gd name="connsiteY132" fmla="*/ 1444647 h 1711481"/>
                        <a:gd name="connsiteX133" fmla="*/ 268042 w 426210"/>
                        <a:gd name="connsiteY133" fmla="*/ 1445251 h 1711481"/>
                        <a:gd name="connsiteX134" fmla="*/ 268042 w 426210"/>
                        <a:gd name="connsiteY134" fmla="*/ 1452495 h 1711481"/>
                        <a:gd name="connsiteX135" fmla="*/ 264419 w 426210"/>
                        <a:gd name="connsiteY135" fmla="*/ 1452495 h 1711481"/>
                        <a:gd name="connsiteX136" fmla="*/ 263816 w 426210"/>
                        <a:gd name="connsiteY136" fmla="*/ 1444647 h 1711481"/>
                        <a:gd name="connsiteX137" fmla="*/ 271664 w 426210"/>
                        <a:gd name="connsiteY137" fmla="*/ 1441025 h 1711481"/>
                        <a:gd name="connsiteX138" fmla="*/ 272268 w 426210"/>
                        <a:gd name="connsiteY138" fmla="*/ 1436799 h 1711481"/>
                        <a:gd name="connsiteX139" fmla="*/ 269853 w 426210"/>
                        <a:gd name="connsiteY139" fmla="*/ 1434988 h 1711481"/>
                        <a:gd name="connsiteX140" fmla="*/ 263212 w 426210"/>
                        <a:gd name="connsiteY140" fmla="*/ 1441628 h 1711481"/>
                        <a:gd name="connsiteX141" fmla="*/ 263212 w 426210"/>
                        <a:gd name="connsiteY141" fmla="*/ 1436196 h 1711481"/>
                        <a:gd name="connsiteX142" fmla="*/ 257779 w 426210"/>
                        <a:gd name="connsiteY142" fmla="*/ 1426536 h 1711481"/>
                        <a:gd name="connsiteX143" fmla="*/ 257175 w 426210"/>
                        <a:gd name="connsiteY143" fmla="*/ 1416274 h 1711481"/>
                        <a:gd name="connsiteX144" fmla="*/ 261401 w 426210"/>
                        <a:gd name="connsiteY144" fmla="*/ 1413859 h 1711481"/>
                        <a:gd name="connsiteX145" fmla="*/ 264419 w 426210"/>
                        <a:gd name="connsiteY145" fmla="*/ 1411444 h 1711481"/>
                        <a:gd name="connsiteX146" fmla="*/ 265023 w 426210"/>
                        <a:gd name="connsiteY146" fmla="*/ 1406011 h 1711481"/>
                        <a:gd name="connsiteX147" fmla="*/ 271664 w 426210"/>
                        <a:gd name="connsiteY147" fmla="*/ 1404200 h 1711481"/>
                        <a:gd name="connsiteX148" fmla="*/ 211898 w 426210"/>
                        <a:gd name="connsiteY148" fmla="*/ 1397559 h 1711481"/>
                        <a:gd name="connsiteX149" fmla="*/ 215520 w 426210"/>
                        <a:gd name="connsiteY149" fmla="*/ 1404803 h 1711481"/>
                        <a:gd name="connsiteX150" fmla="*/ 212501 w 426210"/>
                        <a:gd name="connsiteY150" fmla="*/ 1406614 h 1711481"/>
                        <a:gd name="connsiteX151" fmla="*/ 208879 w 426210"/>
                        <a:gd name="connsiteY151" fmla="*/ 1401785 h 1711481"/>
                        <a:gd name="connsiteX152" fmla="*/ 211898 w 426210"/>
                        <a:gd name="connsiteY152" fmla="*/ 1397559 h 1711481"/>
                        <a:gd name="connsiteX153" fmla="*/ 189561 w 426210"/>
                        <a:gd name="connsiteY153" fmla="*/ 1378240 h 1711481"/>
                        <a:gd name="connsiteX154" fmla="*/ 192580 w 426210"/>
                        <a:gd name="connsiteY154" fmla="*/ 1380655 h 1711481"/>
                        <a:gd name="connsiteX155" fmla="*/ 190165 w 426210"/>
                        <a:gd name="connsiteY155" fmla="*/ 1387900 h 1711481"/>
                        <a:gd name="connsiteX156" fmla="*/ 189561 w 426210"/>
                        <a:gd name="connsiteY156" fmla="*/ 1394541 h 1711481"/>
                        <a:gd name="connsiteX157" fmla="*/ 194994 w 426210"/>
                        <a:gd name="connsiteY157" fmla="*/ 1401785 h 1711481"/>
                        <a:gd name="connsiteX158" fmla="*/ 203446 w 426210"/>
                        <a:gd name="connsiteY158" fmla="*/ 1406011 h 1711481"/>
                        <a:gd name="connsiteX159" fmla="*/ 205861 w 426210"/>
                        <a:gd name="connsiteY159" fmla="*/ 1408425 h 1711481"/>
                        <a:gd name="connsiteX160" fmla="*/ 203446 w 426210"/>
                        <a:gd name="connsiteY160" fmla="*/ 1412651 h 1711481"/>
                        <a:gd name="connsiteX161" fmla="*/ 197409 w 426210"/>
                        <a:gd name="connsiteY161" fmla="*/ 1410840 h 1711481"/>
                        <a:gd name="connsiteX162" fmla="*/ 188957 w 426210"/>
                        <a:gd name="connsiteY162" fmla="*/ 1406614 h 1711481"/>
                        <a:gd name="connsiteX163" fmla="*/ 184128 w 426210"/>
                        <a:gd name="connsiteY163" fmla="*/ 1401181 h 1711481"/>
                        <a:gd name="connsiteX164" fmla="*/ 181109 w 426210"/>
                        <a:gd name="connsiteY164" fmla="*/ 1395748 h 1711481"/>
                        <a:gd name="connsiteX165" fmla="*/ 181109 w 426210"/>
                        <a:gd name="connsiteY165" fmla="*/ 1388504 h 1711481"/>
                        <a:gd name="connsiteX166" fmla="*/ 182920 w 426210"/>
                        <a:gd name="connsiteY166" fmla="*/ 1381863 h 1711481"/>
                        <a:gd name="connsiteX167" fmla="*/ 189561 w 426210"/>
                        <a:gd name="connsiteY167" fmla="*/ 1378240 h 1711481"/>
                        <a:gd name="connsiteX168" fmla="*/ 172054 w 426210"/>
                        <a:gd name="connsiteY168" fmla="*/ 1354092 h 1711481"/>
                        <a:gd name="connsiteX169" fmla="*/ 175072 w 426210"/>
                        <a:gd name="connsiteY169" fmla="*/ 1356507 h 1711481"/>
                        <a:gd name="connsiteX170" fmla="*/ 173865 w 426210"/>
                        <a:gd name="connsiteY170" fmla="*/ 1361337 h 1711481"/>
                        <a:gd name="connsiteX171" fmla="*/ 170243 w 426210"/>
                        <a:gd name="connsiteY171" fmla="*/ 1358319 h 1711481"/>
                        <a:gd name="connsiteX172" fmla="*/ 172054 w 426210"/>
                        <a:gd name="connsiteY172" fmla="*/ 1354092 h 1711481"/>
                        <a:gd name="connsiteX173" fmla="*/ 290379 w 426210"/>
                        <a:gd name="connsiteY173" fmla="*/ 1332963 h 1711481"/>
                        <a:gd name="connsiteX174" fmla="*/ 291586 w 426210"/>
                        <a:gd name="connsiteY174" fmla="*/ 1342018 h 1711481"/>
                        <a:gd name="connsiteX175" fmla="*/ 294001 w 426210"/>
                        <a:gd name="connsiteY175" fmla="*/ 1343226 h 1711481"/>
                        <a:gd name="connsiteX176" fmla="*/ 295812 w 426210"/>
                        <a:gd name="connsiteY176" fmla="*/ 1355300 h 1711481"/>
                        <a:gd name="connsiteX177" fmla="*/ 292190 w 426210"/>
                        <a:gd name="connsiteY177" fmla="*/ 1355300 h 1711481"/>
                        <a:gd name="connsiteX178" fmla="*/ 292190 w 426210"/>
                        <a:gd name="connsiteY178" fmla="*/ 1345037 h 1711481"/>
                        <a:gd name="connsiteX179" fmla="*/ 289171 w 426210"/>
                        <a:gd name="connsiteY179" fmla="*/ 1339000 h 1711481"/>
                        <a:gd name="connsiteX180" fmla="*/ 290379 w 426210"/>
                        <a:gd name="connsiteY180" fmla="*/ 1332963 h 1711481"/>
                        <a:gd name="connsiteX181" fmla="*/ 119532 w 426210"/>
                        <a:gd name="connsiteY181" fmla="*/ 1192906 h 1711481"/>
                        <a:gd name="connsiteX182" fmla="*/ 124965 w 426210"/>
                        <a:gd name="connsiteY182" fmla="*/ 1198339 h 1711481"/>
                        <a:gd name="connsiteX183" fmla="*/ 127380 w 426210"/>
                        <a:gd name="connsiteY183" fmla="*/ 1203772 h 1711481"/>
                        <a:gd name="connsiteX184" fmla="*/ 128587 w 426210"/>
                        <a:gd name="connsiteY184" fmla="*/ 1209809 h 1711481"/>
                        <a:gd name="connsiteX185" fmla="*/ 126776 w 426210"/>
                        <a:gd name="connsiteY185" fmla="*/ 1215242 h 1711481"/>
                        <a:gd name="connsiteX186" fmla="*/ 124362 w 426210"/>
                        <a:gd name="connsiteY186" fmla="*/ 1218261 h 1711481"/>
                        <a:gd name="connsiteX187" fmla="*/ 119532 w 426210"/>
                        <a:gd name="connsiteY187" fmla="*/ 1219468 h 1711481"/>
                        <a:gd name="connsiteX188" fmla="*/ 115910 w 426210"/>
                        <a:gd name="connsiteY188" fmla="*/ 1217657 h 1711481"/>
                        <a:gd name="connsiteX189" fmla="*/ 108062 w 426210"/>
                        <a:gd name="connsiteY189" fmla="*/ 1218261 h 1711481"/>
                        <a:gd name="connsiteX190" fmla="*/ 105647 w 426210"/>
                        <a:gd name="connsiteY190" fmla="*/ 1213431 h 1711481"/>
                        <a:gd name="connsiteX191" fmla="*/ 105647 w 426210"/>
                        <a:gd name="connsiteY191" fmla="*/ 1199546 h 1711481"/>
                        <a:gd name="connsiteX192" fmla="*/ 114702 w 426210"/>
                        <a:gd name="connsiteY192" fmla="*/ 1199546 h 1711481"/>
                        <a:gd name="connsiteX193" fmla="*/ 119532 w 426210"/>
                        <a:gd name="connsiteY193" fmla="*/ 1192906 h 1711481"/>
                        <a:gd name="connsiteX194" fmla="*/ 63388 w 426210"/>
                        <a:gd name="connsiteY194" fmla="*/ 846987 h 1711481"/>
                        <a:gd name="connsiteX195" fmla="*/ 72444 w 426210"/>
                        <a:gd name="connsiteY195" fmla="*/ 854232 h 1711481"/>
                        <a:gd name="connsiteX196" fmla="*/ 73048 w 426210"/>
                        <a:gd name="connsiteY196" fmla="*/ 865098 h 1711481"/>
                        <a:gd name="connsiteX197" fmla="*/ 78481 w 426210"/>
                        <a:gd name="connsiteY197" fmla="*/ 869928 h 1711481"/>
                        <a:gd name="connsiteX198" fmla="*/ 77273 w 426210"/>
                        <a:gd name="connsiteY198" fmla="*/ 879587 h 1711481"/>
                        <a:gd name="connsiteX199" fmla="*/ 80292 w 426210"/>
                        <a:gd name="connsiteY199" fmla="*/ 886831 h 1711481"/>
                        <a:gd name="connsiteX200" fmla="*/ 80292 w 426210"/>
                        <a:gd name="connsiteY200" fmla="*/ 891660 h 1711481"/>
                        <a:gd name="connsiteX201" fmla="*/ 76066 w 426210"/>
                        <a:gd name="connsiteY201" fmla="*/ 894679 h 1711481"/>
                        <a:gd name="connsiteX202" fmla="*/ 76670 w 426210"/>
                        <a:gd name="connsiteY202" fmla="*/ 897094 h 1711481"/>
                        <a:gd name="connsiteX203" fmla="*/ 71236 w 426210"/>
                        <a:gd name="connsiteY203" fmla="*/ 901320 h 1711481"/>
                        <a:gd name="connsiteX204" fmla="*/ 68822 w 426210"/>
                        <a:gd name="connsiteY204" fmla="*/ 906753 h 1711481"/>
                        <a:gd name="connsiteX205" fmla="*/ 69425 w 426210"/>
                        <a:gd name="connsiteY205" fmla="*/ 910979 h 1711481"/>
                        <a:gd name="connsiteX206" fmla="*/ 73651 w 426210"/>
                        <a:gd name="connsiteY206" fmla="*/ 912186 h 1711481"/>
                        <a:gd name="connsiteX207" fmla="*/ 74255 w 426210"/>
                        <a:gd name="connsiteY207" fmla="*/ 914601 h 1711481"/>
                        <a:gd name="connsiteX208" fmla="*/ 67011 w 426210"/>
                        <a:gd name="connsiteY208" fmla="*/ 924260 h 1711481"/>
                        <a:gd name="connsiteX209" fmla="*/ 66407 w 426210"/>
                        <a:gd name="connsiteY209" fmla="*/ 926675 h 1711481"/>
                        <a:gd name="connsiteX210" fmla="*/ 59766 w 426210"/>
                        <a:gd name="connsiteY210" fmla="*/ 927882 h 1711481"/>
                        <a:gd name="connsiteX211" fmla="*/ 56144 w 426210"/>
                        <a:gd name="connsiteY211" fmla="*/ 926675 h 1711481"/>
                        <a:gd name="connsiteX212" fmla="*/ 52522 w 426210"/>
                        <a:gd name="connsiteY212" fmla="*/ 923053 h 1711481"/>
                        <a:gd name="connsiteX213" fmla="*/ 46485 w 426210"/>
                        <a:gd name="connsiteY213" fmla="*/ 920034 h 1711481"/>
                        <a:gd name="connsiteX214" fmla="*/ 43466 w 426210"/>
                        <a:gd name="connsiteY214" fmla="*/ 920638 h 1711481"/>
                        <a:gd name="connsiteX215" fmla="*/ 39844 w 426210"/>
                        <a:gd name="connsiteY215" fmla="*/ 923657 h 1711481"/>
                        <a:gd name="connsiteX216" fmla="*/ 36222 w 426210"/>
                        <a:gd name="connsiteY216" fmla="*/ 921242 h 1711481"/>
                        <a:gd name="connsiteX217" fmla="*/ 41655 w 426210"/>
                        <a:gd name="connsiteY217" fmla="*/ 912790 h 1711481"/>
                        <a:gd name="connsiteX218" fmla="*/ 44070 w 426210"/>
                        <a:gd name="connsiteY218" fmla="*/ 906149 h 1711481"/>
                        <a:gd name="connsiteX219" fmla="*/ 41051 w 426210"/>
                        <a:gd name="connsiteY219" fmla="*/ 898905 h 1711481"/>
                        <a:gd name="connsiteX220" fmla="*/ 38637 w 426210"/>
                        <a:gd name="connsiteY220" fmla="*/ 895283 h 1711481"/>
                        <a:gd name="connsiteX221" fmla="*/ 35618 w 426210"/>
                        <a:gd name="connsiteY221" fmla="*/ 895283 h 1711481"/>
                        <a:gd name="connsiteX222" fmla="*/ 36222 w 426210"/>
                        <a:gd name="connsiteY222" fmla="*/ 884416 h 1711481"/>
                        <a:gd name="connsiteX223" fmla="*/ 35014 w 426210"/>
                        <a:gd name="connsiteY223" fmla="*/ 880190 h 1711481"/>
                        <a:gd name="connsiteX224" fmla="*/ 34411 w 426210"/>
                        <a:gd name="connsiteY224" fmla="*/ 871135 h 1711481"/>
                        <a:gd name="connsiteX225" fmla="*/ 38637 w 426210"/>
                        <a:gd name="connsiteY225" fmla="*/ 871739 h 1711481"/>
                        <a:gd name="connsiteX226" fmla="*/ 42259 w 426210"/>
                        <a:gd name="connsiteY226" fmla="*/ 869928 h 1711481"/>
                        <a:gd name="connsiteX227" fmla="*/ 45881 w 426210"/>
                        <a:gd name="connsiteY227" fmla="*/ 862683 h 1711481"/>
                        <a:gd name="connsiteX228" fmla="*/ 51314 w 426210"/>
                        <a:gd name="connsiteY228" fmla="*/ 859061 h 1711481"/>
                        <a:gd name="connsiteX229" fmla="*/ 51918 w 426210"/>
                        <a:gd name="connsiteY229" fmla="*/ 854232 h 1711481"/>
                        <a:gd name="connsiteX230" fmla="*/ 56144 w 426210"/>
                        <a:gd name="connsiteY230" fmla="*/ 852420 h 1711481"/>
                        <a:gd name="connsiteX231" fmla="*/ 58559 w 426210"/>
                        <a:gd name="connsiteY231" fmla="*/ 848798 h 1711481"/>
                        <a:gd name="connsiteX232" fmla="*/ 63388 w 426210"/>
                        <a:gd name="connsiteY232" fmla="*/ 846987 h 1711481"/>
                        <a:gd name="connsiteX233" fmla="*/ 89347 w 426210"/>
                        <a:gd name="connsiteY233" fmla="*/ 718400 h 1711481"/>
                        <a:gd name="connsiteX234" fmla="*/ 94781 w 426210"/>
                        <a:gd name="connsiteY234" fmla="*/ 722625 h 1711481"/>
                        <a:gd name="connsiteX235" fmla="*/ 98403 w 426210"/>
                        <a:gd name="connsiteY235" fmla="*/ 734096 h 1711481"/>
                        <a:gd name="connsiteX236" fmla="*/ 94177 w 426210"/>
                        <a:gd name="connsiteY236" fmla="*/ 742548 h 1711481"/>
                        <a:gd name="connsiteX237" fmla="*/ 99610 w 426210"/>
                        <a:gd name="connsiteY237" fmla="*/ 743755 h 1711481"/>
                        <a:gd name="connsiteX238" fmla="*/ 99610 w 426210"/>
                        <a:gd name="connsiteY238" fmla="*/ 747981 h 1711481"/>
                        <a:gd name="connsiteX239" fmla="*/ 88744 w 426210"/>
                        <a:gd name="connsiteY239" fmla="*/ 752810 h 1711481"/>
                        <a:gd name="connsiteX240" fmla="*/ 80896 w 426210"/>
                        <a:gd name="connsiteY240" fmla="*/ 752810 h 1711481"/>
                        <a:gd name="connsiteX241" fmla="*/ 76670 w 426210"/>
                        <a:gd name="connsiteY241" fmla="*/ 748585 h 1711481"/>
                        <a:gd name="connsiteX242" fmla="*/ 79085 w 426210"/>
                        <a:gd name="connsiteY242" fmla="*/ 745566 h 1711481"/>
                        <a:gd name="connsiteX243" fmla="*/ 78481 w 426210"/>
                        <a:gd name="connsiteY243" fmla="*/ 741340 h 1711481"/>
                        <a:gd name="connsiteX244" fmla="*/ 85725 w 426210"/>
                        <a:gd name="connsiteY244" fmla="*/ 740133 h 1711481"/>
                        <a:gd name="connsiteX245" fmla="*/ 85725 w 426210"/>
                        <a:gd name="connsiteY245" fmla="*/ 732888 h 1711481"/>
                        <a:gd name="connsiteX246" fmla="*/ 83310 w 426210"/>
                        <a:gd name="connsiteY246" fmla="*/ 729266 h 1711481"/>
                        <a:gd name="connsiteX247" fmla="*/ 83914 w 426210"/>
                        <a:gd name="connsiteY247" fmla="*/ 723229 h 1711481"/>
                        <a:gd name="connsiteX248" fmla="*/ 87536 w 426210"/>
                        <a:gd name="connsiteY248" fmla="*/ 717192 h 1711481"/>
                        <a:gd name="connsiteX249" fmla="*/ 89347 w 426210"/>
                        <a:gd name="connsiteY249" fmla="*/ 718400 h 1711481"/>
                        <a:gd name="connsiteX250" fmla="*/ 83310 w 426210"/>
                        <a:gd name="connsiteY250" fmla="*/ 701496 h 1711481"/>
                        <a:gd name="connsiteX251" fmla="*/ 84518 w 426210"/>
                        <a:gd name="connsiteY251" fmla="*/ 706326 h 1711481"/>
                        <a:gd name="connsiteX252" fmla="*/ 80896 w 426210"/>
                        <a:gd name="connsiteY252" fmla="*/ 705722 h 1711481"/>
                        <a:gd name="connsiteX253" fmla="*/ 83310 w 426210"/>
                        <a:gd name="connsiteY253" fmla="*/ 701496 h 1711481"/>
                        <a:gd name="connsiteX254" fmla="*/ 2415 w 426210"/>
                        <a:gd name="connsiteY254" fmla="*/ 700892 h 1711481"/>
                        <a:gd name="connsiteX255" fmla="*/ 6641 w 426210"/>
                        <a:gd name="connsiteY255" fmla="*/ 700892 h 1711481"/>
                        <a:gd name="connsiteX256" fmla="*/ 12678 w 426210"/>
                        <a:gd name="connsiteY256" fmla="*/ 702703 h 1711481"/>
                        <a:gd name="connsiteX257" fmla="*/ 12678 w 426210"/>
                        <a:gd name="connsiteY257" fmla="*/ 708740 h 1711481"/>
                        <a:gd name="connsiteX258" fmla="*/ 13885 w 426210"/>
                        <a:gd name="connsiteY258" fmla="*/ 712966 h 1711481"/>
                        <a:gd name="connsiteX259" fmla="*/ 10866 w 426210"/>
                        <a:gd name="connsiteY259" fmla="*/ 716588 h 1711481"/>
                        <a:gd name="connsiteX260" fmla="*/ 8452 w 426210"/>
                        <a:gd name="connsiteY260" fmla="*/ 714777 h 1711481"/>
                        <a:gd name="connsiteX261" fmla="*/ 1811 w 426210"/>
                        <a:gd name="connsiteY261" fmla="*/ 714174 h 1711481"/>
                        <a:gd name="connsiteX262" fmla="*/ 0 w 426210"/>
                        <a:gd name="connsiteY262" fmla="*/ 710551 h 1711481"/>
                        <a:gd name="connsiteX263" fmla="*/ 2415 w 426210"/>
                        <a:gd name="connsiteY263" fmla="*/ 700892 h 1711481"/>
                        <a:gd name="connsiteX264" fmla="*/ 68218 w 426210"/>
                        <a:gd name="connsiteY264" fmla="*/ 698477 h 1711481"/>
                        <a:gd name="connsiteX265" fmla="*/ 69425 w 426210"/>
                        <a:gd name="connsiteY265" fmla="*/ 700289 h 1711481"/>
                        <a:gd name="connsiteX266" fmla="*/ 74255 w 426210"/>
                        <a:gd name="connsiteY266" fmla="*/ 700892 h 1711481"/>
                        <a:gd name="connsiteX267" fmla="*/ 73651 w 426210"/>
                        <a:gd name="connsiteY267" fmla="*/ 704514 h 1711481"/>
                        <a:gd name="connsiteX268" fmla="*/ 71236 w 426210"/>
                        <a:gd name="connsiteY268" fmla="*/ 707533 h 1711481"/>
                        <a:gd name="connsiteX269" fmla="*/ 68218 w 426210"/>
                        <a:gd name="connsiteY269" fmla="*/ 707533 h 1711481"/>
                        <a:gd name="connsiteX270" fmla="*/ 67011 w 426210"/>
                        <a:gd name="connsiteY270" fmla="*/ 700289 h 1711481"/>
                        <a:gd name="connsiteX271" fmla="*/ 68218 w 426210"/>
                        <a:gd name="connsiteY271" fmla="*/ 698477 h 1711481"/>
                        <a:gd name="connsiteX272" fmla="*/ 167828 w 426210"/>
                        <a:gd name="connsiteY272" fmla="*/ 647767 h 1711481"/>
                        <a:gd name="connsiteX273" fmla="*/ 170243 w 426210"/>
                        <a:gd name="connsiteY273" fmla="*/ 649578 h 1711481"/>
                        <a:gd name="connsiteX274" fmla="*/ 176280 w 426210"/>
                        <a:gd name="connsiteY274" fmla="*/ 647767 h 1711481"/>
                        <a:gd name="connsiteX275" fmla="*/ 178091 w 426210"/>
                        <a:gd name="connsiteY275" fmla="*/ 649578 h 1711481"/>
                        <a:gd name="connsiteX276" fmla="*/ 173865 w 426210"/>
                        <a:gd name="connsiteY276" fmla="*/ 654408 h 1711481"/>
                        <a:gd name="connsiteX277" fmla="*/ 166621 w 426210"/>
                        <a:gd name="connsiteY277" fmla="*/ 650786 h 1711481"/>
                        <a:gd name="connsiteX278" fmla="*/ 167828 w 426210"/>
                        <a:gd name="connsiteY278" fmla="*/ 647767 h 1711481"/>
                        <a:gd name="connsiteX279" fmla="*/ 80292 w 426210"/>
                        <a:gd name="connsiteY279" fmla="*/ 619997 h 1711481"/>
                        <a:gd name="connsiteX280" fmla="*/ 82103 w 426210"/>
                        <a:gd name="connsiteY280" fmla="*/ 626638 h 1711481"/>
                        <a:gd name="connsiteX281" fmla="*/ 80292 w 426210"/>
                        <a:gd name="connsiteY281" fmla="*/ 627845 h 1711481"/>
                        <a:gd name="connsiteX282" fmla="*/ 80292 w 426210"/>
                        <a:gd name="connsiteY282" fmla="*/ 619997 h 1711481"/>
                        <a:gd name="connsiteX283" fmla="*/ 156961 w 426210"/>
                        <a:gd name="connsiteY283" fmla="*/ 607923 h 1711481"/>
                        <a:gd name="connsiteX284" fmla="*/ 159980 w 426210"/>
                        <a:gd name="connsiteY284" fmla="*/ 606112 h 1711481"/>
                        <a:gd name="connsiteX285" fmla="*/ 164206 w 426210"/>
                        <a:gd name="connsiteY285" fmla="*/ 609130 h 1711481"/>
                        <a:gd name="connsiteX286" fmla="*/ 164809 w 426210"/>
                        <a:gd name="connsiteY286" fmla="*/ 615167 h 1711481"/>
                        <a:gd name="connsiteX287" fmla="*/ 170846 w 426210"/>
                        <a:gd name="connsiteY287" fmla="*/ 626034 h 1711481"/>
                        <a:gd name="connsiteX288" fmla="*/ 174469 w 426210"/>
                        <a:gd name="connsiteY288" fmla="*/ 636901 h 1711481"/>
                        <a:gd name="connsiteX289" fmla="*/ 172658 w 426210"/>
                        <a:gd name="connsiteY289" fmla="*/ 639315 h 1711481"/>
                        <a:gd name="connsiteX290" fmla="*/ 168432 w 426210"/>
                        <a:gd name="connsiteY290" fmla="*/ 638712 h 1711481"/>
                        <a:gd name="connsiteX291" fmla="*/ 167828 w 426210"/>
                        <a:gd name="connsiteY291" fmla="*/ 635693 h 1711481"/>
                        <a:gd name="connsiteX292" fmla="*/ 161187 w 426210"/>
                        <a:gd name="connsiteY292" fmla="*/ 625430 h 1711481"/>
                        <a:gd name="connsiteX293" fmla="*/ 157565 w 426210"/>
                        <a:gd name="connsiteY293" fmla="*/ 626034 h 1711481"/>
                        <a:gd name="connsiteX294" fmla="*/ 155150 w 426210"/>
                        <a:gd name="connsiteY294" fmla="*/ 619393 h 1711481"/>
                        <a:gd name="connsiteX295" fmla="*/ 149717 w 426210"/>
                        <a:gd name="connsiteY295" fmla="*/ 618186 h 1711481"/>
                        <a:gd name="connsiteX296" fmla="*/ 149113 w 426210"/>
                        <a:gd name="connsiteY296" fmla="*/ 613960 h 1711481"/>
                        <a:gd name="connsiteX297" fmla="*/ 153339 w 426210"/>
                        <a:gd name="connsiteY297" fmla="*/ 612149 h 1711481"/>
                        <a:gd name="connsiteX298" fmla="*/ 156961 w 426210"/>
                        <a:gd name="connsiteY298" fmla="*/ 607923 h 1711481"/>
                        <a:gd name="connsiteX299" fmla="*/ 161791 w 426210"/>
                        <a:gd name="connsiteY299" fmla="*/ 592227 h 1711481"/>
                        <a:gd name="connsiteX300" fmla="*/ 164206 w 426210"/>
                        <a:gd name="connsiteY300" fmla="*/ 592830 h 1711481"/>
                        <a:gd name="connsiteX301" fmla="*/ 162998 w 426210"/>
                        <a:gd name="connsiteY301" fmla="*/ 605508 h 1711481"/>
                        <a:gd name="connsiteX302" fmla="*/ 161187 w 426210"/>
                        <a:gd name="connsiteY302" fmla="*/ 605508 h 1711481"/>
                        <a:gd name="connsiteX303" fmla="*/ 155150 w 426210"/>
                        <a:gd name="connsiteY303" fmla="*/ 600075 h 1711481"/>
                        <a:gd name="connsiteX304" fmla="*/ 155150 w 426210"/>
                        <a:gd name="connsiteY304" fmla="*/ 592227 h 1711481"/>
                        <a:gd name="connsiteX305" fmla="*/ 161791 w 426210"/>
                        <a:gd name="connsiteY305" fmla="*/ 592227 h 1711481"/>
                        <a:gd name="connsiteX306" fmla="*/ 169035 w 426210"/>
                        <a:gd name="connsiteY306" fmla="*/ 581964 h 1711481"/>
                        <a:gd name="connsiteX307" fmla="*/ 168432 w 426210"/>
                        <a:gd name="connsiteY307" fmla="*/ 585586 h 1711481"/>
                        <a:gd name="connsiteX308" fmla="*/ 170846 w 426210"/>
                        <a:gd name="connsiteY308" fmla="*/ 588605 h 1711481"/>
                        <a:gd name="connsiteX309" fmla="*/ 170846 w 426210"/>
                        <a:gd name="connsiteY309" fmla="*/ 594642 h 1711481"/>
                        <a:gd name="connsiteX310" fmla="*/ 174469 w 426210"/>
                        <a:gd name="connsiteY310" fmla="*/ 598867 h 1711481"/>
                        <a:gd name="connsiteX311" fmla="*/ 174469 w 426210"/>
                        <a:gd name="connsiteY311" fmla="*/ 602490 h 1711481"/>
                        <a:gd name="connsiteX312" fmla="*/ 172054 w 426210"/>
                        <a:gd name="connsiteY312" fmla="*/ 605508 h 1711481"/>
                        <a:gd name="connsiteX313" fmla="*/ 168432 w 426210"/>
                        <a:gd name="connsiteY313" fmla="*/ 600075 h 1711481"/>
                        <a:gd name="connsiteX314" fmla="*/ 164809 w 426210"/>
                        <a:gd name="connsiteY314" fmla="*/ 598867 h 1711481"/>
                        <a:gd name="connsiteX315" fmla="*/ 164809 w 426210"/>
                        <a:gd name="connsiteY315" fmla="*/ 592227 h 1711481"/>
                        <a:gd name="connsiteX316" fmla="*/ 158772 w 426210"/>
                        <a:gd name="connsiteY316" fmla="*/ 591019 h 1711481"/>
                        <a:gd name="connsiteX317" fmla="*/ 155754 w 426210"/>
                        <a:gd name="connsiteY317" fmla="*/ 589208 h 1711481"/>
                        <a:gd name="connsiteX318" fmla="*/ 153943 w 426210"/>
                        <a:gd name="connsiteY318" fmla="*/ 584982 h 1711481"/>
                        <a:gd name="connsiteX319" fmla="*/ 155754 w 426210"/>
                        <a:gd name="connsiteY319" fmla="*/ 583171 h 1711481"/>
                        <a:gd name="connsiteX320" fmla="*/ 161791 w 426210"/>
                        <a:gd name="connsiteY320" fmla="*/ 585586 h 1711481"/>
                        <a:gd name="connsiteX321" fmla="*/ 169035 w 426210"/>
                        <a:gd name="connsiteY321" fmla="*/ 581964 h 1711481"/>
                        <a:gd name="connsiteX322" fmla="*/ 177487 w 426210"/>
                        <a:gd name="connsiteY322" fmla="*/ 570494 h 1711481"/>
                        <a:gd name="connsiteX323" fmla="*/ 181109 w 426210"/>
                        <a:gd name="connsiteY323" fmla="*/ 574116 h 1711481"/>
                        <a:gd name="connsiteX324" fmla="*/ 182920 w 426210"/>
                        <a:gd name="connsiteY324" fmla="*/ 583775 h 1711481"/>
                        <a:gd name="connsiteX325" fmla="*/ 181713 w 426210"/>
                        <a:gd name="connsiteY325" fmla="*/ 587397 h 1711481"/>
                        <a:gd name="connsiteX326" fmla="*/ 182317 w 426210"/>
                        <a:gd name="connsiteY326" fmla="*/ 592227 h 1711481"/>
                        <a:gd name="connsiteX327" fmla="*/ 180506 w 426210"/>
                        <a:gd name="connsiteY327" fmla="*/ 596453 h 1711481"/>
                        <a:gd name="connsiteX328" fmla="*/ 177487 w 426210"/>
                        <a:gd name="connsiteY328" fmla="*/ 596453 h 1711481"/>
                        <a:gd name="connsiteX329" fmla="*/ 170846 w 426210"/>
                        <a:gd name="connsiteY329" fmla="*/ 586793 h 1711481"/>
                        <a:gd name="connsiteX330" fmla="*/ 175072 w 426210"/>
                        <a:gd name="connsiteY330" fmla="*/ 574719 h 1711481"/>
                        <a:gd name="connsiteX331" fmla="*/ 177487 w 426210"/>
                        <a:gd name="connsiteY331" fmla="*/ 570494 h 1711481"/>
                        <a:gd name="connsiteX332" fmla="*/ 101421 w 426210"/>
                        <a:gd name="connsiteY332" fmla="*/ 565664 h 1711481"/>
                        <a:gd name="connsiteX333" fmla="*/ 102629 w 426210"/>
                        <a:gd name="connsiteY333" fmla="*/ 566871 h 1711481"/>
                        <a:gd name="connsiteX334" fmla="*/ 104440 w 426210"/>
                        <a:gd name="connsiteY334" fmla="*/ 579549 h 1711481"/>
                        <a:gd name="connsiteX335" fmla="*/ 109269 w 426210"/>
                        <a:gd name="connsiteY335" fmla="*/ 576531 h 1711481"/>
                        <a:gd name="connsiteX336" fmla="*/ 113495 w 426210"/>
                        <a:gd name="connsiteY336" fmla="*/ 577738 h 1711481"/>
                        <a:gd name="connsiteX337" fmla="*/ 112891 w 426210"/>
                        <a:gd name="connsiteY337" fmla="*/ 582568 h 1711481"/>
                        <a:gd name="connsiteX338" fmla="*/ 109269 w 426210"/>
                        <a:gd name="connsiteY338" fmla="*/ 591623 h 1711481"/>
                        <a:gd name="connsiteX339" fmla="*/ 108665 w 426210"/>
                        <a:gd name="connsiteY339" fmla="*/ 596453 h 1711481"/>
                        <a:gd name="connsiteX340" fmla="*/ 112288 w 426210"/>
                        <a:gd name="connsiteY340" fmla="*/ 600075 h 1711481"/>
                        <a:gd name="connsiteX341" fmla="*/ 117117 w 426210"/>
                        <a:gd name="connsiteY341" fmla="*/ 608527 h 1711481"/>
                        <a:gd name="connsiteX342" fmla="*/ 114099 w 426210"/>
                        <a:gd name="connsiteY342" fmla="*/ 610941 h 1711481"/>
                        <a:gd name="connsiteX343" fmla="*/ 109873 w 426210"/>
                        <a:gd name="connsiteY343" fmla="*/ 607923 h 1711481"/>
                        <a:gd name="connsiteX344" fmla="*/ 113495 w 426210"/>
                        <a:gd name="connsiteY344" fmla="*/ 617582 h 1711481"/>
                        <a:gd name="connsiteX345" fmla="*/ 106854 w 426210"/>
                        <a:gd name="connsiteY345" fmla="*/ 620601 h 1711481"/>
                        <a:gd name="connsiteX346" fmla="*/ 105043 w 426210"/>
                        <a:gd name="connsiteY346" fmla="*/ 625430 h 1711481"/>
                        <a:gd name="connsiteX347" fmla="*/ 108062 w 426210"/>
                        <a:gd name="connsiteY347" fmla="*/ 636297 h 1711481"/>
                        <a:gd name="connsiteX348" fmla="*/ 111080 w 426210"/>
                        <a:gd name="connsiteY348" fmla="*/ 629052 h 1711481"/>
                        <a:gd name="connsiteX349" fmla="*/ 117117 w 426210"/>
                        <a:gd name="connsiteY349" fmla="*/ 627845 h 1711481"/>
                        <a:gd name="connsiteX350" fmla="*/ 119532 w 426210"/>
                        <a:gd name="connsiteY350" fmla="*/ 630864 h 1711481"/>
                        <a:gd name="connsiteX351" fmla="*/ 117721 w 426210"/>
                        <a:gd name="connsiteY351" fmla="*/ 637504 h 1711481"/>
                        <a:gd name="connsiteX352" fmla="*/ 119532 w 426210"/>
                        <a:gd name="connsiteY352" fmla="*/ 642334 h 1711481"/>
                        <a:gd name="connsiteX353" fmla="*/ 112891 w 426210"/>
                        <a:gd name="connsiteY353" fmla="*/ 674329 h 1711481"/>
                        <a:gd name="connsiteX354" fmla="*/ 109873 w 426210"/>
                        <a:gd name="connsiteY354" fmla="*/ 676141 h 1711481"/>
                        <a:gd name="connsiteX355" fmla="*/ 105043 w 426210"/>
                        <a:gd name="connsiteY355" fmla="*/ 676744 h 1711481"/>
                        <a:gd name="connsiteX356" fmla="*/ 102025 w 426210"/>
                        <a:gd name="connsiteY356" fmla="*/ 679763 h 1711481"/>
                        <a:gd name="connsiteX357" fmla="*/ 101421 w 426210"/>
                        <a:gd name="connsiteY357" fmla="*/ 685196 h 1711481"/>
                        <a:gd name="connsiteX358" fmla="*/ 98403 w 426210"/>
                        <a:gd name="connsiteY358" fmla="*/ 688818 h 1711481"/>
                        <a:gd name="connsiteX359" fmla="*/ 94781 w 426210"/>
                        <a:gd name="connsiteY359" fmla="*/ 687611 h 1711481"/>
                        <a:gd name="connsiteX360" fmla="*/ 94781 w 426210"/>
                        <a:gd name="connsiteY360" fmla="*/ 692440 h 1711481"/>
                        <a:gd name="connsiteX361" fmla="*/ 99610 w 426210"/>
                        <a:gd name="connsiteY361" fmla="*/ 692440 h 1711481"/>
                        <a:gd name="connsiteX362" fmla="*/ 105043 w 426210"/>
                        <a:gd name="connsiteY362" fmla="*/ 685196 h 1711481"/>
                        <a:gd name="connsiteX363" fmla="*/ 110477 w 426210"/>
                        <a:gd name="connsiteY363" fmla="*/ 683385 h 1711481"/>
                        <a:gd name="connsiteX364" fmla="*/ 112891 w 426210"/>
                        <a:gd name="connsiteY364" fmla="*/ 685196 h 1711481"/>
                        <a:gd name="connsiteX365" fmla="*/ 112288 w 426210"/>
                        <a:gd name="connsiteY365" fmla="*/ 697270 h 1711481"/>
                        <a:gd name="connsiteX366" fmla="*/ 107458 w 426210"/>
                        <a:gd name="connsiteY366" fmla="*/ 708137 h 1711481"/>
                        <a:gd name="connsiteX367" fmla="*/ 106251 w 426210"/>
                        <a:gd name="connsiteY367" fmla="*/ 714777 h 1711481"/>
                        <a:gd name="connsiteX368" fmla="*/ 107458 w 426210"/>
                        <a:gd name="connsiteY368" fmla="*/ 716588 h 1711481"/>
                        <a:gd name="connsiteX369" fmla="*/ 103232 w 426210"/>
                        <a:gd name="connsiteY369" fmla="*/ 722625 h 1711481"/>
                        <a:gd name="connsiteX370" fmla="*/ 100818 w 426210"/>
                        <a:gd name="connsiteY370" fmla="*/ 719003 h 1711481"/>
                        <a:gd name="connsiteX371" fmla="*/ 94177 w 426210"/>
                        <a:gd name="connsiteY371" fmla="*/ 719003 h 1711481"/>
                        <a:gd name="connsiteX372" fmla="*/ 90555 w 426210"/>
                        <a:gd name="connsiteY372" fmla="*/ 715381 h 1711481"/>
                        <a:gd name="connsiteX373" fmla="*/ 91159 w 426210"/>
                        <a:gd name="connsiteY373" fmla="*/ 709344 h 1711481"/>
                        <a:gd name="connsiteX374" fmla="*/ 86329 w 426210"/>
                        <a:gd name="connsiteY374" fmla="*/ 705722 h 1711481"/>
                        <a:gd name="connsiteX375" fmla="*/ 82103 w 426210"/>
                        <a:gd name="connsiteY375" fmla="*/ 700289 h 1711481"/>
                        <a:gd name="connsiteX376" fmla="*/ 82707 w 426210"/>
                        <a:gd name="connsiteY376" fmla="*/ 691837 h 1711481"/>
                        <a:gd name="connsiteX377" fmla="*/ 79688 w 426210"/>
                        <a:gd name="connsiteY377" fmla="*/ 685800 h 1711481"/>
                        <a:gd name="connsiteX378" fmla="*/ 80896 w 426210"/>
                        <a:gd name="connsiteY378" fmla="*/ 680366 h 1711481"/>
                        <a:gd name="connsiteX379" fmla="*/ 78481 w 426210"/>
                        <a:gd name="connsiteY379" fmla="*/ 674329 h 1711481"/>
                        <a:gd name="connsiteX380" fmla="*/ 75462 w 426210"/>
                        <a:gd name="connsiteY380" fmla="*/ 674933 h 1711481"/>
                        <a:gd name="connsiteX381" fmla="*/ 73048 w 426210"/>
                        <a:gd name="connsiteY381" fmla="*/ 679763 h 1711481"/>
                        <a:gd name="connsiteX382" fmla="*/ 71236 w 426210"/>
                        <a:gd name="connsiteY382" fmla="*/ 673726 h 1711481"/>
                        <a:gd name="connsiteX383" fmla="*/ 71840 w 426210"/>
                        <a:gd name="connsiteY383" fmla="*/ 662859 h 1711481"/>
                        <a:gd name="connsiteX384" fmla="*/ 69425 w 426210"/>
                        <a:gd name="connsiteY384" fmla="*/ 651389 h 1711481"/>
                        <a:gd name="connsiteX385" fmla="*/ 65199 w 426210"/>
                        <a:gd name="connsiteY385" fmla="*/ 651993 h 1711481"/>
                        <a:gd name="connsiteX386" fmla="*/ 62785 w 426210"/>
                        <a:gd name="connsiteY386" fmla="*/ 647163 h 1711481"/>
                        <a:gd name="connsiteX387" fmla="*/ 65199 w 426210"/>
                        <a:gd name="connsiteY387" fmla="*/ 642334 h 1711481"/>
                        <a:gd name="connsiteX388" fmla="*/ 65803 w 426210"/>
                        <a:gd name="connsiteY388" fmla="*/ 636901 h 1711481"/>
                        <a:gd name="connsiteX389" fmla="*/ 68218 w 426210"/>
                        <a:gd name="connsiteY389" fmla="*/ 635089 h 1711481"/>
                        <a:gd name="connsiteX390" fmla="*/ 68822 w 426210"/>
                        <a:gd name="connsiteY390" fmla="*/ 631467 h 1711481"/>
                        <a:gd name="connsiteX391" fmla="*/ 73651 w 426210"/>
                        <a:gd name="connsiteY391" fmla="*/ 627241 h 1711481"/>
                        <a:gd name="connsiteX392" fmla="*/ 76670 w 426210"/>
                        <a:gd name="connsiteY392" fmla="*/ 630260 h 1711481"/>
                        <a:gd name="connsiteX393" fmla="*/ 77877 w 426210"/>
                        <a:gd name="connsiteY393" fmla="*/ 638712 h 1711481"/>
                        <a:gd name="connsiteX394" fmla="*/ 83310 w 426210"/>
                        <a:gd name="connsiteY394" fmla="*/ 642334 h 1711481"/>
                        <a:gd name="connsiteX395" fmla="*/ 82103 w 426210"/>
                        <a:gd name="connsiteY395" fmla="*/ 631467 h 1711481"/>
                        <a:gd name="connsiteX396" fmla="*/ 83310 w 426210"/>
                        <a:gd name="connsiteY396" fmla="*/ 627845 h 1711481"/>
                        <a:gd name="connsiteX397" fmla="*/ 83310 w 426210"/>
                        <a:gd name="connsiteY397" fmla="*/ 613356 h 1711481"/>
                        <a:gd name="connsiteX398" fmla="*/ 86329 w 426210"/>
                        <a:gd name="connsiteY398" fmla="*/ 601886 h 1711481"/>
                        <a:gd name="connsiteX399" fmla="*/ 85122 w 426210"/>
                        <a:gd name="connsiteY399" fmla="*/ 600075 h 1711481"/>
                        <a:gd name="connsiteX400" fmla="*/ 85725 w 426210"/>
                        <a:gd name="connsiteY400" fmla="*/ 593434 h 1711481"/>
                        <a:gd name="connsiteX401" fmla="*/ 87536 w 426210"/>
                        <a:gd name="connsiteY401" fmla="*/ 589208 h 1711481"/>
                        <a:gd name="connsiteX402" fmla="*/ 90555 w 426210"/>
                        <a:gd name="connsiteY402" fmla="*/ 577134 h 1711481"/>
                        <a:gd name="connsiteX403" fmla="*/ 99006 w 426210"/>
                        <a:gd name="connsiteY403" fmla="*/ 565664 h 1711481"/>
                        <a:gd name="connsiteX404" fmla="*/ 101421 w 426210"/>
                        <a:gd name="connsiteY404" fmla="*/ 565664 h 1711481"/>
                        <a:gd name="connsiteX405" fmla="*/ 108062 w 426210"/>
                        <a:gd name="connsiteY405" fmla="*/ 563853 h 1711481"/>
                        <a:gd name="connsiteX406" fmla="*/ 109269 w 426210"/>
                        <a:gd name="connsiteY406" fmla="*/ 565664 h 1711481"/>
                        <a:gd name="connsiteX407" fmla="*/ 114099 w 426210"/>
                        <a:gd name="connsiteY407" fmla="*/ 566871 h 1711481"/>
                        <a:gd name="connsiteX408" fmla="*/ 115306 w 426210"/>
                        <a:gd name="connsiteY408" fmla="*/ 572305 h 1711481"/>
                        <a:gd name="connsiteX409" fmla="*/ 114702 w 426210"/>
                        <a:gd name="connsiteY409" fmla="*/ 576531 h 1711481"/>
                        <a:gd name="connsiteX410" fmla="*/ 106251 w 426210"/>
                        <a:gd name="connsiteY410" fmla="*/ 575323 h 1711481"/>
                        <a:gd name="connsiteX411" fmla="*/ 106251 w 426210"/>
                        <a:gd name="connsiteY411" fmla="*/ 566871 h 1711481"/>
                        <a:gd name="connsiteX412" fmla="*/ 108062 w 426210"/>
                        <a:gd name="connsiteY412" fmla="*/ 563853 h 1711481"/>
                        <a:gd name="connsiteX413" fmla="*/ 143076 w 426210"/>
                        <a:gd name="connsiteY413" fmla="*/ 560834 h 1711481"/>
                        <a:gd name="connsiteX414" fmla="*/ 145491 w 426210"/>
                        <a:gd name="connsiteY414" fmla="*/ 566268 h 1711481"/>
                        <a:gd name="connsiteX415" fmla="*/ 136436 w 426210"/>
                        <a:gd name="connsiteY415" fmla="*/ 565060 h 1711481"/>
                        <a:gd name="connsiteX416" fmla="*/ 143076 w 426210"/>
                        <a:gd name="connsiteY416" fmla="*/ 560834 h 1711481"/>
                        <a:gd name="connsiteX417" fmla="*/ 179298 w 426210"/>
                        <a:gd name="connsiteY417" fmla="*/ 559627 h 1711481"/>
                        <a:gd name="connsiteX418" fmla="*/ 181109 w 426210"/>
                        <a:gd name="connsiteY418" fmla="*/ 565060 h 1711481"/>
                        <a:gd name="connsiteX419" fmla="*/ 180506 w 426210"/>
                        <a:gd name="connsiteY419" fmla="*/ 568079 h 1711481"/>
                        <a:gd name="connsiteX420" fmla="*/ 176883 w 426210"/>
                        <a:gd name="connsiteY420" fmla="*/ 566871 h 1711481"/>
                        <a:gd name="connsiteX421" fmla="*/ 178091 w 426210"/>
                        <a:gd name="connsiteY421" fmla="*/ 560834 h 1711481"/>
                        <a:gd name="connsiteX422" fmla="*/ 179298 w 426210"/>
                        <a:gd name="connsiteY422" fmla="*/ 559627 h 1711481"/>
                        <a:gd name="connsiteX423" fmla="*/ 103836 w 426210"/>
                        <a:gd name="connsiteY423" fmla="*/ 552383 h 1711481"/>
                        <a:gd name="connsiteX424" fmla="*/ 106251 w 426210"/>
                        <a:gd name="connsiteY424" fmla="*/ 552987 h 1711481"/>
                        <a:gd name="connsiteX425" fmla="*/ 103836 w 426210"/>
                        <a:gd name="connsiteY425" fmla="*/ 563249 h 1711481"/>
                        <a:gd name="connsiteX426" fmla="*/ 102025 w 426210"/>
                        <a:gd name="connsiteY426" fmla="*/ 558420 h 1711481"/>
                        <a:gd name="connsiteX427" fmla="*/ 103836 w 426210"/>
                        <a:gd name="connsiteY427" fmla="*/ 552383 h 1711481"/>
                        <a:gd name="connsiteX428" fmla="*/ 150924 w 426210"/>
                        <a:gd name="connsiteY428" fmla="*/ 556005 h 1711481"/>
                        <a:gd name="connsiteX429" fmla="*/ 147302 w 426210"/>
                        <a:gd name="connsiteY429" fmla="*/ 560231 h 1711481"/>
                        <a:gd name="connsiteX430" fmla="*/ 143076 w 426210"/>
                        <a:gd name="connsiteY430" fmla="*/ 556005 h 1711481"/>
                        <a:gd name="connsiteX431" fmla="*/ 145491 w 426210"/>
                        <a:gd name="connsiteY431" fmla="*/ 553590 h 1711481"/>
                        <a:gd name="connsiteX432" fmla="*/ 147906 w 426210"/>
                        <a:gd name="connsiteY432" fmla="*/ 556005 h 1711481"/>
                        <a:gd name="connsiteX433" fmla="*/ 150924 w 426210"/>
                        <a:gd name="connsiteY433" fmla="*/ 556005 h 1711481"/>
                        <a:gd name="connsiteX434" fmla="*/ 117117 w 426210"/>
                        <a:gd name="connsiteY434" fmla="*/ 549364 h 1711481"/>
                        <a:gd name="connsiteX435" fmla="*/ 120739 w 426210"/>
                        <a:gd name="connsiteY435" fmla="*/ 550572 h 1711481"/>
                        <a:gd name="connsiteX436" fmla="*/ 123758 w 426210"/>
                        <a:gd name="connsiteY436" fmla="*/ 549364 h 1711481"/>
                        <a:gd name="connsiteX437" fmla="*/ 127984 w 426210"/>
                        <a:gd name="connsiteY437" fmla="*/ 551779 h 1711481"/>
                        <a:gd name="connsiteX438" fmla="*/ 134021 w 426210"/>
                        <a:gd name="connsiteY438" fmla="*/ 550572 h 1711481"/>
                        <a:gd name="connsiteX439" fmla="*/ 136436 w 426210"/>
                        <a:gd name="connsiteY439" fmla="*/ 551779 h 1711481"/>
                        <a:gd name="connsiteX440" fmla="*/ 140058 w 426210"/>
                        <a:gd name="connsiteY440" fmla="*/ 560231 h 1711481"/>
                        <a:gd name="connsiteX441" fmla="*/ 134021 w 426210"/>
                        <a:gd name="connsiteY441" fmla="*/ 563249 h 1711481"/>
                        <a:gd name="connsiteX442" fmla="*/ 137039 w 426210"/>
                        <a:gd name="connsiteY442" fmla="*/ 567475 h 1711481"/>
                        <a:gd name="connsiteX443" fmla="*/ 137643 w 426210"/>
                        <a:gd name="connsiteY443" fmla="*/ 574116 h 1711481"/>
                        <a:gd name="connsiteX444" fmla="*/ 132813 w 426210"/>
                        <a:gd name="connsiteY444" fmla="*/ 572305 h 1711481"/>
                        <a:gd name="connsiteX445" fmla="*/ 132210 w 426210"/>
                        <a:gd name="connsiteY445" fmla="*/ 580756 h 1711481"/>
                        <a:gd name="connsiteX446" fmla="*/ 129795 w 426210"/>
                        <a:gd name="connsiteY446" fmla="*/ 579549 h 1711481"/>
                        <a:gd name="connsiteX447" fmla="*/ 121947 w 426210"/>
                        <a:gd name="connsiteY447" fmla="*/ 592227 h 1711481"/>
                        <a:gd name="connsiteX448" fmla="*/ 120739 w 426210"/>
                        <a:gd name="connsiteY448" fmla="*/ 597660 h 1711481"/>
                        <a:gd name="connsiteX449" fmla="*/ 114702 w 426210"/>
                        <a:gd name="connsiteY449" fmla="*/ 601886 h 1711481"/>
                        <a:gd name="connsiteX450" fmla="*/ 109269 w 426210"/>
                        <a:gd name="connsiteY450" fmla="*/ 597056 h 1711481"/>
                        <a:gd name="connsiteX451" fmla="*/ 109873 w 426210"/>
                        <a:gd name="connsiteY451" fmla="*/ 594038 h 1711481"/>
                        <a:gd name="connsiteX452" fmla="*/ 114702 w 426210"/>
                        <a:gd name="connsiteY452" fmla="*/ 577738 h 1711481"/>
                        <a:gd name="connsiteX453" fmla="*/ 115910 w 426210"/>
                        <a:gd name="connsiteY453" fmla="*/ 572305 h 1711481"/>
                        <a:gd name="connsiteX454" fmla="*/ 115306 w 426210"/>
                        <a:gd name="connsiteY454" fmla="*/ 566871 h 1711481"/>
                        <a:gd name="connsiteX455" fmla="*/ 112288 w 426210"/>
                        <a:gd name="connsiteY455" fmla="*/ 566268 h 1711481"/>
                        <a:gd name="connsiteX456" fmla="*/ 109873 w 426210"/>
                        <a:gd name="connsiteY456" fmla="*/ 563249 h 1711481"/>
                        <a:gd name="connsiteX457" fmla="*/ 112288 w 426210"/>
                        <a:gd name="connsiteY457" fmla="*/ 557212 h 1711481"/>
                        <a:gd name="connsiteX458" fmla="*/ 114702 w 426210"/>
                        <a:gd name="connsiteY458" fmla="*/ 559627 h 1711481"/>
                        <a:gd name="connsiteX459" fmla="*/ 118325 w 426210"/>
                        <a:gd name="connsiteY459" fmla="*/ 554798 h 1711481"/>
                        <a:gd name="connsiteX460" fmla="*/ 117117 w 426210"/>
                        <a:gd name="connsiteY460" fmla="*/ 549364 h 1711481"/>
                        <a:gd name="connsiteX461" fmla="*/ 336259 w 426210"/>
                        <a:gd name="connsiteY461" fmla="*/ 547553 h 1711481"/>
                        <a:gd name="connsiteX462" fmla="*/ 339881 w 426210"/>
                        <a:gd name="connsiteY462" fmla="*/ 552987 h 1711481"/>
                        <a:gd name="connsiteX463" fmla="*/ 344107 w 426210"/>
                        <a:gd name="connsiteY463" fmla="*/ 555401 h 1711481"/>
                        <a:gd name="connsiteX464" fmla="*/ 342900 w 426210"/>
                        <a:gd name="connsiteY464" fmla="*/ 558420 h 1711481"/>
                        <a:gd name="connsiteX465" fmla="*/ 344711 w 426210"/>
                        <a:gd name="connsiteY465" fmla="*/ 565060 h 1711481"/>
                        <a:gd name="connsiteX466" fmla="*/ 336863 w 426210"/>
                        <a:gd name="connsiteY466" fmla="*/ 565060 h 1711481"/>
                        <a:gd name="connsiteX467" fmla="*/ 333844 w 426210"/>
                        <a:gd name="connsiteY467" fmla="*/ 563249 h 1711481"/>
                        <a:gd name="connsiteX468" fmla="*/ 331430 w 426210"/>
                        <a:gd name="connsiteY468" fmla="*/ 554798 h 1711481"/>
                        <a:gd name="connsiteX469" fmla="*/ 333241 w 426210"/>
                        <a:gd name="connsiteY469" fmla="*/ 549968 h 1711481"/>
                        <a:gd name="connsiteX470" fmla="*/ 336259 w 426210"/>
                        <a:gd name="connsiteY470" fmla="*/ 547553 h 1711481"/>
                        <a:gd name="connsiteX471" fmla="*/ 132813 w 426210"/>
                        <a:gd name="connsiteY471" fmla="*/ 528839 h 1711481"/>
                        <a:gd name="connsiteX472" fmla="*/ 137039 w 426210"/>
                        <a:gd name="connsiteY472" fmla="*/ 529442 h 1711481"/>
                        <a:gd name="connsiteX473" fmla="*/ 140661 w 426210"/>
                        <a:gd name="connsiteY473" fmla="*/ 532461 h 1711481"/>
                        <a:gd name="connsiteX474" fmla="*/ 135832 w 426210"/>
                        <a:gd name="connsiteY474" fmla="*/ 535479 h 1711481"/>
                        <a:gd name="connsiteX475" fmla="*/ 132210 w 426210"/>
                        <a:gd name="connsiteY475" fmla="*/ 531857 h 1711481"/>
                        <a:gd name="connsiteX476" fmla="*/ 132813 w 426210"/>
                        <a:gd name="connsiteY476" fmla="*/ 528839 h 1711481"/>
                        <a:gd name="connsiteX477" fmla="*/ 153943 w 426210"/>
                        <a:gd name="connsiteY477" fmla="*/ 527631 h 1711481"/>
                        <a:gd name="connsiteX478" fmla="*/ 151528 w 426210"/>
                        <a:gd name="connsiteY478" fmla="*/ 530650 h 1711481"/>
                        <a:gd name="connsiteX479" fmla="*/ 151528 w 426210"/>
                        <a:gd name="connsiteY479" fmla="*/ 533668 h 1711481"/>
                        <a:gd name="connsiteX480" fmla="*/ 149113 w 426210"/>
                        <a:gd name="connsiteY480" fmla="*/ 539102 h 1711481"/>
                        <a:gd name="connsiteX481" fmla="*/ 146698 w 426210"/>
                        <a:gd name="connsiteY481" fmla="*/ 537894 h 1711481"/>
                        <a:gd name="connsiteX482" fmla="*/ 148510 w 426210"/>
                        <a:gd name="connsiteY482" fmla="*/ 533668 h 1711481"/>
                        <a:gd name="connsiteX483" fmla="*/ 149717 w 426210"/>
                        <a:gd name="connsiteY483" fmla="*/ 526424 h 1711481"/>
                        <a:gd name="connsiteX484" fmla="*/ 152735 w 426210"/>
                        <a:gd name="connsiteY484" fmla="*/ 524613 h 1711481"/>
                        <a:gd name="connsiteX485" fmla="*/ 153943 w 426210"/>
                        <a:gd name="connsiteY485" fmla="*/ 527631 h 1711481"/>
                        <a:gd name="connsiteX486" fmla="*/ 103836 w 426210"/>
                        <a:gd name="connsiteY486" fmla="*/ 440095 h 1711481"/>
                        <a:gd name="connsiteX487" fmla="*/ 104440 w 426210"/>
                        <a:gd name="connsiteY487" fmla="*/ 451565 h 1711481"/>
                        <a:gd name="connsiteX488" fmla="*/ 100214 w 426210"/>
                        <a:gd name="connsiteY488" fmla="*/ 446736 h 1711481"/>
                        <a:gd name="connsiteX489" fmla="*/ 103836 w 426210"/>
                        <a:gd name="connsiteY489" fmla="*/ 440095 h 1711481"/>
                        <a:gd name="connsiteX490" fmla="*/ 142473 w 426210"/>
                        <a:gd name="connsiteY490" fmla="*/ 421984 h 1711481"/>
                        <a:gd name="connsiteX491" fmla="*/ 144887 w 426210"/>
                        <a:gd name="connsiteY491" fmla="*/ 423192 h 1711481"/>
                        <a:gd name="connsiteX492" fmla="*/ 144284 w 426210"/>
                        <a:gd name="connsiteY492" fmla="*/ 428625 h 1711481"/>
                        <a:gd name="connsiteX493" fmla="*/ 148510 w 426210"/>
                        <a:gd name="connsiteY493" fmla="*/ 428625 h 1711481"/>
                        <a:gd name="connsiteX494" fmla="*/ 151528 w 426210"/>
                        <a:gd name="connsiteY494" fmla="*/ 440699 h 1711481"/>
                        <a:gd name="connsiteX495" fmla="*/ 153943 w 426210"/>
                        <a:gd name="connsiteY495" fmla="*/ 444321 h 1711481"/>
                        <a:gd name="connsiteX496" fmla="*/ 149717 w 426210"/>
                        <a:gd name="connsiteY496" fmla="*/ 450358 h 1711481"/>
                        <a:gd name="connsiteX497" fmla="*/ 150924 w 426210"/>
                        <a:gd name="connsiteY497" fmla="*/ 452773 h 1711481"/>
                        <a:gd name="connsiteX498" fmla="*/ 155150 w 426210"/>
                        <a:gd name="connsiteY498" fmla="*/ 455791 h 1711481"/>
                        <a:gd name="connsiteX499" fmla="*/ 155754 w 426210"/>
                        <a:gd name="connsiteY499" fmla="*/ 461224 h 1711481"/>
                        <a:gd name="connsiteX500" fmla="*/ 158772 w 426210"/>
                        <a:gd name="connsiteY500" fmla="*/ 463639 h 1711481"/>
                        <a:gd name="connsiteX501" fmla="*/ 155754 w 426210"/>
                        <a:gd name="connsiteY501" fmla="*/ 467865 h 1711481"/>
                        <a:gd name="connsiteX502" fmla="*/ 156358 w 426210"/>
                        <a:gd name="connsiteY502" fmla="*/ 471487 h 1711481"/>
                        <a:gd name="connsiteX503" fmla="*/ 154547 w 426210"/>
                        <a:gd name="connsiteY503" fmla="*/ 479335 h 1711481"/>
                        <a:gd name="connsiteX504" fmla="*/ 154547 w 426210"/>
                        <a:gd name="connsiteY504" fmla="*/ 486580 h 1711481"/>
                        <a:gd name="connsiteX505" fmla="*/ 155150 w 426210"/>
                        <a:gd name="connsiteY505" fmla="*/ 493220 h 1711481"/>
                        <a:gd name="connsiteX506" fmla="*/ 158169 w 426210"/>
                        <a:gd name="connsiteY506" fmla="*/ 500465 h 1711481"/>
                        <a:gd name="connsiteX507" fmla="*/ 155150 w 426210"/>
                        <a:gd name="connsiteY507" fmla="*/ 512539 h 1711481"/>
                        <a:gd name="connsiteX508" fmla="*/ 152132 w 426210"/>
                        <a:gd name="connsiteY508" fmla="*/ 510124 h 1711481"/>
                        <a:gd name="connsiteX509" fmla="*/ 149717 w 426210"/>
                        <a:gd name="connsiteY509" fmla="*/ 513746 h 1711481"/>
                        <a:gd name="connsiteX510" fmla="*/ 152735 w 426210"/>
                        <a:gd name="connsiteY510" fmla="*/ 517368 h 1711481"/>
                        <a:gd name="connsiteX511" fmla="*/ 151528 w 426210"/>
                        <a:gd name="connsiteY511" fmla="*/ 520387 h 1711481"/>
                        <a:gd name="connsiteX512" fmla="*/ 147302 w 426210"/>
                        <a:gd name="connsiteY512" fmla="*/ 522802 h 1711481"/>
                        <a:gd name="connsiteX513" fmla="*/ 146095 w 426210"/>
                        <a:gd name="connsiteY513" fmla="*/ 528235 h 1711481"/>
                        <a:gd name="connsiteX514" fmla="*/ 141869 w 426210"/>
                        <a:gd name="connsiteY514" fmla="*/ 524613 h 1711481"/>
                        <a:gd name="connsiteX515" fmla="*/ 138247 w 426210"/>
                        <a:gd name="connsiteY515" fmla="*/ 527028 h 1711481"/>
                        <a:gd name="connsiteX516" fmla="*/ 127984 w 426210"/>
                        <a:gd name="connsiteY516" fmla="*/ 524613 h 1711481"/>
                        <a:gd name="connsiteX517" fmla="*/ 129795 w 426210"/>
                        <a:gd name="connsiteY517" fmla="*/ 531254 h 1711481"/>
                        <a:gd name="connsiteX518" fmla="*/ 137039 w 426210"/>
                        <a:gd name="connsiteY518" fmla="*/ 540309 h 1711481"/>
                        <a:gd name="connsiteX519" fmla="*/ 140058 w 426210"/>
                        <a:gd name="connsiteY519" fmla="*/ 546950 h 1711481"/>
                        <a:gd name="connsiteX520" fmla="*/ 138247 w 426210"/>
                        <a:gd name="connsiteY520" fmla="*/ 548761 h 1711481"/>
                        <a:gd name="connsiteX521" fmla="*/ 134021 w 426210"/>
                        <a:gd name="connsiteY521" fmla="*/ 548761 h 1711481"/>
                        <a:gd name="connsiteX522" fmla="*/ 128587 w 426210"/>
                        <a:gd name="connsiteY522" fmla="*/ 551175 h 1711481"/>
                        <a:gd name="connsiteX523" fmla="*/ 123758 w 426210"/>
                        <a:gd name="connsiteY523" fmla="*/ 548761 h 1711481"/>
                        <a:gd name="connsiteX524" fmla="*/ 121343 w 426210"/>
                        <a:gd name="connsiteY524" fmla="*/ 550572 h 1711481"/>
                        <a:gd name="connsiteX525" fmla="*/ 116513 w 426210"/>
                        <a:gd name="connsiteY525" fmla="*/ 548157 h 1711481"/>
                        <a:gd name="connsiteX526" fmla="*/ 111080 w 426210"/>
                        <a:gd name="connsiteY526" fmla="*/ 551779 h 1711481"/>
                        <a:gd name="connsiteX527" fmla="*/ 105647 w 426210"/>
                        <a:gd name="connsiteY527" fmla="*/ 551779 h 1711481"/>
                        <a:gd name="connsiteX528" fmla="*/ 101421 w 426210"/>
                        <a:gd name="connsiteY528" fmla="*/ 543931 h 1711481"/>
                        <a:gd name="connsiteX529" fmla="*/ 100818 w 426210"/>
                        <a:gd name="connsiteY529" fmla="*/ 526424 h 1711481"/>
                        <a:gd name="connsiteX530" fmla="*/ 102629 w 426210"/>
                        <a:gd name="connsiteY530" fmla="*/ 519783 h 1711481"/>
                        <a:gd name="connsiteX531" fmla="*/ 101421 w 426210"/>
                        <a:gd name="connsiteY531" fmla="*/ 515557 h 1711481"/>
                        <a:gd name="connsiteX532" fmla="*/ 103232 w 426210"/>
                        <a:gd name="connsiteY532" fmla="*/ 511331 h 1711481"/>
                        <a:gd name="connsiteX533" fmla="*/ 100214 w 426210"/>
                        <a:gd name="connsiteY533" fmla="*/ 506502 h 1711481"/>
                        <a:gd name="connsiteX534" fmla="*/ 101421 w 426210"/>
                        <a:gd name="connsiteY534" fmla="*/ 501069 h 1711481"/>
                        <a:gd name="connsiteX535" fmla="*/ 103232 w 426210"/>
                        <a:gd name="connsiteY535" fmla="*/ 497446 h 1711481"/>
                        <a:gd name="connsiteX536" fmla="*/ 102629 w 426210"/>
                        <a:gd name="connsiteY536" fmla="*/ 490202 h 1711481"/>
                        <a:gd name="connsiteX537" fmla="*/ 100214 w 426210"/>
                        <a:gd name="connsiteY537" fmla="*/ 487183 h 1711481"/>
                        <a:gd name="connsiteX538" fmla="*/ 103232 w 426210"/>
                        <a:gd name="connsiteY538" fmla="*/ 484769 h 1711481"/>
                        <a:gd name="connsiteX539" fmla="*/ 104440 w 426210"/>
                        <a:gd name="connsiteY539" fmla="*/ 480543 h 1711481"/>
                        <a:gd name="connsiteX540" fmla="*/ 108665 w 426210"/>
                        <a:gd name="connsiteY540" fmla="*/ 479939 h 1711481"/>
                        <a:gd name="connsiteX541" fmla="*/ 108062 w 426210"/>
                        <a:gd name="connsiteY541" fmla="*/ 476921 h 1711481"/>
                        <a:gd name="connsiteX542" fmla="*/ 110477 w 426210"/>
                        <a:gd name="connsiteY542" fmla="*/ 473298 h 1711481"/>
                        <a:gd name="connsiteX543" fmla="*/ 107458 w 426210"/>
                        <a:gd name="connsiteY543" fmla="*/ 467865 h 1711481"/>
                        <a:gd name="connsiteX544" fmla="*/ 109873 w 426210"/>
                        <a:gd name="connsiteY544" fmla="*/ 467261 h 1711481"/>
                        <a:gd name="connsiteX545" fmla="*/ 109873 w 426210"/>
                        <a:gd name="connsiteY545" fmla="*/ 462432 h 1711481"/>
                        <a:gd name="connsiteX546" fmla="*/ 108062 w 426210"/>
                        <a:gd name="connsiteY546" fmla="*/ 458206 h 1711481"/>
                        <a:gd name="connsiteX547" fmla="*/ 105647 w 426210"/>
                        <a:gd name="connsiteY547" fmla="*/ 448547 h 1711481"/>
                        <a:gd name="connsiteX548" fmla="*/ 106251 w 426210"/>
                        <a:gd name="connsiteY548" fmla="*/ 440095 h 1711481"/>
                        <a:gd name="connsiteX549" fmla="*/ 109269 w 426210"/>
                        <a:gd name="connsiteY549" fmla="*/ 440095 h 1711481"/>
                        <a:gd name="connsiteX550" fmla="*/ 115910 w 426210"/>
                        <a:gd name="connsiteY550" fmla="*/ 432851 h 1711481"/>
                        <a:gd name="connsiteX551" fmla="*/ 120739 w 426210"/>
                        <a:gd name="connsiteY551" fmla="*/ 432851 h 1711481"/>
                        <a:gd name="connsiteX552" fmla="*/ 120739 w 426210"/>
                        <a:gd name="connsiteY552" fmla="*/ 427418 h 1711481"/>
                        <a:gd name="connsiteX553" fmla="*/ 127380 w 426210"/>
                        <a:gd name="connsiteY553" fmla="*/ 426210 h 1711481"/>
                        <a:gd name="connsiteX554" fmla="*/ 127984 w 426210"/>
                        <a:gd name="connsiteY554" fmla="*/ 428021 h 1711481"/>
                        <a:gd name="connsiteX555" fmla="*/ 129191 w 426210"/>
                        <a:gd name="connsiteY555" fmla="*/ 428021 h 1711481"/>
                        <a:gd name="connsiteX556" fmla="*/ 130399 w 426210"/>
                        <a:gd name="connsiteY556" fmla="*/ 426814 h 1711481"/>
                        <a:gd name="connsiteX557" fmla="*/ 131002 w 426210"/>
                        <a:gd name="connsiteY557" fmla="*/ 428021 h 1711481"/>
                        <a:gd name="connsiteX558" fmla="*/ 130399 w 426210"/>
                        <a:gd name="connsiteY558" fmla="*/ 429832 h 1711481"/>
                        <a:gd name="connsiteX559" fmla="*/ 130399 w 426210"/>
                        <a:gd name="connsiteY559" fmla="*/ 430436 h 1711481"/>
                        <a:gd name="connsiteX560" fmla="*/ 131002 w 426210"/>
                        <a:gd name="connsiteY560" fmla="*/ 430436 h 1711481"/>
                        <a:gd name="connsiteX561" fmla="*/ 137643 w 426210"/>
                        <a:gd name="connsiteY561" fmla="*/ 428625 h 1711481"/>
                        <a:gd name="connsiteX562" fmla="*/ 141265 w 426210"/>
                        <a:gd name="connsiteY562" fmla="*/ 426210 h 1711481"/>
                        <a:gd name="connsiteX563" fmla="*/ 142473 w 426210"/>
                        <a:gd name="connsiteY563" fmla="*/ 421984 h 1711481"/>
                        <a:gd name="connsiteX564" fmla="*/ 100818 w 426210"/>
                        <a:gd name="connsiteY564" fmla="*/ 405684 h 1711481"/>
                        <a:gd name="connsiteX565" fmla="*/ 105647 w 426210"/>
                        <a:gd name="connsiteY565" fmla="*/ 408099 h 1711481"/>
                        <a:gd name="connsiteX566" fmla="*/ 105647 w 426210"/>
                        <a:gd name="connsiteY566" fmla="*/ 427418 h 1711481"/>
                        <a:gd name="connsiteX567" fmla="*/ 104440 w 426210"/>
                        <a:gd name="connsiteY567" fmla="*/ 432851 h 1711481"/>
                        <a:gd name="connsiteX568" fmla="*/ 99610 w 426210"/>
                        <a:gd name="connsiteY568" fmla="*/ 438888 h 1711481"/>
                        <a:gd name="connsiteX569" fmla="*/ 99006 w 426210"/>
                        <a:gd name="connsiteY569" fmla="*/ 442510 h 1711481"/>
                        <a:gd name="connsiteX570" fmla="*/ 95384 w 426210"/>
                        <a:gd name="connsiteY570" fmla="*/ 447339 h 1711481"/>
                        <a:gd name="connsiteX571" fmla="*/ 91762 w 426210"/>
                        <a:gd name="connsiteY571" fmla="*/ 438284 h 1711481"/>
                        <a:gd name="connsiteX572" fmla="*/ 91159 w 426210"/>
                        <a:gd name="connsiteY572" fmla="*/ 433455 h 1711481"/>
                        <a:gd name="connsiteX573" fmla="*/ 94177 w 426210"/>
                        <a:gd name="connsiteY573" fmla="*/ 429229 h 1711481"/>
                        <a:gd name="connsiteX574" fmla="*/ 94781 w 426210"/>
                        <a:gd name="connsiteY574" fmla="*/ 421381 h 1711481"/>
                        <a:gd name="connsiteX575" fmla="*/ 97195 w 426210"/>
                        <a:gd name="connsiteY575" fmla="*/ 416551 h 1711481"/>
                        <a:gd name="connsiteX576" fmla="*/ 95384 w 426210"/>
                        <a:gd name="connsiteY576" fmla="*/ 414136 h 1711481"/>
                        <a:gd name="connsiteX577" fmla="*/ 98403 w 426210"/>
                        <a:gd name="connsiteY577" fmla="*/ 406288 h 1711481"/>
                        <a:gd name="connsiteX578" fmla="*/ 100818 w 426210"/>
                        <a:gd name="connsiteY578" fmla="*/ 405684 h 1711481"/>
                        <a:gd name="connsiteX579" fmla="*/ 164809 w 426210"/>
                        <a:gd name="connsiteY579" fmla="*/ 404477 h 1711481"/>
                        <a:gd name="connsiteX580" fmla="*/ 161791 w 426210"/>
                        <a:gd name="connsiteY580" fmla="*/ 406892 h 1711481"/>
                        <a:gd name="connsiteX581" fmla="*/ 157565 w 426210"/>
                        <a:gd name="connsiteY581" fmla="*/ 413533 h 1711481"/>
                        <a:gd name="connsiteX582" fmla="*/ 155150 w 426210"/>
                        <a:gd name="connsiteY582" fmla="*/ 413533 h 1711481"/>
                        <a:gd name="connsiteX583" fmla="*/ 155150 w 426210"/>
                        <a:gd name="connsiteY583" fmla="*/ 406288 h 1711481"/>
                        <a:gd name="connsiteX584" fmla="*/ 158772 w 426210"/>
                        <a:gd name="connsiteY584" fmla="*/ 408099 h 1711481"/>
                        <a:gd name="connsiteX585" fmla="*/ 164809 w 426210"/>
                        <a:gd name="connsiteY585" fmla="*/ 404477 h 1711481"/>
                        <a:gd name="connsiteX586" fmla="*/ 147906 w 426210"/>
                        <a:gd name="connsiteY586" fmla="*/ 399044 h 1711481"/>
                        <a:gd name="connsiteX587" fmla="*/ 150321 w 426210"/>
                        <a:gd name="connsiteY587" fmla="*/ 398440 h 1711481"/>
                        <a:gd name="connsiteX588" fmla="*/ 151528 w 426210"/>
                        <a:gd name="connsiteY588" fmla="*/ 404477 h 1711481"/>
                        <a:gd name="connsiteX589" fmla="*/ 146698 w 426210"/>
                        <a:gd name="connsiteY589" fmla="*/ 403873 h 1711481"/>
                        <a:gd name="connsiteX590" fmla="*/ 147906 w 426210"/>
                        <a:gd name="connsiteY590" fmla="*/ 399044 h 1711481"/>
                        <a:gd name="connsiteX591" fmla="*/ 425607 w 426210"/>
                        <a:gd name="connsiteY591" fmla="*/ 305471 h 1711481"/>
                        <a:gd name="connsiteX592" fmla="*/ 426210 w 426210"/>
                        <a:gd name="connsiteY592" fmla="*/ 310300 h 1711481"/>
                        <a:gd name="connsiteX593" fmla="*/ 421985 w 426210"/>
                        <a:gd name="connsiteY593" fmla="*/ 312715 h 1711481"/>
                        <a:gd name="connsiteX594" fmla="*/ 420777 w 426210"/>
                        <a:gd name="connsiteY594" fmla="*/ 309093 h 1711481"/>
                        <a:gd name="connsiteX595" fmla="*/ 425607 w 426210"/>
                        <a:gd name="connsiteY595" fmla="*/ 305471 h 1711481"/>
                        <a:gd name="connsiteX596" fmla="*/ 169639 w 426210"/>
                        <a:gd name="connsiteY596" fmla="*/ 282530 h 1711481"/>
                        <a:gd name="connsiteX597" fmla="*/ 171450 w 426210"/>
                        <a:gd name="connsiteY597" fmla="*/ 287963 h 1711481"/>
                        <a:gd name="connsiteX598" fmla="*/ 172054 w 426210"/>
                        <a:gd name="connsiteY598" fmla="*/ 297019 h 1711481"/>
                        <a:gd name="connsiteX599" fmla="*/ 170846 w 426210"/>
                        <a:gd name="connsiteY599" fmla="*/ 301245 h 1711481"/>
                        <a:gd name="connsiteX600" fmla="*/ 170243 w 426210"/>
                        <a:gd name="connsiteY600" fmla="*/ 306678 h 1711481"/>
                        <a:gd name="connsiteX601" fmla="*/ 170846 w 426210"/>
                        <a:gd name="connsiteY601" fmla="*/ 315130 h 1711481"/>
                        <a:gd name="connsiteX602" fmla="*/ 173865 w 426210"/>
                        <a:gd name="connsiteY602" fmla="*/ 318148 h 1711481"/>
                        <a:gd name="connsiteX603" fmla="*/ 176280 w 426210"/>
                        <a:gd name="connsiteY603" fmla="*/ 327204 h 1711481"/>
                        <a:gd name="connsiteX604" fmla="*/ 179902 w 426210"/>
                        <a:gd name="connsiteY604" fmla="*/ 331430 h 1711481"/>
                        <a:gd name="connsiteX605" fmla="*/ 178091 w 426210"/>
                        <a:gd name="connsiteY605" fmla="*/ 335656 h 1711481"/>
                        <a:gd name="connsiteX606" fmla="*/ 174469 w 426210"/>
                        <a:gd name="connsiteY606" fmla="*/ 334448 h 1711481"/>
                        <a:gd name="connsiteX607" fmla="*/ 171450 w 426210"/>
                        <a:gd name="connsiteY607" fmla="*/ 335656 h 1711481"/>
                        <a:gd name="connsiteX608" fmla="*/ 171450 w 426210"/>
                        <a:gd name="connsiteY608" fmla="*/ 329619 h 1711481"/>
                        <a:gd name="connsiteX609" fmla="*/ 169035 w 426210"/>
                        <a:gd name="connsiteY609" fmla="*/ 330826 h 1711481"/>
                        <a:gd name="connsiteX610" fmla="*/ 164206 w 426210"/>
                        <a:gd name="connsiteY610" fmla="*/ 329015 h 1711481"/>
                        <a:gd name="connsiteX611" fmla="*/ 158772 w 426210"/>
                        <a:gd name="connsiteY611" fmla="*/ 332637 h 1711481"/>
                        <a:gd name="connsiteX612" fmla="*/ 155754 w 426210"/>
                        <a:gd name="connsiteY612" fmla="*/ 327808 h 1711481"/>
                        <a:gd name="connsiteX613" fmla="*/ 153943 w 426210"/>
                        <a:gd name="connsiteY613" fmla="*/ 330826 h 1711481"/>
                        <a:gd name="connsiteX614" fmla="*/ 155150 w 426210"/>
                        <a:gd name="connsiteY614" fmla="*/ 334448 h 1711481"/>
                        <a:gd name="connsiteX615" fmla="*/ 158772 w 426210"/>
                        <a:gd name="connsiteY615" fmla="*/ 335052 h 1711481"/>
                        <a:gd name="connsiteX616" fmla="*/ 166017 w 426210"/>
                        <a:gd name="connsiteY616" fmla="*/ 338674 h 1711481"/>
                        <a:gd name="connsiteX617" fmla="*/ 172658 w 426210"/>
                        <a:gd name="connsiteY617" fmla="*/ 348937 h 1711481"/>
                        <a:gd name="connsiteX618" fmla="*/ 175676 w 426210"/>
                        <a:gd name="connsiteY618" fmla="*/ 348333 h 1711481"/>
                        <a:gd name="connsiteX619" fmla="*/ 175072 w 426210"/>
                        <a:gd name="connsiteY619" fmla="*/ 354370 h 1711481"/>
                        <a:gd name="connsiteX620" fmla="*/ 170243 w 426210"/>
                        <a:gd name="connsiteY620" fmla="*/ 366444 h 1711481"/>
                        <a:gd name="connsiteX621" fmla="*/ 170846 w 426210"/>
                        <a:gd name="connsiteY621" fmla="*/ 374292 h 1711481"/>
                        <a:gd name="connsiteX622" fmla="*/ 169639 w 426210"/>
                        <a:gd name="connsiteY622" fmla="*/ 376707 h 1711481"/>
                        <a:gd name="connsiteX623" fmla="*/ 170846 w 426210"/>
                        <a:gd name="connsiteY623" fmla="*/ 384555 h 1711481"/>
                        <a:gd name="connsiteX624" fmla="*/ 169639 w 426210"/>
                        <a:gd name="connsiteY624" fmla="*/ 389385 h 1711481"/>
                        <a:gd name="connsiteX625" fmla="*/ 164809 w 426210"/>
                        <a:gd name="connsiteY625" fmla="*/ 397233 h 1711481"/>
                        <a:gd name="connsiteX626" fmla="*/ 161187 w 426210"/>
                        <a:gd name="connsiteY626" fmla="*/ 398440 h 1711481"/>
                        <a:gd name="connsiteX627" fmla="*/ 157565 w 426210"/>
                        <a:gd name="connsiteY627" fmla="*/ 397836 h 1711481"/>
                        <a:gd name="connsiteX628" fmla="*/ 155150 w 426210"/>
                        <a:gd name="connsiteY628" fmla="*/ 400855 h 1711481"/>
                        <a:gd name="connsiteX629" fmla="*/ 150321 w 426210"/>
                        <a:gd name="connsiteY629" fmla="*/ 395422 h 1711481"/>
                        <a:gd name="connsiteX630" fmla="*/ 148510 w 426210"/>
                        <a:gd name="connsiteY630" fmla="*/ 390592 h 1711481"/>
                        <a:gd name="connsiteX631" fmla="*/ 146095 w 426210"/>
                        <a:gd name="connsiteY631" fmla="*/ 392403 h 1711481"/>
                        <a:gd name="connsiteX632" fmla="*/ 143680 w 426210"/>
                        <a:gd name="connsiteY632" fmla="*/ 399044 h 1711481"/>
                        <a:gd name="connsiteX633" fmla="*/ 144284 w 426210"/>
                        <a:gd name="connsiteY633" fmla="*/ 403873 h 1711481"/>
                        <a:gd name="connsiteX634" fmla="*/ 150924 w 426210"/>
                        <a:gd name="connsiteY634" fmla="*/ 408703 h 1711481"/>
                        <a:gd name="connsiteX635" fmla="*/ 148510 w 426210"/>
                        <a:gd name="connsiteY635" fmla="*/ 412929 h 1711481"/>
                        <a:gd name="connsiteX636" fmla="*/ 144887 w 426210"/>
                        <a:gd name="connsiteY636" fmla="*/ 411721 h 1711481"/>
                        <a:gd name="connsiteX637" fmla="*/ 144284 w 426210"/>
                        <a:gd name="connsiteY637" fmla="*/ 407496 h 1711481"/>
                        <a:gd name="connsiteX638" fmla="*/ 138850 w 426210"/>
                        <a:gd name="connsiteY638" fmla="*/ 407496 h 1711481"/>
                        <a:gd name="connsiteX639" fmla="*/ 137643 w 426210"/>
                        <a:gd name="connsiteY639" fmla="*/ 411721 h 1711481"/>
                        <a:gd name="connsiteX640" fmla="*/ 138247 w 426210"/>
                        <a:gd name="connsiteY640" fmla="*/ 415344 h 1711481"/>
                        <a:gd name="connsiteX641" fmla="*/ 134021 w 426210"/>
                        <a:gd name="connsiteY641" fmla="*/ 417758 h 1711481"/>
                        <a:gd name="connsiteX642" fmla="*/ 134021 w 426210"/>
                        <a:gd name="connsiteY642" fmla="*/ 424399 h 1711481"/>
                        <a:gd name="connsiteX643" fmla="*/ 137039 w 426210"/>
                        <a:gd name="connsiteY643" fmla="*/ 424399 h 1711481"/>
                        <a:gd name="connsiteX644" fmla="*/ 137039 w 426210"/>
                        <a:gd name="connsiteY644" fmla="*/ 428625 h 1711481"/>
                        <a:gd name="connsiteX645" fmla="*/ 134021 w 426210"/>
                        <a:gd name="connsiteY645" fmla="*/ 429832 h 1711481"/>
                        <a:gd name="connsiteX646" fmla="*/ 132813 w 426210"/>
                        <a:gd name="connsiteY646" fmla="*/ 429832 h 1711481"/>
                        <a:gd name="connsiteX647" fmla="*/ 131002 w 426210"/>
                        <a:gd name="connsiteY647" fmla="*/ 429832 h 1711481"/>
                        <a:gd name="connsiteX648" fmla="*/ 130399 w 426210"/>
                        <a:gd name="connsiteY648" fmla="*/ 429832 h 1711481"/>
                        <a:gd name="connsiteX649" fmla="*/ 131002 w 426210"/>
                        <a:gd name="connsiteY649" fmla="*/ 428021 h 1711481"/>
                        <a:gd name="connsiteX650" fmla="*/ 131002 w 426210"/>
                        <a:gd name="connsiteY650" fmla="*/ 426814 h 1711481"/>
                        <a:gd name="connsiteX651" fmla="*/ 122550 w 426210"/>
                        <a:gd name="connsiteY651" fmla="*/ 425003 h 1711481"/>
                        <a:gd name="connsiteX652" fmla="*/ 120739 w 426210"/>
                        <a:gd name="connsiteY652" fmla="*/ 421984 h 1711481"/>
                        <a:gd name="connsiteX653" fmla="*/ 122550 w 426210"/>
                        <a:gd name="connsiteY653" fmla="*/ 417155 h 1711481"/>
                        <a:gd name="connsiteX654" fmla="*/ 120739 w 426210"/>
                        <a:gd name="connsiteY654" fmla="*/ 414136 h 1711481"/>
                        <a:gd name="connsiteX655" fmla="*/ 120739 w 426210"/>
                        <a:gd name="connsiteY655" fmla="*/ 408099 h 1711481"/>
                        <a:gd name="connsiteX656" fmla="*/ 124965 w 426210"/>
                        <a:gd name="connsiteY656" fmla="*/ 407496 h 1711481"/>
                        <a:gd name="connsiteX657" fmla="*/ 126173 w 426210"/>
                        <a:gd name="connsiteY657" fmla="*/ 403873 h 1711481"/>
                        <a:gd name="connsiteX658" fmla="*/ 120136 w 426210"/>
                        <a:gd name="connsiteY658" fmla="*/ 401459 h 1711481"/>
                        <a:gd name="connsiteX659" fmla="*/ 121343 w 426210"/>
                        <a:gd name="connsiteY659" fmla="*/ 393610 h 1711481"/>
                        <a:gd name="connsiteX660" fmla="*/ 121343 w 426210"/>
                        <a:gd name="connsiteY660" fmla="*/ 385159 h 1711481"/>
                        <a:gd name="connsiteX661" fmla="*/ 126173 w 426210"/>
                        <a:gd name="connsiteY661" fmla="*/ 382744 h 1711481"/>
                        <a:gd name="connsiteX662" fmla="*/ 124362 w 426210"/>
                        <a:gd name="connsiteY662" fmla="*/ 376707 h 1711481"/>
                        <a:gd name="connsiteX663" fmla="*/ 131002 w 426210"/>
                        <a:gd name="connsiteY663" fmla="*/ 373085 h 1711481"/>
                        <a:gd name="connsiteX664" fmla="*/ 124362 w 426210"/>
                        <a:gd name="connsiteY664" fmla="*/ 371274 h 1711481"/>
                        <a:gd name="connsiteX665" fmla="*/ 128587 w 426210"/>
                        <a:gd name="connsiteY665" fmla="*/ 358596 h 1711481"/>
                        <a:gd name="connsiteX666" fmla="*/ 127984 w 426210"/>
                        <a:gd name="connsiteY666" fmla="*/ 353766 h 1711481"/>
                        <a:gd name="connsiteX667" fmla="*/ 132210 w 426210"/>
                        <a:gd name="connsiteY667" fmla="*/ 353163 h 1711481"/>
                        <a:gd name="connsiteX668" fmla="*/ 133417 w 426210"/>
                        <a:gd name="connsiteY668" fmla="*/ 349540 h 1711481"/>
                        <a:gd name="connsiteX669" fmla="*/ 129795 w 426210"/>
                        <a:gd name="connsiteY669" fmla="*/ 348937 h 1711481"/>
                        <a:gd name="connsiteX670" fmla="*/ 126776 w 426210"/>
                        <a:gd name="connsiteY670" fmla="*/ 345315 h 1711481"/>
                        <a:gd name="connsiteX671" fmla="*/ 131002 w 426210"/>
                        <a:gd name="connsiteY671" fmla="*/ 339881 h 1711481"/>
                        <a:gd name="connsiteX672" fmla="*/ 127380 w 426210"/>
                        <a:gd name="connsiteY672" fmla="*/ 338674 h 1711481"/>
                        <a:gd name="connsiteX673" fmla="*/ 127380 w 426210"/>
                        <a:gd name="connsiteY673" fmla="*/ 334448 h 1711481"/>
                        <a:gd name="connsiteX674" fmla="*/ 129191 w 426210"/>
                        <a:gd name="connsiteY674" fmla="*/ 332033 h 1711481"/>
                        <a:gd name="connsiteX675" fmla="*/ 129795 w 426210"/>
                        <a:gd name="connsiteY675" fmla="*/ 325996 h 1711481"/>
                        <a:gd name="connsiteX676" fmla="*/ 132813 w 426210"/>
                        <a:gd name="connsiteY676" fmla="*/ 321771 h 1711481"/>
                        <a:gd name="connsiteX677" fmla="*/ 131606 w 426210"/>
                        <a:gd name="connsiteY677" fmla="*/ 317545 h 1711481"/>
                        <a:gd name="connsiteX678" fmla="*/ 137039 w 426210"/>
                        <a:gd name="connsiteY678" fmla="*/ 315734 h 1711481"/>
                        <a:gd name="connsiteX679" fmla="*/ 139454 w 426210"/>
                        <a:gd name="connsiteY679" fmla="*/ 312715 h 1711481"/>
                        <a:gd name="connsiteX680" fmla="*/ 137039 w 426210"/>
                        <a:gd name="connsiteY680" fmla="*/ 309093 h 1711481"/>
                        <a:gd name="connsiteX681" fmla="*/ 137643 w 426210"/>
                        <a:gd name="connsiteY681" fmla="*/ 303056 h 1711481"/>
                        <a:gd name="connsiteX682" fmla="*/ 143076 w 426210"/>
                        <a:gd name="connsiteY682" fmla="*/ 302452 h 1711481"/>
                        <a:gd name="connsiteX683" fmla="*/ 143680 w 426210"/>
                        <a:gd name="connsiteY683" fmla="*/ 298830 h 1711481"/>
                        <a:gd name="connsiteX684" fmla="*/ 148510 w 426210"/>
                        <a:gd name="connsiteY684" fmla="*/ 297623 h 1711481"/>
                        <a:gd name="connsiteX685" fmla="*/ 145491 w 426210"/>
                        <a:gd name="connsiteY685" fmla="*/ 291586 h 1711481"/>
                        <a:gd name="connsiteX686" fmla="*/ 146698 w 426210"/>
                        <a:gd name="connsiteY686" fmla="*/ 290378 h 1711481"/>
                        <a:gd name="connsiteX687" fmla="*/ 155754 w 426210"/>
                        <a:gd name="connsiteY687" fmla="*/ 288567 h 1711481"/>
                        <a:gd name="connsiteX688" fmla="*/ 158169 w 426210"/>
                        <a:gd name="connsiteY688" fmla="*/ 292189 h 1711481"/>
                        <a:gd name="connsiteX689" fmla="*/ 161791 w 426210"/>
                        <a:gd name="connsiteY689" fmla="*/ 290378 h 1711481"/>
                        <a:gd name="connsiteX690" fmla="*/ 159376 w 426210"/>
                        <a:gd name="connsiteY690" fmla="*/ 286756 h 1711481"/>
                        <a:gd name="connsiteX691" fmla="*/ 161791 w 426210"/>
                        <a:gd name="connsiteY691" fmla="*/ 283738 h 1711481"/>
                        <a:gd name="connsiteX692" fmla="*/ 166621 w 426210"/>
                        <a:gd name="connsiteY692" fmla="*/ 287360 h 1711481"/>
                        <a:gd name="connsiteX693" fmla="*/ 167224 w 426210"/>
                        <a:gd name="connsiteY693" fmla="*/ 282530 h 1711481"/>
                        <a:gd name="connsiteX694" fmla="*/ 169639 w 426210"/>
                        <a:gd name="connsiteY694" fmla="*/ 282530 h 1711481"/>
                        <a:gd name="connsiteX695" fmla="*/ 166621 w 426210"/>
                        <a:gd name="connsiteY695" fmla="*/ 260797 h 1711481"/>
                        <a:gd name="connsiteX696" fmla="*/ 168432 w 426210"/>
                        <a:gd name="connsiteY696" fmla="*/ 263815 h 1711481"/>
                        <a:gd name="connsiteX697" fmla="*/ 166621 w 426210"/>
                        <a:gd name="connsiteY697" fmla="*/ 267438 h 1711481"/>
                        <a:gd name="connsiteX698" fmla="*/ 160584 w 426210"/>
                        <a:gd name="connsiteY698" fmla="*/ 267438 h 1711481"/>
                        <a:gd name="connsiteX699" fmla="*/ 159376 w 426210"/>
                        <a:gd name="connsiteY699" fmla="*/ 263212 h 1711481"/>
                        <a:gd name="connsiteX700" fmla="*/ 166621 w 426210"/>
                        <a:gd name="connsiteY700" fmla="*/ 260797 h 1711481"/>
                        <a:gd name="connsiteX701" fmla="*/ 239064 w 426210"/>
                        <a:gd name="connsiteY701" fmla="*/ 158772 h 1711481"/>
                        <a:gd name="connsiteX702" fmla="*/ 241479 w 426210"/>
                        <a:gd name="connsiteY702" fmla="*/ 166017 h 1711481"/>
                        <a:gd name="connsiteX703" fmla="*/ 240271 w 426210"/>
                        <a:gd name="connsiteY703" fmla="*/ 172054 h 1711481"/>
                        <a:gd name="connsiteX704" fmla="*/ 239064 w 426210"/>
                        <a:gd name="connsiteY704" fmla="*/ 177487 h 1711481"/>
                        <a:gd name="connsiteX705" fmla="*/ 236649 w 426210"/>
                        <a:gd name="connsiteY705" fmla="*/ 176279 h 1711481"/>
                        <a:gd name="connsiteX706" fmla="*/ 238460 w 426210"/>
                        <a:gd name="connsiteY706" fmla="*/ 171450 h 1711481"/>
                        <a:gd name="connsiteX707" fmla="*/ 236046 w 426210"/>
                        <a:gd name="connsiteY707" fmla="*/ 159980 h 1711481"/>
                        <a:gd name="connsiteX708" fmla="*/ 239064 w 426210"/>
                        <a:gd name="connsiteY708" fmla="*/ 158772 h 1711481"/>
                        <a:gd name="connsiteX709" fmla="*/ 295812 w 426210"/>
                        <a:gd name="connsiteY709" fmla="*/ 0 h 1711481"/>
                        <a:gd name="connsiteX710" fmla="*/ 294001 w 426210"/>
                        <a:gd name="connsiteY710" fmla="*/ 6037 h 1711481"/>
                        <a:gd name="connsiteX711" fmla="*/ 289775 w 426210"/>
                        <a:gd name="connsiteY711" fmla="*/ 6037 h 1711481"/>
                        <a:gd name="connsiteX712" fmla="*/ 292190 w 426210"/>
                        <a:gd name="connsiteY712" fmla="*/ 604 h 1711481"/>
                        <a:gd name="connsiteX713" fmla="*/ 295812 w 426210"/>
                        <a:gd name="connsiteY713" fmla="*/ 0 h 17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Lst>
                      <a:rect l="l" t="t" r="r" b="b"/>
                      <a:pathLst>
                        <a:path w="426210" h="1711481">
                          <a:moveTo>
                            <a:pt x="338070" y="1610664"/>
                          </a:moveTo>
                          <a:lnTo>
                            <a:pt x="336863" y="1613079"/>
                          </a:lnTo>
                          <a:lnTo>
                            <a:pt x="338674" y="1616097"/>
                          </a:lnTo>
                          <a:lnTo>
                            <a:pt x="342900" y="1615494"/>
                          </a:lnTo>
                          <a:lnTo>
                            <a:pt x="345315" y="1621531"/>
                          </a:lnTo>
                          <a:lnTo>
                            <a:pt x="344711" y="1623945"/>
                          </a:lnTo>
                          <a:lnTo>
                            <a:pt x="346522" y="1629379"/>
                          </a:lnTo>
                          <a:lnTo>
                            <a:pt x="347126" y="1635416"/>
                          </a:lnTo>
                          <a:lnTo>
                            <a:pt x="346522" y="1642660"/>
                          </a:lnTo>
                          <a:lnTo>
                            <a:pt x="348937" y="1644471"/>
                          </a:lnTo>
                          <a:lnTo>
                            <a:pt x="352559" y="1650508"/>
                          </a:lnTo>
                          <a:lnTo>
                            <a:pt x="353163" y="1658356"/>
                          </a:lnTo>
                          <a:lnTo>
                            <a:pt x="351955" y="1660771"/>
                          </a:lnTo>
                          <a:lnTo>
                            <a:pt x="354974" y="1663789"/>
                          </a:lnTo>
                          <a:lnTo>
                            <a:pt x="356181" y="1668015"/>
                          </a:lnTo>
                          <a:lnTo>
                            <a:pt x="352559" y="1672241"/>
                          </a:lnTo>
                          <a:lnTo>
                            <a:pt x="350748" y="1676467"/>
                          </a:lnTo>
                          <a:lnTo>
                            <a:pt x="351955" y="1678882"/>
                          </a:lnTo>
                          <a:lnTo>
                            <a:pt x="348333" y="1680693"/>
                          </a:lnTo>
                          <a:lnTo>
                            <a:pt x="348937" y="1684919"/>
                          </a:lnTo>
                          <a:lnTo>
                            <a:pt x="347730" y="1687937"/>
                          </a:lnTo>
                          <a:lnTo>
                            <a:pt x="347730" y="1692163"/>
                          </a:lnTo>
                          <a:lnTo>
                            <a:pt x="350748" y="1693974"/>
                          </a:lnTo>
                          <a:lnTo>
                            <a:pt x="348333" y="1701218"/>
                          </a:lnTo>
                          <a:lnTo>
                            <a:pt x="345918" y="1703030"/>
                          </a:lnTo>
                          <a:lnTo>
                            <a:pt x="342296" y="1698804"/>
                          </a:lnTo>
                          <a:lnTo>
                            <a:pt x="339278" y="1698804"/>
                          </a:lnTo>
                          <a:lnTo>
                            <a:pt x="337467" y="1701823"/>
                          </a:lnTo>
                          <a:lnTo>
                            <a:pt x="338070" y="1706048"/>
                          </a:lnTo>
                          <a:lnTo>
                            <a:pt x="333844" y="1711482"/>
                          </a:lnTo>
                          <a:lnTo>
                            <a:pt x="329619" y="1709670"/>
                          </a:lnTo>
                          <a:lnTo>
                            <a:pt x="330826" y="1700615"/>
                          </a:lnTo>
                          <a:lnTo>
                            <a:pt x="328411" y="1699408"/>
                          </a:lnTo>
                          <a:lnTo>
                            <a:pt x="325393" y="1694578"/>
                          </a:lnTo>
                          <a:lnTo>
                            <a:pt x="327204" y="1692163"/>
                          </a:lnTo>
                          <a:lnTo>
                            <a:pt x="322978" y="1688541"/>
                          </a:lnTo>
                          <a:lnTo>
                            <a:pt x="324185" y="1684919"/>
                          </a:lnTo>
                          <a:lnTo>
                            <a:pt x="320563" y="1679485"/>
                          </a:lnTo>
                          <a:lnTo>
                            <a:pt x="318149" y="1679485"/>
                          </a:lnTo>
                          <a:lnTo>
                            <a:pt x="316337" y="1675863"/>
                          </a:lnTo>
                          <a:lnTo>
                            <a:pt x="318149" y="1673448"/>
                          </a:lnTo>
                          <a:lnTo>
                            <a:pt x="316941" y="1668619"/>
                          </a:lnTo>
                          <a:lnTo>
                            <a:pt x="313923" y="1666808"/>
                          </a:lnTo>
                          <a:lnTo>
                            <a:pt x="312112" y="1661978"/>
                          </a:lnTo>
                          <a:lnTo>
                            <a:pt x="309093" y="1662582"/>
                          </a:lnTo>
                          <a:lnTo>
                            <a:pt x="307282" y="1658356"/>
                          </a:lnTo>
                          <a:lnTo>
                            <a:pt x="304867" y="1656545"/>
                          </a:lnTo>
                          <a:lnTo>
                            <a:pt x="301245" y="1657752"/>
                          </a:lnTo>
                          <a:lnTo>
                            <a:pt x="300641" y="1651715"/>
                          </a:lnTo>
                          <a:lnTo>
                            <a:pt x="301245" y="1643867"/>
                          </a:lnTo>
                          <a:lnTo>
                            <a:pt x="299434" y="1642660"/>
                          </a:lnTo>
                          <a:lnTo>
                            <a:pt x="298227" y="1634208"/>
                          </a:lnTo>
                          <a:lnTo>
                            <a:pt x="302453" y="1631190"/>
                          </a:lnTo>
                          <a:lnTo>
                            <a:pt x="302453" y="1623945"/>
                          </a:lnTo>
                          <a:lnTo>
                            <a:pt x="304867" y="1620927"/>
                          </a:lnTo>
                          <a:lnTo>
                            <a:pt x="310301" y="1620323"/>
                          </a:lnTo>
                          <a:lnTo>
                            <a:pt x="314526" y="1621531"/>
                          </a:lnTo>
                          <a:lnTo>
                            <a:pt x="318752" y="1616701"/>
                          </a:lnTo>
                          <a:lnTo>
                            <a:pt x="329619" y="1616097"/>
                          </a:lnTo>
                          <a:lnTo>
                            <a:pt x="330222" y="1613079"/>
                          </a:lnTo>
                          <a:lnTo>
                            <a:pt x="333844" y="1611268"/>
                          </a:lnTo>
                          <a:lnTo>
                            <a:pt x="338070" y="1610664"/>
                          </a:lnTo>
                          <a:close/>
                          <a:moveTo>
                            <a:pt x="310301" y="1568405"/>
                          </a:moveTo>
                          <a:lnTo>
                            <a:pt x="312112" y="1573235"/>
                          </a:lnTo>
                          <a:lnTo>
                            <a:pt x="312715" y="1578065"/>
                          </a:lnTo>
                          <a:lnTo>
                            <a:pt x="319356" y="1582894"/>
                          </a:lnTo>
                          <a:lnTo>
                            <a:pt x="318752" y="1585912"/>
                          </a:lnTo>
                          <a:lnTo>
                            <a:pt x="316337" y="1588327"/>
                          </a:lnTo>
                          <a:lnTo>
                            <a:pt x="312715" y="1596176"/>
                          </a:lnTo>
                          <a:lnTo>
                            <a:pt x="309093" y="1597383"/>
                          </a:lnTo>
                          <a:lnTo>
                            <a:pt x="303660" y="1601608"/>
                          </a:lnTo>
                          <a:lnTo>
                            <a:pt x="301245" y="1606438"/>
                          </a:lnTo>
                          <a:lnTo>
                            <a:pt x="297019" y="1610060"/>
                          </a:lnTo>
                          <a:lnTo>
                            <a:pt x="292793" y="1604627"/>
                          </a:lnTo>
                          <a:lnTo>
                            <a:pt x="294001" y="1600401"/>
                          </a:lnTo>
                          <a:lnTo>
                            <a:pt x="292190" y="1596779"/>
                          </a:lnTo>
                          <a:lnTo>
                            <a:pt x="294604" y="1593761"/>
                          </a:lnTo>
                          <a:lnTo>
                            <a:pt x="293397" y="1585309"/>
                          </a:lnTo>
                          <a:lnTo>
                            <a:pt x="300038" y="1581083"/>
                          </a:lnTo>
                          <a:lnTo>
                            <a:pt x="309093" y="1578668"/>
                          </a:lnTo>
                          <a:lnTo>
                            <a:pt x="309093" y="1569613"/>
                          </a:lnTo>
                          <a:lnTo>
                            <a:pt x="310301" y="1568405"/>
                          </a:lnTo>
                          <a:close/>
                          <a:moveTo>
                            <a:pt x="241479" y="1447665"/>
                          </a:moveTo>
                          <a:lnTo>
                            <a:pt x="247516" y="1451288"/>
                          </a:lnTo>
                          <a:lnTo>
                            <a:pt x="246308" y="1457929"/>
                          </a:lnTo>
                          <a:lnTo>
                            <a:pt x="249931" y="1460947"/>
                          </a:lnTo>
                          <a:lnTo>
                            <a:pt x="251742" y="1459136"/>
                          </a:lnTo>
                          <a:lnTo>
                            <a:pt x="258382" y="1465776"/>
                          </a:lnTo>
                          <a:lnTo>
                            <a:pt x="260797" y="1474228"/>
                          </a:lnTo>
                          <a:lnTo>
                            <a:pt x="258382" y="1479058"/>
                          </a:lnTo>
                          <a:lnTo>
                            <a:pt x="254157" y="1473625"/>
                          </a:lnTo>
                          <a:lnTo>
                            <a:pt x="249327" y="1471813"/>
                          </a:lnTo>
                          <a:lnTo>
                            <a:pt x="245101" y="1473021"/>
                          </a:lnTo>
                          <a:lnTo>
                            <a:pt x="240875" y="1477247"/>
                          </a:lnTo>
                          <a:lnTo>
                            <a:pt x="236649" y="1475436"/>
                          </a:lnTo>
                          <a:lnTo>
                            <a:pt x="234234" y="1473021"/>
                          </a:lnTo>
                          <a:lnTo>
                            <a:pt x="234838" y="1468191"/>
                          </a:lnTo>
                          <a:lnTo>
                            <a:pt x="228801" y="1464569"/>
                          </a:lnTo>
                          <a:lnTo>
                            <a:pt x="227594" y="1460344"/>
                          </a:lnTo>
                          <a:lnTo>
                            <a:pt x="230009" y="1457325"/>
                          </a:lnTo>
                          <a:lnTo>
                            <a:pt x="230009" y="1454307"/>
                          </a:lnTo>
                          <a:lnTo>
                            <a:pt x="232423" y="1450080"/>
                          </a:lnTo>
                          <a:lnTo>
                            <a:pt x="236649" y="1450684"/>
                          </a:lnTo>
                          <a:lnTo>
                            <a:pt x="241479" y="1447665"/>
                          </a:lnTo>
                          <a:close/>
                          <a:moveTo>
                            <a:pt x="275890" y="1446458"/>
                          </a:moveTo>
                          <a:lnTo>
                            <a:pt x="279512" y="1447665"/>
                          </a:lnTo>
                          <a:lnTo>
                            <a:pt x="283738" y="1454307"/>
                          </a:lnTo>
                          <a:lnTo>
                            <a:pt x="282530" y="1466381"/>
                          </a:lnTo>
                          <a:lnTo>
                            <a:pt x="281323" y="1467588"/>
                          </a:lnTo>
                          <a:lnTo>
                            <a:pt x="268042" y="1455514"/>
                          </a:lnTo>
                          <a:lnTo>
                            <a:pt x="275286" y="1449477"/>
                          </a:lnTo>
                          <a:lnTo>
                            <a:pt x="275890" y="1446458"/>
                          </a:lnTo>
                          <a:close/>
                          <a:moveTo>
                            <a:pt x="282530" y="1426536"/>
                          </a:moveTo>
                          <a:lnTo>
                            <a:pt x="284945" y="1429555"/>
                          </a:lnTo>
                          <a:lnTo>
                            <a:pt x="284945" y="1438610"/>
                          </a:lnTo>
                          <a:lnTo>
                            <a:pt x="287360" y="1443440"/>
                          </a:lnTo>
                          <a:lnTo>
                            <a:pt x="285549" y="1444647"/>
                          </a:lnTo>
                          <a:lnTo>
                            <a:pt x="281323" y="1438610"/>
                          </a:lnTo>
                          <a:lnTo>
                            <a:pt x="283134" y="1435592"/>
                          </a:lnTo>
                          <a:lnTo>
                            <a:pt x="280719" y="1433781"/>
                          </a:lnTo>
                          <a:lnTo>
                            <a:pt x="278908" y="1427744"/>
                          </a:lnTo>
                          <a:lnTo>
                            <a:pt x="282530" y="1426536"/>
                          </a:lnTo>
                          <a:close/>
                          <a:moveTo>
                            <a:pt x="271664" y="1404200"/>
                          </a:moveTo>
                          <a:lnTo>
                            <a:pt x="275286" y="1405407"/>
                          </a:lnTo>
                          <a:lnTo>
                            <a:pt x="275890" y="1411444"/>
                          </a:lnTo>
                          <a:lnTo>
                            <a:pt x="271664" y="1416877"/>
                          </a:lnTo>
                          <a:lnTo>
                            <a:pt x="268645" y="1418085"/>
                          </a:lnTo>
                          <a:lnTo>
                            <a:pt x="267438" y="1422310"/>
                          </a:lnTo>
                          <a:lnTo>
                            <a:pt x="271664" y="1427744"/>
                          </a:lnTo>
                          <a:lnTo>
                            <a:pt x="272871" y="1431969"/>
                          </a:lnTo>
                          <a:lnTo>
                            <a:pt x="276493" y="1434384"/>
                          </a:lnTo>
                          <a:lnTo>
                            <a:pt x="277097" y="1438610"/>
                          </a:lnTo>
                          <a:lnTo>
                            <a:pt x="274682" y="1444647"/>
                          </a:lnTo>
                          <a:lnTo>
                            <a:pt x="268042" y="1445251"/>
                          </a:lnTo>
                          <a:lnTo>
                            <a:pt x="268042" y="1452495"/>
                          </a:lnTo>
                          <a:lnTo>
                            <a:pt x="264419" y="1452495"/>
                          </a:lnTo>
                          <a:lnTo>
                            <a:pt x="263816" y="1444647"/>
                          </a:lnTo>
                          <a:lnTo>
                            <a:pt x="271664" y="1441025"/>
                          </a:lnTo>
                          <a:lnTo>
                            <a:pt x="272268" y="1436799"/>
                          </a:lnTo>
                          <a:lnTo>
                            <a:pt x="269853" y="1434988"/>
                          </a:lnTo>
                          <a:lnTo>
                            <a:pt x="263212" y="1441628"/>
                          </a:lnTo>
                          <a:lnTo>
                            <a:pt x="263212" y="1436196"/>
                          </a:lnTo>
                          <a:lnTo>
                            <a:pt x="257779" y="1426536"/>
                          </a:lnTo>
                          <a:lnTo>
                            <a:pt x="257175" y="1416274"/>
                          </a:lnTo>
                          <a:lnTo>
                            <a:pt x="261401" y="1413859"/>
                          </a:lnTo>
                          <a:lnTo>
                            <a:pt x="264419" y="1411444"/>
                          </a:lnTo>
                          <a:lnTo>
                            <a:pt x="265023" y="1406011"/>
                          </a:lnTo>
                          <a:lnTo>
                            <a:pt x="271664" y="1404200"/>
                          </a:lnTo>
                          <a:close/>
                          <a:moveTo>
                            <a:pt x="211898" y="1397559"/>
                          </a:moveTo>
                          <a:lnTo>
                            <a:pt x="215520" y="1404803"/>
                          </a:lnTo>
                          <a:lnTo>
                            <a:pt x="212501" y="1406614"/>
                          </a:lnTo>
                          <a:lnTo>
                            <a:pt x="208879" y="1401785"/>
                          </a:lnTo>
                          <a:lnTo>
                            <a:pt x="211898" y="1397559"/>
                          </a:lnTo>
                          <a:close/>
                          <a:moveTo>
                            <a:pt x="189561" y="1378240"/>
                          </a:moveTo>
                          <a:lnTo>
                            <a:pt x="192580" y="1380655"/>
                          </a:lnTo>
                          <a:lnTo>
                            <a:pt x="190165" y="1387900"/>
                          </a:lnTo>
                          <a:lnTo>
                            <a:pt x="189561" y="1394541"/>
                          </a:lnTo>
                          <a:lnTo>
                            <a:pt x="194994" y="1401785"/>
                          </a:lnTo>
                          <a:lnTo>
                            <a:pt x="203446" y="1406011"/>
                          </a:lnTo>
                          <a:lnTo>
                            <a:pt x="205861" y="1408425"/>
                          </a:lnTo>
                          <a:lnTo>
                            <a:pt x="203446" y="1412651"/>
                          </a:lnTo>
                          <a:lnTo>
                            <a:pt x="197409" y="1410840"/>
                          </a:lnTo>
                          <a:lnTo>
                            <a:pt x="188957" y="1406614"/>
                          </a:lnTo>
                          <a:lnTo>
                            <a:pt x="184128" y="1401181"/>
                          </a:lnTo>
                          <a:lnTo>
                            <a:pt x="181109" y="1395748"/>
                          </a:lnTo>
                          <a:lnTo>
                            <a:pt x="181109" y="1388504"/>
                          </a:lnTo>
                          <a:lnTo>
                            <a:pt x="182920" y="1381863"/>
                          </a:lnTo>
                          <a:lnTo>
                            <a:pt x="189561" y="1378240"/>
                          </a:lnTo>
                          <a:close/>
                          <a:moveTo>
                            <a:pt x="172054" y="1354092"/>
                          </a:moveTo>
                          <a:lnTo>
                            <a:pt x="175072" y="1356507"/>
                          </a:lnTo>
                          <a:lnTo>
                            <a:pt x="173865" y="1361337"/>
                          </a:lnTo>
                          <a:lnTo>
                            <a:pt x="170243" y="1358319"/>
                          </a:lnTo>
                          <a:lnTo>
                            <a:pt x="172054" y="1354092"/>
                          </a:lnTo>
                          <a:close/>
                          <a:moveTo>
                            <a:pt x="290379" y="1332963"/>
                          </a:moveTo>
                          <a:lnTo>
                            <a:pt x="291586" y="1342018"/>
                          </a:lnTo>
                          <a:lnTo>
                            <a:pt x="294001" y="1343226"/>
                          </a:lnTo>
                          <a:lnTo>
                            <a:pt x="295812" y="1355300"/>
                          </a:lnTo>
                          <a:lnTo>
                            <a:pt x="292190" y="1355300"/>
                          </a:lnTo>
                          <a:lnTo>
                            <a:pt x="292190" y="1345037"/>
                          </a:lnTo>
                          <a:lnTo>
                            <a:pt x="289171" y="1339000"/>
                          </a:lnTo>
                          <a:lnTo>
                            <a:pt x="290379" y="1332963"/>
                          </a:lnTo>
                          <a:close/>
                          <a:moveTo>
                            <a:pt x="119532" y="1192906"/>
                          </a:moveTo>
                          <a:lnTo>
                            <a:pt x="124965" y="1198339"/>
                          </a:lnTo>
                          <a:lnTo>
                            <a:pt x="127380" y="1203772"/>
                          </a:lnTo>
                          <a:lnTo>
                            <a:pt x="128587" y="1209809"/>
                          </a:lnTo>
                          <a:lnTo>
                            <a:pt x="126776" y="1215242"/>
                          </a:lnTo>
                          <a:lnTo>
                            <a:pt x="124362" y="1218261"/>
                          </a:lnTo>
                          <a:lnTo>
                            <a:pt x="119532" y="1219468"/>
                          </a:lnTo>
                          <a:lnTo>
                            <a:pt x="115910" y="1217657"/>
                          </a:lnTo>
                          <a:lnTo>
                            <a:pt x="108062" y="1218261"/>
                          </a:lnTo>
                          <a:lnTo>
                            <a:pt x="105647" y="1213431"/>
                          </a:lnTo>
                          <a:lnTo>
                            <a:pt x="105647" y="1199546"/>
                          </a:lnTo>
                          <a:lnTo>
                            <a:pt x="114702" y="1199546"/>
                          </a:lnTo>
                          <a:lnTo>
                            <a:pt x="119532" y="1192906"/>
                          </a:lnTo>
                          <a:close/>
                          <a:moveTo>
                            <a:pt x="63388" y="846987"/>
                          </a:moveTo>
                          <a:lnTo>
                            <a:pt x="72444" y="854232"/>
                          </a:lnTo>
                          <a:lnTo>
                            <a:pt x="73048" y="865098"/>
                          </a:lnTo>
                          <a:lnTo>
                            <a:pt x="78481" y="869928"/>
                          </a:lnTo>
                          <a:lnTo>
                            <a:pt x="77273" y="879587"/>
                          </a:lnTo>
                          <a:lnTo>
                            <a:pt x="80292" y="886831"/>
                          </a:lnTo>
                          <a:lnTo>
                            <a:pt x="80292" y="891660"/>
                          </a:lnTo>
                          <a:lnTo>
                            <a:pt x="76066" y="894679"/>
                          </a:lnTo>
                          <a:lnTo>
                            <a:pt x="76670" y="897094"/>
                          </a:lnTo>
                          <a:lnTo>
                            <a:pt x="71236" y="901320"/>
                          </a:lnTo>
                          <a:lnTo>
                            <a:pt x="68822" y="906753"/>
                          </a:lnTo>
                          <a:lnTo>
                            <a:pt x="69425" y="910979"/>
                          </a:lnTo>
                          <a:lnTo>
                            <a:pt x="73651" y="912186"/>
                          </a:lnTo>
                          <a:lnTo>
                            <a:pt x="74255" y="914601"/>
                          </a:lnTo>
                          <a:lnTo>
                            <a:pt x="67011" y="924260"/>
                          </a:lnTo>
                          <a:lnTo>
                            <a:pt x="66407" y="926675"/>
                          </a:lnTo>
                          <a:lnTo>
                            <a:pt x="59766" y="927882"/>
                          </a:lnTo>
                          <a:lnTo>
                            <a:pt x="56144" y="926675"/>
                          </a:lnTo>
                          <a:lnTo>
                            <a:pt x="52522" y="923053"/>
                          </a:lnTo>
                          <a:lnTo>
                            <a:pt x="46485" y="920034"/>
                          </a:lnTo>
                          <a:lnTo>
                            <a:pt x="43466" y="920638"/>
                          </a:lnTo>
                          <a:lnTo>
                            <a:pt x="39844" y="923657"/>
                          </a:lnTo>
                          <a:lnTo>
                            <a:pt x="36222" y="921242"/>
                          </a:lnTo>
                          <a:lnTo>
                            <a:pt x="41655" y="912790"/>
                          </a:lnTo>
                          <a:lnTo>
                            <a:pt x="44070" y="906149"/>
                          </a:lnTo>
                          <a:lnTo>
                            <a:pt x="41051" y="898905"/>
                          </a:lnTo>
                          <a:lnTo>
                            <a:pt x="38637" y="895283"/>
                          </a:lnTo>
                          <a:lnTo>
                            <a:pt x="35618" y="895283"/>
                          </a:lnTo>
                          <a:lnTo>
                            <a:pt x="36222" y="884416"/>
                          </a:lnTo>
                          <a:lnTo>
                            <a:pt x="35014" y="880190"/>
                          </a:lnTo>
                          <a:lnTo>
                            <a:pt x="34411" y="871135"/>
                          </a:lnTo>
                          <a:lnTo>
                            <a:pt x="38637" y="871739"/>
                          </a:lnTo>
                          <a:lnTo>
                            <a:pt x="42259" y="869928"/>
                          </a:lnTo>
                          <a:lnTo>
                            <a:pt x="45881" y="862683"/>
                          </a:lnTo>
                          <a:lnTo>
                            <a:pt x="51314" y="859061"/>
                          </a:lnTo>
                          <a:lnTo>
                            <a:pt x="51918" y="854232"/>
                          </a:lnTo>
                          <a:lnTo>
                            <a:pt x="56144" y="852420"/>
                          </a:lnTo>
                          <a:lnTo>
                            <a:pt x="58559" y="848798"/>
                          </a:lnTo>
                          <a:lnTo>
                            <a:pt x="63388" y="846987"/>
                          </a:lnTo>
                          <a:close/>
                          <a:moveTo>
                            <a:pt x="89347" y="718400"/>
                          </a:moveTo>
                          <a:lnTo>
                            <a:pt x="94781" y="722625"/>
                          </a:lnTo>
                          <a:lnTo>
                            <a:pt x="98403" y="734096"/>
                          </a:lnTo>
                          <a:lnTo>
                            <a:pt x="94177" y="742548"/>
                          </a:lnTo>
                          <a:lnTo>
                            <a:pt x="99610" y="743755"/>
                          </a:lnTo>
                          <a:lnTo>
                            <a:pt x="99610" y="747981"/>
                          </a:lnTo>
                          <a:lnTo>
                            <a:pt x="88744" y="752810"/>
                          </a:lnTo>
                          <a:lnTo>
                            <a:pt x="80896" y="752810"/>
                          </a:lnTo>
                          <a:lnTo>
                            <a:pt x="76670" y="748585"/>
                          </a:lnTo>
                          <a:lnTo>
                            <a:pt x="79085" y="745566"/>
                          </a:lnTo>
                          <a:lnTo>
                            <a:pt x="78481" y="741340"/>
                          </a:lnTo>
                          <a:lnTo>
                            <a:pt x="85725" y="740133"/>
                          </a:lnTo>
                          <a:lnTo>
                            <a:pt x="85725" y="732888"/>
                          </a:lnTo>
                          <a:lnTo>
                            <a:pt x="83310" y="729266"/>
                          </a:lnTo>
                          <a:lnTo>
                            <a:pt x="83914" y="723229"/>
                          </a:lnTo>
                          <a:lnTo>
                            <a:pt x="87536" y="717192"/>
                          </a:lnTo>
                          <a:lnTo>
                            <a:pt x="89347" y="718400"/>
                          </a:lnTo>
                          <a:close/>
                          <a:moveTo>
                            <a:pt x="83310" y="701496"/>
                          </a:moveTo>
                          <a:lnTo>
                            <a:pt x="84518" y="706326"/>
                          </a:lnTo>
                          <a:lnTo>
                            <a:pt x="80896" y="705722"/>
                          </a:lnTo>
                          <a:lnTo>
                            <a:pt x="83310" y="701496"/>
                          </a:lnTo>
                          <a:close/>
                          <a:moveTo>
                            <a:pt x="2415" y="700892"/>
                          </a:moveTo>
                          <a:lnTo>
                            <a:pt x="6641" y="700892"/>
                          </a:lnTo>
                          <a:lnTo>
                            <a:pt x="12678" y="702703"/>
                          </a:lnTo>
                          <a:lnTo>
                            <a:pt x="12678" y="708740"/>
                          </a:lnTo>
                          <a:lnTo>
                            <a:pt x="13885" y="712966"/>
                          </a:lnTo>
                          <a:lnTo>
                            <a:pt x="10866" y="716588"/>
                          </a:lnTo>
                          <a:lnTo>
                            <a:pt x="8452" y="714777"/>
                          </a:lnTo>
                          <a:lnTo>
                            <a:pt x="1811" y="714174"/>
                          </a:lnTo>
                          <a:lnTo>
                            <a:pt x="0" y="710551"/>
                          </a:lnTo>
                          <a:lnTo>
                            <a:pt x="2415" y="700892"/>
                          </a:lnTo>
                          <a:close/>
                          <a:moveTo>
                            <a:pt x="68218" y="698477"/>
                          </a:moveTo>
                          <a:lnTo>
                            <a:pt x="69425" y="700289"/>
                          </a:lnTo>
                          <a:lnTo>
                            <a:pt x="74255" y="700892"/>
                          </a:lnTo>
                          <a:lnTo>
                            <a:pt x="73651" y="704514"/>
                          </a:lnTo>
                          <a:lnTo>
                            <a:pt x="71236" y="707533"/>
                          </a:lnTo>
                          <a:lnTo>
                            <a:pt x="68218" y="707533"/>
                          </a:lnTo>
                          <a:lnTo>
                            <a:pt x="67011" y="700289"/>
                          </a:lnTo>
                          <a:lnTo>
                            <a:pt x="68218" y="698477"/>
                          </a:lnTo>
                          <a:close/>
                          <a:moveTo>
                            <a:pt x="167828" y="647767"/>
                          </a:moveTo>
                          <a:lnTo>
                            <a:pt x="170243" y="649578"/>
                          </a:lnTo>
                          <a:lnTo>
                            <a:pt x="176280" y="647767"/>
                          </a:lnTo>
                          <a:lnTo>
                            <a:pt x="178091" y="649578"/>
                          </a:lnTo>
                          <a:lnTo>
                            <a:pt x="173865" y="654408"/>
                          </a:lnTo>
                          <a:lnTo>
                            <a:pt x="166621" y="650786"/>
                          </a:lnTo>
                          <a:lnTo>
                            <a:pt x="167828" y="647767"/>
                          </a:lnTo>
                          <a:close/>
                          <a:moveTo>
                            <a:pt x="80292" y="619997"/>
                          </a:moveTo>
                          <a:lnTo>
                            <a:pt x="82103" y="626638"/>
                          </a:lnTo>
                          <a:lnTo>
                            <a:pt x="80292" y="627845"/>
                          </a:lnTo>
                          <a:lnTo>
                            <a:pt x="80292" y="619997"/>
                          </a:lnTo>
                          <a:close/>
                          <a:moveTo>
                            <a:pt x="156961" y="607923"/>
                          </a:moveTo>
                          <a:lnTo>
                            <a:pt x="159980" y="606112"/>
                          </a:lnTo>
                          <a:lnTo>
                            <a:pt x="164206" y="609130"/>
                          </a:lnTo>
                          <a:lnTo>
                            <a:pt x="164809" y="615167"/>
                          </a:lnTo>
                          <a:lnTo>
                            <a:pt x="170846" y="626034"/>
                          </a:lnTo>
                          <a:lnTo>
                            <a:pt x="174469" y="636901"/>
                          </a:lnTo>
                          <a:lnTo>
                            <a:pt x="172658" y="639315"/>
                          </a:lnTo>
                          <a:lnTo>
                            <a:pt x="168432" y="638712"/>
                          </a:lnTo>
                          <a:lnTo>
                            <a:pt x="167828" y="635693"/>
                          </a:lnTo>
                          <a:lnTo>
                            <a:pt x="161187" y="625430"/>
                          </a:lnTo>
                          <a:lnTo>
                            <a:pt x="157565" y="626034"/>
                          </a:lnTo>
                          <a:lnTo>
                            <a:pt x="155150" y="619393"/>
                          </a:lnTo>
                          <a:lnTo>
                            <a:pt x="149717" y="618186"/>
                          </a:lnTo>
                          <a:lnTo>
                            <a:pt x="149113" y="613960"/>
                          </a:lnTo>
                          <a:lnTo>
                            <a:pt x="153339" y="612149"/>
                          </a:lnTo>
                          <a:lnTo>
                            <a:pt x="156961" y="607923"/>
                          </a:lnTo>
                          <a:close/>
                          <a:moveTo>
                            <a:pt x="161791" y="592227"/>
                          </a:moveTo>
                          <a:lnTo>
                            <a:pt x="164206" y="592830"/>
                          </a:lnTo>
                          <a:lnTo>
                            <a:pt x="162998" y="605508"/>
                          </a:lnTo>
                          <a:lnTo>
                            <a:pt x="161187" y="605508"/>
                          </a:lnTo>
                          <a:lnTo>
                            <a:pt x="155150" y="600075"/>
                          </a:lnTo>
                          <a:lnTo>
                            <a:pt x="155150" y="592227"/>
                          </a:lnTo>
                          <a:lnTo>
                            <a:pt x="161791" y="592227"/>
                          </a:lnTo>
                          <a:close/>
                          <a:moveTo>
                            <a:pt x="169035" y="581964"/>
                          </a:moveTo>
                          <a:lnTo>
                            <a:pt x="168432" y="585586"/>
                          </a:lnTo>
                          <a:lnTo>
                            <a:pt x="170846" y="588605"/>
                          </a:lnTo>
                          <a:lnTo>
                            <a:pt x="170846" y="594642"/>
                          </a:lnTo>
                          <a:lnTo>
                            <a:pt x="174469" y="598867"/>
                          </a:lnTo>
                          <a:lnTo>
                            <a:pt x="174469" y="602490"/>
                          </a:lnTo>
                          <a:lnTo>
                            <a:pt x="172054" y="605508"/>
                          </a:lnTo>
                          <a:lnTo>
                            <a:pt x="168432" y="600075"/>
                          </a:lnTo>
                          <a:lnTo>
                            <a:pt x="164809" y="598867"/>
                          </a:lnTo>
                          <a:lnTo>
                            <a:pt x="164809" y="592227"/>
                          </a:lnTo>
                          <a:lnTo>
                            <a:pt x="158772" y="591019"/>
                          </a:lnTo>
                          <a:lnTo>
                            <a:pt x="155754" y="589208"/>
                          </a:lnTo>
                          <a:lnTo>
                            <a:pt x="153943" y="584982"/>
                          </a:lnTo>
                          <a:lnTo>
                            <a:pt x="155754" y="583171"/>
                          </a:lnTo>
                          <a:lnTo>
                            <a:pt x="161791" y="585586"/>
                          </a:lnTo>
                          <a:lnTo>
                            <a:pt x="169035" y="581964"/>
                          </a:lnTo>
                          <a:close/>
                          <a:moveTo>
                            <a:pt x="177487" y="570494"/>
                          </a:moveTo>
                          <a:lnTo>
                            <a:pt x="181109" y="574116"/>
                          </a:lnTo>
                          <a:lnTo>
                            <a:pt x="182920" y="583775"/>
                          </a:lnTo>
                          <a:lnTo>
                            <a:pt x="181713" y="587397"/>
                          </a:lnTo>
                          <a:lnTo>
                            <a:pt x="182317" y="592227"/>
                          </a:lnTo>
                          <a:lnTo>
                            <a:pt x="180506" y="596453"/>
                          </a:lnTo>
                          <a:lnTo>
                            <a:pt x="177487" y="596453"/>
                          </a:lnTo>
                          <a:lnTo>
                            <a:pt x="170846" y="586793"/>
                          </a:lnTo>
                          <a:lnTo>
                            <a:pt x="175072" y="574719"/>
                          </a:lnTo>
                          <a:lnTo>
                            <a:pt x="177487" y="570494"/>
                          </a:lnTo>
                          <a:close/>
                          <a:moveTo>
                            <a:pt x="101421" y="565664"/>
                          </a:moveTo>
                          <a:lnTo>
                            <a:pt x="102629" y="566871"/>
                          </a:lnTo>
                          <a:lnTo>
                            <a:pt x="104440" y="579549"/>
                          </a:lnTo>
                          <a:lnTo>
                            <a:pt x="109269" y="576531"/>
                          </a:lnTo>
                          <a:lnTo>
                            <a:pt x="113495" y="577738"/>
                          </a:lnTo>
                          <a:lnTo>
                            <a:pt x="112891" y="582568"/>
                          </a:lnTo>
                          <a:lnTo>
                            <a:pt x="109269" y="591623"/>
                          </a:lnTo>
                          <a:lnTo>
                            <a:pt x="108665" y="596453"/>
                          </a:lnTo>
                          <a:lnTo>
                            <a:pt x="112288" y="600075"/>
                          </a:lnTo>
                          <a:lnTo>
                            <a:pt x="117117" y="608527"/>
                          </a:lnTo>
                          <a:lnTo>
                            <a:pt x="114099" y="610941"/>
                          </a:lnTo>
                          <a:lnTo>
                            <a:pt x="109873" y="607923"/>
                          </a:lnTo>
                          <a:lnTo>
                            <a:pt x="113495" y="617582"/>
                          </a:lnTo>
                          <a:lnTo>
                            <a:pt x="106854" y="620601"/>
                          </a:lnTo>
                          <a:lnTo>
                            <a:pt x="105043" y="625430"/>
                          </a:lnTo>
                          <a:lnTo>
                            <a:pt x="108062" y="636297"/>
                          </a:lnTo>
                          <a:lnTo>
                            <a:pt x="111080" y="629052"/>
                          </a:lnTo>
                          <a:lnTo>
                            <a:pt x="117117" y="627845"/>
                          </a:lnTo>
                          <a:lnTo>
                            <a:pt x="119532" y="630864"/>
                          </a:lnTo>
                          <a:lnTo>
                            <a:pt x="117721" y="637504"/>
                          </a:lnTo>
                          <a:lnTo>
                            <a:pt x="119532" y="642334"/>
                          </a:lnTo>
                          <a:lnTo>
                            <a:pt x="112891" y="674329"/>
                          </a:lnTo>
                          <a:lnTo>
                            <a:pt x="109873" y="676141"/>
                          </a:lnTo>
                          <a:lnTo>
                            <a:pt x="105043" y="676744"/>
                          </a:lnTo>
                          <a:lnTo>
                            <a:pt x="102025" y="679763"/>
                          </a:lnTo>
                          <a:lnTo>
                            <a:pt x="101421" y="685196"/>
                          </a:lnTo>
                          <a:lnTo>
                            <a:pt x="98403" y="688818"/>
                          </a:lnTo>
                          <a:lnTo>
                            <a:pt x="94781" y="687611"/>
                          </a:lnTo>
                          <a:lnTo>
                            <a:pt x="94781" y="692440"/>
                          </a:lnTo>
                          <a:lnTo>
                            <a:pt x="99610" y="692440"/>
                          </a:lnTo>
                          <a:lnTo>
                            <a:pt x="105043" y="685196"/>
                          </a:lnTo>
                          <a:lnTo>
                            <a:pt x="110477" y="683385"/>
                          </a:lnTo>
                          <a:lnTo>
                            <a:pt x="112891" y="685196"/>
                          </a:lnTo>
                          <a:lnTo>
                            <a:pt x="112288" y="697270"/>
                          </a:lnTo>
                          <a:lnTo>
                            <a:pt x="107458" y="708137"/>
                          </a:lnTo>
                          <a:lnTo>
                            <a:pt x="106251" y="714777"/>
                          </a:lnTo>
                          <a:lnTo>
                            <a:pt x="107458" y="716588"/>
                          </a:lnTo>
                          <a:lnTo>
                            <a:pt x="103232" y="722625"/>
                          </a:lnTo>
                          <a:lnTo>
                            <a:pt x="100818" y="719003"/>
                          </a:lnTo>
                          <a:lnTo>
                            <a:pt x="94177" y="719003"/>
                          </a:lnTo>
                          <a:lnTo>
                            <a:pt x="90555" y="715381"/>
                          </a:lnTo>
                          <a:lnTo>
                            <a:pt x="91159" y="709344"/>
                          </a:lnTo>
                          <a:lnTo>
                            <a:pt x="86329" y="705722"/>
                          </a:lnTo>
                          <a:lnTo>
                            <a:pt x="82103" y="700289"/>
                          </a:lnTo>
                          <a:lnTo>
                            <a:pt x="82707" y="691837"/>
                          </a:lnTo>
                          <a:lnTo>
                            <a:pt x="79688" y="685800"/>
                          </a:lnTo>
                          <a:lnTo>
                            <a:pt x="80896" y="680366"/>
                          </a:lnTo>
                          <a:lnTo>
                            <a:pt x="78481" y="674329"/>
                          </a:lnTo>
                          <a:lnTo>
                            <a:pt x="75462" y="674933"/>
                          </a:lnTo>
                          <a:lnTo>
                            <a:pt x="73048" y="679763"/>
                          </a:lnTo>
                          <a:lnTo>
                            <a:pt x="71236" y="673726"/>
                          </a:lnTo>
                          <a:lnTo>
                            <a:pt x="71840" y="662859"/>
                          </a:lnTo>
                          <a:lnTo>
                            <a:pt x="69425" y="651389"/>
                          </a:lnTo>
                          <a:lnTo>
                            <a:pt x="65199" y="651993"/>
                          </a:lnTo>
                          <a:lnTo>
                            <a:pt x="62785" y="647163"/>
                          </a:lnTo>
                          <a:lnTo>
                            <a:pt x="65199" y="642334"/>
                          </a:lnTo>
                          <a:lnTo>
                            <a:pt x="65803" y="636901"/>
                          </a:lnTo>
                          <a:lnTo>
                            <a:pt x="68218" y="635089"/>
                          </a:lnTo>
                          <a:lnTo>
                            <a:pt x="68822" y="631467"/>
                          </a:lnTo>
                          <a:lnTo>
                            <a:pt x="73651" y="627241"/>
                          </a:lnTo>
                          <a:lnTo>
                            <a:pt x="76670" y="630260"/>
                          </a:lnTo>
                          <a:lnTo>
                            <a:pt x="77877" y="638712"/>
                          </a:lnTo>
                          <a:lnTo>
                            <a:pt x="83310" y="642334"/>
                          </a:lnTo>
                          <a:lnTo>
                            <a:pt x="82103" y="631467"/>
                          </a:lnTo>
                          <a:lnTo>
                            <a:pt x="83310" y="627845"/>
                          </a:lnTo>
                          <a:lnTo>
                            <a:pt x="83310" y="613356"/>
                          </a:lnTo>
                          <a:lnTo>
                            <a:pt x="86329" y="601886"/>
                          </a:lnTo>
                          <a:lnTo>
                            <a:pt x="85122" y="600075"/>
                          </a:lnTo>
                          <a:lnTo>
                            <a:pt x="85725" y="593434"/>
                          </a:lnTo>
                          <a:lnTo>
                            <a:pt x="87536" y="589208"/>
                          </a:lnTo>
                          <a:lnTo>
                            <a:pt x="90555" y="577134"/>
                          </a:lnTo>
                          <a:lnTo>
                            <a:pt x="99006" y="565664"/>
                          </a:lnTo>
                          <a:lnTo>
                            <a:pt x="101421" y="565664"/>
                          </a:lnTo>
                          <a:close/>
                          <a:moveTo>
                            <a:pt x="108062" y="563853"/>
                          </a:moveTo>
                          <a:lnTo>
                            <a:pt x="109269" y="565664"/>
                          </a:lnTo>
                          <a:lnTo>
                            <a:pt x="114099" y="566871"/>
                          </a:lnTo>
                          <a:lnTo>
                            <a:pt x="115306" y="572305"/>
                          </a:lnTo>
                          <a:lnTo>
                            <a:pt x="114702" y="576531"/>
                          </a:lnTo>
                          <a:lnTo>
                            <a:pt x="106251" y="575323"/>
                          </a:lnTo>
                          <a:lnTo>
                            <a:pt x="106251" y="566871"/>
                          </a:lnTo>
                          <a:lnTo>
                            <a:pt x="108062" y="563853"/>
                          </a:lnTo>
                          <a:close/>
                          <a:moveTo>
                            <a:pt x="143076" y="560834"/>
                          </a:moveTo>
                          <a:lnTo>
                            <a:pt x="145491" y="566268"/>
                          </a:lnTo>
                          <a:lnTo>
                            <a:pt x="136436" y="565060"/>
                          </a:lnTo>
                          <a:lnTo>
                            <a:pt x="143076" y="560834"/>
                          </a:lnTo>
                          <a:close/>
                          <a:moveTo>
                            <a:pt x="179298" y="559627"/>
                          </a:moveTo>
                          <a:lnTo>
                            <a:pt x="181109" y="565060"/>
                          </a:lnTo>
                          <a:lnTo>
                            <a:pt x="180506" y="568079"/>
                          </a:lnTo>
                          <a:lnTo>
                            <a:pt x="176883" y="566871"/>
                          </a:lnTo>
                          <a:lnTo>
                            <a:pt x="178091" y="560834"/>
                          </a:lnTo>
                          <a:lnTo>
                            <a:pt x="179298" y="559627"/>
                          </a:lnTo>
                          <a:close/>
                          <a:moveTo>
                            <a:pt x="103836" y="552383"/>
                          </a:moveTo>
                          <a:lnTo>
                            <a:pt x="106251" y="552987"/>
                          </a:lnTo>
                          <a:lnTo>
                            <a:pt x="103836" y="563249"/>
                          </a:lnTo>
                          <a:lnTo>
                            <a:pt x="102025" y="558420"/>
                          </a:lnTo>
                          <a:lnTo>
                            <a:pt x="103836" y="552383"/>
                          </a:lnTo>
                          <a:close/>
                          <a:moveTo>
                            <a:pt x="150924" y="556005"/>
                          </a:moveTo>
                          <a:lnTo>
                            <a:pt x="147302" y="560231"/>
                          </a:lnTo>
                          <a:lnTo>
                            <a:pt x="143076" y="556005"/>
                          </a:lnTo>
                          <a:lnTo>
                            <a:pt x="145491" y="553590"/>
                          </a:lnTo>
                          <a:lnTo>
                            <a:pt x="147906" y="556005"/>
                          </a:lnTo>
                          <a:lnTo>
                            <a:pt x="150924" y="556005"/>
                          </a:lnTo>
                          <a:close/>
                          <a:moveTo>
                            <a:pt x="117117" y="549364"/>
                          </a:moveTo>
                          <a:lnTo>
                            <a:pt x="120739" y="550572"/>
                          </a:lnTo>
                          <a:lnTo>
                            <a:pt x="123758" y="549364"/>
                          </a:lnTo>
                          <a:lnTo>
                            <a:pt x="127984" y="551779"/>
                          </a:lnTo>
                          <a:lnTo>
                            <a:pt x="134021" y="550572"/>
                          </a:lnTo>
                          <a:lnTo>
                            <a:pt x="136436" y="551779"/>
                          </a:lnTo>
                          <a:lnTo>
                            <a:pt x="140058" y="560231"/>
                          </a:lnTo>
                          <a:lnTo>
                            <a:pt x="134021" y="563249"/>
                          </a:lnTo>
                          <a:lnTo>
                            <a:pt x="137039" y="567475"/>
                          </a:lnTo>
                          <a:lnTo>
                            <a:pt x="137643" y="574116"/>
                          </a:lnTo>
                          <a:lnTo>
                            <a:pt x="132813" y="572305"/>
                          </a:lnTo>
                          <a:lnTo>
                            <a:pt x="132210" y="580756"/>
                          </a:lnTo>
                          <a:lnTo>
                            <a:pt x="129795" y="579549"/>
                          </a:lnTo>
                          <a:lnTo>
                            <a:pt x="121947" y="592227"/>
                          </a:lnTo>
                          <a:lnTo>
                            <a:pt x="120739" y="597660"/>
                          </a:lnTo>
                          <a:lnTo>
                            <a:pt x="114702" y="601886"/>
                          </a:lnTo>
                          <a:lnTo>
                            <a:pt x="109269" y="597056"/>
                          </a:lnTo>
                          <a:lnTo>
                            <a:pt x="109873" y="594038"/>
                          </a:lnTo>
                          <a:lnTo>
                            <a:pt x="114702" y="577738"/>
                          </a:lnTo>
                          <a:lnTo>
                            <a:pt x="115910" y="572305"/>
                          </a:lnTo>
                          <a:lnTo>
                            <a:pt x="115306" y="566871"/>
                          </a:lnTo>
                          <a:lnTo>
                            <a:pt x="112288" y="566268"/>
                          </a:lnTo>
                          <a:lnTo>
                            <a:pt x="109873" y="563249"/>
                          </a:lnTo>
                          <a:lnTo>
                            <a:pt x="112288" y="557212"/>
                          </a:lnTo>
                          <a:lnTo>
                            <a:pt x="114702" y="559627"/>
                          </a:lnTo>
                          <a:lnTo>
                            <a:pt x="118325" y="554798"/>
                          </a:lnTo>
                          <a:lnTo>
                            <a:pt x="117117" y="549364"/>
                          </a:lnTo>
                          <a:close/>
                          <a:moveTo>
                            <a:pt x="336259" y="547553"/>
                          </a:moveTo>
                          <a:lnTo>
                            <a:pt x="339881" y="552987"/>
                          </a:lnTo>
                          <a:lnTo>
                            <a:pt x="344107" y="555401"/>
                          </a:lnTo>
                          <a:lnTo>
                            <a:pt x="342900" y="558420"/>
                          </a:lnTo>
                          <a:lnTo>
                            <a:pt x="344711" y="565060"/>
                          </a:lnTo>
                          <a:lnTo>
                            <a:pt x="336863" y="565060"/>
                          </a:lnTo>
                          <a:lnTo>
                            <a:pt x="333844" y="563249"/>
                          </a:lnTo>
                          <a:lnTo>
                            <a:pt x="331430" y="554798"/>
                          </a:lnTo>
                          <a:lnTo>
                            <a:pt x="333241" y="549968"/>
                          </a:lnTo>
                          <a:lnTo>
                            <a:pt x="336259" y="547553"/>
                          </a:lnTo>
                          <a:close/>
                          <a:moveTo>
                            <a:pt x="132813" y="528839"/>
                          </a:moveTo>
                          <a:lnTo>
                            <a:pt x="137039" y="529442"/>
                          </a:lnTo>
                          <a:lnTo>
                            <a:pt x="140661" y="532461"/>
                          </a:lnTo>
                          <a:lnTo>
                            <a:pt x="135832" y="535479"/>
                          </a:lnTo>
                          <a:lnTo>
                            <a:pt x="132210" y="531857"/>
                          </a:lnTo>
                          <a:lnTo>
                            <a:pt x="132813" y="528839"/>
                          </a:lnTo>
                          <a:close/>
                          <a:moveTo>
                            <a:pt x="153943" y="527631"/>
                          </a:moveTo>
                          <a:lnTo>
                            <a:pt x="151528" y="530650"/>
                          </a:lnTo>
                          <a:lnTo>
                            <a:pt x="151528" y="533668"/>
                          </a:lnTo>
                          <a:lnTo>
                            <a:pt x="149113" y="539102"/>
                          </a:lnTo>
                          <a:lnTo>
                            <a:pt x="146698" y="537894"/>
                          </a:lnTo>
                          <a:lnTo>
                            <a:pt x="148510" y="533668"/>
                          </a:lnTo>
                          <a:lnTo>
                            <a:pt x="149717" y="526424"/>
                          </a:lnTo>
                          <a:lnTo>
                            <a:pt x="152735" y="524613"/>
                          </a:lnTo>
                          <a:lnTo>
                            <a:pt x="153943" y="527631"/>
                          </a:lnTo>
                          <a:close/>
                          <a:moveTo>
                            <a:pt x="103836" y="440095"/>
                          </a:moveTo>
                          <a:lnTo>
                            <a:pt x="104440" y="451565"/>
                          </a:lnTo>
                          <a:lnTo>
                            <a:pt x="100214" y="446736"/>
                          </a:lnTo>
                          <a:lnTo>
                            <a:pt x="103836" y="440095"/>
                          </a:lnTo>
                          <a:close/>
                          <a:moveTo>
                            <a:pt x="142473" y="421984"/>
                          </a:moveTo>
                          <a:lnTo>
                            <a:pt x="144887" y="423192"/>
                          </a:lnTo>
                          <a:lnTo>
                            <a:pt x="144284" y="428625"/>
                          </a:lnTo>
                          <a:lnTo>
                            <a:pt x="148510" y="428625"/>
                          </a:lnTo>
                          <a:lnTo>
                            <a:pt x="151528" y="440699"/>
                          </a:lnTo>
                          <a:lnTo>
                            <a:pt x="153943" y="444321"/>
                          </a:lnTo>
                          <a:lnTo>
                            <a:pt x="149717" y="450358"/>
                          </a:lnTo>
                          <a:lnTo>
                            <a:pt x="150924" y="452773"/>
                          </a:lnTo>
                          <a:lnTo>
                            <a:pt x="155150" y="455791"/>
                          </a:lnTo>
                          <a:lnTo>
                            <a:pt x="155754" y="461224"/>
                          </a:lnTo>
                          <a:lnTo>
                            <a:pt x="158772" y="463639"/>
                          </a:lnTo>
                          <a:lnTo>
                            <a:pt x="155754" y="467865"/>
                          </a:lnTo>
                          <a:lnTo>
                            <a:pt x="156358" y="471487"/>
                          </a:lnTo>
                          <a:lnTo>
                            <a:pt x="154547" y="479335"/>
                          </a:lnTo>
                          <a:lnTo>
                            <a:pt x="154547" y="486580"/>
                          </a:lnTo>
                          <a:lnTo>
                            <a:pt x="155150" y="493220"/>
                          </a:lnTo>
                          <a:lnTo>
                            <a:pt x="158169" y="500465"/>
                          </a:lnTo>
                          <a:lnTo>
                            <a:pt x="155150" y="512539"/>
                          </a:lnTo>
                          <a:lnTo>
                            <a:pt x="152132" y="510124"/>
                          </a:lnTo>
                          <a:lnTo>
                            <a:pt x="149717" y="513746"/>
                          </a:lnTo>
                          <a:lnTo>
                            <a:pt x="152735" y="517368"/>
                          </a:lnTo>
                          <a:lnTo>
                            <a:pt x="151528" y="520387"/>
                          </a:lnTo>
                          <a:lnTo>
                            <a:pt x="147302" y="522802"/>
                          </a:lnTo>
                          <a:lnTo>
                            <a:pt x="146095" y="528235"/>
                          </a:lnTo>
                          <a:lnTo>
                            <a:pt x="141869" y="524613"/>
                          </a:lnTo>
                          <a:lnTo>
                            <a:pt x="138247" y="527028"/>
                          </a:lnTo>
                          <a:lnTo>
                            <a:pt x="127984" y="524613"/>
                          </a:lnTo>
                          <a:lnTo>
                            <a:pt x="129795" y="531254"/>
                          </a:lnTo>
                          <a:lnTo>
                            <a:pt x="137039" y="540309"/>
                          </a:lnTo>
                          <a:lnTo>
                            <a:pt x="140058" y="546950"/>
                          </a:lnTo>
                          <a:lnTo>
                            <a:pt x="138247" y="548761"/>
                          </a:lnTo>
                          <a:lnTo>
                            <a:pt x="134021" y="548761"/>
                          </a:lnTo>
                          <a:lnTo>
                            <a:pt x="128587" y="551175"/>
                          </a:lnTo>
                          <a:lnTo>
                            <a:pt x="123758" y="548761"/>
                          </a:lnTo>
                          <a:lnTo>
                            <a:pt x="121343" y="550572"/>
                          </a:lnTo>
                          <a:lnTo>
                            <a:pt x="116513" y="548157"/>
                          </a:lnTo>
                          <a:lnTo>
                            <a:pt x="111080" y="551779"/>
                          </a:lnTo>
                          <a:lnTo>
                            <a:pt x="105647" y="551779"/>
                          </a:lnTo>
                          <a:lnTo>
                            <a:pt x="101421" y="543931"/>
                          </a:lnTo>
                          <a:lnTo>
                            <a:pt x="100818" y="526424"/>
                          </a:lnTo>
                          <a:lnTo>
                            <a:pt x="102629" y="519783"/>
                          </a:lnTo>
                          <a:lnTo>
                            <a:pt x="101421" y="515557"/>
                          </a:lnTo>
                          <a:lnTo>
                            <a:pt x="103232" y="511331"/>
                          </a:lnTo>
                          <a:lnTo>
                            <a:pt x="100214" y="506502"/>
                          </a:lnTo>
                          <a:lnTo>
                            <a:pt x="101421" y="501069"/>
                          </a:lnTo>
                          <a:lnTo>
                            <a:pt x="103232" y="497446"/>
                          </a:lnTo>
                          <a:lnTo>
                            <a:pt x="102629" y="490202"/>
                          </a:lnTo>
                          <a:lnTo>
                            <a:pt x="100214" y="487183"/>
                          </a:lnTo>
                          <a:lnTo>
                            <a:pt x="103232" y="484769"/>
                          </a:lnTo>
                          <a:lnTo>
                            <a:pt x="104440" y="480543"/>
                          </a:lnTo>
                          <a:lnTo>
                            <a:pt x="108665" y="479939"/>
                          </a:lnTo>
                          <a:lnTo>
                            <a:pt x="108062" y="476921"/>
                          </a:lnTo>
                          <a:lnTo>
                            <a:pt x="110477" y="473298"/>
                          </a:lnTo>
                          <a:lnTo>
                            <a:pt x="107458" y="467865"/>
                          </a:lnTo>
                          <a:lnTo>
                            <a:pt x="109873" y="467261"/>
                          </a:lnTo>
                          <a:lnTo>
                            <a:pt x="109873" y="462432"/>
                          </a:lnTo>
                          <a:lnTo>
                            <a:pt x="108062" y="458206"/>
                          </a:lnTo>
                          <a:lnTo>
                            <a:pt x="105647" y="448547"/>
                          </a:lnTo>
                          <a:lnTo>
                            <a:pt x="106251" y="440095"/>
                          </a:lnTo>
                          <a:lnTo>
                            <a:pt x="109269" y="440095"/>
                          </a:lnTo>
                          <a:lnTo>
                            <a:pt x="115910" y="432851"/>
                          </a:lnTo>
                          <a:lnTo>
                            <a:pt x="120739" y="432851"/>
                          </a:lnTo>
                          <a:lnTo>
                            <a:pt x="120739" y="427418"/>
                          </a:lnTo>
                          <a:lnTo>
                            <a:pt x="127380" y="426210"/>
                          </a:lnTo>
                          <a:lnTo>
                            <a:pt x="127984" y="428021"/>
                          </a:lnTo>
                          <a:lnTo>
                            <a:pt x="129191" y="428021"/>
                          </a:lnTo>
                          <a:lnTo>
                            <a:pt x="130399" y="426814"/>
                          </a:lnTo>
                          <a:lnTo>
                            <a:pt x="131002" y="428021"/>
                          </a:lnTo>
                          <a:lnTo>
                            <a:pt x="130399" y="429832"/>
                          </a:lnTo>
                          <a:lnTo>
                            <a:pt x="130399" y="430436"/>
                          </a:lnTo>
                          <a:lnTo>
                            <a:pt x="131002" y="430436"/>
                          </a:lnTo>
                          <a:lnTo>
                            <a:pt x="137643" y="428625"/>
                          </a:lnTo>
                          <a:lnTo>
                            <a:pt x="141265" y="426210"/>
                          </a:lnTo>
                          <a:lnTo>
                            <a:pt x="142473" y="421984"/>
                          </a:lnTo>
                          <a:close/>
                          <a:moveTo>
                            <a:pt x="100818" y="405684"/>
                          </a:moveTo>
                          <a:lnTo>
                            <a:pt x="105647" y="408099"/>
                          </a:lnTo>
                          <a:lnTo>
                            <a:pt x="105647" y="427418"/>
                          </a:lnTo>
                          <a:lnTo>
                            <a:pt x="104440" y="432851"/>
                          </a:lnTo>
                          <a:lnTo>
                            <a:pt x="99610" y="438888"/>
                          </a:lnTo>
                          <a:lnTo>
                            <a:pt x="99006" y="442510"/>
                          </a:lnTo>
                          <a:lnTo>
                            <a:pt x="95384" y="447339"/>
                          </a:lnTo>
                          <a:lnTo>
                            <a:pt x="91762" y="438284"/>
                          </a:lnTo>
                          <a:lnTo>
                            <a:pt x="91159" y="433455"/>
                          </a:lnTo>
                          <a:lnTo>
                            <a:pt x="94177" y="429229"/>
                          </a:lnTo>
                          <a:lnTo>
                            <a:pt x="94781" y="421381"/>
                          </a:lnTo>
                          <a:lnTo>
                            <a:pt x="97195" y="416551"/>
                          </a:lnTo>
                          <a:lnTo>
                            <a:pt x="95384" y="414136"/>
                          </a:lnTo>
                          <a:lnTo>
                            <a:pt x="98403" y="406288"/>
                          </a:lnTo>
                          <a:lnTo>
                            <a:pt x="100818" y="405684"/>
                          </a:lnTo>
                          <a:close/>
                          <a:moveTo>
                            <a:pt x="164809" y="404477"/>
                          </a:moveTo>
                          <a:lnTo>
                            <a:pt x="161791" y="406892"/>
                          </a:lnTo>
                          <a:lnTo>
                            <a:pt x="157565" y="413533"/>
                          </a:lnTo>
                          <a:lnTo>
                            <a:pt x="155150" y="413533"/>
                          </a:lnTo>
                          <a:lnTo>
                            <a:pt x="155150" y="406288"/>
                          </a:lnTo>
                          <a:lnTo>
                            <a:pt x="158772" y="408099"/>
                          </a:lnTo>
                          <a:lnTo>
                            <a:pt x="164809" y="404477"/>
                          </a:lnTo>
                          <a:close/>
                          <a:moveTo>
                            <a:pt x="147906" y="399044"/>
                          </a:moveTo>
                          <a:lnTo>
                            <a:pt x="150321" y="398440"/>
                          </a:lnTo>
                          <a:lnTo>
                            <a:pt x="151528" y="404477"/>
                          </a:lnTo>
                          <a:lnTo>
                            <a:pt x="146698" y="403873"/>
                          </a:lnTo>
                          <a:lnTo>
                            <a:pt x="147906" y="399044"/>
                          </a:lnTo>
                          <a:close/>
                          <a:moveTo>
                            <a:pt x="425607" y="305471"/>
                          </a:moveTo>
                          <a:lnTo>
                            <a:pt x="426210" y="310300"/>
                          </a:lnTo>
                          <a:lnTo>
                            <a:pt x="421985" y="312715"/>
                          </a:lnTo>
                          <a:lnTo>
                            <a:pt x="420777" y="309093"/>
                          </a:lnTo>
                          <a:lnTo>
                            <a:pt x="425607" y="305471"/>
                          </a:lnTo>
                          <a:close/>
                          <a:moveTo>
                            <a:pt x="169639" y="282530"/>
                          </a:moveTo>
                          <a:lnTo>
                            <a:pt x="171450" y="287963"/>
                          </a:lnTo>
                          <a:lnTo>
                            <a:pt x="172054" y="297019"/>
                          </a:lnTo>
                          <a:lnTo>
                            <a:pt x="170846" y="301245"/>
                          </a:lnTo>
                          <a:lnTo>
                            <a:pt x="170243" y="306678"/>
                          </a:lnTo>
                          <a:lnTo>
                            <a:pt x="170846" y="315130"/>
                          </a:lnTo>
                          <a:lnTo>
                            <a:pt x="173865" y="318148"/>
                          </a:lnTo>
                          <a:lnTo>
                            <a:pt x="176280" y="327204"/>
                          </a:lnTo>
                          <a:lnTo>
                            <a:pt x="179902" y="331430"/>
                          </a:lnTo>
                          <a:lnTo>
                            <a:pt x="178091" y="335656"/>
                          </a:lnTo>
                          <a:lnTo>
                            <a:pt x="174469" y="334448"/>
                          </a:lnTo>
                          <a:lnTo>
                            <a:pt x="171450" y="335656"/>
                          </a:lnTo>
                          <a:lnTo>
                            <a:pt x="171450" y="329619"/>
                          </a:lnTo>
                          <a:lnTo>
                            <a:pt x="169035" y="330826"/>
                          </a:lnTo>
                          <a:lnTo>
                            <a:pt x="164206" y="329015"/>
                          </a:lnTo>
                          <a:lnTo>
                            <a:pt x="158772" y="332637"/>
                          </a:lnTo>
                          <a:lnTo>
                            <a:pt x="155754" y="327808"/>
                          </a:lnTo>
                          <a:lnTo>
                            <a:pt x="153943" y="330826"/>
                          </a:lnTo>
                          <a:lnTo>
                            <a:pt x="155150" y="334448"/>
                          </a:lnTo>
                          <a:lnTo>
                            <a:pt x="158772" y="335052"/>
                          </a:lnTo>
                          <a:lnTo>
                            <a:pt x="166017" y="338674"/>
                          </a:lnTo>
                          <a:lnTo>
                            <a:pt x="172658" y="348937"/>
                          </a:lnTo>
                          <a:lnTo>
                            <a:pt x="175676" y="348333"/>
                          </a:lnTo>
                          <a:lnTo>
                            <a:pt x="175072" y="354370"/>
                          </a:lnTo>
                          <a:lnTo>
                            <a:pt x="170243" y="366444"/>
                          </a:lnTo>
                          <a:lnTo>
                            <a:pt x="170846" y="374292"/>
                          </a:lnTo>
                          <a:lnTo>
                            <a:pt x="169639" y="376707"/>
                          </a:lnTo>
                          <a:lnTo>
                            <a:pt x="170846" y="384555"/>
                          </a:lnTo>
                          <a:lnTo>
                            <a:pt x="169639" y="389385"/>
                          </a:lnTo>
                          <a:lnTo>
                            <a:pt x="164809" y="397233"/>
                          </a:lnTo>
                          <a:lnTo>
                            <a:pt x="161187" y="398440"/>
                          </a:lnTo>
                          <a:lnTo>
                            <a:pt x="157565" y="397836"/>
                          </a:lnTo>
                          <a:lnTo>
                            <a:pt x="155150" y="400855"/>
                          </a:lnTo>
                          <a:lnTo>
                            <a:pt x="150321" y="395422"/>
                          </a:lnTo>
                          <a:lnTo>
                            <a:pt x="148510" y="390592"/>
                          </a:lnTo>
                          <a:lnTo>
                            <a:pt x="146095" y="392403"/>
                          </a:lnTo>
                          <a:lnTo>
                            <a:pt x="143680" y="399044"/>
                          </a:lnTo>
                          <a:lnTo>
                            <a:pt x="144284" y="403873"/>
                          </a:lnTo>
                          <a:lnTo>
                            <a:pt x="150924" y="408703"/>
                          </a:lnTo>
                          <a:lnTo>
                            <a:pt x="148510" y="412929"/>
                          </a:lnTo>
                          <a:lnTo>
                            <a:pt x="144887" y="411721"/>
                          </a:lnTo>
                          <a:lnTo>
                            <a:pt x="144284" y="407496"/>
                          </a:lnTo>
                          <a:lnTo>
                            <a:pt x="138850" y="407496"/>
                          </a:lnTo>
                          <a:lnTo>
                            <a:pt x="137643" y="411721"/>
                          </a:lnTo>
                          <a:lnTo>
                            <a:pt x="138247" y="415344"/>
                          </a:lnTo>
                          <a:lnTo>
                            <a:pt x="134021" y="417758"/>
                          </a:lnTo>
                          <a:lnTo>
                            <a:pt x="134021" y="424399"/>
                          </a:lnTo>
                          <a:lnTo>
                            <a:pt x="137039" y="424399"/>
                          </a:lnTo>
                          <a:lnTo>
                            <a:pt x="137039" y="428625"/>
                          </a:lnTo>
                          <a:lnTo>
                            <a:pt x="134021" y="429832"/>
                          </a:lnTo>
                          <a:lnTo>
                            <a:pt x="132813" y="429832"/>
                          </a:lnTo>
                          <a:lnTo>
                            <a:pt x="131002" y="429832"/>
                          </a:lnTo>
                          <a:lnTo>
                            <a:pt x="130399" y="429832"/>
                          </a:lnTo>
                          <a:lnTo>
                            <a:pt x="131002" y="428021"/>
                          </a:lnTo>
                          <a:lnTo>
                            <a:pt x="131002" y="426814"/>
                          </a:lnTo>
                          <a:lnTo>
                            <a:pt x="122550" y="425003"/>
                          </a:lnTo>
                          <a:lnTo>
                            <a:pt x="120739" y="421984"/>
                          </a:lnTo>
                          <a:lnTo>
                            <a:pt x="122550" y="417155"/>
                          </a:lnTo>
                          <a:lnTo>
                            <a:pt x="120739" y="414136"/>
                          </a:lnTo>
                          <a:lnTo>
                            <a:pt x="120739" y="408099"/>
                          </a:lnTo>
                          <a:lnTo>
                            <a:pt x="124965" y="407496"/>
                          </a:lnTo>
                          <a:lnTo>
                            <a:pt x="126173" y="403873"/>
                          </a:lnTo>
                          <a:lnTo>
                            <a:pt x="120136" y="401459"/>
                          </a:lnTo>
                          <a:lnTo>
                            <a:pt x="121343" y="393610"/>
                          </a:lnTo>
                          <a:lnTo>
                            <a:pt x="121343" y="385159"/>
                          </a:lnTo>
                          <a:lnTo>
                            <a:pt x="126173" y="382744"/>
                          </a:lnTo>
                          <a:lnTo>
                            <a:pt x="124362" y="376707"/>
                          </a:lnTo>
                          <a:lnTo>
                            <a:pt x="131002" y="373085"/>
                          </a:lnTo>
                          <a:lnTo>
                            <a:pt x="124362" y="371274"/>
                          </a:lnTo>
                          <a:lnTo>
                            <a:pt x="128587" y="358596"/>
                          </a:lnTo>
                          <a:lnTo>
                            <a:pt x="127984" y="353766"/>
                          </a:lnTo>
                          <a:lnTo>
                            <a:pt x="132210" y="353163"/>
                          </a:lnTo>
                          <a:lnTo>
                            <a:pt x="133417" y="349540"/>
                          </a:lnTo>
                          <a:lnTo>
                            <a:pt x="129795" y="348937"/>
                          </a:lnTo>
                          <a:lnTo>
                            <a:pt x="126776" y="345315"/>
                          </a:lnTo>
                          <a:lnTo>
                            <a:pt x="131002" y="339881"/>
                          </a:lnTo>
                          <a:lnTo>
                            <a:pt x="127380" y="338674"/>
                          </a:lnTo>
                          <a:lnTo>
                            <a:pt x="127380" y="334448"/>
                          </a:lnTo>
                          <a:lnTo>
                            <a:pt x="129191" y="332033"/>
                          </a:lnTo>
                          <a:lnTo>
                            <a:pt x="129795" y="325996"/>
                          </a:lnTo>
                          <a:lnTo>
                            <a:pt x="132813" y="321771"/>
                          </a:lnTo>
                          <a:lnTo>
                            <a:pt x="131606" y="317545"/>
                          </a:lnTo>
                          <a:lnTo>
                            <a:pt x="137039" y="315734"/>
                          </a:lnTo>
                          <a:lnTo>
                            <a:pt x="139454" y="312715"/>
                          </a:lnTo>
                          <a:lnTo>
                            <a:pt x="137039" y="309093"/>
                          </a:lnTo>
                          <a:lnTo>
                            <a:pt x="137643" y="303056"/>
                          </a:lnTo>
                          <a:lnTo>
                            <a:pt x="143076" y="302452"/>
                          </a:lnTo>
                          <a:lnTo>
                            <a:pt x="143680" y="298830"/>
                          </a:lnTo>
                          <a:lnTo>
                            <a:pt x="148510" y="297623"/>
                          </a:lnTo>
                          <a:lnTo>
                            <a:pt x="145491" y="291586"/>
                          </a:lnTo>
                          <a:lnTo>
                            <a:pt x="146698" y="290378"/>
                          </a:lnTo>
                          <a:lnTo>
                            <a:pt x="155754" y="288567"/>
                          </a:lnTo>
                          <a:lnTo>
                            <a:pt x="158169" y="292189"/>
                          </a:lnTo>
                          <a:lnTo>
                            <a:pt x="161791" y="290378"/>
                          </a:lnTo>
                          <a:lnTo>
                            <a:pt x="159376" y="286756"/>
                          </a:lnTo>
                          <a:lnTo>
                            <a:pt x="161791" y="283738"/>
                          </a:lnTo>
                          <a:lnTo>
                            <a:pt x="166621" y="287360"/>
                          </a:lnTo>
                          <a:lnTo>
                            <a:pt x="167224" y="282530"/>
                          </a:lnTo>
                          <a:lnTo>
                            <a:pt x="169639" y="282530"/>
                          </a:lnTo>
                          <a:close/>
                          <a:moveTo>
                            <a:pt x="166621" y="260797"/>
                          </a:moveTo>
                          <a:lnTo>
                            <a:pt x="168432" y="263815"/>
                          </a:lnTo>
                          <a:lnTo>
                            <a:pt x="166621" y="267438"/>
                          </a:lnTo>
                          <a:lnTo>
                            <a:pt x="160584" y="267438"/>
                          </a:lnTo>
                          <a:lnTo>
                            <a:pt x="159376" y="263212"/>
                          </a:lnTo>
                          <a:lnTo>
                            <a:pt x="166621" y="260797"/>
                          </a:lnTo>
                          <a:close/>
                          <a:moveTo>
                            <a:pt x="239064" y="158772"/>
                          </a:moveTo>
                          <a:lnTo>
                            <a:pt x="241479" y="166017"/>
                          </a:lnTo>
                          <a:lnTo>
                            <a:pt x="240271" y="172054"/>
                          </a:lnTo>
                          <a:lnTo>
                            <a:pt x="239064" y="177487"/>
                          </a:lnTo>
                          <a:lnTo>
                            <a:pt x="236649" y="176279"/>
                          </a:lnTo>
                          <a:lnTo>
                            <a:pt x="238460" y="171450"/>
                          </a:lnTo>
                          <a:lnTo>
                            <a:pt x="236046" y="159980"/>
                          </a:lnTo>
                          <a:lnTo>
                            <a:pt x="239064" y="158772"/>
                          </a:lnTo>
                          <a:close/>
                          <a:moveTo>
                            <a:pt x="295812" y="0"/>
                          </a:moveTo>
                          <a:lnTo>
                            <a:pt x="294001" y="6037"/>
                          </a:lnTo>
                          <a:lnTo>
                            <a:pt x="289775" y="6037"/>
                          </a:lnTo>
                          <a:lnTo>
                            <a:pt x="292190" y="604"/>
                          </a:lnTo>
                          <a:lnTo>
                            <a:pt x="295812" y="0"/>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0" name="Freeform: Shape 199">
                      <a:extLst>
                        <a:ext uri="{FF2B5EF4-FFF2-40B4-BE49-F238E27FC236}">
                          <a16:creationId xmlns:a16="http://schemas.microsoft.com/office/drawing/2014/main" id="{FA43C6E8-FC77-2C0D-CE8E-13A5377357BF}"/>
                        </a:ext>
                      </a:extLst>
                    </p:cNvPr>
                    <p:cNvSpPr/>
                    <p:nvPr/>
                  </p:nvSpPr>
                  <p:spPr>
                    <a:xfrm>
                      <a:off x="4952597" y="4056845"/>
                      <a:ext cx="936334" cy="885019"/>
                    </a:xfrm>
                    <a:custGeom>
                      <a:avLst/>
                      <a:gdLst>
                        <a:gd name="connsiteX0" fmla="*/ 53125 w 936334"/>
                        <a:gd name="connsiteY0" fmla="*/ 865098 h 885019"/>
                        <a:gd name="connsiteX1" fmla="*/ 54333 w 936334"/>
                        <a:gd name="connsiteY1" fmla="*/ 856043 h 885019"/>
                        <a:gd name="connsiteX2" fmla="*/ 51918 w 936334"/>
                        <a:gd name="connsiteY2" fmla="*/ 853628 h 885019"/>
                        <a:gd name="connsiteX3" fmla="*/ 53125 w 936334"/>
                        <a:gd name="connsiteY3" fmla="*/ 847591 h 885019"/>
                        <a:gd name="connsiteX4" fmla="*/ 51314 w 936334"/>
                        <a:gd name="connsiteY4" fmla="*/ 846987 h 885019"/>
                        <a:gd name="connsiteX5" fmla="*/ 48900 w 936334"/>
                        <a:gd name="connsiteY5" fmla="*/ 841554 h 885019"/>
                        <a:gd name="connsiteX6" fmla="*/ 51918 w 936334"/>
                        <a:gd name="connsiteY6" fmla="*/ 832499 h 885019"/>
                        <a:gd name="connsiteX7" fmla="*/ 50711 w 936334"/>
                        <a:gd name="connsiteY7" fmla="*/ 827065 h 885019"/>
                        <a:gd name="connsiteX8" fmla="*/ 48296 w 936334"/>
                        <a:gd name="connsiteY8" fmla="*/ 823443 h 885019"/>
                        <a:gd name="connsiteX9" fmla="*/ 47692 w 936334"/>
                        <a:gd name="connsiteY9" fmla="*/ 813784 h 885019"/>
                        <a:gd name="connsiteX10" fmla="*/ 50107 w 936334"/>
                        <a:gd name="connsiteY10" fmla="*/ 807747 h 885019"/>
                        <a:gd name="connsiteX11" fmla="*/ 50107 w 936334"/>
                        <a:gd name="connsiteY11" fmla="*/ 802314 h 885019"/>
                        <a:gd name="connsiteX12" fmla="*/ 48296 w 936334"/>
                        <a:gd name="connsiteY12" fmla="*/ 794465 h 885019"/>
                        <a:gd name="connsiteX13" fmla="*/ 51314 w 936334"/>
                        <a:gd name="connsiteY13" fmla="*/ 790843 h 885019"/>
                        <a:gd name="connsiteX14" fmla="*/ 56144 w 936334"/>
                        <a:gd name="connsiteY14" fmla="*/ 790240 h 885019"/>
                        <a:gd name="connsiteX15" fmla="*/ 59766 w 936334"/>
                        <a:gd name="connsiteY15" fmla="*/ 786617 h 885019"/>
                        <a:gd name="connsiteX16" fmla="*/ 64595 w 936334"/>
                        <a:gd name="connsiteY16" fmla="*/ 784203 h 885019"/>
                        <a:gd name="connsiteX17" fmla="*/ 67614 w 936334"/>
                        <a:gd name="connsiteY17" fmla="*/ 786617 h 885019"/>
                        <a:gd name="connsiteX18" fmla="*/ 70029 w 936334"/>
                        <a:gd name="connsiteY18" fmla="*/ 781184 h 885019"/>
                        <a:gd name="connsiteX19" fmla="*/ 68218 w 936334"/>
                        <a:gd name="connsiteY19" fmla="*/ 777562 h 885019"/>
                        <a:gd name="connsiteX20" fmla="*/ 58559 w 936334"/>
                        <a:gd name="connsiteY20" fmla="*/ 772129 h 885019"/>
                        <a:gd name="connsiteX21" fmla="*/ 54936 w 936334"/>
                        <a:gd name="connsiteY21" fmla="*/ 768506 h 885019"/>
                        <a:gd name="connsiteX22" fmla="*/ 47088 w 936334"/>
                        <a:gd name="connsiteY22" fmla="*/ 766695 h 885019"/>
                        <a:gd name="connsiteX23" fmla="*/ 38033 w 936334"/>
                        <a:gd name="connsiteY23" fmla="*/ 767903 h 885019"/>
                        <a:gd name="connsiteX24" fmla="*/ 32600 w 936334"/>
                        <a:gd name="connsiteY24" fmla="*/ 770317 h 885019"/>
                        <a:gd name="connsiteX25" fmla="*/ 24752 w 936334"/>
                        <a:gd name="connsiteY25" fmla="*/ 766695 h 885019"/>
                        <a:gd name="connsiteX26" fmla="*/ 20526 w 936334"/>
                        <a:gd name="connsiteY26" fmla="*/ 767299 h 885019"/>
                        <a:gd name="connsiteX27" fmla="*/ 16300 w 936334"/>
                        <a:gd name="connsiteY27" fmla="*/ 764884 h 885019"/>
                        <a:gd name="connsiteX28" fmla="*/ 6641 w 936334"/>
                        <a:gd name="connsiteY28" fmla="*/ 761262 h 885019"/>
                        <a:gd name="connsiteX29" fmla="*/ 2415 w 936334"/>
                        <a:gd name="connsiteY29" fmla="*/ 755829 h 885019"/>
                        <a:gd name="connsiteX30" fmla="*/ 0 w 936334"/>
                        <a:gd name="connsiteY30" fmla="*/ 747377 h 885019"/>
                        <a:gd name="connsiteX31" fmla="*/ 7848 w 936334"/>
                        <a:gd name="connsiteY31" fmla="*/ 746170 h 885019"/>
                        <a:gd name="connsiteX32" fmla="*/ 9055 w 936334"/>
                        <a:gd name="connsiteY32" fmla="*/ 742548 h 885019"/>
                        <a:gd name="connsiteX33" fmla="*/ 15092 w 936334"/>
                        <a:gd name="connsiteY33" fmla="*/ 744963 h 885019"/>
                        <a:gd name="connsiteX34" fmla="*/ 23544 w 936334"/>
                        <a:gd name="connsiteY34" fmla="*/ 744359 h 885019"/>
                        <a:gd name="connsiteX35" fmla="*/ 24148 w 936334"/>
                        <a:gd name="connsiteY35" fmla="*/ 740133 h 885019"/>
                        <a:gd name="connsiteX36" fmla="*/ 26563 w 936334"/>
                        <a:gd name="connsiteY36" fmla="*/ 738322 h 885019"/>
                        <a:gd name="connsiteX37" fmla="*/ 33807 w 936334"/>
                        <a:gd name="connsiteY37" fmla="*/ 737114 h 885019"/>
                        <a:gd name="connsiteX38" fmla="*/ 33807 w 936334"/>
                        <a:gd name="connsiteY38" fmla="*/ 731077 h 885019"/>
                        <a:gd name="connsiteX39" fmla="*/ 30789 w 936334"/>
                        <a:gd name="connsiteY39" fmla="*/ 730474 h 885019"/>
                        <a:gd name="connsiteX40" fmla="*/ 28374 w 936334"/>
                        <a:gd name="connsiteY40" fmla="*/ 726852 h 885019"/>
                        <a:gd name="connsiteX41" fmla="*/ 35014 w 936334"/>
                        <a:gd name="connsiteY41" fmla="*/ 726852 h 885019"/>
                        <a:gd name="connsiteX42" fmla="*/ 38033 w 936334"/>
                        <a:gd name="connsiteY42" fmla="*/ 723229 h 885019"/>
                        <a:gd name="connsiteX43" fmla="*/ 42259 w 936334"/>
                        <a:gd name="connsiteY43" fmla="*/ 723229 h 885019"/>
                        <a:gd name="connsiteX44" fmla="*/ 41655 w 936334"/>
                        <a:gd name="connsiteY44" fmla="*/ 717796 h 885019"/>
                        <a:gd name="connsiteX45" fmla="*/ 45277 w 936334"/>
                        <a:gd name="connsiteY45" fmla="*/ 709948 h 885019"/>
                        <a:gd name="connsiteX46" fmla="*/ 42863 w 936334"/>
                        <a:gd name="connsiteY46" fmla="*/ 708741 h 885019"/>
                        <a:gd name="connsiteX47" fmla="*/ 37429 w 936334"/>
                        <a:gd name="connsiteY47" fmla="*/ 711155 h 885019"/>
                        <a:gd name="connsiteX48" fmla="*/ 33807 w 936334"/>
                        <a:gd name="connsiteY48" fmla="*/ 705722 h 885019"/>
                        <a:gd name="connsiteX49" fmla="*/ 44070 w 936334"/>
                        <a:gd name="connsiteY49" fmla="*/ 702100 h 885019"/>
                        <a:gd name="connsiteX50" fmla="*/ 44674 w 936334"/>
                        <a:gd name="connsiteY50" fmla="*/ 696063 h 885019"/>
                        <a:gd name="connsiteX51" fmla="*/ 35014 w 936334"/>
                        <a:gd name="connsiteY51" fmla="*/ 694252 h 885019"/>
                        <a:gd name="connsiteX52" fmla="*/ 38033 w 936334"/>
                        <a:gd name="connsiteY52" fmla="*/ 683989 h 885019"/>
                        <a:gd name="connsiteX53" fmla="*/ 37429 w 936334"/>
                        <a:gd name="connsiteY53" fmla="*/ 680970 h 885019"/>
                        <a:gd name="connsiteX54" fmla="*/ 44070 w 936334"/>
                        <a:gd name="connsiteY54" fmla="*/ 680970 h 885019"/>
                        <a:gd name="connsiteX55" fmla="*/ 45277 w 936334"/>
                        <a:gd name="connsiteY55" fmla="*/ 676744 h 885019"/>
                        <a:gd name="connsiteX56" fmla="*/ 42259 w 936334"/>
                        <a:gd name="connsiteY56" fmla="*/ 670707 h 885019"/>
                        <a:gd name="connsiteX57" fmla="*/ 42863 w 936334"/>
                        <a:gd name="connsiteY57" fmla="*/ 666482 h 885019"/>
                        <a:gd name="connsiteX58" fmla="*/ 41655 w 936334"/>
                        <a:gd name="connsiteY58" fmla="*/ 652597 h 885019"/>
                        <a:gd name="connsiteX59" fmla="*/ 44070 w 936334"/>
                        <a:gd name="connsiteY59" fmla="*/ 650786 h 885019"/>
                        <a:gd name="connsiteX60" fmla="*/ 43466 w 936334"/>
                        <a:gd name="connsiteY60" fmla="*/ 642938 h 885019"/>
                        <a:gd name="connsiteX61" fmla="*/ 46485 w 936334"/>
                        <a:gd name="connsiteY61" fmla="*/ 639919 h 885019"/>
                        <a:gd name="connsiteX62" fmla="*/ 46485 w 936334"/>
                        <a:gd name="connsiteY62" fmla="*/ 635090 h 885019"/>
                        <a:gd name="connsiteX63" fmla="*/ 50711 w 936334"/>
                        <a:gd name="connsiteY63" fmla="*/ 631467 h 885019"/>
                        <a:gd name="connsiteX64" fmla="*/ 49503 w 936334"/>
                        <a:gd name="connsiteY64" fmla="*/ 626034 h 885019"/>
                        <a:gd name="connsiteX65" fmla="*/ 46485 w 936334"/>
                        <a:gd name="connsiteY65" fmla="*/ 619997 h 885019"/>
                        <a:gd name="connsiteX66" fmla="*/ 46485 w 936334"/>
                        <a:gd name="connsiteY66" fmla="*/ 616375 h 885019"/>
                        <a:gd name="connsiteX67" fmla="*/ 42863 w 936334"/>
                        <a:gd name="connsiteY67" fmla="*/ 612753 h 885019"/>
                        <a:gd name="connsiteX68" fmla="*/ 43466 w 936334"/>
                        <a:gd name="connsiteY68" fmla="*/ 610338 h 885019"/>
                        <a:gd name="connsiteX69" fmla="*/ 31392 w 936334"/>
                        <a:gd name="connsiteY69" fmla="*/ 606716 h 885019"/>
                        <a:gd name="connsiteX70" fmla="*/ 25355 w 936334"/>
                        <a:gd name="connsiteY70" fmla="*/ 603094 h 885019"/>
                        <a:gd name="connsiteX71" fmla="*/ 22337 w 936334"/>
                        <a:gd name="connsiteY71" fmla="*/ 598264 h 885019"/>
                        <a:gd name="connsiteX72" fmla="*/ 24148 w 936334"/>
                        <a:gd name="connsiteY72" fmla="*/ 592227 h 885019"/>
                        <a:gd name="connsiteX73" fmla="*/ 28374 w 936334"/>
                        <a:gd name="connsiteY73" fmla="*/ 591623 h 885019"/>
                        <a:gd name="connsiteX74" fmla="*/ 28977 w 936334"/>
                        <a:gd name="connsiteY74" fmla="*/ 587397 h 885019"/>
                        <a:gd name="connsiteX75" fmla="*/ 26563 w 936334"/>
                        <a:gd name="connsiteY75" fmla="*/ 585586 h 885019"/>
                        <a:gd name="connsiteX76" fmla="*/ 41655 w 936334"/>
                        <a:gd name="connsiteY76" fmla="*/ 573512 h 885019"/>
                        <a:gd name="connsiteX77" fmla="*/ 37429 w 936334"/>
                        <a:gd name="connsiteY77" fmla="*/ 571097 h 885019"/>
                        <a:gd name="connsiteX78" fmla="*/ 40448 w 936334"/>
                        <a:gd name="connsiteY78" fmla="*/ 565060 h 885019"/>
                        <a:gd name="connsiteX79" fmla="*/ 42259 w 936334"/>
                        <a:gd name="connsiteY79" fmla="*/ 558420 h 885019"/>
                        <a:gd name="connsiteX80" fmla="*/ 41051 w 936334"/>
                        <a:gd name="connsiteY80" fmla="*/ 552987 h 885019"/>
                        <a:gd name="connsiteX81" fmla="*/ 45881 w 936334"/>
                        <a:gd name="connsiteY81" fmla="*/ 553590 h 885019"/>
                        <a:gd name="connsiteX82" fmla="*/ 47692 w 936334"/>
                        <a:gd name="connsiteY82" fmla="*/ 556609 h 885019"/>
                        <a:gd name="connsiteX83" fmla="*/ 55540 w 936334"/>
                        <a:gd name="connsiteY83" fmla="*/ 554798 h 885019"/>
                        <a:gd name="connsiteX84" fmla="*/ 55540 w 936334"/>
                        <a:gd name="connsiteY84" fmla="*/ 549364 h 885019"/>
                        <a:gd name="connsiteX85" fmla="*/ 57955 w 936334"/>
                        <a:gd name="connsiteY85" fmla="*/ 546950 h 885019"/>
                        <a:gd name="connsiteX86" fmla="*/ 53125 w 936334"/>
                        <a:gd name="connsiteY86" fmla="*/ 543931 h 885019"/>
                        <a:gd name="connsiteX87" fmla="*/ 53125 w 936334"/>
                        <a:gd name="connsiteY87" fmla="*/ 540913 h 885019"/>
                        <a:gd name="connsiteX88" fmla="*/ 57955 w 936334"/>
                        <a:gd name="connsiteY88" fmla="*/ 537894 h 885019"/>
                        <a:gd name="connsiteX89" fmla="*/ 65803 w 936334"/>
                        <a:gd name="connsiteY89" fmla="*/ 540309 h 885019"/>
                        <a:gd name="connsiteX90" fmla="*/ 65803 w 936334"/>
                        <a:gd name="connsiteY90" fmla="*/ 534876 h 885019"/>
                        <a:gd name="connsiteX91" fmla="*/ 70632 w 936334"/>
                        <a:gd name="connsiteY91" fmla="*/ 537291 h 885019"/>
                        <a:gd name="connsiteX92" fmla="*/ 73651 w 936334"/>
                        <a:gd name="connsiteY92" fmla="*/ 537291 h 885019"/>
                        <a:gd name="connsiteX93" fmla="*/ 73651 w 936334"/>
                        <a:gd name="connsiteY93" fmla="*/ 531857 h 885019"/>
                        <a:gd name="connsiteX94" fmla="*/ 78481 w 936334"/>
                        <a:gd name="connsiteY94" fmla="*/ 531254 h 885019"/>
                        <a:gd name="connsiteX95" fmla="*/ 81499 w 936334"/>
                        <a:gd name="connsiteY95" fmla="*/ 529443 h 885019"/>
                        <a:gd name="connsiteX96" fmla="*/ 88743 w 936334"/>
                        <a:gd name="connsiteY96" fmla="*/ 531254 h 885019"/>
                        <a:gd name="connsiteX97" fmla="*/ 89951 w 936334"/>
                        <a:gd name="connsiteY97" fmla="*/ 525217 h 885019"/>
                        <a:gd name="connsiteX98" fmla="*/ 83310 w 936334"/>
                        <a:gd name="connsiteY98" fmla="*/ 520387 h 885019"/>
                        <a:gd name="connsiteX99" fmla="*/ 76066 w 936334"/>
                        <a:gd name="connsiteY99" fmla="*/ 520387 h 885019"/>
                        <a:gd name="connsiteX100" fmla="*/ 70029 w 936334"/>
                        <a:gd name="connsiteY100" fmla="*/ 517972 h 885019"/>
                        <a:gd name="connsiteX101" fmla="*/ 68821 w 936334"/>
                        <a:gd name="connsiteY101" fmla="*/ 512539 h 885019"/>
                        <a:gd name="connsiteX102" fmla="*/ 60973 w 936334"/>
                        <a:gd name="connsiteY102" fmla="*/ 514350 h 885019"/>
                        <a:gd name="connsiteX103" fmla="*/ 56748 w 936334"/>
                        <a:gd name="connsiteY103" fmla="*/ 509521 h 885019"/>
                        <a:gd name="connsiteX104" fmla="*/ 51314 w 936334"/>
                        <a:gd name="connsiteY104" fmla="*/ 516161 h 885019"/>
                        <a:gd name="connsiteX105" fmla="*/ 48900 w 936334"/>
                        <a:gd name="connsiteY105" fmla="*/ 510728 h 885019"/>
                        <a:gd name="connsiteX106" fmla="*/ 45881 w 936334"/>
                        <a:gd name="connsiteY106" fmla="*/ 510728 h 885019"/>
                        <a:gd name="connsiteX107" fmla="*/ 42863 w 936334"/>
                        <a:gd name="connsiteY107" fmla="*/ 508313 h 885019"/>
                        <a:gd name="connsiteX108" fmla="*/ 38637 w 936334"/>
                        <a:gd name="connsiteY108" fmla="*/ 507709 h 885019"/>
                        <a:gd name="connsiteX109" fmla="*/ 38637 w 936334"/>
                        <a:gd name="connsiteY109" fmla="*/ 502880 h 885019"/>
                        <a:gd name="connsiteX110" fmla="*/ 41051 w 936334"/>
                        <a:gd name="connsiteY110" fmla="*/ 496239 h 885019"/>
                        <a:gd name="connsiteX111" fmla="*/ 39844 w 936334"/>
                        <a:gd name="connsiteY111" fmla="*/ 490806 h 885019"/>
                        <a:gd name="connsiteX112" fmla="*/ 42259 w 936334"/>
                        <a:gd name="connsiteY112" fmla="*/ 482354 h 885019"/>
                        <a:gd name="connsiteX113" fmla="*/ 48900 w 936334"/>
                        <a:gd name="connsiteY113" fmla="*/ 480543 h 885019"/>
                        <a:gd name="connsiteX114" fmla="*/ 50107 w 936334"/>
                        <a:gd name="connsiteY114" fmla="*/ 478128 h 885019"/>
                        <a:gd name="connsiteX115" fmla="*/ 56748 w 936334"/>
                        <a:gd name="connsiteY115" fmla="*/ 475713 h 885019"/>
                        <a:gd name="connsiteX116" fmla="*/ 59162 w 936334"/>
                        <a:gd name="connsiteY116" fmla="*/ 476317 h 885019"/>
                        <a:gd name="connsiteX117" fmla="*/ 63992 w 936334"/>
                        <a:gd name="connsiteY117" fmla="*/ 471487 h 885019"/>
                        <a:gd name="connsiteX118" fmla="*/ 62181 w 936334"/>
                        <a:gd name="connsiteY118" fmla="*/ 468469 h 885019"/>
                        <a:gd name="connsiteX119" fmla="*/ 55540 w 936334"/>
                        <a:gd name="connsiteY119" fmla="*/ 464847 h 885019"/>
                        <a:gd name="connsiteX120" fmla="*/ 51918 w 936334"/>
                        <a:gd name="connsiteY120" fmla="*/ 464243 h 885019"/>
                        <a:gd name="connsiteX121" fmla="*/ 53125 w 936334"/>
                        <a:gd name="connsiteY121" fmla="*/ 460017 h 885019"/>
                        <a:gd name="connsiteX122" fmla="*/ 56144 w 936334"/>
                        <a:gd name="connsiteY122" fmla="*/ 457602 h 885019"/>
                        <a:gd name="connsiteX123" fmla="*/ 56144 w 936334"/>
                        <a:gd name="connsiteY123" fmla="*/ 454584 h 885019"/>
                        <a:gd name="connsiteX124" fmla="*/ 62181 w 936334"/>
                        <a:gd name="connsiteY124" fmla="*/ 453376 h 885019"/>
                        <a:gd name="connsiteX125" fmla="*/ 63992 w 936334"/>
                        <a:gd name="connsiteY125" fmla="*/ 450962 h 885019"/>
                        <a:gd name="connsiteX126" fmla="*/ 65199 w 936334"/>
                        <a:gd name="connsiteY126" fmla="*/ 446132 h 885019"/>
                        <a:gd name="connsiteX127" fmla="*/ 70029 w 936334"/>
                        <a:gd name="connsiteY127" fmla="*/ 443114 h 885019"/>
                        <a:gd name="connsiteX128" fmla="*/ 68821 w 936334"/>
                        <a:gd name="connsiteY128" fmla="*/ 436473 h 885019"/>
                        <a:gd name="connsiteX129" fmla="*/ 74858 w 936334"/>
                        <a:gd name="connsiteY129" fmla="*/ 437680 h 885019"/>
                        <a:gd name="connsiteX130" fmla="*/ 75462 w 936334"/>
                        <a:gd name="connsiteY130" fmla="*/ 428625 h 885019"/>
                        <a:gd name="connsiteX131" fmla="*/ 80895 w 936334"/>
                        <a:gd name="connsiteY131" fmla="*/ 428625 h 885019"/>
                        <a:gd name="connsiteX132" fmla="*/ 82706 w 936334"/>
                        <a:gd name="connsiteY132" fmla="*/ 423796 h 885019"/>
                        <a:gd name="connsiteX133" fmla="*/ 80895 w 936334"/>
                        <a:gd name="connsiteY133" fmla="*/ 418362 h 885019"/>
                        <a:gd name="connsiteX134" fmla="*/ 77273 w 936334"/>
                        <a:gd name="connsiteY134" fmla="*/ 418362 h 885019"/>
                        <a:gd name="connsiteX135" fmla="*/ 73047 w 936334"/>
                        <a:gd name="connsiteY135" fmla="*/ 412929 h 885019"/>
                        <a:gd name="connsiteX136" fmla="*/ 62181 w 936334"/>
                        <a:gd name="connsiteY136" fmla="*/ 409307 h 885019"/>
                        <a:gd name="connsiteX137" fmla="*/ 60370 w 936334"/>
                        <a:gd name="connsiteY137" fmla="*/ 405081 h 885019"/>
                        <a:gd name="connsiteX138" fmla="*/ 64595 w 936334"/>
                        <a:gd name="connsiteY138" fmla="*/ 400251 h 885019"/>
                        <a:gd name="connsiteX139" fmla="*/ 71236 w 936334"/>
                        <a:gd name="connsiteY139" fmla="*/ 398440 h 885019"/>
                        <a:gd name="connsiteX140" fmla="*/ 71840 w 936334"/>
                        <a:gd name="connsiteY140" fmla="*/ 395422 h 885019"/>
                        <a:gd name="connsiteX141" fmla="*/ 70029 w 936334"/>
                        <a:gd name="connsiteY141" fmla="*/ 389385 h 885019"/>
                        <a:gd name="connsiteX142" fmla="*/ 71236 w 936334"/>
                        <a:gd name="connsiteY142" fmla="*/ 383951 h 885019"/>
                        <a:gd name="connsiteX143" fmla="*/ 67614 w 936334"/>
                        <a:gd name="connsiteY143" fmla="*/ 381537 h 885019"/>
                        <a:gd name="connsiteX144" fmla="*/ 65199 w 936334"/>
                        <a:gd name="connsiteY144" fmla="*/ 376103 h 885019"/>
                        <a:gd name="connsiteX145" fmla="*/ 68821 w 936334"/>
                        <a:gd name="connsiteY145" fmla="*/ 370066 h 885019"/>
                        <a:gd name="connsiteX146" fmla="*/ 65803 w 936334"/>
                        <a:gd name="connsiteY146" fmla="*/ 364633 h 885019"/>
                        <a:gd name="connsiteX147" fmla="*/ 72444 w 936334"/>
                        <a:gd name="connsiteY147" fmla="*/ 356785 h 885019"/>
                        <a:gd name="connsiteX148" fmla="*/ 65803 w 936334"/>
                        <a:gd name="connsiteY148" fmla="*/ 353766 h 885019"/>
                        <a:gd name="connsiteX149" fmla="*/ 61577 w 936334"/>
                        <a:gd name="connsiteY149" fmla="*/ 353766 h 885019"/>
                        <a:gd name="connsiteX150" fmla="*/ 65199 w 936334"/>
                        <a:gd name="connsiteY150" fmla="*/ 350144 h 885019"/>
                        <a:gd name="connsiteX151" fmla="*/ 62181 w 936334"/>
                        <a:gd name="connsiteY151" fmla="*/ 344711 h 885019"/>
                        <a:gd name="connsiteX152" fmla="*/ 56748 w 936334"/>
                        <a:gd name="connsiteY152" fmla="*/ 343504 h 885019"/>
                        <a:gd name="connsiteX153" fmla="*/ 55540 w 936334"/>
                        <a:gd name="connsiteY153" fmla="*/ 337467 h 885019"/>
                        <a:gd name="connsiteX154" fmla="*/ 60973 w 936334"/>
                        <a:gd name="connsiteY154" fmla="*/ 332637 h 885019"/>
                        <a:gd name="connsiteX155" fmla="*/ 62181 w 936334"/>
                        <a:gd name="connsiteY155" fmla="*/ 325996 h 885019"/>
                        <a:gd name="connsiteX156" fmla="*/ 56144 w 936334"/>
                        <a:gd name="connsiteY156" fmla="*/ 324185 h 885019"/>
                        <a:gd name="connsiteX157" fmla="*/ 56748 w 936334"/>
                        <a:gd name="connsiteY157" fmla="*/ 321167 h 885019"/>
                        <a:gd name="connsiteX158" fmla="*/ 63388 w 936334"/>
                        <a:gd name="connsiteY158" fmla="*/ 322374 h 885019"/>
                        <a:gd name="connsiteX159" fmla="*/ 68218 w 936334"/>
                        <a:gd name="connsiteY159" fmla="*/ 320563 h 885019"/>
                        <a:gd name="connsiteX160" fmla="*/ 65803 w 936334"/>
                        <a:gd name="connsiteY160" fmla="*/ 315734 h 885019"/>
                        <a:gd name="connsiteX161" fmla="*/ 67010 w 936334"/>
                        <a:gd name="connsiteY161" fmla="*/ 312112 h 885019"/>
                        <a:gd name="connsiteX162" fmla="*/ 71840 w 936334"/>
                        <a:gd name="connsiteY162" fmla="*/ 313923 h 885019"/>
                        <a:gd name="connsiteX163" fmla="*/ 72444 w 936334"/>
                        <a:gd name="connsiteY163" fmla="*/ 310301 h 885019"/>
                        <a:gd name="connsiteX164" fmla="*/ 68821 w 936334"/>
                        <a:gd name="connsiteY164" fmla="*/ 307886 h 885019"/>
                        <a:gd name="connsiteX165" fmla="*/ 71236 w 936334"/>
                        <a:gd name="connsiteY165" fmla="*/ 298227 h 885019"/>
                        <a:gd name="connsiteX166" fmla="*/ 79688 w 936334"/>
                        <a:gd name="connsiteY166" fmla="*/ 296415 h 885019"/>
                        <a:gd name="connsiteX167" fmla="*/ 80895 w 936334"/>
                        <a:gd name="connsiteY167" fmla="*/ 300641 h 885019"/>
                        <a:gd name="connsiteX168" fmla="*/ 83310 w 936334"/>
                        <a:gd name="connsiteY168" fmla="*/ 302452 h 885019"/>
                        <a:gd name="connsiteX169" fmla="*/ 94780 w 936334"/>
                        <a:gd name="connsiteY169" fmla="*/ 296415 h 885019"/>
                        <a:gd name="connsiteX170" fmla="*/ 97799 w 936334"/>
                        <a:gd name="connsiteY170" fmla="*/ 297019 h 885019"/>
                        <a:gd name="connsiteX171" fmla="*/ 102025 w 936334"/>
                        <a:gd name="connsiteY171" fmla="*/ 289171 h 885019"/>
                        <a:gd name="connsiteX172" fmla="*/ 100817 w 936334"/>
                        <a:gd name="connsiteY172" fmla="*/ 281927 h 885019"/>
                        <a:gd name="connsiteX173" fmla="*/ 98403 w 936334"/>
                        <a:gd name="connsiteY173" fmla="*/ 277097 h 885019"/>
                        <a:gd name="connsiteX174" fmla="*/ 99006 w 936334"/>
                        <a:gd name="connsiteY174" fmla="*/ 269853 h 885019"/>
                        <a:gd name="connsiteX175" fmla="*/ 102629 w 936334"/>
                        <a:gd name="connsiteY175" fmla="*/ 266834 h 885019"/>
                        <a:gd name="connsiteX176" fmla="*/ 109873 w 936334"/>
                        <a:gd name="connsiteY176" fmla="*/ 266230 h 885019"/>
                        <a:gd name="connsiteX177" fmla="*/ 113495 w 936334"/>
                        <a:gd name="connsiteY177" fmla="*/ 261401 h 885019"/>
                        <a:gd name="connsiteX178" fmla="*/ 113495 w 936334"/>
                        <a:gd name="connsiteY178" fmla="*/ 258382 h 885019"/>
                        <a:gd name="connsiteX179" fmla="*/ 117721 w 936334"/>
                        <a:gd name="connsiteY179" fmla="*/ 249931 h 885019"/>
                        <a:gd name="connsiteX180" fmla="*/ 120739 w 936334"/>
                        <a:gd name="connsiteY180" fmla="*/ 241479 h 885019"/>
                        <a:gd name="connsiteX181" fmla="*/ 135228 w 936334"/>
                        <a:gd name="connsiteY181" fmla="*/ 236649 h 885019"/>
                        <a:gd name="connsiteX182" fmla="*/ 142473 w 936334"/>
                        <a:gd name="connsiteY182" fmla="*/ 238460 h 885019"/>
                        <a:gd name="connsiteX183" fmla="*/ 142473 w 936334"/>
                        <a:gd name="connsiteY183" fmla="*/ 233631 h 885019"/>
                        <a:gd name="connsiteX184" fmla="*/ 138850 w 936334"/>
                        <a:gd name="connsiteY184" fmla="*/ 230008 h 885019"/>
                        <a:gd name="connsiteX185" fmla="*/ 133417 w 936334"/>
                        <a:gd name="connsiteY185" fmla="*/ 228197 h 885019"/>
                        <a:gd name="connsiteX186" fmla="*/ 131002 w 936334"/>
                        <a:gd name="connsiteY186" fmla="*/ 224575 h 885019"/>
                        <a:gd name="connsiteX187" fmla="*/ 129795 w 936334"/>
                        <a:gd name="connsiteY187" fmla="*/ 219142 h 885019"/>
                        <a:gd name="connsiteX188" fmla="*/ 124362 w 936334"/>
                        <a:gd name="connsiteY188" fmla="*/ 219746 h 885019"/>
                        <a:gd name="connsiteX189" fmla="*/ 121343 w 936334"/>
                        <a:gd name="connsiteY189" fmla="*/ 218538 h 885019"/>
                        <a:gd name="connsiteX190" fmla="*/ 123758 w 936334"/>
                        <a:gd name="connsiteY190" fmla="*/ 210087 h 885019"/>
                        <a:gd name="connsiteX191" fmla="*/ 115306 w 936334"/>
                        <a:gd name="connsiteY191" fmla="*/ 210690 h 885019"/>
                        <a:gd name="connsiteX192" fmla="*/ 116513 w 936334"/>
                        <a:gd name="connsiteY192" fmla="*/ 203446 h 885019"/>
                        <a:gd name="connsiteX193" fmla="*/ 106251 w 936334"/>
                        <a:gd name="connsiteY193" fmla="*/ 203446 h 885019"/>
                        <a:gd name="connsiteX194" fmla="*/ 105647 w 936334"/>
                        <a:gd name="connsiteY194" fmla="*/ 194994 h 885019"/>
                        <a:gd name="connsiteX195" fmla="*/ 103836 w 936334"/>
                        <a:gd name="connsiteY195" fmla="*/ 193183 h 885019"/>
                        <a:gd name="connsiteX196" fmla="*/ 105043 w 936334"/>
                        <a:gd name="connsiteY196" fmla="*/ 185939 h 885019"/>
                        <a:gd name="connsiteX197" fmla="*/ 112288 w 936334"/>
                        <a:gd name="connsiteY197" fmla="*/ 188354 h 885019"/>
                        <a:gd name="connsiteX198" fmla="*/ 111684 w 936334"/>
                        <a:gd name="connsiteY198" fmla="*/ 184128 h 885019"/>
                        <a:gd name="connsiteX199" fmla="*/ 112891 w 936334"/>
                        <a:gd name="connsiteY199" fmla="*/ 178091 h 885019"/>
                        <a:gd name="connsiteX200" fmla="*/ 115910 w 936334"/>
                        <a:gd name="connsiteY200" fmla="*/ 176883 h 885019"/>
                        <a:gd name="connsiteX201" fmla="*/ 118928 w 936334"/>
                        <a:gd name="connsiteY201" fmla="*/ 181109 h 885019"/>
                        <a:gd name="connsiteX202" fmla="*/ 121343 w 936334"/>
                        <a:gd name="connsiteY202" fmla="*/ 180506 h 885019"/>
                        <a:gd name="connsiteX203" fmla="*/ 121947 w 936334"/>
                        <a:gd name="connsiteY203" fmla="*/ 174469 h 885019"/>
                        <a:gd name="connsiteX204" fmla="*/ 120136 w 936334"/>
                        <a:gd name="connsiteY204" fmla="*/ 170243 h 885019"/>
                        <a:gd name="connsiteX205" fmla="*/ 123154 w 936334"/>
                        <a:gd name="connsiteY205" fmla="*/ 165413 h 885019"/>
                        <a:gd name="connsiteX206" fmla="*/ 123758 w 936334"/>
                        <a:gd name="connsiteY206" fmla="*/ 161187 h 885019"/>
                        <a:gd name="connsiteX207" fmla="*/ 121947 w 936334"/>
                        <a:gd name="connsiteY207" fmla="*/ 158169 h 885019"/>
                        <a:gd name="connsiteX208" fmla="*/ 126776 w 936334"/>
                        <a:gd name="connsiteY208" fmla="*/ 145491 h 885019"/>
                        <a:gd name="connsiteX209" fmla="*/ 130399 w 936334"/>
                        <a:gd name="connsiteY209" fmla="*/ 142472 h 885019"/>
                        <a:gd name="connsiteX210" fmla="*/ 133417 w 936334"/>
                        <a:gd name="connsiteY210" fmla="*/ 143680 h 885019"/>
                        <a:gd name="connsiteX211" fmla="*/ 133417 w 936334"/>
                        <a:gd name="connsiteY211" fmla="*/ 138850 h 885019"/>
                        <a:gd name="connsiteX212" fmla="*/ 125569 w 936334"/>
                        <a:gd name="connsiteY212" fmla="*/ 137643 h 885019"/>
                        <a:gd name="connsiteX213" fmla="*/ 125569 w 936334"/>
                        <a:gd name="connsiteY213" fmla="*/ 133417 h 885019"/>
                        <a:gd name="connsiteX214" fmla="*/ 135832 w 936334"/>
                        <a:gd name="connsiteY214" fmla="*/ 129795 h 885019"/>
                        <a:gd name="connsiteX215" fmla="*/ 138850 w 936334"/>
                        <a:gd name="connsiteY215" fmla="*/ 126776 h 885019"/>
                        <a:gd name="connsiteX216" fmla="*/ 143680 w 936334"/>
                        <a:gd name="connsiteY216" fmla="*/ 124965 h 885019"/>
                        <a:gd name="connsiteX217" fmla="*/ 149113 w 936334"/>
                        <a:gd name="connsiteY217" fmla="*/ 129191 h 885019"/>
                        <a:gd name="connsiteX218" fmla="*/ 150924 w 936334"/>
                        <a:gd name="connsiteY218" fmla="*/ 132210 h 885019"/>
                        <a:gd name="connsiteX219" fmla="*/ 156358 w 936334"/>
                        <a:gd name="connsiteY219" fmla="*/ 134021 h 885019"/>
                        <a:gd name="connsiteX220" fmla="*/ 159980 w 936334"/>
                        <a:gd name="connsiteY220" fmla="*/ 138850 h 885019"/>
                        <a:gd name="connsiteX221" fmla="*/ 163602 w 936334"/>
                        <a:gd name="connsiteY221" fmla="*/ 140661 h 885019"/>
                        <a:gd name="connsiteX222" fmla="*/ 164206 w 936334"/>
                        <a:gd name="connsiteY222" fmla="*/ 145491 h 885019"/>
                        <a:gd name="connsiteX223" fmla="*/ 166017 w 936334"/>
                        <a:gd name="connsiteY223" fmla="*/ 147302 h 885019"/>
                        <a:gd name="connsiteX224" fmla="*/ 170846 w 936334"/>
                        <a:gd name="connsiteY224" fmla="*/ 143680 h 885019"/>
                        <a:gd name="connsiteX225" fmla="*/ 174468 w 936334"/>
                        <a:gd name="connsiteY225" fmla="*/ 146095 h 885019"/>
                        <a:gd name="connsiteX226" fmla="*/ 180505 w 936334"/>
                        <a:gd name="connsiteY226" fmla="*/ 145491 h 885019"/>
                        <a:gd name="connsiteX227" fmla="*/ 184731 w 936334"/>
                        <a:gd name="connsiteY227" fmla="*/ 149113 h 885019"/>
                        <a:gd name="connsiteX228" fmla="*/ 191976 w 936334"/>
                        <a:gd name="connsiteY228" fmla="*/ 146698 h 885019"/>
                        <a:gd name="connsiteX229" fmla="*/ 191976 w 936334"/>
                        <a:gd name="connsiteY229" fmla="*/ 138850 h 885019"/>
                        <a:gd name="connsiteX230" fmla="*/ 193787 w 936334"/>
                        <a:gd name="connsiteY230" fmla="*/ 133417 h 885019"/>
                        <a:gd name="connsiteX231" fmla="*/ 194994 w 936334"/>
                        <a:gd name="connsiteY231" fmla="*/ 126776 h 885019"/>
                        <a:gd name="connsiteX232" fmla="*/ 191372 w 936334"/>
                        <a:gd name="connsiteY232" fmla="*/ 122550 h 885019"/>
                        <a:gd name="connsiteX233" fmla="*/ 192579 w 936334"/>
                        <a:gd name="connsiteY233" fmla="*/ 112891 h 885019"/>
                        <a:gd name="connsiteX234" fmla="*/ 200427 w 936334"/>
                        <a:gd name="connsiteY234" fmla="*/ 104440 h 885019"/>
                        <a:gd name="connsiteX235" fmla="*/ 205861 w 936334"/>
                        <a:gd name="connsiteY235" fmla="*/ 105647 h 885019"/>
                        <a:gd name="connsiteX236" fmla="*/ 210690 w 936334"/>
                        <a:gd name="connsiteY236" fmla="*/ 100214 h 885019"/>
                        <a:gd name="connsiteX237" fmla="*/ 215520 w 936334"/>
                        <a:gd name="connsiteY237" fmla="*/ 101421 h 885019"/>
                        <a:gd name="connsiteX238" fmla="*/ 218538 w 936334"/>
                        <a:gd name="connsiteY238" fmla="*/ 97799 h 885019"/>
                        <a:gd name="connsiteX239" fmla="*/ 217935 w 936334"/>
                        <a:gd name="connsiteY239" fmla="*/ 92970 h 885019"/>
                        <a:gd name="connsiteX240" fmla="*/ 215520 w 936334"/>
                        <a:gd name="connsiteY240" fmla="*/ 89347 h 885019"/>
                        <a:gd name="connsiteX241" fmla="*/ 214916 w 936334"/>
                        <a:gd name="connsiteY241" fmla="*/ 77273 h 885019"/>
                        <a:gd name="connsiteX242" fmla="*/ 217935 w 936334"/>
                        <a:gd name="connsiteY242" fmla="*/ 74859 h 885019"/>
                        <a:gd name="connsiteX243" fmla="*/ 217935 w 936334"/>
                        <a:gd name="connsiteY243" fmla="*/ 67614 h 885019"/>
                        <a:gd name="connsiteX244" fmla="*/ 213105 w 936334"/>
                        <a:gd name="connsiteY244" fmla="*/ 56748 h 885019"/>
                        <a:gd name="connsiteX245" fmla="*/ 209483 w 936334"/>
                        <a:gd name="connsiteY245" fmla="*/ 54333 h 885019"/>
                        <a:gd name="connsiteX246" fmla="*/ 213105 w 936334"/>
                        <a:gd name="connsiteY246" fmla="*/ 48899 h 885019"/>
                        <a:gd name="connsiteX247" fmla="*/ 219142 w 936334"/>
                        <a:gd name="connsiteY247" fmla="*/ 48296 h 885019"/>
                        <a:gd name="connsiteX248" fmla="*/ 220349 w 936334"/>
                        <a:gd name="connsiteY248" fmla="*/ 45881 h 885019"/>
                        <a:gd name="connsiteX249" fmla="*/ 225179 w 936334"/>
                        <a:gd name="connsiteY249" fmla="*/ 43466 h 885019"/>
                        <a:gd name="connsiteX250" fmla="*/ 225179 w 936334"/>
                        <a:gd name="connsiteY250" fmla="*/ 39240 h 885019"/>
                        <a:gd name="connsiteX251" fmla="*/ 228197 w 936334"/>
                        <a:gd name="connsiteY251" fmla="*/ 34411 h 885019"/>
                        <a:gd name="connsiteX252" fmla="*/ 230009 w 936334"/>
                        <a:gd name="connsiteY252" fmla="*/ 28977 h 885019"/>
                        <a:gd name="connsiteX253" fmla="*/ 228197 w 936334"/>
                        <a:gd name="connsiteY253" fmla="*/ 23544 h 885019"/>
                        <a:gd name="connsiteX254" fmla="*/ 223972 w 936334"/>
                        <a:gd name="connsiteY254" fmla="*/ 21733 h 885019"/>
                        <a:gd name="connsiteX255" fmla="*/ 223972 w 936334"/>
                        <a:gd name="connsiteY255" fmla="*/ 16300 h 885019"/>
                        <a:gd name="connsiteX256" fmla="*/ 214916 w 936334"/>
                        <a:gd name="connsiteY256" fmla="*/ 13885 h 885019"/>
                        <a:gd name="connsiteX257" fmla="*/ 217935 w 936334"/>
                        <a:gd name="connsiteY257" fmla="*/ 0 h 885019"/>
                        <a:gd name="connsiteX258" fmla="*/ 223368 w 936334"/>
                        <a:gd name="connsiteY258" fmla="*/ 6641 h 885019"/>
                        <a:gd name="connsiteX259" fmla="*/ 233027 w 936334"/>
                        <a:gd name="connsiteY259" fmla="*/ 7244 h 885019"/>
                        <a:gd name="connsiteX260" fmla="*/ 233631 w 936334"/>
                        <a:gd name="connsiteY260" fmla="*/ 13281 h 885019"/>
                        <a:gd name="connsiteX261" fmla="*/ 236046 w 936334"/>
                        <a:gd name="connsiteY261" fmla="*/ 16903 h 885019"/>
                        <a:gd name="connsiteX262" fmla="*/ 242686 w 936334"/>
                        <a:gd name="connsiteY262" fmla="*/ 19318 h 885019"/>
                        <a:gd name="connsiteX263" fmla="*/ 252345 w 936334"/>
                        <a:gd name="connsiteY263" fmla="*/ 21129 h 885019"/>
                        <a:gd name="connsiteX264" fmla="*/ 255968 w 936334"/>
                        <a:gd name="connsiteY264" fmla="*/ 25959 h 885019"/>
                        <a:gd name="connsiteX265" fmla="*/ 262608 w 936334"/>
                        <a:gd name="connsiteY265" fmla="*/ 19922 h 885019"/>
                        <a:gd name="connsiteX266" fmla="*/ 274682 w 936334"/>
                        <a:gd name="connsiteY266" fmla="*/ 22337 h 885019"/>
                        <a:gd name="connsiteX267" fmla="*/ 278304 w 936334"/>
                        <a:gd name="connsiteY267" fmla="*/ 20526 h 885019"/>
                        <a:gd name="connsiteX268" fmla="*/ 281926 w 936334"/>
                        <a:gd name="connsiteY268" fmla="*/ 22940 h 885019"/>
                        <a:gd name="connsiteX269" fmla="*/ 298830 w 936334"/>
                        <a:gd name="connsiteY269" fmla="*/ 27770 h 885019"/>
                        <a:gd name="connsiteX270" fmla="*/ 301849 w 936334"/>
                        <a:gd name="connsiteY270" fmla="*/ 31996 h 885019"/>
                        <a:gd name="connsiteX271" fmla="*/ 306074 w 936334"/>
                        <a:gd name="connsiteY271" fmla="*/ 28977 h 885019"/>
                        <a:gd name="connsiteX272" fmla="*/ 311508 w 936334"/>
                        <a:gd name="connsiteY272" fmla="*/ 30185 h 885019"/>
                        <a:gd name="connsiteX273" fmla="*/ 315734 w 936334"/>
                        <a:gd name="connsiteY273" fmla="*/ 28977 h 885019"/>
                        <a:gd name="connsiteX274" fmla="*/ 320563 w 936334"/>
                        <a:gd name="connsiteY274" fmla="*/ 33807 h 885019"/>
                        <a:gd name="connsiteX275" fmla="*/ 328411 w 936334"/>
                        <a:gd name="connsiteY275" fmla="*/ 33807 h 885019"/>
                        <a:gd name="connsiteX276" fmla="*/ 330826 w 936334"/>
                        <a:gd name="connsiteY276" fmla="*/ 39844 h 885019"/>
                        <a:gd name="connsiteX277" fmla="*/ 332033 w 936334"/>
                        <a:gd name="connsiteY277" fmla="*/ 47088 h 885019"/>
                        <a:gd name="connsiteX278" fmla="*/ 331430 w 936334"/>
                        <a:gd name="connsiteY278" fmla="*/ 56144 h 885019"/>
                        <a:gd name="connsiteX279" fmla="*/ 337467 w 936334"/>
                        <a:gd name="connsiteY279" fmla="*/ 56144 h 885019"/>
                        <a:gd name="connsiteX280" fmla="*/ 342900 w 936334"/>
                        <a:gd name="connsiteY280" fmla="*/ 53729 h 885019"/>
                        <a:gd name="connsiteX281" fmla="*/ 348333 w 936334"/>
                        <a:gd name="connsiteY281" fmla="*/ 54333 h 885019"/>
                        <a:gd name="connsiteX282" fmla="*/ 353767 w 936334"/>
                        <a:gd name="connsiteY282" fmla="*/ 57351 h 885019"/>
                        <a:gd name="connsiteX283" fmla="*/ 352559 w 936334"/>
                        <a:gd name="connsiteY283" fmla="*/ 64596 h 885019"/>
                        <a:gd name="connsiteX284" fmla="*/ 355578 w 936334"/>
                        <a:gd name="connsiteY284" fmla="*/ 70633 h 885019"/>
                        <a:gd name="connsiteX285" fmla="*/ 355578 w 936334"/>
                        <a:gd name="connsiteY285" fmla="*/ 73047 h 885019"/>
                        <a:gd name="connsiteX286" fmla="*/ 350748 w 936334"/>
                        <a:gd name="connsiteY286" fmla="*/ 76670 h 885019"/>
                        <a:gd name="connsiteX287" fmla="*/ 350748 w 936334"/>
                        <a:gd name="connsiteY287" fmla="*/ 79084 h 885019"/>
                        <a:gd name="connsiteX288" fmla="*/ 355578 w 936334"/>
                        <a:gd name="connsiteY288" fmla="*/ 79084 h 885019"/>
                        <a:gd name="connsiteX289" fmla="*/ 358596 w 936334"/>
                        <a:gd name="connsiteY289" fmla="*/ 76670 h 885019"/>
                        <a:gd name="connsiteX290" fmla="*/ 364029 w 936334"/>
                        <a:gd name="connsiteY290" fmla="*/ 81499 h 885019"/>
                        <a:gd name="connsiteX291" fmla="*/ 370670 w 936334"/>
                        <a:gd name="connsiteY291" fmla="*/ 80292 h 885019"/>
                        <a:gd name="connsiteX292" fmla="*/ 373085 w 936334"/>
                        <a:gd name="connsiteY292" fmla="*/ 83310 h 885019"/>
                        <a:gd name="connsiteX293" fmla="*/ 381537 w 936334"/>
                        <a:gd name="connsiteY293" fmla="*/ 83914 h 885019"/>
                        <a:gd name="connsiteX294" fmla="*/ 381537 w 936334"/>
                        <a:gd name="connsiteY294" fmla="*/ 87536 h 885019"/>
                        <a:gd name="connsiteX295" fmla="*/ 389385 w 936334"/>
                        <a:gd name="connsiteY295" fmla="*/ 89951 h 885019"/>
                        <a:gd name="connsiteX296" fmla="*/ 394818 w 936334"/>
                        <a:gd name="connsiteY296" fmla="*/ 97195 h 885019"/>
                        <a:gd name="connsiteX297" fmla="*/ 399044 w 936334"/>
                        <a:gd name="connsiteY297" fmla="*/ 99610 h 885019"/>
                        <a:gd name="connsiteX298" fmla="*/ 405081 w 936334"/>
                        <a:gd name="connsiteY298" fmla="*/ 97799 h 885019"/>
                        <a:gd name="connsiteX299" fmla="*/ 403270 w 936334"/>
                        <a:gd name="connsiteY299" fmla="*/ 93573 h 885019"/>
                        <a:gd name="connsiteX300" fmla="*/ 404477 w 936334"/>
                        <a:gd name="connsiteY300" fmla="*/ 88140 h 885019"/>
                        <a:gd name="connsiteX301" fmla="*/ 409307 w 936334"/>
                        <a:gd name="connsiteY301" fmla="*/ 84518 h 885019"/>
                        <a:gd name="connsiteX302" fmla="*/ 409910 w 936334"/>
                        <a:gd name="connsiteY302" fmla="*/ 77273 h 885019"/>
                        <a:gd name="connsiteX303" fmla="*/ 411721 w 936334"/>
                        <a:gd name="connsiteY303" fmla="*/ 73047 h 885019"/>
                        <a:gd name="connsiteX304" fmla="*/ 409307 w 936334"/>
                        <a:gd name="connsiteY304" fmla="*/ 66407 h 885019"/>
                        <a:gd name="connsiteX305" fmla="*/ 412929 w 936334"/>
                        <a:gd name="connsiteY305" fmla="*/ 65803 h 885019"/>
                        <a:gd name="connsiteX306" fmla="*/ 423192 w 936334"/>
                        <a:gd name="connsiteY306" fmla="*/ 70633 h 885019"/>
                        <a:gd name="connsiteX307" fmla="*/ 425003 w 936334"/>
                        <a:gd name="connsiteY307" fmla="*/ 76066 h 885019"/>
                        <a:gd name="connsiteX308" fmla="*/ 430436 w 936334"/>
                        <a:gd name="connsiteY308" fmla="*/ 74255 h 885019"/>
                        <a:gd name="connsiteX309" fmla="*/ 436473 w 936334"/>
                        <a:gd name="connsiteY309" fmla="*/ 74859 h 885019"/>
                        <a:gd name="connsiteX310" fmla="*/ 436473 w 936334"/>
                        <a:gd name="connsiteY310" fmla="*/ 76670 h 885019"/>
                        <a:gd name="connsiteX311" fmla="*/ 445528 w 936334"/>
                        <a:gd name="connsiteY311" fmla="*/ 82707 h 885019"/>
                        <a:gd name="connsiteX312" fmla="*/ 450962 w 936334"/>
                        <a:gd name="connsiteY312" fmla="*/ 82707 h 885019"/>
                        <a:gd name="connsiteX313" fmla="*/ 454584 w 936334"/>
                        <a:gd name="connsiteY313" fmla="*/ 86329 h 885019"/>
                        <a:gd name="connsiteX314" fmla="*/ 456999 w 936334"/>
                        <a:gd name="connsiteY314" fmla="*/ 90555 h 885019"/>
                        <a:gd name="connsiteX315" fmla="*/ 466054 w 936334"/>
                        <a:gd name="connsiteY315" fmla="*/ 86329 h 885019"/>
                        <a:gd name="connsiteX316" fmla="*/ 466658 w 936334"/>
                        <a:gd name="connsiteY316" fmla="*/ 80896 h 885019"/>
                        <a:gd name="connsiteX317" fmla="*/ 472091 w 936334"/>
                        <a:gd name="connsiteY317" fmla="*/ 79688 h 885019"/>
                        <a:gd name="connsiteX318" fmla="*/ 473299 w 936334"/>
                        <a:gd name="connsiteY318" fmla="*/ 84518 h 885019"/>
                        <a:gd name="connsiteX319" fmla="*/ 476921 w 936334"/>
                        <a:gd name="connsiteY319" fmla="*/ 88140 h 885019"/>
                        <a:gd name="connsiteX320" fmla="*/ 482354 w 936334"/>
                        <a:gd name="connsiteY320" fmla="*/ 89951 h 885019"/>
                        <a:gd name="connsiteX321" fmla="*/ 484165 w 936334"/>
                        <a:gd name="connsiteY321" fmla="*/ 88744 h 885019"/>
                        <a:gd name="connsiteX322" fmla="*/ 485373 w 936334"/>
                        <a:gd name="connsiteY322" fmla="*/ 81499 h 885019"/>
                        <a:gd name="connsiteX323" fmla="*/ 488391 w 936334"/>
                        <a:gd name="connsiteY323" fmla="*/ 76066 h 885019"/>
                        <a:gd name="connsiteX324" fmla="*/ 492013 w 936334"/>
                        <a:gd name="connsiteY324" fmla="*/ 73651 h 885019"/>
                        <a:gd name="connsiteX325" fmla="*/ 499861 w 936334"/>
                        <a:gd name="connsiteY325" fmla="*/ 73651 h 885019"/>
                        <a:gd name="connsiteX326" fmla="*/ 507106 w 936334"/>
                        <a:gd name="connsiteY326" fmla="*/ 71840 h 885019"/>
                        <a:gd name="connsiteX327" fmla="*/ 513143 w 936334"/>
                        <a:gd name="connsiteY327" fmla="*/ 67614 h 885019"/>
                        <a:gd name="connsiteX328" fmla="*/ 520387 w 936334"/>
                        <a:gd name="connsiteY328" fmla="*/ 68822 h 885019"/>
                        <a:gd name="connsiteX329" fmla="*/ 524009 w 936334"/>
                        <a:gd name="connsiteY329" fmla="*/ 73047 h 885019"/>
                        <a:gd name="connsiteX330" fmla="*/ 528839 w 936334"/>
                        <a:gd name="connsiteY330" fmla="*/ 75462 h 885019"/>
                        <a:gd name="connsiteX331" fmla="*/ 531254 w 936334"/>
                        <a:gd name="connsiteY331" fmla="*/ 82103 h 885019"/>
                        <a:gd name="connsiteX332" fmla="*/ 541516 w 936334"/>
                        <a:gd name="connsiteY332" fmla="*/ 89951 h 885019"/>
                        <a:gd name="connsiteX333" fmla="*/ 548157 w 936334"/>
                        <a:gd name="connsiteY333" fmla="*/ 91762 h 885019"/>
                        <a:gd name="connsiteX334" fmla="*/ 554798 w 936334"/>
                        <a:gd name="connsiteY334" fmla="*/ 99006 h 885019"/>
                        <a:gd name="connsiteX335" fmla="*/ 555401 w 936334"/>
                        <a:gd name="connsiteY335" fmla="*/ 103232 h 885019"/>
                        <a:gd name="connsiteX336" fmla="*/ 560835 w 936334"/>
                        <a:gd name="connsiteY336" fmla="*/ 111684 h 885019"/>
                        <a:gd name="connsiteX337" fmla="*/ 559024 w 936334"/>
                        <a:gd name="connsiteY337" fmla="*/ 123154 h 885019"/>
                        <a:gd name="connsiteX338" fmla="*/ 557816 w 936334"/>
                        <a:gd name="connsiteY338" fmla="*/ 126173 h 885019"/>
                        <a:gd name="connsiteX339" fmla="*/ 558420 w 936334"/>
                        <a:gd name="connsiteY339" fmla="*/ 134624 h 885019"/>
                        <a:gd name="connsiteX340" fmla="*/ 554798 w 936334"/>
                        <a:gd name="connsiteY340" fmla="*/ 137643 h 885019"/>
                        <a:gd name="connsiteX341" fmla="*/ 549968 w 936334"/>
                        <a:gd name="connsiteY341" fmla="*/ 150321 h 885019"/>
                        <a:gd name="connsiteX342" fmla="*/ 550572 w 936334"/>
                        <a:gd name="connsiteY342" fmla="*/ 155150 h 885019"/>
                        <a:gd name="connsiteX343" fmla="*/ 554798 w 936334"/>
                        <a:gd name="connsiteY343" fmla="*/ 161187 h 885019"/>
                        <a:gd name="connsiteX344" fmla="*/ 546950 w 936334"/>
                        <a:gd name="connsiteY344" fmla="*/ 168432 h 885019"/>
                        <a:gd name="connsiteX345" fmla="*/ 539705 w 936334"/>
                        <a:gd name="connsiteY345" fmla="*/ 172657 h 885019"/>
                        <a:gd name="connsiteX346" fmla="*/ 537291 w 936334"/>
                        <a:gd name="connsiteY346" fmla="*/ 176883 h 885019"/>
                        <a:gd name="connsiteX347" fmla="*/ 537894 w 936334"/>
                        <a:gd name="connsiteY347" fmla="*/ 186543 h 885019"/>
                        <a:gd name="connsiteX348" fmla="*/ 536687 w 936334"/>
                        <a:gd name="connsiteY348" fmla="*/ 190165 h 885019"/>
                        <a:gd name="connsiteX349" fmla="*/ 539705 w 936334"/>
                        <a:gd name="connsiteY349" fmla="*/ 191976 h 885019"/>
                        <a:gd name="connsiteX350" fmla="*/ 543931 w 936334"/>
                        <a:gd name="connsiteY350" fmla="*/ 189561 h 885019"/>
                        <a:gd name="connsiteX351" fmla="*/ 551176 w 936334"/>
                        <a:gd name="connsiteY351" fmla="*/ 190165 h 885019"/>
                        <a:gd name="connsiteX352" fmla="*/ 552987 w 936334"/>
                        <a:gd name="connsiteY352" fmla="*/ 194994 h 885019"/>
                        <a:gd name="connsiteX353" fmla="*/ 552383 w 936334"/>
                        <a:gd name="connsiteY353" fmla="*/ 205257 h 885019"/>
                        <a:gd name="connsiteX354" fmla="*/ 554194 w 936334"/>
                        <a:gd name="connsiteY354" fmla="*/ 213105 h 885019"/>
                        <a:gd name="connsiteX355" fmla="*/ 553590 w 936334"/>
                        <a:gd name="connsiteY355" fmla="*/ 230008 h 885019"/>
                        <a:gd name="connsiteX356" fmla="*/ 551176 w 936334"/>
                        <a:gd name="connsiteY356" fmla="*/ 234838 h 885019"/>
                        <a:gd name="connsiteX357" fmla="*/ 544535 w 936334"/>
                        <a:gd name="connsiteY357" fmla="*/ 236045 h 885019"/>
                        <a:gd name="connsiteX358" fmla="*/ 549364 w 936334"/>
                        <a:gd name="connsiteY358" fmla="*/ 243894 h 885019"/>
                        <a:gd name="connsiteX359" fmla="*/ 552383 w 936334"/>
                        <a:gd name="connsiteY359" fmla="*/ 246308 h 885019"/>
                        <a:gd name="connsiteX360" fmla="*/ 568683 w 936334"/>
                        <a:gd name="connsiteY360" fmla="*/ 250534 h 885019"/>
                        <a:gd name="connsiteX361" fmla="*/ 570494 w 936334"/>
                        <a:gd name="connsiteY361" fmla="*/ 253553 h 885019"/>
                        <a:gd name="connsiteX362" fmla="*/ 572909 w 936334"/>
                        <a:gd name="connsiteY362" fmla="*/ 254760 h 885019"/>
                        <a:gd name="connsiteX363" fmla="*/ 575927 w 936334"/>
                        <a:gd name="connsiteY363" fmla="*/ 260193 h 885019"/>
                        <a:gd name="connsiteX364" fmla="*/ 583172 w 936334"/>
                        <a:gd name="connsiteY364" fmla="*/ 264419 h 885019"/>
                        <a:gd name="connsiteX365" fmla="*/ 588605 w 936334"/>
                        <a:gd name="connsiteY365" fmla="*/ 269853 h 885019"/>
                        <a:gd name="connsiteX366" fmla="*/ 598868 w 936334"/>
                        <a:gd name="connsiteY366" fmla="*/ 265627 h 885019"/>
                        <a:gd name="connsiteX367" fmla="*/ 600679 w 936334"/>
                        <a:gd name="connsiteY367" fmla="*/ 269249 h 885019"/>
                        <a:gd name="connsiteX368" fmla="*/ 605508 w 936334"/>
                        <a:gd name="connsiteY368" fmla="*/ 269853 h 885019"/>
                        <a:gd name="connsiteX369" fmla="*/ 607923 w 936334"/>
                        <a:gd name="connsiteY369" fmla="*/ 265627 h 885019"/>
                        <a:gd name="connsiteX370" fmla="*/ 616978 w 936334"/>
                        <a:gd name="connsiteY370" fmla="*/ 264419 h 885019"/>
                        <a:gd name="connsiteX371" fmla="*/ 621808 w 936334"/>
                        <a:gd name="connsiteY371" fmla="*/ 260797 h 885019"/>
                        <a:gd name="connsiteX372" fmla="*/ 627241 w 936334"/>
                        <a:gd name="connsiteY372" fmla="*/ 268042 h 885019"/>
                        <a:gd name="connsiteX373" fmla="*/ 632071 w 936334"/>
                        <a:gd name="connsiteY373" fmla="*/ 281927 h 885019"/>
                        <a:gd name="connsiteX374" fmla="*/ 636901 w 936334"/>
                        <a:gd name="connsiteY374" fmla="*/ 289775 h 885019"/>
                        <a:gd name="connsiteX375" fmla="*/ 642334 w 936334"/>
                        <a:gd name="connsiteY375" fmla="*/ 285549 h 885019"/>
                        <a:gd name="connsiteX376" fmla="*/ 645352 w 936334"/>
                        <a:gd name="connsiteY376" fmla="*/ 287964 h 885019"/>
                        <a:gd name="connsiteX377" fmla="*/ 649578 w 936334"/>
                        <a:gd name="connsiteY377" fmla="*/ 284945 h 885019"/>
                        <a:gd name="connsiteX378" fmla="*/ 659237 w 936334"/>
                        <a:gd name="connsiteY378" fmla="*/ 280719 h 885019"/>
                        <a:gd name="connsiteX379" fmla="*/ 667085 w 936334"/>
                        <a:gd name="connsiteY379" fmla="*/ 280719 h 885019"/>
                        <a:gd name="connsiteX380" fmla="*/ 671915 w 936334"/>
                        <a:gd name="connsiteY380" fmla="*/ 283134 h 885019"/>
                        <a:gd name="connsiteX381" fmla="*/ 676141 w 936334"/>
                        <a:gd name="connsiteY381" fmla="*/ 289775 h 885019"/>
                        <a:gd name="connsiteX382" fmla="*/ 690026 w 936334"/>
                        <a:gd name="connsiteY382" fmla="*/ 298830 h 885019"/>
                        <a:gd name="connsiteX383" fmla="*/ 693044 w 936334"/>
                        <a:gd name="connsiteY383" fmla="*/ 302452 h 885019"/>
                        <a:gd name="connsiteX384" fmla="*/ 696667 w 936334"/>
                        <a:gd name="connsiteY384" fmla="*/ 304264 h 885019"/>
                        <a:gd name="connsiteX385" fmla="*/ 697874 w 936334"/>
                        <a:gd name="connsiteY385" fmla="*/ 309697 h 885019"/>
                        <a:gd name="connsiteX386" fmla="*/ 700289 w 936334"/>
                        <a:gd name="connsiteY386" fmla="*/ 314526 h 885019"/>
                        <a:gd name="connsiteX387" fmla="*/ 706929 w 936334"/>
                        <a:gd name="connsiteY387" fmla="*/ 318149 h 885019"/>
                        <a:gd name="connsiteX388" fmla="*/ 709948 w 936334"/>
                        <a:gd name="connsiteY388" fmla="*/ 322374 h 885019"/>
                        <a:gd name="connsiteX389" fmla="*/ 708741 w 936334"/>
                        <a:gd name="connsiteY389" fmla="*/ 325996 h 885019"/>
                        <a:gd name="connsiteX390" fmla="*/ 713570 w 936334"/>
                        <a:gd name="connsiteY390" fmla="*/ 329015 h 885019"/>
                        <a:gd name="connsiteX391" fmla="*/ 715381 w 936334"/>
                        <a:gd name="connsiteY391" fmla="*/ 338674 h 885019"/>
                        <a:gd name="connsiteX392" fmla="*/ 719607 w 936334"/>
                        <a:gd name="connsiteY392" fmla="*/ 348333 h 885019"/>
                        <a:gd name="connsiteX393" fmla="*/ 719607 w 936334"/>
                        <a:gd name="connsiteY393" fmla="*/ 351352 h 885019"/>
                        <a:gd name="connsiteX394" fmla="*/ 724437 w 936334"/>
                        <a:gd name="connsiteY394" fmla="*/ 356785 h 885019"/>
                        <a:gd name="connsiteX395" fmla="*/ 728059 w 936334"/>
                        <a:gd name="connsiteY395" fmla="*/ 364029 h 885019"/>
                        <a:gd name="connsiteX396" fmla="*/ 717796 w 936334"/>
                        <a:gd name="connsiteY396" fmla="*/ 369463 h 885019"/>
                        <a:gd name="connsiteX397" fmla="*/ 717796 w 936334"/>
                        <a:gd name="connsiteY397" fmla="*/ 379726 h 885019"/>
                        <a:gd name="connsiteX398" fmla="*/ 723833 w 936334"/>
                        <a:gd name="connsiteY398" fmla="*/ 381537 h 885019"/>
                        <a:gd name="connsiteX399" fmla="*/ 731077 w 936334"/>
                        <a:gd name="connsiteY399" fmla="*/ 380933 h 885019"/>
                        <a:gd name="connsiteX400" fmla="*/ 735303 w 936334"/>
                        <a:gd name="connsiteY400" fmla="*/ 375500 h 885019"/>
                        <a:gd name="connsiteX401" fmla="*/ 734699 w 936334"/>
                        <a:gd name="connsiteY401" fmla="*/ 368255 h 885019"/>
                        <a:gd name="connsiteX402" fmla="*/ 736511 w 936334"/>
                        <a:gd name="connsiteY402" fmla="*/ 366444 h 885019"/>
                        <a:gd name="connsiteX403" fmla="*/ 743755 w 936334"/>
                        <a:gd name="connsiteY403" fmla="*/ 367652 h 885019"/>
                        <a:gd name="connsiteX404" fmla="*/ 744962 w 936334"/>
                        <a:gd name="connsiteY404" fmla="*/ 371877 h 885019"/>
                        <a:gd name="connsiteX405" fmla="*/ 741340 w 936334"/>
                        <a:gd name="connsiteY405" fmla="*/ 373689 h 885019"/>
                        <a:gd name="connsiteX406" fmla="*/ 742548 w 936334"/>
                        <a:gd name="connsiteY406" fmla="*/ 385763 h 885019"/>
                        <a:gd name="connsiteX407" fmla="*/ 744359 w 936334"/>
                        <a:gd name="connsiteY407" fmla="*/ 388177 h 885019"/>
                        <a:gd name="connsiteX408" fmla="*/ 752207 w 936334"/>
                        <a:gd name="connsiteY408" fmla="*/ 387574 h 885019"/>
                        <a:gd name="connsiteX409" fmla="*/ 761262 w 936334"/>
                        <a:gd name="connsiteY409" fmla="*/ 382744 h 885019"/>
                        <a:gd name="connsiteX410" fmla="*/ 763073 w 936334"/>
                        <a:gd name="connsiteY410" fmla="*/ 380933 h 885019"/>
                        <a:gd name="connsiteX411" fmla="*/ 767299 w 936334"/>
                        <a:gd name="connsiteY411" fmla="*/ 380329 h 885019"/>
                        <a:gd name="connsiteX412" fmla="*/ 766695 w 936334"/>
                        <a:gd name="connsiteY412" fmla="*/ 385763 h 885019"/>
                        <a:gd name="connsiteX413" fmla="*/ 761866 w 936334"/>
                        <a:gd name="connsiteY413" fmla="*/ 389988 h 885019"/>
                        <a:gd name="connsiteX414" fmla="*/ 761866 w 936334"/>
                        <a:gd name="connsiteY414" fmla="*/ 397233 h 885019"/>
                        <a:gd name="connsiteX415" fmla="*/ 765488 w 936334"/>
                        <a:gd name="connsiteY415" fmla="*/ 407496 h 885019"/>
                        <a:gd name="connsiteX416" fmla="*/ 764884 w 936334"/>
                        <a:gd name="connsiteY416" fmla="*/ 409911 h 885019"/>
                        <a:gd name="connsiteX417" fmla="*/ 766695 w 936334"/>
                        <a:gd name="connsiteY417" fmla="*/ 418362 h 885019"/>
                        <a:gd name="connsiteX418" fmla="*/ 769110 w 936334"/>
                        <a:gd name="connsiteY418" fmla="*/ 433455 h 885019"/>
                        <a:gd name="connsiteX419" fmla="*/ 771525 w 936334"/>
                        <a:gd name="connsiteY419" fmla="*/ 435266 h 885019"/>
                        <a:gd name="connsiteX420" fmla="*/ 773336 w 936334"/>
                        <a:gd name="connsiteY420" fmla="*/ 452169 h 885019"/>
                        <a:gd name="connsiteX421" fmla="*/ 775147 w 936334"/>
                        <a:gd name="connsiteY421" fmla="*/ 456395 h 885019"/>
                        <a:gd name="connsiteX422" fmla="*/ 779373 w 936334"/>
                        <a:gd name="connsiteY422" fmla="*/ 462432 h 885019"/>
                        <a:gd name="connsiteX423" fmla="*/ 784203 w 936334"/>
                        <a:gd name="connsiteY423" fmla="*/ 463639 h 885019"/>
                        <a:gd name="connsiteX424" fmla="*/ 787825 w 936334"/>
                        <a:gd name="connsiteY424" fmla="*/ 463036 h 885019"/>
                        <a:gd name="connsiteX425" fmla="*/ 792654 w 936334"/>
                        <a:gd name="connsiteY425" fmla="*/ 456395 h 885019"/>
                        <a:gd name="connsiteX426" fmla="*/ 805332 w 936334"/>
                        <a:gd name="connsiteY426" fmla="*/ 448547 h 885019"/>
                        <a:gd name="connsiteX427" fmla="*/ 811973 w 936334"/>
                        <a:gd name="connsiteY427" fmla="*/ 449754 h 885019"/>
                        <a:gd name="connsiteX428" fmla="*/ 824650 w 936334"/>
                        <a:gd name="connsiteY428" fmla="*/ 457602 h 885019"/>
                        <a:gd name="connsiteX429" fmla="*/ 837328 w 936334"/>
                        <a:gd name="connsiteY429" fmla="*/ 457602 h 885019"/>
                        <a:gd name="connsiteX430" fmla="*/ 851817 w 936334"/>
                        <a:gd name="connsiteY430" fmla="*/ 458810 h 885019"/>
                        <a:gd name="connsiteX431" fmla="*/ 856646 w 936334"/>
                        <a:gd name="connsiteY431" fmla="*/ 459413 h 885019"/>
                        <a:gd name="connsiteX432" fmla="*/ 860269 w 936334"/>
                        <a:gd name="connsiteY432" fmla="*/ 455791 h 885019"/>
                        <a:gd name="connsiteX433" fmla="*/ 862683 w 936334"/>
                        <a:gd name="connsiteY433" fmla="*/ 456999 h 885019"/>
                        <a:gd name="connsiteX434" fmla="*/ 869324 w 936334"/>
                        <a:gd name="connsiteY434" fmla="*/ 455188 h 885019"/>
                        <a:gd name="connsiteX435" fmla="*/ 871739 w 936334"/>
                        <a:gd name="connsiteY435" fmla="*/ 459413 h 885019"/>
                        <a:gd name="connsiteX436" fmla="*/ 886831 w 936334"/>
                        <a:gd name="connsiteY436" fmla="*/ 456395 h 885019"/>
                        <a:gd name="connsiteX437" fmla="*/ 891057 w 936334"/>
                        <a:gd name="connsiteY437" fmla="*/ 453980 h 885019"/>
                        <a:gd name="connsiteX438" fmla="*/ 898301 w 936334"/>
                        <a:gd name="connsiteY438" fmla="*/ 456999 h 885019"/>
                        <a:gd name="connsiteX439" fmla="*/ 904942 w 936334"/>
                        <a:gd name="connsiteY439" fmla="*/ 451565 h 885019"/>
                        <a:gd name="connsiteX440" fmla="*/ 905546 w 936334"/>
                        <a:gd name="connsiteY440" fmla="*/ 447943 h 885019"/>
                        <a:gd name="connsiteX441" fmla="*/ 909168 w 936334"/>
                        <a:gd name="connsiteY441" fmla="*/ 443717 h 885019"/>
                        <a:gd name="connsiteX442" fmla="*/ 914601 w 936334"/>
                        <a:gd name="connsiteY442" fmla="*/ 441906 h 885019"/>
                        <a:gd name="connsiteX443" fmla="*/ 917620 w 936334"/>
                        <a:gd name="connsiteY443" fmla="*/ 446736 h 885019"/>
                        <a:gd name="connsiteX444" fmla="*/ 929090 w 936334"/>
                        <a:gd name="connsiteY444" fmla="*/ 440095 h 885019"/>
                        <a:gd name="connsiteX445" fmla="*/ 933919 w 936334"/>
                        <a:gd name="connsiteY445" fmla="*/ 444925 h 885019"/>
                        <a:gd name="connsiteX446" fmla="*/ 936334 w 936334"/>
                        <a:gd name="connsiteY446" fmla="*/ 450358 h 885019"/>
                        <a:gd name="connsiteX447" fmla="*/ 933919 w 936334"/>
                        <a:gd name="connsiteY447" fmla="*/ 453376 h 885019"/>
                        <a:gd name="connsiteX448" fmla="*/ 930297 w 936334"/>
                        <a:gd name="connsiteY448" fmla="*/ 453980 h 885019"/>
                        <a:gd name="connsiteX449" fmla="*/ 927883 w 936334"/>
                        <a:gd name="connsiteY449" fmla="*/ 456395 h 885019"/>
                        <a:gd name="connsiteX450" fmla="*/ 923053 w 936334"/>
                        <a:gd name="connsiteY450" fmla="*/ 455791 h 885019"/>
                        <a:gd name="connsiteX451" fmla="*/ 917620 w 936334"/>
                        <a:gd name="connsiteY451" fmla="*/ 460017 h 885019"/>
                        <a:gd name="connsiteX452" fmla="*/ 916412 w 936334"/>
                        <a:gd name="connsiteY452" fmla="*/ 463639 h 885019"/>
                        <a:gd name="connsiteX453" fmla="*/ 911583 w 936334"/>
                        <a:gd name="connsiteY453" fmla="*/ 467262 h 885019"/>
                        <a:gd name="connsiteX454" fmla="*/ 900716 w 936334"/>
                        <a:gd name="connsiteY454" fmla="*/ 468469 h 885019"/>
                        <a:gd name="connsiteX455" fmla="*/ 898301 w 936334"/>
                        <a:gd name="connsiteY455" fmla="*/ 472091 h 885019"/>
                        <a:gd name="connsiteX456" fmla="*/ 892264 w 936334"/>
                        <a:gd name="connsiteY456" fmla="*/ 475110 h 885019"/>
                        <a:gd name="connsiteX457" fmla="*/ 890453 w 936334"/>
                        <a:gd name="connsiteY457" fmla="*/ 477524 h 885019"/>
                        <a:gd name="connsiteX458" fmla="*/ 890453 w 936334"/>
                        <a:gd name="connsiteY458" fmla="*/ 484165 h 885019"/>
                        <a:gd name="connsiteX459" fmla="*/ 886831 w 936334"/>
                        <a:gd name="connsiteY459" fmla="*/ 488995 h 885019"/>
                        <a:gd name="connsiteX460" fmla="*/ 882605 w 936334"/>
                        <a:gd name="connsiteY460" fmla="*/ 496843 h 885019"/>
                        <a:gd name="connsiteX461" fmla="*/ 877776 w 936334"/>
                        <a:gd name="connsiteY461" fmla="*/ 501069 h 885019"/>
                        <a:gd name="connsiteX462" fmla="*/ 875965 w 936334"/>
                        <a:gd name="connsiteY462" fmla="*/ 505898 h 885019"/>
                        <a:gd name="connsiteX463" fmla="*/ 880794 w 936334"/>
                        <a:gd name="connsiteY463" fmla="*/ 509521 h 885019"/>
                        <a:gd name="connsiteX464" fmla="*/ 875965 w 936334"/>
                        <a:gd name="connsiteY464" fmla="*/ 516765 h 885019"/>
                        <a:gd name="connsiteX465" fmla="*/ 874154 w 936334"/>
                        <a:gd name="connsiteY465" fmla="*/ 536083 h 885019"/>
                        <a:gd name="connsiteX466" fmla="*/ 863287 w 936334"/>
                        <a:gd name="connsiteY466" fmla="*/ 550572 h 885019"/>
                        <a:gd name="connsiteX467" fmla="*/ 859061 w 936334"/>
                        <a:gd name="connsiteY467" fmla="*/ 552987 h 885019"/>
                        <a:gd name="connsiteX468" fmla="*/ 858457 w 936334"/>
                        <a:gd name="connsiteY468" fmla="*/ 554798 h 885019"/>
                        <a:gd name="connsiteX469" fmla="*/ 851817 w 936334"/>
                        <a:gd name="connsiteY469" fmla="*/ 556609 h 885019"/>
                        <a:gd name="connsiteX470" fmla="*/ 844572 w 936334"/>
                        <a:gd name="connsiteY470" fmla="*/ 553590 h 885019"/>
                        <a:gd name="connsiteX471" fmla="*/ 843365 w 936334"/>
                        <a:gd name="connsiteY471" fmla="*/ 549968 h 885019"/>
                        <a:gd name="connsiteX472" fmla="*/ 839139 w 936334"/>
                        <a:gd name="connsiteY472" fmla="*/ 548761 h 885019"/>
                        <a:gd name="connsiteX473" fmla="*/ 831895 w 936334"/>
                        <a:gd name="connsiteY473" fmla="*/ 560231 h 885019"/>
                        <a:gd name="connsiteX474" fmla="*/ 827669 w 936334"/>
                        <a:gd name="connsiteY474" fmla="*/ 563853 h 885019"/>
                        <a:gd name="connsiteX475" fmla="*/ 817406 w 936334"/>
                        <a:gd name="connsiteY475" fmla="*/ 563853 h 885019"/>
                        <a:gd name="connsiteX476" fmla="*/ 811973 w 936334"/>
                        <a:gd name="connsiteY476" fmla="*/ 562646 h 885019"/>
                        <a:gd name="connsiteX477" fmla="*/ 807747 w 936334"/>
                        <a:gd name="connsiteY477" fmla="*/ 566872 h 885019"/>
                        <a:gd name="connsiteX478" fmla="*/ 807747 w 936334"/>
                        <a:gd name="connsiteY478" fmla="*/ 575323 h 885019"/>
                        <a:gd name="connsiteX479" fmla="*/ 809558 w 936334"/>
                        <a:gd name="connsiteY479" fmla="*/ 578342 h 885019"/>
                        <a:gd name="connsiteX480" fmla="*/ 805936 w 936334"/>
                        <a:gd name="connsiteY480" fmla="*/ 582568 h 885019"/>
                        <a:gd name="connsiteX481" fmla="*/ 802314 w 936334"/>
                        <a:gd name="connsiteY481" fmla="*/ 583171 h 885019"/>
                        <a:gd name="connsiteX482" fmla="*/ 790240 w 936334"/>
                        <a:gd name="connsiteY482" fmla="*/ 586794 h 885019"/>
                        <a:gd name="connsiteX483" fmla="*/ 785410 w 936334"/>
                        <a:gd name="connsiteY483" fmla="*/ 589208 h 885019"/>
                        <a:gd name="connsiteX484" fmla="*/ 781788 w 936334"/>
                        <a:gd name="connsiteY484" fmla="*/ 588605 h 885019"/>
                        <a:gd name="connsiteX485" fmla="*/ 778166 w 936334"/>
                        <a:gd name="connsiteY485" fmla="*/ 592831 h 885019"/>
                        <a:gd name="connsiteX486" fmla="*/ 769714 w 936334"/>
                        <a:gd name="connsiteY486" fmla="*/ 594038 h 885019"/>
                        <a:gd name="connsiteX487" fmla="*/ 763677 w 936334"/>
                        <a:gd name="connsiteY487" fmla="*/ 592227 h 885019"/>
                        <a:gd name="connsiteX488" fmla="*/ 758244 w 936334"/>
                        <a:gd name="connsiteY488" fmla="*/ 588605 h 885019"/>
                        <a:gd name="connsiteX489" fmla="*/ 752810 w 936334"/>
                        <a:gd name="connsiteY489" fmla="*/ 589812 h 885019"/>
                        <a:gd name="connsiteX490" fmla="*/ 755225 w 936334"/>
                        <a:gd name="connsiteY490" fmla="*/ 596453 h 885019"/>
                        <a:gd name="connsiteX491" fmla="*/ 754622 w 936334"/>
                        <a:gd name="connsiteY491" fmla="*/ 601282 h 885019"/>
                        <a:gd name="connsiteX492" fmla="*/ 749792 w 936334"/>
                        <a:gd name="connsiteY492" fmla="*/ 602490 h 885019"/>
                        <a:gd name="connsiteX493" fmla="*/ 745566 w 936334"/>
                        <a:gd name="connsiteY493" fmla="*/ 601282 h 885019"/>
                        <a:gd name="connsiteX494" fmla="*/ 744962 w 936334"/>
                        <a:gd name="connsiteY494" fmla="*/ 606112 h 885019"/>
                        <a:gd name="connsiteX495" fmla="*/ 742548 w 936334"/>
                        <a:gd name="connsiteY495" fmla="*/ 609131 h 885019"/>
                        <a:gd name="connsiteX496" fmla="*/ 744359 w 936334"/>
                        <a:gd name="connsiteY496" fmla="*/ 612149 h 885019"/>
                        <a:gd name="connsiteX497" fmla="*/ 743151 w 936334"/>
                        <a:gd name="connsiteY497" fmla="*/ 618186 h 885019"/>
                        <a:gd name="connsiteX498" fmla="*/ 743151 w 936334"/>
                        <a:gd name="connsiteY498" fmla="*/ 621808 h 885019"/>
                        <a:gd name="connsiteX499" fmla="*/ 737718 w 936334"/>
                        <a:gd name="connsiteY499" fmla="*/ 627242 h 885019"/>
                        <a:gd name="connsiteX500" fmla="*/ 735907 w 936334"/>
                        <a:gd name="connsiteY500" fmla="*/ 624827 h 885019"/>
                        <a:gd name="connsiteX501" fmla="*/ 720211 w 936334"/>
                        <a:gd name="connsiteY501" fmla="*/ 621205 h 885019"/>
                        <a:gd name="connsiteX502" fmla="*/ 715985 w 936334"/>
                        <a:gd name="connsiteY502" fmla="*/ 618790 h 885019"/>
                        <a:gd name="connsiteX503" fmla="*/ 707533 w 936334"/>
                        <a:gd name="connsiteY503" fmla="*/ 618186 h 885019"/>
                        <a:gd name="connsiteX504" fmla="*/ 700289 w 936334"/>
                        <a:gd name="connsiteY504" fmla="*/ 621205 h 885019"/>
                        <a:gd name="connsiteX505" fmla="*/ 697874 w 936334"/>
                        <a:gd name="connsiteY505" fmla="*/ 617582 h 885019"/>
                        <a:gd name="connsiteX506" fmla="*/ 701496 w 936334"/>
                        <a:gd name="connsiteY506" fmla="*/ 615168 h 885019"/>
                        <a:gd name="connsiteX507" fmla="*/ 696063 w 936334"/>
                        <a:gd name="connsiteY507" fmla="*/ 609131 h 885019"/>
                        <a:gd name="connsiteX508" fmla="*/ 688819 w 936334"/>
                        <a:gd name="connsiteY508" fmla="*/ 607319 h 885019"/>
                        <a:gd name="connsiteX509" fmla="*/ 681574 w 936334"/>
                        <a:gd name="connsiteY509" fmla="*/ 603094 h 885019"/>
                        <a:gd name="connsiteX510" fmla="*/ 679763 w 936334"/>
                        <a:gd name="connsiteY510" fmla="*/ 606112 h 885019"/>
                        <a:gd name="connsiteX511" fmla="*/ 668896 w 936334"/>
                        <a:gd name="connsiteY511" fmla="*/ 610942 h 885019"/>
                        <a:gd name="connsiteX512" fmla="*/ 666482 w 936334"/>
                        <a:gd name="connsiteY512" fmla="*/ 615168 h 885019"/>
                        <a:gd name="connsiteX513" fmla="*/ 666482 w 936334"/>
                        <a:gd name="connsiteY513" fmla="*/ 620601 h 885019"/>
                        <a:gd name="connsiteX514" fmla="*/ 663463 w 936334"/>
                        <a:gd name="connsiteY514" fmla="*/ 624827 h 885019"/>
                        <a:gd name="connsiteX515" fmla="*/ 659841 w 936334"/>
                        <a:gd name="connsiteY515" fmla="*/ 624827 h 885019"/>
                        <a:gd name="connsiteX516" fmla="*/ 658634 w 936334"/>
                        <a:gd name="connsiteY516" fmla="*/ 629053 h 885019"/>
                        <a:gd name="connsiteX517" fmla="*/ 653200 w 936334"/>
                        <a:gd name="connsiteY517" fmla="*/ 627845 h 885019"/>
                        <a:gd name="connsiteX518" fmla="*/ 648975 w 936334"/>
                        <a:gd name="connsiteY518" fmla="*/ 621205 h 885019"/>
                        <a:gd name="connsiteX519" fmla="*/ 647767 w 936334"/>
                        <a:gd name="connsiteY519" fmla="*/ 616375 h 885019"/>
                        <a:gd name="connsiteX520" fmla="*/ 642334 w 936334"/>
                        <a:gd name="connsiteY520" fmla="*/ 620601 h 885019"/>
                        <a:gd name="connsiteX521" fmla="*/ 646560 w 936334"/>
                        <a:gd name="connsiteY521" fmla="*/ 630260 h 885019"/>
                        <a:gd name="connsiteX522" fmla="*/ 642938 w 936334"/>
                        <a:gd name="connsiteY522" fmla="*/ 633882 h 885019"/>
                        <a:gd name="connsiteX523" fmla="*/ 640523 w 936334"/>
                        <a:gd name="connsiteY523" fmla="*/ 639315 h 885019"/>
                        <a:gd name="connsiteX524" fmla="*/ 648371 w 936334"/>
                        <a:gd name="connsiteY524" fmla="*/ 642334 h 885019"/>
                        <a:gd name="connsiteX525" fmla="*/ 657426 w 936334"/>
                        <a:gd name="connsiteY525" fmla="*/ 644749 h 885019"/>
                        <a:gd name="connsiteX526" fmla="*/ 664671 w 936334"/>
                        <a:gd name="connsiteY526" fmla="*/ 650182 h 885019"/>
                        <a:gd name="connsiteX527" fmla="*/ 667689 w 936334"/>
                        <a:gd name="connsiteY527" fmla="*/ 644145 h 885019"/>
                        <a:gd name="connsiteX528" fmla="*/ 673726 w 936334"/>
                        <a:gd name="connsiteY528" fmla="*/ 646560 h 885019"/>
                        <a:gd name="connsiteX529" fmla="*/ 676141 w 936334"/>
                        <a:gd name="connsiteY529" fmla="*/ 643541 h 885019"/>
                        <a:gd name="connsiteX530" fmla="*/ 683989 w 936334"/>
                        <a:gd name="connsiteY530" fmla="*/ 648975 h 885019"/>
                        <a:gd name="connsiteX531" fmla="*/ 687007 w 936334"/>
                        <a:gd name="connsiteY531" fmla="*/ 648975 h 885019"/>
                        <a:gd name="connsiteX532" fmla="*/ 686404 w 936334"/>
                        <a:gd name="connsiteY532" fmla="*/ 653804 h 885019"/>
                        <a:gd name="connsiteX533" fmla="*/ 687611 w 936334"/>
                        <a:gd name="connsiteY533" fmla="*/ 660445 h 885019"/>
                        <a:gd name="connsiteX534" fmla="*/ 682782 w 936334"/>
                        <a:gd name="connsiteY534" fmla="*/ 661048 h 885019"/>
                        <a:gd name="connsiteX535" fmla="*/ 682178 w 936334"/>
                        <a:gd name="connsiteY535" fmla="*/ 668293 h 885019"/>
                        <a:gd name="connsiteX536" fmla="*/ 680970 w 936334"/>
                        <a:gd name="connsiteY536" fmla="*/ 670707 h 885019"/>
                        <a:gd name="connsiteX537" fmla="*/ 687007 w 936334"/>
                        <a:gd name="connsiteY537" fmla="*/ 674933 h 885019"/>
                        <a:gd name="connsiteX538" fmla="*/ 689422 w 936334"/>
                        <a:gd name="connsiteY538" fmla="*/ 679159 h 885019"/>
                        <a:gd name="connsiteX539" fmla="*/ 682178 w 936334"/>
                        <a:gd name="connsiteY539" fmla="*/ 683989 h 885019"/>
                        <a:gd name="connsiteX540" fmla="*/ 667085 w 936334"/>
                        <a:gd name="connsiteY540" fmla="*/ 681574 h 885019"/>
                        <a:gd name="connsiteX541" fmla="*/ 660445 w 936334"/>
                        <a:gd name="connsiteY541" fmla="*/ 678556 h 885019"/>
                        <a:gd name="connsiteX542" fmla="*/ 659841 w 936334"/>
                        <a:gd name="connsiteY542" fmla="*/ 672519 h 885019"/>
                        <a:gd name="connsiteX543" fmla="*/ 653804 w 936334"/>
                        <a:gd name="connsiteY543" fmla="*/ 669500 h 885019"/>
                        <a:gd name="connsiteX544" fmla="*/ 652597 w 936334"/>
                        <a:gd name="connsiteY544" fmla="*/ 667085 h 885019"/>
                        <a:gd name="connsiteX545" fmla="*/ 648975 w 936334"/>
                        <a:gd name="connsiteY545" fmla="*/ 665274 h 885019"/>
                        <a:gd name="connsiteX546" fmla="*/ 648975 w 936334"/>
                        <a:gd name="connsiteY546" fmla="*/ 669500 h 885019"/>
                        <a:gd name="connsiteX547" fmla="*/ 643541 w 936334"/>
                        <a:gd name="connsiteY547" fmla="*/ 673726 h 885019"/>
                        <a:gd name="connsiteX548" fmla="*/ 640523 w 936334"/>
                        <a:gd name="connsiteY548" fmla="*/ 664067 h 885019"/>
                        <a:gd name="connsiteX549" fmla="*/ 635693 w 936334"/>
                        <a:gd name="connsiteY549" fmla="*/ 664067 h 885019"/>
                        <a:gd name="connsiteX550" fmla="*/ 632071 w 936334"/>
                        <a:gd name="connsiteY550" fmla="*/ 661048 h 885019"/>
                        <a:gd name="connsiteX551" fmla="*/ 630864 w 936334"/>
                        <a:gd name="connsiteY551" fmla="*/ 651993 h 885019"/>
                        <a:gd name="connsiteX552" fmla="*/ 628449 w 936334"/>
                        <a:gd name="connsiteY552" fmla="*/ 642334 h 885019"/>
                        <a:gd name="connsiteX553" fmla="*/ 620601 w 936334"/>
                        <a:gd name="connsiteY553" fmla="*/ 630864 h 885019"/>
                        <a:gd name="connsiteX554" fmla="*/ 616375 w 936334"/>
                        <a:gd name="connsiteY554" fmla="*/ 632675 h 885019"/>
                        <a:gd name="connsiteX555" fmla="*/ 611545 w 936334"/>
                        <a:gd name="connsiteY555" fmla="*/ 629053 h 885019"/>
                        <a:gd name="connsiteX556" fmla="*/ 606716 w 936334"/>
                        <a:gd name="connsiteY556" fmla="*/ 629053 h 885019"/>
                        <a:gd name="connsiteX557" fmla="*/ 606716 w 936334"/>
                        <a:gd name="connsiteY557" fmla="*/ 623619 h 885019"/>
                        <a:gd name="connsiteX558" fmla="*/ 603697 w 936334"/>
                        <a:gd name="connsiteY558" fmla="*/ 623619 h 885019"/>
                        <a:gd name="connsiteX559" fmla="*/ 600679 w 936334"/>
                        <a:gd name="connsiteY559" fmla="*/ 627845 h 885019"/>
                        <a:gd name="connsiteX560" fmla="*/ 595849 w 936334"/>
                        <a:gd name="connsiteY560" fmla="*/ 632675 h 885019"/>
                        <a:gd name="connsiteX561" fmla="*/ 594038 w 936334"/>
                        <a:gd name="connsiteY561" fmla="*/ 636297 h 885019"/>
                        <a:gd name="connsiteX562" fmla="*/ 588001 w 936334"/>
                        <a:gd name="connsiteY562" fmla="*/ 636901 h 885019"/>
                        <a:gd name="connsiteX563" fmla="*/ 584379 w 936334"/>
                        <a:gd name="connsiteY563" fmla="*/ 635693 h 885019"/>
                        <a:gd name="connsiteX564" fmla="*/ 583775 w 936334"/>
                        <a:gd name="connsiteY564" fmla="*/ 641127 h 885019"/>
                        <a:gd name="connsiteX565" fmla="*/ 575927 w 936334"/>
                        <a:gd name="connsiteY565" fmla="*/ 640523 h 885019"/>
                        <a:gd name="connsiteX566" fmla="*/ 574116 w 936334"/>
                        <a:gd name="connsiteY566" fmla="*/ 646560 h 885019"/>
                        <a:gd name="connsiteX567" fmla="*/ 568079 w 936334"/>
                        <a:gd name="connsiteY567" fmla="*/ 653200 h 885019"/>
                        <a:gd name="connsiteX568" fmla="*/ 564457 w 936334"/>
                        <a:gd name="connsiteY568" fmla="*/ 662256 h 885019"/>
                        <a:gd name="connsiteX569" fmla="*/ 569286 w 936334"/>
                        <a:gd name="connsiteY569" fmla="*/ 664670 h 885019"/>
                        <a:gd name="connsiteX570" fmla="*/ 573512 w 936334"/>
                        <a:gd name="connsiteY570" fmla="*/ 664670 h 885019"/>
                        <a:gd name="connsiteX571" fmla="*/ 574720 w 936334"/>
                        <a:gd name="connsiteY571" fmla="*/ 670707 h 885019"/>
                        <a:gd name="connsiteX572" fmla="*/ 580757 w 936334"/>
                        <a:gd name="connsiteY572" fmla="*/ 673122 h 885019"/>
                        <a:gd name="connsiteX573" fmla="*/ 577135 w 936334"/>
                        <a:gd name="connsiteY573" fmla="*/ 682178 h 885019"/>
                        <a:gd name="connsiteX574" fmla="*/ 576531 w 936334"/>
                        <a:gd name="connsiteY574" fmla="*/ 688215 h 885019"/>
                        <a:gd name="connsiteX575" fmla="*/ 569890 w 936334"/>
                        <a:gd name="connsiteY575" fmla="*/ 694855 h 885019"/>
                        <a:gd name="connsiteX576" fmla="*/ 564457 w 936334"/>
                        <a:gd name="connsiteY576" fmla="*/ 699081 h 885019"/>
                        <a:gd name="connsiteX577" fmla="*/ 560835 w 936334"/>
                        <a:gd name="connsiteY577" fmla="*/ 706326 h 885019"/>
                        <a:gd name="connsiteX578" fmla="*/ 554798 w 936334"/>
                        <a:gd name="connsiteY578" fmla="*/ 712363 h 885019"/>
                        <a:gd name="connsiteX579" fmla="*/ 550572 w 936334"/>
                        <a:gd name="connsiteY579" fmla="*/ 712363 h 885019"/>
                        <a:gd name="connsiteX580" fmla="*/ 546346 w 936334"/>
                        <a:gd name="connsiteY580" fmla="*/ 711155 h 885019"/>
                        <a:gd name="connsiteX581" fmla="*/ 543931 w 936334"/>
                        <a:gd name="connsiteY581" fmla="*/ 708741 h 885019"/>
                        <a:gd name="connsiteX582" fmla="*/ 540309 w 936334"/>
                        <a:gd name="connsiteY582" fmla="*/ 700289 h 885019"/>
                        <a:gd name="connsiteX583" fmla="*/ 537894 w 936334"/>
                        <a:gd name="connsiteY583" fmla="*/ 697874 h 885019"/>
                        <a:gd name="connsiteX584" fmla="*/ 527028 w 936334"/>
                        <a:gd name="connsiteY584" fmla="*/ 699685 h 885019"/>
                        <a:gd name="connsiteX585" fmla="*/ 521594 w 936334"/>
                        <a:gd name="connsiteY585" fmla="*/ 692441 h 885019"/>
                        <a:gd name="connsiteX586" fmla="*/ 519783 w 936334"/>
                        <a:gd name="connsiteY586" fmla="*/ 691233 h 885019"/>
                        <a:gd name="connsiteX587" fmla="*/ 514954 w 936334"/>
                        <a:gd name="connsiteY587" fmla="*/ 693044 h 885019"/>
                        <a:gd name="connsiteX588" fmla="*/ 509520 w 936334"/>
                        <a:gd name="connsiteY588" fmla="*/ 699081 h 885019"/>
                        <a:gd name="connsiteX589" fmla="*/ 501069 w 936334"/>
                        <a:gd name="connsiteY589" fmla="*/ 699685 h 885019"/>
                        <a:gd name="connsiteX590" fmla="*/ 495635 w 936334"/>
                        <a:gd name="connsiteY590" fmla="*/ 703307 h 885019"/>
                        <a:gd name="connsiteX591" fmla="*/ 493824 w 936334"/>
                        <a:gd name="connsiteY591" fmla="*/ 705722 h 885019"/>
                        <a:gd name="connsiteX592" fmla="*/ 484165 w 936334"/>
                        <a:gd name="connsiteY592" fmla="*/ 705722 h 885019"/>
                        <a:gd name="connsiteX593" fmla="*/ 478732 w 936334"/>
                        <a:gd name="connsiteY593" fmla="*/ 709948 h 885019"/>
                        <a:gd name="connsiteX594" fmla="*/ 470884 w 936334"/>
                        <a:gd name="connsiteY594" fmla="*/ 712363 h 885019"/>
                        <a:gd name="connsiteX595" fmla="*/ 463036 w 936334"/>
                        <a:gd name="connsiteY595" fmla="*/ 712363 h 885019"/>
                        <a:gd name="connsiteX596" fmla="*/ 453377 w 936334"/>
                        <a:gd name="connsiteY596" fmla="*/ 717192 h 885019"/>
                        <a:gd name="connsiteX597" fmla="*/ 451565 w 936334"/>
                        <a:gd name="connsiteY597" fmla="*/ 720815 h 885019"/>
                        <a:gd name="connsiteX598" fmla="*/ 447943 w 936334"/>
                        <a:gd name="connsiteY598" fmla="*/ 722626 h 885019"/>
                        <a:gd name="connsiteX599" fmla="*/ 431644 w 936334"/>
                        <a:gd name="connsiteY599" fmla="*/ 723833 h 885019"/>
                        <a:gd name="connsiteX600" fmla="*/ 426210 w 936334"/>
                        <a:gd name="connsiteY600" fmla="*/ 724437 h 885019"/>
                        <a:gd name="connsiteX601" fmla="*/ 415344 w 936334"/>
                        <a:gd name="connsiteY601" fmla="*/ 727455 h 885019"/>
                        <a:gd name="connsiteX602" fmla="*/ 414136 w 936334"/>
                        <a:gd name="connsiteY602" fmla="*/ 730474 h 885019"/>
                        <a:gd name="connsiteX603" fmla="*/ 407496 w 936334"/>
                        <a:gd name="connsiteY603" fmla="*/ 736511 h 885019"/>
                        <a:gd name="connsiteX604" fmla="*/ 406288 w 936334"/>
                        <a:gd name="connsiteY604" fmla="*/ 742548 h 885019"/>
                        <a:gd name="connsiteX605" fmla="*/ 408703 w 936334"/>
                        <a:gd name="connsiteY605" fmla="*/ 749792 h 885019"/>
                        <a:gd name="connsiteX606" fmla="*/ 405684 w 936334"/>
                        <a:gd name="connsiteY606" fmla="*/ 754018 h 885019"/>
                        <a:gd name="connsiteX607" fmla="*/ 403873 w 936334"/>
                        <a:gd name="connsiteY607" fmla="*/ 770317 h 885019"/>
                        <a:gd name="connsiteX608" fmla="*/ 407496 w 936334"/>
                        <a:gd name="connsiteY608" fmla="*/ 775751 h 885019"/>
                        <a:gd name="connsiteX609" fmla="*/ 407496 w 936334"/>
                        <a:gd name="connsiteY609" fmla="*/ 783599 h 885019"/>
                        <a:gd name="connsiteX610" fmla="*/ 406892 w 936334"/>
                        <a:gd name="connsiteY610" fmla="*/ 794465 h 885019"/>
                        <a:gd name="connsiteX611" fmla="*/ 403270 w 936334"/>
                        <a:gd name="connsiteY611" fmla="*/ 798691 h 885019"/>
                        <a:gd name="connsiteX612" fmla="*/ 396629 w 936334"/>
                        <a:gd name="connsiteY612" fmla="*/ 801710 h 885019"/>
                        <a:gd name="connsiteX613" fmla="*/ 385762 w 936334"/>
                        <a:gd name="connsiteY613" fmla="*/ 796880 h 885019"/>
                        <a:gd name="connsiteX614" fmla="*/ 374292 w 936334"/>
                        <a:gd name="connsiteY614" fmla="*/ 796880 h 885019"/>
                        <a:gd name="connsiteX615" fmla="*/ 368859 w 936334"/>
                        <a:gd name="connsiteY615" fmla="*/ 795673 h 885019"/>
                        <a:gd name="connsiteX616" fmla="*/ 364633 w 936334"/>
                        <a:gd name="connsiteY616" fmla="*/ 795673 h 885019"/>
                        <a:gd name="connsiteX617" fmla="*/ 358596 w 936334"/>
                        <a:gd name="connsiteY617" fmla="*/ 799295 h 885019"/>
                        <a:gd name="connsiteX618" fmla="*/ 351955 w 936334"/>
                        <a:gd name="connsiteY618" fmla="*/ 801710 h 885019"/>
                        <a:gd name="connsiteX619" fmla="*/ 341089 w 936334"/>
                        <a:gd name="connsiteY619" fmla="*/ 807143 h 885019"/>
                        <a:gd name="connsiteX620" fmla="*/ 340485 w 936334"/>
                        <a:gd name="connsiteY620" fmla="*/ 812576 h 885019"/>
                        <a:gd name="connsiteX621" fmla="*/ 344107 w 936334"/>
                        <a:gd name="connsiteY621" fmla="*/ 821632 h 885019"/>
                        <a:gd name="connsiteX622" fmla="*/ 339881 w 936334"/>
                        <a:gd name="connsiteY622" fmla="*/ 827065 h 885019"/>
                        <a:gd name="connsiteX623" fmla="*/ 333844 w 936334"/>
                        <a:gd name="connsiteY623" fmla="*/ 824650 h 885019"/>
                        <a:gd name="connsiteX624" fmla="*/ 332637 w 936334"/>
                        <a:gd name="connsiteY624" fmla="*/ 817406 h 885019"/>
                        <a:gd name="connsiteX625" fmla="*/ 330826 w 936334"/>
                        <a:gd name="connsiteY625" fmla="*/ 813784 h 885019"/>
                        <a:gd name="connsiteX626" fmla="*/ 325393 w 936334"/>
                        <a:gd name="connsiteY626" fmla="*/ 815595 h 885019"/>
                        <a:gd name="connsiteX627" fmla="*/ 326600 w 936334"/>
                        <a:gd name="connsiteY627" fmla="*/ 829480 h 885019"/>
                        <a:gd name="connsiteX628" fmla="*/ 320563 w 936334"/>
                        <a:gd name="connsiteY628" fmla="*/ 837932 h 885019"/>
                        <a:gd name="connsiteX629" fmla="*/ 313923 w 936334"/>
                        <a:gd name="connsiteY629" fmla="*/ 842761 h 885019"/>
                        <a:gd name="connsiteX630" fmla="*/ 306678 w 936334"/>
                        <a:gd name="connsiteY630" fmla="*/ 843365 h 885019"/>
                        <a:gd name="connsiteX631" fmla="*/ 301245 w 936334"/>
                        <a:gd name="connsiteY631" fmla="*/ 842158 h 885019"/>
                        <a:gd name="connsiteX632" fmla="*/ 295812 w 936334"/>
                        <a:gd name="connsiteY632" fmla="*/ 839139 h 885019"/>
                        <a:gd name="connsiteX633" fmla="*/ 291586 w 936334"/>
                        <a:gd name="connsiteY633" fmla="*/ 836121 h 885019"/>
                        <a:gd name="connsiteX634" fmla="*/ 285549 w 936334"/>
                        <a:gd name="connsiteY634" fmla="*/ 828273 h 885019"/>
                        <a:gd name="connsiteX635" fmla="*/ 278304 w 936334"/>
                        <a:gd name="connsiteY635" fmla="*/ 827065 h 885019"/>
                        <a:gd name="connsiteX636" fmla="*/ 269249 w 936334"/>
                        <a:gd name="connsiteY636" fmla="*/ 836121 h 885019"/>
                        <a:gd name="connsiteX637" fmla="*/ 255968 w 936334"/>
                        <a:gd name="connsiteY637" fmla="*/ 832499 h 885019"/>
                        <a:gd name="connsiteX638" fmla="*/ 246912 w 936334"/>
                        <a:gd name="connsiteY638" fmla="*/ 830687 h 885019"/>
                        <a:gd name="connsiteX639" fmla="*/ 237857 w 936334"/>
                        <a:gd name="connsiteY639" fmla="*/ 830687 h 885019"/>
                        <a:gd name="connsiteX640" fmla="*/ 230612 w 936334"/>
                        <a:gd name="connsiteY640" fmla="*/ 834913 h 885019"/>
                        <a:gd name="connsiteX641" fmla="*/ 223972 w 936334"/>
                        <a:gd name="connsiteY641" fmla="*/ 836724 h 885019"/>
                        <a:gd name="connsiteX642" fmla="*/ 219142 w 936334"/>
                        <a:gd name="connsiteY642" fmla="*/ 841554 h 885019"/>
                        <a:gd name="connsiteX643" fmla="*/ 214313 w 936334"/>
                        <a:gd name="connsiteY643" fmla="*/ 842158 h 885019"/>
                        <a:gd name="connsiteX644" fmla="*/ 209483 w 936334"/>
                        <a:gd name="connsiteY644" fmla="*/ 840347 h 885019"/>
                        <a:gd name="connsiteX645" fmla="*/ 205861 w 936334"/>
                        <a:gd name="connsiteY645" fmla="*/ 842761 h 885019"/>
                        <a:gd name="connsiteX646" fmla="*/ 207672 w 936334"/>
                        <a:gd name="connsiteY646" fmla="*/ 849402 h 885019"/>
                        <a:gd name="connsiteX647" fmla="*/ 205257 w 936334"/>
                        <a:gd name="connsiteY647" fmla="*/ 854835 h 885019"/>
                        <a:gd name="connsiteX648" fmla="*/ 204050 w 936334"/>
                        <a:gd name="connsiteY648" fmla="*/ 861476 h 885019"/>
                        <a:gd name="connsiteX649" fmla="*/ 201031 w 936334"/>
                        <a:gd name="connsiteY649" fmla="*/ 864494 h 885019"/>
                        <a:gd name="connsiteX650" fmla="*/ 196202 w 936334"/>
                        <a:gd name="connsiteY650" fmla="*/ 865702 h 885019"/>
                        <a:gd name="connsiteX651" fmla="*/ 191372 w 936334"/>
                        <a:gd name="connsiteY651" fmla="*/ 869324 h 885019"/>
                        <a:gd name="connsiteX652" fmla="*/ 191372 w 936334"/>
                        <a:gd name="connsiteY652" fmla="*/ 872342 h 885019"/>
                        <a:gd name="connsiteX653" fmla="*/ 187750 w 936334"/>
                        <a:gd name="connsiteY653" fmla="*/ 880190 h 885019"/>
                        <a:gd name="connsiteX654" fmla="*/ 179902 w 936334"/>
                        <a:gd name="connsiteY654" fmla="*/ 880190 h 885019"/>
                        <a:gd name="connsiteX655" fmla="*/ 180505 w 936334"/>
                        <a:gd name="connsiteY655" fmla="*/ 883209 h 885019"/>
                        <a:gd name="connsiteX656" fmla="*/ 175072 w 936334"/>
                        <a:gd name="connsiteY656" fmla="*/ 885020 h 885019"/>
                        <a:gd name="connsiteX657" fmla="*/ 167224 w 936334"/>
                        <a:gd name="connsiteY657" fmla="*/ 881398 h 885019"/>
                        <a:gd name="connsiteX658" fmla="*/ 164206 w 936334"/>
                        <a:gd name="connsiteY658" fmla="*/ 875964 h 885019"/>
                        <a:gd name="connsiteX659" fmla="*/ 162395 w 936334"/>
                        <a:gd name="connsiteY659" fmla="*/ 869928 h 885019"/>
                        <a:gd name="connsiteX660" fmla="*/ 157565 w 936334"/>
                        <a:gd name="connsiteY660" fmla="*/ 870531 h 885019"/>
                        <a:gd name="connsiteX661" fmla="*/ 154547 w 936334"/>
                        <a:gd name="connsiteY661" fmla="*/ 878379 h 885019"/>
                        <a:gd name="connsiteX662" fmla="*/ 148510 w 936334"/>
                        <a:gd name="connsiteY662" fmla="*/ 874757 h 885019"/>
                        <a:gd name="connsiteX663" fmla="*/ 139454 w 936334"/>
                        <a:gd name="connsiteY663" fmla="*/ 874757 h 885019"/>
                        <a:gd name="connsiteX664" fmla="*/ 131002 w 936334"/>
                        <a:gd name="connsiteY664" fmla="*/ 870531 h 885019"/>
                        <a:gd name="connsiteX665" fmla="*/ 126776 w 936334"/>
                        <a:gd name="connsiteY665" fmla="*/ 871135 h 885019"/>
                        <a:gd name="connsiteX666" fmla="*/ 124362 w 936334"/>
                        <a:gd name="connsiteY666" fmla="*/ 874757 h 885019"/>
                        <a:gd name="connsiteX667" fmla="*/ 120136 w 936334"/>
                        <a:gd name="connsiteY667" fmla="*/ 874757 h 885019"/>
                        <a:gd name="connsiteX668" fmla="*/ 112891 w 936334"/>
                        <a:gd name="connsiteY668" fmla="*/ 877172 h 885019"/>
                        <a:gd name="connsiteX669" fmla="*/ 95384 w 936334"/>
                        <a:gd name="connsiteY669" fmla="*/ 872342 h 885019"/>
                        <a:gd name="connsiteX670" fmla="*/ 88743 w 936334"/>
                        <a:gd name="connsiteY670" fmla="*/ 875361 h 885019"/>
                        <a:gd name="connsiteX671" fmla="*/ 79688 w 936334"/>
                        <a:gd name="connsiteY671" fmla="*/ 872946 h 885019"/>
                        <a:gd name="connsiteX672" fmla="*/ 73047 w 936334"/>
                        <a:gd name="connsiteY672" fmla="*/ 866909 h 885019"/>
                        <a:gd name="connsiteX673" fmla="*/ 69425 w 936334"/>
                        <a:gd name="connsiteY673" fmla="*/ 868117 h 885019"/>
                        <a:gd name="connsiteX674" fmla="*/ 53125 w 936334"/>
                        <a:gd name="connsiteY674" fmla="*/ 865098 h 88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Lst>
                      <a:rect l="l" t="t" r="r" b="b"/>
                      <a:pathLst>
                        <a:path w="936334" h="885019">
                          <a:moveTo>
                            <a:pt x="53125" y="865098"/>
                          </a:moveTo>
                          <a:lnTo>
                            <a:pt x="54333" y="856043"/>
                          </a:lnTo>
                          <a:lnTo>
                            <a:pt x="51918" y="853628"/>
                          </a:lnTo>
                          <a:lnTo>
                            <a:pt x="53125" y="847591"/>
                          </a:lnTo>
                          <a:lnTo>
                            <a:pt x="51314" y="846987"/>
                          </a:lnTo>
                          <a:lnTo>
                            <a:pt x="48900" y="841554"/>
                          </a:lnTo>
                          <a:lnTo>
                            <a:pt x="51918" y="832499"/>
                          </a:lnTo>
                          <a:lnTo>
                            <a:pt x="50711" y="827065"/>
                          </a:lnTo>
                          <a:lnTo>
                            <a:pt x="48296" y="823443"/>
                          </a:lnTo>
                          <a:lnTo>
                            <a:pt x="47692" y="813784"/>
                          </a:lnTo>
                          <a:lnTo>
                            <a:pt x="50107" y="807747"/>
                          </a:lnTo>
                          <a:lnTo>
                            <a:pt x="50107" y="802314"/>
                          </a:lnTo>
                          <a:lnTo>
                            <a:pt x="48296" y="794465"/>
                          </a:lnTo>
                          <a:lnTo>
                            <a:pt x="51314" y="790843"/>
                          </a:lnTo>
                          <a:lnTo>
                            <a:pt x="56144" y="790240"/>
                          </a:lnTo>
                          <a:lnTo>
                            <a:pt x="59766" y="786617"/>
                          </a:lnTo>
                          <a:lnTo>
                            <a:pt x="64595" y="784203"/>
                          </a:lnTo>
                          <a:lnTo>
                            <a:pt x="67614" y="786617"/>
                          </a:lnTo>
                          <a:lnTo>
                            <a:pt x="70029" y="781184"/>
                          </a:lnTo>
                          <a:lnTo>
                            <a:pt x="68218" y="777562"/>
                          </a:lnTo>
                          <a:lnTo>
                            <a:pt x="58559" y="772129"/>
                          </a:lnTo>
                          <a:lnTo>
                            <a:pt x="54936" y="768506"/>
                          </a:lnTo>
                          <a:lnTo>
                            <a:pt x="47088" y="766695"/>
                          </a:lnTo>
                          <a:lnTo>
                            <a:pt x="38033" y="767903"/>
                          </a:lnTo>
                          <a:lnTo>
                            <a:pt x="32600" y="770317"/>
                          </a:lnTo>
                          <a:lnTo>
                            <a:pt x="24752" y="766695"/>
                          </a:lnTo>
                          <a:lnTo>
                            <a:pt x="20526" y="767299"/>
                          </a:lnTo>
                          <a:lnTo>
                            <a:pt x="16300" y="764884"/>
                          </a:lnTo>
                          <a:lnTo>
                            <a:pt x="6641" y="761262"/>
                          </a:lnTo>
                          <a:lnTo>
                            <a:pt x="2415" y="755829"/>
                          </a:lnTo>
                          <a:lnTo>
                            <a:pt x="0" y="747377"/>
                          </a:lnTo>
                          <a:lnTo>
                            <a:pt x="7848" y="746170"/>
                          </a:lnTo>
                          <a:lnTo>
                            <a:pt x="9055" y="742548"/>
                          </a:lnTo>
                          <a:lnTo>
                            <a:pt x="15092" y="744963"/>
                          </a:lnTo>
                          <a:lnTo>
                            <a:pt x="23544" y="744359"/>
                          </a:lnTo>
                          <a:lnTo>
                            <a:pt x="24148" y="740133"/>
                          </a:lnTo>
                          <a:lnTo>
                            <a:pt x="26563" y="738322"/>
                          </a:lnTo>
                          <a:lnTo>
                            <a:pt x="33807" y="737114"/>
                          </a:lnTo>
                          <a:lnTo>
                            <a:pt x="33807" y="731077"/>
                          </a:lnTo>
                          <a:lnTo>
                            <a:pt x="30789" y="730474"/>
                          </a:lnTo>
                          <a:lnTo>
                            <a:pt x="28374" y="726852"/>
                          </a:lnTo>
                          <a:lnTo>
                            <a:pt x="35014" y="726852"/>
                          </a:lnTo>
                          <a:lnTo>
                            <a:pt x="38033" y="723229"/>
                          </a:lnTo>
                          <a:lnTo>
                            <a:pt x="42259" y="723229"/>
                          </a:lnTo>
                          <a:lnTo>
                            <a:pt x="41655" y="717796"/>
                          </a:lnTo>
                          <a:lnTo>
                            <a:pt x="45277" y="709948"/>
                          </a:lnTo>
                          <a:lnTo>
                            <a:pt x="42863" y="708741"/>
                          </a:lnTo>
                          <a:lnTo>
                            <a:pt x="37429" y="711155"/>
                          </a:lnTo>
                          <a:lnTo>
                            <a:pt x="33807" y="705722"/>
                          </a:lnTo>
                          <a:lnTo>
                            <a:pt x="44070" y="702100"/>
                          </a:lnTo>
                          <a:lnTo>
                            <a:pt x="44674" y="696063"/>
                          </a:lnTo>
                          <a:lnTo>
                            <a:pt x="35014" y="694252"/>
                          </a:lnTo>
                          <a:lnTo>
                            <a:pt x="38033" y="683989"/>
                          </a:lnTo>
                          <a:lnTo>
                            <a:pt x="37429" y="680970"/>
                          </a:lnTo>
                          <a:lnTo>
                            <a:pt x="44070" y="680970"/>
                          </a:lnTo>
                          <a:lnTo>
                            <a:pt x="45277" y="676744"/>
                          </a:lnTo>
                          <a:lnTo>
                            <a:pt x="42259" y="670707"/>
                          </a:lnTo>
                          <a:lnTo>
                            <a:pt x="42863" y="666482"/>
                          </a:lnTo>
                          <a:lnTo>
                            <a:pt x="41655" y="652597"/>
                          </a:lnTo>
                          <a:lnTo>
                            <a:pt x="44070" y="650786"/>
                          </a:lnTo>
                          <a:lnTo>
                            <a:pt x="43466" y="642938"/>
                          </a:lnTo>
                          <a:lnTo>
                            <a:pt x="46485" y="639919"/>
                          </a:lnTo>
                          <a:lnTo>
                            <a:pt x="46485" y="635090"/>
                          </a:lnTo>
                          <a:lnTo>
                            <a:pt x="50711" y="631467"/>
                          </a:lnTo>
                          <a:lnTo>
                            <a:pt x="49503" y="626034"/>
                          </a:lnTo>
                          <a:lnTo>
                            <a:pt x="46485" y="619997"/>
                          </a:lnTo>
                          <a:lnTo>
                            <a:pt x="46485" y="616375"/>
                          </a:lnTo>
                          <a:lnTo>
                            <a:pt x="42863" y="612753"/>
                          </a:lnTo>
                          <a:lnTo>
                            <a:pt x="43466" y="610338"/>
                          </a:lnTo>
                          <a:lnTo>
                            <a:pt x="31392" y="606716"/>
                          </a:lnTo>
                          <a:lnTo>
                            <a:pt x="25355" y="603094"/>
                          </a:lnTo>
                          <a:lnTo>
                            <a:pt x="22337" y="598264"/>
                          </a:lnTo>
                          <a:lnTo>
                            <a:pt x="24148" y="592227"/>
                          </a:lnTo>
                          <a:lnTo>
                            <a:pt x="28374" y="591623"/>
                          </a:lnTo>
                          <a:lnTo>
                            <a:pt x="28977" y="587397"/>
                          </a:lnTo>
                          <a:lnTo>
                            <a:pt x="26563" y="585586"/>
                          </a:lnTo>
                          <a:lnTo>
                            <a:pt x="41655" y="573512"/>
                          </a:lnTo>
                          <a:lnTo>
                            <a:pt x="37429" y="571097"/>
                          </a:lnTo>
                          <a:lnTo>
                            <a:pt x="40448" y="565060"/>
                          </a:lnTo>
                          <a:lnTo>
                            <a:pt x="42259" y="558420"/>
                          </a:lnTo>
                          <a:lnTo>
                            <a:pt x="41051" y="552987"/>
                          </a:lnTo>
                          <a:lnTo>
                            <a:pt x="45881" y="553590"/>
                          </a:lnTo>
                          <a:lnTo>
                            <a:pt x="47692" y="556609"/>
                          </a:lnTo>
                          <a:lnTo>
                            <a:pt x="55540" y="554798"/>
                          </a:lnTo>
                          <a:lnTo>
                            <a:pt x="55540" y="549364"/>
                          </a:lnTo>
                          <a:lnTo>
                            <a:pt x="57955" y="546950"/>
                          </a:lnTo>
                          <a:lnTo>
                            <a:pt x="53125" y="543931"/>
                          </a:lnTo>
                          <a:lnTo>
                            <a:pt x="53125" y="540913"/>
                          </a:lnTo>
                          <a:lnTo>
                            <a:pt x="57955" y="537894"/>
                          </a:lnTo>
                          <a:lnTo>
                            <a:pt x="65803" y="540309"/>
                          </a:lnTo>
                          <a:lnTo>
                            <a:pt x="65803" y="534876"/>
                          </a:lnTo>
                          <a:lnTo>
                            <a:pt x="70632" y="537291"/>
                          </a:lnTo>
                          <a:lnTo>
                            <a:pt x="73651" y="537291"/>
                          </a:lnTo>
                          <a:lnTo>
                            <a:pt x="73651" y="531857"/>
                          </a:lnTo>
                          <a:lnTo>
                            <a:pt x="78481" y="531254"/>
                          </a:lnTo>
                          <a:lnTo>
                            <a:pt x="81499" y="529443"/>
                          </a:lnTo>
                          <a:lnTo>
                            <a:pt x="88743" y="531254"/>
                          </a:lnTo>
                          <a:lnTo>
                            <a:pt x="89951" y="525217"/>
                          </a:lnTo>
                          <a:lnTo>
                            <a:pt x="83310" y="520387"/>
                          </a:lnTo>
                          <a:lnTo>
                            <a:pt x="76066" y="520387"/>
                          </a:lnTo>
                          <a:lnTo>
                            <a:pt x="70029" y="517972"/>
                          </a:lnTo>
                          <a:lnTo>
                            <a:pt x="68821" y="512539"/>
                          </a:lnTo>
                          <a:lnTo>
                            <a:pt x="60973" y="514350"/>
                          </a:lnTo>
                          <a:lnTo>
                            <a:pt x="56748" y="509521"/>
                          </a:lnTo>
                          <a:lnTo>
                            <a:pt x="51314" y="516161"/>
                          </a:lnTo>
                          <a:lnTo>
                            <a:pt x="48900" y="510728"/>
                          </a:lnTo>
                          <a:lnTo>
                            <a:pt x="45881" y="510728"/>
                          </a:lnTo>
                          <a:lnTo>
                            <a:pt x="42863" y="508313"/>
                          </a:lnTo>
                          <a:lnTo>
                            <a:pt x="38637" y="507709"/>
                          </a:lnTo>
                          <a:lnTo>
                            <a:pt x="38637" y="502880"/>
                          </a:lnTo>
                          <a:lnTo>
                            <a:pt x="41051" y="496239"/>
                          </a:lnTo>
                          <a:lnTo>
                            <a:pt x="39844" y="490806"/>
                          </a:lnTo>
                          <a:lnTo>
                            <a:pt x="42259" y="482354"/>
                          </a:lnTo>
                          <a:lnTo>
                            <a:pt x="48900" y="480543"/>
                          </a:lnTo>
                          <a:lnTo>
                            <a:pt x="50107" y="478128"/>
                          </a:lnTo>
                          <a:lnTo>
                            <a:pt x="56748" y="475713"/>
                          </a:lnTo>
                          <a:lnTo>
                            <a:pt x="59162" y="476317"/>
                          </a:lnTo>
                          <a:lnTo>
                            <a:pt x="63992" y="471487"/>
                          </a:lnTo>
                          <a:lnTo>
                            <a:pt x="62181" y="468469"/>
                          </a:lnTo>
                          <a:lnTo>
                            <a:pt x="55540" y="464847"/>
                          </a:lnTo>
                          <a:lnTo>
                            <a:pt x="51918" y="464243"/>
                          </a:lnTo>
                          <a:lnTo>
                            <a:pt x="53125" y="460017"/>
                          </a:lnTo>
                          <a:lnTo>
                            <a:pt x="56144" y="457602"/>
                          </a:lnTo>
                          <a:lnTo>
                            <a:pt x="56144" y="454584"/>
                          </a:lnTo>
                          <a:lnTo>
                            <a:pt x="62181" y="453376"/>
                          </a:lnTo>
                          <a:lnTo>
                            <a:pt x="63992" y="450962"/>
                          </a:lnTo>
                          <a:lnTo>
                            <a:pt x="65199" y="446132"/>
                          </a:lnTo>
                          <a:lnTo>
                            <a:pt x="70029" y="443114"/>
                          </a:lnTo>
                          <a:lnTo>
                            <a:pt x="68821" y="436473"/>
                          </a:lnTo>
                          <a:lnTo>
                            <a:pt x="74858" y="437680"/>
                          </a:lnTo>
                          <a:lnTo>
                            <a:pt x="75462" y="428625"/>
                          </a:lnTo>
                          <a:lnTo>
                            <a:pt x="80895" y="428625"/>
                          </a:lnTo>
                          <a:lnTo>
                            <a:pt x="82706" y="423796"/>
                          </a:lnTo>
                          <a:lnTo>
                            <a:pt x="80895" y="418362"/>
                          </a:lnTo>
                          <a:lnTo>
                            <a:pt x="77273" y="418362"/>
                          </a:lnTo>
                          <a:lnTo>
                            <a:pt x="73047" y="412929"/>
                          </a:lnTo>
                          <a:lnTo>
                            <a:pt x="62181" y="409307"/>
                          </a:lnTo>
                          <a:lnTo>
                            <a:pt x="60370" y="405081"/>
                          </a:lnTo>
                          <a:lnTo>
                            <a:pt x="64595" y="400251"/>
                          </a:lnTo>
                          <a:lnTo>
                            <a:pt x="71236" y="398440"/>
                          </a:lnTo>
                          <a:lnTo>
                            <a:pt x="71840" y="395422"/>
                          </a:lnTo>
                          <a:lnTo>
                            <a:pt x="70029" y="389385"/>
                          </a:lnTo>
                          <a:lnTo>
                            <a:pt x="71236" y="383951"/>
                          </a:lnTo>
                          <a:lnTo>
                            <a:pt x="67614" y="381537"/>
                          </a:lnTo>
                          <a:lnTo>
                            <a:pt x="65199" y="376103"/>
                          </a:lnTo>
                          <a:lnTo>
                            <a:pt x="68821" y="370066"/>
                          </a:lnTo>
                          <a:lnTo>
                            <a:pt x="65803" y="364633"/>
                          </a:lnTo>
                          <a:lnTo>
                            <a:pt x="72444" y="356785"/>
                          </a:lnTo>
                          <a:lnTo>
                            <a:pt x="65803" y="353766"/>
                          </a:lnTo>
                          <a:lnTo>
                            <a:pt x="61577" y="353766"/>
                          </a:lnTo>
                          <a:lnTo>
                            <a:pt x="65199" y="350144"/>
                          </a:lnTo>
                          <a:lnTo>
                            <a:pt x="62181" y="344711"/>
                          </a:lnTo>
                          <a:lnTo>
                            <a:pt x="56748" y="343504"/>
                          </a:lnTo>
                          <a:lnTo>
                            <a:pt x="55540" y="337467"/>
                          </a:lnTo>
                          <a:lnTo>
                            <a:pt x="60973" y="332637"/>
                          </a:lnTo>
                          <a:lnTo>
                            <a:pt x="62181" y="325996"/>
                          </a:lnTo>
                          <a:lnTo>
                            <a:pt x="56144" y="324185"/>
                          </a:lnTo>
                          <a:lnTo>
                            <a:pt x="56748" y="321167"/>
                          </a:lnTo>
                          <a:lnTo>
                            <a:pt x="63388" y="322374"/>
                          </a:lnTo>
                          <a:lnTo>
                            <a:pt x="68218" y="320563"/>
                          </a:lnTo>
                          <a:lnTo>
                            <a:pt x="65803" y="315734"/>
                          </a:lnTo>
                          <a:lnTo>
                            <a:pt x="67010" y="312112"/>
                          </a:lnTo>
                          <a:lnTo>
                            <a:pt x="71840" y="313923"/>
                          </a:lnTo>
                          <a:lnTo>
                            <a:pt x="72444" y="310301"/>
                          </a:lnTo>
                          <a:lnTo>
                            <a:pt x="68821" y="307886"/>
                          </a:lnTo>
                          <a:lnTo>
                            <a:pt x="71236" y="298227"/>
                          </a:lnTo>
                          <a:lnTo>
                            <a:pt x="79688" y="296415"/>
                          </a:lnTo>
                          <a:lnTo>
                            <a:pt x="80895" y="300641"/>
                          </a:lnTo>
                          <a:lnTo>
                            <a:pt x="83310" y="302452"/>
                          </a:lnTo>
                          <a:lnTo>
                            <a:pt x="94780" y="296415"/>
                          </a:lnTo>
                          <a:lnTo>
                            <a:pt x="97799" y="297019"/>
                          </a:lnTo>
                          <a:lnTo>
                            <a:pt x="102025" y="289171"/>
                          </a:lnTo>
                          <a:lnTo>
                            <a:pt x="100817" y="281927"/>
                          </a:lnTo>
                          <a:lnTo>
                            <a:pt x="98403" y="277097"/>
                          </a:lnTo>
                          <a:lnTo>
                            <a:pt x="99006" y="269853"/>
                          </a:lnTo>
                          <a:lnTo>
                            <a:pt x="102629" y="266834"/>
                          </a:lnTo>
                          <a:lnTo>
                            <a:pt x="109873" y="266230"/>
                          </a:lnTo>
                          <a:lnTo>
                            <a:pt x="113495" y="261401"/>
                          </a:lnTo>
                          <a:lnTo>
                            <a:pt x="113495" y="258382"/>
                          </a:lnTo>
                          <a:lnTo>
                            <a:pt x="117721" y="249931"/>
                          </a:lnTo>
                          <a:lnTo>
                            <a:pt x="120739" y="241479"/>
                          </a:lnTo>
                          <a:lnTo>
                            <a:pt x="135228" y="236649"/>
                          </a:lnTo>
                          <a:lnTo>
                            <a:pt x="142473" y="238460"/>
                          </a:lnTo>
                          <a:lnTo>
                            <a:pt x="142473" y="233631"/>
                          </a:lnTo>
                          <a:lnTo>
                            <a:pt x="138850" y="230008"/>
                          </a:lnTo>
                          <a:lnTo>
                            <a:pt x="133417" y="228197"/>
                          </a:lnTo>
                          <a:lnTo>
                            <a:pt x="131002" y="224575"/>
                          </a:lnTo>
                          <a:lnTo>
                            <a:pt x="129795" y="219142"/>
                          </a:lnTo>
                          <a:lnTo>
                            <a:pt x="124362" y="219746"/>
                          </a:lnTo>
                          <a:lnTo>
                            <a:pt x="121343" y="218538"/>
                          </a:lnTo>
                          <a:lnTo>
                            <a:pt x="123758" y="210087"/>
                          </a:lnTo>
                          <a:lnTo>
                            <a:pt x="115306" y="210690"/>
                          </a:lnTo>
                          <a:lnTo>
                            <a:pt x="116513" y="203446"/>
                          </a:lnTo>
                          <a:lnTo>
                            <a:pt x="106251" y="203446"/>
                          </a:lnTo>
                          <a:lnTo>
                            <a:pt x="105647" y="194994"/>
                          </a:lnTo>
                          <a:lnTo>
                            <a:pt x="103836" y="193183"/>
                          </a:lnTo>
                          <a:lnTo>
                            <a:pt x="105043" y="185939"/>
                          </a:lnTo>
                          <a:lnTo>
                            <a:pt x="112288" y="188354"/>
                          </a:lnTo>
                          <a:lnTo>
                            <a:pt x="111684" y="184128"/>
                          </a:lnTo>
                          <a:lnTo>
                            <a:pt x="112891" y="178091"/>
                          </a:lnTo>
                          <a:lnTo>
                            <a:pt x="115910" y="176883"/>
                          </a:lnTo>
                          <a:lnTo>
                            <a:pt x="118928" y="181109"/>
                          </a:lnTo>
                          <a:lnTo>
                            <a:pt x="121343" y="180506"/>
                          </a:lnTo>
                          <a:lnTo>
                            <a:pt x="121947" y="174469"/>
                          </a:lnTo>
                          <a:lnTo>
                            <a:pt x="120136" y="170243"/>
                          </a:lnTo>
                          <a:lnTo>
                            <a:pt x="123154" y="165413"/>
                          </a:lnTo>
                          <a:lnTo>
                            <a:pt x="123758" y="161187"/>
                          </a:lnTo>
                          <a:lnTo>
                            <a:pt x="121947" y="158169"/>
                          </a:lnTo>
                          <a:lnTo>
                            <a:pt x="126776" y="145491"/>
                          </a:lnTo>
                          <a:lnTo>
                            <a:pt x="130399" y="142472"/>
                          </a:lnTo>
                          <a:lnTo>
                            <a:pt x="133417" y="143680"/>
                          </a:lnTo>
                          <a:lnTo>
                            <a:pt x="133417" y="138850"/>
                          </a:lnTo>
                          <a:lnTo>
                            <a:pt x="125569" y="137643"/>
                          </a:lnTo>
                          <a:lnTo>
                            <a:pt x="125569" y="133417"/>
                          </a:lnTo>
                          <a:lnTo>
                            <a:pt x="135832" y="129795"/>
                          </a:lnTo>
                          <a:lnTo>
                            <a:pt x="138850" y="126776"/>
                          </a:lnTo>
                          <a:lnTo>
                            <a:pt x="143680" y="124965"/>
                          </a:lnTo>
                          <a:lnTo>
                            <a:pt x="149113" y="129191"/>
                          </a:lnTo>
                          <a:lnTo>
                            <a:pt x="150924" y="132210"/>
                          </a:lnTo>
                          <a:lnTo>
                            <a:pt x="156358" y="134021"/>
                          </a:lnTo>
                          <a:lnTo>
                            <a:pt x="159980" y="138850"/>
                          </a:lnTo>
                          <a:lnTo>
                            <a:pt x="163602" y="140661"/>
                          </a:lnTo>
                          <a:lnTo>
                            <a:pt x="164206" y="145491"/>
                          </a:lnTo>
                          <a:lnTo>
                            <a:pt x="166017" y="147302"/>
                          </a:lnTo>
                          <a:lnTo>
                            <a:pt x="170846" y="143680"/>
                          </a:lnTo>
                          <a:lnTo>
                            <a:pt x="174468" y="146095"/>
                          </a:lnTo>
                          <a:lnTo>
                            <a:pt x="180505" y="145491"/>
                          </a:lnTo>
                          <a:lnTo>
                            <a:pt x="184731" y="149113"/>
                          </a:lnTo>
                          <a:lnTo>
                            <a:pt x="191976" y="146698"/>
                          </a:lnTo>
                          <a:lnTo>
                            <a:pt x="191976" y="138850"/>
                          </a:lnTo>
                          <a:lnTo>
                            <a:pt x="193787" y="133417"/>
                          </a:lnTo>
                          <a:lnTo>
                            <a:pt x="194994" y="126776"/>
                          </a:lnTo>
                          <a:lnTo>
                            <a:pt x="191372" y="122550"/>
                          </a:lnTo>
                          <a:lnTo>
                            <a:pt x="192579" y="112891"/>
                          </a:lnTo>
                          <a:lnTo>
                            <a:pt x="200427" y="104440"/>
                          </a:lnTo>
                          <a:lnTo>
                            <a:pt x="205861" y="105647"/>
                          </a:lnTo>
                          <a:lnTo>
                            <a:pt x="210690" y="100214"/>
                          </a:lnTo>
                          <a:lnTo>
                            <a:pt x="215520" y="101421"/>
                          </a:lnTo>
                          <a:lnTo>
                            <a:pt x="218538" y="97799"/>
                          </a:lnTo>
                          <a:lnTo>
                            <a:pt x="217935" y="92970"/>
                          </a:lnTo>
                          <a:lnTo>
                            <a:pt x="215520" y="89347"/>
                          </a:lnTo>
                          <a:lnTo>
                            <a:pt x="214916" y="77273"/>
                          </a:lnTo>
                          <a:lnTo>
                            <a:pt x="217935" y="74859"/>
                          </a:lnTo>
                          <a:lnTo>
                            <a:pt x="217935" y="67614"/>
                          </a:lnTo>
                          <a:lnTo>
                            <a:pt x="213105" y="56748"/>
                          </a:lnTo>
                          <a:lnTo>
                            <a:pt x="209483" y="54333"/>
                          </a:lnTo>
                          <a:lnTo>
                            <a:pt x="213105" y="48899"/>
                          </a:lnTo>
                          <a:lnTo>
                            <a:pt x="219142" y="48296"/>
                          </a:lnTo>
                          <a:lnTo>
                            <a:pt x="220349" y="45881"/>
                          </a:lnTo>
                          <a:lnTo>
                            <a:pt x="225179" y="43466"/>
                          </a:lnTo>
                          <a:lnTo>
                            <a:pt x="225179" y="39240"/>
                          </a:lnTo>
                          <a:lnTo>
                            <a:pt x="228197" y="34411"/>
                          </a:lnTo>
                          <a:lnTo>
                            <a:pt x="230009" y="28977"/>
                          </a:lnTo>
                          <a:lnTo>
                            <a:pt x="228197" y="23544"/>
                          </a:lnTo>
                          <a:lnTo>
                            <a:pt x="223972" y="21733"/>
                          </a:lnTo>
                          <a:lnTo>
                            <a:pt x="223972" y="16300"/>
                          </a:lnTo>
                          <a:lnTo>
                            <a:pt x="214916" y="13885"/>
                          </a:lnTo>
                          <a:lnTo>
                            <a:pt x="217935" y="0"/>
                          </a:lnTo>
                          <a:lnTo>
                            <a:pt x="223368" y="6641"/>
                          </a:lnTo>
                          <a:lnTo>
                            <a:pt x="233027" y="7244"/>
                          </a:lnTo>
                          <a:lnTo>
                            <a:pt x="233631" y="13281"/>
                          </a:lnTo>
                          <a:lnTo>
                            <a:pt x="236046" y="16903"/>
                          </a:lnTo>
                          <a:lnTo>
                            <a:pt x="242686" y="19318"/>
                          </a:lnTo>
                          <a:lnTo>
                            <a:pt x="252345" y="21129"/>
                          </a:lnTo>
                          <a:lnTo>
                            <a:pt x="255968" y="25959"/>
                          </a:lnTo>
                          <a:lnTo>
                            <a:pt x="262608" y="19922"/>
                          </a:lnTo>
                          <a:lnTo>
                            <a:pt x="274682" y="22337"/>
                          </a:lnTo>
                          <a:lnTo>
                            <a:pt x="278304" y="20526"/>
                          </a:lnTo>
                          <a:lnTo>
                            <a:pt x="281926" y="22940"/>
                          </a:lnTo>
                          <a:lnTo>
                            <a:pt x="298830" y="27770"/>
                          </a:lnTo>
                          <a:lnTo>
                            <a:pt x="301849" y="31996"/>
                          </a:lnTo>
                          <a:lnTo>
                            <a:pt x="306074" y="28977"/>
                          </a:lnTo>
                          <a:lnTo>
                            <a:pt x="311508" y="30185"/>
                          </a:lnTo>
                          <a:lnTo>
                            <a:pt x="315734" y="28977"/>
                          </a:lnTo>
                          <a:lnTo>
                            <a:pt x="320563" y="33807"/>
                          </a:lnTo>
                          <a:lnTo>
                            <a:pt x="328411" y="33807"/>
                          </a:lnTo>
                          <a:lnTo>
                            <a:pt x="330826" y="39844"/>
                          </a:lnTo>
                          <a:lnTo>
                            <a:pt x="332033" y="47088"/>
                          </a:lnTo>
                          <a:lnTo>
                            <a:pt x="331430" y="56144"/>
                          </a:lnTo>
                          <a:lnTo>
                            <a:pt x="337467" y="56144"/>
                          </a:lnTo>
                          <a:lnTo>
                            <a:pt x="342900" y="53729"/>
                          </a:lnTo>
                          <a:lnTo>
                            <a:pt x="348333" y="54333"/>
                          </a:lnTo>
                          <a:lnTo>
                            <a:pt x="353767" y="57351"/>
                          </a:lnTo>
                          <a:lnTo>
                            <a:pt x="352559" y="64596"/>
                          </a:lnTo>
                          <a:lnTo>
                            <a:pt x="355578" y="70633"/>
                          </a:lnTo>
                          <a:lnTo>
                            <a:pt x="355578" y="73047"/>
                          </a:lnTo>
                          <a:lnTo>
                            <a:pt x="350748" y="76670"/>
                          </a:lnTo>
                          <a:lnTo>
                            <a:pt x="350748" y="79084"/>
                          </a:lnTo>
                          <a:lnTo>
                            <a:pt x="355578" y="79084"/>
                          </a:lnTo>
                          <a:lnTo>
                            <a:pt x="358596" y="76670"/>
                          </a:lnTo>
                          <a:lnTo>
                            <a:pt x="364029" y="81499"/>
                          </a:lnTo>
                          <a:lnTo>
                            <a:pt x="370670" y="80292"/>
                          </a:lnTo>
                          <a:lnTo>
                            <a:pt x="373085" y="83310"/>
                          </a:lnTo>
                          <a:lnTo>
                            <a:pt x="381537" y="83914"/>
                          </a:lnTo>
                          <a:lnTo>
                            <a:pt x="381537" y="87536"/>
                          </a:lnTo>
                          <a:lnTo>
                            <a:pt x="389385" y="89951"/>
                          </a:lnTo>
                          <a:lnTo>
                            <a:pt x="394818" y="97195"/>
                          </a:lnTo>
                          <a:lnTo>
                            <a:pt x="399044" y="99610"/>
                          </a:lnTo>
                          <a:lnTo>
                            <a:pt x="405081" y="97799"/>
                          </a:lnTo>
                          <a:lnTo>
                            <a:pt x="403270" y="93573"/>
                          </a:lnTo>
                          <a:lnTo>
                            <a:pt x="404477" y="88140"/>
                          </a:lnTo>
                          <a:lnTo>
                            <a:pt x="409307" y="84518"/>
                          </a:lnTo>
                          <a:lnTo>
                            <a:pt x="409910" y="77273"/>
                          </a:lnTo>
                          <a:lnTo>
                            <a:pt x="411721" y="73047"/>
                          </a:lnTo>
                          <a:lnTo>
                            <a:pt x="409307" y="66407"/>
                          </a:lnTo>
                          <a:lnTo>
                            <a:pt x="412929" y="65803"/>
                          </a:lnTo>
                          <a:lnTo>
                            <a:pt x="423192" y="70633"/>
                          </a:lnTo>
                          <a:lnTo>
                            <a:pt x="425003" y="76066"/>
                          </a:lnTo>
                          <a:lnTo>
                            <a:pt x="430436" y="74255"/>
                          </a:lnTo>
                          <a:lnTo>
                            <a:pt x="436473" y="74859"/>
                          </a:lnTo>
                          <a:lnTo>
                            <a:pt x="436473" y="76670"/>
                          </a:lnTo>
                          <a:lnTo>
                            <a:pt x="445528" y="82707"/>
                          </a:lnTo>
                          <a:lnTo>
                            <a:pt x="450962" y="82707"/>
                          </a:lnTo>
                          <a:lnTo>
                            <a:pt x="454584" y="86329"/>
                          </a:lnTo>
                          <a:lnTo>
                            <a:pt x="456999" y="90555"/>
                          </a:lnTo>
                          <a:lnTo>
                            <a:pt x="466054" y="86329"/>
                          </a:lnTo>
                          <a:lnTo>
                            <a:pt x="466658" y="80896"/>
                          </a:lnTo>
                          <a:lnTo>
                            <a:pt x="472091" y="79688"/>
                          </a:lnTo>
                          <a:lnTo>
                            <a:pt x="473299" y="84518"/>
                          </a:lnTo>
                          <a:lnTo>
                            <a:pt x="476921" y="88140"/>
                          </a:lnTo>
                          <a:lnTo>
                            <a:pt x="482354" y="89951"/>
                          </a:lnTo>
                          <a:lnTo>
                            <a:pt x="484165" y="88744"/>
                          </a:lnTo>
                          <a:lnTo>
                            <a:pt x="485373" y="81499"/>
                          </a:lnTo>
                          <a:lnTo>
                            <a:pt x="488391" y="76066"/>
                          </a:lnTo>
                          <a:lnTo>
                            <a:pt x="492013" y="73651"/>
                          </a:lnTo>
                          <a:lnTo>
                            <a:pt x="499861" y="73651"/>
                          </a:lnTo>
                          <a:lnTo>
                            <a:pt x="507106" y="71840"/>
                          </a:lnTo>
                          <a:lnTo>
                            <a:pt x="513143" y="67614"/>
                          </a:lnTo>
                          <a:lnTo>
                            <a:pt x="520387" y="68822"/>
                          </a:lnTo>
                          <a:lnTo>
                            <a:pt x="524009" y="73047"/>
                          </a:lnTo>
                          <a:lnTo>
                            <a:pt x="528839" y="75462"/>
                          </a:lnTo>
                          <a:lnTo>
                            <a:pt x="531254" y="82103"/>
                          </a:lnTo>
                          <a:lnTo>
                            <a:pt x="541516" y="89951"/>
                          </a:lnTo>
                          <a:lnTo>
                            <a:pt x="548157" y="91762"/>
                          </a:lnTo>
                          <a:lnTo>
                            <a:pt x="554798" y="99006"/>
                          </a:lnTo>
                          <a:lnTo>
                            <a:pt x="555401" y="103232"/>
                          </a:lnTo>
                          <a:lnTo>
                            <a:pt x="560835" y="111684"/>
                          </a:lnTo>
                          <a:lnTo>
                            <a:pt x="559024" y="123154"/>
                          </a:lnTo>
                          <a:lnTo>
                            <a:pt x="557816" y="126173"/>
                          </a:lnTo>
                          <a:lnTo>
                            <a:pt x="558420" y="134624"/>
                          </a:lnTo>
                          <a:lnTo>
                            <a:pt x="554798" y="137643"/>
                          </a:lnTo>
                          <a:lnTo>
                            <a:pt x="549968" y="150321"/>
                          </a:lnTo>
                          <a:lnTo>
                            <a:pt x="550572" y="155150"/>
                          </a:lnTo>
                          <a:lnTo>
                            <a:pt x="554798" y="161187"/>
                          </a:lnTo>
                          <a:lnTo>
                            <a:pt x="546950" y="168432"/>
                          </a:lnTo>
                          <a:lnTo>
                            <a:pt x="539705" y="172657"/>
                          </a:lnTo>
                          <a:lnTo>
                            <a:pt x="537291" y="176883"/>
                          </a:lnTo>
                          <a:lnTo>
                            <a:pt x="537894" y="186543"/>
                          </a:lnTo>
                          <a:lnTo>
                            <a:pt x="536687" y="190165"/>
                          </a:lnTo>
                          <a:lnTo>
                            <a:pt x="539705" y="191976"/>
                          </a:lnTo>
                          <a:lnTo>
                            <a:pt x="543931" y="189561"/>
                          </a:lnTo>
                          <a:lnTo>
                            <a:pt x="551176" y="190165"/>
                          </a:lnTo>
                          <a:lnTo>
                            <a:pt x="552987" y="194994"/>
                          </a:lnTo>
                          <a:lnTo>
                            <a:pt x="552383" y="205257"/>
                          </a:lnTo>
                          <a:lnTo>
                            <a:pt x="554194" y="213105"/>
                          </a:lnTo>
                          <a:lnTo>
                            <a:pt x="553590" y="230008"/>
                          </a:lnTo>
                          <a:lnTo>
                            <a:pt x="551176" y="234838"/>
                          </a:lnTo>
                          <a:lnTo>
                            <a:pt x="544535" y="236045"/>
                          </a:lnTo>
                          <a:lnTo>
                            <a:pt x="549364" y="243894"/>
                          </a:lnTo>
                          <a:lnTo>
                            <a:pt x="552383" y="246308"/>
                          </a:lnTo>
                          <a:lnTo>
                            <a:pt x="568683" y="250534"/>
                          </a:lnTo>
                          <a:lnTo>
                            <a:pt x="570494" y="253553"/>
                          </a:lnTo>
                          <a:lnTo>
                            <a:pt x="572909" y="254760"/>
                          </a:lnTo>
                          <a:lnTo>
                            <a:pt x="575927" y="260193"/>
                          </a:lnTo>
                          <a:lnTo>
                            <a:pt x="583172" y="264419"/>
                          </a:lnTo>
                          <a:lnTo>
                            <a:pt x="588605" y="269853"/>
                          </a:lnTo>
                          <a:lnTo>
                            <a:pt x="598868" y="265627"/>
                          </a:lnTo>
                          <a:lnTo>
                            <a:pt x="600679" y="269249"/>
                          </a:lnTo>
                          <a:lnTo>
                            <a:pt x="605508" y="269853"/>
                          </a:lnTo>
                          <a:lnTo>
                            <a:pt x="607923" y="265627"/>
                          </a:lnTo>
                          <a:lnTo>
                            <a:pt x="616978" y="264419"/>
                          </a:lnTo>
                          <a:lnTo>
                            <a:pt x="621808" y="260797"/>
                          </a:lnTo>
                          <a:lnTo>
                            <a:pt x="627241" y="268042"/>
                          </a:lnTo>
                          <a:lnTo>
                            <a:pt x="632071" y="281927"/>
                          </a:lnTo>
                          <a:lnTo>
                            <a:pt x="636901" y="289775"/>
                          </a:lnTo>
                          <a:lnTo>
                            <a:pt x="642334" y="285549"/>
                          </a:lnTo>
                          <a:lnTo>
                            <a:pt x="645352" y="287964"/>
                          </a:lnTo>
                          <a:lnTo>
                            <a:pt x="649578" y="284945"/>
                          </a:lnTo>
                          <a:lnTo>
                            <a:pt x="659237" y="280719"/>
                          </a:lnTo>
                          <a:lnTo>
                            <a:pt x="667085" y="280719"/>
                          </a:lnTo>
                          <a:lnTo>
                            <a:pt x="671915" y="283134"/>
                          </a:lnTo>
                          <a:lnTo>
                            <a:pt x="676141" y="289775"/>
                          </a:lnTo>
                          <a:lnTo>
                            <a:pt x="690026" y="298830"/>
                          </a:lnTo>
                          <a:lnTo>
                            <a:pt x="693044" y="302452"/>
                          </a:lnTo>
                          <a:lnTo>
                            <a:pt x="696667" y="304264"/>
                          </a:lnTo>
                          <a:lnTo>
                            <a:pt x="697874" y="309697"/>
                          </a:lnTo>
                          <a:lnTo>
                            <a:pt x="700289" y="314526"/>
                          </a:lnTo>
                          <a:lnTo>
                            <a:pt x="706929" y="318149"/>
                          </a:lnTo>
                          <a:lnTo>
                            <a:pt x="709948" y="322374"/>
                          </a:lnTo>
                          <a:lnTo>
                            <a:pt x="708741" y="325996"/>
                          </a:lnTo>
                          <a:lnTo>
                            <a:pt x="713570" y="329015"/>
                          </a:lnTo>
                          <a:lnTo>
                            <a:pt x="715381" y="338674"/>
                          </a:lnTo>
                          <a:lnTo>
                            <a:pt x="719607" y="348333"/>
                          </a:lnTo>
                          <a:lnTo>
                            <a:pt x="719607" y="351352"/>
                          </a:lnTo>
                          <a:lnTo>
                            <a:pt x="724437" y="356785"/>
                          </a:lnTo>
                          <a:lnTo>
                            <a:pt x="728059" y="364029"/>
                          </a:lnTo>
                          <a:lnTo>
                            <a:pt x="717796" y="369463"/>
                          </a:lnTo>
                          <a:lnTo>
                            <a:pt x="717796" y="379726"/>
                          </a:lnTo>
                          <a:lnTo>
                            <a:pt x="723833" y="381537"/>
                          </a:lnTo>
                          <a:lnTo>
                            <a:pt x="731077" y="380933"/>
                          </a:lnTo>
                          <a:lnTo>
                            <a:pt x="735303" y="375500"/>
                          </a:lnTo>
                          <a:lnTo>
                            <a:pt x="734699" y="368255"/>
                          </a:lnTo>
                          <a:lnTo>
                            <a:pt x="736511" y="366444"/>
                          </a:lnTo>
                          <a:lnTo>
                            <a:pt x="743755" y="367652"/>
                          </a:lnTo>
                          <a:lnTo>
                            <a:pt x="744962" y="371877"/>
                          </a:lnTo>
                          <a:lnTo>
                            <a:pt x="741340" y="373689"/>
                          </a:lnTo>
                          <a:lnTo>
                            <a:pt x="742548" y="385763"/>
                          </a:lnTo>
                          <a:lnTo>
                            <a:pt x="744359" y="388177"/>
                          </a:lnTo>
                          <a:lnTo>
                            <a:pt x="752207" y="387574"/>
                          </a:lnTo>
                          <a:lnTo>
                            <a:pt x="761262" y="382744"/>
                          </a:lnTo>
                          <a:lnTo>
                            <a:pt x="763073" y="380933"/>
                          </a:lnTo>
                          <a:lnTo>
                            <a:pt x="767299" y="380329"/>
                          </a:lnTo>
                          <a:lnTo>
                            <a:pt x="766695" y="385763"/>
                          </a:lnTo>
                          <a:lnTo>
                            <a:pt x="761866" y="389988"/>
                          </a:lnTo>
                          <a:lnTo>
                            <a:pt x="761866" y="397233"/>
                          </a:lnTo>
                          <a:lnTo>
                            <a:pt x="765488" y="407496"/>
                          </a:lnTo>
                          <a:lnTo>
                            <a:pt x="764884" y="409911"/>
                          </a:lnTo>
                          <a:lnTo>
                            <a:pt x="766695" y="418362"/>
                          </a:lnTo>
                          <a:lnTo>
                            <a:pt x="769110" y="433455"/>
                          </a:lnTo>
                          <a:lnTo>
                            <a:pt x="771525" y="435266"/>
                          </a:lnTo>
                          <a:lnTo>
                            <a:pt x="773336" y="452169"/>
                          </a:lnTo>
                          <a:lnTo>
                            <a:pt x="775147" y="456395"/>
                          </a:lnTo>
                          <a:lnTo>
                            <a:pt x="779373" y="462432"/>
                          </a:lnTo>
                          <a:lnTo>
                            <a:pt x="784203" y="463639"/>
                          </a:lnTo>
                          <a:lnTo>
                            <a:pt x="787825" y="463036"/>
                          </a:lnTo>
                          <a:lnTo>
                            <a:pt x="792654" y="456395"/>
                          </a:lnTo>
                          <a:lnTo>
                            <a:pt x="805332" y="448547"/>
                          </a:lnTo>
                          <a:lnTo>
                            <a:pt x="811973" y="449754"/>
                          </a:lnTo>
                          <a:lnTo>
                            <a:pt x="824650" y="457602"/>
                          </a:lnTo>
                          <a:lnTo>
                            <a:pt x="837328" y="457602"/>
                          </a:lnTo>
                          <a:lnTo>
                            <a:pt x="851817" y="458810"/>
                          </a:lnTo>
                          <a:lnTo>
                            <a:pt x="856646" y="459413"/>
                          </a:lnTo>
                          <a:lnTo>
                            <a:pt x="860269" y="455791"/>
                          </a:lnTo>
                          <a:lnTo>
                            <a:pt x="862683" y="456999"/>
                          </a:lnTo>
                          <a:lnTo>
                            <a:pt x="869324" y="455188"/>
                          </a:lnTo>
                          <a:lnTo>
                            <a:pt x="871739" y="459413"/>
                          </a:lnTo>
                          <a:lnTo>
                            <a:pt x="886831" y="456395"/>
                          </a:lnTo>
                          <a:lnTo>
                            <a:pt x="891057" y="453980"/>
                          </a:lnTo>
                          <a:lnTo>
                            <a:pt x="898301" y="456999"/>
                          </a:lnTo>
                          <a:lnTo>
                            <a:pt x="904942" y="451565"/>
                          </a:lnTo>
                          <a:lnTo>
                            <a:pt x="905546" y="447943"/>
                          </a:lnTo>
                          <a:lnTo>
                            <a:pt x="909168" y="443717"/>
                          </a:lnTo>
                          <a:lnTo>
                            <a:pt x="914601" y="441906"/>
                          </a:lnTo>
                          <a:lnTo>
                            <a:pt x="917620" y="446736"/>
                          </a:lnTo>
                          <a:lnTo>
                            <a:pt x="929090" y="440095"/>
                          </a:lnTo>
                          <a:lnTo>
                            <a:pt x="933919" y="444925"/>
                          </a:lnTo>
                          <a:lnTo>
                            <a:pt x="936334" y="450358"/>
                          </a:lnTo>
                          <a:lnTo>
                            <a:pt x="933919" y="453376"/>
                          </a:lnTo>
                          <a:lnTo>
                            <a:pt x="930297" y="453980"/>
                          </a:lnTo>
                          <a:lnTo>
                            <a:pt x="927883" y="456395"/>
                          </a:lnTo>
                          <a:lnTo>
                            <a:pt x="923053" y="455791"/>
                          </a:lnTo>
                          <a:lnTo>
                            <a:pt x="917620" y="460017"/>
                          </a:lnTo>
                          <a:lnTo>
                            <a:pt x="916412" y="463639"/>
                          </a:lnTo>
                          <a:lnTo>
                            <a:pt x="911583" y="467262"/>
                          </a:lnTo>
                          <a:lnTo>
                            <a:pt x="900716" y="468469"/>
                          </a:lnTo>
                          <a:lnTo>
                            <a:pt x="898301" y="472091"/>
                          </a:lnTo>
                          <a:lnTo>
                            <a:pt x="892264" y="475110"/>
                          </a:lnTo>
                          <a:lnTo>
                            <a:pt x="890453" y="477524"/>
                          </a:lnTo>
                          <a:lnTo>
                            <a:pt x="890453" y="484165"/>
                          </a:lnTo>
                          <a:lnTo>
                            <a:pt x="886831" y="488995"/>
                          </a:lnTo>
                          <a:lnTo>
                            <a:pt x="882605" y="496843"/>
                          </a:lnTo>
                          <a:lnTo>
                            <a:pt x="877776" y="501069"/>
                          </a:lnTo>
                          <a:lnTo>
                            <a:pt x="875965" y="505898"/>
                          </a:lnTo>
                          <a:lnTo>
                            <a:pt x="880794" y="509521"/>
                          </a:lnTo>
                          <a:lnTo>
                            <a:pt x="875965" y="516765"/>
                          </a:lnTo>
                          <a:lnTo>
                            <a:pt x="874154" y="536083"/>
                          </a:lnTo>
                          <a:lnTo>
                            <a:pt x="863287" y="550572"/>
                          </a:lnTo>
                          <a:lnTo>
                            <a:pt x="859061" y="552987"/>
                          </a:lnTo>
                          <a:lnTo>
                            <a:pt x="858457" y="554798"/>
                          </a:lnTo>
                          <a:lnTo>
                            <a:pt x="851817" y="556609"/>
                          </a:lnTo>
                          <a:lnTo>
                            <a:pt x="844572" y="553590"/>
                          </a:lnTo>
                          <a:lnTo>
                            <a:pt x="843365" y="549968"/>
                          </a:lnTo>
                          <a:lnTo>
                            <a:pt x="839139" y="548761"/>
                          </a:lnTo>
                          <a:lnTo>
                            <a:pt x="831895" y="560231"/>
                          </a:lnTo>
                          <a:lnTo>
                            <a:pt x="827669" y="563853"/>
                          </a:lnTo>
                          <a:lnTo>
                            <a:pt x="817406" y="563853"/>
                          </a:lnTo>
                          <a:lnTo>
                            <a:pt x="811973" y="562646"/>
                          </a:lnTo>
                          <a:lnTo>
                            <a:pt x="807747" y="566872"/>
                          </a:lnTo>
                          <a:lnTo>
                            <a:pt x="807747" y="575323"/>
                          </a:lnTo>
                          <a:lnTo>
                            <a:pt x="809558" y="578342"/>
                          </a:lnTo>
                          <a:lnTo>
                            <a:pt x="805936" y="582568"/>
                          </a:lnTo>
                          <a:lnTo>
                            <a:pt x="802314" y="583171"/>
                          </a:lnTo>
                          <a:lnTo>
                            <a:pt x="790240" y="586794"/>
                          </a:lnTo>
                          <a:lnTo>
                            <a:pt x="785410" y="589208"/>
                          </a:lnTo>
                          <a:lnTo>
                            <a:pt x="781788" y="588605"/>
                          </a:lnTo>
                          <a:lnTo>
                            <a:pt x="778166" y="592831"/>
                          </a:lnTo>
                          <a:lnTo>
                            <a:pt x="769714" y="594038"/>
                          </a:lnTo>
                          <a:lnTo>
                            <a:pt x="763677" y="592227"/>
                          </a:lnTo>
                          <a:lnTo>
                            <a:pt x="758244" y="588605"/>
                          </a:lnTo>
                          <a:lnTo>
                            <a:pt x="752810" y="589812"/>
                          </a:lnTo>
                          <a:lnTo>
                            <a:pt x="755225" y="596453"/>
                          </a:lnTo>
                          <a:lnTo>
                            <a:pt x="754622" y="601282"/>
                          </a:lnTo>
                          <a:lnTo>
                            <a:pt x="749792" y="602490"/>
                          </a:lnTo>
                          <a:lnTo>
                            <a:pt x="745566" y="601282"/>
                          </a:lnTo>
                          <a:lnTo>
                            <a:pt x="744962" y="606112"/>
                          </a:lnTo>
                          <a:lnTo>
                            <a:pt x="742548" y="609131"/>
                          </a:lnTo>
                          <a:lnTo>
                            <a:pt x="744359" y="612149"/>
                          </a:lnTo>
                          <a:lnTo>
                            <a:pt x="743151" y="618186"/>
                          </a:lnTo>
                          <a:lnTo>
                            <a:pt x="743151" y="621808"/>
                          </a:lnTo>
                          <a:lnTo>
                            <a:pt x="737718" y="627242"/>
                          </a:lnTo>
                          <a:lnTo>
                            <a:pt x="735907" y="624827"/>
                          </a:lnTo>
                          <a:lnTo>
                            <a:pt x="720211" y="621205"/>
                          </a:lnTo>
                          <a:lnTo>
                            <a:pt x="715985" y="618790"/>
                          </a:lnTo>
                          <a:lnTo>
                            <a:pt x="707533" y="618186"/>
                          </a:lnTo>
                          <a:lnTo>
                            <a:pt x="700289" y="621205"/>
                          </a:lnTo>
                          <a:lnTo>
                            <a:pt x="697874" y="617582"/>
                          </a:lnTo>
                          <a:lnTo>
                            <a:pt x="701496" y="615168"/>
                          </a:lnTo>
                          <a:lnTo>
                            <a:pt x="696063" y="609131"/>
                          </a:lnTo>
                          <a:lnTo>
                            <a:pt x="688819" y="607319"/>
                          </a:lnTo>
                          <a:lnTo>
                            <a:pt x="681574" y="603094"/>
                          </a:lnTo>
                          <a:lnTo>
                            <a:pt x="679763" y="606112"/>
                          </a:lnTo>
                          <a:lnTo>
                            <a:pt x="668896" y="610942"/>
                          </a:lnTo>
                          <a:lnTo>
                            <a:pt x="666482" y="615168"/>
                          </a:lnTo>
                          <a:lnTo>
                            <a:pt x="666482" y="620601"/>
                          </a:lnTo>
                          <a:lnTo>
                            <a:pt x="663463" y="624827"/>
                          </a:lnTo>
                          <a:lnTo>
                            <a:pt x="659841" y="624827"/>
                          </a:lnTo>
                          <a:lnTo>
                            <a:pt x="658634" y="629053"/>
                          </a:lnTo>
                          <a:lnTo>
                            <a:pt x="653200" y="627845"/>
                          </a:lnTo>
                          <a:lnTo>
                            <a:pt x="648975" y="621205"/>
                          </a:lnTo>
                          <a:lnTo>
                            <a:pt x="647767" y="616375"/>
                          </a:lnTo>
                          <a:lnTo>
                            <a:pt x="642334" y="620601"/>
                          </a:lnTo>
                          <a:lnTo>
                            <a:pt x="646560" y="630260"/>
                          </a:lnTo>
                          <a:lnTo>
                            <a:pt x="642938" y="633882"/>
                          </a:lnTo>
                          <a:lnTo>
                            <a:pt x="640523" y="639315"/>
                          </a:lnTo>
                          <a:lnTo>
                            <a:pt x="648371" y="642334"/>
                          </a:lnTo>
                          <a:lnTo>
                            <a:pt x="657426" y="644749"/>
                          </a:lnTo>
                          <a:lnTo>
                            <a:pt x="664671" y="650182"/>
                          </a:lnTo>
                          <a:lnTo>
                            <a:pt x="667689" y="644145"/>
                          </a:lnTo>
                          <a:lnTo>
                            <a:pt x="673726" y="646560"/>
                          </a:lnTo>
                          <a:lnTo>
                            <a:pt x="676141" y="643541"/>
                          </a:lnTo>
                          <a:lnTo>
                            <a:pt x="683989" y="648975"/>
                          </a:lnTo>
                          <a:lnTo>
                            <a:pt x="687007" y="648975"/>
                          </a:lnTo>
                          <a:lnTo>
                            <a:pt x="686404" y="653804"/>
                          </a:lnTo>
                          <a:lnTo>
                            <a:pt x="687611" y="660445"/>
                          </a:lnTo>
                          <a:lnTo>
                            <a:pt x="682782" y="661048"/>
                          </a:lnTo>
                          <a:lnTo>
                            <a:pt x="682178" y="668293"/>
                          </a:lnTo>
                          <a:lnTo>
                            <a:pt x="680970" y="670707"/>
                          </a:lnTo>
                          <a:lnTo>
                            <a:pt x="687007" y="674933"/>
                          </a:lnTo>
                          <a:lnTo>
                            <a:pt x="689422" y="679159"/>
                          </a:lnTo>
                          <a:lnTo>
                            <a:pt x="682178" y="683989"/>
                          </a:lnTo>
                          <a:lnTo>
                            <a:pt x="667085" y="681574"/>
                          </a:lnTo>
                          <a:lnTo>
                            <a:pt x="660445" y="678556"/>
                          </a:lnTo>
                          <a:lnTo>
                            <a:pt x="659841" y="672519"/>
                          </a:lnTo>
                          <a:lnTo>
                            <a:pt x="653804" y="669500"/>
                          </a:lnTo>
                          <a:lnTo>
                            <a:pt x="652597" y="667085"/>
                          </a:lnTo>
                          <a:lnTo>
                            <a:pt x="648975" y="665274"/>
                          </a:lnTo>
                          <a:lnTo>
                            <a:pt x="648975" y="669500"/>
                          </a:lnTo>
                          <a:lnTo>
                            <a:pt x="643541" y="673726"/>
                          </a:lnTo>
                          <a:lnTo>
                            <a:pt x="640523" y="664067"/>
                          </a:lnTo>
                          <a:lnTo>
                            <a:pt x="635693" y="664067"/>
                          </a:lnTo>
                          <a:lnTo>
                            <a:pt x="632071" y="661048"/>
                          </a:lnTo>
                          <a:lnTo>
                            <a:pt x="630864" y="651993"/>
                          </a:lnTo>
                          <a:lnTo>
                            <a:pt x="628449" y="642334"/>
                          </a:lnTo>
                          <a:lnTo>
                            <a:pt x="620601" y="630864"/>
                          </a:lnTo>
                          <a:lnTo>
                            <a:pt x="616375" y="632675"/>
                          </a:lnTo>
                          <a:lnTo>
                            <a:pt x="611545" y="629053"/>
                          </a:lnTo>
                          <a:lnTo>
                            <a:pt x="606716" y="629053"/>
                          </a:lnTo>
                          <a:lnTo>
                            <a:pt x="606716" y="623619"/>
                          </a:lnTo>
                          <a:lnTo>
                            <a:pt x="603697" y="623619"/>
                          </a:lnTo>
                          <a:lnTo>
                            <a:pt x="600679" y="627845"/>
                          </a:lnTo>
                          <a:lnTo>
                            <a:pt x="595849" y="632675"/>
                          </a:lnTo>
                          <a:lnTo>
                            <a:pt x="594038" y="636297"/>
                          </a:lnTo>
                          <a:lnTo>
                            <a:pt x="588001" y="636901"/>
                          </a:lnTo>
                          <a:lnTo>
                            <a:pt x="584379" y="635693"/>
                          </a:lnTo>
                          <a:lnTo>
                            <a:pt x="583775" y="641127"/>
                          </a:lnTo>
                          <a:lnTo>
                            <a:pt x="575927" y="640523"/>
                          </a:lnTo>
                          <a:lnTo>
                            <a:pt x="574116" y="646560"/>
                          </a:lnTo>
                          <a:lnTo>
                            <a:pt x="568079" y="653200"/>
                          </a:lnTo>
                          <a:lnTo>
                            <a:pt x="564457" y="662256"/>
                          </a:lnTo>
                          <a:lnTo>
                            <a:pt x="569286" y="664670"/>
                          </a:lnTo>
                          <a:lnTo>
                            <a:pt x="573512" y="664670"/>
                          </a:lnTo>
                          <a:lnTo>
                            <a:pt x="574720" y="670707"/>
                          </a:lnTo>
                          <a:lnTo>
                            <a:pt x="580757" y="673122"/>
                          </a:lnTo>
                          <a:lnTo>
                            <a:pt x="577135" y="682178"/>
                          </a:lnTo>
                          <a:lnTo>
                            <a:pt x="576531" y="688215"/>
                          </a:lnTo>
                          <a:lnTo>
                            <a:pt x="569890" y="694855"/>
                          </a:lnTo>
                          <a:lnTo>
                            <a:pt x="564457" y="699081"/>
                          </a:lnTo>
                          <a:lnTo>
                            <a:pt x="560835" y="706326"/>
                          </a:lnTo>
                          <a:lnTo>
                            <a:pt x="554798" y="712363"/>
                          </a:lnTo>
                          <a:lnTo>
                            <a:pt x="550572" y="712363"/>
                          </a:lnTo>
                          <a:lnTo>
                            <a:pt x="546346" y="711155"/>
                          </a:lnTo>
                          <a:lnTo>
                            <a:pt x="543931" y="708741"/>
                          </a:lnTo>
                          <a:lnTo>
                            <a:pt x="540309" y="700289"/>
                          </a:lnTo>
                          <a:lnTo>
                            <a:pt x="537894" y="697874"/>
                          </a:lnTo>
                          <a:lnTo>
                            <a:pt x="527028" y="699685"/>
                          </a:lnTo>
                          <a:lnTo>
                            <a:pt x="521594" y="692441"/>
                          </a:lnTo>
                          <a:lnTo>
                            <a:pt x="519783" y="691233"/>
                          </a:lnTo>
                          <a:lnTo>
                            <a:pt x="514954" y="693044"/>
                          </a:lnTo>
                          <a:lnTo>
                            <a:pt x="509520" y="699081"/>
                          </a:lnTo>
                          <a:lnTo>
                            <a:pt x="501069" y="699685"/>
                          </a:lnTo>
                          <a:lnTo>
                            <a:pt x="495635" y="703307"/>
                          </a:lnTo>
                          <a:lnTo>
                            <a:pt x="493824" y="705722"/>
                          </a:lnTo>
                          <a:lnTo>
                            <a:pt x="484165" y="705722"/>
                          </a:lnTo>
                          <a:lnTo>
                            <a:pt x="478732" y="709948"/>
                          </a:lnTo>
                          <a:lnTo>
                            <a:pt x="470884" y="712363"/>
                          </a:lnTo>
                          <a:lnTo>
                            <a:pt x="463036" y="712363"/>
                          </a:lnTo>
                          <a:lnTo>
                            <a:pt x="453377" y="717192"/>
                          </a:lnTo>
                          <a:lnTo>
                            <a:pt x="451565" y="720815"/>
                          </a:lnTo>
                          <a:lnTo>
                            <a:pt x="447943" y="722626"/>
                          </a:lnTo>
                          <a:lnTo>
                            <a:pt x="431644" y="723833"/>
                          </a:lnTo>
                          <a:lnTo>
                            <a:pt x="426210" y="724437"/>
                          </a:lnTo>
                          <a:lnTo>
                            <a:pt x="415344" y="727455"/>
                          </a:lnTo>
                          <a:lnTo>
                            <a:pt x="414136" y="730474"/>
                          </a:lnTo>
                          <a:lnTo>
                            <a:pt x="407496" y="736511"/>
                          </a:lnTo>
                          <a:lnTo>
                            <a:pt x="406288" y="742548"/>
                          </a:lnTo>
                          <a:lnTo>
                            <a:pt x="408703" y="749792"/>
                          </a:lnTo>
                          <a:lnTo>
                            <a:pt x="405684" y="754018"/>
                          </a:lnTo>
                          <a:lnTo>
                            <a:pt x="403873" y="770317"/>
                          </a:lnTo>
                          <a:lnTo>
                            <a:pt x="407496" y="775751"/>
                          </a:lnTo>
                          <a:lnTo>
                            <a:pt x="407496" y="783599"/>
                          </a:lnTo>
                          <a:lnTo>
                            <a:pt x="406892" y="794465"/>
                          </a:lnTo>
                          <a:lnTo>
                            <a:pt x="403270" y="798691"/>
                          </a:lnTo>
                          <a:lnTo>
                            <a:pt x="396629" y="801710"/>
                          </a:lnTo>
                          <a:lnTo>
                            <a:pt x="385762" y="796880"/>
                          </a:lnTo>
                          <a:lnTo>
                            <a:pt x="374292" y="796880"/>
                          </a:lnTo>
                          <a:lnTo>
                            <a:pt x="368859" y="795673"/>
                          </a:lnTo>
                          <a:lnTo>
                            <a:pt x="364633" y="795673"/>
                          </a:lnTo>
                          <a:lnTo>
                            <a:pt x="358596" y="799295"/>
                          </a:lnTo>
                          <a:lnTo>
                            <a:pt x="351955" y="801710"/>
                          </a:lnTo>
                          <a:lnTo>
                            <a:pt x="341089" y="807143"/>
                          </a:lnTo>
                          <a:lnTo>
                            <a:pt x="340485" y="812576"/>
                          </a:lnTo>
                          <a:lnTo>
                            <a:pt x="344107" y="821632"/>
                          </a:lnTo>
                          <a:lnTo>
                            <a:pt x="339881" y="827065"/>
                          </a:lnTo>
                          <a:lnTo>
                            <a:pt x="333844" y="824650"/>
                          </a:lnTo>
                          <a:lnTo>
                            <a:pt x="332637" y="817406"/>
                          </a:lnTo>
                          <a:lnTo>
                            <a:pt x="330826" y="813784"/>
                          </a:lnTo>
                          <a:lnTo>
                            <a:pt x="325393" y="815595"/>
                          </a:lnTo>
                          <a:lnTo>
                            <a:pt x="326600" y="829480"/>
                          </a:lnTo>
                          <a:lnTo>
                            <a:pt x="320563" y="837932"/>
                          </a:lnTo>
                          <a:lnTo>
                            <a:pt x="313923" y="842761"/>
                          </a:lnTo>
                          <a:lnTo>
                            <a:pt x="306678" y="843365"/>
                          </a:lnTo>
                          <a:lnTo>
                            <a:pt x="301245" y="842158"/>
                          </a:lnTo>
                          <a:lnTo>
                            <a:pt x="295812" y="839139"/>
                          </a:lnTo>
                          <a:lnTo>
                            <a:pt x="291586" y="836121"/>
                          </a:lnTo>
                          <a:lnTo>
                            <a:pt x="285549" y="828273"/>
                          </a:lnTo>
                          <a:lnTo>
                            <a:pt x="278304" y="827065"/>
                          </a:lnTo>
                          <a:lnTo>
                            <a:pt x="269249" y="836121"/>
                          </a:lnTo>
                          <a:lnTo>
                            <a:pt x="255968" y="832499"/>
                          </a:lnTo>
                          <a:lnTo>
                            <a:pt x="246912" y="830687"/>
                          </a:lnTo>
                          <a:lnTo>
                            <a:pt x="237857" y="830687"/>
                          </a:lnTo>
                          <a:lnTo>
                            <a:pt x="230612" y="834913"/>
                          </a:lnTo>
                          <a:lnTo>
                            <a:pt x="223972" y="836724"/>
                          </a:lnTo>
                          <a:lnTo>
                            <a:pt x="219142" y="841554"/>
                          </a:lnTo>
                          <a:lnTo>
                            <a:pt x="214313" y="842158"/>
                          </a:lnTo>
                          <a:lnTo>
                            <a:pt x="209483" y="840347"/>
                          </a:lnTo>
                          <a:lnTo>
                            <a:pt x="205861" y="842761"/>
                          </a:lnTo>
                          <a:lnTo>
                            <a:pt x="207672" y="849402"/>
                          </a:lnTo>
                          <a:lnTo>
                            <a:pt x="205257" y="854835"/>
                          </a:lnTo>
                          <a:lnTo>
                            <a:pt x="204050" y="861476"/>
                          </a:lnTo>
                          <a:lnTo>
                            <a:pt x="201031" y="864494"/>
                          </a:lnTo>
                          <a:lnTo>
                            <a:pt x="196202" y="865702"/>
                          </a:lnTo>
                          <a:lnTo>
                            <a:pt x="191372" y="869324"/>
                          </a:lnTo>
                          <a:lnTo>
                            <a:pt x="191372" y="872342"/>
                          </a:lnTo>
                          <a:lnTo>
                            <a:pt x="187750" y="880190"/>
                          </a:lnTo>
                          <a:lnTo>
                            <a:pt x="179902" y="880190"/>
                          </a:lnTo>
                          <a:lnTo>
                            <a:pt x="180505" y="883209"/>
                          </a:lnTo>
                          <a:lnTo>
                            <a:pt x="175072" y="885020"/>
                          </a:lnTo>
                          <a:lnTo>
                            <a:pt x="167224" y="881398"/>
                          </a:lnTo>
                          <a:lnTo>
                            <a:pt x="164206" y="875964"/>
                          </a:lnTo>
                          <a:lnTo>
                            <a:pt x="162395" y="869928"/>
                          </a:lnTo>
                          <a:lnTo>
                            <a:pt x="157565" y="870531"/>
                          </a:lnTo>
                          <a:lnTo>
                            <a:pt x="154547" y="878379"/>
                          </a:lnTo>
                          <a:lnTo>
                            <a:pt x="148510" y="874757"/>
                          </a:lnTo>
                          <a:lnTo>
                            <a:pt x="139454" y="874757"/>
                          </a:lnTo>
                          <a:lnTo>
                            <a:pt x="131002" y="870531"/>
                          </a:lnTo>
                          <a:lnTo>
                            <a:pt x="126776" y="871135"/>
                          </a:lnTo>
                          <a:lnTo>
                            <a:pt x="124362" y="874757"/>
                          </a:lnTo>
                          <a:lnTo>
                            <a:pt x="120136" y="874757"/>
                          </a:lnTo>
                          <a:lnTo>
                            <a:pt x="112891" y="877172"/>
                          </a:lnTo>
                          <a:lnTo>
                            <a:pt x="95384" y="872342"/>
                          </a:lnTo>
                          <a:lnTo>
                            <a:pt x="88743" y="875361"/>
                          </a:lnTo>
                          <a:lnTo>
                            <a:pt x="79688" y="872946"/>
                          </a:lnTo>
                          <a:lnTo>
                            <a:pt x="73047" y="866909"/>
                          </a:lnTo>
                          <a:lnTo>
                            <a:pt x="69425" y="868117"/>
                          </a:lnTo>
                          <a:lnTo>
                            <a:pt x="53125" y="865098"/>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1" name="Freeform: Shape 200">
                      <a:extLst>
                        <a:ext uri="{FF2B5EF4-FFF2-40B4-BE49-F238E27FC236}">
                          <a16:creationId xmlns:a16="http://schemas.microsoft.com/office/drawing/2014/main" id="{CB48AE42-C3FD-8100-B3F5-84E011654B54}"/>
                        </a:ext>
                      </a:extLst>
                    </p:cNvPr>
                    <p:cNvSpPr/>
                    <p:nvPr/>
                  </p:nvSpPr>
                  <p:spPr>
                    <a:xfrm>
                      <a:off x="4850572" y="4222258"/>
                      <a:ext cx="1649904" cy="1403595"/>
                    </a:xfrm>
                    <a:custGeom>
                      <a:avLst/>
                      <a:gdLst>
                        <a:gd name="connsiteX0" fmla="*/ 699081 w 1649904"/>
                        <a:gd name="connsiteY0" fmla="*/ 1190491 h 1403595"/>
                        <a:gd name="connsiteX1" fmla="*/ 702704 w 1649904"/>
                        <a:gd name="connsiteY1" fmla="*/ 1196528 h 1403595"/>
                        <a:gd name="connsiteX2" fmla="*/ 699685 w 1649904"/>
                        <a:gd name="connsiteY2" fmla="*/ 1204979 h 1403595"/>
                        <a:gd name="connsiteX3" fmla="*/ 694855 w 1649904"/>
                        <a:gd name="connsiteY3" fmla="*/ 1198943 h 1403595"/>
                        <a:gd name="connsiteX4" fmla="*/ 696063 w 1649904"/>
                        <a:gd name="connsiteY4" fmla="*/ 1194717 h 1403595"/>
                        <a:gd name="connsiteX5" fmla="*/ 699081 w 1649904"/>
                        <a:gd name="connsiteY5" fmla="*/ 1190491 h 1403595"/>
                        <a:gd name="connsiteX6" fmla="*/ 1134347 w 1649904"/>
                        <a:gd name="connsiteY6" fmla="*/ 534272 h 1403595"/>
                        <a:gd name="connsiteX7" fmla="*/ 1139780 w 1649904"/>
                        <a:gd name="connsiteY7" fmla="*/ 532461 h 1403595"/>
                        <a:gd name="connsiteX8" fmla="*/ 1145817 w 1649904"/>
                        <a:gd name="connsiteY8" fmla="*/ 531254 h 1403595"/>
                        <a:gd name="connsiteX9" fmla="*/ 1149439 w 1649904"/>
                        <a:gd name="connsiteY9" fmla="*/ 527028 h 1403595"/>
                        <a:gd name="connsiteX10" fmla="*/ 1151251 w 1649904"/>
                        <a:gd name="connsiteY10" fmla="*/ 531254 h 1403595"/>
                        <a:gd name="connsiteX11" fmla="*/ 1150647 w 1649904"/>
                        <a:gd name="connsiteY11" fmla="*/ 535479 h 1403595"/>
                        <a:gd name="connsiteX12" fmla="*/ 1146421 w 1649904"/>
                        <a:gd name="connsiteY12" fmla="*/ 542724 h 1403595"/>
                        <a:gd name="connsiteX13" fmla="*/ 1146421 w 1649904"/>
                        <a:gd name="connsiteY13" fmla="*/ 549968 h 1403595"/>
                        <a:gd name="connsiteX14" fmla="*/ 1142195 w 1649904"/>
                        <a:gd name="connsiteY14" fmla="*/ 551175 h 1403595"/>
                        <a:gd name="connsiteX15" fmla="*/ 1139177 w 1649904"/>
                        <a:gd name="connsiteY15" fmla="*/ 544535 h 1403595"/>
                        <a:gd name="connsiteX16" fmla="*/ 1133743 w 1649904"/>
                        <a:gd name="connsiteY16" fmla="*/ 542120 h 1403595"/>
                        <a:gd name="connsiteX17" fmla="*/ 1135554 w 1649904"/>
                        <a:gd name="connsiteY17" fmla="*/ 538498 h 1403595"/>
                        <a:gd name="connsiteX18" fmla="*/ 1134347 w 1649904"/>
                        <a:gd name="connsiteY18" fmla="*/ 534272 h 1403595"/>
                        <a:gd name="connsiteX19" fmla="*/ 1142195 w 1649904"/>
                        <a:gd name="connsiteY19" fmla="*/ 529442 h 1403595"/>
                        <a:gd name="connsiteX20" fmla="*/ 1138573 w 1649904"/>
                        <a:gd name="connsiteY20" fmla="*/ 527631 h 1403595"/>
                        <a:gd name="connsiteX21" fmla="*/ 1125895 w 1649904"/>
                        <a:gd name="connsiteY21" fmla="*/ 528235 h 1403595"/>
                        <a:gd name="connsiteX22" fmla="*/ 1121066 w 1649904"/>
                        <a:gd name="connsiteY22" fmla="*/ 524613 h 1403595"/>
                        <a:gd name="connsiteX23" fmla="*/ 1117443 w 1649904"/>
                        <a:gd name="connsiteY23" fmla="*/ 528839 h 1403595"/>
                        <a:gd name="connsiteX24" fmla="*/ 1120462 w 1649904"/>
                        <a:gd name="connsiteY24" fmla="*/ 530650 h 1403595"/>
                        <a:gd name="connsiteX25" fmla="*/ 1125292 w 1649904"/>
                        <a:gd name="connsiteY25" fmla="*/ 530046 h 1403595"/>
                        <a:gd name="connsiteX26" fmla="*/ 1131329 w 1649904"/>
                        <a:gd name="connsiteY26" fmla="*/ 534272 h 1403595"/>
                        <a:gd name="connsiteX27" fmla="*/ 1133743 w 1649904"/>
                        <a:gd name="connsiteY27" fmla="*/ 534272 h 1403595"/>
                        <a:gd name="connsiteX28" fmla="*/ 1134347 w 1649904"/>
                        <a:gd name="connsiteY28" fmla="*/ 539705 h 1403595"/>
                        <a:gd name="connsiteX29" fmla="*/ 1133140 w 1649904"/>
                        <a:gd name="connsiteY29" fmla="*/ 542120 h 1403595"/>
                        <a:gd name="connsiteX30" fmla="*/ 1137969 w 1649904"/>
                        <a:gd name="connsiteY30" fmla="*/ 545742 h 1403595"/>
                        <a:gd name="connsiteX31" fmla="*/ 1142195 w 1649904"/>
                        <a:gd name="connsiteY31" fmla="*/ 555401 h 1403595"/>
                        <a:gd name="connsiteX32" fmla="*/ 1140384 w 1649904"/>
                        <a:gd name="connsiteY32" fmla="*/ 559627 h 1403595"/>
                        <a:gd name="connsiteX33" fmla="*/ 1137969 w 1649904"/>
                        <a:gd name="connsiteY33" fmla="*/ 559627 h 1403595"/>
                        <a:gd name="connsiteX34" fmla="*/ 1134347 w 1649904"/>
                        <a:gd name="connsiteY34" fmla="*/ 564457 h 1403595"/>
                        <a:gd name="connsiteX35" fmla="*/ 1126499 w 1649904"/>
                        <a:gd name="connsiteY35" fmla="*/ 567475 h 1403595"/>
                        <a:gd name="connsiteX36" fmla="*/ 1095710 w 1649904"/>
                        <a:gd name="connsiteY36" fmla="*/ 583171 h 1403595"/>
                        <a:gd name="connsiteX37" fmla="*/ 1086655 w 1649904"/>
                        <a:gd name="connsiteY37" fmla="*/ 588605 h 1403595"/>
                        <a:gd name="connsiteX38" fmla="*/ 1069148 w 1649904"/>
                        <a:gd name="connsiteY38" fmla="*/ 597660 h 1403595"/>
                        <a:gd name="connsiteX39" fmla="*/ 1058281 w 1649904"/>
                        <a:gd name="connsiteY39" fmla="*/ 599471 h 1403595"/>
                        <a:gd name="connsiteX40" fmla="*/ 1048018 w 1649904"/>
                        <a:gd name="connsiteY40" fmla="*/ 603093 h 1403595"/>
                        <a:gd name="connsiteX41" fmla="*/ 1034133 w 1649904"/>
                        <a:gd name="connsiteY41" fmla="*/ 610941 h 1403595"/>
                        <a:gd name="connsiteX42" fmla="*/ 1022663 w 1649904"/>
                        <a:gd name="connsiteY42" fmla="*/ 615771 h 1403595"/>
                        <a:gd name="connsiteX43" fmla="*/ 1016022 w 1649904"/>
                        <a:gd name="connsiteY43" fmla="*/ 611545 h 1403595"/>
                        <a:gd name="connsiteX44" fmla="*/ 1008174 w 1649904"/>
                        <a:gd name="connsiteY44" fmla="*/ 610941 h 1403595"/>
                        <a:gd name="connsiteX45" fmla="*/ 990063 w 1649904"/>
                        <a:gd name="connsiteY45" fmla="*/ 608527 h 1403595"/>
                        <a:gd name="connsiteX46" fmla="*/ 986441 w 1649904"/>
                        <a:gd name="connsiteY46" fmla="*/ 605508 h 1403595"/>
                        <a:gd name="connsiteX47" fmla="*/ 979197 w 1649904"/>
                        <a:gd name="connsiteY47" fmla="*/ 606716 h 1403595"/>
                        <a:gd name="connsiteX48" fmla="*/ 971349 w 1649904"/>
                        <a:gd name="connsiteY48" fmla="*/ 606716 h 1403595"/>
                        <a:gd name="connsiteX49" fmla="*/ 955653 w 1649904"/>
                        <a:gd name="connsiteY49" fmla="*/ 609130 h 1403595"/>
                        <a:gd name="connsiteX50" fmla="*/ 940560 w 1649904"/>
                        <a:gd name="connsiteY50" fmla="*/ 615167 h 1403595"/>
                        <a:gd name="connsiteX51" fmla="*/ 932712 w 1649904"/>
                        <a:gd name="connsiteY51" fmla="*/ 619997 h 1403595"/>
                        <a:gd name="connsiteX52" fmla="*/ 924864 w 1649904"/>
                        <a:gd name="connsiteY52" fmla="*/ 629052 h 1403595"/>
                        <a:gd name="connsiteX53" fmla="*/ 919431 w 1649904"/>
                        <a:gd name="connsiteY53" fmla="*/ 637504 h 1403595"/>
                        <a:gd name="connsiteX54" fmla="*/ 917016 w 1649904"/>
                        <a:gd name="connsiteY54" fmla="*/ 644749 h 1403595"/>
                        <a:gd name="connsiteX55" fmla="*/ 916412 w 1649904"/>
                        <a:gd name="connsiteY55" fmla="*/ 651389 h 1403595"/>
                        <a:gd name="connsiteX56" fmla="*/ 913394 w 1649904"/>
                        <a:gd name="connsiteY56" fmla="*/ 660445 h 1403595"/>
                        <a:gd name="connsiteX57" fmla="*/ 903735 w 1649904"/>
                        <a:gd name="connsiteY57" fmla="*/ 678555 h 1403595"/>
                        <a:gd name="connsiteX58" fmla="*/ 903131 w 1649904"/>
                        <a:gd name="connsiteY58" fmla="*/ 683385 h 1403595"/>
                        <a:gd name="connsiteX59" fmla="*/ 904338 w 1649904"/>
                        <a:gd name="connsiteY59" fmla="*/ 688215 h 1403595"/>
                        <a:gd name="connsiteX60" fmla="*/ 901320 w 1649904"/>
                        <a:gd name="connsiteY60" fmla="*/ 690629 h 1403595"/>
                        <a:gd name="connsiteX61" fmla="*/ 892868 w 1649904"/>
                        <a:gd name="connsiteY61" fmla="*/ 697270 h 1403595"/>
                        <a:gd name="connsiteX62" fmla="*/ 884416 w 1649904"/>
                        <a:gd name="connsiteY62" fmla="*/ 707533 h 1403595"/>
                        <a:gd name="connsiteX63" fmla="*/ 878983 w 1649904"/>
                        <a:gd name="connsiteY63" fmla="*/ 713570 h 1403595"/>
                        <a:gd name="connsiteX64" fmla="*/ 874154 w 1649904"/>
                        <a:gd name="connsiteY64" fmla="*/ 719003 h 1403595"/>
                        <a:gd name="connsiteX65" fmla="*/ 873550 w 1649904"/>
                        <a:gd name="connsiteY65" fmla="*/ 725040 h 1403595"/>
                        <a:gd name="connsiteX66" fmla="*/ 875965 w 1649904"/>
                        <a:gd name="connsiteY66" fmla="*/ 729266 h 1403595"/>
                        <a:gd name="connsiteX67" fmla="*/ 875965 w 1649904"/>
                        <a:gd name="connsiteY67" fmla="*/ 734699 h 1403595"/>
                        <a:gd name="connsiteX68" fmla="*/ 874154 w 1649904"/>
                        <a:gd name="connsiteY68" fmla="*/ 735907 h 1403595"/>
                        <a:gd name="connsiteX69" fmla="*/ 861476 w 1649904"/>
                        <a:gd name="connsiteY69" fmla="*/ 743151 h 1403595"/>
                        <a:gd name="connsiteX70" fmla="*/ 857250 w 1649904"/>
                        <a:gd name="connsiteY70" fmla="*/ 742548 h 1403595"/>
                        <a:gd name="connsiteX71" fmla="*/ 840950 w 1649904"/>
                        <a:gd name="connsiteY71" fmla="*/ 744962 h 1403595"/>
                        <a:gd name="connsiteX72" fmla="*/ 837932 w 1649904"/>
                        <a:gd name="connsiteY72" fmla="*/ 744359 h 1403595"/>
                        <a:gd name="connsiteX73" fmla="*/ 833706 w 1649904"/>
                        <a:gd name="connsiteY73" fmla="*/ 737718 h 1403595"/>
                        <a:gd name="connsiteX74" fmla="*/ 835517 w 1649904"/>
                        <a:gd name="connsiteY74" fmla="*/ 734096 h 1403595"/>
                        <a:gd name="connsiteX75" fmla="*/ 831895 w 1649904"/>
                        <a:gd name="connsiteY75" fmla="*/ 723833 h 1403595"/>
                        <a:gd name="connsiteX76" fmla="*/ 835517 w 1649904"/>
                        <a:gd name="connsiteY76" fmla="*/ 722022 h 1403595"/>
                        <a:gd name="connsiteX77" fmla="*/ 836121 w 1649904"/>
                        <a:gd name="connsiteY77" fmla="*/ 719003 h 1403595"/>
                        <a:gd name="connsiteX78" fmla="*/ 830687 w 1649904"/>
                        <a:gd name="connsiteY78" fmla="*/ 712363 h 1403595"/>
                        <a:gd name="connsiteX79" fmla="*/ 814991 w 1649904"/>
                        <a:gd name="connsiteY79" fmla="*/ 708137 h 1403595"/>
                        <a:gd name="connsiteX80" fmla="*/ 809558 w 1649904"/>
                        <a:gd name="connsiteY80" fmla="*/ 708137 h 1403595"/>
                        <a:gd name="connsiteX81" fmla="*/ 801106 w 1649904"/>
                        <a:gd name="connsiteY81" fmla="*/ 708740 h 1403595"/>
                        <a:gd name="connsiteX82" fmla="*/ 785410 w 1649904"/>
                        <a:gd name="connsiteY82" fmla="*/ 712363 h 1403595"/>
                        <a:gd name="connsiteX83" fmla="*/ 773336 w 1649904"/>
                        <a:gd name="connsiteY83" fmla="*/ 716588 h 1403595"/>
                        <a:gd name="connsiteX84" fmla="*/ 761262 w 1649904"/>
                        <a:gd name="connsiteY84" fmla="*/ 722022 h 1403595"/>
                        <a:gd name="connsiteX85" fmla="*/ 747377 w 1649904"/>
                        <a:gd name="connsiteY85" fmla="*/ 730474 h 1403595"/>
                        <a:gd name="connsiteX86" fmla="*/ 738322 w 1649904"/>
                        <a:gd name="connsiteY86" fmla="*/ 736511 h 1403595"/>
                        <a:gd name="connsiteX87" fmla="*/ 732888 w 1649904"/>
                        <a:gd name="connsiteY87" fmla="*/ 742548 h 1403595"/>
                        <a:gd name="connsiteX88" fmla="*/ 724437 w 1649904"/>
                        <a:gd name="connsiteY88" fmla="*/ 752810 h 1403595"/>
                        <a:gd name="connsiteX89" fmla="*/ 717192 w 1649904"/>
                        <a:gd name="connsiteY89" fmla="*/ 767903 h 1403595"/>
                        <a:gd name="connsiteX90" fmla="*/ 714777 w 1649904"/>
                        <a:gd name="connsiteY90" fmla="*/ 778165 h 1403595"/>
                        <a:gd name="connsiteX91" fmla="*/ 715381 w 1649904"/>
                        <a:gd name="connsiteY91" fmla="*/ 780580 h 1403595"/>
                        <a:gd name="connsiteX92" fmla="*/ 712966 w 1649904"/>
                        <a:gd name="connsiteY92" fmla="*/ 786013 h 1403595"/>
                        <a:gd name="connsiteX93" fmla="*/ 709948 w 1649904"/>
                        <a:gd name="connsiteY93" fmla="*/ 796880 h 1403595"/>
                        <a:gd name="connsiteX94" fmla="*/ 694855 w 1649904"/>
                        <a:gd name="connsiteY94" fmla="*/ 816198 h 1403595"/>
                        <a:gd name="connsiteX95" fmla="*/ 691233 w 1649904"/>
                        <a:gd name="connsiteY95" fmla="*/ 822839 h 1403595"/>
                        <a:gd name="connsiteX96" fmla="*/ 688215 w 1649904"/>
                        <a:gd name="connsiteY96" fmla="*/ 829480 h 1403595"/>
                        <a:gd name="connsiteX97" fmla="*/ 685800 w 1649904"/>
                        <a:gd name="connsiteY97" fmla="*/ 840346 h 1403595"/>
                        <a:gd name="connsiteX98" fmla="*/ 686404 w 1649904"/>
                        <a:gd name="connsiteY98" fmla="*/ 850006 h 1403595"/>
                        <a:gd name="connsiteX99" fmla="*/ 685800 w 1649904"/>
                        <a:gd name="connsiteY99" fmla="*/ 854835 h 1403595"/>
                        <a:gd name="connsiteX100" fmla="*/ 682178 w 1649904"/>
                        <a:gd name="connsiteY100" fmla="*/ 863287 h 1403595"/>
                        <a:gd name="connsiteX101" fmla="*/ 678556 w 1649904"/>
                        <a:gd name="connsiteY101" fmla="*/ 877776 h 1403595"/>
                        <a:gd name="connsiteX102" fmla="*/ 679159 w 1649904"/>
                        <a:gd name="connsiteY102" fmla="*/ 890453 h 1403595"/>
                        <a:gd name="connsiteX103" fmla="*/ 682781 w 1649904"/>
                        <a:gd name="connsiteY103" fmla="*/ 912186 h 1403595"/>
                        <a:gd name="connsiteX104" fmla="*/ 685800 w 1649904"/>
                        <a:gd name="connsiteY104" fmla="*/ 920034 h 1403595"/>
                        <a:gd name="connsiteX105" fmla="*/ 686404 w 1649904"/>
                        <a:gd name="connsiteY105" fmla="*/ 934523 h 1403595"/>
                        <a:gd name="connsiteX106" fmla="*/ 689422 w 1649904"/>
                        <a:gd name="connsiteY106" fmla="*/ 945993 h 1403595"/>
                        <a:gd name="connsiteX107" fmla="*/ 691233 w 1649904"/>
                        <a:gd name="connsiteY107" fmla="*/ 951427 h 1403595"/>
                        <a:gd name="connsiteX108" fmla="*/ 697874 w 1649904"/>
                        <a:gd name="connsiteY108" fmla="*/ 960482 h 1403595"/>
                        <a:gd name="connsiteX109" fmla="*/ 702704 w 1649904"/>
                        <a:gd name="connsiteY109" fmla="*/ 977386 h 1403595"/>
                        <a:gd name="connsiteX110" fmla="*/ 703911 w 1649904"/>
                        <a:gd name="connsiteY110" fmla="*/ 979800 h 1403595"/>
                        <a:gd name="connsiteX111" fmla="*/ 709344 w 1649904"/>
                        <a:gd name="connsiteY111" fmla="*/ 983423 h 1403595"/>
                        <a:gd name="connsiteX112" fmla="*/ 709344 w 1649904"/>
                        <a:gd name="connsiteY112" fmla="*/ 986441 h 1403595"/>
                        <a:gd name="connsiteX113" fmla="*/ 705722 w 1649904"/>
                        <a:gd name="connsiteY113" fmla="*/ 996704 h 1403595"/>
                        <a:gd name="connsiteX114" fmla="*/ 703911 w 1649904"/>
                        <a:gd name="connsiteY114" fmla="*/ 1019041 h 1403595"/>
                        <a:gd name="connsiteX115" fmla="*/ 703307 w 1649904"/>
                        <a:gd name="connsiteY115" fmla="*/ 1032926 h 1403595"/>
                        <a:gd name="connsiteX116" fmla="*/ 698478 w 1649904"/>
                        <a:gd name="connsiteY116" fmla="*/ 1045603 h 1403595"/>
                        <a:gd name="connsiteX117" fmla="*/ 696667 w 1649904"/>
                        <a:gd name="connsiteY117" fmla="*/ 1052244 h 1403595"/>
                        <a:gd name="connsiteX118" fmla="*/ 694855 w 1649904"/>
                        <a:gd name="connsiteY118" fmla="*/ 1064318 h 1403595"/>
                        <a:gd name="connsiteX119" fmla="*/ 694855 w 1649904"/>
                        <a:gd name="connsiteY119" fmla="*/ 1073977 h 1403595"/>
                        <a:gd name="connsiteX120" fmla="*/ 696063 w 1649904"/>
                        <a:gd name="connsiteY120" fmla="*/ 1087862 h 1403595"/>
                        <a:gd name="connsiteX121" fmla="*/ 699081 w 1649904"/>
                        <a:gd name="connsiteY121" fmla="*/ 1103558 h 1403595"/>
                        <a:gd name="connsiteX122" fmla="*/ 700892 w 1649904"/>
                        <a:gd name="connsiteY122" fmla="*/ 1109595 h 1403595"/>
                        <a:gd name="connsiteX123" fmla="*/ 703911 w 1649904"/>
                        <a:gd name="connsiteY123" fmla="*/ 1112614 h 1403595"/>
                        <a:gd name="connsiteX124" fmla="*/ 708741 w 1649904"/>
                        <a:gd name="connsiteY124" fmla="*/ 1125291 h 1403595"/>
                        <a:gd name="connsiteX125" fmla="*/ 713570 w 1649904"/>
                        <a:gd name="connsiteY125" fmla="*/ 1135554 h 1403595"/>
                        <a:gd name="connsiteX126" fmla="*/ 717192 w 1649904"/>
                        <a:gd name="connsiteY126" fmla="*/ 1145213 h 1403595"/>
                        <a:gd name="connsiteX127" fmla="*/ 719003 w 1649904"/>
                        <a:gd name="connsiteY127" fmla="*/ 1147628 h 1403595"/>
                        <a:gd name="connsiteX128" fmla="*/ 720211 w 1649904"/>
                        <a:gd name="connsiteY128" fmla="*/ 1155476 h 1403595"/>
                        <a:gd name="connsiteX129" fmla="*/ 717192 w 1649904"/>
                        <a:gd name="connsiteY129" fmla="*/ 1170569 h 1403595"/>
                        <a:gd name="connsiteX130" fmla="*/ 716588 w 1649904"/>
                        <a:gd name="connsiteY130" fmla="*/ 1179624 h 1403595"/>
                        <a:gd name="connsiteX131" fmla="*/ 718400 w 1649904"/>
                        <a:gd name="connsiteY131" fmla="*/ 1191698 h 1403595"/>
                        <a:gd name="connsiteX132" fmla="*/ 724437 w 1649904"/>
                        <a:gd name="connsiteY132" fmla="*/ 1203168 h 1403595"/>
                        <a:gd name="connsiteX133" fmla="*/ 730474 w 1649904"/>
                        <a:gd name="connsiteY133" fmla="*/ 1221279 h 1403595"/>
                        <a:gd name="connsiteX134" fmla="*/ 733492 w 1649904"/>
                        <a:gd name="connsiteY134" fmla="*/ 1227316 h 1403595"/>
                        <a:gd name="connsiteX135" fmla="*/ 728662 w 1649904"/>
                        <a:gd name="connsiteY135" fmla="*/ 1226712 h 1403595"/>
                        <a:gd name="connsiteX136" fmla="*/ 726248 w 1649904"/>
                        <a:gd name="connsiteY136" fmla="*/ 1215846 h 1403595"/>
                        <a:gd name="connsiteX137" fmla="*/ 724437 w 1649904"/>
                        <a:gd name="connsiteY137" fmla="*/ 1212224 h 1403595"/>
                        <a:gd name="connsiteX138" fmla="*/ 722625 w 1649904"/>
                        <a:gd name="connsiteY138" fmla="*/ 1202565 h 1403595"/>
                        <a:gd name="connsiteX139" fmla="*/ 714777 w 1649904"/>
                        <a:gd name="connsiteY139" fmla="*/ 1192302 h 1403595"/>
                        <a:gd name="connsiteX140" fmla="*/ 712363 w 1649904"/>
                        <a:gd name="connsiteY140" fmla="*/ 1188680 h 1403595"/>
                        <a:gd name="connsiteX141" fmla="*/ 706929 w 1649904"/>
                        <a:gd name="connsiteY141" fmla="*/ 1184454 h 1403595"/>
                        <a:gd name="connsiteX142" fmla="*/ 706929 w 1649904"/>
                        <a:gd name="connsiteY142" fmla="*/ 1179624 h 1403595"/>
                        <a:gd name="connsiteX143" fmla="*/ 700289 w 1649904"/>
                        <a:gd name="connsiteY143" fmla="*/ 1172380 h 1403595"/>
                        <a:gd name="connsiteX144" fmla="*/ 697874 w 1649904"/>
                        <a:gd name="connsiteY144" fmla="*/ 1174191 h 1403595"/>
                        <a:gd name="connsiteX145" fmla="*/ 698478 w 1649904"/>
                        <a:gd name="connsiteY145" fmla="*/ 1181435 h 1403595"/>
                        <a:gd name="connsiteX146" fmla="*/ 697270 w 1649904"/>
                        <a:gd name="connsiteY146" fmla="*/ 1191698 h 1403595"/>
                        <a:gd name="connsiteX147" fmla="*/ 694252 w 1649904"/>
                        <a:gd name="connsiteY147" fmla="*/ 1191698 h 1403595"/>
                        <a:gd name="connsiteX148" fmla="*/ 690026 w 1649904"/>
                        <a:gd name="connsiteY148" fmla="*/ 1182643 h 1403595"/>
                        <a:gd name="connsiteX149" fmla="*/ 687007 w 1649904"/>
                        <a:gd name="connsiteY149" fmla="*/ 1183247 h 1403595"/>
                        <a:gd name="connsiteX150" fmla="*/ 683385 w 1649904"/>
                        <a:gd name="connsiteY150" fmla="*/ 1186869 h 1403595"/>
                        <a:gd name="connsiteX151" fmla="*/ 683385 w 1649904"/>
                        <a:gd name="connsiteY151" fmla="*/ 1192906 h 1403595"/>
                        <a:gd name="connsiteX152" fmla="*/ 679159 w 1649904"/>
                        <a:gd name="connsiteY152" fmla="*/ 1197735 h 1403595"/>
                        <a:gd name="connsiteX153" fmla="*/ 683385 w 1649904"/>
                        <a:gd name="connsiteY153" fmla="*/ 1203168 h 1403595"/>
                        <a:gd name="connsiteX154" fmla="*/ 686404 w 1649904"/>
                        <a:gd name="connsiteY154" fmla="*/ 1204376 h 1403595"/>
                        <a:gd name="connsiteX155" fmla="*/ 690630 w 1649904"/>
                        <a:gd name="connsiteY155" fmla="*/ 1211620 h 1403595"/>
                        <a:gd name="connsiteX156" fmla="*/ 696667 w 1649904"/>
                        <a:gd name="connsiteY156" fmla="*/ 1212827 h 1403595"/>
                        <a:gd name="connsiteX157" fmla="*/ 701496 w 1649904"/>
                        <a:gd name="connsiteY157" fmla="*/ 1217657 h 1403595"/>
                        <a:gd name="connsiteX158" fmla="*/ 705118 w 1649904"/>
                        <a:gd name="connsiteY158" fmla="*/ 1216450 h 1403595"/>
                        <a:gd name="connsiteX159" fmla="*/ 717192 w 1649904"/>
                        <a:gd name="connsiteY159" fmla="*/ 1218864 h 1403595"/>
                        <a:gd name="connsiteX160" fmla="*/ 722625 w 1649904"/>
                        <a:gd name="connsiteY160" fmla="*/ 1221279 h 1403595"/>
                        <a:gd name="connsiteX161" fmla="*/ 725040 w 1649904"/>
                        <a:gd name="connsiteY161" fmla="*/ 1227316 h 1403595"/>
                        <a:gd name="connsiteX162" fmla="*/ 729266 w 1649904"/>
                        <a:gd name="connsiteY162" fmla="*/ 1230938 h 1403595"/>
                        <a:gd name="connsiteX163" fmla="*/ 732888 w 1649904"/>
                        <a:gd name="connsiteY163" fmla="*/ 1230938 h 1403595"/>
                        <a:gd name="connsiteX164" fmla="*/ 733492 w 1649904"/>
                        <a:gd name="connsiteY164" fmla="*/ 1243012 h 1403595"/>
                        <a:gd name="connsiteX165" fmla="*/ 725040 w 1649904"/>
                        <a:gd name="connsiteY165" fmla="*/ 1239390 h 1403595"/>
                        <a:gd name="connsiteX166" fmla="*/ 725644 w 1649904"/>
                        <a:gd name="connsiteY166" fmla="*/ 1235164 h 1403595"/>
                        <a:gd name="connsiteX167" fmla="*/ 723833 w 1649904"/>
                        <a:gd name="connsiteY167" fmla="*/ 1233957 h 1403595"/>
                        <a:gd name="connsiteX168" fmla="*/ 722022 w 1649904"/>
                        <a:gd name="connsiteY168" fmla="*/ 1226712 h 1403595"/>
                        <a:gd name="connsiteX169" fmla="*/ 719003 w 1649904"/>
                        <a:gd name="connsiteY169" fmla="*/ 1223090 h 1403595"/>
                        <a:gd name="connsiteX170" fmla="*/ 712966 w 1649904"/>
                        <a:gd name="connsiteY170" fmla="*/ 1219468 h 1403595"/>
                        <a:gd name="connsiteX171" fmla="*/ 708137 w 1649904"/>
                        <a:gd name="connsiteY171" fmla="*/ 1220675 h 1403595"/>
                        <a:gd name="connsiteX172" fmla="*/ 702100 w 1649904"/>
                        <a:gd name="connsiteY172" fmla="*/ 1220072 h 1403595"/>
                        <a:gd name="connsiteX173" fmla="*/ 700892 w 1649904"/>
                        <a:gd name="connsiteY173" fmla="*/ 1220072 h 1403595"/>
                        <a:gd name="connsiteX174" fmla="*/ 699685 w 1649904"/>
                        <a:gd name="connsiteY174" fmla="*/ 1220072 h 1403595"/>
                        <a:gd name="connsiteX175" fmla="*/ 698478 w 1649904"/>
                        <a:gd name="connsiteY175" fmla="*/ 1218864 h 1403595"/>
                        <a:gd name="connsiteX176" fmla="*/ 696063 w 1649904"/>
                        <a:gd name="connsiteY176" fmla="*/ 1217053 h 1403595"/>
                        <a:gd name="connsiteX177" fmla="*/ 696063 w 1649904"/>
                        <a:gd name="connsiteY177" fmla="*/ 1216450 h 1403595"/>
                        <a:gd name="connsiteX178" fmla="*/ 693044 w 1649904"/>
                        <a:gd name="connsiteY178" fmla="*/ 1215242 h 1403595"/>
                        <a:gd name="connsiteX179" fmla="*/ 688818 w 1649904"/>
                        <a:gd name="connsiteY179" fmla="*/ 1214639 h 1403595"/>
                        <a:gd name="connsiteX180" fmla="*/ 688215 w 1649904"/>
                        <a:gd name="connsiteY180" fmla="*/ 1213431 h 1403595"/>
                        <a:gd name="connsiteX181" fmla="*/ 686404 w 1649904"/>
                        <a:gd name="connsiteY181" fmla="*/ 1210413 h 1403595"/>
                        <a:gd name="connsiteX182" fmla="*/ 684593 w 1649904"/>
                        <a:gd name="connsiteY182" fmla="*/ 1209205 h 1403595"/>
                        <a:gd name="connsiteX183" fmla="*/ 683989 w 1649904"/>
                        <a:gd name="connsiteY183" fmla="*/ 1209809 h 1403595"/>
                        <a:gd name="connsiteX184" fmla="*/ 682781 w 1649904"/>
                        <a:gd name="connsiteY184" fmla="*/ 1207394 h 1403595"/>
                        <a:gd name="connsiteX185" fmla="*/ 677952 w 1649904"/>
                        <a:gd name="connsiteY185" fmla="*/ 1211016 h 1403595"/>
                        <a:gd name="connsiteX186" fmla="*/ 671915 w 1649904"/>
                        <a:gd name="connsiteY186" fmla="*/ 1210413 h 1403595"/>
                        <a:gd name="connsiteX187" fmla="*/ 670104 w 1649904"/>
                        <a:gd name="connsiteY187" fmla="*/ 1208602 h 1403595"/>
                        <a:gd name="connsiteX188" fmla="*/ 666482 w 1649904"/>
                        <a:gd name="connsiteY188" fmla="*/ 1209809 h 1403595"/>
                        <a:gd name="connsiteX189" fmla="*/ 672519 w 1649904"/>
                        <a:gd name="connsiteY189" fmla="*/ 1215242 h 1403595"/>
                        <a:gd name="connsiteX190" fmla="*/ 676141 w 1649904"/>
                        <a:gd name="connsiteY190" fmla="*/ 1215846 h 1403595"/>
                        <a:gd name="connsiteX191" fmla="*/ 676141 w 1649904"/>
                        <a:gd name="connsiteY191" fmla="*/ 1218864 h 1403595"/>
                        <a:gd name="connsiteX192" fmla="*/ 669500 w 1649904"/>
                        <a:gd name="connsiteY192" fmla="*/ 1218261 h 1403595"/>
                        <a:gd name="connsiteX193" fmla="*/ 667689 w 1649904"/>
                        <a:gd name="connsiteY193" fmla="*/ 1224298 h 1403595"/>
                        <a:gd name="connsiteX194" fmla="*/ 660445 w 1649904"/>
                        <a:gd name="connsiteY194" fmla="*/ 1226109 h 1403595"/>
                        <a:gd name="connsiteX195" fmla="*/ 661048 w 1649904"/>
                        <a:gd name="connsiteY195" fmla="*/ 1232749 h 1403595"/>
                        <a:gd name="connsiteX196" fmla="*/ 654408 w 1649904"/>
                        <a:gd name="connsiteY196" fmla="*/ 1235768 h 1403595"/>
                        <a:gd name="connsiteX197" fmla="*/ 655011 w 1649904"/>
                        <a:gd name="connsiteY197" fmla="*/ 1239994 h 1403595"/>
                        <a:gd name="connsiteX198" fmla="*/ 658634 w 1649904"/>
                        <a:gd name="connsiteY198" fmla="*/ 1242409 h 1403595"/>
                        <a:gd name="connsiteX199" fmla="*/ 653200 w 1649904"/>
                        <a:gd name="connsiteY199" fmla="*/ 1250257 h 1403595"/>
                        <a:gd name="connsiteX200" fmla="*/ 648371 w 1649904"/>
                        <a:gd name="connsiteY200" fmla="*/ 1250860 h 1403595"/>
                        <a:gd name="connsiteX201" fmla="*/ 637504 w 1649904"/>
                        <a:gd name="connsiteY201" fmla="*/ 1257501 h 1403595"/>
                        <a:gd name="connsiteX202" fmla="*/ 627241 w 1649904"/>
                        <a:gd name="connsiteY202" fmla="*/ 1256897 h 1403595"/>
                        <a:gd name="connsiteX203" fmla="*/ 623015 w 1649904"/>
                        <a:gd name="connsiteY203" fmla="*/ 1261727 h 1403595"/>
                        <a:gd name="connsiteX204" fmla="*/ 617582 w 1649904"/>
                        <a:gd name="connsiteY204" fmla="*/ 1257501 h 1403595"/>
                        <a:gd name="connsiteX205" fmla="*/ 616375 w 1649904"/>
                        <a:gd name="connsiteY205" fmla="*/ 1262331 h 1403595"/>
                        <a:gd name="connsiteX206" fmla="*/ 610941 w 1649904"/>
                        <a:gd name="connsiteY206" fmla="*/ 1265349 h 1403595"/>
                        <a:gd name="connsiteX207" fmla="*/ 617582 w 1649904"/>
                        <a:gd name="connsiteY207" fmla="*/ 1270179 h 1403595"/>
                        <a:gd name="connsiteX208" fmla="*/ 623619 w 1649904"/>
                        <a:gd name="connsiteY208" fmla="*/ 1273197 h 1403595"/>
                        <a:gd name="connsiteX209" fmla="*/ 615771 w 1649904"/>
                        <a:gd name="connsiteY209" fmla="*/ 1280442 h 1403595"/>
                        <a:gd name="connsiteX210" fmla="*/ 613356 w 1649904"/>
                        <a:gd name="connsiteY210" fmla="*/ 1276216 h 1403595"/>
                        <a:gd name="connsiteX211" fmla="*/ 609734 w 1649904"/>
                        <a:gd name="connsiteY211" fmla="*/ 1276216 h 1403595"/>
                        <a:gd name="connsiteX212" fmla="*/ 606716 w 1649904"/>
                        <a:gd name="connsiteY212" fmla="*/ 1278631 h 1403595"/>
                        <a:gd name="connsiteX213" fmla="*/ 605508 w 1649904"/>
                        <a:gd name="connsiteY213" fmla="*/ 1274405 h 1403595"/>
                        <a:gd name="connsiteX214" fmla="*/ 600679 w 1649904"/>
                        <a:gd name="connsiteY214" fmla="*/ 1271386 h 1403595"/>
                        <a:gd name="connsiteX215" fmla="*/ 603093 w 1649904"/>
                        <a:gd name="connsiteY215" fmla="*/ 1267160 h 1403595"/>
                        <a:gd name="connsiteX216" fmla="*/ 600075 w 1649904"/>
                        <a:gd name="connsiteY216" fmla="*/ 1261727 h 1403595"/>
                        <a:gd name="connsiteX217" fmla="*/ 592831 w 1649904"/>
                        <a:gd name="connsiteY217" fmla="*/ 1263538 h 1403595"/>
                        <a:gd name="connsiteX218" fmla="*/ 590416 w 1649904"/>
                        <a:gd name="connsiteY218" fmla="*/ 1266557 h 1403595"/>
                        <a:gd name="connsiteX219" fmla="*/ 586190 w 1649904"/>
                        <a:gd name="connsiteY219" fmla="*/ 1264746 h 1403595"/>
                        <a:gd name="connsiteX220" fmla="*/ 583171 w 1649904"/>
                        <a:gd name="connsiteY220" fmla="*/ 1268971 h 1403595"/>
                        <a:gd name="connsiteX221" fmla="*/ 578946 w 1649904"/>
                        <a:gd name="connsiteY221" fmla="*/ 1268971 h 1403595"/>
                        <a:gd name="connsiteX222" fmla="*/ 574116 w 1649904"/>
                        <a:gd name="connsiteY222" fmla="*/ 1262331 h 1403595"/>
                        <a:gd name="connsiteX223" fmla="*/ 572909 w 1649904"/>
                        <a:gd name="connsiteY223" fmla="*/ 1255690 h 1403595"/>
                        <a:gd name="connsiteX224" fmla="*/ 565060 w 1649904"/>
                        <a:gd name="connsiteY224" fmla="*/ 1255086 h 1403595"/>
                        <a:gd name="connsiteX225" fmla="*/ 556005 w 1649904"/>
                        <a:gd name="connsiteY225" fmla="*/ 1252672 h 1403595"/>
                        <a:gd name="connsiteX226" fmla="*/ 548157 w 1649904"/>
                        <a:gd name="connsiteY226" fmla="*/ 1253275 h 1403595"/>
                        <a:gd name="connsiteX227" fmla="*/ 539705 w 1649904"/>
                        <a:gd name="connsiteY227" fmla="*/ 1257501 h 1403595"/>
                        <a:gd name="connsiteX228" fmla="*/ 545742 w 1649904"/>
                        <a:gd name="connsiteY228" fmla="*/ 1261123 h 1403595"/>
                        <a:gd name="connsiteX229" fmla="*/ 549364 w 1649904"/>
                        <a:gd name="connsiteY229" fmla="*/ 1260520 h 1403595"/>
                        <a:gd name="connsiteX230" fmla="*/ 548761 w 1649904"/>
                        <a:gd name="connsiteY230" fmla="*/ 1265349 h 1403595"/>
                        <a:gd name="connsiteX231" fmla="*/ 546346 w 1649904"/>
                        <a:gd name="connsiteY231" fmla="*/ 1271386 h 1403595"/>
                        <a:gd name="connsiteX232" fmla="*/ 546950 w 1649904"/>
                        <a:gd name="connsiteY232" fmla="*/ 1276820 h 1403595"/>
                        <a:gd name="connsiteX233" fmla="*/ 552383 w 1649904"/>
                        <a:gd name="connsiteY233" fmla="*/ 1272594 h 1403595"/>
                        <a:gd name="connsiteX234" fmla="*/ 554194 w 1649904"/>
                        <a:gd name="connsiteY234" fmla="*/ 1275612 h 1403595"/>
                        <a:gd name="connsiteX235" fmla="*/ 549364 w 1649904"/>
                        <a:gd name="connsiteY235" fmla="*/ 1277423 h 1403595"/>
                        <a:gd name="connsiteX236" fmla="*/ 548761 w 1649904"/>
                        <a:gd name="connsiteY236" fmla="*/ 1282253 h 1403595"/>
                        <a:gd name="connsiteX237" fmla="*/ 541516 w 1649904"/>
                        <a:gd name="connsiteY237" fmla="*/ 1282253 h 1403595"/>
                        <a:gd name="connsiteX238" fmla="*/ 538498 w 1649904"/>
                        <a:gd name="connsiteY238" fmla="*/ 1284064 h 1403595"/>
                        <a:gd name="connsiteX239" fmla="*/ 536687 w 1649904"/>
                        <a:gd name="connsiteY239" fmla="*/ 1288290 h 1403595"/>
                        <a:gd name="connsiteX240" fmla="*/ 533668 w 1649904"/>
                        <a:gd name="connsiteY240" fmla="*/ 1287082 h 1403595"/>
                        <a:gd name="connsiteX241" fmla="*/ 534272 w 1649904"/>
                        <a:gd name="connsiteY241" fmla="*/ 1294931 h 1403595"/>
                        <a:gd name="connsiteX242" fmla="*/ 524009 w 1649904"/>
                        <a:gd name="connsiteY242" fmla="*/ 1297345 h 1403595"/>
                        <a:gd name="connsiteX243" fmla="*/ 518576 w 1649904"/>
                        <a:gd name="connsiteY243" fmla="*/ 1296138 h 1403595"/>
                        <a:gd name="connsiteX244" fmla="*/ 517972 w 1649904"/>
                        <a:gd name="connsiteY244" fmla="*/ 1292516 h 1403595"/>
                        <a:gd name="connsiteX245" fmla="*/ 508917 w 1649904"/>
                        <a:gd name="connsiteY245" fmla="*/ 1293119 h 1403595"/>
                        <a:gd name="connsiteX246" fmla="*/ 506502 w 1649904"/>
                        <a:gd name="connsiteY246" fmla="*/ 1300967 h 1403595"/>
                        <a:gd name="connsiteX247" fmla="*/ 502276 w 1649904"/>
                        <a:gd name="connsiteY247" fmla="*/ 1302779 h 1403595"/>
                        <a:gd name="connsiteX248" fmla="*/ 497446 w 1649904"/>
                        <a:gd name="connsiteY248" fmla="*/ 1310023 h 1403595"/>
                        <a:gd name="connsiteX249" fmla="*/ 498654 w 1649904"/>
                        <a:gd name="connsiteY249" fmla="*/ 1313645 h 1403595"/>
                        <a:gd name="connsiteX250" fmla="*/ 497446 w 1649904"/>
                        <a:gd name="connsiteY250" fmla="*/ 1318474 h 1403595"/>
                        <a:gd name="connsiteX251" fmla="*/ 493824 w 1649904"/>
                        <a:gd name="connsiteY251" fmla="*/ 1319682 h 1403595"/>
                        <a:gd name="connsiteX252" fmla="*/ 486580 w 1649904"/>
                        <a:gd name="connsiteY252" fmla="*/ 1316663 h 1403595"/>
                        <a:gd name="connsiteX253" fmla="*/ 483561 w 1649904"/>
                        <a:gd name="connsiteY253" fmla="*/ 1316663 h 1403595"/>
                        <a:gd name="connsiteX254" fmla="*/ 479336 w 1649904"/>
                        <a:gd name="connsiteY254" fmla="*/ 1319078 h 1403595"/>
                        <a:gd name="connsiteX255" fmla="*/ 476317 w 1649904"/>
                        <a:gd name="connsiteY255" fmla="*/ 1318474 h 1403595"/>
                        <a:gd name="connsiteX256" fmla="*/ 473299 w 1649904"/>
                        <a:gd name="connsiteY256" fmla="*/ 1313645 h 1403595"/>
                        <a:gd name="connsiteX257" fmla="*/ 462432 w 1649904"/>
                        <a:gd name="connsiteY257" fmla="*/ 1309419 h 1403595"/>
                        <a:gd name="connsiteX258" fmla="*/ 458206 w 1649904"/>
                        <a:gd name="connsiteY258" fmla="*/ 1305193 h 1403595"/>
                        <a:gd name="connsiteX259" fmla="*/ 450962 w 1649904"/>
                        <a:gd name="connsiteY259" fmla="*/ 1308212 h 1403595"/>
                        <a:gd name="connsiteX260" fmla="*/ 444321 w 1649904"/>
                        <a:gd name="connsiteY260" fmla="*/ 1307004 h 1403595"/>
                        <a:gd name="connsiteX261" fmla="*/ 437680 w 1649904"/>
                        <a:gd name="connsiteY261" fmla="*/ 1317267 h 1403595"/>
                        <a:gd name="connsiteX262" fmla="*/ 437680 w 1649904"/>
                        <a:gd name="connsiteY262" fmla="*/ 1307004 h 1403595"/>
                        <a:gd name="connsiteX263" fmla="*/ 427418 w 1649904"/>
                        <a:gd name="connsiteY263" fmla="*/ 1307004 h 1403595"/>
                        <a:gd name="connsiteX264" fmla="*/ 421381 w 1649904"/>
                        <a:gd name="connsiteY264" fmla="*/ 1305797 h 1403595"/>
                        <a:gd name="connsiteX265" fmla="*/ 416551 w 1649904"/>
                        <a:gd name="connsiteY265" fmla="*/ 1310023 h 1403595"/>
                        <a:gd name="connsiteX266" fmla="*/ 408703 w 1649904"/>
                        <a:gd name="connsiteY266" fmla="*/ 1311834 h 1403595"/>
                        <a:gd name="connsiteX267" fmla="*/ 400855 w 1649904"/>
                        <a:gd name="connsiteY267" fmla="*/ 1309419 h 1403595"/>
                        <a:gd name="connsiteX268" fmla="*/ 399044 w 1649904"/>
                        <a:gd name="connsiteY268" fmla="*/ 1320286 h 1403595"/>
                        <a:gd name="connsiteX269" fmla="*/ 390592 w 1649904"/>
                        <a:gd name="connsiteY269" fmla="*/ 1317871 h 1403595"/>
                        <a:gd name="connsiteX270" fmla="*/ 388177 w 1649904"/>
                        <a:gd name="connsiteY270" fmla="*/ 1320889 h 1403595"/>
                        <a:gd name="connsiteX271" fmla="*/ 383951 w 1649904"/>
                        <a:gd name="connsiteY271" fmla="*/ 1325115 h 1403595"/>
                        <a:gd name="connsiteX272" fmla="*/ 383951 w 1649904"/>
                        <a:gd name="connsiteY272" fmla="*/ 1326926 h 1403595"/>
                        <a:gd name="connsiteX273" fmla="*/ 389385 w 1649904"/>
                        <a:gd name="connsiteY273" fmla="*/ 1338396 h 1403595"/>
                        <a:gd name="connsiteX274" fmla="*/ 385159 w 1649904"/>
                        <a:gd name="connsiteY274" fmla="*/ 1339604 h 1403595"/>
                        <a:gd name="connsiteX275" fmla="*/ 380933 w 1649904"/>
                        <a:gd name="connsiteY275" fmla="*/ 1348056 h 1403595"/>
                        <a:gd name="connsiteX276" fmla="*/ 380933 w 1649904"/>
                        <a:gd name="connsiteY276" fmla="*/ 1351678 h 1403595"/>
                        <a:gd name="connsiteX277" fmla="*/ 377914 w 1649904"/>
                        <a:gd name="connsiteY277" fmla="*/ 1355904 h 1403595"/>
                        <a:gd name="connsiteX278" fmla="*/ 379122 w 1649904"/>
                        <a:gd name="connsiteY278" fmla="*/ 1361337 h 1403595"/>
                        <a:gd name="connsiteX279" fmla="*/ 377311 w 1649904"/>
                        <a:gd name="connsiteY279" fmla="*/ 1362544 h 1403595"/>
                        <a:gd name="connsiteX280" fmla="*/ 375500 w 1649904"/>
                        <a:gd name="connsiteY280" fmla="*/ 1370996 h 1403595"/>
                        <a:gd name="connsiteX281" fmla="*/ 371274 w 1649904"/>
                        <a:gd name="connsiteY281" fmla="*/ 1374015 h 1403595"/>
                        <a:gd name="connsiteX282" fmla="*/ 368859 w 1649904"/>
                        <a:gd name="connsiteY282" fmla="*/ 1378844 h 1403595"/>
                        <a:gd name="connsiteX283" fmla="*/ 370066 w 1649904"/>
                        <a:gd name="connsiteY283" fmla="*/ 1385485 h 1403595"/>
                        <a:gd name="connsiteX284" fmla="*/ 364029 w 1649904"/>
                        <a:gd name="connsiteY284" fmla="*/ 1389107 h 1403595"/>
                        <a:gd name="connsiteX285" fmla="*/ 362218 w 1649904"/>
                        <a:gd name="connsiteY285" fmla="*/ 1384278 h 1403595"/>
                        <a:gd name="connsiteX286" fmla="*/ 357992 w 1649904"/>
                        <a:gd name="connsiteY286" fmla="*/ 1378241 h 1403595"/>
                        <a:gd name="connsiteX287" fmla="*/ 357992 w 1649904"/>
                        <a:gd name="connsiteY287" fmla="*/ 1391522 h 1403595"/>
                        <a:gd name="connsiteX288" fmla="*/ 353766 w 1649904"/>
                        <a:gd name="connsiteY288" fmla="*/ 1393333 h 1403595"/>
                        <a:gd name="connsiteX289" fmla="*/ 350748 w 1649904"/>
                        <a:gd name="connsiteY289" fmla="*/ 1392729 h 1403595"/>
                        <a:gd name="connsiteX290" fmla="*/ 350748 w 1649904"/>
                        <a:gd name="connsiteY290" fmla="*/ 1402389 h 1403595"/>
                        <a:gd name="connsiteX291" fmla="*/ 332033 w 1649904"/>
                        <a:gd name="connsiteY291" fmla="*/ 1403596 h 1403595"/>
                        <a:gd name="connsiteX292" fmla="*/ 319960 w 1649904"/>
                        <a:gd name="connsiteY292" fmla="*/ 1395748 h 1403595"/>
                        <a:gd name="connsiteX293" fmla="*/ 315734 w 1649904"/>
                        <a:gd name="connsiteY293" fmla="*/ 1395144 h 1403595"/>
                        <a:gd name="connsiteX294" fmla="*/ 310904 w 1649904"/>
                        <a:gd name="connsiteY294" fmla="*/ 1386692 h 1403595"/>
                        <a:gd name="connsiteX295" fmla="*/ 303056 w 1649904"/>
                        <a:gd name="connsiteY295" fmla="*/ 1387296 h 1403595"/>
                        <a:gd name="connsiteX296" fmla="*/ 303056 w 1649904"/>
                        <a:gd name="connsiteY296" fmla="*/ 1390315 h 1403595"/>
                        <a:gd name="connsiteX297" fmla="*/ 297623 w 1649904"/>
                        <a:gd name="connsiteY297" fmla="*/ 1390315 h 1403595"/>
                        <a:gd name="connsiteX298" fmla="*/ 296415 w 1649904"/>
                        <a:gd name="connsiteY298" fmla="*/ 1386089 h 1403595"/>
                        <a:gd name="connsiteX299" fmla="*/ 301245 w 1649904"/>
                        <a:gd name="connsiteY299" fmla="*/ 1384278 h 1403595"/>
                        <a:gd name="connsiteX300" fmla="*/ 303056 w 1649904"/>
                        <a:gd name="connsiteY300" fmla="*/ 1380655 h 1403595"/>
                        <a:gd name="connsiteX301" fmla="*/ 301849 w 1649904"/>
                        <a:gd name="connsiteY301" fmla="*/ 1374015 h 1403595"/>
                        <a:gd name="connsiteX302" fmla="*/ 303660 w 1649904"/>
                        <a:gd name="connsiteY302" fmla="*/ 1371600 h 1403595"/>
                        <a:gd name="connsiteX303" fmla="*/ 306074 w 1649904"/>
                        <a:gd name="connsiteY303" fmla="*/ 1361337 h 1403595"/>
                        <a:gd name="connsiteX304" fmla="*/ 306074 w 1649904"/>
                        <a:gd name="connsiteY304" fmla="*/ 1353489 h 1403595"/>
                        <a:gd name="connsiteX305" fmla="*/ 310300 w 1649904"/>
                        <a:gd name="connsiteY305" fmla="*/ 1351678 h 1403595"/>
                        <a:gd name="connsiteX306" fmla="*/ 312715 w 1649904"/>
                        <a:gd name="connsiteY306" fmla="*/ 1353489 h 1403595"/>
                        <a:gd name="connsiteX307" fmla="*/ 318752 w 1649904"/>
                        <a:gd name="connsiteY307" fmla="*/ 1354093 h 1403595"/>
                        <a:gd name="connsiteX308" fmla="*/ 318752 w 1649904"/>
                        <a:gd name="connsiteY308" fmla="*/ 1349867 h 1403595"/>
                        <a:gd name="connsiteX309" fmla="*/ 321167 w 1649904"/>
                        <a:gd name="connsiteY309" fmla="*/ 1344433 h 1403595"/>
                        <a:gd name="connsiteX310" fmla="*/ 323582 w 1649904"/>
                        <a:gd name="connsiteY310" fmla="*/ 1345037 h 1403595"/>
                        <a:gd name="connsiteX311" fmla="*/ 327204 w 1649904"/>
                        <a:gd name="connsiteY311" fmla="*/ 1336585 h 1403595"/>
                        <a:gd name="connsiteX312" fmla="*/ 333844 w 1649904"/>
                        <a:gd name="connsiteY312" fmla="*/ 1343830 h 1403595"/>
                        <a:gd name="connsiteX313" fmla="*/ 336259 w 1649904"/>
                        <a:gd name="connsiteY313" fmla="*/ 1341415 h 1403595"/>
                        <a:gd name="connsiteX314" fmla="*/ 339278 w 1649904"/>
                        <a:gd name="connsiteY314" fmla="*/ 1344433 h 1403595"/>
                        <a:gd name="connsiteX315" fmla="*/ 342296 w 1649904"/>
                        <a:gd name="connsiteY315" fmla="*/ 1345037 h 1403595"/>
                        <a:gd name="connsiteX316" fmla="*/ 345918 w 1649904"/>
                        <a:gd name="connsiteY316" fmla="*/ 1342622 h 1403595"/>
                        <a:gd name="connsiteX317" fmla="*/ 346522 w 1649904"/>
                        <a:gd name="connsiteY317" fmla="*/ 1346848 h 1403595"/>
                        <a:gd name="connsiteX318" fmla="*/ 350144 w 1649904"/>
                        <a:gd name="connsiteY318" fmla="*/ 1349867 h 1403595"/>
                        <a:gd name="connsiteX319" fmla="*/ 350144 w 1649904"/>
                        <a:gd name="connsiteY319" fmla="*/ 1344433 h 1403595"/>
                        <a:gd name="connsiteX320" fmla="*/ 342900 w 1649904"/>
                        <a:gd name="connsiteY320" fmla="*/ 1337793 h 1403595"/>
                        <a:gd name="connsiteX321" fmla="*/ 343504 w 1649904"/>
                        <a:gd name="connsiteY321" fmla="*/ 1328134 h 1403595"/>
                        <a:gd name="connsiteX322" fmla="*/ 350748 w 1649904"/>
                        <a:gd name="connsiteY322" fmla="*/ 1329341 h 1403595"/>
                        <a:gd name="connsiteX323" fmla="*/ 351352 w 1649904"/>
                        <a:gd name="connsiteY323" fmla="*/ 1325719 h 1403595"/>
                        <a:gd name="connsiteX324" fmla="*/ 348937 w 1649904"/>
                        <a:gd name="connsiteY324" fmla="*/ 1318474 h 1403595"/>
                        <a:gd name="connsiteX325" fmla="*/ 348937 w 1649904"/>
                        <a:gd name="connsiteY325" fmla="*/ 1314852 h 1403595"/>
                        <a:gd name="connsiteX326" fmla="*/ 352559 w 1649904"/>
                        <a:gd name="connsiteY326" fmla="*/ 1313041 h 1403595"/>
                        <a:gd name="connsiteX327" fmla="*/ 360407 w 1649904"/>
                        <a:gd name="connsiteY327" fmla="*/ 1310626 h 1403595"/>
                        <a:gd name="connsiteX328" fmla="*/ 358596 w 1649904"/>
                        <a:gd name="connsiteY328" fmla="*/ 1307004 h 1403595"/>
                        <a:gd name="connsiteX329" fmla="*/ 362218 w 1649904"/>
                        <a:gd name="connsiteY329" fmla="*/ 1303382 h 1403595"/>
                        <a:gd name="connsiteX330" fmla="*/ 362822 w 1649904"/>
                        <a:gd name="connsiteY330" fmla="*/ 1300364 h 1403595"/>
                        <a:gd name="connsiteX331" fmla="*/ 361011 w 1649904"/>
                        <a:gd name="connsiteY331" fmla="*/ 1296138 h 1403595"/>
                        <a:gd name="connsiteX332" fmla="*/ 366444 w 1649904"/>
                        <a:gd name="connsiteY332" fmla="*/ 1293723 h 1403595"/>
                        <a:gd name="connsiteX333" fmla="*/ 367048 w 1649904"/>
                        <a:gd name="connsiteY333" fmla="*/ 1289497 h 1403595"/>
                        <a:gd name="connsiteX334" fmla="*/ 373689 w 1649904"/>
                        <a:gd name="connsiteY334" fmla="*/ 1288290 h 1403595"/>
                        <a:gd name="connsiteX335" fmla="*/ 370066 w 1649904"/>
                        <a:gd name="connsiteY335" fmla="*/ 1281649 h 1403595"/>
                        <a:gd name="connsiteX336" fmla="*/ 371274 w 1649904"/>
                        <a:gd name="connsiteY336" fmla="*/ 1271990 h 1403595"/>
                        <a:gd name="connsiteX337" fmla="*/ 374896 w 1649904"/>
                        <a:gd name="connsiteY337" fmla="*/ 1265953 h 1403595"/>
                        <a:gd name="connsiteX338" fmla="*/ 373085 w 1649904"/>
                        <a:gd name="connsiteY338" fmla="*/ 1264142 h 1403595"/>
                        <a:gd name="connsiteX339" fmla="*/ 365237 w 1649904"/>
                        <a:gd name="connsiteY339" fmla="*/ 1262934 h 1403595"/>
                        <a:gd name="connsiteX340" fmla="*/ 363426 w 1649904"/>
                        <a:gd name="connsiteY340" fmla="*/ 1267160 h 1403595"/>
                        <a:gd name="connsiteX341" fmla="*/ 359200 w 1649904"/>
                        <a:gd name="connsiteY341" fmla="*/ 1262934 h 1403595"/>
                        <a:gd name="connsiteX342" fmla="*/ 353163 w 1649904"/>
                        <a:gd name="connsiteY342" fmla="*/ 1259312 h 1403595"/>
                        <a:gd name="connsiteX343" fmla="*/ 352559 w 1649904"/>
                        <a:gd name="connsiteY343" fmla="*/ 1255690 h 1403595"/>
                        <a:gd name="connsiteX344" fmla="*/ 345918 w 1649904"/>
                        <a:gd name="connsiteY344" fmla="*/ 1258105 h 1403595"/>
                        <a:gd name="connsiteX345" fmla="*/ 344711 w 1649904"/>
                        <a:gd name="connsiteY345" fmla="*/ 1254483 h 1403595"/>
                        <a:gd name="connsiteX346" fmla="*/ 341692 w 1649904"/>
                        <a:gd name="connsiteY346" fmla="*/ 1254483 h 1403595"/>
                        <a:gd name="connsiteX347" fmla="*/ 336863 w 1649904"/>
                        <a:gd name="connsiteY347" fmla="*/ 1257501 h 1403595"/>
                        <a:gd name="connsiteX348" fmla="*/ 338070 w 1649904"/>
                        <a:gd name="connsiteY348" fmla="*/ 1250860 h 1403595"/>
                        <a:gd name="connsiteX349" fmla="*/ 329619 w 1649904"/>
                        <a:gd name="connsiteY349" fmla="*/ 1246031 h 1403595"/>
                        <a:gd name="connsiteX350" fmla="*/ 332637 w 1649904"/>
                        <a:gd name="connsiteY350" fmla="*/ 1238786 h 1403595"/>
                        <a:gd name="connsiteX351" fmla="*/ 330826 w 1649904"/>
                        <a:gd name="connsiteY351" fmla="*/ 1225505 h 1403595"/>
                        <a:gd name="connsiteX352" fmla="*/ 332033 w 1649904"/>
                        <a:gd name="connsiteY352" fmla="*/ 1216450 h 1403595"/>
                        <a:gd name="connsiteX353" fmla="*/ 335656 w 1649904"/>
                        <a:gd name="connsiteY353" fmla="*/ 1208602 h 1403595"/>
                        <a:gd name="connsiteX354" fmla="*/ 338070 w 1649904"/>
                        <a:gd name="connsiteY354" fmla="*/ 1201357 h 1403595"/>
                        <a:gd name="connsiteX355" fmla="*/ 334448 w 1649904"/>
                        <a:gd name="connsiteY355" fmla="*/ 1198339 h 1403595"/>
                        <a:gd name="connsiteX356" fmla="*/ 327204 w 1649904"/>
                        <a:gd name="connsiteY356" fmla="*/ 1198943 h 1403595"/>
                        <a:gd name="connsiteX357" fmla="*/ 320563 w 1649904"/>
                        <a:gd name="connsiteY357" fmla="*/ 1197735 h 1403595"/>
                        <a:gd name="connsiteX358" fmla="*/ 307886 w 1649904"/>
                        <a:gd name="connsiteY358" fmla="*/ 1200150 h 1403595"/>
                        <a:gd name="connsiteX359" fmla="*/ 303056 w 1649904"/>
                        <a:gd name="connsiteY359" fmla="*/ 1197132 h 1403595"/>
                        <a:gd name="connsiteX360" fmla="*/ 298830 w 1649904"/>
                        <a:gd name="connsiteY360" fmla="*/ 1198339 h 1403595"/>
                        <a:gd name="connsiteX361" fmla="*/ 295208 w 1649904"/>
                        <a:gd name="connsiteY361" fmla="*/ 1203772 h 1403595"/>
                        <a:gd name="connsiteX362" fmla="*/ 293397 w 1649904"/>
                        <a:gd name="connsiteY362" fmla="*/ 1198943 h 1403595"/>
                        <a:gd name="connsiteX363" fmla="*/ 295812 w 1649904"/>
                        <a:gd name="connsiteY363" fmla="*/ 1195320 h 1403595"/>
                        <a:gd name="connsiteX364" fmla="*/ 295812 w 1649904"/>
                        <a:gd name="connsiteY364" fmla="*/ 1191095 h 1403595"/>
                        <a:gd name="connsiteX365" fmla="*/ 289171 w 1649904"/>
                        <a:gd name="connsiteY365" fmla="*/ 1189284 h 1403595"/>
                        <a:gd name="connsiteX366" fmla="*/ 289171 w 1649904"/>
                        <a:gd name="connsiteY366" fmla="*/ 1185058 h 1403595"/>
                        <a:gd name="connsiteX367" fmla="*/ 286152 w 1649904"/>
                        <a:gd name="connsiteY367" fmla="*/ 1183850 h 1403595"/>
                        <a:gd name="connsiteX368" fmla="*/ 278304 w 1649904"/>
                        <a:gd name="connsiteY368" fmla="*/ 1184454 h 1403595"/>
                        <a:gd name="connsiteX369" fmla="*/ 272871 w 1649904"/>
                        <a:gd name="connsiteY369" fmla="*/ 1186869 h 1403595"/>
                        <a:gd name="connsiteX370" fmla="*/ 272871 w 1649904"/>
                        <a:gd name="connsiteY370" fmla="*/ 1183850 h 1403595"/>
                        <a:gd name="connsiteX371" fmla="*/ 269853 w 1649904"/>
                        <a:gd name="connsiteY371" fmla="*/ 1180832 h 1403595"/>
                        <a:gd name="connsiteX372" fmla="*/ 269249 w 1649904"/>
                        <a:gd name="connsiteY372" fmla="*/ 1175398 h 1403595"/>
                        <a:gd name="connsiteX373" fmla="*/ 273475 w 1649904"/>
                        <a:gd name="connsiteY373" fmla="*/ 1177210 h 1403595"/>
                        <a:gd name="connsiteX374" fmla="*/ 277701 w 1649904"/>
                        <a:gd name="connsiteY374" fmla="*/ 1176606 h 1403595"/>
                        <a:gd name="connsiteX375" fmla="*/ 278908 w 1649904"/>
                        <a:gd name="connsiteY375" fmla="*/ 1171173 h 1403595"/>
                        <a:gd name="connsiteX376" fmla="*/ 273475 w 1649904"/>
                        <a:gd name="connsiteY376" fmla="*/ 1166343 h 1403595"/>
                        <a:gd name="connsiteX377" fmla="*/ 278908 w 1649904"/>
                        <a:gd name="connsiteY377" fmla="*/ 1160306 h 1403595"/>
                        <a:gd name="connsiteX378" fmla="*/ 280719 w 1649904"/>
                        <a:gd name="connsiteY378" fmla="*/ 1156684 h 1403595"/>
                        <a:gd name="connsiteX379" fmla="*/ 278304 w 1649904"/>
                        <a:gd name="connsiteY379" fmla="*/ 1151250 h 1403595"/>
                        <a:gd name="connsiteX380" fmla="*/ 280115 w 1649904"/>
                        <a:gd name="connsiteY380" fmla="*/ 1147628 h 1403595"/>
                        <a:gd name="connsiteX381" fmla="*/ 277701 w 1649904"/>
                        <a:gd name="connsiteY381" fmla="*/ 1140384 h 1403595"/>
                        <a:gd name="connsiteX382" fmla="*/ 271664 w 1649904"/>
                        <a:gd name="connsiteY382" fmla="*/ 1140384 h 1403595"/>
                        <a:gd name="connsiteX383" fmla="*/ 270456 w 1649904"/>
                        <a:gd name="connsiteY383" fmla="*/ 1136762 h 1403595"/>
                        <a:gd name="connsiteX384" fmla="*/ 264419 w 1649904"/>
                        <a:gd name="connsiteY384" fmla="*/ 1133743 h 1403595"/>
                        <a:gd name="connsiteX385" fmla="*/ 263816 w 1649904"/>
                        <a:gd name="connsiteY385" fmla="*/ 1140988 h 1403595"/>
                        <a:gd name="connsiteX386" fmla="*/ 252949 w 1649904"/>
                        <a:gd name="connsiteY386" fmla="*/ 1138573 h 1403595"/>
                        <a:gd name="connsiteX387" fmla="*/ 249327 w 1649904"/>
                        <a:gd name="connsiteY387" fmla="*/ 1147628 h 1403595"/>
                        <a:gd name="connsiteX388" fmla="*/ 245705 w 1649904"/>
                        <a:gd name="connsiteY388" fmla="*/ 1146421 h 1403595"/>
                        <a:gd name="connsiteX389" fmla="*/ 243894 w 1649904"/>
                        <a:gd name="connsiteY389" fmla="*/ 1136762 h 1403595"/>
                        <a:gd name="connsiteX390" fmla="*/ 245705 w 1649904"/>
                        <a:gd name="connsiteY390" fmla="*/ 1133743 h 1403595"/>
                        <a:gd name="connsiteX391" fmla="*/ 251742 w 1649904"/>
                        <a:gd name="connsiteY391" fmla="*/ 1131932 h 1403595"/>
                        <a:gd name="connsiteX392" fmla="*/ 250534 w 1649904"/>
                        <a:gd name="connsiteY392" fmla="*/ 1125291 h 1403595"/>
                        <a:gd name="connsiteX393" fmla="*/ 251742 w 1649904"/>
                        <a:gd name="connsiteY393" fmla="*/ 1120462 h 1403595"/>
                        <a:gd name="connsiteX394" fmla="*/ 248119 w 1649904"/>
                        <a:gd name="connsiteY394" fmla="*/ 1119858 h 1403595"/>
                        <a:gd name="connsiteX395" fmla="*/ 245705 w 1649904"/>
                        <a:gd name="connsiteY395" fmla="*/ 1124688 h 1403595"/>
                        <a:gd name="connsiteX396" fmla="*/ 237857 w 1649904"/>
                        <a:gd name="connsiteY396" fmla="*/ 1131328 h 1403595"/>
                        <a:gd name="connsiteX397" fmla="*/ 233631 w 1649904"/>
                        <a:gd name="connsiteY397" fmla="*/ 1128310 h 1403595"/>
                        <a:gd name="connsiteX398" fmla="*/ 233027 w 1649904"/>
                        <a:gd name="connsiteY398" fmla="*/ 1124084 h 1403595"/>
                        <a:gd name="connsiteX399" fmla="*/ 227594 w 1649904"/>
                        <a:gd name="connsiteY399" fmla="*/ 1125291 h 1403595"/>
                        <a:gd name="connsiteX400" fmla="*/ 217935 w 1649904"/>
                        <a:gd name="connsiteY400" fmla="*/ 1124084 h 1403595"/>
                        <a:gd name="connsiteX401" fmla="*/ 216124 w 1649904"/>
                        <a:gd name="connsiteY401" fmla="*/ 1127102 h 1403595"/>
                        <a:gd name="connsiteX402" fmla="*/ 217331 w 1649904"/>
                        <a:gd name="connsiteY402" fmla="*/ 1131932 h 1403595"/>
                        <a:gd name="connsiteX403" fmla="*/ 219142 w 1649904"/>
                        <a:gd name="connsiteY403" fmla="*/ 1133139 h 1403595"/>
                        <a:gd name="connsiteX404" fmla="*/ 220349 w 1649904"/>
                        <a:gd name="connsiteY404" fmla="*/ 1139176 h 1403595"/>
                        <a:gd name="connsiteX405" fmla="*/ 215520 w 1649904"/>
                        <a:gd name="connsiteY405" fmla="*/ 1143402 h 1403595"/>
                        <a:gd name="connsiteX406" fmla="*/ 209483 w 1649904"/>
                        <a:gd name="connsiteY406" fmla="*/ 1145213 h 1403595"/>
                        <a:gd name="connsiteX407" fmla="*/ 208276 w 1649904"/>
                        <a:gd name="connsiteY407" fmla="*/ 1150043 h 1403595"/>
                        <a:gd name="connsiteX408" fmla="*/ 199824 w 1649904"/>
                        <a:gd name="connsiteY408" fmla="*/ 1151854 h 1403595"/>
                        <a:gd name="connsiteX409" fmla="*/ 196805 w 1649904"/>
                        <a:gd name="connsiteY409" fmla="*/ 1154269 h 1403595"/>
                        <a:gd name="connsiteX410" fmla="*/ 196805 w 1649904"/>
                        <a:gd name="connsiteY410" fmla="*/ 1165136 h 1403595"/>
                        <a:gd name="connsiteX411" fmla="*/ 193183 w 1649904"/>
                        <a:gd name="connsiteY411" fmla="*/ 1160306 h 1403595"/>
                        <a:gd name="connsiteX412" fmla="*/ 187750 w 1649904"/>
                        <a:gd name="connsiteY412" fmla="*/ 1162117 h 1403595"/>
                        <a:gd name="connsiteX413" fmla="*/ 188353 w 1649904"/>
                        <a:gd name="connsiteY413" fmla="*/ 1156684 h 1403595"/>
                        <a:gd name="connsiteX414" fmla="*/ 183524 w 1649904"/>
                        <a:gd name="connsiteY414" fmla="*/ 1157287 h 1403595"/>
                        <a:gd name="connsiteX415" fmla="*/ 176883 w 1649904"/>
                        <a:gd name="connsiteY415" fmla="*/ 1160306 h 1403595"/>
                        <a:gd name="connsiteX416" fmla="*/ 176883 w 1649904"/>
                        <a:gd name="connsiteY416" fmla="*/ 1166947 h 1403595"/>
                        <a:gd name="connsiteX417" fmla="*/ 172657 w 1649904"/>
                        <a:gd name="connsiteY417" fmla="*/ 1163928 h 1403595"/>
                        <a:gd name="connsiteX418" fmla="*/ 169639 w 1649904"/>
                        <a:gd name="connsiteY418" fmla="*/ 1166947 h 1403595"/>
                        <a:gd name="connsiteX419" fmla="*/ 162998 w 1649904"/>
                        <a:gd name="connsiteY419" fmla="*/ 1168758 h 1403595"/>
                        <a:gd name="connsiteX420" fmla="*/ 161187 w 1649904"/>
                        <a:gd name="connsiteY420" fmla="*/ 1163928 h 1403595"/>
                        <a:gd name="connsiteX421" fmla="*/ 156961 w 1649904"/>
                        <a:gd name="connsiteY421" fmla="*/ 1163928 h 1403595"/>
                        <a:gd name="connsiteX422" fmla="*/ 158772 w 1649904"/>
                        <a:gd name="connsiteY422" fmla="*/ 1171776 h 1403595"/>
                        <a:gd name="connsiteX423" fmla="*/ 157565 w 1649904"/>
                        <a:gd name="connsiteY423" fmla="*/ 1176002 h 1403595"/>
                        <a:gd name="connsiteX424" fmla="*/ 154546 w 1649904"/>
                        <a:gd name="connsiteY424" fmla="*/ 1175398 h 1403595"/>
                        <a:gd name="connsiteX425" fmla="*/ 153339 w 1649904"/>
                        <a:gd name="connsiteY425" fmla="*/ 1172380 h 1403595"/>
                        <a:gd name="connsiteX426" fmla="*/ 149113 w 1649904"/>
                        <a:gd name="connsiteY426" fmla="*/ 1172380 h 1403595"/>
                        <a:gd name="connsiteX427" fmla="*/ 149717 w 1649904"/>
                        <a:gd name="connsiteY427" fmla="*/ 1176002 h 1403595"/>
                        <a:gd name="connsiteX428" fmla="*/ 147906 w 1649904"/>
                        <a:gd name="connsiteY428" fmla="*/ 1177813 h 1403595"/>
                        <a:gd name="connsiteX429" fmla="*/ 142472 w 1649904"/>
                        <a:gd name="connsiteY429" fmla="*/ 1178417 h 1403595"/>
                        <a:gd name="connsiteX430" fmla="*/ 141869 w 1649904"/>
                        <a:gd name="connsiteY430" fmla="*/ 1174191 h 1403595"/>
                        <a:gd name="connsiteX431" fmla="*/ 144284 w 1649904"/>
                        <a:gd name="connsiteY431" fmla="*/ 1170569 h 1403595"/>
                        <a:gd name="connsiteX432" fmla="*/ 145491 w 1649904"/>
                        <a:gd name="connsiteY432" fmla="*/ 1163928 h 1403595"/>
                        <a:gd name="connsiteX433" fmla="*/ 143076 w 1649904"/>
                        <a:gd name="connsiteY433" fmla="*/ 1154873 h 1403595"/>
                        <a:gd name="connsiteX434" fmla="*/ 140661 w 1649904"/>
                        <a:gd name="connsiteY434" fmla="*/ 1151250 h 1403595"/>
                        <a:gd name="connsiteX435" fmla="*/ 138247 w 1649904"/>
                        <a:gd name="connsiteY435" fmla="*/ 1154269 h 1403595"/>
                        <a:gd name="connsiteX436" fmla="*/ 134021 w 1649904"/>
                        <a:gd name="connsiteY436" fmla="*/ 1151854 h 1403595"/>
                        <a:gd name="connsiteX437" fmla="*/ 137643 w 1649904"/>
                        <a:gd name="connsiteY437" fmla="*/ 1146421 h 1403595"/>
                        <a:gd name="connsiteX438" fmla="*/ 126776 w 1649904"/>
                        <a:gd name="connsiteY438" fmla="*/ 1145213 h 1403595"/>
                        <a:gd name="connsiteX439" fmla="*/ 122550 w 1649904"/>
                        <a:gd name="connsiteY439" fmla="*/ 1142799 h 1403595"/>
                        <a:gd name="connsiteX440" fmla="*/ 115910 w 1649904"/>
                        <a:gd name="connsiteY440" fmla="*/ 1146421 h 1403595"/>
                        <a:gd name="connsiteX441" fmla="*/ 113495 w 1649904"/>
                        <a:gd name="connsiteY441" fmla="*/ 1139780 h 1403595"/>
                        <a:gd name="connsiteX442" fmla="*/ 108665 w 1649904"/>
                        <a:gd name="connsiteY442" fmla="*/ 1142195 h 1403595"/>
                        <a:gd name="connsiteX443" fmla="*/ 101421 w 1649904"/>
                        <a:gd name="connsiteY443" fmla="*/ 1143402 h 1403595"/>
                        <a:gd name="connsiteX444" fmla="*/ 99610 w 1649904"/>
                        <a:gd name="connsiteY444" fmla="*/ 1131932 h 1403595"/>
                        <a:gd name="connsiteX445" fmla="*/ 96592 w 1649904"/>
                        <a:gd name="connsiteY445" fmla="*/ 1131932 h 1403595"/>
                        <a:gd name="connsiteX446" fmla="*/ 89951 w 1649904"/>
                        <a:gd name="connsiteY446" fmla="*/ 1139780 h 1403595"/>
                        <a:gd name="connsiteX447" fmla="*/ 86329 w 1649904"/>
                        <a:gd name="connsiteY447" fmla="*/ 1139176 h 1403595"/>
                        <a:gd name="connsiteX448" fmla="*/ 87536 w 1649904"/>
                        <a:gd name="connsiteY448" fmla="*/ 1130725 h 1403595"/>
                        <a:gd name="connsiteX449" fmla="*/ 86329 w 1649904"/>
                        <a:gd name="connsiteY449" fmla="*/ 1127102 h 1403595"/>
                        <a:gd name="connsiteX450" fmla="*/ 82103 w 1649904"/>
                        <a:gd name="connsiteY450" fmla="*/ 1130725 h 1403595"/>
                        <a:gd name="connsiteX451" fmla="*/ 83914 w 1649904"/>
                        <a:gd name="connsiteY451" fmla="*/ 1137969 h 1403595"/>
                        <a:gd name="connsiteX452" fmla="*/ 78481 w 1649904"/>
                        <a:gd name="connsiteY452" fmla="*/ 1139176 h 1403595"/>
                        <a:gd name="connsiteX453" fmla="*/ 76066 w 1649904"/>
                        <a:gd name="connsiteY453" fmla="*/ 1142799 h 1403595"/>
                        <a:gd name="connsiteX454" fmla="*/ 80292 w 1649904"/>
                        <a:gd name="connsiteY454" fmla="*/ 1144610 h 1403595"/>
                        <a:gd name="connsiteX455" fmla="*/ 83310 w 1649904"/>
                        <a:gd name="connsiteY455" fmla="*/ 1148836 h 1403595"/>
                        <a:gd name="connsiteX456" fmla="*/ 81499 w 1649904"/>
                        <a:gd name="connsiteY456" fmla="*/ 1151854 h 1403595"/>
                        <a:gd name="connsiteX457" fmla="*/ 85121 w 1649904"/>
                        <a:gd name="connsiteY457" fmla="*/ 1157891 h 1403595"/>
                        <a:gd name="connsiteX458" fmla="*/ 84518 w 1649904"/>
                        <a:gd name="connsiteY458" fmla="*/ 1161513 h 1403595"/>
                        <a:gd name="connsiteX459" fmla="*/ 75462 w 1649904"/>
                        <a:gd name="connsiteY459" fmla="*/ 1162117 h 1403595"/>
                        <a:gd name="connsiteX460" fmla="*/ 69425 w 1649904"/>
                        <a:gd name="connsiteY460" fmla="*/ 1160306 h 1403595"/>
                        <a:gd name="connsiteX461" fmla="*/ 66407 w 1649904"/>
                        <a:gd name="connsiteY461" fmla="*/ 1162117 h 1403595"/>
                        <a:gd name="connsiteX462" fmla="*/ 66407 w 1649904"/>
                        <a:gd name="connsiteY462" fmla="*/ 1165136 h 1403595"/>
                        <a:gd name="connsiteX463" fmla="*/ 62181 w 1649904"/>
                        <a:gd name="connsiteY463" fmla="*/ 1165136 h 1403595"/>
                        <a:gd name="connsiteX464" fmla="*/ 57351 w 1649904"/>
                        <a:gd name="connsiteY464" fmla="*/ 1158495 h 1403595"/>
                        <a:gd name="connsiteX465" fmla="*/ 54333 w 1649904"/>
                        <a:gd name="connsiteY465" fmla="*/ 1158495 h 1403595"/>
                        <a:gd name="connsiteX466" fmla="*/ 52522 w 1649904"/>
                        <a:gd name="connsiteY466" fmla="*/ 1166343 h 1403595"/>
                        <a:gd name="connsiteX467" fmla="*/ 48296 w 1649904"/>
                        <a:gd name="connsiteY467" fmla="*/ 1163928 h 1403595"/>
                        <a:gd name="connsiteX468" fmla="*/ 45881 w 1649904"/>
                        <a:gd name="connsiteY468" fmla="*/ 1154873 h 1403595"/>
                        <a:gd name="connsiteX469" fmla="*/ 46485 w 1649904"/>
                        <a:gd name="connsiteY469" fmla="*/ 1151250 h 1403595"/>
                        <a:gd name="connsiteX470" fmla="*/ 43466 w 1649904"/>
                        <a:gd name="connsiteY470" fmla="*/ 1150043 h 1403595"/>
                        <a:gd name="connsiteX471" fmla="*/ 51314 w 1649904"/>
                        <a:gd name="connsiteY471" fmla="*/ 1141591 h 1403595"/>
                        <a:gd name="connsiteX472" fmla="*/ 53729 w 1649904"/>
                        <a:gd name="connsiteY472" fmla="*/ 1131932 h 1403595"/>
                        <a:gd name="connsiteX473" fmla="*/ 58559 w 1649904"/>
                        <a:gd name="connsiteY473" fmla="*/ 1131328 h 1403595"/>
                        <a:gd name="connsiteX474" fmla="*/ 57351 w 1649904"/>
                        <a:gd name="connsiteY474" fmla="*/ 1125291 h 1403595"/>
                        <a:gd name="connsiteX475" fmla="*/ 51918 w 1649904"/>
                        <a:gd name="connsiteY475" fmla="*/ 1120462 h 1403595"/>
                        <a:gd name="connsiteX476" fmla="*/ 47692 w 1649904"/>
                        <a:gd name="connsiteY476" fmla="*/ 1118651 h 1403595"/>
                        <a:gd name="connsiteX477" fmla="*/ 48899 w 1649904"/>
                        <a:gd name="connsiteY477" fmla="*/ 1113217 h 1403595"/>
                        <a:gd name="connsiteX478" fmla="*/ 44674 w 1649904"/>
                        <a:gd name="connsiteY478" fmla="*/ 1110199 h 1403595"/>
                        <a:gd name="connsiteX479" fmla="*/ 39240 w 1649904"/>
                        <a:gd name="connsiteY479" fmla="*/ 1107784 h 1403595"/>
                        <a:gd name="connsiteX480" fmla="*/ 35618 w 1649904"/>
                        <a:gd name="connsiteY480" fmla="*/ 1104766 h 1403595"/>
                        <a:gd name="connsiteX481" fmla="*/ 37429 w 1649904"/>
                        <a:gd name="connsiteY481" fmla="*/ 1099332 h 1403595"/>
                        <a:gd name="connsiteX482" fmla="*/ 44070 w 1649904"/>
                        <a:gd name="connsiteY482" fmla="*/ 1098125 h 1403595"/>
                        <a:gd name="connsiteX483" fmla="*/ 43466 w 1649904"/>
                        <a:gd name="connsiteY483" fmla="*/ 1092692 h 1403595"/>
                        <a:gd name="connsiteX484" fmla="*/ 39844 w 1649904"/>
                        <a:gd name="connsiteY484" fmla="*/ 1091484 h 1403595"/>
                        <a:gd name="connsiteX485" fmla="*/ 38033 w 1649904"/>
                        <a:gd name="connsiteY485" fmla="*/ 1085448 h 1403595"/>
                        <a:gd name="connsiteX486" fmla="*/ 33807 w 1649904"/>
                        <a:gd name="connsiteY486" fmla="*/ 1081825 h 1403595"/>
                        <a:gd name="connsiteX487" fmla="*/ 31996 w 1649904"/>
                        <a:gd name="connsiteY487" fmla="*/ 1083637 h 1403595"/>
                        <a:gd name="connsiteX488" fmla="*/ 25959 w 1649904"/>
                        <a:gd name="connsiteY488" fmla="*/ 1081825 h 1403595"/>
                        <a:gd name="connsiteX489" fmla="*/ 27770 w 1649904"/>
                        <a:gd name="connsiteY489" fmla="*/ 1075788 h 1403595"/>
                        <a:gd name="connsiteX490" fmla="*/ 32600 w 1649904"/>
                        <a:gd name="connsiteY490" fmla="*/ 1075788 h 1403595"/>
                        <a:gd name="connsiteX491" fmla="*/ 36825 w 1649904"/>
                        <a:gd name="connsiteY491" fmla="*/ 1073977 h 1403595"/>
                        <a:gd name="connsiteX492" fmla="*/ 38033 w 1649904"/>
                        <a:gd name="connsiteY492" fmla="*/ 1069148 h 1403595"/>
                        <a:gd name="connsiteX493" fmla="*/ 41655 w 1649904"/>
                        <a:gd name="connsiteY493" fmla="*/ 1072166 h 1403595"/>
                        <a:gd name="connsiteX494" fmla="*/ 54333 w 1649904"/>
                        <a:gd name="connsiteY494" fmla="*/ 1072770 h 1403595"/>
                        <a:gd name="connsiteX495" fmla="*/ 52522 w 1649904"/>
                        <a:gd name="connsiteY495" fmla="*/ 1082429 h 1403595"/>
                        <a:gd name="connsiteX496" fmla="*/ 53125 w 1649904"/>
                        <a:gd name="connsiteY496" fmla="*/ 1086655 h 1403595"/>
                        <a:gd name="connsiteX497" fmla="*/ 51918 w 1649904"/>
                        <a:gd name="connsiteY497" fmla="*/ 1089673 h 1403595"/>
                        <a:gd name="connsiteX498" fmla="*/ 54936 w 1649904"/>
                        <a:gd name="connsiteY498" fmla="*/ 1091484 h 1403595"/>
                        <a:gd name="connsiteX499" fmla="*/ 54936 w 1649904"/>
                        <a:gd name="connsiteY499" fmla="*/ 1098125 h 1403595"/>
                        <a:gd name="connsiteX500" fmla="*/ 63992 w 1649904"/>
                        <a:gd name="connsiteY500" fmla="*/ 1099332 h 1403595"/>
                        <a:gd name="connsiteX501" fmla="*/ 68821 w 1649904"/>
                        <a:gd name="connsiteY501" fmla="*/ 1101144 h 1403595"/>
                        <a:gd name="connsiteX502" fmla="*/ 74858 w 1649904"/>
                        <a:gd name="connsiteY502" fmla="*/ 1100540 h 1403595"/>
                        <a:gd name="connsiteX503" fmla="*/ 77877 w 1649904"/>
                        <a:gd name="connsiteY503" fmla="*/ 1109595 h 1403595"/>
                        <a:gd name="connsiteX504" fmla="*/ 81499 w 1649904"/>
                        <a:gd name="connsiteY504" fmla="*/ 1111406 h 1403595"/>
                        <a:gd name="connsiteX505" fmla="*/ 85121 w 1649904"/>
                        <a:gd name="connsiteY505" fmla="*/ 1107784 h 1403595"/>
                        <a:gd name="connsiteX506" fmla="*/ 89951 w 1649904"/>
                        <a:gd name="connsiteY506" fmla="*/ 1108991 h 1403595"/>
                        <a:gd name="connsiteX507" fmla="*/ 94780 w 1649904"/>
                        <a:gd name="connsiteY507" fmla="*/ 1107784 h 1403595"/>
                        <a:gd name="connsiteX508" fmla="*/ 100214 w 1649904"/>
                        <a:gd name="connsiteY508" fmla="*/ 1108388 h 1403595"/>
                        <a:gd name="connsiteX509" fmla="*/ 105647 w 1649904"/>
                        <a:gd name="connsiteY509" fmla="*/ 1103558 h 1403595"/>
                        <a:gd name="connsiteX510" fmla="*/ 107458 w 1649904"/>
                        <a:gd name="connsiteY510" fmla="*/ 1107784 h 1403595"/>
                        <a:gd name="connsiteX511" fmla="*/ 112288 w 1649904"/>
                        <a:gd name="connsiteY511" fmla="*/ 1103558 h 1403595"/>
                        <a:gd name="connsiteX512" fmla="*/ 114702 w 1649904"/>
                        <a:gd name="connsiteY512" fmla="*/ 1104162 h 1403595"/>
                        <a:gd name="connsiteX513" fmla="*/ 118928 w 1649904"/>
                        <a:gd name="connsiteY513" fmla="*/ 1112010 h 1403595"/>
                        <a:gd name="connsiteX514" fmla="*/ 123154 w 1649904"/>
                        <a:gd name="connsiteY514" fmla="*/ 1113217 h 1403595"/>
                        <a:gd name="connsiteX515" fmla="*/ 120739 w 1649904"/>
                        <a:gd name="connsiteY515" fmla="*/ 1119858 h 1403595"/>
                        <a:gd name="connsiteX516" fmla="*/ 124965 w 1649904"/>
                        <a:gd name="connsiteY516" fmla="*/ 1121669 h 1403595"/>
                        <a:gd name="connsiteX517" fmla="*/ 120739 w 1649904"/>
                        <a:gd name="connsiteY517" fmla="*/ 1128310 h 1403595"/>
                        <a:gd name="connsiteX518" fmla="*/ 121947 w 1649904"/>
                        <a:gd name="connsiteY518" fmla="*/ 1131328 h 1403595"/>
                        <a:gd name="connsiteX519" fmla="*/ 130398 w 1649904"/>
                        <a:gd name="connsiteY519" fmla="*/ 1131328 h 1403595"/>
                        <a:gd name="connsiteX520" fmla="*/ 131606 w 1649904"/>
                        <a:gd name="connsiteY520" fmla="*/ 1134951 h 1403595"/>
                        <a:gd name="connsiteX521" fmla="*/ 136435 w 1649904"/>
                        <a:gd name="connsiteY521" fmla="*/ 1131932 h 1403595"/>
                        <a:gd name="connsiteX522" fmla="*/ 134021 w 1649904"/>
                        <a:gd name="connsiteY522" fmla="*/ 1122877 h 1403595"/>
                        <a:gd name="connsiteX523" fmla="*/ 138247 w 1649904"/>
                        <a:gd name="connsiteY523" fmla="*/ 1121669 h 1403595"/>
                        <a:gd name="connsiteX524" fmla="*/ 138850 w 1649904"/>
                        <a:gd name="connsiteY524" fmla="*/ 1116236 h 1403595"/>
                        <a:gd name="connsiteX525" fmla="*/ 136435 w 1649904"/>
                        <a:gd name="connsiteY525" fmla="*/ 1114425 h 1403595"/>
                        <a:gd name="connsiteX526" fmla="*/ 129795 w 1649904"/>
                        <a:gd name="connsiteY526" fmla="*/ 1115028 h 1403595"/>
                        <a:gd name="connsiteX527" fmla="*/ 126776 w 1649904"/>
                        <a:gd name="connsiteY527" fmla="*/ 1113217 h 1403595"/>
                        <a:gd name="connsiteX528" fmla="*/ 129191 w 1649904"/>
                        <a:gd name="connsiteY528" fmla="*/ 1107784 h 1403595"/>
                        <a:gd name="connsiteX529" fmla="*/ 124361 w 1649904"/>
                        <a:gd name="connsiteY529" fmla="*/ 1105973 h 1403595"/>
                        <a:gd name="connsiteX530" fmla="*/ 117117 w 1649904"/>
                        <a:gd name="connsiteY530" fmla="*/ 1104766 h 1403595"/>
                        <a:gd name="connsiteX531" fmla="*/ 119532 w 1649904"/>
                        <a:gd name="connsiteY531" fmla="*/ 1098125 h 1403595"/>
                        <a:gd name="connsiteX532" fmla="*/ 121947 w 1649904"/>
                        <a:gd name="connsiteY532" fmla="*/ 1098125 h 1403595"/>
                        <a:gd name="connsiteX533" fmla="*/ 126776 w 1649904"/>
                        <a:gd name="connsiteY533" fmla="*/ 1094503 h 1403595"/>
                        <a:gd name="connsiteX534" fmla="*/ 127984 w 1649904"/>
                        <a:gd name="connsiteY534" fmla="*/ 1090277 h 1403595"/>
                        <a:gd name="connsiteX535" fmla="*/ 131606 w 1649904"/>
                        <a:gd name="connsiteY535" fmla="*/ 1087259 h 1403595"/>
                        <a:gd name="connsiteX536" fmla="*/ 130398 w 1649904"/>
                        <a:gd name="connsiteY536" fmla="*/ 1084240 h 1403595"/>
                        <a:gd name="connsiteX537" fmla="*/ 122550 w 1649904"/>
                        <a:gd name="connsiteY537" fmla="*/ 1087259 h 1403595"/>
                        <a:gd name="connsiteX538" fmla="*/ 121947 w 1649904"/>
                        <a:gd name="connsiteY538" fmla="*/ 1083033 h 1403595"/>
                        <a:gd name="connsiteX539" fmla="*/ 127380 w 1649904"/>
                        <a:gd name="connsiteY539" fmla="*/ 1081825 h 1403595"/>
                        <a:gd name="connsiteX540" fmla="*/ 130398 w 1649904"/>
                        <a:gd name="connsiteY540" fmla="*/ 1074581 h 1403595"/>
                        <a:gd name="connsiteX541" fmla="*/ 145491 w 1649904"/>
                        <a:gd name="connsiteY541" fmla="*/ 1074581 h 1403595"/>
                        <a:gd name="connsiteX542" fmla="*/ 153339 w 1649904"/>
                        <a:gd name="connsiteY542" fmla="*/ 1077600 h 1403595"/>
                        <a:gd name="connsiteX543" fmla="*/ 155150 w 1649904"/>
                        <a:gd name="connsiteY543" fmla="*/ 1072770 h 1403595"/>
                        <a:gd name="connsiteX544" fmla="*/ 150924 w 1649904"/>
                        <a:gd name="connsiteY544" fmla="*/ 1061300 h 1403595"/>
                        <a:gd name="connsiteX545" fmla="*/ 152735 w 1649904"/>
                        <a:gd name="connsiteY545" fmla="*/ 1054055 h 1403595"/>
                        <a:gd name="connsiteX546" fmla="*/ 148509 w 1649904"/>
                        <a:gd name="connsiteY546" fmla="*/ 1049226 h 1403595"/>
                        <a:gd name="connsiteX547" fmla="*/ 143680 w 1649904"/>
                        <a:gd name="connsiteY547" fmla="*/ 1051640 h 1403595"/>
                        <a:gd name="connsiteX548" fmla="*/ 141265 w 1649904"/>
                        <a:gd name="connsiteY548" fmla="*/ 1050433 h 1403595"/>
                        <a:gd name="connsiteX549" fmla="*/ 141265 w 1649904"/>
                        <a:gd name="connsiteY549" fmla="*/ 1043792 h 1403595"/>
                        <a:gd name="connsiteX550" fmla="*/ 137643 w 1649904"/>
                        <a:gd name="connsiteY550" fmla="*/ 1041378 h 1403595"/>
                        <a:gd name="connsiteX551" fmla="*/ 131606 w 1649904"/>
                        <a:gd name="connsiteY551" fmla="*/ 1039566 h 1403595"/>
                        <a:gd name="connsiteX552" fmla="*/ 127984 w 1649904"/>
                        <a:gd name="connsiteY552" fmla="*/ 1041981 h 1403595"/>
                        <a:gd name="connsiteX553" fmla="*/ 127380 w 1649904"/>
                        <a:gd name="connsiteY553" fmla="*/ 1046811 h 1403595"/>
                        <a:gd name="connsiteX554" fmla="*/ 130398 w 1649904"/>
                        <a:gd name="connsiteY554" fmla="*/ 1054055 h 1403595"/>
                        <a:gd name="connsiteX555" fmla="*/ 132813 w 1649904"/>
                        <a:gd name="connsiteY555" fmla="*/ 1054055 h 1403595"/>
                        <a:gd name="connsiteX556" fmla="*/ 135228 w 1649904"/>
                        <a:gd name="connsiteY556" fmla="*/ 1066129 h 1403595"/>
                        <a:gd name="connsiteX557" fmla="*/ 129191 w 1649904"/>
                        <a:gd name="connsiteY557" fmla="*/ 1068544 h 1403595"/>
                        <a:gd name="connsiteX558" fmla="*/ 127380 w 1649904"/>
                        <a:gd name="connsiteY558" fmla="*/ 1063714 h 1403595"/>
                        <a:gd name="connsiteX559" fmla="*/ 123154 w 1649904"/>
                        <a:gd name="connsiteY559" fmla="*/ 1060696 h 1403595"/>
                        <a:gd name="connsiteX560" fmla="*/ 123758 w 1649904"/>
                        <a:gd name="connsiteY560" fmla="*/ 1052244 h 1403595"/>
                        <a:gd name="connsiteX561" fmla="*/ 107458 w 1649904"/>
                        <a:gd name="connsiteY561" fmla="*/ 1051037 h 1403595"/>
                        <a:gd name="connsiteX562" fmla="*/ 108062 w 1649904"/>
                        <a:gd name="connsiteY562" fmla="*/ 1038963 h 1403595"/>
                        <a:gd name="connsiteX563" fmla="*/ 103232 w 1649904"/>
                        <a:gd name="connsiteY563" fmla="*/ 1040170 h 1403595"/>
                        <a:gd name="connsiteX564" fmla="*/ 100214 w 1649904"/>
                        <a:gd name="connsiteY564" fmla="*/ 1042585 h 1403595"/>
                        <a:gd name="connsiteX565" fmla="*/ 90555 w 1649904"/>
                        <a:gd name="connsiteY565" fmla="*/ 1042585 h 1403595"/>
                        <a:gd name="connsiteX566" fmla="*/ 81499 w 1649904"/>
                        <a:gd name="connsiteY566" fmla="*/ 1037755 h 1403595"/>
                        <a:gd name="connsiteX567" fmla="*/ 77273 w 1649904"/>
                        <a:gd name="connsiteY567" fmla="*/ 1038963 h 1403595"/>
                        <a:gd name="connsiteX568" fmla="*/ 76066 w 1649904"/>
                        <a:gd name="connsiteY568" fmla="*/ 1045603 h 1403595"/>
                        <a:gd name="connsiteX569" fmla="*/ 73047 w 1649904"/>
                        <a:gd name="connsiteY569" fmla="*/ 1048622 h 1403595"/>
                        <a:gd name="connsiteX570" fmla="*/ 71840 w 1649904"/>
                        <a:gd name="connsiteY570" fmla="*/ 1054055 h 1403595"/>
                        <a:gd name="connsiteX571" fmla="*/ 73651 w 1649904"/>
                        <a:gd name="connsiteY571" fmla="*/ 1054659 h 1403595"/>
                        <a:gd name="connsiteX572" fmla="*/ 72444 w 1649904"/>
                        <a:gd name="connsiteY572" fmla="*/ 1062507 h 1403595"/>
                        <a:gd name="connsiteX573" fmla="*/ 69425 w 1649904"/>
                        <a:gd name="connsiteY573" fmla="*/ 1064922 h 1403595"/>
                        <a:gd name="connsiteX574" fmla="*/ 65199 w 1649904"/>
                        <a:gd name="connsiteY574" fmla="*/ 1064922 h 1403595"/>
                        <a:gd name="connsiteX575" fmla="*/ 60370 w 1649904"/>
                        <a:gd name="connsiteY575" fmla="*/ 1058281 h 1403595"/>
                        <a:gd name="connsiteX576" fmla="*/ 56748 w 1649904"/>
                        <a:gd name="connsiteY576" fmla="*/ 1058281 h 1403595"/>
                        <a:gd name="connsiteX577" fmla="*/ 50711 w 1649904"/>
                        <a:gd name="connsiteY577" fmla="*/ 1060092 h 1403595"/>
                        <a:gd name="connsiteX578" fmla="*/ 46485 w 1649904"/>
                        <a:gd name="connsiteY578" fmla="*/ 1058885 h 1403595"/>
                        <a:gd name="connsiteX579" fmla="*/ 39844 w 1649904"/>
                        <a:gd name="connsiteY579" fmla="*/ 1059489 h 1403595"/>
                        <a:gd name="connsiteX580" fmla="*/ 37429 w 1649904"/>
                        <a:gd name="connsiteY580" fmla="*/ 1058281 h 1403595"/>
                        <a:gd name="connsiteX581" fmla="*/ 34411 w 1649904"/>
                        <a:gd name="connsiteY581" fmla="*/ 1051640 h 1403595"/>
                        <a:gd name="connsiteX582" fmla="*/ 38637 w 1649904"/>
                        <a:gd name="connsiteY582" fmla="*/ 1049829 h 1403595"/>
                        <a:gd name="connsiteX583" fmla="*/ 38033 w 1649904"/>
                        <a:gd name="connsiteY583" fmla="*/ 1044396 h 1403595"/>
                        <a:gd name="connsiteX584" fmla="*/ 28977 w 1649904"/>
                        <a:gd name="connsiteY584" fmla="*/ 1041378 h 1403595"/>
                        <a:gd name="connsiteX585" fmla="*/ 24751 w 1649904"/>
                        <a:gd name="connsiteY585" fmla="*/ 1034737 h 1403595"/>
                        <a:gd name="connsiteX586" fmla="*/ 25959 w 1649904"/>
                        <a:gd name="connsiteY586" fmla="*/ 1026285 h 1403595"/>
                        <a:gd name="connsiteX587" fmla="*/ 28374 w 1649904"/>
                        <a:gd name="connsiteY587" fmla="*/ 1025681 h 1403595"/>
                        <a:gd name="connsiteX588" fmla="*/ 31996 w 1649904"/>
                        <a:gd name="connsiteY588" fmla="*/ 1021455 h 1403595"/>
                        <a:gd name="connsiteX589" fmla="*/ 38033 w 1649904"/>
                        <a:gd name="connsiteY589" fmla="*/ 1024474 h 1403595"/>
                        <a:gd name="connsiteX590" fmla="*/ 38637 w 1649904"/>
                        <a:gd name="connsiteY590" fmla="*/ 1014815 h 1403595"/>
                        <a:gd name="connsiteX591" fmla="*/ 41655 w 1649904"/>
                        <a:gd name="connsiteY591" fmla="*/ 1014815 h 1403595"/>
                        <a:gd name="connsiteX592" fmla="*/ 44674 w 1649904"/>
                        <a:gd name="connsiteY592" fmla="*/ 1007570 h 1403595"/>
                        <a:gd name="connsiteX593" fmla="*/ 30788 w 1649904"/>
                        <a:gd name="connsiteY593" fmla="*/ 1006363 h 1403595"/>
                        <a:gd name="connsiteX594" fmla="*/ 25355 w 1649904"/>
                        <a:gd name="connsiteY594" fmla="*/ 1009381 h 1403595"/>
                        <a:gd name="connsiteX595" fmla="*/ 21733 w 1649904"/>
                        <a:gd name="connsiteY595" fmla="*/ 1008778 h 1403595"/>
                        <a:gd name="connsiteX596" fmla="*/ 17507 w 1649904"/>
                        <a:gd name="connsiteY596" fmla="*/ 1000930 h 1403595"/>
                        <a:gd name="connsiteX597" fmla="*/ 8452 w 1649904"/>
                        <a:gd name="connsiteY597" fmla="*/ 997307 h 1403595"/>
                        <a:gd name="connsiteX598" fmla="*/ 6037 w 1649904"/>
                        <a:gd name="connsiteY598" fmla="*/ 991874 h 1403595"/>
                        <a:gd name="connsiteX599" fmla="*/ 4226 w 1649904"/>
                        <a:gd name="connsiteY599" fmla="*/ 986441 h 1403595"/>
                        <a:gd name="connsiteX600" fmla="*/ 604 w 1649904"/>
                        <a:gd name="connsiteY600" fmla="*/ 982819 h 1403595"/>
                        <a:gd name="connsiteX601" fmla="*/ 3018 w 1649904"/>
                        <a:gd name="connsiteY601" fmla="*/ 965916 h 1403595"/>
                        <a:gd name="connsiteX602" fmla="*/ 8452 w 1649904"/>
                        <a:gd name="connsiteY602" fmla="*/ 953238 h 1403595"/>
                        <a:gd name="connsiteX603" fmla="*/ 4830 w 1649904"/>
                        <a:gd name="connsiteY603" fmla="*/ 943579 h 1403595"/>
                        <a:gd name="connsiteX604" fmla="*/ 15696 w 1649904"/>
                        <a:gd name="connsiteY604" fmla="*/ 942371 h 1403595"/>
                        <a:gd name="connsiteX605" fmla="*/ 16903 w 1649904"/>
                        <a:gd name="connsiteY605" fmla="*/ 932712 h 1403595"/>
                        <a:gd name="connsiteX606" fmla="*/ 18714 w 1649904"/>
                        <a:gd name="connsiteY606" fmla="*/ 930901 h 1403595"/>
                        <a:gd name="connsiteX607" fmla="*/ 19318 w 1649904"/>
                        <a:gd name="connsiteY607" fmla="*/ 926071 h 1403595"/>
                        <a:gd name="connsiteX608" fmla="*/ 18111 w 1649904"/>
                        <a:gd name="connsiteY608" fmla="*/ 920034 h 1403595"/>
                        <a:gd name="connsiteX609" fmla="*/ 21129 w 1649904"/>
                        <a:gd name="connsiteY609" fmla="*/ 920034 h 1403595"/>
                        <a:gd name="connsiteX610" fmla="*/ 22337 w 1649904"/>
                        <a:gd name="connsiteY610" fmla="*/ 909771 h 1403595"/>
                        <a:gd name="connsiteX611" fmla="*/ 21733 w 1649904"/>
                        <a:gd name="connsiteY611" fmla="*/ 904338 h 1403595"/>
                        <a:gd name="connsiteX612" fmla="*/ 17507 w 1649904"/>
                        <a:gd name="connsiteY612" fmla="*/ 904942 h 1403595"/>
                        <a:gd name="connsiteX613" fmla="*/ 14489 w 1649904"/>
                        <a:gd name="connsiteY613" fmla="*/ 906753 h 1403595"/>
                        <a:gd name="connsiteX614" fmla="*/ 12074 w 1649904"/>
                        <a:gd name="connsiteY614" fmla="*/ 904338 h 1403595"/>
                        <a:gd name="connsiteX615" fmla="*/ 7848 w 1649904"/>
                        <a:gd name="connsiteY615" fmla="*/ 904338 h 1403595"/>
                        <a:gd name="connsiteX616" fmla="*/ 1207 w 1649904"/>
                        <a:gd name="connsiteY616" fmla="*/ 903131 h 1403595"/>
                        <a:gd name="connsiteX617" fmla="*/ 0 w 1649904"/>
                        <a:gd name="connsiteY617" fmla="*/ 900112 h 1403595"/>
                        <a:gd name="connsiteX618" fmla="*/ 5433 w 1649904"/>
                        <a:gd name="connsiteY618" fmla="*/ 892868 h 1403595"/>
                        <a:gd name="connsiteX619" fmla="*/ 3018 w 1649904"/>
                        <a:gd name="connsiteY619" fmla="*/ 885020 h 1403595"/>
                        <a:gd name="connsiteX620" fmla="*/ 3018 w 1649904"/>
                        <a:gd name="connsiteY620" fmla="*/ 882605 h 1403595"/>
                        <a:gd name="connsiteX621" fmla="*/ 7848 w 1649904"/>
                        <a:gd name="connsiteY621" fmla="*/ 877172 h 1403595"/>
                        <a:gd name="connsiteX622" fmla="*/ 13281 w 1649904"/>
                        <a:gd name="connsiteY622" fmla="*/ 880794 h 1403595"/>
                        <a:gd name="connsiteX623" fmla="*/ 16300 w 1649904"/>
                        <a:gd name="connsiteY623" fmla="*/ 880794 h 1403595"/>
                        <a:gd name="connsiteX624" fmla="*/ 21129 w 1649904"/>
                        <a:gd name="connsiteY624" fmla="*/ 884416 h 1403595"/>
                        <a:gd name="connsiteX625" fmla="*/ 24751 w 1649904"/>
                        <a:gd name="connsiteY625" fmla="*/ 890453 h 1403595"/>
                        <a:gd name="connsiteX626" fmla="*/ 31996 w 1649904"/>
                        <a:gd name="connsiteY626" fmla="*/ 889849 h 1403595"/>
                        <a:gd name="connsiteX627" fmla="*/ 39844 w 1649904"/>
                        <a:gd name="connsiteY627" fmla="*/ 891057 h 1403595"/>
                        <a:gd name="connsiteX628" fmla="*/ 42862 w 1649904"/>
                        <a:gd name="connsiteY628" fmla="*/ 893472 h 1403595"/>
                        <a:gd name="connsiteX629" fmla="*/ 50107 w 1649904"/>
                        <a:gd name="connsiteY629" fmla="*/ 890453 h 1403595"/>
                        <a:gd name="connsiteX630" fmla="*/ 59766 w 1649904"/>
                        <a:gd name="connsiteY630" fmla="*/ 890453 h 1403595"/>
                        <a:gd name="connsiteX631" fmla="*/ 58559 w 1649904"/>
                        <a:gd name="connsiteY631" fmla="*/ 895283 h 1403595"/>
                        <a:gd name="connsiteX632" fmla="*/ 66407 w 1649904"/>
                        <a:gd name="connsiteY632" fmla="*/ 896490 h 1403595"/>
                        <a:gd name="connsiteX633" fmla="*/ 67010 w 1649904"/>
                        <a:gd name="connsiteY633" fmla="*/ 891660 h 1403595"/>
                        <a:gd name="connsiteX634" fmla="*/ 72444 w 1649904"/>
                        <a:gd name="connsiteY634" fmla="*/ 890453 h 1403595"/>
                        <a:gd name="connsiteX635" fmla="*/ 76066 w 1649904"/>
                        <a:gd name="connsiteY635" fmla="*/ 882001 h 1403595"/>
                        <a:gd name="connsiteX636" fmla="*/ 76066 w 1649904"/>
                        <a:gd name="connsiteY636" fmla="*/ 876568 h 1403595"/>
                        <a:gd name="connsiteX637" fmla="*/ 80292 w 1649904"/>
                        <a:gd name="connsiteY637" fmla="*/ 873550 h 1403595"/>
                        <a:gd name="connsiteX638" fmla="*/ 81499 w 1649904"/>
                        <a:gd name="connsiteY638" fmla="*/ 868720 h 1403595"/>
                        <a:gd name="connsiteX639" fmla="*/ 77877 w 1649904"/>
                        <a:gd name="connsiteY639" fmla="*/ 867513 h 1403595"/>
                        <a:gd name="connsiteX640" fmla="*/ 78481 w 1649904"/>
                        <a:gd name="connsiteY640" fmla="*/ 864494 h 1403595"/>
                        <a:gd name="connsiteX641" fmla="*/ 82706 w 1649904"/>
                        <a:gd name="connsiteY641" fmla="*/ 864494 h 1403595"/>
                        <a:gd name="connsiteX642" fmla="*/ 83914 w 1649904"/>
                        <a:gd name="connsiteY642" fmla="*/ 860872 h 1403595"/>
                        <a:gd name="connsiteX643" fmla="*/ 82706 w 1649904"/>
                        <a:gd name="connsiteY643" fmla="*/ 855439 h 1403595"/>
                        <a:gd name="connsiteX644" fmla="*/ 79084 w 1649904"/>
                        <a:gd name="connsiteY644" fmla="*/ 850006 h 1403595"/>
                        <a:gd name="connsiteX645" fmla="*/ 74858 w 1649904"/>
                        <a:gd name="connsiteY645" fmla="*/ 849402 h 1403595"/>
                        <a:gd name="connsiteX646" fmla="*/ 79084 w 1649904"/>
                        <a:gd name="connsiteY646" fmla="*/ 842761 h 1403595"/>
                        <a:gd name="connsiteX647" fmla="*/ 83914 w 1649904"/>
                        <a:gd name="connsiteY647" fmla="*/ 842761 h 1403595"/>
                        <a:gd name="connsiteX648" fmla="*/ 80292 w 1649904"/>
                        <a:gd name="connsiteY648" fmla="*/ 838535 h 1403595"/>
                        <a:gd name="connsiteX649" fmla="*/ 80292 w 1649904"/>
                        <a:gd name="connsiteY649" fmla="*/ 835517 h 1403595"/>
                        <a:gd name="connsiteX650" fmla="*/ 73651 w 1649904"/>
                        <a:gd name="connsiteY650" fmla="*/ 834913 h 1403595"/>
                        <a:gd name="connsiteX651" fmla="*/ 72444 w 1649904"/>
                        <a:gd name="connsiteY651" fmla="*/ 826461 h 1403595"/>
                        <a:gd name="connsiteX652" fmla="*/ 63992 w 1649904"/>
                        <a:gd name="connsiteY652" fmla="*/ 828272 h 1403595"/>
                        <a:gd name="connsiteX653" fmla="*/ 62784 w 1649904"/>
                        <a:gd name="connsiteY653" fmla="*/ 824650 h 1403595"/>
                        <a:gd name="connsiteX654" fmla="*/ 57955 w 1649904"/>
                        <a:gd name="connsiteY654" fmla="*/ 819821 h 1403595"/>
                        <a:gd name="connsiteX655" fmla="*/ 59162 w 1649904"/>
                        <a:gd name="connsiteY655" fmla="*/ 814387 h 1403595"/>
                        <a:gd name="connsiteX656" fmla="*/ 56144 w 1649904"/>
                        <a:gd name="connsiteY656" fmla="*/ 810765 h 1403595"/>
                        <a:gd name="connsiteX657" fmla="*/ 55540 w 1649904"/>
                        <a:gd name="connsiteY657" fmla="*/ 803521 h 1403595"/>
                        <a:gd name="connsiteX658" fmla="*/ 51314 w 1649904"/>
                        <a:gd name="connsiteY658" fmla="*/ 800502 h 1403595"/>
                        <a:gd name="connsiteX659" fmla="*/ 48899 w 1649904"/>
                        <a:gd name="connsiteY659" fmla="*/ 796880 h 1403595"/>
                        <a:gd name="connsiteX660" fmla="*/ 44070 w 1649904"/>
                        <a:gd name="connsiteY660" fmla="*/ 791447 h 1403595"/>
                        <a:gd name="connsiteX661" fmla="*/ 44070 w 1649904"/>
                        <a:gd name="connsiteY661" fmla="*/ 788428 h 1403595"/>
                        <a:gd name="connsiteX662" fmla="*/ 48899 w 1649904"/>
                        <a:gd name="connsiteY662" fmla="*/ 789636 h 1403595"/>
                        <a:gd name="connsiteX663" fmla="*/ 55540 w 1649904"/>
                        <a:gd name="connsiteY663" fmla="*/ 789636 h 1403595"/>
                        <a:gd name="connsiteX664" fmla="*/ 56144 w 1649904"/>
                        <a:gd name="connsiteY664" fmla="*/ 784202 h 1403595"/>
                        <a:gd name="connsiteX665" fmla="*/ 54936 w 1649904"/>
                        <a:gd name="connsiteY665" fmla="*/ 773336 h 1403595"/>
                        <a:gd name="connsiteX666" fmla="*/ 56144 w 1649904"/>
                        <a:gd name="connsiteY666" fmla="*/ 768506 h 1403595"/>
                        <a:gd name="connsiteX667" fmla="*/ 55540 w 1649904"/>
                        <a:gd name="connsiteY667" fmla="*/ 761866 h 1403595"/>
                        <a:gd name="connsiteX668" fmla="*/ 63992 w 1649904"/>
                        <a:gd name="connsiteY668" fmla="*/ 759451 h 1403595"/>
                        <a:gd name="connsiteX669" fmla="*/ 67010 w 1649904"/>
                        <a:gd name="connsiteY669" fmla="*/ 757036 h 1403595"/>
                        <a:gd name="connsiteX670" fmla="*/ 73651 w 1649904"/>
                        <a:gd name="connsiteY670" fmla="*/ 763073 h 1403595"/>
                        <a:gd name="connsiteX671" fmla="*/ 75462 w 1649904"/>
                        <a:gd name="connsiteY671" fmla="*/ 755829 h 1403595"/>
                        <a:gd name="connsiteX672" fmla="*/ 70632 w 1649904"/>
                        <a:gd name="connsiteY672" fmla="*/ 751603 h 1403595"/>
                        <a:gd name="connsiteX673" fmla="*/ 65803 w 1649904"/>
                        <a:gd name="connsiteY673" fmla="*/ 748585 h 1403595"/>
                        <a:gd name="connsiteX674" fmla="*/ 67614 w 1649904"/>
                        <a:gd name="connsiteY674" fmla="*/ 744962 h 1403595"/>
                        <a:gd name="connsiteX675" fmla="*/ 65803 w 1649904"/>
                        <a:gd name="connsiteY675" fmla="*/ 742548 h 1403595"/>
                        <a:gd name="connsiteX676" fmla="*/ 59766 w 1649904"/>
                        <a:gd name="connsiteY676" fmla="*/ 741340 h 1403595"/>
                        <a:gd name="connsiteX677" fmla="*/ 59766 w 1649904"/>
                        <a:gd name="connsiteY677" fmla="*/ 735907 h 1403595"/>
                        <a:gd name="connsiteX678" fmla="*/ 62784 w 1649904"/>
                        <a:gd name="connsiteY678" fmla="*/ 729870 h 1403595"/>
                        <a:gd name="connsiteX679" fmla="*/ 63388 w 1649904"/>
                        <a:gd name="connsiteY679" fmla="*/ 720814 h 1403595"/>
                        <a:gd name="connsiteX680" fmla="*/ 55540 w 1649904"/>
                        <a:gd name="connsiteY680" fmla="*/ 720211 h 1403595"/>
                        <a:gd name="connsiteX681" fmla="*/ 56748 w 1649904"/>
                        <a:gd name="connsiteY681" fmla="*/ 714174 h 1403595"/>
                        <a:gd name="connsiteX682" fmla="*/ 65803 w 1649904"/>
                        <a:gd name="connsiteY682" fmla="*/ 702100 h 1403595"/>
                        <a:gd name="connsiteX683" fmla="*/ 71236 w 1649904"/>
                        <a:gd name="connsiteY683" fmla="*/ 699081 h 1403595"/>
                        <a:gd name="connsiteX684" fmla="*/ 76669 w 1649904"/>
                        <a:gd name="connsiteY684" fmla="*/ 697270 h 1403595"/>
                        <a:gd name="connsiteX685" fmla="*/ 79688 w 1649904"/>
                        <a:gd name="connsiteY685" fmla="*/ 695459 h 1403595"/>
                        <a:gd name="connsiteX686" fmla="*/ 86932 w 1649904"/>
                        <a:gd name="connsiteY686" fmla="*/ 693044 h 1403595"/>
                        <a:gd name="connsiteX687" fmla="*/ 98403 w 1649904"/>
                        <a:gd name="connsiteY687" fmla="*/ 693044 h 1403595"/>
                        <a:gd name="connsiteX688" fmla="*/ 101421 w 1649904"/>
                        <a:gd name="connsiteY688" fmla="*/ 691837 h 1403595"/>
                        <a:gd name="connsiteX689" fmla="*/ 108062 w 1649904"/>
                        <a:gd name="connsiteY689" fmla="*/ 693648 h 1403595"/>
                        <a:gd name="connsiteX690" fmla="*/ 123154 w 1649904"/>
                        <a:gd name="connsiteY690" fmla="*/ 694855 h 1403595"/>
                        <a:gd name="connsiteX691" fmla="*/ 127380 w 1649904"/>
                        <a:gd name="connsiteY691" fmla="*/ 696666 h 1403595"/>
                        <a:gd name="connsiteX692" fmla="*/ 134021 w 1649904"/>
                        <a:gd name="connsiteY692" fmla="*/ 696666 h 1403595"/>
                        <a:gd name="connsiteX693" fmla="*/ 137643 w 1649904"/>
                        <a:gd name="connsiteY693" fmla="*/ 694855 h 1403595"/>
                        <a:gd name="connsiteX694" fmla="*/ 146095 w 1649904"/>
                        <a:gd name="connsiteY694" fmla="*/ 697874 h 1403595"/>
                        <a:gd name="connsiteX695" fmla="*/ 155150 w 1649904"/>
                        <a:gd name="connsiteY695" fmla="*/ 699685 h 1403595"/>
                        <a:gd name="connsiteX696" fmla="*/ 171450 w 1649904"/>
                        <a:gd name="connsiteY696" fmla="*/ 702703 h 1403595"/>
                        <a:gd name="connsiteX697" fmla="*/ 175072 w 1649904"/>
                        <a:gd name="connsiteY697" fmla="*/ 701496 h 1403595"/>
                        <a:gd name="connsiteX698" fmla="*/ 181713 w 1649904"/>
                        <a:gd name="connsiteY698" fmla="*/ 707533 h 1403595"/>
                        <a:gd name="connsiteX699" fmla="*/ 190768 w 1649904"/>
                        <a:gd name="connsiteY699" fmla="*/ 709948 h 1403595"/>
                        <a:gd name="connsiteX700" fmla="*/ 197409 w 1649904"/>
                        <a:gd name="connsiteY700" fmla="*/ 706929 h 1403595"/>
                        <a:gd name="connsiteX701" fmla="*/ 214916 w 1649904"/>
                        <a:gd name="connsiteY701" fmla="*/ 711759 h 1403595"/>
                        <a:gd name="connsiteX702" fmla="*/ 222161 w 1649904"/>
                        <a:gd name="connsiteY702" fmla="*/ 709344 h 1403595"/>
                        <a:gd name="connsiteX703" fmla="*/ 226386 w 1649904"/>
                        <a:gd name="connsiteY703" fmla="*/ 709344 h 1403595"/>
                        <a:gd name="connsiteX704" fmla="*/ 228801 w 1649904"/>
                        <a:gd name="connsiteY704" fmla="*/ 705722 h 1403595"/>
                        <a:gd name="connsiteX705" fmla="*/ 233027 w 1649904"/>
                        <a:gd name="connsiteY705" fmla="*/ 705118 h 1403595"/>
                        <a:gd name="connsiteX706" fmla="*/ 241479 w 1649904"/>
                        <a:gd name="connsiteY706" fmla="*/ 709344 h 1403595"/>
                        <a:gd name="connsiteX707" fmla="*/ 250534 w 1649904"/>
                        <a:gd name="connsiteY707" fmla="*/ 709344 h 1403595"/>
                        <a:gd name="connsiteX708" fmla="*/ 256571 w 1649904"/>
                        <a:gd name="connsiteY708" fmla="*/ 712966 h 1403595"/>
                        <a:gd name="connsiteX709" fmla="*/ 259590 w 1649904"/>
                        <a:gd name="connsiteY709" fmla="*/ 705118 h 1403595"/>
                        <a:gd name="connsiteX710" fmla="*/ 264419 w 1649904"/>
                        <a:gd name="connsiteY710" fmla="*/ 704514 h 1403595"/>
                        <a:gd name="connsiteX711" fmla="*/ 266230 w 1649904"/>
                        <a:gd name="connsiteY711" fmla="*/ 710551 h 1403595"/>
                        <a:gd name="connsiteX712" fmla="*/ 269249 w 1649904"/>
                        <a:gd name="connsiteY712" fmla="*/ 715985 h 1403595"/>
                        <a:gd name="connsiteX713" fmla="*/ 277097 w 1649904"/>
                        <a:gd name="connsiteY713" fmla="*/ 719607 h 1403595"/>
                        <a:gd name="connsiteX714" fmla="*/ 282530 w 1649904"/>
                        <a:gd name="connsiteY714" fmla="*/ 717796 h 1403595"/>
                        <a:gd name="connsiteX715" fmla="*/ 281926 w 1649904"/>
                        <a:gd name="connsiteY715" fmla="*/ 714777 h 1403595"/>
                        <a:gd name="connsiteX716" fmla="*/ 289775 w 1649904"/>
                        <a:gd name="connsiteY716" fmla="*/ 714777 h 1403595"/>
                        <a:gd name="connsiteX717" fmla="*/ 293397 w 1649904"/>
                        <a:gd name="connsiteY717" fmla="*/ 706929 h 1403595"/>
                        <a:gd name="connsiteX718" fmla="*/ 293397 w 1649904"/>
                        <a:gd name="connsiteY718" fmla="*/ 703911 h 1403595"/>
                        <a:gd name="connsiteX719" fmla="*/ 298226 w 1649904"/>
                        <a:gd name="connsiteY719" fmla="*/ 700289 h 1403595"/>
                        <a:gd name="connsiteX720" fmla="*/ 303056 w 1649904"/>
                        <a:gd name="connsiteY720" fmla="*/ 699081 h 1403595"/>
                        <a:gd name="connsiteX721" fmla="*/ 306074 w 1649904"/>
                        <a:gd name="connsiteY721" fmla="*/ 696063 h 1403595"/>
                        <a:gd name="connsiteX722" fmla="*/ 307282 w 1649904"/>
                        <a:gd name="connsiteY722" fmla="*/ 689422 h 1403595"/>
                        <a:gd name="connsiteX723" fmla="*/ 309697 w 1649904"/>
                        <a:gd name="connsiteY723" fmla="*/ 683989 h 1403595"/>
                        <a:gd name="connsiteX724" fmla="*/ 307886 w 1649904"/>
                        <a:gd name="connsiteY724" fmla="*/ 677348 h 1403595"/>
                        <a:gd name="connsiteX725" fmla="*/ 311508 w 1649904"/>
                        <a:gd name="connsiteY725" fmla="*/ 674933 h 1403595"/>
                        <a:gd name="connsiteX726" fmla="*/ 316337 w 1649904"/>
                        <a:gd name="connsiteY726" fmla="*/ 676744 h 1403595"/>
                        <a:gd name="connsiteX727" fmla="*/ 321167 w 1649904"/>
                        <a:gd name="connsiteY727" fmla="*/ 676141 h 1403595"/>
                        <a:gd name="connsiteX728" fmla="*/ 325997 w 1649904"/>
                        <a:gd name="connsiteY728" fmla="*/ 671311 h 1403595"/>
                        <a:gd name="connsiteX729" fmla="*/ 332637 w 1649904"/>
                        <a:gd name="connsiteY729" fmla="*/ 669500 h 1403595"/>
                        <a:gd name="connsiteX730" fmla="*/ 339881 w 1649904"/>
                        <a:gd name="connsiteY730" fmla="*/ 665274 h 1403595"/>
                        <a:gd name="connsiteX731" fmla="*/ 348937 w 1649904"/>
                        <a:gd name="connsiteY731" fmla="*/ 665274 h 1403595"/>
                        <a:gd name="connsiteX732" fmla="*/ 357992 w 1649904"/>
                        <a:gd name="connsiteY732" fmla="*/ 667085 h 1403595"/>
                        <a:gd name="connsiteX733" fmla="*/ 371274 w 1649904"/>
                        <a:gd name="connsiteY733" fmla="*/ 670707 h 1403595"/>
                        <a:gd name="connsiteX734" fmla="*/ 380329 w 1649904"/>
                        <a:gd name="connsiteY734" fmla="*/ 661652 h 1403595"/>
                        <a:gd name="connsiteX735" fmla="*/ 387574 w 1649904"/>
                        <a:gd name="connsiteY735" fmla="*/ 662859 h 1403595"/>
                        <a:gd name="connsiteX736" fmla="*/ 393610 w 1649904"/>
                        <a:gd name="connsiteY736" fmla="*/ 670707 h 1403595"/>
                        <a:gd name="connsiteX737" fmla="*/ 397836 w 1649904"/>
                        <a:gd name="connsiteY737" fmla="*/ 673726 h 1403595"/>
                        <a:gd name="connsiteX738" fmla="*/ 403270 w 1649904"/>
                        <a:gd name="connsiteY738" fmla="*/ 676744 h 1403595"/>
                        <a:gd name="connsiteX739" fmla="*/ 408703 w 1649904"/>
                        <a:gd name="connsiteY739" fmla="*/ 677952 h 1403595"/>
                        <a:gd name="connsiteX740" fmla="*/ 415947 w 1649904"/>
                        <a:gd name="connsiteY740" fmla="*/ 677348 h 1403595"/>
                        <a:gd name="connsiteX741" fmla="*/ 422588 w 1649904"/>
                        <a:gd name="connsiteY741" fmla="*/ 672518 h 1403595"/>
                        <a:gd name="connsiteX742" fmla="*/ 428625 w 1649904"/>
                        <a:gd name="connsiteY742" fmla="*/ 664067 h 1403595"/>
                        <a:gd name="connsiteX743" fmla="*/ 427418 w 1649904"/>
                        <a:gd name="connsiteY743" fmla="*/ 650182 h 1403595"/>
                        <a:gd name="connsiteX744" fmla="*/ 432851 w 1649904"/>
                        <a:gd name="connsiteY744" fmla="*/ 648371 h 1403595"/>
                        <a:gd name="connsiteX745" fmla="*/ 434662 w 1649904"/>
                        <a:gd name="connsiteY745" fmla="*/ 651993 h 1403595"/>
                        <a:gd name="connsiteX746" fmla="*/ 435869 w 1649904"/>
                        <a:gd name="connsiteY746" fmla="*/ 659237 h 1403595"/>
                        <a:gd name="connsiteX747" fmla="*/ 441906 w 1649904"/>
                        <a:gd name="connsiteY747" fmla="*/ 661652 h 1403595"/>
                        <a:gd name="connsiteX748" fmla="*/ 446132 w 1649904"/>
                        <a:gd name="connsiteY748" fmla="*/ 656219 h 1403595"/>
                        <a:gd name="connsiteX749" fmla="*/ 442510 w 1649904"/>
                        <a:gd name="connsiteY749" fmla="*/ 647163 h 1403595"/>
                        <a:gd name="connsiteX750" fmla="*/ 443114 w 1649904"/>
                        <a:gd name="connsiteY750" fmla="*/ 641730 h 1403595"/>
                        <a:gd name="connsiteX751" fmla="*/ 453980 w 1649904"/>
                        <a:gd name="connsiteY751" fmla="*/ 636297 h 1403595"/>
                        <a:gd name="connsiteX752" fmla="*/ 460621 w 1649904"/>
                        <a:gd name="connsiteY752" fmla="*/ 633882 h 1403595"/>
                        <a:gd name="connsiteX753" fmla="*/ 466658 w 1649904"/>
                        <a:gd name="connsiteY753" fmla="*/ 630260 h 1403595"/>
                        <a:gd name="connsiteX754" fmla="*/ 470884 w 1649904"/>
                        <a:gd name="connsiteY754" fmla="*/ 630260 h 1403595"/>
                        <a:gd name="connsiteX755" fmla="*/ 476317 w 1649904"/>
                        <a:gd name="connsiteY755" fmla="*/ 631467 h 1403595"/>
                        <a:gd name="connsiteX756" fmla="*/ 487787 w 1649904"/>
                        <a:gd name="connsiteY756" fmla="*/ 631467 h 1403595"/>
                        <a:gd name="connsiteX757" fmla="*/ 498654 w 1649904"/>
                        <a:gd name="connsiteY757" fmla="*/ 636297 h 1403595"/>
                        <a:gd name="connsiteX758" fmla="*/ 505294 w 1649904"/>
                        <a:gd name="connsiteY758" fmla="*/ 633278 h 1403595"/>
                        <a:gd name="connsiteX759" fmla="*/ 508917 w 1649904"/>
                        <a:gd name="connsiteY759" fmla="*/ 629052 h 1403595"/>
                        <a:gd name="connsiteX760" fmla="*/ 509520 w 1649904"/>
                        <a:gd name="connsiteY760" fmla="*/ 618186 h 1403595"/>
                        <a:gd name="connsiteX761" fmla="*/ 509520 w 1649904"/>
                        <a:gd name="connsiteY761" fmla="*/ 610338 h 1403595"/>
                        <a:gd name="connsiteX762" fmla="*/ 505898 w 1649904"/>
                        <a:gd name="connsiteY762" fmla="*/ 604904 h 1403595"/>
                        <a:gd name="connsiteX763" fmla="*/ 507709 w 1649904"/>
                        <a:gd name="connsiteY763" fmla="*/ 588605 h 1403595"/>
                        <a:gd name="connsiteX764" fmla="*/ 510728 w 1649904"/>
                        <a:gd name="connsiteY764" fmla="*/ 584379 h 1403595"/>
                        <a:gd name="connsiteX765" fmla="*/ 508313 w 1649904"/>
                        <a:gd name="connsiteY765" fmla="*/ 577134 h 1403595"/>
                        <a:gd name="connsiteX766" fmla="*/ 509520 w 1649904"/>
                        <a:gd name="connsiteY766" fmla="*/ 571097 h 1403595"/>
                        <a:gd name="connsiteX767" fmla="*/ 516161 w 1649904"/>
                        <a:gd name="connsiteY767" fmla="*/ 565060 h 1403595"/>
                        <a:gd name="connsiteX768" fmla="*/ 517368 w 1649904"/>
                        <a:gd name="connsiteY768" fmla="*/ 562042 h 1403595"/>
                        <a:gd name="connsiteX769" fmla="*/ 528235 w 1649904"/>
                        <a:gd name="connsiteY769" fmla="*/ 559023 h 1403595"/>
                        <a:gd name="connsiteX770" fmla="*/ 533668 w 1649904"/>
                        <a:gd name="connsiteY770" fmla="*/ 558420 h 1403595"/>
                        <a:gd name="connsiteX771" fmla="*/ 549968 w 1649904"/>
                        <a:gd name="connsiteY771" fmla="*/ 557212 h 1403595"/>
                        <a:gd name="connsiteX772" fmla="*/ 553590 w 1649904"/>
                        <a:gd name="connsiteY772" fmla="*/ 555401 h 1403595"/>
                        <a:gd name="connsiteX773" fmla="*/ 555401 w 1649904"/>
                        <a:gd name="connsiteY773" fmla="*/ 551779 h 1403595"/>
                        <a:gd name="connsiteX774" fmla="*/ 565060 w 1649904"/>
                        <a:gd name="connsiteY774" fmla="*/ 546950 h 1403595"/>
                        <a:gd name="connsiteX775" fmla="*/ 572909 w 1649904"/>
                        <a:gd name="connsiteY775" fmla="*/ 546950 h 1403595"/>
                        <a:gd name="connsiteX776" fmla="*/ 580757 w 1649904"/>
                        <a:gd name="connsiteY776" fmla="*/ 544535 h 1403595"/>
                        <a:gd name="connsiteX777" fmla="*/ 586190 w 1649904"/>
                        <a:gd name="connsiteY777" fmla="*/ 540309 h 1403595"/>
                        <a:gd name="connsiteX778" fmla="*/ 595849 w 1649904"/>
                        <a:gd name="connsiteY778" fmla="*/ 540309 h 1403595"/>
                        <a:gd name="connsiteX779" fmla="*/ 597660 w 1649904"/>
                        <a:gd name="connsiteY779" fmla="*/ 537894 h 1403595"/>
                        <a:gd name="connsiteX780" fmla="*/ 603093 w 1649904"/>
                        <a:gd name="connsiteY780" fmla="*/ 534272 h 1403595"/>
                        <a:gd name="connsiteX781" fmla="*/ 611545 w 1649904"/>
                        <a:gd name="connsiteY781" fmla="*/ 533668 h 1403595"/>
                        <a:gd name="connsiteX782" fmla="*/ 616978 w 1649904"/>
                        <a:gd name="connsiteY782" fmla="*/ 527631 h 1403595"/>
                        <a:gd name="connsiteX783" fmla="*/ 621808 w 1649904"/>
                        <a:gd name="connsiteY783" fmla="*/ 525820 h 1403595"/>
                        <a:gd name="connsiteX784" fmla="*/ 623619 w 1649904"/>
                        <a:gd name="connsiteY784" fmla="*/ 527028 h 1403595"/>
                        <a:gd name="connsiteX785" fmla="*/ 629052 w 1649904"/>
                        <a:gd name="connsiteY785" fmla="*/ 534272 h 1403595"/>
                        <a:gd name="connsiteX786" fmla="*/ 639919 w 1649904"/>
                        <a:gd name="connsiteY786" fmla="*/ 532461 h 1403595"/>
                        <a:gd name="connsiteX787" fmla="*/ 642334 w 1649904"/>
                        <a:gd name="connsiteY787" fmla="*/ 534876 h 1403595"/>
                        <a:gd name="connsiteX788" fmla="*/ 645956 w 1649904"/>
                        <a:gd name="connsiteY788" fmla="*/ 543327 h 1403595"/>
                        <a:gd name="connsiteX789" fmla="*/ 648371 w 1649904"/>
                        <a:gd name="connsiteY789" fmla="*/ 545742 h 1403595"/>
                        <a:gd name="connsiteX790" fmla="*/ 652597 w 1649904"/>
                        <a:gd name="connsiteY790" fmla="*/ 546950 h 1403595"/>
                        <a:gd name="connsiteX791" fmla="*/ 656823 w 1649904"/>
                        <a:gd name="connsiteY791" fmla="*/ 546950 h 1403595"/>
                        <a:gd name="connsiteX792" fmla="*/ 662859 w 1649904"/>
                        <a:gd name="connsiteY792" fmla="*/ 540913 h 1403595"/>
                        <a:gd name="connsiteX793" fmla="*/ 666482 w 1649904"/>
                        <a:gd name="connsiteY793" fmla="*/ 533668 h 1403595"/>
                        <a:gd name="connsiteX794" fmla="*/ 671915 w 1649904"/>
                        <a:gd name="connsiteY794" fmla="*/ 529442 h 1403595"/>
                        <a:gd name="connsiteX795" fmla="*/ 678556 w 1649904"/>
                        <a:gd name="connsiteY795" fmla="*/ 522802 h 1403595"/>
                        <a:gd name="connsiteX796" fmla="*/ 679159 w 1649904"/>
                        <a:gd name="connsiteY796" fmla="*/ 516765 h 1403595"/>
                        <a:gd name="connsiteX797" fmla="*/ 682781 w 1649904"/>
                        <a:gd name="connsiteY797" fmla="*/ 507709 h 1403595"/>
                        <a:gd name="connsiteX798" fmla="*/ 676744 w 1649904"/>
                        <a:gd name="connsiteY798" fmla="*/ 505294 h 1403595"/>
                        <a:gd name="connsiteX799" fmla="*/ 675537 w 1649904"/>
                        <a:gd name="connsiteY799" fmla="*/ 499257 h 1403595"/>
                        <a:gd name="connsiteX800" fmla="*/ 671311 w 1649904"/>
                        <a:gd name="connsiteY800" fmla="*/ 499257 h 1403595"/>
                        <a:gd name="connsiteX801" fmla="*/ 666482 w 1649904"/>
                        <a:gd name="connsiteY801" fmla="*/ 496843 h 1403595"/>
                        <a:gd name="connsiteX802" fmla="*/ 670104 w 1649904"/>
                        <a:gd name="connsiteY802" fmla="*/ 487787 h 1403595"/>
                        <a:gd name="connsiteX803" fmla="*/ 676141 w 1649904"/>
                        <a:gd name="connsiteY803" fmla="*/ 481146 h 1403595"/>
                        <a:gd name="connsiteX804" fmla="*/ 677952 w 1649904"/>
                        <a:gd name="connsiteY804" fmla="*/ 475109 h 1403595"/>
                        <a:gd name="connsiteX805" fmla="*/ 685800 w 1649904"/>
                        <a:gd name="connsiteY805" fmla="*/ 475713 h 1403595"/>
                        <a:gd name="connsiteX806" fmla="*/ 686404 w 1649904"/>
                        <a:gd name="connsiteY806" fmla="*/ 470280 h 1403595"/>
                        <a:gd name="connsiteX807" fmla="*/ 690026 w 1649904"/>
                        <a:gd name="connsiteY807" fmla="*/ 471487 h 1403595"/>
                        <a:gd name="connsiteX808" fmla="*/ 696063 w 1649904"/>
                        <a:gd name="connsiteY808" fmla="*/ 470884 h 1403595"/>
                        <a:gd name="connsiteX809" fmla="*/ 697874 w 1649904"/>
                        <a:gd name="connsiteY809" fmla="*/ 467261 h 1403595"/>
                        <a:gd name="connsiteX810" fmla="*/ 702704 w 1649904"/>
                        <a:gd name="connsiteY810" fmla="*/ 462432 h 1403595"/>
                        <a:gd name="connsiteX811" fmla="*/ 705722 w 1649904"/>
                        <a:gd name="connsiteY811" fmla="*/ 458206 h 1403595"/>
                        <a:gd name="connsiteX812" fmla="*/ 708741 w 1649904"/>
                        <a:gd name="connsiteY812" fmla="*/ 458206 h 1403595"/>
                        <a:gd name="connsiteX813" fmla="*/ 708741 w 1649904"/>
                        <a:gd name="connsiteY813" fmla="*/ 463639 h 1403595"/>
                        <a:gd name="connsiteX814" fmla="*/ 713570 w 1649904"/>
                        <a:gd name="connsiteY814" fmla="*/ 463639 h 1403595"/>
                        <a:gd name="connsiteX815" fmla="*/ 718400 w 1649904"/>
                        <a:gd name="connsiteY815" fmla="*/ 467261 h 1403595"/>
                        <a:gd name="connsiteX816" fmla="*/ 722625 w 1649904"/>
                        <a:gd name="connsiteY816" fmla="*/ 465450 h 1403595"/>
                        <a:gd name="connsiteX817" fmla="*/ 730474 w 1649904"/>
                        <a:gd name="connsiteY817" fmla="*/ 476921 h 1403595"/>
                        <a:gd name="connsiteX818" fmla="*/ 732888 w 1649904"/>
                        <a:gd name="connsiteY818" fmla="*/ 486580 h 1403595"/>
                        <a:gd name="connsiteX819" fmla="*/ 734096 w 1649904"/>
                        <a:gd name="connsiteY819" fmla="*/ 495635 h 1403595"/>
                        <a:gd name="connsiteX820" fmla="*/ 737718 w 1649904"/>
                        <a:gd name="connsiteY820" fmla="*/ 498654 h 1403595"/>
                        <a:gd name="connsiteX821" fmla="*/ 742548 w 1649904"/>
                        <a:gd name="connsiteY821" fmla="*/ 498654 h 1403595"/>
                        <a:gd name="connsiteX822" fmla="*/ 745566 w 1649904"/>
                        <a:gd name="connsiteY822" fmla="*/ 508313 h 1403595"/>
                        <a:gd name="connsiteX823" fmla="*/ 750999 w 1649904"/>
                        <a:gd name="connsiteY823" fmla="*/ 504087 h 1403595"/>
                        <a:gd name="connsiteX824" fmla="*/ 750999 w 1649904"/>
                        <a:gd name="connsiteY824" fmla="*/ 499861 h 1403595"/>
                        <a:gd name="connsiteX825" fmla="*/ 754622 w 1649904"/>
                        <a:gd name="connsiteY825" fmla="*/ 501672 h 1403595"/>
                        <a:gd name="connsiteX826" fmla="*/ 755829 w 1649904"/>
                        <a:gd name="connsiteY826" fmla="*/ 504087 h 1403595"/>
                        <a:gd name="connsiteX827" fmla="*/ 761866 w 1649904"/>
                        <a:gd name="connsiteY827" fmla="*/ 507106 h 1403595"/>
                        <a:gd name="connsiteX828" fmla="*/ 762470 w 1649904"/>
                        <a:gd name="connsiteY828" fmla="*/ 513143 h 1403595"/>
                        <a:gd name="connsiteX829" fmla="*/ 769110 w 1649904"/>
                        <a:gd name="connsiteY829" fmla="*/ 516161 h 1403595"/>
                        <a:gd name="connsiteX830" fmla="*/ 784203 w 1649904"/>
                        <a:gd name="connsiteY830" fmla="*/ 518576 h 1403595"/>
                        <a:gd name="connsiteX831" fmla="*/ 791447 w 1649904"/>
                        <a:gd name="connsiteY831" fmla="*/ 513746 h 1403595"/>
                        <a:gd name="connsiteX832" fmla="*/ 789032 w 1649904"/>
                        <a:gd name="connsiteY832" fmla="*/ 509520 h 1403595"/>
                        <a:gd name="connsiteX833" fmla="*/ 782995 w 1649904"/>
                        <a:gd name="connsiteY833" fmla="*/ 505294 h 1403595"/>
                        <a:gd name="connsiteX834" fmla="*/ 784203 w 1649904"/>
                        <a:gd name="connsiteY834" fmla="*/ 502880 h 1403595"/>
                        <a:gd name="connsiteX835" fmla="*/ 784806 w 1649904"/>
                        <a:gd name="connsiteY835" fmla="*/ 495635 h 1403595"/>
                        <a:gd name="connsiteX836" fmla="*/ 789636 w 1649904"/>
                        <a:gd name="connsiteY836" fmla="*/ 495032 h 1403595"/>
                        <a:gd name="connsiteX837" fmla="*/ 788428 w 1649904"/>
                        <a:gd name="connsiteY837" fmla="*/ 488391 h 1403595"/>
                        <a:gd name="connsiteX838" fmla="*/ 789032 w 1649904"/>
                        <a:gd name="connsiteY838" fmla="*/ 483561 h 1403595"/>
                        <a:gd name="connsiteX839" fmla="*/ 786014 w 1649904"/>
                        <a:gd name="connsiteY839" fmla="*/ 483561 h 1403595"/>
                        <a:gd name="connsiteX840" fmla="*/ 778166 w 1649904"/>
                        <a:gd name="connsiteY840" fmla="*/ 478128 h 1403595"/>
                        <a:gd name="connsiteX841" fmla="*/ 775751 w 1649904"/>
                        <a:gd name="connsiteY841" fmla="*/ 481146 h 1403595"/>
                        <a:gd name="connsiteX842" fmla="*/ 769714 w 1649904"/>
                        <a:gd name="connsiteY842" fmla="*/ 478732 h 1403595"/>
                        <a:gd name="connsiteX843" fmla="*/ 766695 w 1649904"/>
                        <a:gd name="connsiteY843" fmla="*/ 484769 h 1403595"/>
                        <a:gd name="connsiteX844" fmla="*/ 759451 w 1649904"/>
                        <a:gd name="connsiteY844" fmla="*/ 479335 h 1403595"/>
                        <a:gd name="connsiteX845" fmla="*/ 750396 w 1649904"/>
                        <a:gd name="connsiteY845" fmla="*/ 476921 h 1403595"/>
                        <a:gd name="connsiteX846" fmla="*/ 742548 w 1649904"/>
                        <a:gd name="connsiteY846" fmla="*/ 473902 h 1403595"/>
                        <a:gd name="connsiteX847" fmla="*/ 744962 w 1649904"/>
                        <a:gd name="connsiteY847" fmla="*/ 468469 h 1403595"/>
                        <a:gd name="connsiteX848" fmla="*/ 748585 w 1649904"/>
                        <a:gd name="connsiteY848" fmla="*/ 464847 h 1403595"/>
                        <a:gd name="connsiteX849" fmla="*/ 744359 w 1649904"/>
                        <a:gd name="connsiteY849" fmla="*/ 455187 h 1403595"/>
                        <a:gd name="connsiteX850" fmla="*/ 749792 w 1649904"/>
                        <a:gd name="connsiteY850" fmla="*/ 450962 h 1403595"/>
                        <a:gd name="connsiteX851" fmla="*/ 750999 w 1649904"/>
                        <a:gd name="connsiteY851" fmla="*/ 455791 h 1403595"/>
                        <a:gd name="connsiteX852" fmla="*/ 755225 w 1649904"/>
                        <a:gd name="connsiteY852" fmla="*/ 462432 h 1403595"/>
                        <a:gd name="connsiteX853" fmla="*/ 760659 w 1649904"/>
                        <a:gd name="connsiteY853" fmla="*/ 463639 h 1403595"/>
                        <a:gd name="connsiteX854" fmla="*/ 761866 w 1649904"/>
                        <a:gd name="connsiteY854" fmla="*/ 459413 h 1403595"/>
                        <a:gd name="connsiteX855" fmla="*/ 765488 w 1649904"/>
                        <a:gd name="connsiteY855" fmla="*/ 459413 h 1403595"/>
                        <a:gd name="connsiteX856" fmla="*/ 768506 w 1649904"/>
                        <a:gd name="connsiteY856" fmla="*/ 455187 h 1403595"/>
                        <a:gd name="connsiteX857" fmla="*/ 768506 w 1649904"/>
                        <a:gd name="connsiteY857" fmla="*/ 449754 h 1403595"/>
                        <a:gd name="connsiteX858" fmla="*/ 770921 w 1649904"/>
                        <a:gd name="connsiteY858" fmla="*/ 445528 h 1403595"/>
                        <a:gd name="connsiteX859" fmla="*/ 781788 w 1649904"/>
                        <a:gd name="connsiteY859" fmla="*/ 440699 h 1403595"/>
                        <a:gd name="connsiteX860" fmla="*/ 783599 w 1649904"/>
                        <a:gd name="connsiteY860" fmla="*/ 437680 h 1403595"/>
                        <a:gd name="connsiteX861" fmla="*/ 790843 w 1649904"/>
                        <a:gd name="connsiteY861" fmla="*/ 441906 h 1403595"/>
                        <a:gd name="connsiteX862" fmla="*/ 798088 w 1649904"/>
                        <a:gd name="connsiteY862" fmla="*/ 443717 h 1403595"/>
                        <a:gd name="connsiteX863" fmla="*/ 803521 w 1649904"/>
                        <a:gd name="connsiteY863" fmla="*/ 449754 h 1403595"/>
                        <a:gd name="connsiteX864" fmla="*/ 799899 w 1649904"/>
                        <a:gd name="connsiteY864" fmla="*/ 452169 h 1403595"/>
                        <a:gd name="connsiteX865" fmla="*/ 802314 w 1649904"/>
                        <a:gd name="connsiteY865" fmla="*/ 455791 h 1403595"/>
                        <a:gd name="connsiteX866" fmla="*/ 809558 w 1649904"/>
                        <a:gd name="connsiteY866" fmla="*/ 452773 h 1403595"/>
                        <a:gd name="connsiteX867" fmla="*/ 818010 w 1649904"/>
                        <a:gd name="connsiteY867" fmla="*/ 453376 h 1403595"/>
                        <a:gd name="connsiteX868" fmla="*/ 822236 w 1649904"/>
                        <a:gd name="connsiteY868" fmla="*/ 455791 h 1403595"/>
                        <a:gd name="connsiteX869" fmla="*/ 837932 w 1649904"/>
                        <a:gd name="connsiteY869" fmla="*/ 459413 h 1403595"/>
                        <a:gd name="connsiteX870" fmla="*/ 839743 w 1649904"/>
                        <a:gd name="connsiteY870" fmla="*/ 461828 h 1403595"/>
                        <a:gd name="connsiteX871" fmla="*/ 845176 w 1649904"/>
                        <a:gd name="connsiteY871" fmla="*/ 456395 h 1403595"/>
                        <a:gd name="connsiteX872" fmla="*/ 845176 w 1649904"/>
                        <a:gd name="connsiteY872" fmla="*/ 452773 h 1403595"/>
                        <a:gd name="connsiteX873" fmla="*/ 846383 w 1649904"/>
                        <a:gd name="connsiteY873" fmla="*/ 446736 h 1403595"/>
                        <a:gd name="connsiteX874" fmla="*/ 844572 w 1649904"/>
                        <a:gd name="connsiteY874" fmla="*/ 443717 h 1403595"/>
                        <a:gd name="connsiteX875" fmla="*/ 846987 w 1649904"/>
                        <a:gd name="connsiteY875" fmla="*/ 440699 h 1403595"/>
                        <a:gd name="connsiteX876" fmla="*/ 847591 w 1649904"/>
                        <a:gd name="connsiteY876" fmla="*/ 435869 h 1403595"/>
                        <a:gd name="connsiteX877" fmla="*/ 851817 w 1649904"/>
                        <a:gd name="connsiteY877" fmla="*/ 437077 h 1403595"/>
                        <a:gd name="connsiteX878" fmla="*/ 856646 w 1649904"/>
                        <a:gd name="connsiteY878" fmla="*/ 435869 h 1403595"/>
                        <a:gd name="connsiteX879" fmla="*/ 857250 w 1649904"/>
                        <a:gd name="connsiteY879" fmla="*/ 431040 h 1403595"/>
                        <a:gd name="connsiteX880" fmla="*/ 854835 w 1649904"/>
                        <a:gd name="connsiteY880" fmla="*/ 424399 h 1403595"/>
                        <a:gd name="connsiteX881" fmla="*/ 860269 w 1649904"/>
                        <a:gd name="connsiteY881" fmla="*/ 423192 h 1403595"/>
                        <a:gd name="connsiteX882" fmla="*/ 865702 w 1649904"/>
                        <a:gd name="connsiteY882" fmla="*/ 426814 h 1403595"/>
                        <a:gd name="connsiteX883" fmla="*/ 871739 w 1649904"/>
                        <a:gd name="connsiteY883" fmla="*/ 428625 h 1403595"/>
                        <a:gd name="connsiteX884" fmla="*/ 880190 w 1649904"/>
                        <a:gd name="connsiteY884" fmla="*/ 427418 h 1403595"/>
                        <a:gd name="connsiteX885" fmla="*/ 883813 w 1649904"/>
                        <a:gd name="connsiteY885" fmla="*/ 423192 h 1403595"/>
                        <a:gd name="connsiteX886" fmla="*/ 887435 w 1649904"/>
                        <a:gd name="connsiteY886" fmla="*/ 423795 h 1403595"/>
                        <a:gd name="connsiteX887" fmla="*/ 892264 w 1649904"/>
                        <a:gd name="connsiteY887" fmla="*/ 421381 h 1403595"/>
                        <a:gd name="connsiteX888" fmla="*/ 904338 w 1649904"/>
                        <a:gd name="connsiteY888" fmla="*/ 417758 h 1403595"/>
                        <a:gd name="connsiteX889" fmla="*/ 907961 w 1649904"/>
                        <a:gd name="connsiteY889" fmla="*/ 417155 h 1403595"/>
                        <a:gd name="connsiteX890" fmla="*/ 911583 w 1649904"/>
                        <a:gd name="connsiteY890" fmla="*/ 412929 h 1403595"/>
                        <a:gd name="connsiteX891" fmla="*/ 909772 w 1649904"/>
                        <a:gd name="connsiteY891" fmla="*/ 409910 h 1403595"/>
                        <a:gd name="connsiteX892" fmla="*/ 909772 w 1649904"/>
                        <a:gd name="connsiteY892" fmla="*/ 401459 h 1403595"/>
                        <a:gd name="connsiteX893" fmla="*/ 913998 w 1649904"/>
                        <a:gd name="connsiteY893" fmla="*/ 397233 h 1403595"/>
                        <a:gd name="connsiteX894" fmla="*/ 919431 w 1649904"/>
                        <a:gd name="connsiteY894" fmla="*/ 398440 h 1403595"/>
                        <a:gd name="connsiteX895" fmla="*/ 929694 w 1649904"/>
                        <a:gd name="connsiteY895" fmla="*/ 398440 h 1403595"/>
                        <a:gd name="connsiteX896" fmla="*/ 933919 w 1649904"/>
                        <a:gd name="connsiteY896" fmla="*/ 394818 h 1403595"/>
                        <a:gd name="connsiteX897" fmla="*/ 941164 w 1649904"/>
                        <a:gd name="connsiteY897" fmla="*/ 383348 h 1403595"/>
                        <a:gd name="connsiteX898" fmla="*/ 945390 w 1649904"/>
                        <a:gd name="connsiteY898" fmla="*/ 384555 h 1403595"/>
                        <a:gd name="connsiteX899" fmla="*/ 946597 w 1649904"/>
                        <a:gd name="connsiteY899" fmla="*/ 388177 h 1403595"/>
                        <a:gd name="connsiteX900" fmla="*/ 953842 w 1649904"/>
                        <a:gd name="connsiteY900" fmla="*/ 391196 h 1403595"/>
                        <a:gd name="connsiteX901" fmla="*/ 960482 w 1649904"/>
                        <a:gd name="connsiteY901" fmla="*/ 389385 h 1403595"/>
                        <a:gd name="connsiteX902" fmla="*/ 961086 w 1649904"/>
                        <a:gd name="connsiteY902" fmla="*/ 387573 h 1403595"/>
                        <a:gd name="connsiteX903" fmla="*/ 965312 w 1649904"/>
                        <a:gd name="connsiteY903" fmla="*/ 385159 h 1403595"/>
                        <a:gd name="connsiteX904" fmla="*/ 976178 w 1649904"/>
                        <a:gd name="connsiteY904" fmla="*/ 370670 h 1403595"/>
                        <a:gd name="connsiteX905" fmla="*/ 977989 w 1649904"/>
                        <a:gd name="connsiteY905" fmla="*/ 351351 h 1403595"/>
                        <a:gd name="connsiteX906" fmla="*/ 982819 w 1649904"/>
                        <a:gd name="connsiteY906" fmla="*/ 344107 h 1403595"/>
                        <a:gd name="connsiteX907" fmla="*/ 977989 w 1649904"/>
                        <a:gd name="connsiteY907" fmla="*/ 340485 h 1403595"/>
                        <a:gd name="connsiteX908" fmla="*/ 979801 w 1649904"/>
                        <a:gd name="connsiteY908" fmla="*/ 335656 h 1403595"/>
                        <a:gd name="connsiteX909" fmla="*/ 984630 w 1649904"/>
                        <a:gd name="connsiteY909" fmla="*/ 331430 h 1403595"/>
                        <a:gd name="connsiteX910" fmla="*/ 988856 w 1649904"/>
                        <a:gd name="connsiteY910" fmla="*/ 323582 h 1403595"/>
                        <a:gd name="connsiteX911" fmla="*/ 992478 w 1649904"/>
                        <a:gd name="connsiteY911" fmla="*/ 318752 h 1403595"/>
                        <a:gd name="connsiteX912" fmla="*/ 992478 w 1649904"/>
                        <a:gd name="connsiteY912" fmla="*/ 312111 h 1403595"/>
                        <a:gd name="connsiteX913" fmla="*/ 994289 w 1649904"/>
                        <a:gd name="connsiteY913" fmla="*/ 309697 h 1403595"/>
                        <a:gd name="connsiteX914" fmla="*/ 1000326 w 1649904"/>
                        <a:gd name="connsiteY914" fmla="*/ 306678 h 1403595"/>
                        <a:gd name="connsiteX915" fmla="*/ 1002741 w 1649904"/>
                        <a:gd name="connsiteY915" fmla="*/ 303056 h 1403595"/>
                        <a:gd name="connsiteX916" fmla="*/ 1013608 w 1649904"/>
                        <a:gd name="connsiteY916" fmla="*/ 301849 h 1403595"/>
                        <a:gd name="connsiteX917" fmla="*/ 1018437 w 1649904"/>
                        <a:gd name="connsiteY917" fmla="*/ 298226 h 1403595"/>
                        <a:gd name="connsiteX918" fmla="*/ 1019645 w 1649904"/>
                        <a:gd name="connsiteY918" fmla="*/ 294604 h 1403595"/>
                        <a:gd name="connsiteX919" fmla="*/ 1025078 w 1649904"/>
                        <a:gd name="connsiteY919" fmla="*/ 290378 h 1403595"/>
                        <a:gd name="connsiteX920" fmla="*/ 1029907 w 1649904"/>
                        <a:gd name="connsiteY920" fmla="*/ 290982 h 1403595"/>
                        <a:gd name="connsiteX921" fmla="*/ 1032322 w 1649904"/>
                        <a:gd name="connsiteY921" fmla="*/ 288567 h 1403595"/>
                        <a:gd name="connsiteX922" fmla="*/ 1035944 w 1649904"/>
                        <a:gd name="connsiteY922" fmla="*/ 287963 h 1403595"/>
                        <a:gd name="connsiteX923" fmla="*/ 1038359 w 1649904"/>
                        <a:gd name="connsiteY923" fmla="*/ 284945 h 1403595"/>
                        <a:gd name="connsiteX924" fmla="*/ 1035944 w 1649904"/>
                        <a:gd name="connsiteY924" fmla="*/ 279512 h 1403595"/>
                        <a:gd name="connsiteX925" fmla="*/ 1031115 w 1649904"/>
                        <a:gd name="connsiteY925" fmla="*/ 274682 h 1403595"/>
                        <a:gd name="connsiteX926" fmla="*/ 1036548 w 1649904"/>
                        <a:gd name="connsiteY926" fmla="*/ 270456 h 1403595"/>
                        <a:gd name="connsiteX927" fmla="*/ 1039566 w 1649904"/>
                        <a:gd name="connsiteY927" fmla="*/ 265023 h 1403595"/>
                        <a:gd name="connsiteX928" fmla="*/ 1046207 w 1649904"/>
                        <a:gd name="connsiteY928" fmla="*/ 262004 h 1403595"/>
                        <a:gd name="connsiteX929" fmla="*/ 1049226 w 1649904"/>
                        <a:gd name="connsiteY929" fmla="*/ 262004 h 1403595"/>
                        <a:gd name="connsiteX930" fmla="*/ 1060092 w 1649904"/>
                        <a:gd name="connsiteY930" fmla="*/ 258382 h 1403595"/>
                        <a:gd name="connsiteX931" fmla="*/ 1063111 w 1649904"/>
                        <a:gd name="connsiteY931" fmla="*/ 255967 h 1403595"/>
                        <a:gd name="connsiteX932" fmla="*/ 1067337 w 1649904"/>
                        <a:gd name="connsiteY932" fmla="*/ 254760 h 1403595"/>
                        <a:gd name="connsiteX933" fmla="*/ 1081222 w 1649904"/>
                        <a:gd name="connsiteY933" fmla="*/ 246308 h 1403595"/>
                        <a:gd name="connsiteX934" fmla="*/ 1081222 w 1649904"/>
                        <a:gd name="connsiteY934" fmla="*/ 241479 h 1403595"/>
                        <a:gd name="connsiteX935" fmla="*/ 1086051 w 1649904"/>
                        <a:gd name="connsiteY935" fmla="*/ 239064 h 1403595"/>
                        <a:gd name="connsiteX936" fmla="*/ 1090277 w 1649904"/>
                        <a:gd name="connsiteY936" fmla="*/ 241479 h 1403595"/>
                        <a:gd name="connsiteX937" fmla="*/ 1093296 w 1649904"/>
                        <a:gd name="connsiteY937" fmla="*/ 241479 h 1403595"/>
                        <a:gd name="connsiteX938" fmla="*/ 1095710 w 1649904"/>
                        <a:gd name="connsiteY938" fmla="*/ 237253 h 1403595"/>
                        <a:gd name="connsiteX939" fmla="*/ 1099936 w 1649904"/>
                        <a:gd name="connsiteY939" fmla="*/ 240271 h 1403595"/>
                        <a:gd name="connsiteX940" fmla="*/ 1107181 w 1649904"/>
                        <a:gd name="connsiteY940" fmla="*/ 240875 h 1403595"/>
                        <a:gd name="connsiteX941" fmla="*/ 1107784 w 1649904"/>
                        <a:gd name="connsiteY941" fmla="*/ 243893 h 1403595"/>
                        <a:gd name="connsiteX942" fmla="*/ 1114425 w 1649904"/>
                        <a:gd name="connsiteY942" fmla="*/ 242686 h 1403595"/>
                        <a:gd name="connsiteX943" fmla="*/ 1117443 w 1649904"/>
                        <a:gd name="connsiteY943" fmla="*/ 249327 h 1403595"/>
                        <a:gd name="connsiteX944" fmla="*/ 1121066 w 1649904"/>
                        <a:gd name="connsiteY944" fmla="*/ 249327 h 1403595"/>
                        <a:gd name="connsiteX945" fmla="*/ 1125895 w 1649904"/>
                        <a:gd name="connsiteY945" fmla="*/ 252949 h 1403595"/>
                        <a:gd name="connsiteX946" fmla="*/ 1129517 w 1649904"/>
                        <a:gd name="connsiteY946" fmla="*/ 252949 h 1403595"/>
                        <a:gd name="connsiteX947" fmla="*/ 1130725 w 1649904"/>
                        <a:gd name="connsiteY947" fmla="*/ 255967 h 1403595"/>
                        <a:gd name="connsiteX948" fmla="*/ 1135554 w 1649904"/>
                        <a:gd name="connsiteY948" fmla="*/ 254156 h 1403595"/>
                        <a:gd name="connsiteX949" fmla="*/ 1136762 w 1649904"/>
                        <a:gd name="connsiteY949" fmla="*/ 249327 h 1403595"/>
                        <a:gd name="connsiteX950" fmla="*/ 1133743 w 1649904"/>
                        <a:gd name="connsiteY950" fmla="*/ 243893 h 1403595"/>
                        <a:gd name="connsiteX951" fmla="*/ 1135554 w 1649904"/>
                        <a:gd name="connsiteY951" fmla="*/ 240875 h 1403595"/>
                        <a:gd name="connsiteX952" fmla="*/ 1139780 w 1649904"/>
                        <a:gd name="connsiteY952" fmla="*/ 238460 h 1403595"/>
                        <a:gd name="connsiteX953" fmla="*/ 1143403 w 1649904"/>
                        <a:gd name="connsiteY953" fmla="*/ 242686 h 1403595"/>
                        <a:gd name="connsiteX954" fmla="*/ 1147025 w 1649904"/>
                        <a:gd name="connsiteY954" fmla="*/ 240271 h 1403595"/>
                        <a:gd name="connsiteX955" fmla="*/ 1150043 w 1649904"/>
                        <a:gd name="connsiteY955" fmla="*/ 241479 h 1403595"/>
                        <a:gd name="connsiteX956" fmla="*/ 1151251 w 1649904"/>
                        <a:gd name="connsiteY956" fmla="*/ 233631 h 1403595"/>
                        <a:gd name="connsiteX957" fmla="*/ 1149439 w 1649904"/>
                        <a:gd name="connsiteY957" fmla="*/ 231216 h 1403595"/>
                        <a:gd name="connsiteX958" fmla="*/ 1149439 w 1649904"/>
                        <a:gd name="connsiteY958" fmla="*/ 220349 h 1403595"/>
                        <a:gd name="connsiteX959" fmla="*/ 1154269 w 1649904"/>
                        <a:gd name="connsiteY959" fmla="*/ 224575 h 1403595"/>
                        <a:gd name="connsiteX960" fmla="*/ 1156080 w 1649904"/>
                        <a:gd name="connsiteY960" fmla="*/ 220953 h 1403595"/>
                        <a:gd name="connsiteX961" fmla="*/ 1152458 w 1649904"/>
                        <a:gd name="connsiteY961" fmla="*/ 216124 h 1403595"/>
                        <a:gd name="connsiteX962" fmla="*/ 1144610 w 1649904"/>
                        <a:gd name="connsiteY962" fmla="*/ 213709 h 1403595"/>
                        <a:gd name="connsiteX963" fmla="*/ 1144006 w 1649904"/>
                        <a:gd name="connsiteY963" fmla="*/ 208879 h 1403595"/>
                        <a:gd name="connsiteX964" fmla="*/ 1149439 w 1649904"/>
                        <a:gd name="connsiteY964" fmla="*/ 204653 h 1403595"/>
                        <a:gd name="connsiteX965" fmla="*/ 1148836 w 1649904"/>
                        <a:gd name="connsiteY965" fmla="*/ 201031 h 1403595"/>
                        <a:gd name="connsiteX966" fmla="*/ 1150043 w 1649904"/>
                        <a:gd name="connsiteY966" fmla="*/ 193787 h 1403595"/>
                        <a:gd name="connsiteX967" fmla="*/ 1156684 w 1649904"/>
                        <a:gd name="connsiteY967" fmla="*/ 192579 h 1403595"/>
                        <a:gd name="connsiteX968" fmla="*/ 1159702 w 1649904"/>
                        <a:gd name="connsiteY968" fmla="*/ 189561 h 1403595"/>
                        <a:gd name="connsiteX969" fmla="*/ 1161513 w 1649904"/>
                        <a:gd name="connsiteY969" fmla="*/ 184731 h 1403595"/>
                        <a:gd name="connsiteX970" fmla="*/ 1159702 w 1649904"/>
                        <a:gd name="connsiteY970" fmla="*/ 182316 h 1403595"/>
                        <a:gd name="connsiteX971" fmla="*/ 1151854 w 1649904"/>
                        <a:gd name="connsiteY971" fmla="*/ 181713 h 1403595"/>
                        <a:gd name="connsiteX972" fmla="*/ 1154873 w 1649904"/>
                        <a:gd name="connsiteY972" fmla="*/ 176883 h 1403595"/>
                        <a:gd name="connsiteX973" fmla="*/ 1158495 w 1649904"/>
                        <a:gd name="connsiteY973" fmla="*/ 175072 h 1403595"/>
                        <a:gd name="connsiteX974" fmla="*/ 1159702 w 1649904"/>
                        <a:gd name="connsiteY974" fmla="*/ 170846 h 1403595"/>
                        <a:gd name="connsiteX975" fmla="*/ 1155476 w 1649904"/>
                        <a:gd name="connsiteY975" fmla="*/ 162394 h 1403595"/>
                        <a:gd name="connsiteX976" fmla="*/ 1158495 w 1649904"/>
                        <a:gd name="connsiteY976" fmla="*/ 159980 h 1403595"/>
                        <a:gd name="connsiteX977" fmla="*/ 1162721 w 1649904"/>
                        <a:gd name="connsiteY977" fmla="*/ 153339 h 1403595"/>
                        <a:gd name="connsiteX978" fmla="*/ 1168758 w 1649904"/>
                        <a:gd name="connsiteY978" fmla="*/ 147906 h 1403595"/>
                        <a:gd name="connsiteX979" fmla="*/ 1170569 w 1649904"/>
                        <a:gd name="connsiteY979" fmla="*/ 143680 h 1403595"/>
                        <a:gd name="connsiteX980" fmla="*/ 1178417 w 1649904"/>
                        <a:gd name="connsiteY980" fmla="*/ 134624 h 1403595"/>
                        <a:gd name="connsiteX981" fmla="*/ 1180228 w 1649904"/>
                        <a:gd name="connsiteY981" fmla="*/ 139454 h 1403595"/>
                        <a:gd name="connsiteX982" fmla="*/ 1183247 w 1649904"/>
                        <a:gd name="connsiteY982" fmla="*/ 141869 h 1403595"/>
                        <a:gd name="connsiteX983" fmla="*/ 1188680 w 1649904"/>
                        <a:gd name="connsiteY983" fmla="*/ 141869 h 1403595"/>
                        <a:gd name="connsiteX984" fmla="*/ 1189284 w 1649904"/>
                        <a:gd name="connsiteY984" fmla="*/ 149717 h 1403595"/>
                        <a:gd name="connsiteX985" fmla="*/ 1186869 w 1649904"/>
                        <a:gd name="connsiteY985" fmla="*/ 152735 h 1403595"/>
                        <a:gd name="connsiteX986" fmla="*/ 1189887 w 1649904"/>
                        <a:gd name="connsiteY986" fmla="*/ 155150 h 1403595"/>
                        <a:gd name="connsiteX987" fmla="*/ 1194717 w 1649904"/>
                        <a:gd name="connsiteY987" fmla="*/ 156357 h 1403595"/>
                        <a:gd name="connsiteX988" fmla="*/ 1191095 w 1649904"/>
                        <a:gd name="connsiteY988" fmla="*/ 162998 h 1403595"/>
                        <a:gd name="connsiteX989" fmla="*/ 1191095 w 1649904"/>
                        <a:gd name="connsiteY989" fmla="*/ 166620 h 1403595"/>
                        <a:gd name="connsiteX990" fmla="*/ 1195321 w 1649904"/>
                        <a:gd name="connsiteY990" fmla="*/ 167224 h 1403595"/>
                        <a:gd name="connsiteX991" fmla="*/ 1204376 w 1649904"/>
                        <a:gd name="connsiteY991" fmla="*/ 172054 h 1403595"/>
                        <a:gd name="connsiteX992" fmla="*/ 1202565 w 1649904"/>
                        <a:gd name="connsiteY992" fmla="*/ 182316 h 1403595"/>
                        <a:gd name="connsiteX993" fmla="*/ 1201357 w 1649904"/>
                        <a:gd name="connsiteY993" fmla="*/ 190768 h 1403595"/>
                        <a:gd name="connsiteX994" fmla="*/ 1201961 w 1649904"/>
                        <a:gd name="connsiteY994" fmla="*/ 195598 h 1403595"/>
                        <a:gd name="connsiteX995" fmla="*/ 1206187 w 1649904"/>
                        <a:gd name="connsiteY995" fmla="*/ 197409 h 1403595"/>
                        <a:gd name="connsiteX996" fmla="*/ 1211016 w 1649904"/>
                        <a:gd name="connsiteY996" fmla="*/ 201635 h 1403595"/>
                        <a:gd name="connsiteX997" fmla="*/ 1214035 w 1649904"/>
                        <a:gd name="connsiteY997" fmla="*/ 198616 h 1403595"/>
                        <a:gd name="connsiteX998" fmla="*/ 1213431 w 1649904"/>
                        <a:gd name="connsiteY998" fmla="*/ 195598 h 1403595"/>
                        <a:gd name="connsiteX999" fmla="*/ 1217657 w 1649904"/>
                        <a:gd name="connsiteY999" fmla="*/ 188353 h 1403595"/>
                        <a:gd name="connsiteX1000" fmla="*/ 1224902 w 1649904"/>
                        <a:gd name="connsiteY1000" fmla="*/ 187146 h 1403595"/>
                        <a:gd name="connsiteX1001" fmla="*/ 1225505 w 1649904"/>
                        <a:gd name="connsiteY1001" fmla="*/ 184731 h 1403595"/>
                        <a:gd name="connsiteX1002" fmla="*/ 1232146 w 1649904"/>
                        <a:gd name="connsiteY1002" fmla="*/ 183524 h 1403595"/>
                        <a:gd name="connsiteX1003" fmla="*/ 1235768 w 1649904"/>
                        <a:gd name="connsiteY1003" fmla="*/ 180505 h 1403595"/>
                        <a:gd name="connsiteX1004" fmla="*/ 1238787 w 1649904"/>
                        <a:gd name="connsiteY1004" fmla="*/ 179902 h 1403595"/>
                        <a:gd name="connsiteX1005" fmla="*/ 1242409 w 1649904"/>
                        <a:gd name="connsiteY1005" fmla="*/ 174468 h 1403595"/>
                        <a:gd name="connsiteX1006" fmla="*/ 1241201 w 1649904"/>
                        <a:gd name="connsiteY1006" fmla="*/ 170846 h 1403595"/>
                        <a:gd name="connsiteX1007" fmla="*/ 1243013 w 1649904"/>
                        <a:gd name="connsiteY1007" fmla="*/ 166620 h 1403595"/>
                        <a:gd name="connsiteX1008" fmla="*/ 1240598 w 1649904"/>
                        <a:gd name="connsiteY1008" fmla="*/ 160583 h 1403595"/>
                        <a:gd name="connsiteX1009" fmla="*/ 1245427 w 1649904"/>
                        <a:gd name="connsiteY1009" fmla="*/ 156357 h 1403595"/>
                        <a:gd name="connsiteX1010" fmla="*/ 1249653 w 1649904"/>
                        <a:gd name="connsiteY1010" fmla="*/ 157565 h 1403595"/>
                        <a:gd name="connsiteX1011" fmla="*/ 1259916 w 1649904"/>
                        <a:gd name="connsiteY1011" fmla="*/ 162998 h 1403595"/>
                        <a:gd name="connsiteX1012" fmla="*/ 1262934 w 1649904"/>
                        <a:gd name="connsiteY1012" fmla="*/ 161791 h 1403595"/>
                        <a:gd name="connsiteX1013" fmla="*/ 1264142 w 1649904"/>
                        <a:gd name="connsiteY1013" fmla="*/ 166620 h 1403595"/>
                        <a:gd name="connsiteX1014" fmla="*/ 1262934 w 1649904"/>
                        <a:gd name="connsiteY1014" fmla="*/ 169035 h 1403595"/>
                        <a:gd name="connsiteX1015" fmla="*/ 1266557 w 1649904"/>
                        <a:gd name="connsiteY1015" fmla="*/ 174468 h 1403595"/>
                        <a:gd name="connsiteX1016" fmla="*/ 1271990 w 1649904"/>
                        <a:gd name="connsiteY1016" fmla="*/ 173261 h 1403595"/>
                        <a:gd name="connsiteX1017" fmla="*/ 1273197 w 1649904"/>
                        <a:gd name="connsiteY1017" fmla="*/ 175072 h 1403595"/>
                        <a:gd name="connsiteX1018" fmla="*/ 1278631 w 1649904"/>
                        <a:gd name="connsiteY1018" fmla="*/ 173865 h 1403595"/>
                        <a:gd name="connsiteX1019" fmla="*/ 1282253 w 1649904"/>
                        <a:gd name="connsiteY1019" fmla="*/ 174468 h 1403595"/>
                        <a:gd name="connsiteX1020" fmla="*/ 1285271 w 1649904"/>
                        <a:gd name="connsiteY1020" fmla="*/ 170242 h 1403595"/>
                        <a:gd name="connsiteX1021" fmla="*/ 1289497 w 1649904"/>
                        <a:gd name="connsiteY1021" fmla="*/ 169639 h 1403595"/>
                        <a:gd name="connsiteX1022" fmla="*/ 1294931 w 1649904"/>
                        <a:gd name="connsiteY1022" fmla="*/ 170846 h 1403595"/>
                        <a:gd name="connsiteX1023" fmla="*/ 1298553 w 1649904"/>
                        <a:gd name="connsiteY1023" fmla="*/ 169639 h 1403595"/>
                        <a:gd name="connsiteX1024" fmla="*/ 1300364 w 1649904"/>
                        <a:gd name="connsiteY1024" fmla="*/ 166620 h 1403595"/>
                        <a:gd name="connsiteX1025" fmla="*/ 1295534 w 1649904"/>
                        <a:gd name="connsiteY1025" fmla="*/ 160583 h 1403595"/>
                        <a:gd name="connsiteX1026" fmla="*/ 1294327 w 1649904"/>
                        <a:gd name="connsiteY1026" fmla="*/ 156961 h 1403595"/>
                        <a:gd name="connsiteX1027" fmla="*/ 1290101 w 1649904"/>
                        <a:gd name="connsiteY1027" fmla="*/ 154546 h 1403595"/>
                        <a:gd name="connsiteX1028" fmla="*/ 1297345 w 1649904"/>
                        <a:gd name="connsiteY1028" fmla="*/ 147906 h 1403595"/>
                        <a:gd name="connsiteX1029" fmla="*/ 1302175 w 1649904"/>
                        <a:gd name="connsiteY1029" fmla="*/ 139454 h 1403595"/>
                        <a:gd name="connsiteX1030" fmla="*/ 1305193 w 1649904"/>
                        <a:gd name="connsiteY1030" fmla="*/ 135832 h 1403595"/>
                        <a:gd name="connsiteX1031" fmla="*/ 1301571 w 1649904"/>
                        <a:gd name="connsiteY1031" fmla="*/ 133417 h 1403595"/>
                        <a:gd name="connsiteX1032" fmla="*/ 1297345 w 1649904"/>
                        <a:gd name="connsiteY1032" fmla="*/ 135228 h 1403595"/>
                        <a:gd name="connsiteX1033" fmla="*/ 1293723 w 1649904"/>
                        <a:gd name="connsiteY1033" fmla="*/ 132209 h 1403595"/>
                        <a:gd name="connsiteX1034" fmla="*/ 1291912 w 1649904"/>
                        <a:gd name="connsiteY1034" fmla="*/ 129191 h 1403595"/>
                        <a:gd name="connsiteX1035" fmla="*/ 1294327 w 1649904"/>
                        <a:gd name="connsiteY1035" fmla="*/ 126172 h 1403595"/>
                        <a:gd name="connsiteX1036" fmla="*/ 1288290 w 1649904"/>
                        <a:gd name="connsiteY1036" fmla="*/ 123758 h 1403595"/>
                        <a:gd name="connsiteX1037" fmla="*/ 1291308 w 1649904"/>
                        <a:gd name="connsiteY1037" fmla="*/ 120136 h 1403595"/>
                        <a:gd name="connsiteX1038" fmla="*/ 1289497 w 1649904"/>
                        <a:gd name="connsiteY1038" fmla="*/ 112891 h 1403595"/>
                        <a:gd name="connsiteX1039" fmla="*/ 1297345 w 1649904"/>
                        <a:gd name="connsiteY1039" fmla="*/ 109269 h 1403595"/>
                        <a:gd name="connsiteX1040" fmla="*/ 1302779 w 1649904"/>
                        <a:gd name="connsiteY1040" fmla="*/ 98403 h 1403595"/>
                        <a:gd name="connsiteX1041" fmla="*/ 1305193 w 1649904"/>
                        <a:gd name="connsiteY1041" fmla="*/ 96592 h 1403595"/>
                        <a:gd name="connsiteX1042" fmla="*/ 1314249 w 1649904"/>
                        <a:gd name="connsiteY1042" fmla="*/ 83914 h 1403595"/>
                        <a:gd name="connsiteX1043" fmla="*/ 1317871 w 1649904"/>
                        <a:gd name="connsiteY1043" fmla="*/ 86932 h 1403595"/>
                        <a:gd name="connsiteX1044" fmla="*/ 1321493 w 1649904"/>
                        <a:gd name="connsiteY1044" fmla="*/ 86329 h 1403595"/>
                        <a:gd name="connsiteX1045" fmla="*/ 1325115 w 1649904"/>
                        <a:gd name="connsiteY1045" fmla="*/ 89951 h 1403595"/>
                        <a:gd name="connsiteX1046" fmla="*/ 1332963 w 1649904"/>
                        <a:gd name="connsiteY1046" fmla="*/ 88743 h 1403595"/>
                        <a:gd name="connsiteX1047" fmla="*/ 1335982 w 1649904"/>
                        <a:gd name="connsiteY1047" fmla="*/ 86329 h 1403595"/>
                        <a:gd name="connsiteX1048" fmla="*/ 1342019 w 1649904"/>
                        <a:gd name="connsiteY1048" fmla="*/ 86932 h 1403595"/>
                        <a:gd name="connsiteX1049" fmla="*/ 1344434 w 1649904"/>
                        <a:gd name="connsiteY1049" fmla="*/ 79688 h 1403595"/>
                        <a:gd name="connsiteX1050" fmla="*/ 1349867 w 1649904"/>
                        <a:gd name="connsiteY1050" fmla="*/ 77877 h 1403595"/>
                        <a:gd name="connsiteX1051" fmla="*/ 1353489 w 1649904"/>
                        <a:gd name="connsiteY1051" fmla="*/ 77877 h 1403595"/>
                        <a:gd name="connsiteX1052" fmla="*/ 1361337 w 1649904"/>
                        <a:gd name="connsiteY1052" fmla="*/ 76066 h 1403595"/>
                        <a:gd name="connsiteX1053" fmla="*/ 1363752 w 1649904"/>
                        <a:gd name="connsiteY1053" fmla="*/ 73047 h 1403595"/>
                        <a:gd name="connsiteX1054" fmla="*/ 1369185 w 1649904"/>
                        <a:gd name="connsiteY1054" fmla="*/ 70632 h 1403595"/>
                        <a:gd name="connsiteX1055" fmla="*/ 1368582 w 1649904"/>
                        <a:gd name="connsiteY1055" fmla="*/ 67010 h 1403595"/>
                        <a:gd name="connsiteX1056" fmla="*/ 1371600 w 1649904"/>
                        <a:gd name="connsiteY1056" fmla="*/ 64595 h 1403595"/>
                        <a:gd name="connsiteX1057" fmla="*/ 1366770 w 1649904"/>
                        <a:gd name="connsiteY1057" fmla="*/ 62181 h 1403595"/>
                        <a:gd name="connsiteX1058" fmla="*/ 1358319 w 1649904"/>
                        <a:gd name="connsiteY1058" fmla="*/ 51314 h 1403595"/>
                        <a:gd name="connsiteX1059" fmla="*/ 1361941 w 1649904"/>
                        <a:gd name="connsiteY1059" fmla="*/ 49503 h 1403595"/>
                        <a:gd name="connsiteX1060" fmla="*/ 1361337 w 1649904"/>
                        <a:gd name="connsiteY1060" fmla="*/ 44070 h 1403595"/>
                        <a:gd name="connsiteX1061" fmla="*/ 1354093 w 1649904"/>
                        <a:gd name="connsiteY1061" fmla="*/ 43466 h 1403595"/>
                        <a:gd name="connsiteX1062" fmla="*/ 1351678 w 1649904"/>
                        <a:gd name="connsiteY1062" fmla="*/ 41051 h 1403595"/>
                        <a:gd name="connsiteX1063" fmla="*/ 1350471 w 1649904"/>
                        <a:gd name="connsiteY1063" fmla="*/ 36222 h 1403595"/>
                        <a:gd name="connsiteX1064" fmla="*/ 1354696 w 1649904"/>
                        <a:gd name="connsiteY1064" fmla="*/ 36825 h 1403595"/>
                        <a:gd name="connsiteX1065" fmla="*/ 1355904 w 1649904"/>
                        <a:gd name="connsiteY1065" fmla="*/ 32599 h 1403595"/>
                        <a:gd name="connsiteX1066" fmla="*/ 1360130 w 1649904"/>
                        <a:gd name="connsiteY1066" fmla="*/ 31996 h 1403595"/>
                        <a:gd name="connsiteX1067" fmla="*/ 1361337 w 1649904"/>
                        <a:gd name="connsiteY1067" fmla="*/ 35014 h 1403595"/>
                        <a:gd name="connsiteX1068" fmla="*/ 1366770 w 1649904"/>
                        <a:gd name="connsiteY1068" fmla="*/ 33807 h 1403595"/>
                        <a:gd name="connsiteX1069" fmla="*/ 1370996 w 1649904"/>
                        <a:gd name="connsiteY1069" fmla="*/ 35014 h 1403595"/>
                        <a:gd name="connsiteX1070" fmla="*/ 1372204 w 1649904"/>
                        <a:gd name="connsiteY1070" fmla="*/ 38636 h 1403595"/>
                        <a:gd name="connsiteX1071" fmla="*/ 1378241 w 1649904"/>
                        <a:gd name="connsiteY1071" fmla="*/ 45277 h 1403595"/>
                        <a:gd name="connsiteX1072" fmla="*/ 1382467 w 1649904"/>
                        <a:gd name="connsiteY1072" fmla="*/ 42862 h 1403595"/>
                        <a:gd name="connsiteX1073" fmla="*/ 1379448 w 1649904"/>
                        <a:gd name="connsiteY1073" fmla="*/ 38033 h 1403595"/>
                        <a:gd name="connsiteX1074" fmla="*/ 1379448 w 1649904"/>
                        <a:gd name="connsiteY1074" fmla="*/ 34410 h 1403595"/>
                        <a:gd name="connsiteX1075" fmla="*/ 1384881 w 1649904"/>
                        <a:gd name="connsiteY1075" fmla="*/ 33807 h 1403595"/>
                        <a:gd name="connsiteX1076" fmla="*/ 1385485 w 1649904"/>
                        <a:gd name="connsiteY1076" fmla="*/ 28373 h 1403595"/>
                        <a:gd name="connsiteX1077" fmla="*/ 1383070 w 1649904"/>
                        <a:gd name="connsiteY1077" fmla="*/ 25959 h 1403595"/>
                        <a:gd name="connsiteX1078" fmla="*/ 1381863 w 1649904"/>
                        <a:gd name="connsiteY1078" fmla="*/ 18714 h 1403595"/>
                        <a:gd name="connsiteX1079" fmla="*/ 1385485 w 1649904"/>
                        <a:gd name="connsiteY1079" fmla="*/ 17507 h 1403595"/>
                        <a:gd name="connsiteX1080" fmla="*/ 1388504 w 1649904"/>
                        <a:gd name="connsiteY1080" fmla="*/ 22337 h 1403595"/>
                        <a:gd name="connsiteX1081" fmla="*/ 1390918 w 1649904"/>
                        <a:gd name="connsiteY1081" fmla="*/ 19922 h 1403595"/>
                        <a:gd name="connsiteX1082" fmla="*/ 1392730 w 1649904"/>
                        <a:gd name="connsiteY1082" fmla="*/ 28373 h 1403595"/>
                        <a:gd name="connsiteX1083" fmla="*/ 1388504 w 1649904"/>
                        <a:gd name="connsiteY1083" fmla="*/ 28373 h 1403595"/>
                        <a:gd name="connsiteX1084" fmla="*/ 1389107 w 1649904"/>
                        <a:gd name="connsiteY1084" fmla="*/ 31392 h 1403595"/>
                        <a:gd name="connsiteX1085" fmla="*/ 1396352 w 1649904"/>
                        <a:gd name="connsiteY1085" fmla="*/ 32599 h 1403595"/>
                        <a:gd name="connsiteX1086" fmla="*/ 1396955 w 1649904"/>
                        <a:gd name="connsiteY1086" fmla="*/ 27770 h 1403595"/>
                        <a:gd name="connsiteX1087" fmla="*/ 1400578 w 1649904"/>
                        <a:gd name="connsiteY1087" fmla="*/ 22940 h 1403595"/>
                        <a:gd name="connsiteX1088" fmla="*/ 1406011 w 1649904"/>
                        <a:gd name="connsiteY1088" fmla="*/ 22940 h 1403595"/>
                        <a:gd name="connsiteX1089" fmla="*/ 1406615 w 1649904"/>
                        <a:gd name="connsiteY1089" fmla="*/ 17507 h 1403595"/>
                        <a:gd name="connsiteX1090" fmla="*/ 1411444 w 1649904"/>
                        <a:gd name="connsiteY1090" fmla="*/ 13885 h 1403595"/>
                        <a:gd name="connsiteX1091" fmla="*/ 1409633 w 1649904"/>
                        <a:gd name="connsiteY1091" fmla="*/ 7848 h 1403595"/>
                        <a:gd name="connsiteX1092" fmla="*/ 1414463 w 1649904"/>
                        <a:gd name="connsiteY1092" fmla="*/ 3018 h 1403595"/>
                        <a:gd name="connsiteX1093" fmla="*/ 1419896 w 1649904"/>
                        <a:gd name="connsiteY1093" fmla="*/ 9055 h 1403595"/>
                        <a:gd name="connsiteX1094" fmla="*/ 1422311 w 1649904"/>
                        <a:gd name="connsiteY1094" fmla="*/ 15092 h 1403595"/>
                        <a:gd name="connsiteX1095" fmla="*/ 1422311 w 1649904"/>
                        <a:gd name="connsiteY1095" fmla="*/ 17507 h 1403595"/>
                        <a:gd name="connsiteX1096" fmla="*/ 1427744 w 1649904"/>
                        <a:gd name="connsiteY1096" fmla="*/ 24751 h 1403595"/>
                        <a:gd name="connsiteX1097" fmla="*/ 1431366 w 1649904"/>
                        <a:gd name="connsiteY1097" fmla="*/ 30788 h 1403595"/>
                        <a:gd name="connsiteX1098" fmla="*/ 1432573 w 1649904"/>
                        <a:gd name="connsiteY1098" fmla="*/ 37429 h 1403595"/>
                        <a:gd name="connsiteX1099" fmla="*/ 1436799 w 1649904"/>
                        <a:gd name="connsiteY1099" fmla="*/ 39240 h 1403595"/>
                        <a:gd name="connsiteX1100" fmla="*/ 1440421 w 1649904"/>
                        <a:gd name="connsiteY1100" fmla="*/ 51918 h 1403595"/>
                        <a:gd name="connsiteX1101" fmla="*/ 1445855 w 1649904"/>
                        <a:gd name="connsiteY1101" fmla="*/ 55540 h 1403595"/>
                        <a:gd name="connsiteX1102" fmla="*/ 1447062 w 1649904"/>
                        <a:gd name="connsiteY1102" fmla="*/ 51918 h 1403595"/>
                        <a:gd name="connsiteX1103" fmla="*/ 1444044 w 1649904"/>
                        <a:gd name="connsiteY1103" fmla="*/ 45881 h 1403595"/>
                        <a:gd name="connsiteX1104" fmla="*/ 1441629 w 1649904"/>
                        <a:gd name="connsiteY1104" fmla="*/ 46484 h 1403595"/>
                        <a:gd name="connsiteX1105" fmla="*/ 1439818 w 1649904"/>
                        <a:gd name="connsiteY1105" fmla="*/ 37429 h 1403595"/>
                        <a:gd name="connsiteX1106" fmla="*/ 1449477 w 1649904"/>
                        <a:gd name="connsiteY1106" fmla="*/ 32599 h 1403595"/>
                        <a:gd name="connsiteX1107" fmla="*/ 1454910 w 1649904"/>
                        <a:gd name="connsiteY1107" fmla="*/ 45277 h 1403595"/>
                        <a:gd name="connsiteX1108" fmla="*/ 1454306 w 1649904"/>
                        <a:gd name="connsiteY1108" fmla="*/ 48296 h 1403595"/>
                        <a:gd name="connsiteX1109" fmla="*/ 1459136 w 1649904"/>
                        <a:gd name="connsiteY1109" fmla="*/ 53729 h 1403595"/>
                        <a:gd name="connsiteX1110" fmla="*/ 1460343 w 1649904"/>
                        <a:gd name="connsiteY1110" fmla="*/ 58558 h 1403595"/>
                        <a:gd name="connsiteX1111" fmla="*/ 1459136 w 1649904"/>
                        <a:gd name="connsiteY1111" fmla="*/ 61577 h 1403595"/>
                        <a:gd name="connsiteX1112" fmla="*/ 1460947 w 1649904"/>
                        <a:gd name="connsiteY1112" fmla="*/ 66407 h 1403595"/>
                        <a:gd name="connsiteX1113" fmla="*/ 1465173 w 1649904"/>
                        <a:gd name="connsiteY1113" fmla="*/ 69425 h 1403595"/>
                        <a:gd name="connsiteX1114" fmla="*/ 1466380 w 1649904"/>
                        <a:gd name="connsiteY1114" fmla="*/ 73651 h 1403595"/>
                        <a:gd name="connsiteX1115" fmla="*/ 1474229 w 1649904"/>
                        <a:gd name="connsiteY1115" fmla="*/ 74255 h 1403595"/>
                        <a:gd name="connsiteX1116" fmla="*/ 1479058 w 1649904"/>
                        <a:gd name="connsiteY1116" fmla="*/ 76066 h 1403595"/>
                        <a:gd name="connsiteX1117" fmla="*/ 1489321 w 1649904"/>
                        <a:gd name="connsiteY1117" fmla="*/ 77877 h 1403595"/>
                        <a:gd name="connsiteX1118" fmla="*/ 1494754 w 1649904"/>
                        <a:gd name="connsiteY1118" fmla="*/ 76669 h 1403595"/>
                        <a:gd name="connsiteX1119" fmla="*/ 1503206 w 1649904"/>
                        <a:gd name="connsiteY1119" fmla="*/ 81499 h 1403595"/>
                        <a:gd name="connsiteX1120" fmla="*/ 1506828 w 1649904"/>
                        <a:gd name="connsiteY1120" fmla="*/ 88140 h 1403595"/>
                        <a:gd name="connsiteX1121" fmla="*/ 1511658 w 1649904"/>
                        <a:gd name="connsiteY1121" fmla="*/ 89347 h 1403595"/>
                        <a:gd name="connsiteX1122" fmla="*/ 1520713 w 1649904"/>
                        <a:gd name="connsiteY1122" fmla="*/ 85121 h 1403595"/>
                        <a:gd name="connsiteX1123" fmla="*/ 1526147 w 1649904"/>
                        <a:gd name="connsiteY1123" fmla="*/ 83310 h 1403595"/>
                        <a:gd name="connsiteX1124" fmla="*/ 1530372 w 1649904"/>
                        <a:gd name="connsiteY1124" fmla="*/ 84518 h 1403595"/>
                        <a:gd name="connsiteX1125" fmla="*/ 1537617 w 1649904"/>
                        <a:gd name="connsiteY1125" fmla="*/ 80292 h 1403595"/>
                        <a:gd name="connsiteX1126" fmla="*/ 1543654 w 1649904"/>
                        <a:gd name="connsiteY1126" fmla="*/ 83310 h 1403595"/>
                        <a:gd name="connsiteX1127" fmla="*/ 1546672 w 1649904"/>
                        <a:gd name="connsiteY1127" fmla="*/ 83310 h 1403595"/>
                        <a:gd name="connsiteX1128" fmla="*/ 1551502 w 1649904"/>
                        <a:gd name="connsiteY1128" fmla="*/ 79688 h 1403595"/>
                        <a:gd name="connsiteX1129" fmla="*/ 1555124 w 1649904"/>
                        <a:gd name="connsiteY1129" fmla="*/ 81499 h 1403595"/>
                        <a:gd name="connsiteX1130" fmla="*/ 1561765 w 1649904"/>
                        <a:gd name="connsiteY1130" fmla="*/ 79084 h 1403595"/>
                        <a:gd name="connsiteX1131" fmla="*/ 1561161 w 1649904"/>
                        <a:gd name="connsiteY1131" fmla="*/ 75462 h 1403595"/>
                        <a:gd name="connsiteX1132" fmla="*/ 1564179 w 1649904"/>
                        <a:gd name="connsiteY1132" fmla="*/ 74858 h 1403595"/>
                        <a:gd name="connsiteX1133" fmla="*/ 1561765 w 1649904"/>
                        <a:gd name="connsiteY1133" fmla="*/ 63992 h 1403595"/>
                        <a:gd name="connsiteX1134" fmla="*/ 1567802 w 1649904"/>
                        <a:gd name="connsiteY1134" fmla="*/ 66407 h 1403595"/>
                        <a:gd name="connsiteX1135" fmla="*/ 1572631 w 1649904"/>
                        <a:gd name="connsiteY1135" fmla="*/ 59766 h 1403595"/>
                        <a:gd name="connsiteX1136" fmla="*/ 1577461 w 1649904"/>
                        <a:gd name="connsiteY1136" fmla="*/ 57955 h 1403595"/>
                        <a:gd name="connsiteX1137" fmla="*/ 1581687 w 1649904"/>
                        <a:gd name="connsiteY1137" fmla="*/ 53125 h 1403595"/>
                        <a:gd name="connsiteX1138" fmla="*/ 1578668 w 1649904"/>
                        <a:gd name="connsiteY1138" fmla="*/ 47692 h 1403595"/>
                        <a:gd name="connsiteX1139" fmla="*/ 1584101 w 1649904"/>
                        <a:gd name="connsiteY1139" fmla="*/ 41051 h 1403595"/>
                        <a:gd name="connsiteX1140" fmla="*/ 1582894 w 1649904"/>
                        <a:gd name="connsiteY1140" fmla="*/ 39240 h 1403595"/>
                        <a:gd name="connsiteX1141" fmla="*/ 1581083 w 1649904"/>
                        <a:gd name="connsiteY1141" fmla="*/ 37429 h 1403595"/>
                        <a:gd name="connsiteX1142" fmla="*/ 1580479 w 1649904"/>
                        <a:gd name="connsiteY1142" fmla="*/ 36222 h 1403595"/>
                        <a:gd name="connsiteX1143" fmla="*/ 1580479 w 1649904"/>
                        <a:gd name="connsiteY1143" fmla="*/ 35014 h 1403595"/>
                        <a:gd name="connsiteX1144" fmla="*/ 1578668 w 1649904"/>
                        <a:gd name="connsiteY1144" fmla="*/ 31392 h 1403595"/>
                        <a:gd name="connsiteX1145" fmla="*/ 1579876 w 1649904"/>
                        <a:gd name="connsiteY1145" fmla="*/ 31392 h 1403595"/>
                        <a:gd name="connsiteX1146" fmla="*/ 1579876 w 1649904"/>
                        <a:gd name="connsiteY1146" fmla="*/ 31996 h 1403595"/>
                        <a:gd name="connsiteX1147" fmla="*/ 1583498 w 1649904"/>
                        <a:gd name="connsiteY1147" fmla="*/ 34410 h 1403595"/>
                        <a:gd name="connsiteX1148" fmla="*/ 1590138 w 1649904"/>
                        <a:gd name="connsiteY1148" fmla="*/ 38033 h 1403595"/>
                        <a:gd name="connsiteX1149" fmla="*/ 1591346 w 1649904"/>
                        <a:gd name="connsiteY1149" fmla="*/ 35618 h 1403595"/>
                        <a:gd name="connsiteX1150" fmla="*/ 1591346 w 1649904"/>
                        <a:gd name="connsiteY1150" fmla="*/ 32599 h 1403595"/>
                        <a:gd name="connsiteX1151" fmla="*/ 1593761 w 1649904"/>
                        <a:gd name="connsiteY1151" fmla="*/ 29581 h 1403595"/>
                        <a:gd name="connsiteX1152" fmla="*/ 1595572 w 1649904"/>
                        <a:gd name="connsiteY1152" fmla="*/ 28373 h 1403595"/>
                        <a:gd name="connsiteX1153" fmla="*/ 1597987 w 1649904"/>
                        <a:gd name="connsiteY1153" fmla="*/ 25959 h 1403595"/>
                        <a:gd name="connsiteX1154" fmla="*/ 1605835 w 1649904"/>
                        <a:gd name="connsiteY1154" fmla="*/ 24148 h 1403595"/>
                        <a:gd name="connsiteX1155" fmla="*/ 1608249 w 1649904"/>
                        <a:gd name="connsiteY1155" fmla="*/ 21129 h 1403595"/>
                        <a:gd name="connsiteX1156" fmla="*/ 1610061 w 1649904"/>
                        <a:gd name="connsiteY1156" fmla="*/ 19922 h 1403595"/>
                        <a:gd name="connsiteX1157" fmla="*/ 1610664 w 1649904"/>
                        <a:gd name="connsiteY1157" fmla="*/ 21129 h 1403595"/>
                        <a:gd name="connsiteX1158" fmla="*/ 1612475 w 1649904"/>
                        <a:gd name="connsiteY1158" fmla="*/ 20525 h 1403595"/>
                        <a:gd name="connsiteX1159" fmla="*/ 1611268 w 1649904"/>
                        <a:gd name="connsiteY1159" fmla="*/ 26562 h 1403595"/>
                        <a:gd name="connsiteX1160" fmla="*/ 1614286 w 1649904"/>
                        <a:gd name="connsiteY1160" fmla="*/ 31392 h 1403595"/>
                        <a:gd name="connsiteX1161" fmla="*/ 1616701 w 1649904"/>
                        <a:gd name="connsiteY1161" fmla="*/ 27166 h 1403595"/>
                        <a:gd name="connsiteX1162" fmla="*/ 1618512 w 1649904"/>
                        <a:gd name="connsiteY1162" fmla="*/ 24148 h 1403595"/>
                        <a:gd name="connsiteX1163" fmla="*/ 1619116 w 1649904"/>
                        <a:gd name="connsiteY1163" fmla="*/ 22940 h 1403595"/>
                        <a:gd name="connsiteX1164" fmla="*/ 1621531 w 1649904"/>
                        <a:gd name="connsiteY1164" fmla="*/ 21733 h 1403595"/>
                        <a:gd name="connsiteX1165" fmla="*/ 1622135 w 1649904"/>
                        <a:gd name="connsiteY1165" fmla="*/ 22337 h 1403595"/>
                        <a:gd name="connsiteX1166" fmla="*/ 1622738 w 1649904"/>
                        <a:gd name="connsiteY1166" fmla="*/ 23544 h 1403595"/>
                        <a:gd name="connsiteX1167" fmla="*/ 1623946 w 1649904"/>
                        <a:gd name="connsiteY1167" fmla="*/ 21733 h 1403595"/>
                        <a:gd name="connsiteX1168" fmla="*/ 1626360 w 1649904"/>
                        <a:gd name="connsiteY1168" fmla="*/ 21733 h 1403595"/>
                        <a:gd name="connsiteX1169" fmla="*/ 1628171 w 1649904"/>
                        <a:gd name="connsiteY1169" fmla="*/ 22940 h 1403595"/>
                        <a:gd name="connsiteX1170" fmla="*/ 1629983 w 1649904"/>
                        <a:gd name="connsiteY1170" fmla="*/ 19922 h 1403595"/>
                        <a:gd name="connsiteX1171" fmla="*/ 1625757 w 1649904"/>
                        <a:gd name="connsiteY1171" fmla="*/ 15696 h 1403595"/>
                        <a:gd name="connsiteX1172" fmla="*/ 1623946 w 1649904"/>
                        <a:gd name="connsiteY1172" fmla="*/ 17507 h 1403595"/>
                        <a:gd name="connsiteX1173" fmla="*/ 1621531 w 1649904"/>
                        <a:gd name="connsiteY1173" fmla="*/ 18111 h 1403595"/>
                        <a:gd name="connsiteX1174" fmla="*/ 1620323 w 1649904"/>
                        <a:gd name="connsiteY1174" fmla="*/ 14489 h 1403595"/>
                        <a:gd name="connsiteX1175" fmla="*/ 1617909 w 1649904"/>
                        <a:gd name="connsiteY1175" fmla="*/ 13885 h 1403595"/>
                        <a:gd name="connsiteX1176" fmla="*/ 1616098 w 1649904"/>
                        <a:gd name="connsiteY1176" fmla="*/ 9055 h 1403595"/>
                        <a:gd name="connsiteX1177" fmla="*/ 1622738 w 1649904"/>
                        <a:gd name="connsiteY1177" fmla="*/ 7848 h 1403595"/>
                        <a:gd name="connsiteX1178" fmla="*/ 1626360 w 1649904"/>
                        <a:gd name="connsiteY1178" fmla="*/ 7848 h 1403595"/>
                        <a:gd name="connsiteX1179" fmla="*/ 1629379 w 1649904"/>
                        <a:gd name="connsiteY1179" fmla="*/ 7244 h 1403595"/>
                        <a:gd name="connsiteX1180" fmla="*/ 1630586 w 1649904"/>
                        <a:gd name="connsiteY1180" fmla="*/ 4830 h 1403595"/>
                        <a:gd name="connsiteX1181" fmla="*/ 1629983 w 1649904"/>
                        <a:gd name="connsiteY1181" fmla="*/ 0 h 1403595"/>
                        <a:gd name="connsiteX1182" fmla="*/ 1633605 w 1649904"/>
                        <a:gd name="connsiteY1182" fmla="*/ 1207 h 1403595"/>
                        <a:gd name="connsiteX1183" fmla="*/ 1636623 w 1649904"/>
                        <a:gd name="connsiteY1183" fmla="*/ 1207 h 1403595"/>
                        <a:gd name="connsiteX1184" fmla="*/ 1637830 w 1649904"/>
                        <a:gd name="connsiteY1184" fmla="*/ 1207 h 1403595"/>
                        <a:gd name="connsiteX1185" fmla="*/ 1636623 w 1649904"/>
                        <a:gd name="connsiteY1185" fmla="*/ 6641 h 1403595"/>
                        <a:gd name="connsiteX1186" fmla="*/ 1636019 w 1649904"/>
                        <a:gd name="connsiteY1186" fmla="*/ 7244 h 1403595"/>
                        <a:gd name="connsiteX1187" fmla="*/ 1637227 w 1649904"/>
                        <a:gd name="connsiteY1187" fmla="*/ 10263 h 1403595"/>
                        <a:gd name="connsiteX1188" fmla="*/ 1636623 w 1649904"/>
                        <a:gd name="connsiteY1188" fmla="*/ 10263 h 1403595"/>
                        <a:gd name="connsiteX1189" fmla="*/ 1641453 w 1649904"/>
                        <a:gd name="connsiteY1189" fmla="*/ 13281 h 1403595"/>
                        <a:gd name="connsiteX1190" fmla="*/ 1643867 w 1649904"/>
                        <a:gd name="connsiteY1190" fmla="*/ 14489 h 1403595"/>
                        <a:gd name="connsiteX1191" fmla="*/ 1649904 w 1649904"/>
                        <a:gd name="connsiteY1191" fmla="*/ 18714 h 1403595"/>
                        <a:gd name="connsiteX1192" fmla="*/ 1634812 w 1649904"/>
                        <a:gd name="connsiteY1192" fmla="*/ 39844 h 1403595"/>
                        <a:gd name="connsiteX1193" fmla="*/ 1629983 w 1649904"/>
                        <a:gd name="connsiteY1193" fmla="*/ 41655 h 1403595"/>
                        <a:gd name="connsiteX1194" fmla="*/ 1631190 w 1649904"/>
                        <a:gd name="connsiteY1194" fmla="*/ 44673 h 1403595"/>
                        <a:gd name="connsiteX1195" fmla="*/ 1619720 w 1649904"/>
                        <a:gd name="connsiteY1195" fmla="*/ 55540 h 1403595"/>
                        <a:gd name="connsiteX1196" fmla="*/ 1614286 w 1649904"/>
                        <a:gd name="connsiteY1196" fmla="*/ 61577 h 1403595"/>
                        <a:gd name="connsiteX1197" fmla="*/ 1611872 w 1649904"/>
                        <a:gd name="connsiteY1197" fmla="*/ 69425 h 1403595"/>
                        <a:gd name="connsiteX1198" fmla="*/ 1607646 w 1649904"/>
                        <a:gd name="connsiteY1198" fmla="*/ 73651 h 1403595"/>
                        <a:gd name="connsiteX1199" fmla="*/ 1607646 w 1649904"/>
                        <a:gd name="connsiteY1199" fmla="*/ 78481 h 1403595"/>
                        <a:gd name="connsiteX1200" fmla="*/ 1602816 w 1649904"/>
                        <a:gd name="connsiteY1200" fmla="*/ 83914 h 1403595"/>
                        <a:gd name="connsiteX1201" fmla="*/ 1594364 w 1649904"/>
                        <a:gd name="connsiteY1201" fmla="*/ 90555 h 1403595"/>
                        <a:gd name="connsiteX1202" fmla="*/ 1584101 w 1649904"/>
                        <a:gd name="connsiteY1202" fmla="*/ 103836 h 1403595"/>
                        <a:gd name="connsiteX1203" fmla="*/ 1584101 w 1649904"/>
                        <a:gd name="connsiteY1203" fmla="*/ 107458 h 1403595"/>
                        <a:gd name="connsiteX1204" fmla="*/ 1567802 w 1649904"/>
                        <a:gd name="connsiteY1204" fmla="*/ 123758 h 1403595"/>
                        <a:gd name="connsiteX1205" fmla="*/ 1566594 w 1649904"/>
                        <a:gd name="connsiteY1205" fmla="*/ 130398 h 1403595"/>
                        <a:gd name="connsiteX1206" fmla="*/ 1552105 w 1649904"/>
                        <a:gd name="connsiteY1206" fmla="*/ 142472 h 1403595"/>
                        <a:gd name="connsiteX1207" fmla="*/ 1538220 w 1649904"/>
                        <a:gd name="connsiteY1207" fmla="*/ 155754 h 1403595"/>
                        <a:gd name="connsiteX1208" fmla="*/ 1524335 w 1649904"/>
                        <a:gd name="connsiteY1208" fmla="*/ 169639 h 1403595"/>
                        <a:gd name="connsiteX1209" fmla="*/ 1518902 w 1649904"/>
                        <a:gd name="connsiteY1209" fmla="*/ 180505 h 1403595"/>
                        <a:gd name="connsiteX1210" fmla="*/ 1519506 w 1649904"/>
                        <a:gd name="connsiteY1210" fmla="*/ 183524 h 1403595"/>
                        <a:gd name="connsiteX1211" fmla="*/ 1507432 w 1649904"/>
                        <a:gd name="connsiteY1211" fmla="*/ 191372 h 1403595"/>
                        <a:gd name="connsiteX1212" fmla="*/ 1495358 w 1649904"/>
                        <a:gd name="connsiteY1212" fmla="*/ 197409 h 1403595"/>
                        <a:gd name="connsiteX1213" fmla="*/ 1482680 w 1649904"/>
                        <a:gd name="connsiteY1213" fmla="*/ 204653 h 1403595"/>
                        <a:gd name="connsiteX1214" fmla="*/ 1469399 w 1649904"/>
                        <a:gd name="connsiteY1214" fmla="*/ 208879 h 1403595"/>
                        <a:gd name="connsiteX1215" fmla="*/ 1464569 w 1649904"/>
                        <a:gd name="connsiteY1215" fmla="*/ 213105 h 1403595"/>
                        <a:gd name="connsiteX1216" fmla="*/ 1448873 w 1649904"/>
                        <a:gd name="connsiteY1216" fmla="*/ 219746 h 1403595"/>
                        <a:gd name="connsiteX1217" fmla="*/ 1433781 w 1649904"/>
                        <a:gd name="connsiteY1217" fmla="*/ 227594 h 1403595"/>
                        <a:gd name="connsiteX1218" fmla="*/ 1424725 w 1649904"/>
                        <a:gd name="connsiteY1218" fmla="*/ 233027 h 1403595"/>
                        <a:gd name="connsiteX1219" fmla="*/ 1419292 w 1649904"/>
                        <a:gd name="connsiteY1219" fmla="*/ 237856 h 1403595"/>
                        <a:gd name="connsiteX1220" fmla="*/ 1404200 w 1649904"/>
                        <a:gd name="connsiteY1220" fmla="*/ 248119 h 1403595"/>
                        <a:gd name="connsiteX1221" fmla="*/ 1402389 w 1649904"/>
                        <a:gd name="connsiteY1221" fmla="*/ 251741 h 1403595"/>
                        <a:gd name="connsiteX1222" fmla="*/ 1402389 w 1649904"/>
                        <a:gd name="connsiteY1222" fmla="*/ 254760 h 1403595"/>
                        <a:gd name="connsiteX1223" fmla="*/ 1396352 w 1649904"/>
                        <a:gd name="connsiteY1223" fmla="*/ 262608 h 1403595"/>
                        <a:gd name="connsiteX1224" fmla="*/ 1387296 w 1649904"/>
                        <a:gd name="connsiteY1224" fmla="*/ 267438 h 1403595"/>
                        <a:gd name="connsiteX1225" fmla="*/ 1380052 w 1649904"/>
                        <a:gd name="connsiteY1225" fmla="*/ 272871 h 1403595"/>
                        <a:gd name="connsiteX1226" fmla="*/ 1380656 w 1649904"/>
                        <a:gd name="connsiteY1226" fmla="*/ 275889 h 1403595"/>
                        <a:gd name="connsiteX1227" fmla="*/ 1378241 w 1649904"/>
                        <a:gd name="connsiteY1227" fmla="*/ 278908 h 1403595"/>
                        <a:gd name="connsiteX1228" fmla="*/ 1373411 w 1649904"/>
                        <a:gd name="connsiteY1228" fmla="*/ 282530 h 1403595"/>
                        <a:gd name="connsiteX1229" fmla="*/ 1371600 w 1649904"/>
                        <a:gd name="connsiteY1229" fmla="*/ 292793 h 1403595"/>
                        <a:gd name="connsiteX1230" fmla="*/ 1367374 w 1649904"/>
                        <a:gd name="connsiteY1230" fmla="*/ 296415 h 1403595"/>
                        <a:gd name="connsiteX1231" fmla="*/ 1366167 w 1649904"/>
                        <a:gd name="connsiteY1231" fmla="*/ 299434 h 1403595"/>
                        <a:gd name="connsiteX1232" fmla="*/ 1360130 w 1649904"/>
                        <a:gd name="connsiteY1232" fmla="*/ 304263 h 1403595"/>
                        <a:gd name="connsiteX1233" fmla="*/ 1357111 w 1649904"/>
                        <a:gd name="connsiteY1233" fmla="*/ 311508 h 1403595"/>
                        <a:gd name="connsiteX1234" fmla="*/ 1351678 w 1649904"/>
                        <a:gd name="connsiteY1234" fmla="*/ 314526 h 1403595"/>
                        <a:gd name="connsiteX1235" fmla="*/ 1348659 w 1649904"/>
                        <a:gd name="connsiteY1235" fmla="*/ 317545 h 1403595"/>
                        <a:gd name="connsiteX1236" fmla="*/ 1348056 w 1649904"/>
                        <a:gd name="connsiteY1236" fmla="*/ 321771 h 1403595"/>
                        <a:gd name="connsiteX1237" fmla="*/ 1340208 w 1649904"/>
                        <a:gd name="connsiteY1237" fmla="*/ 328411 h 1403595"/>
                        <a:gd name="connsiteX1238" fmla="*/ 1336585 w 1649904"/>
                        <a:gd name="connsiteY1238" fmla="*/ 330826 h 1403595"/>
                        <a:gd name="connsiteX1239" fmla="*/ 1335378 w 1649904"/>
                        <a:gd name="connsiteY1239" fmla="*/ 335656 h 1403595"/>
                        <a:gd name="connsiteX1240" fmla="*/ 1331152 w 1649904"/>
                        <a:gd name="connsiteY1240" fmla="*/ 339278 h 1403595"/>
                        <a:gd name="connsiteX1241" fmla="*/ 1323304 w 1649904"/>
                        <a:gd name="connsiteY1241" fmla="*/ 343503 h 1403595"/>
                        <a:gd name="connsiteX1242" fmla="*/ 1320286 w 1649904"/>
                        <a:gd name="connsiteY1242" fmla="*/ 346522 h 1403595"/>
                        <a:gd name="connsiteX1243" fmla="*/ 1308212 w 1649904"/>
                        <a:gd name="connsiteY1243" fmla="*/ 350144 h 1403595"/>
                        <a:gd name="connsiteX1244" fmla="*/ 1303382 w 1649904"/>
                        <a:gd name="connsiteY1244" fmla="*/ 352559 h 1403595"/>
                        <a:gd name="connsiteX1245" fmla="*/ 1293723 w 1649904"/>
                        <a:gd name="connsiteY1245" fmla="*/ 356785 h 1403595"/>
                        <a:gd name="connsiteX1246" fmla="*/ 1288290 w 1649904"/>
                        <a:gd name="connsiteY1246" fmla="*/ 359803 h 1403595"/>
                        <a:gd name="connsiteX1247" fmla="*/ 1284064 w 1649904"/>
                        <a:gd name="connsiteY1247" fmla="*/ 366444 h 1403595"/>
                        <a:gd name="connsiteX1248" fmla="*/ 1277423 w 1649904"/>
                        <a:gd name="connsiteY1248" fmla="*/ 368255 h 1403595"/>
                        <a:gd name="connsiteX1249" fmla="*/ 1271386 w 1649904"/>
                        <a:gd name="connsiteY1249" fmla="*/ 371877 h 1403595"/>
                        <a:gd name="connsiteX1250" fmla="*/ 1262934 w 1649904"/>
                        <a:gd name="connsiteY1250" fmla="*/ 375499 h 1403595"/>
                        <a:gd name="connsiteX1251" fmla="*/ 1259916 w 1649904"/>
                        <a:gd name="connsiteY1251" fmla="*/ 377914 h 1403595"/>
                        <a:gd name="connsiteX1252" fmla="*/ 1253879 w 1649904"/>
                        <a:gd name="connsiteY1252" fmla="*/ 379725 h 1403595"/>
                        <a:gd name="connsiteX1253" fmla="*/ 1236976 w 1649904"/>
                        <a:gd name="connsiteY1253" fmla="*/ 387573 h 1403595"/>
                        <a:gd name="connsiteX1254" fmla="*/ 1225505 w 1649904"/>
                        <a:gd name="connsiteY1254" fmla="*/ 393610 h 1403595"/>
                        <a:gd name="connsiteX1255" fmla="*/ 1209205 w 1649904"/>
                        <a:gd name="connsiteY1255" fmla="*/ 403270 h 1403595"/>
                        <a:gd name="connsiteX1256" fmla="*/ 1190491 w 1649904"/>
                        <a:gd name="connsiteY1256" fmla="*/ 415344 h 1403595"/>
                        <a:gd name="connsiteX1257" fmla="*/ 1182039 w 1649904"/>
                        <a:gd name="connsiteY1257" fmla="*/ 421381 h 1403595"/>
                        <a:gd name="connsiteX1258" fmla="*/ 1171173 w 1649904"/>
                        <a:gd name="connsiteY1258" fmla="*/ 430436 h 1403595"/>
                        <a:gd name="connsiteX1259" fmla="*/ 1148836 w 1649904"/>
                        <a:gd name="connsiteY1259" fmla="*/ 452169 h 1403595"/>
                        <a:gd name="connsiteX1260" fmla="*/ 1143403 w 1649904"/>
                        <a:gd name="connsiteY1260" fmla="*/ 458810 h 1403595"/>
                        <a:gd name="connsiteX1261" fmla="*/ 1137969 w 1649904"/>
                        <a:gd name="connsiteY1261" fmla="*/ 469072 h 1403595"/>
                        <a:gd name="connsiteX1262" fmla="*/ 1139177 w 1649904"/>
                        <a:gd name="connsiteY1262" fmla="*/ 472695 h 1403595"/>
                        <a:gd name="connsiteX1263" fmla="*/ 1136158 w 1649904"/>
                        <a:gd name="connsiteY1263" fmla="*/ 476921 h 1403595"/>
                        <a:gd name="connsiteX1264" fmla="*/ 1136762 w 1649904"/>
                        <a:gd name="connsiteY1264" fmla="*/ 480543 h 1403595"/>
                        <a:gd name="connsiteX1265" fmla="*/ 1132536 w 1649904"/>
                        <a:gd name="connsiteY1265" fmla="*/ 481750 h 1403595"/>
                        <a:gd name="connsiteX1266" fmla="*/ 1132536 w 1649904"/>
                        <a:gd name="connsiteY1266" fmla="*/ 487787 h 1403595"/>
                        <a:gd name="connsiteX1267" fmla="*/ 1136158 w 1649904"/>
                        <a:gd name="connsiteY1267" fmla="*/ 494428 h 1403595"/>
                        <a:gd name="connsiteX1268" fmla="*/ 1138573 w 1649904"/>
                        <a:gd name="connsiteY1268" fmla="*/ 493824 h 1403595"/>
                        <a:gd name="connsiteX1269" fmla="*/ 1145214 w 1649904"/>
                        <a:gd name="connsiteY1269" fmla="*/ 498654 h 1403595"/>
                        <a:gd name="connsiteX1270" fmla="*/ 1150043 w 1649904"/>
                        <a:gd name="connsiteY1270" fmla="*/ 498654 h 1403595"/>
                        <a:gd name="connsiteX1271" fmla="*/ 1154873 w 1649904"/>
                        <a:gd name="connsiteY1271" fmla="*/ 500465 h 1403595"/>
                        <a:gd name="connsiteX1272" fmla="*/ 1153062 w 1649904"/>
                        <a:gd name="connsiteY1272" fmla="*/ 505898 h 1403595"/>
                        <a:gd name="connsiteX1273" fmla="*/ 1154269 w 1649904"/>
                        <a:gd name="connsiteY1273" fmla="*/ 508313 h 1403595"/>
                        <a:gd name="connsiteX1274" fmla="*/ 1151251 w 1649904"/>
                        <a:gd name="connsiteY1274" fmla="*/ 520991 h 1403595"/>
                        <a:gd name="connsiteX1275" fmla="*/ 1151251 w 1649904"/>
                        <a:gd name="connsiteY1275" fmla="*/ 524613 h 1403595"/>
                        <a:gd name="connsiteX1276" fmla="*/ 1146421 w 1649904"/>
                        <a:gd name="connsiteY1276" fmla="*/ 525217 h 1403595"/>
                        <a:gd name="connsiteX1277" fmla="*/ 1142195 w 1649904"/>
                        <a:gd name="connsiteY1277" fmla="*/ 529442 h 140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Lst>
                      <a:rect l="l" t="t" r="r" b="b"/>
                      <a:pathLst>
                        <a:path w="1649904" h="1403595">
                          <a:moveTo>
                            <a:pt x="699081" y="1190491"/>
                          </a:moveTo>
                          <a:lnTo>
                            <a:pt x="702704" y="1196528"/>
                          </a:lnTo>
                          <a:lnTo>
                            <a:pt x="699685" y="1204979"/>
                          </a:lnTo>
                          <a:lnTo>
                            <a:pt x="694855" y="1198943"/>
                          </a:lnTo>
                          <a:lnTo>
                            <a:pt x="696063" y="1194717"/>
                          </a:lnTo>
                          <a:lnTo>
                            <a:pt x="699081" y="1190491"/>
                          </a:lnTo>
                          <a:close/>
                          <a:moveTo>
                            <a:pt x="1134347" y="534272"/>
                          </a:moveTo>
                          <a:lnTo>
                            <a:pt x="1139780" y="532461"/>
                          </a:lnTo>
                          <a:lnTo>
                            <a:pt x="1145817" y="531254"/>
                          </a:lnTo>
                          <a:lnTo>
                            <a:pt x="1149439" y="527028"/>
                          </a:lnTo>
                          <a:lnTo>
                            <a:pt x="1151251" y="531254"/>
                          </a:lnTo>
                          <a:lnTo>
                            <a:pt x="1150647" y="535479"/>
                          </a:lnTo>
                          <a:lnTo>
                            <a:pt x="1146421" y="542724"/>
                          </a:lnTo>
                          <a:lnTo>
                            <a:pt x="1146421" y="549968"/>
                          </a:lnTo>
                          <a:lnTo>
                            <a:pt x="1142195" y="551175"/>
                          </a:lnTo>
                          <a:lnTo>
                            <a:pt x="1139177" y="544535"/>
                          </a:lnTo>
                          <a:lnTo>
                            <a:pt x="1133743" y="542120"/>
                          </a:lnTo>
                          <a:lnTo>
                            <a:pt x="1135554" y="538498"/>
                          </a:lnTo>
                          <a:lnTo>
                            <a:pt x="1134347" y="534272"/>
                          </a:lnTo>
                          <a:close/>
                          <a:moveTo>
                            <a:pt x="1142195" y="529442"/>
                          </a:moveTo>
                          <a:lnTo>
                            <a:pt x="1138573" y="527631"/>
                          </a:lnTo>
                          <a:lnTo>
                            <a:pt x="1125895" y="528235"/>
                          </a:lnTo>
                          <a:lnTo>
                            <a:pt x="1121066" y="524613"/>
                          </a:lnTo>
                          <a:lnTo>
                            <a:pt x="1117443" y="528839"/>
                          </a:lnTo>
                          <a:lnTo>
                            <a:pt x="1120462" y="530650"/>
                          </a:lnTo>
                          <a:lnTo>
                            <a:pt x="1125292" y="530046"/>
                          </a:lnTo>
                          <a:lnTo>
                            <a:pt x="1131329" y="534272"/>
                          </a:lnTo>
                          <a:lnTo>
                            <a:pt x="1133743" y="534272"/>
                          </a:lnTo>
                          <a:lnTo>
                            <a:pt x="1134347" y="539705"/>
                          </a:lnTo>
                          <a:lnTo>
                            <a:pt x="1133140" y="542120"/>
                          </a:lnTo>
                          <a:lnTo>
                            <a:pt x="1137969" y="545742"/>
                          </a:lnTo>
                          <a:lnTo>
                            <a:pt x="1142195" y="555401"/>
                          </a:lnTo>
                          <a:lnTo>
                            <a:pt x="1140384" y="559627"/>
                          </a:lnTo>
                          <a:lnTo>
                            <a:pt x="1137969" y="559627"/>
                          </a:lnTo>
                          <a:lnTo>
                            <a:pt x="1134347" y="564457"/>
                          </a:lnTo>
                          <a:lnTo>
                            <a:pt x="1126499" y="567475"/>
                          </a:lnTo>
                          <a:lnTo>
                            <a:pt x="1095710" y="583171"/>
                          </a:lnTo>
                          <a:lnTo>
                            <a:pt x="1086655" y="588605"/>
                          </a:lnTo>
                          <a:lnTo>
                            <a:pt x="1069148" y="597660"/>
                          </a:lnTo>
                          <a:lnTo>
                            <a:pt x="1058281" y="599471"/>
                          </a:lnTo>
                          <a:lnTo>
                            <a:pt x="1048018" y="603093"/>
                          </a:lnTo>
                          <a:lnTo>
                            <a:pt x="1034133" y="610941"/>
                          </a:lnTo>
                          <a:lnTo>
                            <a:pt x="1022663" y="615771"/>
                          </a:lnTo>
                          <a:lnTo>
                            <a:pt x="1016022" y="611545"/>
                          </a:lnTo>
                          <a:lnTo>
                            <a:pt x="1008174" y="610941"/>
                          </a:lnTo>
                          <a:lnTo>
                            <a:pt x="990063" y="608527"/>
                          </a:lnTo>
                          <a:lnTo>
                            <a:pt x="986441" y="605508"/>
                          </a:lnTo>
                          <a:lnTo>
                            <a:pt x="979197" y="606716"/>
                          </a:lnTo>
                          <a:lnTo>
                            <a:pt x="971349" y="606716"/>
                          </a:lnTo>
                          <a:lnTo>
                            <a:pt x="955653" y="609130"/>
                          </a:lnTo>
                          <a:lnTo>
                            <a:pt x="940560" y="615167"/>
                          </a:lnTo>
                          <a:lnTo>
                            <a:pt x="932712" y="619997"/>
                          </a:lnTo>
                          <a:lnTo>
                            <a:pt x="924864" y="629052"/>
                          </a:lnTo>
                          <a:lnTo>
                            <a:pt x="919431" y="637504"/>
                          </a:lnTo>
                          <a:lnTo>
                            <a:pt x="917016" y="644749"/>
                          </a:lnTo>
                          <a:lnTo>
                            <a:pt x="916412" y="651389"/>
                          </a:lnTo>
                          <a:lnTo>
                            <a:pt x="913394" y="660445"/>
                          </a:lnTo>
                          <a:lnTo>
                            <a:pt x="903735" y="678555"/>
                          </a:lnTo>
                          <a:lnTo>
                            <a:pt x="903131" y="683385"/>
                          </a:lnTo>
                          <a:lnTo>
                            <a:pt x="904338" y="688215"/>
                          </a:lnTo>
                          <a:lnTo>
                            <a:pt x="901320" y="690629"/>
                          </a:lnTo>
                          <a:lnTo>
                            <a:pt x="892868" y="697270"/>
                          </a:lnTo>
                          <a:lnTo>
                            <a:pt x="884416" y="707533"/>
                          </a:lnTo>
                          <a:lnTo>
                            <a:pt x="878983" y="713570"/>
                          </a:lnTo>
                          <a:lnTo>
                            <a:pt x="874154" y="719003"/>
                          </a:lnTo>
                          <a:lnTo>
                            <a:pt x="873550" y="725040"/>
                          </a:lnTo>
                          <a:lnTo>
                            <a:pt x="875965" y="729266"/>
                          </a:lnTo>
                          <a:lnTo>
                            <a:pt x="875965" y="734699"/>
                          </a:lnTo>
                          <a:lnTo>
                            <a:pt x="874154" y="735907"/>
                          </a:lnTo>
                          <a:lnTo>
                            <a:pt x="861476" y="743151"/>
                          </a:lnTo>
                          <a:lnTo>
                            <a:pt x="857250" y="742548"/>
                          </a:lnTo>
                          <a:lnTo>
                            <a:pt x="840950" y="744962"/>
                          </a:lnTo>
                          <a:lnTo>
                            <a:pt x="837932" y="744359"/>
                          </a:lnTo>
                          <a:lnTo>
                            <a:pt x="833706" y="737718"/>
                          </a:lnTo>
                          <a:lnTo>
                            <a:pt x="835517" y="734096"/>
                          </a:lnTo>
                          <a:lnTo>
                            <a:pt x="831895" y="723833"/>
                          </a:lnTo>
                          <a:lnTo>
                            <a:pt x="835517" y="722022"/>
                          </a:lnTo>
                          <a:lnTo>
                            <a:pt x="836121" y="719003"/>
                          </a:lnTo>
                          <a:lnTo>
                            <a:pt x="830687" y="712363"/>
                          </a:lnTo>
                          <a:lnTo>
                            <a:pt x="814991" y="708137"/>
                          </a:lnTo>
                          <a:lnTo>
                            <a:pt x="809558" y="708137"/>
                          </a:lnTo>
                          <a:lnTo>
                            <a:pt x="801106" y="708740"/>
                          </a:lnTo>
                          <a:lnTo>
                            <a:pt x="785410" y="712363"/>
                          </a:lnTo>
                          <a:lnTo>
                            <a:pt x="773336" y="716588"/>
                          </a:lnTo>
                          <a:lnTo>
                            <a:pt x="761262" y="722022"/>
                          </a:lnTo>
                          <a:lnTo>
                            <a:pt x="747377" y="730474"/>
                          </a:lnTo>
                          <a:lnTo>
                            <a:pt x="738322" y="736511"/>
                          </a:lnTo>
                          <a:lnTo>
                            <a:pt x="732888" y="742548"/>
                          </a:lnTo>
                          <a:lnTo>
                            <a:pt x="724437" y="752810"/>
                          </a:lnTo>
                          <a:lnTo>
                            <a:pt x="717192" y="767903"/>
                          </a:lnTo>
                          <a:lnTo>
                            <a:pt x="714777" y="778165"/>
                          </a:lnTo>
                          <a:lnTo>
                            <a:pt x="715381" y="780580"/>
                          </a:lnTo>
                          <a:lnTo>
                            <a:pt x="712966" y="786013"/>
                          </a:lnTo>
                          <a:lnTo>
                            <a:pt x="709948" y="796880"/>
                          </a:lnTo>
                          <a:lnTo>
                            <a:pt x="694855" y="816198"/>
                          </a:lnTo>
                          <a:lnTo>
                            <a:pt x="691233" y="822839"/>
                          </a:lnTo>
                          <a:lnTo>
                            <a:pt x="688215" y="829480"/>
                          </a:lnTo>
                          <a:lnTo>
                            <a:pt x="685800" y="840346"/>
                          </a:lnTo>
                          <a:lnTo>
                            <a:pt x="686404" y="850006"/>
                          </a:lnTo>
                          <a:lnTo>
                            <a:pt x="685800" y="854835"/>
                          </a:lnTo>
                          <a:lnTo>
                            <a:pt x="682178" y="863287"/>
                          </a:lnTo>
                          <a:lnTo>
                            <a:pt x="678556" y="877776"/>
                          </a:lnTo>
                          <a:lnTo>
                            <a:pt x="679159" y="890453"/>
                          </a:lnTo>
                          <a:lnTo>
                            <a:pt x="682781" y="912186"/>
                          </a:lnTo>
                          <a:lnTo>
                            <a:pt x="685800" y="920034"/>
                          </a:lnTo>
                          <a:lnTo>
                            <a:pt x="686404" y="934523"/>
                          </a:lnTo>
                          <a:lnTo>
                            <a:pt x="689422" y="945993"/>
                          </a:lnTo>
                          <a:lnTo>
                            <a:pt x="691233" y="951427"/>
                          </a:lnTo>
                          <a:lnTo>
                            <a:pt x="697874" y="960482"/>
                          </a:lnTo>
                          <a:lnTo>
                            <a:pt x="702704" y="977386"/>
                          </a:lnTo>
                          <a:lnTo>
                            <a:pt x="703911" y="979800"/>
                          </a:lnTo>
                          <a:lnTo>
                            <a:pt x="709344" y="983423"/>
                          </a:lnTo>
                          <a:lnTo>
                            <a:pt x="709344" y="986441"/>
                          </a:lnTo>
                          <a:lnTo>
                            <a:pt x="705722" y="996704"/>
                          </a:lnTo>
                          <a:lnTo>
                            <a:pt x="703911" y="1019041"/>
                          </a:lnTo>
                          <a:lnTo>
                            <a:pt x="703307" y="1032926"/>
                          </a:lnTo>
                          <a:lnTo>
                            <a:pt x="698478" y="1045603"/>
                          </a:lnTo>
                          <a:lnTo>
                            <a:pt x="696667" y="1052244"/>
                          </a:lnTo>
                          <a:lnTo>
                            <a:pt x="694855" y="1064318"/>
                          </a:lnTo>
                          <a:lnTo>
                            <a:pt x="694855" y="1073977"/>
                          </a:lnTo>
                          <a:lnTo>
                            <a:pt x="696063" y="1087862"/>
                          </a:lnTo>
                          <a:lnTo>
                            <a:pt x="699081" y="1103558"/>
                          </a:lnTo>
                          <a:lnTo>
                            <a:pt x="700892" y="1109595"/>
                          </a:lnTo>
                          <a:lnTo>
                            <a:pt x="703911" y="1112614"/>
                          </a:lnTo>
                          <a:lnTo>
                            <a:pt x="708741" y="1125291"/>
                          </a:lnTo>
                          <a:lnTo>
                            <a:pt x="713570" y="1135554"/>
                          </a:lnTo>
                          <a:lnTo>
                            <a:pt x="717192" y="1145213"/>
                          </a:lnTo>
                          <a:lnTo>
                            <a:pt x="719003" y="1147628"/>
                          </a:lnTo>
                          <a:lnTo>
                            <a:pt x="720211" y="1155476"/>
                          </a:lnTo>
                          <a:lnTo>
                            <a:pt x="717192" y="1170569"/>
                          </a:lnTo>
                          <a:lnTo>
                            <a:pt x="716588" y="1179624"/>
                          </a:lnTo>
                          <a:lnTo>
                            <a:pt x="718400" y="1191698"/>
                          </a:lnTo>
                          <a:lnTo>
                            <a:pt x="724437" y="1203168"/>
                          </a:lnTo>
                          <a:lnTo>
                            <a:pt x="730474" y="1221279"/>
                          </a:lnTo>
                          <a:lnTo>
                            <a:pt x="733492" y="1227316"/>
                          </a:lnTo>
                          <a:lnTo>
                            <a:pt x="728662" y="1226712"/>
                          </a:lnTo>
                          <a:lnTo>
                            <a:pt x="726248" y="1215846"/>
                          </a:lnTo>
                          <a:lnTo>
                            <a:pt x="724437" y="1212224"/>
                          </a:lnTo>
                          <a:lnTo>
                            <a:pt x="722625" y="1202565"/>
                          </a:lnTo>
                          <a:lnTo>
                            <a:pt x="714777" y="1192302"/>
                          </a:lnTo>
                          <a:lnTo>
                            <a:pt x="712363" y="1188680"/>
                          </a:lnTo>
                          <a:lnTo>
                            <a:pt x="706929" y="1184454"/>
                          </a:lnTo>
                          <a:lnTo>
                            <a:pt x="706929" y="1179624"/>
                          </a:lnTo>
                          <a:lnTo>
                            <a:pt x="700289" y="1172380"/>
                          </a:lnTo>
                          <a:lnTo>
                            <a:pt x="697874" y="1174191"/>
                          </a:lnTo>
                          <a:lnTo>
                            <a:pt x="698478" y="1181435"/>
                          </a:lnTo>
                          <a:lnTo>
                            <a:pt x="697270" y="1191698"/>
                          </a:lnTo>
                          <a:lnTo>
                            <a:pt x="694252" y="1191698"/>
                          </a:lnTo>
                          <a:lnTo>
                            <a:pt x="690026" y="1182643"/>
                          </a:lnTo>
                          <a:lnTo>
                            <a:pt x="687007" y="1183247"/>
                          </a:lnTo>
                          <a:lnTo>
                            <a:pt x="683385" y="1186869"/>
                          </a:lnTo>
                          <a:lnTo>
                            <a:pt x="683385" y="1192906"/>
                          </a:lnTo>
                          <a:lnTo>
                            <a:pt x="679159" y="1197735"/>
                          </a:lnTo>
                          <a:lnTo>
                            <a:pt x="683385" y="1203168"/>
                          </a:lnTo>
                          <a:lnTo>
                            <a:pt x="686404" y="1204376"/>
                          </a:lnTo>
                          <a:lnTo>
                            <a:pt x="690630" y="1211620"/>
                          </a:lnTo>
                          <a:lnTo>
                            <a:pt x="696667" y="1212827"/>
                          </a:lnTo>
                          <a:lnTo>
                            <a:pt x="701496" y="1217657"/>
                          </a:lnTo>
                          <a:lnTo>
                            <a:pt x="705118" y="1216450"/>
                          </a:lnTo>
                          <a:lnTo>
                            <a:pt x="717192" y="1218864"/>
                          </a:lnTo>
                          <a:lnTo>
                            <a:pt x="722625" y="1221279"/>
                          </a:lnTo>
                          <a:lnTo>
                            <a:pt x="725040" y="1227316"/>
                          </a:lnTo>
                          <a:lnTo>
                            <a:pt x="729266" y="1230938"/>
                          </a:lnTo>
                          <a:lnTo>
                            <a:pt x="732888" y="1230938"/>
                          </a:lnTo>
                          <a:lnTo>
                            <a:pt x="733492" y="1243012"/>
                          </a:lnTo>
                          <a:lnTo>
                            <a:pt x="725040" y="1239390"/>
                          </a:lnTo>
                          <a:lnTo>
                            <a:pt x="725644" y="1235164"/>
                          </a:lnTo>
                          <a:lnTo>
                            <a:pt x="723833" y="1233957"/>
                          </a:lnTo>
                          <a:lnTo>
                            <a:pt x="722022" y="1226712"/>
                          </a:lnTo>
                          <a:lnTo>
                            <a:pt x="719003" y="1223090"/>
                          </a:lnTo>
                          <a:lnTo>
                            <a:pt x="712966" y="1219468"/>
                          </a:lnTo>
                          <a:lnTo>
                            <a:pt x="708137" y="1220675"/>
                          </a:lnTo>
                          <a:lnTo>
                            <a:pt x="702100" y="1220072"/>
                          </a:lnTo>
                          <a:lnTo>
                            <a:pt x="700892" y="1220072"/>
                          </a:lnTo>
                          <a:lnTo>
                            <a:pt x="699685" y="1220072"/>
                          </a:lnTo>
                          <a:lnTo>
                            <a:pt x="698478" y="1218864"/>
                          </a:lnTo>
                          <a:lnTo>
                            <a:pt x="696063" y="1217053"/>
                          </a:lnTo>
                          <a:lnTo>
                            <a:pt x="696063" y="1216450"/>
                          </a:lnTo>
                          <a:lnTo>
                            <a:pt x="693044" y="1215242"/>
                          </a:lnTo>
                          <a:lnTo>
                            <a:pt x="688818" y="1214639"/>
                          </a:lnTo>
                          <a:lnTo>
                            <a:pt x="688215" y="1213431"/>
                          </a:lnTo>
                          <a:lnTo>
                            <a:pt x="686404" y="1210413"/>
                          </a:lnTo>
                          <a:lnTo>
                            <a:pt x="684593" y="1209205"/>
                          </a:lnTo>
                          <a:lnTo>
                            <a:pt x="683989" y="1209809"/>
                          </a:lnTo>
                          <a:lnTo>
                            <a:pt x="682781" y="1207394"/>
                          </a:lnTo>
                          <a:lnTo>
                            <a:pt x="677952" y="1211016"/>
                          </a:lnTo>
                          <a:lnTo>
                            <a:pt x="671915" y="1210413"/>
                          </a:lnTo>
                          <a:lnTo>
                            <a:pt x="670104" y="1208602"/>
                          </a:lnTo>
                          <a:lnTo>
                            <a:pt x="666482" y="1209809"/>
                          </a:lnTo>
                          <a:lnTo>
                            <a:pt x="672519" y="1215242"/>
                          </a:lnTo>
                          <a:lnTo>
                            <a:pt x="676141" y="1215846"/>
                          </a:lnTo>
                          <a:lnTo>
                            <a:pt x="676141" y="1218864"/>
                          </a:lnTo>
                          <a:lnTo>
                            <a:pt x="669500" y="1218261"/>
                          </a:lnTo>
                          <a:lnTo>
                            <a:pt x="667689" y="1224298"/>
                          </a:lnTo>
                          <a:lnTo>
                            <a:pt x="660445" y="1226109"/>
                          </a:lnTo>
                          <a:lnTo>
                            <a:pt x="661048" y="1232749"/>
                          </a:lnTo>
                          <a:lnTo>
                            <a:pt x="654408" y="1235768"/>
                          </a:lnTo>
                          <a:lnTo>
                            <a:pt x="655011" y="1239994"/>
                          </a:lnTo>
                          <a:lnTo>
                            <a:pt x="658634" y="1242409"/>
                          </a:lnTo>
                          <a:lnTo>
                            <a:pt x="653200" y="1250257"/>
                          </a:lnTo>
                          <a:lnTo>
                            <a:pt x="648371" y="1250860"/>
                          </a:lnTo>
                          <a:lnTo>
                            <a:pt x="637504" y="1257501"/>
                          </a:lnTo>
                          <a:lnTo>
                            <a:pt x="627241" y="1256897"/>
                          </a:lnTo>
                          <a:lnTo>
                            <a:pt x="623015" y="1261727"/>
                          </a:lnTo>
                          <a:lnTo>
                            <a:pt x="617582" y="1257501"/>
                          </a:lnTo>
                          <a:lnTo>
                            <a:pt x="616375" y="1262331"/>
                          </a:lnTo>
                          <a:lnTo>
                            <a:pt x="610941" y="1265349"/>
                          </a:lnTo>
                          <a:lnTo>
                            <a:pt x="617582" y="1270179"/>
                          </a:lnTo>
                          <a:lnTo>
                            <a:pt x="623619" y="1273197"/>
                          </a:lnTo>
                          <a:lnTo>
                            <a:pt x="615771" y="1280442"/>
                          </a:lnTo>
                          <a:lnTo>
                            <a:pt x="613356" y="1276216"/>
                          </a:lnTo>
                          <a:lnTo>
                            <a:pt x="609734" y="1276216"/>
                          </a:lnTo>
                          <a:lnTo>
                            <a:pt x="606716" y="1278631"/>
                          </a:lnTo>
                          <a:lnTo>
                            <a:pt x="605508" y="1274405"/>
                          </a:lnTo>
                          <a:lnTo>
                            <a:pt x="600679" y="1271386"/>
                          </a:lnTo>
                          <a:lnTo>
                            <a:pt x="603093" y="1267160"/>
                          </a:lnTo>
                          <a:lnTo>
                            <a:pt x="600075" y="1261727"/>
                          </a:lnTo>
                          <a:lnTo>
                            <a:pt x="592831" y="1263538"/>
                          </a:lnTo>
                          <a:lnTo>
                            <a:pt x="590416" y="1266557"/>
                          </a:lnTo>
                          <a:lnTo>
                            <a:pt x="586190" y="1264746"/>
                          </a:lnTo>
                          <a:lnTo>
                            <a:pt x="583171" y="1268971"/>
                          </a:lnTo>
                          <a:lnTo>
                            <a:pt x="578946" y="1268971"/>
                          </a:lnTo>
                          <a:lnTo>
                            <a:pt x="574116" y="1262331"/>
                          </a:lnTo>
                          <a:lnTo>
                            <a:pt x="572909" y="1255690"/>
                          </a:lnTo>
                          <a:lnTo>
                            <a:pt x="565060" y="1255086"/>
                          </a:lnTo>
                          <a:lnTo>
                            <a:pt x="556005" y="1252672"/>
                          </a:lnTo>
                          <a:lnTo>
                            <a:pt x="548157" y="1253275"/>
                          </a:lnTo>
                          <a:lnTo>
                            <a:pt x="539705" y="1257501"/>
                          </a:lnTo>
                          <a:lnTo>
                            <a:pt x="545742" y="1261123"/>
                          </a:lnTo>
                          <a:lnTo>
                            <a:pt x="549364" y="1260520"/>
                          </a:lnTo>
                          <a:lnTo>
                            <a:pt x="548761" y="1265349"/>
                          </a:lnTo>
                          <a:lnTo>
                            <a:pt x="546346" y="1271386"/>
                          </a:lnTo>
                          <a:lnTo>
                            <a:pt x="546950" y="1276820"/>
                          </a:lnTo>
                          <a:lnTo>
                            <a:pt x="552383" y="1272594"/>
                          </a:lnTo>
                          <a:lnTo>
                            <a:pt x="554194" y="1275612"/>
                          </a:lnTo>
                          <a:lnTo>
                            <a:pt x="549364" y="1277423"/>
                          </a:lnTo>
                          <a:lnTo>
                            <a:pt x="548761" y="1282253"/>
                          </a:lnTo>
                          <a:lnTo>
                            <a:pt x="541516" y="1282253"/>
                          </a:lnTo>
                          <a:lnTo>
                            <a:pt x="538498" y="1284064"/>
                          </a:lnTo>
                          <a:lnTo>
                            <a:pt x="536687" y="1288290"/>
                          </a:lnTo>
                          <a:lnTo>
                            <a:pt x="533668" y="1287082"/>
                          </a:lnTo>
                          <a:lnTo>
                            <a:pt x="534272" y="1294931"/>
                          </a:lnTo>
                          <a:lnTo>
                            <a:pt x="524009" y="1297345"/>
                          </a:lnTo>
                          <a:lnTo>
                            <a:pt x="518576" y="1296138"/>
                          </a:lnTo>
                          <a:lnTo>
                            <a:pt x="517972" y="1292516"/>
                          </a:lnTo>
                          <a:lnTo>
                            <a:pt x="508917" y="1293119"/>
                          </a:lnTo>
                          <a:lnTo>
                            <a:pt x="506502" y="1300967"/>
                          </a:lnTo>
                          <a:lnTo>
                            <a:pt x="502276" y="1302779"/>
                          </a:lnTo>
                          <a:lnTo>
                            <a:pt x="497446" y="1310023"/>
                          </a:lnTo>
                          <a:lnTo>
                            <a:pt x="498654" y="1313645"/>
                          </a:lnTo>
                          <a:lnTo>
                            <a:pt x="497446" y="1318474"/>
                          </a:lnTo>
                          <a:lnTo>
                            <a:pt x="493824" y="1319682"/>
                          </a:lnTo>
                          <a:lnTo>
                            <a:pt x="486580" y="1316663"/>
                          </a:lnTo>
                          <a:lnTo>
                            <a:pt x="483561" y="1316663"/>
                          </a:lnTo>
                          <a:lnTo>
                            <a:pt x="479336" y="1319078"/>
                          </a:lnTo>
                          <a:lnTo>
                            <a:pt x="476317" y="1318474"/>
                          </a:lnTo>
                          <a:lnTo>
                            <a:pt x="473299" y="1313645"/>
                          </a:lnTo>
                          <a:lnTo>
                            <a:pt x="462432" y="1309419"/>
                          </a:lnTo>
                          <a:lnTo>
                            <a:pt x="458206" y="1305193"/>
                          </a:lnTo>
                          <a:lnTo>
                            <a:pt x="450962" y="1308212"/>
                          </a:lnTo>
                          <a:lnTo>
                            <a:pt x="444321" y="1307004"/>
                          </a:lnTo>
                          <a:lnTo>
                            <a:pt x="437680" y="1317267"/>
                          </a:lnTo>
                          <a:lnTo>
                            <a:pt x="437680" y="1307004"/>
                          </a:lnTo>
                          <a:lnTo>
                            <a:pt x="427418" y="1307004"/>
                          </a:lnTo>
                          <a:lnTo>
                            <a:pt x="421381" y="1305797"/>
                          </a:lnTo>
                          <a:lnTo>
                            <a:pt x="416551" y="1310023"/>
                          </a:lnTo>
                          <a:lnTo>
                            <a:pt x="408703" y="1311834"/>
                          </a:lnTo>
                          <a:lnTo>
                            <a:pt x="400855" y="1309419"/>
                          </a:lnTo>
                          <a:lnTo>
                            <a:pt x="399044" y="1320286"/>
                          </a:lnTo>
                          <a:lnTo>
                            <a:pt x="390592" y="1317871"/>
                          </a:lnTo>
                          <a:lnTo>
                            <a:pt x="388177" y="1320889"/>
                          </a:lnTo>
                          <a:lnTo>
                            <a:pt x="383951" y="1325115"/>
                          </a:lnTo>
                          <a:lnTo>
                            <a:pt x="383951" y="1326926"/>
                          </a:lnTo>
                          <a:lnTo>
                            <a:pt x="389385" y="1338396"/>
                          </a:lnTo>
                          <a:lnTo>
                            <a:pt x="385159" y="1339604"/>
                          </a:lnTo>
                          <a:lnTo>
                            <a:pt x="380933" y="1348056"/>
                          </a:lnTo>
                          <a:lnTo>
                            <a:pt x="380933" y="1351678"/>
                          </a:lnTo>
                          <a:lnTo>
                            <a:pt x="377914" y="1355904"/>
                          </a:lnTo>
                          <a:lnTo>
                            <a:pt x="379122" y="1361337"/>
                          </a:lnTo>
                          <a:lnTo>
                            <a:pt x="377311" y="1362544"/>
                          </a:lnTo>
                          <a:lnTo>
                            <a:pt x="375500" y="1370996"/>
                          </a:lnTo>
                          <a:lnTo>
                            <a:pt x="371274" y="1374015"/>
                          </a:lnTo>
                          <a:lnTo>
                            <a:pt x="368859" y="1378844"/>
                          </a:lnTo>
                          <a:lnTo>
                            <a:pt x="370066" y="1385485"/>
                          </a:lnTo>
                          <a:lnTo>
                            <a:pt x="364029" y="1389107"/>
                          </a:lnTo>
                          <a:lnTo>
                            <a:pt x="362218" y="1384278"/>
                          </a:lnTo>
                          <a:lnTo>
                            <a:pt x="357992" y="1378241"/>
                          </a:lnTo>
                          <a:lnTo>
                            <a:pt x="357992" y="1391522"/>
                          </a:lnTo>
                          <a:lnTo>
                            <a:pt x="353766" y="1393333"/>
                          </a:lnTo>
                          <a:lnTo>
                            <a:pt x="350748" y="1392729"/>
                          </a:lnTo>
                          <a:lnTo>
                            <a:pt x="350748" y="1402389"/>
                          </a:lnTo>
                          <a:lnTo>
                            <a:pt x="332033" y="1403596"/>
                          </a:lnTo>
                          <a:lnTo>
                            <a:pt x="319960" y="1395748"/>
                          </a:lnTo>
                          <a:lnTo>
                            <a:pt x="315734" y="1395144"/>
                          </a:lnTo>
                          <a:lnTo>
                            <a:pt x="310904" y="1386692"/>
                          </a:lnTo>
                          <a:lnTo>
                            <a:pt x="303056" y="1387296"/>
                          </a:lnTo>
                          <a:lnTo>
                            <a:pt x="303056" y="1390315"/>
                          </a:lnTo>
                          <a:lnTo>
                            <a:pt x="297623" y="1390315"/>
                          </a:lnTo>
                          <a:lnTo>
                            <a:pt x="296415" y="1386089"/>
                          </a:lnTo>
                          <a:lnTo>
                            <a:pt x="301245" y="1384278"/>
                          </a:lnTo>
                          <a:lnTo>
                            <a:pt x="303056" y="1380655"/>
                          </a:lnTo>
                          <a:lnTo>
                            <a:pt x="301849" y="1374015"/>
                          </a:lnTo>
                          <a:lnTo>
                            <a:pt x="303660" y="1371600"/>
                          </a:lnTo>
                          <a:lnTo>
                            <a:pt x="306074" y="1361337"/>
                          </a:lnTo>
                          <a:lnTo>
                            <a:pt x="306074" y="1353489"/>
                          </a:lnTo>
                          <a:lnTo>
                            <a:pt x="310300" y="1351678"/>
                          </a:lnTo>
                          <a:lnTo>
                            <a:pt x="312715" y="1353489"/>
                          </a:lnTo>
                          <a:lnTo>
                            <a:pt x="318752" y="1354093"/>
                          </a:lnTo>
                          <a:lnTo>
                            <a:pt x="318752" y="1349867"/>
                          </a:lnTo>
                          <a:lnTo>
                            <a:pt x="321167" y="1344433"/>
                          </a:lnTo>
                          <a:lnTo>
                            <a:pt x="323582" y="1345037"/>
                          </a:lnTo>
                          <a:lnTo>
                            <a:pt x="327204" y="1336585"/>
                          </a:lnTo>
                          <a:lnTo>
                            <a:pt x="333844" y="1343830"/>
                          </a:lnTo>
                          <a:lnTo>
                            <a:pt x="336259" y="1341415"/>
                          </a:lnTo>
                          <a:lnTo>
                            <a:pt x="339278" y="1344433"/>
                          </a:lnTo>
                          <a:lnTo>
                            <a:pt x="342296" y="1345037"/>
                          </a:lnTo>
                          <a:lnTo>
                            <a:pt x="345918" y="1342622"/>
                          </a:lnTo>
                          <a:lnTo>
                            <a:pt x="346522" y="1346848"/>
                          </a:lnTo>
                          <a:lnTo>
                            <a:pt x="350144" y="1349867"/>
                          </a:lnTo>
                          <a:lnTo>
                            <a:pt x="350144" y="1344433"/>
                          </a:lnTo>
                          <a:lnTo>
                            <a:pt x="342900" y="1337793"/>
                          </a:lnTo>
                          <a:lnTo>
                            <a:pt x="343504" y="1328134"/>
                          </a:lnTo>
                          <a:lnTo>
                            <a:pt x="350748" y="1329341"/>
                          </a:lnTo>
                          <a:lnTo>
                            <a:pt x="351352" y="1325719"/>
                          </a:lnTo>
                          <a:lnTo>
                            <a:pt x="348937" y="1318474"/>
                          </a:lnTo>
                          <a:lnTo>
                            <a:pt x="348937" y="1314852"/>
                          </a:lnTo>
                          <a:lnTo>
                            <a:pt x="352559" y="1313041"/>
                          </a:lnTo>
                          <a:lnTo>
                            <a:pt x="360407" y="1310626"/>
                          </a:lnTo>
                          <a:lnTo>
                            <a:pt x="358596" y="1307004"/>
                          </a:lnTo>
                          <a:lnTo>
                            <a:pt x="362218" y="1303382"/>
                          </a:lnTo>
                          <a:lnTo>
                            <a:pt x="362822" y="1300364"/>
                          </a:lnTo>
                          <a:lnTo>
                            <a:pt x="361011" y="1296138"/>
                          </a:lnTo>
                          <a:lnTo>
                            <a:pt x="366444" y="1293723"/>
                          </a:lnTo>
                          <a:lnTo>
                            <a:pt x="367048" y="1289497"/>
                          </a:lnTo>
                          <a:lnTo>
                            <a:pt x="373689" y="1288290"/>
                          </a:lnTo>
                          <a:lnTo>
                            <a:pt x="370066" y="1281649"/>
                          </a:lnTo>
                          <a:lnTo>
                            <a:pt x="371274" y="1271990"/>
                          </a:lnTo>
                          <a:lnTo>
                            <a:pt x="374896" y="1265953"/>
                          </a:lnTo>
                          <a:lnTo>
                            <a:pt x="373085" y="1264142"/>
                          </a:lnTo>
                          <a:lnTo>
                            <a:pt x="365237" y="1262934"/>
                          </a:lnTo>
                          <a:lnTo>
                            <a:pt x="363426" y="1267160"/>
                          </a:lnTo>
                          <a:lnTo>
                            <a:pt x="359200" y="1262934"/>
                          </a:lnTo>
                          <a:lnTo>
                            <a:pt x="353163" y="1259312"/>
                          </a:lnTo>
                          <a:lnTo>
                            <a:pt x="352559" y="1255690"/>
                          </a:lnTo>
                          <a:lnTo>
                            <a:pt x="345918" y="1258105"/>
                          </a:lnTo>
                          <a:lnTo>
                            <a:pt x="344711" y="1254483"/>
                          </a:lnTo>
                          <a:lnTo>
                            <a:pt x="341692" y="1254483"/>
                          </a:lnTo>
                          <a:lnTo>
                            <a:pt x="336863" y="1257501"/>
                          </a:lnTo>
                          <a:lnTo>
                            <a:pt x="338070" y="1250860"/>
                          </a:lnTo>
                          <a:lnTo>
                            <a:pt x="329619" y="1246031"/>
                          </a:lnTo>
                          <a:lnTo>
                            <a:pt x="332637" y="1238786"/>
                          </a:lnTo>
                          <a:lnTo>
                            <a:pt x="330826" y="1225505"/>
                          </a:lnTo>
                          <a:lnTo>
                            <a:pt x="332033" y="1216450"/>
                          </a:lnTo>
                          <a:lnTo>
                            <a:pt x="335656" y="1208602"/>
                          </a:lnTo>
                          <a:lnTo>
                            <a:pt x="338070" y="1201357"/>
                          </a:lnTo>
                          <a:lnTo>
                            <a:pt x="334448" y="1198339"/>
                          </a:lnTo>
                          <a:lnTo>
                            <a:pt x="327204" y="1198943"/>
                          </a:lnTo>
                          <a:lnTo>
                            <a:pt x="320563" y="1197735"/>
                          </a:lnTo>
                          <a:lnTo>
                            <a:pt x="307886" y="1200150"/>
                          </a:lnTo>
                          <a:lnTo>
                            <a:pt x="303056" y="1197132"/>
                          </a:lnTo>
                          <a:lnTo>
                            <a:pt x="298830" y="1198339"/>
                          </a:lnTo>
                          <a:lnTo>
                            <a:pt x="295208" y="1203772"/>
                          </a:lnTo>
                          <a:lnTo>
                            <a:pt x="293397" y="1198943"/>
                          </a:lnTo>
                          <a:lnTo>
                            <a:pt x="295812" y="1195320"/>
                          </a:lnTo>
                          <a:lnTo>
                            <a:pt x="295812" y="1191095"/>
                          </a:lnTo>
                          <a:lnTo>
                            <a:pt x="289171" y="1189284"/>
                          </a:lnTo>
                          <a:lnTo>
                            <a:pt x="289171" y="1185058"/>
                          </a:lnTo>
                          <a:lnTo>
                            <a:pt x="286152" y="1183850"/>
                          </a:lnTo>
                          <a:lnTo>
                            <a:pt x="278304" y="1184454"/>
                          </a:lnTo>
                          <a:lnTo>
                            <a:pt x="272871" y="1186869"/>
                          </a:lnTo>
                          <a:lnTo>
                            <a:pt x="272871" y="1183850"/>
                          </a:lnTo>
                          <a:lnTo>
                            <a:pt x="269853" y="1180832"/>
                          </a:lnTo>
                          <a:lnTo>
                            <a:pt x="269249" y="1175398"/>
                          </a:lnTo>
                          <a:lnTo>
                            <a:pt x="273475" y="1177210"/>
                          </a:lnTo>
                          <a:lnTo>
                            <a:pt x="277701" y="1176606"/>
                          </a:lnTo>
                          <a:lnTo>
                            <a:pt x="278908" y="1171173"/>
                          </a:lnTo>
                          <a:lnTo>
                            <a:pt x="273475" y="1166343"/>
                          </a:lnTo>
                          <a:lnTo>
                            <a:pt x="278908" y="1160306"/>
                          </a:lnTo>
                          <a:lnTo>
                            <a:pt x="280719" y="1156684"/>
                          </a:lnTo>
                          <a:lnTo>
                            <a:pt x="278304" y="1151250"/>
                          </a:lnTo>
                          <a:lnTo>
                            <a:pt x="280115" y="1147628"/>
                          </a:lnTo>
                          <a:lnTo>
                            <a:pt x="277701" y="1140384"/>
                          </a:lnTo>
                          <a:lnTo>
                            <a:pt x="271664" y="1140384"/>
                          </a:lnTo>
                          <a:lnTo>
                            <a:pt x="270456" y="1136762"/>
                          </a:lnTo>
                          <a:lnTo>
                            <a:pt x="264419" y="1133743"/>
                          </a:lnTo>
                          <a:lnTo>
                            <a:pt x="263816" y="1140988"/>
                          </a:lnTo>
                          <a:lnTo>
                            <a:pt x="252949" y="1138573"/>
                          </a:lnTo>
                          <a:lnTo>
                            <a:pt x="249327" y="1147628"/>
                          </a:lnTo>
                          <a:lnTo>
                            <a:pt x="245705" y="1146421"/>
                          </a:lnTo>
                          <a:lnTo>
                            <a:pt x="243894" y="1136762"/>
                          </a:lnTo>
                          <a:lnTo>
                            <a:pt x="245705" y="1133743"/>
                          </a:lnTo>
                          <a:lnTo>
                            <a:pt x="251742" y="1131932"/>
                          </a:lnTo>
                          <a:lnTo>
                            <a:pt x="250534" y="1125291"/>
                          </a:lnTo>
                          <a:lnTo>
                            <a:pt x="251742" y="1120462"/>
                          </a:lnTo>
                          <a:lnTo>
                            <a:pt x="248119" y="1119858"/>
                          </a:lnTo>
                          <a:lnTo>
                            <a:pt x="245705" y="1124688"/>
                          </a:lnTo>
                          <a:lnTo>
                            <a:pt x="237857" y="1131328"/>
                          </a:lnTo>
                          <a:lnTo>
                            <a:pt x="233631" y="1128310"/>
                          </a:lnTo>
                          <a:lnTo>
                            <a:pt x="233027" y="1124084"/>
                          </a:lnTo>
                          <a:lnTo>
                            <a:pt x="227594" y="1125291"/>
                          </a:lnTo>
                          <a:lnTo>
                            <a:pt x="217935" y="1124084"/>
                          </a:lnTo>
                          <a:lnTo>
                            <a:pt x="216124" y="1127102"/>
                          </a:lnTo>
                          <a:lnTo>
                            <a:pt x="217331" y="1131932"/>
                          </a:lnTo>
                          <a:lnTo>
                            <a:pt x="219142" y="1133139"/>
                          </a:lnTo>
                          <a:lnTo>
                            <a:pt x="220349" y="1139176"/>
                          </a:lnTo>
                          <a:lnTo>
                            <a:pt x="215520" y="1143402"/>
                          </a:lnTo>
                          <a:lnTo>
                            <a:pt x="209483" y="1145213"/>
                          </a:lnTo>
                          <a:lnTo>
                            <a:pt x="208276" y="1150043"/>
                          </a:lnTo>
                          <a:lnTo>
                            <a:pt x="199824" y="1151854"/>
                          </a:lnTo>
                          <a:lnTo>
                            <a:pt x="196805" y="1154269"/>
                          </a:lnTo>
                          <a:lnTo>
                            <a:pt x="196805" y="1165136"/>
                          </a:lnTo>
                          <a:lnTo>
                            <a:pt x="193183" y="1160306"/>
                          </a:lnTo>
                          <a:lnTo>
                            <a:pt x="187750" y="1162117"/>
                          </a:lnTo>
                          <a:lnTo>
                            <a:pt x="188353" y="1156684"/>
                          </a:lnTo>
                          <a:lnTo>
                            <a:pt x="183524" y="1157287"/>
                          </a:lnTo>
                          <a:lnTo>
                            <a:pt x="176883" y="1160306"/>
                          </a:lnTo>
                          <a:lnTo>
                            <a:pt x="176883" y="1166947"/>
                          </a:lnTo>
                          <a:lnTo>
                            <a:pt x="172657" y="1163928"/>
                          </a:lnTo>
                          <a:lnTo>
                            <a:pt x="169639" y="1166947"/>
                          </a:lnTo>
                          <a:lnTo>
                            <a:pt x="162998" y="1168758"/>
                          </a:lnTo>
                          <a:lnTo>
                            <a:pt x="161187" y="1163928"/>
                          </a:lnTo>
                          <a:lnTo>
                            <a:pt x="156961" y="1163928"/>
                          </a:lnTo>
                          <a:lnTo>
                            <a:pt x="158772" y="1171776"/>
                          </a:lnTo>
                          <a:lnTo>
                            <a:pt x="157565" y="1176002"/>
                          </a:lnTo>
                          <a:lnTo>
                            <a:pt x="154546" y="1175398"/>
                          </a:lnTo>
                          <a:lnTo>
                            <a:pt x="153339" y="1172380"/>
                          </a:lnTo>
                          <a:lnTo>
                            <a:pt x="149113" y="1172380"/>
                          </a:lnTo>
                          <a:lnTo>
                            <a:pt x="149717" y="1176002"/>
                          </a:lnTo>
                          <a:lnTo>
                            <a:pt x="147906" y="1177813"/>
                          </a:lnTo>
                          <a:lnTo>
                            <a:pt x="142472" y="1178417"/>
                          </a:lnTo>
                          <a:lnTo>
                            <a:pt x="141869" y="1174191"/>
                          </a:lnTo>
                          <a:lnTo>
                            <a:pt x="144284" y="1170569"/>
                          </a:lnTo>
                          <a:lnTo>
                            <a:pt x="145491" y="1163928"/>
                          </a:lnTo>
                          <a:lnTo>
                            <a:pt x="143076" y="1154873"/>
                          </a:lnTo>
                          <a:lnTo>
                            <a:pt x="140661" y="1151250"/>
                          </a:lnTo>
                          <a:lnTo>
                            <a:pt x="138247" y="1154269"/>
                          </a:lnTo>
                          <a:lnTo>
                            <a:pt x="134021" y="1151854"/>
                          </a:lnTo>
                          <a:lnTo>
                            <a:pt x="137643" y="1146421"/>
                          </a:lnTo>
                          <a:lnTo>
                            <a:pt x="126776" y="1145213"/>
                          </a:lnTo>
                          <a:lnTo>
                            <a:pt x="122550" y="1142799"/>
                          </a:lnTo>
                          <a:lnTo>
                            <a:pt x="115910" y="1146421"/>
                          </a:lnTo>
                          <a:lnTo>
                            <a:pt x="113495" y="1139780"/>
                          </a:lnTo>
                          <a:lnTo>
                            <a:pt x="108665" y="1142195"/>
                          </a:lnTo>
                          <a:lnTo>
                            <a:pt x="101421" y="1143402"/>
                          </a:lnTo>
                          <a:lnTo>
                            <a:pt x="99610" y="1131932"/>
                          </a:lnTo>
                          <a:lnTo>
                            <a:pt x="96592" y="1131932"/>
                          </a:lnTo>
                          <a:lnTo>
                            <a:pt x="89951" y="1139780"/>
                          </a:lnTo>
                          <a:lnTo>
                            <a:pt x="86329" y="1139176"/>
                          </a:lnTo>
                          <a:lnTo>
                            <a:pt x="87536" y="1130725"/>
                          </a:lnTo>
                          <a:lnTo>
                            <a:pt x="86329" y="1127102"/>
                          </a:lnTo>
                          <a:lnTo>
                            <a:pt x="82103" y="1130725"/>
                          </a:lnTo>
                          <a:lnTo>
                            <a:pt x="83914" y="1137969"/>
                          </a:lnTo>
                          <a:lnTo>
                            <a:pt x="78481" y="1139176"/>
                          </a:lnTo>
                          <a:lnTo>
                            <a:pt x="76066" y="1142799"/>
                          </a:lnTo>
                          <a:lnTo>
                            <a:pt x="80292" y="1144610"/>
                          </a:lnTo>
                          <a:lnTo>
                            <a:pt x="83310" y="1148836"/>
                          </a:lnTo>
                          <a:lnTo>
                            <a:pt x="81499" y="1151854"/>
                          </a:lnTo>
                          <a:lnTo>
                            <a:pt x="85121" y="1157891"/>
                          </a:lnTo>
                          <a:lnTo>
                            <a:pt x="84518" y="1161513"/>
                          </a:lnTo>
                          <a:lnTo>
                            <a:pt x="75462" y="1162117"/>
                          </a:lnTo>
                          <a:lnTo>
                            <a:pt x="69425" y="1160306"/>
                          </a:lnTo>
                          <a:lnTo>
                            <a:pt x="66407" y="1162117"/>
                          </a:lnTo>
                          <a:lnTo>
                            <a:pt x="66407" y="1165136"/>
                          </a:lnTo>
                          <a:lnTo>
                            <a:pt x="62181" y="1165136"/>
                          </a:lnTo>
                          <a:lnTo>
                            <a:pt x="57351" y="1158495"/>
                          </a:lnTo>
                          <a:lnTo>
                            <a:pt x="54333" y="1158495"/>
                          </a:lnTo>
                          <a:lnTo>
                            <a:pt x="52522" y="1166343"/>
                          </a:lnTo>
                          <a:lnTo>
                            <a:pt x="48296" y="1163928"/>
                          </a:lnTo>
                          <a:lnTo>
                            <a:pt x="45881" y="1154873"/>
                          </a:lnTo>
                          <a:lnTo>
                            <a:pt x="46485" y="1151250"/>
                          </a:lnTo>
                          <a:lnTo>
                            <a:pt x="43466" y="1150043"/>
                          </a:lnTo>
                          <a:lnTo>
                            <a:pt x="51314" y="1141591"/>
                          </a:lnTo>
                          <a:lnTo>
                            <a:pt x="53729" y="1131932"/>
                          </a:lnTo>
                          <a:lnTo>
                            <a:pt x="58559" y="1131328"/>
                          </a:lnTo>
                          <a:lnTo>
                            <a:pt x="57351" y="1125291"/>
                          </a:lnTo>
                          <a:lnTo>
                            <a:pt x="51918" y="1120462"/>
                          </a:lnTo>
                          <a:lnTo>
                            <a:pt x="47692" y="1118651"/>
                          </a:lnTo>
                          <a:lnTo>
                            <a:pt x="48899" y="1113217"/>
                          </a:lnTo>
                          <a:lnTo>
                            <a:pt x="44674" y="1110199"/>
                          </a:lnTo>
                          <a:lnTo>
                            <a:pt x="39240" y="1107784"/>
                          </a:lnTo>
                          <a:lnTo>
                            <a:pt x="35618" y="1104766"/>
                          </a:lnTo>
                          <a:lnTo>
                            <a:pt x="37429" y="1099332"/>
                          </a:lnTo>
                          <a:lnTo>
                            <a:pt x="44070" y="1098125"/>
                          </a:lnTo>
                          <a:lnTo>
                            <a:pt x="43466" y="1092692"/>
                          </a:lnTo>
                          <a:lnTo>
                            <a:pt x="39844" y="1091484"/>
                          </a:lnTo>
                          <a:lnTo>
                            <a:pt x="38033" y="1085448"/>
                          </a:lnTo>
                          <a:lnTo>
                            <a:pt x="33807" y="1081825"/>
                          </a:lnTo>
                          <a:lnTo>
                            <a:pt x="31996" y="1083637"/>
                          </a:lnTo>
                          <a:lnTo>
                            <a:pt x="25959" y="1081825"/>
                          </a:lnTo>
                          <a:lnTo>
                            <a:pt x="27770" y="1075788"/>
                          </a:lnTo>
                          <a:lnTo>
                            <a:pt x="32600" y="1075788"/>
                          </a:lnTo>
                          <a:lnTo>
                            <a:pt x="36825" y="1073977"/>
                          </a:lnTo>
                          <a:lnTo>
                            <a:pt x="38033" y="1069148"/>
                          </a:lnTo>
                          <a:lnTo>
                            <a:pt x="41655" y="1072166"/>
                          </a:lnTo>
                          <a:lnTo>
                            <a:pt x="54333" y="1072770"/>
                          </a:lnTo>
                          <a:lnTo>
                            <a:pt x="52522" y="1082429"/>
                          </a:lnTo>
                          <a:lnTo>
                            <a:pt x="53125" y="1086655"/>
                          </a:lnTo>
                          <a:lnTo>
                            <a:pt x="51918" y="1089673"/>
                          </a:lnTo>
                          <a:lnTo>
                            <a:pt x="54936" y="1091484"/>
                          </a:lnTo>
                          <a:lnTo>
                            <a:pt x="54936" y="1098125"/>
                          </a:lnTo>
                          <a:lnTo>
                            <a:pt x="63992" y="1099332"/>
                          </a:lnTo>
                          <a:lnTo>
                            <a:pt x="68821" y="1101144"/>
                          </a:lnTo>
                          <a:lnTo>
                            <a:pt x="74858" y="1100540"/>
                          </a:lnTo>
                          <a:lnTo>
                            <a:pt x="77877" y="1109595"/>
                          </a:lnTo>
                          <a:lnTo>
                            <a:pt x="81499" y="1111406"/>
                          </a:lnTo>
                          <a:lnTo>
                            <a:pt x="85121" y="1107784"/>
                          </a:lnTo>
                          <a:lnTo>
                            <a:pt x="89951" y="1108991"/>
                          </a:lnTo>
                          <a:lnTo>
                            <a:pt x="94780" y="1107784"/>
                          </a:lnTo>
                          <a:lnTo>
                            <a:pt x="100214" y="1108388"/>
                          </a:lnTo>
                          <a:lnTo>
                            <a:pt x="105647" y="1103558"/>
                          </a:lnTo>
                          <a:lnTo>
                            <a:pt x="107458" y="1107784"/>
                          </a:lnTo>
                          <a:lnTo>
                            <a:pt x="112288" y="1103558"/>
                          </a:lnTo>
                          <a:lnTo>
                            <a:pt x="114702" y="1104162"/>
                          </a:lnTo>
                          <a:lnTo>
                            <a:pt x="118928" y="1112010"/>
                          </a:lnTo>
                          <a:lnTo>
                            <a:pt x="123154" y="1113217"/>
                          </a:lnTo>
                          <a:lnTo>
                            <a:pt x="120739" y="1119858"/>
                          </a:lnTo>
                          <a:lnTo>
                            <a:pt x="124965" y="1121669"/>
                          </a:lnTo>
                          <a:lnTo>
                            <a:pt x="120739" y="1128310"/>
                          </a:lnTo>
                          <a:lnTo>
                            <a:pt x="121947" y="1131328"/>
                          </a:lnTo>
                          <a:lnTo>
                            <a:pt x="130398" y="1131328"/>
                          </a:lnTo>
                          <a:lnTo>
                            <a:pt x="131606" y="1134951"/>
                          </a:lnTo>
                          <a:lnTo>
                            <a:pt x="136435" y="1131932"/>
                          </a:lnTo>
                          <a:lnTo>
                            <a:pt x="134021" y="1122877"/>
                          </a:lnTo>
                          <a:lnTo>
                            <a:pt x="138247" y="1121669"/>
                          </a:lnTo>
                          <a:lnTo>
                            <a:pt x="138850" y="1116236"/>
                          </a:lnTo>
                          <a:lnTo>
                            <a:pt x="136435" y="1114425"/>
                          </a:lnTo>
                          <a:lnTo>
                            <a:pt x="129795" y="1115028"/>
                          </a:lnTo>
                          <a:lnTo>
                            <a:pt x="126776" y="1113217"/>
                          </a:lnTo>
                          <a:lnTo>
                            <a:pt x="129191" y="1107784"/>
                          </a:lnTo>
                          <a:lnTo>
                            <a:pt x="124361" y="1105973"/>
                          </a:lnTo>
                          <a:lnTo>
                            <a:pt x="117117" y="1104766"/>
                          </a:lnTo>
                          <a:lnTo>
                            <a:pt x="119532" y="1098125"/>
                          </a:lnTo>
                          <a:lnTo>
                            <a:pt x="121947" y="1098125"/>
                          </a:lnTo>
                          <a:lnTo>
                            <a:pt x="126776" y="1094503"/>
                          </a:lnTo>
                          <a:lnTo>
                            <a:pt x="127984" y="1090277"/>
                          </a:lnTo>
                          <a:lnTo>
                            <a:pt x="131606" y="1087259"/>
                          </a:lnTo>
                          <a:lnTo>
                            <a:pt x="130398" y="1084240"/>
                          </a:lnTo>
                          <a:lnTo>
                            <a:pt x="122550" y="1087259"/>
                          </a:lnTo>
                          <a:lnTo>
                            <a:pt x="121947" y="1083033"/>
                          </a:lnTo>
                          <a:lnTo>
                            <a:pt x="127380" y="1081825"/>
                          </a:lnTo>
                          <a:lnTo>
                            <a:pt x="130398" y="1074581"/>
                          </a:lnTo>
                          <a:lnTo>
                            <a:pt x="145491" y="1074581"/>
                          </a:lnTo>
                          <a:lnTo>
                            <a:pt x="153339" y="1077600"/>
                          </a:lnTo>
                          <a:lnTo>
                            <a:pt x="155150" y="1072770"/>
                          </a:lnTo>
                          <a:lnTo>
                            <a:pt x="150924" y="1061300"/>
                          </a:lnTo>
                          <a:lnTo>
                            <a:pt x="152735" y="1054055"/>
                          </a:lnTo>
                          <a:lnTo>
                            <a:pt x="148509" y="1049226"/>
                          </a:lnTo>
                          <a:lnTo>
                            <a:pt x="143680" y="1051640"/>
                          </a:lnTo>
                          <a:lnTo>
                            <a:pt x="141265" y="1050433"/>
                          </a:lnTo>
                          <a:lnTo>
                            <a:pt x="141265" y="1043792"/>
                          </a:lnTo>
                          <a:lnTo>
                            <a:pt x="137643" y="1041378"/>
                          </a:lnTo>
                          <a:lnTo>
                            <a:pt x="131606" y="1039566"/>
                          </a:lnTo>
                          <a:lnTo>
                            <a:pt x="127984" y="1041981"/>
                          </a:lnTo>
                          <a:lnTo>
                            <a:pt x="127380" y="1046811"/>
                          </a:lnTo>
                          <a:lnTo>
                            <a:pt x="130398" y="1054055"/>
                          </a:lnTo>
                          <a:lnTo>
                            <a:pt x="132813" y="1054055"/>
                          </a:lnTo>
                          <a:lnTo>
                            <a:pt x="135228" y="1066129"/>
                          </a:lnTo>
                          <a:lnTo>
                            <a:pt x="129191" y="1068544"/>
                          </a:lnTo>
                          <a:lnTo>
                            <a:pt x="127380" y="1063714"/>
                          </a:lnTo>
                          <a:lnTo>
                            <a:pt x="123154" y="1060696"/>
                          </a:lnTo>
                          <a:lnTo>
                            <a:pt x="123758" y="1052244"/>
                          </a:lnTo>
                          <a:lnTo>
                            <a:pt x="107458" y="1051037"/>
                          </a:lnTo>
                          <a:lnTo>
                            <a:pt x="108062" y="1038963"/>
                          </a:lnTo>
                          <a:lnTo>
                            <a:pt x="103232" y="1040170"/>
                          </a:lnTo>
                          <a:lnTo>
                            <a:pt x="100214" y="1042585"/>
                          </a:lnTo>
                          <a:lnTo>
                            <a:pt x="90555" y="1042585"/>
                          </a:lnTo>
                          <a:lnTo>
                            <a:pt x="81499" y="1037755"/>
                          </a:lnTo>
                          <a:lnTo>
                            <a:pt x="77273" y="1038963"/>
                          </a:lnTo>
                          <a:lnTo>
                            <a:pt x="76066" y="1045603"/>
                          </a:lnTo>
                          <a:lnTo>
                            <a:pt x="73047" y="1048622"/>
                          </a:lnTo>
                          <a:lnTo>
                            <a:pt x="71840" y="1054055"/>
                          </a:lnTo>
                          <a:lnTo>
                            <a:pt x="73651" y="1054659"/>
                          </a:lnTo>
                          <a:lnTo>
                            <a:pt x="72444" y="1062507"/>
                          </a:lnTo>
                          <a:lnTo>
                            <a:pt x="69425" y="1064922"/>
                          </a:lnTo>
                          <a:lnTo>
                            <a:pt x="65199" y="1064922"/>
                          </a:lnTo>
                          <a:lnTo>
                            <a:pt x="60370" y="1058281"/>
                          </a:lnTo>
                          <a:lnTo>
                            <a:pt x="56748" y="1058281"/>
                          </a:lnTo>
                          <a:lnTo>
                            <a:pt x="50711" y="1060092"/>
                          </a:lnTo>
                          <a:lnTo>
                            <a:pt x="46485" y="1058885"/>
                          </a:lnTo>
                          <a:lnTo>
                            <a:pt x="39844" y="1059489"/>
                          </a:lnTo>
                          <a:lnTo>
                            <a:pt x="37429" y="1058281"/>
                          </a:lnTo>
                          <a:lnTo>
                            <a:pt x="34411" y="1051640"/>
                          </a:lnTo>
                          <a:lnTo>
                            <a:pt x="38637" y="1049829"/>
                          </a:lnTo>
                          <a:lnTo>
                            <a:pt x="38033" y="1044396"/>
                          </a:lnTo>
                          <a:lnTo>
                            <a:pt x="28977" y="1041378"/>
                          </a:lnTo>
                          <a:lnTo>
                            <a:pt x="24751" y="1034737"/>
                          </a:lnTo>
                          <a:lnTo>
                            <a:pt x="25959" y="1026285"/>
                          </a:lnTo>
                          <a:lnTo>
                            <a:pt x="28374" y="1025681"/>
                          </a:lnTo>
                          <a:lnTo>
                            <a:pt x="31996" y="1021455"/>
                          </a:lnTo>
                          <a:lnTo>
                            <a:pt x="38033" y="1024474"/>
                          </a:lnTo>
                          <a:lnTo>
                            <a:pt x="38637" y="1014815"/>
                          </a:lnTo>
                          <a:lnTo>
                            <a:pt x="41655" y="1014815"/>
                          </a:lnTo>
                          <a:lnTo>
                            <a:pt x="44674" y="1007570"/>
                          </a:lnTo>
                          <a:lnTo>
                            <a:pt x="30788" y="1006363"/>
                          </a:lnTo>
                          <a:lnTo>
                            <a:pt x="25355" y="1009381"/>
                          </a:lnTo>
                          <a:lnTo>
                            <a:pt x="21733" y="1008778"/>
                          </a:lnTo>
                          <a:lnTo>
                            <a:pt x="17507" y="1000930"/>
                          </a:lnTo>
                          <a:lnTo>
                            <a:pt x="8452" y="997307"/>
                          </a:lnTo>
                          <a:lnTo>
                            <a:pt x="6037" y="991874"/>
                          </a:lnTo>
                          <a:lnTo>
                            <a:pt x="4226" y="986441"/>
                          </a:lnTo>
                          <a:lnTo>
                            <a:pt x="604" y="982819"/>
                          </a:lnTo>
                          <a:lnTo>
                            <a:pt x="3018" y="965916"/>
                          </a:lnTo>
                          <a:lnTo>
                            <a:pt x="8452" y="953238"/>
                          </a:lnTo>
                          <a:lnTo>
                            <a:pt x="4830" y="943579"/>
                          </a:lnTo>
                          <a:lnTo>
                            <a:pt x="15696" y="942371"/>
                          </a:lnTo>
                          <a:lnTo>
                            <a:pt x="16903" y="932712"/>
                          </a:lnTo>
                          <a:lnTo>
                            <a:pt x="18714" y="930901"/>
                          </a:lnTo>
                          <a:lnTo>
                            <a:pt x="19318" y="926071"/>
                          </a:lnTo>
                          <a:lnTo>
                            <a:pt x="18111" y="920034"/>
                          </a:lnTo>
                          <a:lnTo>
                            <a:pt x="21129" y="920034"/>
                          </a:lnTo>
                          <a:lnTo>
                            <a:pt x="22337" y="909771"/>
                          </a:lnTo>
                          <a:lnTo>
                            <a:pt x="21733" y="904338"/>
                          </a:lnTo>
                          <a:lnTo>
                            <a:pt x="17507" y="904942"/>
                          </a:lnTo>
                          <a:lnTo>
                            <a:pt x="14489" y="906753"/>
                          </a:lnTo>
                          <a:lnTo>
                            <a:pt x="12074" y="904338"/>
                          </a:lnTo>
                          <a:lnTo>
                            <a:pt x="7848" y="904338"/>
                          </a:lnTo>
                          <a:lnTo>
                            <a:pt x="1207" y="903131"/>
                          </a:lnTo>
                          <a:lnTo>
                            <a:pt x="0" y="900112"/>
                          </a:lnTo>
                          <a:lnTo>
                            <a:pt x="5433" y="892868"/>
                          </a:lnTo>
                          <a:lnTo>
                            <a:pt x="3018" y="885020"/>
                          </a:lnTo>
                          <a:lnTo>
                            <a:pt x="3018" y="882605"/>
                          </a:lnTo>
                          <a:lnTo>
                            <a:pt x="7848" y="877172"/>
                          </a:lnTo>
                          <a:lnTo>
                            <a:pt x="13281" y="880794"/>
                          </a:lnTo>
                          <a:lnTo>
                            <a:pt x="16300" y="880794"/>
                          </a:lnTo>
                          <a:lnTo>
                            <a:pt x="21129" y="884416"/>
                          </a:lnTo>
                          <a:lnTo>
                            <a:pt x="24751" y="890453"/>
                          </a:lnTo>
                          <a:lnTo>
                            <a:pt x="31996" y="889849"/>
                          </a:lnTo>
                          <a:lnTo>
                            <a:pt x="39844" y="891057"/>
                          </a:lnTo>
                          <a:lnTo>
                            <a:pt x="42862" y="893472"/>
                          </a:lnTo>
                          <a:lnTo>
                            <a:pt x="50107" y="890453"/>
                          </a:lnTo>
                          <a:lnTo>
                            <a:pt x="59766" y="890453"/>
                          </a:lnTo>
                          <a:lnTo>
                            <a:pt x="58559" y="895283"/>
                          </a:lnTo>
                          <a:lnTo>
                            <a:pt x="66407" y="896490"/>
                          </a:lnTo>
                          <a:lnTo>
                            <a:pt x="67010" y="891660"/>
                          </a:lnTo>
                          <a:lnTo>
                            <a:pt x="72444" y="890453"/>
                          </a:lnTo>
                          <a:lnTo>
                            <a:pt x="76066" y="882001"/>
                          </a:lnTo>
                          <a:lnTo>
                            <a:pt x="76066" y="876568"/>
                          </a:lnTo>
                          <a:lnTo>
                            <a:pt x="80292" y="873550"/>
                          </a:lnTo>
                          <a:lnTo>
                            <a:pt x="81499" y="868720"/>
                          </a:lnTo>
                          <a:lnTo>
                            <a:pt x="77877" y="867513"/>
                          </a:lnTo>
                          <a:lnTo>
                            <a:pt x="78481" y="864494"/>
                          </a:lnTo>
                          <a:lnTo>
                            <a:pt x="82706" y="864494"/>
                          </a:lnTo>
                          <a:lnTo>
                            <a:pt x="83914" y="860872"/>
                          </a:lnTo>
                          <a:lnTo>
                            <a:pt x="82706" y="855439"/>
                          </a:lnTo>
                          <a:lnTo>
                            <a:pt x="79084" y="850006"/>
                          </a:lnTo>
                          <a:lnTo>
                            <a:pt x="74858" y="849402"/>
                          </a:lnTo>
                          <a:lnTo>
                            <a:pt x="79084" y="842761"/>
                          </a:lnTo>
                          <a:lnTo>
                            <a:pt x="83914" y="842761"/>
                          </a:lnTo>
                          <a:lnTo>
                            <a:pt x="80292" y="838535"/>
                          </a:lnTo>
                          <a:lnTo>
                            <a:pt x="80292" y="835517"/>
                          </a:lnTo>
                          <a:lnTo>
                            <a:pt x="73651" y="834913"/>
                          </a:lnTo>
                          <a:lnTo>
                            <a:pt x="72444" y="826461"/>
                          </a:lnTo>
                          <a:lnTo>
                            <a:pt x="63992" y="828272"/>
                          </a:lnTo>
                          <a:lnTo>
                            <a:pt x="62784" y="824650"/>
                          </a:lnTo>
                          <a:lnTo>
                            <a:pt x="57955" y="819821"/>
                          </a:lnTo>
                          <a:lnTo>
                            <a:pt x="59162" y="814387"/>
                          </a:lnTo>
                          <a:lnTo>
                            <a:pt x="56144" y="810765"/>
                          </a:lnTo>
                          <a:lnTo>
                            <a:pt x="55540" y="803521"/>
                          </a:lnTo>
                          <a:lnTo>
                            <a:pt x="51314" y="800502"/>
                          </a:lnTo>
                          <a:lnTo>
                            <a:pt x="48899" y="796880"/>
                          </a:lnTo>
                          <a:lnTo>
                            <a:pt x="44070" y="791447"/>
                          </a:lnTo>
                          <a:lnTo>
                            <a:pt x="44070" y="788428"/>
                          </a:lnTo>
                          <a:lnTo>
                            <a:pt x="48899" y="789636"/>
                          </a:lnTo>
                          <a:lnTo>
                            <a:pt x="55540" y="789636"/>
                          </a:lnTo>
                          <a:lnTo>
                            <a:pt x="56144" y="784202"/>
                          </a:lnTo>
                          <a:lnTo>
                            <a:pt x="54936" y="773336"/>
                          </a:lnTo>
                          <a:lnTo>
                            <a:pt x="56144" y="768506"/>
                          </a:lnTo>
                          <a:lnTo>
                            <a:pt x="55540" y="761866"/>
                          </a:lnTo>
                          <a:lnTo>
                            <a:pt x="63992" y="759451"/>
                          </a:lnTo>
                          <a:lnTo>
                            <a:pt x="67010" y="757036"/>
                          </a:lnTo>
                          <a:lnTo>
                            <a:pt x="73651" y="763073"/>
                          </a:lnTo>
                          <a:lnTo>
                            <a:pt x="75462" y="755829"/>
                          </a:lnTo>
                          <a:lnTo>
                            <a:pt x="70632" y="751603"/>
                          </a:lnTo>
                          <a:lnTo>
                            <a:pt x="65803" y="748585"/>
                          </a:lnTo>
                          <a:lnTo>
                            <a:pt x="67614" y="744962"/>
                          </a:lnTo>
                          <a:lnTo>
                            <a:pt x="65803" y="742548"/>
                          </a:lnTo>
                          <a:lnTo>
                            <a:pt x="59766" y="741340"/>
                          </a:lnTo>
                          <a:lnTo>
                            <a:pt x="59766" y="735907"/>
                          </a:lnTo>
                          <a:lnTo>
                            <a:pt x="62784" y="729870"/>
                          </a:lnTo>
                          <a:lnTo>
                            <a:pt x="63388" y="720814"/>
                          </a:lnTo>
                          <a:lnTo>
                            <a:pt x="55540" y="720211"/>
                          </a:lnTo>
                          <a:lnTo>
                            <a:pt x="56748" y="714174"/>
                          </a:lnTo>
                          <a:lnTo>
                            <a:pt x="65803" y="702100"/>
                          </a:lnTo>
                          <a:lnTo>
                            <a:pt x="71236" y="699081"/>
                          </a:lnTo>
                          <a:lnTo>
                            <a:pt x="76669" y="697270"/>
                          </a:lnTo>
                          <a:lnTo>
                            <a:pt x="79688" y="695459"/>
                          </a:lnTo>
                          <a:lnTo>
                            <a:pt x="86932" y="693044"/>
                          </a:lnTo>
                          <a:lnTo>
                            <a:pt x="98403" y="693044"/>
                          </a:lnTo>
                          <a:lnTo>
                            <a:pt x="101421" y="691837"/>
                          </a:lnTo>
                          <a:lnTo>
                            <a:pt x="108062" y="693648"/>
                          </a:lnTo>
                          <a:lnTo>
                            <a:pt x="123154" y="694855"/>
                          </a:lnTo>
                          <a:lnTo>
                            <a:pt x="127380" y="696666"/>
                          </a:lnTo>
                          <a:lnTo>
                            <a:pt x="134021" y="696666"/>
                          </a:lnTo>
                          <a:lnTo>
                            <a:pt x="137643" y="694855"/>
                          </a:lnTo>
                          <a:lnTo>
                            <a:pt x="146095" y="697874"/>
                          </a:lnTo>
                          <a:lnTo>
                            <a:pt x="155150" y="699685"/>
                          </a:lnTo>
                          <a:lnTo>
                            <a:pt x="171450" y="702703"/>
                          </a:lnTo>
                          <a:lnTo>
                            <a:pt x="175072" y="701496"/>
                          </a:lnTo>
                          <a:lnTo>
                            <a:pt x="181713" y="707533"/>
                          </a:lnTo>
                          <a:lnTo>
                            <a:pt x="190768" y="709948"/>
                          </a:lnTo>
                          <a:lnTo>
                            <a:pt x="197409" y="706929"/>
                          </a:lnTo>
                          <a:lnTo>
                            <a:pt x="214916" y="711759"/>
                          </a:lnTo>
                          <a:lnTo>
                            <a:pt x="222161" y="709344"/>
                          </a:lnTo>
                          <a:lnTo>
                            <a:pt x="226386" y="709344"/>
                          </a:lnTo>
                          <a:lnTo>
                            <a:pt x="228801" y="705722"/>
                          </a:lnTo>
                          <a:lnTo>
                            <a:pt x="233027" y="705118"/>
                          </a:lnTo>
                          <a:lnTo>
                            <a:pt x="241479" y="709344"/>
                          </a:lnTo>
                          <a:lnTo>
                            <a:pt x="250534" y="709344"/>
                          </a:lnTo>
                          <a:lnTo>
                            <a:pt x="256571" y="712966"/>
                          </a:lnTo>
                          <a:lnTo>
                            <a:pt x="259590" y="705118"/>
                          </a:lnTo>
                          <a:lnTo>
                            <a:pt x="264419" y="704514"/>
                          </a:lnTo>
                          <a:lnTo>
                            <a:pt x="266230" y="710551"/>
                          </a:lnTo>
                          <a:lnTo>
                            <a:pt x="269249" y="715985"/>
                          </a:lnTo>
                          <a:lnTo>
                            <a:pt x="277097" y="719607"/>
                          </a:lnTo>
                          <a:lnTo>
                            <a:pt x="282530" y="717796"/>
                          </a:lnTo>
                          <a:lnTo>
                            <a:pt x="281926" y="714777"/>
                          </a:lnTo>
                          <a:lnTo>
                            <a:pt x="289775" y="714777"/>
                          </a:lnTo>
                          <a:lnTo>
                            <a:pt x="293397" y="706929"/>
                          </a:lnTo>
                          <a:lnTo>
                            <a:pt x="293397" y="703911"/>
                          </a:lnTo>
                          <a:lnTo>
                            <a:pt x="298226" y="700289"/>
                          </a:lnTo>
                          <a:lnTo>
                            <a:pt x="303056" y="699081"/>
                          </a:lnTo>
                          <a:lnTo>
                            <a:pt x="306074" y="696063"/>
                          </a:lnTo>
                          <a:lnTo>
                            <a:pt x="307282" y="689422"/>
                          </a:lnTo>
                          <a:lnTo>
                            <a:pt x="309697" y="683989"/>
                          </a:lnTo>
                          <a:lnTo>
                            <a:pt x="307886" y="677348"/>
                          </a:lnTo>
                          <a:lnTo>
                            <a:pt x="311508" y="674933"/>
                          </a:lnTo>
                          <a:lnTo>
                            <a:pt x="316337" y="676744"/>
                          </a:lnTo>
                          <a:lnTo>
                            <a:pt x="321167" y="676141"/>
                          </a:lnTo>
                          <a:lnTo>
                            <a:pt x="325997" y="671311"/>
                          </a:lnTo>
                          <a:lnTo>
                            <a:pt x="332637" y="669500"/>
                          </a:lnTo>
                          <a:lnTo>
                            <a:pt x="339881" y="665274"/>
                          </a:lnTo>
                          <a:lnTo>
                            <a:pt x="348937" y="665274"/>
                          </a:lnTo>
                          <a:lnTo>
                            <a:pt x="357992" y="667085"/>
                          </a:lnTo>
                          <a:lnTo>
                            <a:pt x="371274" y="670707"/>
                          </a:lnTo>
                          <a:lnTo>
                            <a:pt x="380329" y="661652"/>
                          </a:lnTo>
                          <a:lnTo>
                            <a:pt x="387574" y="662859"/>
                          </a:lnTo>
                          <a:lnTo>
                            <a:pt x="393610" y="670707"/>
                          </a:lnTo>
                          <a:lnTo>
                            <a:pt x="397836" y="673726"/>
                          </a:lnTo>
                          <a:lnTo>
                            <a:pt x="403270" y="676744"/>
                          </a:lnTo>
                          <a:lnTo>
                            <a:pt x="408703" y="677952"/>
                          </a:lnTo>
                          <a:lnTo>
                            <a:pt x="415947" y="677348"/>
                          </a:lnTo>
                          <a:lnTo>
                            <a:pt x="422588" y="672518"/>
                          </a:lnTo>
                          <a:lnTo>
                            <a:pt x="428625" y="664067"/>
                          </a:lnTo>
                          <a:lnTo>
                            <a:pt x="427418" y="650182"/>
                          </a:lnTo>
                          <a:lnTo>
                            <a:pt x="432851" y="648371"/>
                          </a:lnTo>
                          <a:lnTo>
                            <a:pt x="434662" y="651993"/>
                          </a:lnTo>
                          <a:lnTo>
                            <a:pt x="435869" y="659237"/>
                          </a:lnTo>
                          <a:lnTo>
                            <a:pt x="441906" y="661652"/>
                          </a:lnTo>
                          <a:lnTo>
                            <a:pt x="446132" y="656219"/>
                          </a:lnTo>
                          <a:lnTo>
                            <a:pt x="442510" y="647163"/>
                          </a:lnTo>
                          <a:lnTo>
                            <a:pt x="443114" y="641730"/>
                          </a:lnTo>
                          <a:lnTo>
                            <a:pt x="453980" y="636297"/>
                          </a:lnTo>
                          <a:lnTo>
                            <a:pt x="460621" y="633882"/>
                          </a:lnTo>
                          <a:lnTo>
                            <a:pt x="466658" y="630260"/>
                          </a:lnTo>
                          <a:lnTo>
                            <a:pt x="470884" y="630260"/>
                          </a:lnTo>
                          <a:lnTo>
                            <a:pt x="476317" y="631467"/>
                          </a:lnTo>
                          <a:lnTo>
                            <a:pt x="487787" y="631467"/>
                          </a:lnTo>
                          <a:lnTo>
                            <a:pt x="498654" y="636297"/>
                          </a:lnTo>
                          <a:lnTo>
                            <a:pt x="505294" y="633278"/>
                          </a:lnTo>
                          <a:lnTo>
                            <a:pt x="508917" y="629052"/>
                          </a:lnTo>
                          <a:lnTo>
                            <a:pt x="509520" y="618186"/>
                          </a:lnTo>
                          <a:lnTo>
                            <a:pt x="509520" y="610338"/>
                          </a:lnTo>
                          <a:lnTo>
                            <a:pt x="505898" y="604904"/>
                          </a:lnTo>
                          <a:lnTo>
                            <a:pt x="507709" y="588605"/>
                          </a:lnTo>
                          <a:lnTo>
                            <a:pt x="510728" y="584379"/>
                          </a:lnTo>
                          <a:lnTo>
                            <a:pt x="508313" y="577134"/>
                          </a:lnTo>
                          <a:lnTo>
                            <a:pt x="509520" y="571097"/>
                          </a:lnTo>
                          <a:lnTo>
                            <a:pt x="516161" y="565060"/>
                          </a:lnTo>
                          <a:lnTo>
                            <a:pt x="517368" y="562042"/>
                          </a:lnTo>
                          <a:lnTo>
                            <a:pt x="528235" y="559023"/>
                          </a:lnTo>
                          <a:lnTo>
                            <a:pt x="533668" y="558420"/>
                          </a:lnTo>
                          <a:lnTo>
                            <a:pt x="549968" y="557212"/>
                          </a:lnTo>
                          <a:lnTo>
                            <a:pt x="553590" y="555401"/>
                          </a:lnTo>
                          <a:lnTo>
                            <a:pt x="555401" y="551779"/>
                          </a:lnTo>
                          <a:lnTo>
                            <a:pt x="565060" y="546950"/>
                          </a:lnTo>
                          <a:lnTo>
                            <a:pt x="572909" y="546950"/>
                          </a:lnTo>
                          <a:lnTo>
                            <a:pt x="580757" y="544535"/>
                          </a:lnTo>
                          <a:lnTo>
                            <a:pt x="586190" y="540309"/>
                          </a:lnTo>
                          <a:lnTo>
                            <a:pt x="595849" y="540309"/>
                          </a:lnTo>
                          <a:lnTo>
                            <a:pt x="597660" y="537894"/>
                          </a:lnTo>
                          <a:lnTo>
                            <a:pt x="603093" y="534272"/>
                          </a:lnTo>
                          <a:lnTo>
                            <a:pt x="611545" y="533668"/>
                          </a:lnTo>
                          <a:lnTo>
                            <a:pt x="616978" y="527631"/>
                          </a:lnTo>
                          <a:lnTo>
                            <a:pt x="621808" y="525820"/>
                          </a:lnTo>
                          <a:lnTo>
                            <a:pt x="623619" y="527028"/>
                          </a:lnTo>
                          <a:lnTo>
                            <a:pt x="629052" y="534272"/>
                          </a:lnTo>
                          <a:lnTo>
                            <a:pt x="639919" y="532461"/>
                          </a:lnTo>
                          <a:lnTo>
                            <a:pt x="642334" y="534876"/>
                          </a:lnTo>
                          <a:lnTo>
                            <a:pt x="645956" y="543327"/>
                          </a:lnTo>
                          <a:lnTo>
                            <a:pt x="648371" y="545742"/>
                          </a:lnTo>
                          <a:lnTo>
                            <a:pt x="652597" y="546950"/>
                          </a:lnTo>
                          <a:lnTo>
                            <a:pt x="656823" y="546950"/>
                          </a:lnTo>
                          <a:lnTo>
                            <a:pt x="662859" y="540913"/>
                          </a:lnTo>
                          <a:lnTo>
                            <a:pt x="666482" y="533668"/>
                          </a:lnTo>
                          <a:lnTo>
                            <a:pt x="671915" y="529442"/>
                          </a:lnTo>
                          <a:lnTo>
                            <a:pt x="678556" y="522802"/>
                          </a:lnTo>
                          <a:lnTo>
                            <a:pt x="679159" y="516765"/>
                          </a:lnTo>
                          <a:lnTo>
                            <a:pt x="682781" y="507709"/>
                          </a:lnTo>
                          <a:lnTo>
                            <a:pt x="676744" y="505294"/>
                          </a:lnTo>
                          <a:lnTo>
                            <a:pt x="675537" y="499257"/>
                          </a:lnTo>
                          <a:lnTo>
                            <a:pt x="671311" y="499257"/>
                          </a:lnTo>
                          <a:lnTo>
                            <a:pt x="666482" y="496843"/>
                          </a:lnTo>
                          <a:lnTo>
                            <a:pt x="670104" y="487787"/>
                          </a:lnTo>
                          <a:lnTo>
                            <a:pt x="676141" y="481146"/>
                          </a:lnTo>
                          <a:lnTo>
                            <a:pt x="677952" y="475109"/>
                          </a:lnTo>
                          <a:lnTo>
                            <a:pt x="685800" y="475713"/>
                          </a:lnTo>
                          <a:lnTo>
                            <a:pt x="686404" y="470280"/>
                          </a:lnTo>
                          <a:lnTo>
                            <a:pt x="690026" y="471487"/>
                          </a:lnTo>
                          <a:lnTo>
                            <a:pt x="696063" y="470884"/>
                          </a:lnTo>
                          <a:lnTo>
                            <a:pt x="697874" y="467261"/>
                          </a:lnTo>
                          <a:lnTo>
                            <a:pt x="702704" y="462432"/>
                          </a:lnTo>
                          <a:lnTo>
                            <a:pt x="705722" y="458206"/>
                          </a:lnTo>
                          <a:lnTo>
                            <a:pt x="708741" y="458206"/>
                          </a:lnTo>
                          <a:lnTo>
                            <a:pt x="708741" y="463639"/>
                          </a:lnTo>
                          <a:lnTo>
                            <a:pt x="713570" y="463639"/>
                          </a:lnTo>
                          <a:lnTo>
                            <a:pt x="718400" y="467261"/>
                          </a:lnTo>
                          <a:lnTo>
                            <a:pt x="722625" y="465450"/>
                          </a:lnTo>
                          <a:lnTo>
                            <a:pt x="730474" y="476921"/>
                          </a:lnTo>
                          <a:lnTo>
                            <a:pt x="732888" y="486580"/>
                          </a:lnTo>
                          <a:lnTo>
                            <a:pt x="734096" y="495635"/>
                          </a:lnTo>
                          <a:lnTo>
                            <a:pt x="737718" y="498654"/>
                          </a:lnTo>
                          <a:lnTo>
                            <a:pt x="742548" y="498654"/>
                          </a:lnTo>
                          <a:lnTo>
                            <a:pt x="745566" y="508313"/>
                          </a:lnTo>
                          <a:lnTo>
                            <a:pt x="750999" y="504087"/>
                          </a:lnTo>
                          <a:lnTo>
                            <a:pt x="750999" y="499861"/>
                          </a:lnTo>
                          <a:lnTo>
                            <a:pt x="754622" y="501672"/>
                          </a:lnTo>
                          <a:lnTo>
                            <a:pt x="755829" y="504087"/>
                          </a:lnTo>
                          <a:lnTo>
                            <a:pt x="761866" y="507106"/>
                          </a:lnTo>
                          <a:lnTo>
                            <a:pt x="762470" y="513143"/>
                          </a:lnTo>
                          <a:lnTo>
                            <a:pt x="769110" y="516161"/>
                          </a:lnTo>
                          <a:lnTo>
                            <a:pt x="784203" y="518576"/>
                          </a:lnTo>
                          <a:lnTo>
                            <a:pt x="791447" y="513746"/>
                          </a:lnTo>
                          <a:lnTo>
                            <a:pt x="789032" y="509520"/>
                          </a:lnTo>
                          <a:lnTo>
                            <a:pt x="782995" y="505294"/>
                          </a:lnTo>
                          <a:lnTo>
                            <a:pt x="784203" y="502880"/>
                          </a:lnTo>
                          <a:lnTo>
                            <a:pt x="784806" y="495635"/>
                          </a:lnTo>
                          <a:lnTo>
                            <a:pt x="789636" y="495032"/>
                          </a:lnTo>
                          <a:lnTo>
                            <a:pt x="788428" y="488391"/>
                          </a:lnTo>
                          <a:lnTo>
                            <a:pt x="789032" y="483561"/>
                          </a:lnTo>
                          <a:lnTo>
                            <a:pt x="786014" y="483561"/>
                          </a:lnTo>
                          <a:lnTo>
                            <a:pt x="778166" y="478128"/>
                          </a:lnTo>
                          <a:lnTo>
                            <a:pt x="775751" y="481146"/>
                          </a:lnTo>
                          <a:lnTo>
                            <a:pt x="769714" y="478732"/>
                          </a:lnTo>
                          <a:lnTo>
                            <a:pt x="766695" y="484769"/>
                          </a:lnTo>
                          <a:lnTo>
                            <a:pt x="759451" y="479335"/>
                          </a:lnTo>
                          <a:lnTo>
                            <a:pt x="750396" y="476921"/>
                          </a:lnTo>
                          <a:lnTo>
                            <a:pt x="742548" y="473902"/>
                          </a:lnTo>
                          <a:lnTo>
                            <a:pt x="744962" y="468469"/>
                          </a:lnTo>
                          <a:lnTo>
                            <a:pt x="748585" y="464847"/>
                          </a:lnTo>
                          <a:lnTo>
                            <a:pt x="744359" y="455187"/>
                          </a:lnTo>
                          <a:lnTo>
                            <a:pt x="749792" y="450962"/>
                          </a:lnTo>
                          <a:lnTo>
                            <a:pt x="750999" y="455791"/>
                          </a:lnTo>
                          <a:lnTo>
                            <a:pt x="755225" y="462432"/>
                          </a:lnTo>
                          <a:lnTo>
                            <a:pt x="760659" y="463639"/>
                          </a:lnTo>
                          <a:lnTo>
                            <a:pt x="761866" y="459413"/>
                          </a:lnTo>
                          <a:lnTo>
                            <a:pt x="765488" y="459413"/>
                          </a:lnTo>
                          <a:lnTo>
                            <a:pt x="768506" y="455187"/>
                          </a:lnTo>
                          <a:lnTo>
                            <a:pt x="768506" y="449754"/>
                          </a:lnTo>
                          <a:lnTo>
                            <a:pt x="770921" y="445528"/>
                          </a:lnTo>
                          <a:lnTo>
                            <a:pt x="781788" y="440699"/>
                          </a:lnTo>
                          <a:lnTo>
                            <a:pt x="783599" y="437680"/>
                          </a:lnTo>
                          <a:lnTo>
                            <a:pt x="790843" y="441906"/>
                          </a:lnTo>
                          <a:lnTo>
                            <a:pt x="798088" y="443717"/>
                          </a:lnTo>
                          <a:lnTo>
                            <a:pt x="803521" y="449754"/>
                          </a:lnTo>
                          <a:lnTo>
                            <a:pt x="799899" y="452169"/>
                          </a:lnTo>
                          <a:lnTo>
                            <a:pt x="802314" y="455791"/>
                          </a:lnTo>
                          <a:lnTo>
                            <a:pt x="809558" y="452773"/>
                          </a:lnTo>
                          <a:lnTo>
                            <a:pt x="818010" y="453376"/>
                          </a:lnTo>
                          <a:lnTo>
                            <a:pt x="822236" y="455791"/>
                          </a:lnTo>
                          <a:lnTo>
                            <a:pt x="837932" y="459413"/>
                          </a:lnTo>
                          <a:lnTo>
                            <a:pt x="839743" y="461828"/>
                          </a:lnTo>
                          <a:lnTo>
                            <a:pt x="845176" y="456395"/>
                          </a:lnTo>
                          <a:lnTo>
                            <a:pt x="845176" y="452773"/>
                          </a:lnTo>
                          <a:lnTo>
                            <a:pt x="846383" y="446736"/>
                          </a:lnTo>
                          <a:lnTo>
                            <a:pt x="844572" y="443717"/>
                          </a:lnTo>
                          <a:lnTo>
                            <a:pt x="846987" y="440699"/>
                          </a:lnTo>
                          <a:lnTo>
                            <a:pt x="847591" y="435869"/>
                          </a:lnTo>
                          <a:lnTo>
                            <a:pt x="851817" y="437077"/>
                          </a:lnTo>
                          <a:lnTo>
                            <a:pt x="856646" y="435869"/>
                          </a:lnTo>
                          <a:lnTo>
                            <a:pt x="857250" y="431040"/>
                          </a:lnTo>
                          <a:lnTo>
                            <a:pt x="854835" y="424399"/>
                          </a:lnTo>
                          <a:lnTo>
                            <a:pt x="860269" y="423192"/>
                          </a:lnTo>
                          <a:lnTo>
                            <a:pt x="865702" y="426814"/>
                          </a:lnTo>
                          <a:lnTo>
                            <a:pt x="871739" y="428625"/>
                          </a:lnTo>
                          <a:lnTo>
                            <a:pt x="880190" y="427418"/>
                          </a:lnTo>
                          <a:lnTo>
                            <a:pt x="883813" y="423192"/>
                          </a:lnTo>
                          <a:lnTo>
                            <a:pt x="887435" y="423795"/>
                          </a:lnTo>
                          <a:lnTo>
                            <a:pt x="892264" y="421381"/>
                          </a:lnTo>
                          <a:lnTo>
                            <a:pt x="904338" y="417758"/>
                          </a:lnTo>
                          <a:lnTo>
                            <a:pt x="907961" y="417155"/>
                          </a:lnTo>
                          <a:lnTo>
                            <a:pt x="911583" y="412929"/>
                          </a:lnTo>
                          <a:lnTo>
                            <a:pt x="909772" y="409910"/>
                          </a:lnTo>
                          <a:lnTo>
                            <a:pt x="909772" y="401459"/>
                          </a:lnTo>
                          <a:lnTo>
                            <a:pt x="913998" y="397233"/>
                          </a:lnTo>
                          <a:lnTo>
                            <a:pt x="919431" y="398440"/>
                          </a:lnTo>
                          <a:lnTo>
                            <a:pt x="929694" y="398440"/>
                          </a:lnTo>
                          <a:lnTo>
                            <a:pt x="933919" y="394818"/>
                          </a:lnTo>
                          <a:lnTo>
                            <a:pt x="941164" y="383348"/>
                          </a:lnTo>
                          <a:lnTo>
                            <a:pt x="945390" y="384555"/>
                          </a:lnTo>
                          <a:lnTo>
                            <a:pt x="946597" y="388177"/>
                          </a:lnTo>
                          <a:lnTo>
                            <a:pt x="953842" y="391196"/>
                          </a:lnTo>
                          <a:lnTo>
                            <a:pt x="960482" y="389385"/>
                          </a:lnTo>
                          <a:lnTo>
                            <a:pt x="961086" y="387573"/>
                          </a:lnTo>
                          <a:lnTo>
                            <a:pt x="965312" y="385159"/>
                          </a:lnTo>
                          <a:lnTo>
                            <a:pt x="976178" y="370670"/>
                          </a:lnTo>
                          <a:lnTo>
                            <a:pt x="977989" y="351351"/>
                          </a:lnTo>
                          <a:lnTo>
                            <a:pt x="982819" y="344107"/>
                          </a:lnTo>
                          <a:lnTo>
                            <a:pt x="977989" y="340485"/>
                          </a:lnTo>
                          <a:lnTo>
                            <a:pt x="979801" y="335656"/>
                          </a:lnTo>
                          <a:lnTo>
                            <a:pt x="984630" y="331430"/>
                          </a:lnTo>
                          <a:lnTo>
                            <a:pt x="988856" y="323582"/>
                          </a:lnTo>
                          <a:lnTo>
                            <a:pt x="992478" y="318752"/>
                          </a:lnTo>
                          <a:lnTo>
                            <a:pt x="992478" y="312111"/>
                          </a:lnTo>
                          <a:lnTo>
                            <a:pt x="994289" y="309697"/>
                          </a:lnTo>
                          <a:lnTo>
                            <a:pt x="1000326" y="306678"/>
                          </a:lnTo>
                          <a:lnTo>
                            <a:pt x="1002741" y="303056"/>
                          </a:lnTo>
                          <a:lnTo>
                            <a:pt x="1013608" y="301849"/>
                          </a:lnTo>
                          <a:lnTo>
                            <a:pt x="1018437" y="298226"/>
                          </a:lnTo>
                          <a:lnTo>
                            <a:pt x="1019645" y="294604"/>
                          </a:lnTo>
                          <a:lnTo>
                            <a:pt x="1025078" y="290378"/>
                          </a:lnTo>
                          <a:lnTo>
                            <a:pt x="1029907" y="290982"/>
                          </a:lnTo>
                          <a:lnTo>
                            <a:pt x="1032322" y="288567"/>
                          </a:lnTo>
                          <a:lnTo>
                            <a:pt x="1035944" y="287963"/>
                          </a:lnTo>
                          <a:lnTo>
                            <a:pt x="1038359" y="284945"/>
                          </a:lnTo>
                          <a:lnTo>
                            <a:pt x="1035944" y="279512"/>
                          </a:lnTo>
                          <a:lnTo>
                            <a:pt x="1031115" y="274682"/>
                          </a:lnTo>
                          <a:lnTo>
                            <a:pt x="1036548" y="270456"/>
                          </a:lnTo>
                          <a:lnTo>
                            <a:pt x="1039566" y="265023"/>
                          </a:lnTo>
                          <a:lnTo>
                            <a:pt x="1046207" y="262004"/>
                          </a:lnTo>
                          <a:lnTo>
                            <a:pt x="1049226" y="262004"/>
                          </a:lnTo>
                          <a:lnTo>
                            <a:pt x="1060092" y="258382"/>
                          </a:lnTo>
                          <a:lnTo>
                            <a:pt x="1063111" y="255967"/>
                          </a:lnTo>
                          <a:lnTo>
                            <a:pt x="1067337" y="254760"/>
                          </a:lnTo>
                          <a:lnTo>
                            <a:pt x="1081222" y="246308"/>
                          </a:lnTo>
                          <a:lnTo>
                            <a:pt x="1081222" y="241479"/>
                          </a:lnTo>
                          <a:lnTo>
                            <a:pt x="1086051" y="239064"/>
                          </a:lnTo>
                          <a:lnTo>
                            <a:pt x="1090277" y="241479"/>
                          </a:lnTo>
                          <a:lnTo>
                            <a:pt x="1093296" y="241479"/>
                          </a:lnTo>
                          <a:lnTo>
                            <a:pt x="1095710" y="237253"/>
                          </a:lnTo>
                          <a:lnTo>
                            <a:pt x="1099936" y="240271"/>
                          </a:lnTo>
                          <a:lnTo>
                            <a:pt x="1107181" y="240875"/>
                          </a:lnTo>
                          <a:lnTo>
                            <a:pt x="1107784" y="243893"/>
                          </a:lnTo>
                          <a:lnTo>
                            <a:pt x="1114425" y="242686"/>
                          </a:lnTo>
                          <a:lnTo>
                            <a:pt x="1117443" y="249327"/>
                          </a:lnTo>
                          <a:lnTo>
                            <a:pt x="1121066" y="249327"/>
                          </a:lnTo>
                          <a:lnTo>
                            <a:pt x="1125895" y="252949"/>
                          </a:lnTo>
                          <a:lnTo>
                            <a:pt x="1129517" y="252949"/>
                          </a:lnTo>
                          <a:lnTo>
                            <a:pt x="1130725" y="255967"/>
                          </a:lnTo>
                          <a:lnTo>
                            <a:pt x="1135554" y="254156"/>
                          </a:lnTo>
                          <a:lnTo>
                            <a:pt x="1136762" y="249327"/>
                          </a:lnTo>
                          <a:lnTo>
                            <a:pt x="1133743" y="243893"/>
                          </a:lnTo>
                          <a:lnTo>
                            <a:pt x="1135554" y="240875"/>
                          </a:lnTo>
                          <a:lnTo>
                            <a:pt x="1139780" y="238460"/>
                          </a:lnTo>
                          <a:lnTo>
                            <a:pt x="1143403" y="242686"/>
                          </a:lnTo>
                          <a:lnTo>
                            <a:pt x="1147025" y="240271"/>
                          </a:lnTo>
                          <a:lnTo>
                            <a:pt x="1150043" y="241479"/>
                          </a:lnTo>
                          <a:lnTo>
                            <a:pt x="1151251" y="233631"/>
                          </a:lnTo>
                          <a:lnTo>
                            <a:pt x="1149439" y="231216"/>
                          </a:lnTo>
                          <a:lnTo>
                            <a:pt x="1149439" y="220349"/>
                          </a:lnTo>
                          <a:lnTo>
                            <a:pt x="1154269" y="224575"/>
                          </a:lnTo>
                          <a:lnTo>
                            <a:pt x="1156080" y="220953"/>
                          </a:lnTo>
                          <a:lnTo>
                            <a:pt x="1152458" y="216124"/>
                          </a:lnTo>
                          <a:lnTo>
                            <a:pt x="1144610" y="213709"/>
                          </a:lnTo>
                          <a:lnTo>
                            <a:pt x="1144006" y="208879"/>
                          </a:lnTo>
                          <a:lnTo>
                            <a:pt x="1149439" y="204653"/>
                          </a:lnTo>
                          <a:lnTo>
                            <a:pt x="1148836" y="201031"/>
                          </a:lnTo>
                          <a:lnTo>
                            <a:pt x="1150043" y="193787"/>
                          </a:lnTo>
                          <a:lnTo>
                            <a:pt x="1156684" y="192579"/>
                          </a:lnTo>
                          <a:lnTo>
                            <a:pt x="1159702" y="189561"/>
                          </a:lnTo>
                          <a:lnTo>
                            <a:pt x="1161513" y="184731"/>
                          </a:lnTo>
                          <a:lnTo>
                            <a:pt x="1159702" y="182316"/>
                          </a:lnTo>
                          <a:lnTo>
                            <a:pt x="1151854" y="181713"/>
                          </a:lnTo>
                          <a:lnTo>
                            <a:pt x="1154873" y="176883"/>
                          </a:lnTo>
                          <a:lnTo>
                            <a:pt x="1158495" y="175072"/>
                          </a:lnTo>
                          <a:lnTo>
                            <a:pt x="1159702" y="170846"/>
                          </a:lnTo>
                          <a:lnTo>
                            <a:pt x="1155476" y="162394"/>
                          </a:lnTo>
                          <a:lnTo>
                            <a:pt x="1158495" y="159980"/>
                          </a:lnTo>
                          <a:lnTo>
                            <a:pt x="1162721" y="153339"/>
                          </a:lnTo>
                          <a:lnTo>
                            <a:pt x="1168758" y="147906"/>
                          </a:lnTo>
                          <a:lnTo>
                            <a:pt x="1170569" y="143680"/>
                          </a:lnTo>
                          <a:lnTo>
                            <a:pt x="1178417" y="134624"/>
                          </a:lnTo>
                          <a:lnTo>
                            <a:pt x="1180228" y="139454"/>
                          </a:lnTo>
                          <a:lnTo>
                            <a:pt x="1183247" y="141869"/>
                          </a:lnTo>
                          <a:lnTo>
                            <a:pt x="1188680" y="141869"/>
                          </a:lnTo>
                          <a:lnTo>
                            <a:pt x="1189284" y="149717"/>
                          </a:lnTo>
                          <a:lnTo>
                            <a:pt x="1186869" y="152735"/>
                          </a:lnTo>
                          <a:lnTo>
                            <a:pt x="1189887" y="155150"/>
                          </a:lnTo>
                          <a:lnTo>
                            <a:pt x="1194717" y="156357"/>
                          </a:lnTo>
                          <a:lnTo>
                            <a:pt x="1191095" y="162998"/>
                          </a:lnTo>
                          <a:lnTo>
                            <a:pt x="1191095" y="166620"/>
                          </a:lnTo>
                          <a:lnTo>
                            <a:pt x="1195321" y="167224"/>
                          </a:lnTo>
                          <a:lnTo>
                            <a:pt x="1204376" y="172054"/>
                          </a:lnTo>
                          <a:lnTo>
                            <a:pt x="1202565" y="182316"/>
                          </a:lnTo>
                          <a:lnTo>
                            <a:pt x="1201357" y="190768"/>
                          </a:lnTo>
                          <a:lnTo>
                            <a:pt x="1201961" y="195598"/>
                          </a:lnTo>
                          <a:lnTo>
                            <a:pt x="1206187" y="197409"/>
                          </a:lnTo>
                          <a:lnTo>
                            <a:pt x="1211016" y="201635"/>
                          </a:lnTo>
                          <a:lnTo>
                            <a:pt x="1214035" y="198616"/>
                          </a:lnTo>
                          <a:lnTo>
                            <a:pt x="1213431" y="195598"/>
                          </a:lnTo>
                          <a:lnTo>
                            <a:pt x="1217657" y="188353"/>
                          </a:lnTo>
                          <a:lnTo>
                            <a:pt x="1224902" y="187146"/>
                          </a:lnTo>
                          <a:lnTo>
                            <a:pt x="1225505" y="184731"/>
                          </a:lnTo>
                          <a:lnTo>
                            <a:pt x="1232146" y="183524"/>
                          </a:lnTo>
                          <a:lnTo>
                            <a:pt x="1235768" y="180505"/>
                          </a:lnTo>
                          <a:lnTo>
                            <a:pt x="1238787" y="179902"/>
                          </a:lnTo>
                          <a:lnTo>
                            <a:pt x="1242409" y="174468"/>
                          </a:lnTo>
                          <a:lnTo>
                            <a:pt x="1241201" y="170846"/>
                          </a:lnTo>
                          <a:lnTo>
                            <a:pt x="1243013" y="166620"/>
                          </a:lnTo>
                          <a:lnTo>
                            <a:pt x="1240598" y="160583"/>
                          </a:lnTo>
                          <a:lnTo>
                            <a:pt x="1245427" y="156357"/>
                          </a:lnTo>
                          <a:lnTo>
                            <a:pt x="1249653" y="157565"/>
                          </a:lnTo>
                          <a:lnTo>
                            <a:pt x="1259916" y="162998"/>
                          </a:lnTo>
                          <a:lnTo>
                            <a:pt x="1262934" y="161791"/>
                          </a:lnTo>
                          <a:lnTo>
                            <a:pt x="1264142" y="166620"/>
                          </a:lnTo>
                          <a:lnTo>
                            <a:pt x="1262934" y="169035"/>
                          </a:lnTo>
                          <a:lnTo>
                            <a:pt x="1266557" y="174468"/>
                          </a:lnTo>
                          <a:lnTo>
                            <a:pt x="1271990" y="173261"/>
                          </a:lnTo>
                          <a:lnTo>
                            <a:pt x="1273197" y="175072"/>
                          </a:lnTo>
                          <a:lnTo>
                            <a:pt x="1278631" y="173865"/>
                          </a:lnTo>
                          <a:lnTo>
                            <a:pt x="1282253" y="174468"/>
                          </a:lnTo>
                          <a:lnTo>
                            <a:pt x="1285271" y="170242"/>
                          </a:lnTo>
                          <a:lnTo>
                            <a:pt x="1289497" y="169639"/>
                          </a:lnTo>
                          <a:lnTo>
                            <a:pt x="1294931" y="170846"/>
                          </a:lnTo>
                          <a:lnTo>
                            <a:pt x="1298553" y="169639"/>
                          </a:lnTo>
                          <a:lnTo>
                            <a:pt x="1300364" y="166620"/>
                          </a:lnTo>
                          <a:lnTo>
                            <a:pt x="1295534" y="160583"/>
                          </a:lnTo>
                          <a:lnTo>
                            <a:pt x="1294327" y="156961"/>
                          </a:lnTo>
                          <a:lnTo>
                            <a:pt x="1290101" y="154546"/>
                          </a:lnTo>
                          <a:lnTo>
                            <a:pt x="1297345" y="147906"/>
                          </a:lnTo>
                          <a:lnTo>
                            <a:pt x="1302175" y="139454"/>
                          </a:lnTo>
                          <a:lnTo>
                            <a:pt x="1305193" y="135832"/>
                          </a:lnTo>
                          <a:lnTo>
                            <a:pt x="1301571" y="133417"/>
                          </a:lnTo>
                          <a:lnTo>
                            <a:pt x="1297345" y="135228"/>
                          </a:lnTo>
                          <a:lnTo>
                            <a:pt x="1293723" y="132209"/>
                          </a:lnTo>
                          <a:lnTo>
                            <a:pt x="1291912" y="129191"/>
                          </a:lnTo>
                          <a:lnTo>
                            <a:pt x="1294327" y="126172"/>
                          </a:lnTo>
                          <a:lnTo>
                            <a:pt x="1288290" y="123758"/>
                          </a:lnTo>
                          <a:lnTo>
                            <a:pt x="1291308" y="120136"/>
                          </a:lnTo>
                          <a:lnTo>
                            <a:pt x="1289497" y="112891"/>
                          </a:lnTo>
                          <a:lnTo>
                            <a:pt x="1297345" y="109269"/>
                          </a:lnTo>
                          <a:lnTo>
                            <a:pt x="1302779" y="98403"/>
                          </a:lnTo>
                          <a:lnTo>
                            <a:pt x="1305193" y="96592"/>
                          </a:lnTo>
                          <a:lnTo>
                            <a:pt x="1314249" y="83914"/>
                          </a:lnTo>
                          <a:lnTo>
                            <a:pt x="1317871" y="86932"/>
                          </a:lnTo>
                          <a:lnTo>
                            <a:pt x="1321493" y="86329"/>
                          </a:lnTo>
                          <a:lnTo>
                            <a:pt x="1325115" y="89951"/>
                          </a:lnTo>
                          <a:lnTo>
                            <a:pt x="1332963" y="88743"/>
                          </a:lnTo>
                          <a:lnTo>
                            <a:pt x="1335982" y="86329"/>
                          </a:lnTo>
                          <a:lnTo>
                            <a:pt x="1342019" y="86932"/>
                          </a:lnTo>
                          <a:lnTo>
                            <a:pt x="1344434" y="79688"/>
                          </a:lnTo>
                          <a:lnTo>
                            <a:pt x="1349867" y="77877"/>
                          </a:lnTo>
                          <a:lnTo>
                            <a:pt x="1353489" y="77877"/>
                          </a:lnTo>
                          <a:lnTo>
                            <a:pt x="1361337" y="76066"/>
                          </a:lnTo>
                          <a:lnTo>
                            <a:pt x="1363752" y="73047"/>
                          </a:lnTo>
                          <a:lnTo>
                            <a:pt x="1369185" y="70632"/>
                          </a:lnTo>
                          <a:lnTo>
                            <a:pt x="1368582" y="67010"/>
                          </a:lnTo>
                          <a:lnTo>
                            <a:pt x="1371600" y="64595"/>
                          </a:lnTo>
                          <a:lnTo>
                            <a:pt x="1366770" y="62181"/>
                          </a:lnTo>
                          <a:lnTo>
                            <a:pt x="1358319" y="51314"/>
                          </a:lnTo>
                          <a:lnTo>
                            <a:pt x="1361941" y="49503"/>
                          </a:lnTo>
                          <a:lnTo>
                            <a:pt x="1361337" y="44070"/>
                          </a:lnTo>
                          <a:lnTo>
                            <a:pt x="1354093" y="43466"/>
                          </a:lnTo>
                          <a:lnTo>
                            <a:pt x="1351678" y="41051"/>
                          </a:lnTo>
                          <a:lnTo>
                            <a:pt x="1350471" y="36222"/>
                          </a:lnTo>
                          <a:lnTo>
                            <a:pt x="1354696" y="36825"/>
                          </a:lnTo>
                          <a:lnTo>
                            <a:pt x="1355904" y="32599"/>
                          </a:lnTo>
                          <a:lnTo>
                            <a:pt x="1360130" y="31996"/>
                          </a:lnTo>
                          <a:lnTo>
                            <a:pt x="1361337" y="35014"/>
                          </a:lnTo>
                          <a:lnTo>
                            <a:pt x="1366770" y="33807"/>
                          </a:lnTo>
                          <a:lnTo>
                            <a:pt x="1370996" y="35014"/>
                          </a:lnTo>
                          <a:lnTo>
                            <a:pt x="1372204" y="38636"/>
                          </a:lnTo>
                          <a:lnTo>
                            <a:pt x="1378241" y="45277"/>
                          </a:lnTo>
                          <a:lnTo>
                            <a:pt x="1382467" y="42862"/>
                          </a:lnTo>
                          <a:lnTo>
                            <a:pt x="1379448" y="38033"/>
                          </a:lnTo>
                          <a:lnTo>
                            <a:pt x="1379448" y="34410"/>
                          </a:lnTo>
                          <a:lnTo>
                            <a:pt x="1384881" y="33807"/>
                          </a:lnTo>
                          <a:lnTo>
                            <a:pt x="1385485" y="28373"/>
                          </a:lnTo>
                          <a:lnTo>
                            <a:pt x="1383070" y="25959"/>
                          </a:lnTo>
                          <a:lnTo>
                            <a:pt x="1381863" y="18714"/>
                          </a:lnTo>
                          <a:lnTo>
                            <a:pt x="1385485" y="17507"/>
                          </a:lnTo>
                          <a:lnTo>
                            <a:pt x="1388504" y="22337"/>
                          </a:lnTo>
                          <a:lnTo>
                            <a:pt x="1390918" y="19922"/>
                          </a:lnTo>
                          <a:lnTo>
                            <a:pt x="1392730" y="28373"/>
                          </a:lnTo>
                          <a:lnTo>
                            <a:pt x="1388504" y="28373"/>
                          </a:lnTo>
                          <a:lnTo>
                            <a:pt x="1389107" y="31392"/>
                          </a:lnTo>
                          <a:lnTo>
                            <a:pt x="1396352" y="32599"/>
                          </a:lnTo>
                          <a:lnTo>
                            <a:pt x="1396955" y="27770"/>
                          </a:lnTo>
                          <a:lnTo>
                            <a:pt x="1400578" y="22940"/>
                          </a:lnTo>
                          <a:lnTo>
                            <a:pt x="1406011" y="22940"/>
                          </a:lnTo>
                          <a:lnTo>
                            <a:pt x="1406615" y="17507"/>
                          </a:lnTo>
                          <a:lnTo>
                            <a:pt x="1411444" y="13885"/>
                          </a:lnTo>
                          <a:lnTo>
                            <a:pt x="1409633" y="7848"/>
                          </a:lnTo>
                          <a:lnTo>
                            <a:pt x="1414463" y="3018"/>
                          </a:lnTo>
                          <a:lnTo>
                            <a:pt x="1419896" y="9055"/>
                          </a:lnTo>
                          <a:lnTo>
                            <a:pt x="1422311" y="15092"/>
                          </a:lnTo>
                          <a:lnTo>
                            <a:pt x="1422311" y="17507"/>
                          </a:lnTo>
                          <a:lnTo>
                            <a:pt x="1427744" y="24751"/>
                          </a:lnTo>
                          <a:lnTo>
                            <a:pt x="1431366" y="30788"/>
                          </a:lnTo>
                          <a:lnTo>
                            <a:pt x="1432573" y="37429"/>
                          </a:lnTo>
                          <a:lnTo>
                            <a:pt x="1436799" y="39240"/>
                          </a:lnTo>
                          <a:lnTo>
                            <a:pt x="1440421" y="51918"/>
                          </a:lnTo>
                          <a:lnTo>
                            <a:pt x="1445855" y="55540"/>
                          </a:lnTo>
                          <a:lnTo>
                            <a:pt x="1447062" y="51918"/>
                          </a:lnTo>
                          <a:lnTo>
                            <a:pt x="1444044" y="45881"/>
                          </a:lnTo>
                          <a:lnTo>
                            <a:pt x="1441629" y="46484"/>
                          </a:lnTo>
                          <a:lnTo>
                            <a:pt x="1439818" y="37429"/>
                          </a:lnTo>
                          <a:lnTo>
                            <a:pt x="1449477" y="32599"/>
                          </a:lnTo>
                          <a:lnTo>
                            <a:pt x="1454910" y="45277"/>
                          </a:lnTo>
                          <a:lnTo>
                            <a:pt x="1454306" y="48296"/>
                          </a:lnTo>
                          <a:lnTo>
                            <a:pt x="1459136" y="53729"/>
                          </a:lnTo>
                          <a:lnTo>
                            <a:pt x="1460343" y="58558"/>
                          </a:lnTo>
                          <a:lnTo>
                            <a:pt x="1459136" y="61577"/>
                          </a:lnTo>
                          <a:lnTo>
                            <a:pt x="1460947" y="66407"/>
                          </a:lnTo>
                          <a:lnTo>
                            <a:pt x="1465173" y="69425"/>
                          </a:lnTo>
                          <a:lnTo>
                            <a:pt x="1466380" y="73651"/>
                          </a:lnTo>
                          <a:lnTo>
                            <a:pt x="1474229" y="74255"/>
                          </a:lnTo>
                          <a:lnTo>
                            <a:pt x="1479058" y="76066"/>
                          </a:lnTo>
                          <a:lnTo>
                            <a:pt x="1489321" y="77877"/>
                          </a:lnTo>
                          <a:lnTo>
                            <a:pt x="1494754" y="76669"/>
                          </a:lnTo>
                          <a:lnTo>
                            <a:pt x="1503206" y="81499"/>
                          </a:lnTo>
                          <a:lnTo>
                            <a:pt x="1506828" y="88140"/>
                          </a:lnTo>
                          <a:lnTo>
                            <a:pt x="1511658" y="89347"/>
                          </a:lnTo>
                          <a:lnTo>
                            <a:pt x="1520713" y="85121"/>
                          </a:lnTo>
                          <a:lnTo>
                            <a:pt x="1526147" y="83310"/>
                          </a:lnTo>
                          <a:lnTo>
                            <a:pt x="1530372" y="84518"/>
                          </a:lnTo>
                          <a:lnTo>
                            <a:pt x="1537617" y="80292"/>
                          </a:lnTo>
                          <a:lnTo>
                            <a:pt x="1543654" y="83310"/>
                          </a:lnTo>
                          <a:lnTo>
                            <a:pt x="1546672" y="83310"/>
                          </a:lnTo>
                          <a:lnTo>
                            <a:pt x="1551502" y="79688"/>
                          </a:lnTo>
                          <a:lnTo>
                            <a:pt x="1555124" y="81499"/>
                          </a:lnTo>
                          <a:lnTo>
                            <a:pt x="1561765" y="79084"/>
                          </a:lnTo>
                          <a:lnTo>
                            <a:pt x="1561161" y="75462"/>
                          </a:lnTo>
                          <a:lnTo>
                            <a:pt x="1564179" y="74858"/>
                          </a:lnTo>
                          <a:lnTo>
                            <a:pt x="1561765" y="63992"/>
                          </a:lnTo>
                          <a:lnTo>
                            <a:pt x="1567802" y="66407"/>
                          </a:lnTo>
                          <a:lnTo>
                            <a:pt x="1572631" y="59766"/>
                          </a:lnTo>
                          <a:lnTo>
                            <a:pt x="1577461" y="57955"/>
                          </a:lnTo>
                          <a:lnTo>
                            <a:pt x="1581687" y="53125"/>
                          </a:lnTo>
                          <a:lnTo>
                            <a:pt x="1578668" y="47692"/>
                          </a:lnTo>
                          <a:lnTo>
                            <a:pt x="1584101" y="41051"/>
                          </a:lnTo>
                          <a:lnTo>
                            <a:pt x="1582894" y="39240"/>
                          </a:lnTo>
                          <a:lnTo>
                            <a:pt x="1581083" y="37429"/>
                          </a:lnTo>
                          <a:lnTo>
                            <a:pt x="1580479" y="36222"/>
                          </a:lnTo>
                          <a:lnTo>
                            <a:pt x="1580479" y="35014"/>
                          </a:lnTo>
                          <a:lnTo>
                            <a:pt x="1578668" y="31392"/>
                          </a:lnTo>
                          <a:lnTo>
                            <a:pt x="1579876" y="31392"/>
                          </a:lnTo>
                          <a:lnTo>
                            <a:pt x="1579876" y="31996"/>
                          </a:lnTo>
                          <a:lnTo>
                            <a:pt x="1583498" y="34410"/>
                          </a:lnTo>
                          <a:lnTo>
                            <a:pt x="1590138" y="38033"/>
                          </a:lnTo>
                          <a:lnTo>
                            <a:pt x="1591346" y="35618"/>
                          </a:lnTo>
                          <a:lnTo>
                            <a:pt x="1591346" y="32599"/>
                          </a:lnTo>
                          <a:lnTo>
                            <a:pt x="1593761" y="29581"/>
                          </a:lnTo>
                          <a:lnTo>
                            <a:pt x="1595572" y="28373"/>
                          </a:lnTo>
                          <a:lnTo>
                            <a:pt x="1597987" y="25959"/>
                          </a:lnTo>
                          <a:lnTo>
                            <a:pt x="1605835" y="24148"/>
                          </a:lnTo>
                          <a:lnTo>
                            <a:pt x="1608249" y="21129"/>
                          </a:lnTo>
                          <a:lnTo>
                            <a:pt x="1610061" y="19922"/>
                          </a:lnTo>
                          <a:lnTo>
                            <a:pt x="1610664" y="21129"/>
                          </a:lnTo>
                          <a:lnTo>
                            <a:pt x="1612475" y="20525"/>
                          </a:lnTo>
                          <a:lnTo>
                            <a:pt x="1611268" y="26562"/>
                          </a:lnTo>
                          <a:lnTo>
                            <a:pt x="1614286" y="31392"/>
                          </a:lnTo>
                          <a:lnTo>
                            <a:pt x="1616701" y="27166"/>
                          </a:lnTo>
                          <a:lnTo>
                            <a:pt x="1618512" y="24148"/>
                          </a:lnTo>
                          <a:lnTo>
                            <a:pt x="1619116" y="22940"/>
                          </a:lnTo>
                          <a:lnTo>
                            <a:pt x="1621531" y="21733"/>
                          </a:lnTo>
                          <a:lnTo>
                            <a:pt x="1622135" y="22337"/>
                          </a:lnTo>
                          <a:lnTo>
                            <a:pt x="1622738" y="23544"/>
                          </a:lnTo>
                          <a:lnTo>
                            <a:pt x="1623946" y="21733"/>
                          </a:lnTo>
                          <a:lnTo>
                            <a:pt x="1626360" y="21733"/>
                          </a:lnTo>
                          <a:lnTo>
                            <a:pt x="1628171" y="22940"/>
                          </a:lnTo>
                          <a:lnTo>
                            <a:pt x="1629983" y="19922"/>
                          </a:lnTo>
                          <a:lnTo>
                            <a:pt x="1625757" y="15696"/>
                          </a:lnTo>
                          <a:lnTo>
                            <a:pt x="1623946" y="17507"/>
                          </a:lnTo>
                          <a:lnTo>
                            <a:pt x="1621531" y="18111"/>
                          </a:lnTo>
                          <a:lnTo>
                            <a:pt x="1620323" y="14489"/>
                          </a:lnTo>
                          <a:lnTo>
                            <a:pt x="1617909" y="13885"/>
                          </a:lnTo>
                          <a:lnTo>
                            <a:pt x="1616098" y="9055"/>
                          </a:lnTo>
                          <a:lnTo>
                            <a:pt x="1622738" y="7848"/>
                          </a:lnTo>
                          <a:lnTo>
                            <a:pt x="1626360" y="7848"/>
                          </a:lnTo>
                          <a:lnTo>
                            <a:pt x="1629379" y="7244"/>
                          </a:lnTo>
                          <a:lnTo>
                            <a:pt x="1630586" y="4830"/>
                          </a:lnTo>
                          <a:lnTo>
                            <a:pt x="1629983" y="0"/>
                          </a:lnTo>
                          <a:lnTo>
                            <a:pt x="1633605" y="1207"/>
                          </a:lnTo>
                          <a:lnTo>
                            <a:pt x="1636623" y="1207"/>
                          </a:lnTo>
                          <a:lnTo>
                            <a:pt x="1637830" y="1207"/>
                          </a:lnTo>
                          <a:lnTo>
                            <a:pt x="1636623" y="6641"/>
                          </a:lnTo>
                          <a:lnTo>
                            <a:pt x="1636019" y="7244"/>
                          </a:lnTo>
                          <a:lnTo>
                            <a:pt x="1637227" y="10263"/>
                          </a:lnTo>
                          <a:lnTo>
                            <a:pt x="1636623" y="10263"/>
                          </a:lnTo>
                          <a:lnTo>
                            <a:pt x="1641453" y="13281"/>
                          </a:lnTo>
                          <a:lnTo>
                            <a:pt x="1643867" y="14489"/>
                          </a:lnTo>
                          <a:lnTo>
                            <a:pt x="1649904" y="18714"/>
                          </a:lnTo>
                          <a:lnTo>
                            <a:pt x="1634812" y="39844"/>
                          </a:lnTo>
                          <a:lnTo>
                            <a:pt x="1629983" y="41655"/>
                          </a:lnTo>
                          <a:lnTo>
                            <a:pt x="1631190" y="44673"/>
                          </a:lnTo>
                          <a:lnTo>
                            <a:pt x="1619720" y="55540"/>
                          </a:lnTo>
                          <a:lnTo>
                            <a:pt x="1614286" y="61577"/>
                          </a:lnTo>
                          <a:lnTo>
                            <a:pt x="1611872" y="69425"/>
                          </a:lnTo>
                          <a:lnTo>
                            <a:pt x="1607646" y="73651"/>
                          </a:lnTo>
                          <a:lnTo>
                            <a:pt x="1607646" y="78481"/>
                          </a:lnTo>
                          <a:lnTo>
                            <a:pt x="1602816" y="83914"/>
                          </a:lnTo>
                          <a:lnTo>
                            <a:pt x="1594364" y="90555"/>
                          </a:lnTo>
                          <a:lnTo>
                            <a:pt x="1584101" y="103836"/>
                          </a:lnTo>
                          <a:lnTo>
                            <a:pt x="1584101" y="107458"/>
                          </a:lnTo>
                          <a:lnTo>
                            <a:pt x="1567802" y="123758"/>
                          </a:lnTo>
                          <a:lnTo>
                            <a:pt x="1566594" y="130398"/>
                          </a:lnTo>
                          <a:lnTo>
                            <a:pt x="1552105" y="142472"/>
                          </a:lnTo>
                          <a:lnTo>
                            <a:pt x="1538220" y="155754"/>
                          </a:lnTo>
                          <a:lnTo>
                            <a:pt x="1524335" y="169639"/>
                          </a:lnTo>
                          <a:lnTo>
                            <a:pt x="1518902" y="180505"/>
                          </a:lnTo>
                          <a:lnTo>
                            <a:pt x="1519506" y="183524"/>
                          </a:lnTo>
                          <a:lnTo>
                            <a:pt x="1507432" y="191372"/>
                          </a:lnTo>
                          <a:lnTo>
                            <a:pt x="1495358" y="197409"/>
                          </a:lnTo>
                          <a:lnTo>
                            <a:pt x="1482680" y="204653"/>
                          </a:lnTo>
                          <a:lnTo>
                            <a:pt x="1469399" y="208879"/>
                          </a:lnTo>
                          <a:lnTo>
                            <a:pt x="1464569" y="213105"/>
                          </a:lnTo>
                          <a:lnTo>
                            <a:pt x="1448873" y="219746"/>
                          </a:lnTo>
                          <a:lnTo>
                            <a:pt x="1433781" y="227594"/>
                          </a:lnTo>
                          <a:lnTo>
                            <a:pt x="1424725" y="233027"/>
                          </a:lnTo>
                          <a:lnTo>
                            <a:pt x="1419292" y="237856"/>
                          </a:lnTo>
                          <a:lnTo>
                            <a:pt x="1404200" y="248119"/>
                          </a:lnTo>
                          <a:lnTo>
                            <a:pt x="1402389" y="251741"/>
                          </a:lnTo>
                          <a:lnTo>
                            <a:pt x="1402389" y="254760"/>
                          </a:lnTo>
                          <a:lnTo>
                            <a:pt x="1396352" y="262608"/>
                          </a:lnTo>
                          <a:lnTo>
                            <a:pt x="1387296" y="267438"/>
                          </a:lnTo>
                          <a:lnTo>
                            <a:pt x="1380052" y="272871"/>
                          </a:lnTo>
                          <a:lnTo>
                            <a:pt x="1380656" y="275889"/>
                          </a:lnTo>
                          <a:lnTo>
                            <a:pt x="1378241" y="278908"/>
                          </a:lnTo>
                          <a:lnTo>
                            <a:pt x="1373411" y="282530"/>
                          </a:lnTo>
                          <a:lnTo>
                            <a:pt x="1371600" y="292793"/>
                          </a:lnTo>
                          <a:lnTo>
                            <a:pt x="1367374" y="296415"/>
                          </a:lnTo>
                          <a:lnTo>
                            <a:pt x="1366167" y="299434"/>
                          </a:lnTo>
                          <a:lnTo>
                            <a:pt x="1360130" y="304263"/>
                          </a:lnTo>
                          <a:lnTo>
                            <a:pt x="1357111" y="311508"/>
                          </a:lnTo>
                          <a:lnTo>
                            <a:pt x="1351678" y="314526"/>
                          </a:lnTo>
                          <a:lnTo>
                            <a:pt x="1348659" y="317545"/>
                          </a:lnTo>
                          <a:lnTo>
                            <a:pt x="1348056" y="321771"/>
                          </a:lnTo>
                          <a:lnTo>
                            <a:pt x="1340208" y="328411"/>
                          </a:lnTo>
                          <a:lnTo>
                            <a:pt x="1336585" y="330826"/>
                          </a:lnTo>
                          <a:lnTo>
                            <a:pt x="1335378" y="335656"/>
                          </a:lnTo>
                          <a:lnTo>
                            <a:pt x="1331152" y="339278"/>
                          </a:lnTo>
                          <a:lnTo>
                            <a:pt x="1323304" y="343503"/>
                          </a:lnTo>
                          <a:lnTo>
                            <a:pt x="1320286" y="346522"/>
                          </a:lnTo>
                          <a:lnTo>
                            <a:pt x="1308212" y="350144"/>
                          </a:lnTo>
                          <a:lnTo>
                            <a:pt x="1303382" y="352559"/>
                          </a:lnTo>
                          <a:lnTo>
                            <a:pt x="1293723" y="356785"/>
                          </a:lnTo>
                          <a:lnTo>
                            <a:pt x="1288290" y="359803"/>
                          </a:lnTo>
                          <a:lnTo>
                            <a:pt x="1284064" y="366444"/>
                          </a:lnTo>
                          <a:lnTo>
                            <a:pt x="1277423" y="368255"/>
                          </a:lnTo>
                          <a:lnTo>
                            <a:pt x="1271386" y="371877"/>
                          </a:lnTo>
                          <a:lnTo>
                            <a:pt x="1262934" y="375499"/>
                          </a:lnTo>
                          <a:lnTo>
                            <a:pt x="1259916" y="377914"/>
                          </a:lnTo>
                          <a:lnTo>
                            <a:pt x="1253879" y="379725"/>
                          </a:lnTo>
                          <a:lnTo>
                            <a:pt x="1236976" y="387573"/>
                          </a:lnTo>
                          <a:lnTo>
                            <a:pt x="1225505" y="393610"/>
                          </a:lnTo>
                          <a:lnTo>
                            <a:pt x="1209205" y="403270"/>
                          </a:lnTo>
                          <a:lnTo>
                            <a:pt x="1190491" y="415344"/>
                          </a:lnTo>
                          <a:lnTo>
                            <a:pt x="1182039" y="421381"/>
                          </a:lnTo>
                          <a:lnTo>
                            <a:pt x="1171173" y="430436"/>
                          </a:lnTo>
                          <a:lnTo>
                            <a:pt x="1148836" y="452169"/>
                          </a:lnTo>
                          <a:lnTo>
                            <a:pt x="1143403" y="458810"/>
                          </a:lnTo>
                          <a:lnTo>
                            <a:pt x="1137969" y="469072"/>
                          </a:lnTo>
                          <a:lnTo>
                            <a:pt x="1139177" y="472695"/>
                          </a:lnTo>
                          <a:lnTo>
                            <a:pt x="1136158" y="476921"/>
                          </a:lnTo>
                          <a:lnTo>
                            <a:pt x="1136762" y="480543"/>
                          </a:lnTo>
                          <a:lnTo>
                            <a:pt x="1132536" y="481750"/>
                          </a:lnTo>
                          <a:lnTo>
                            <a:pt x="1132536" y="487787"/>
                          </a:lnTo>
                          <a:lnTo>
                            <a:pt x="1136158" y="494428"/>
                          </a:lnTo>
                          <a:lnTo>
                            <a:pt x="1138573" y="493824"/>
                          </a:lnTo>
                          <a:lnTo>
                            <a:pt x="1145214" y="498654"/>
                          </a:lnTo>
                          <a:lnTo>
                            <a:pt x="1150043" y="498654"/>
                          </a:lnTo>
                          <a:lnTo>
                            <a:pt x="1154873" y="500465"/>
                          </a:lnTo>
                          <a:lnTo>
                            <a:pt x="1153062" y="505898"/>
                          </a:lnTo>
                          <a:lnTo>
                            <a:pt x="1154269" y="508313"/>
                          </a:lnTo>
                          <a:lnTo>
                            <a:pt x="1151251" y="520991"/>
                          </a:lnTo>
                          <a:lnTo>
                            <a:pt x="1151251" y="524613"/>
                          </a:lnTo>
                          <a:lnTo>
                            <a:pt x="1146421" y="525217"/>
                          </a:lnTo>
                          <a:lnTo>
                            <a:pt x="1142195" y="529442"/>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2" name="Freeform: Shape 201">
                      <a:extLst>
                        <a:ext uri="{FF2B5EF4-FFF2-40B4-BE49-F238E27FC236}">
                          <a16:creationId xmlns:a16="http://schemas.microsoft.com/office/drawing/2014/main" id="{D4AA4C35-B435-C70A-3ADF-F9BF86E424B4}"/>
                        </a:ext>
                      </a:extLst>
                    </p:cNvPr>
                    <p:cNvSpPr/>
                    <p:nvPr/>
                  </p:nvSpPr>
                  <p:spPr>
                    <a:xfrm>
                      <a:off x="7899243" y="1885949"/>
                      <a:ext cx="1209205" cy="656218"/>
                    </a:xfrm>
                    <a:custGeom>
                      <a:avLst/>
                      <a:gdLst>
                        <a:gd name="connsiteX0" fmla="*/ 761262 w 1209205"/>
                        <a:gd name="connsiteY0" fmla="*/ 648975 h 656218"/>
                        <a:gd name="connsiteX1" fmla="*/ 760659 w 1209205"/>
                        <a:gd name="connsiteY1" fmla="*/ 642938 h 656218"/>
                        <a:gd name="connsiteX2" fmla="*/ 756433 w 1209205"/>
                        <a:gd name="connsiteY2" fmla="*/ 638108 h 656218"/>
                        <a:gd name="connsiteX3" fmla="*/ 757036 w 1209205"/>
                        <a:gd name="connsiteY3" fmla="*/ 633278 h 656218"/>
                        <a:gd name="connsiteX4" fmla="*/ 761866 w 1209205"/>
                        <a:gd name="connsiteY4" fmla="*/ 626638 h 656218"/>
                        <a:gd name="connsiteX5" fmla="*/ 756433 w 1209205"/>
                        <a:gd name="connsiteY5" fmla="*/ 623619 h 656218"/>
                        <a:gd name="connsiteX6" fmla="*/ 752811 w 1209205"/>
                        <a:gd name="connsiteY6" fmla="*/ 613960 h 656218"/>
                        <a:gd name="connsiteX7" fmla="*/ 749792 w 1209205"/>
                        <a:gd name="connsiteY7" fmla="*/ 607923 h 656218"/>
                        <a:gd name="connsiteX8" fmla="*/ 755829 w 1209205"/>
                        <a:gd name="connsiteY8" fmla="*/ 603093 h 656218"/>
                        <a:gd name="connsiteX9" fmla="*/ 759451 w 1209205"/>
                        <a:gd name="connsiteY9" fmla="*/ 603093 h 656218"/>
                        <a:gd name="connsiteX10" fmla="*/ 760055 w 1209205"/>
                        <a:gd name="connsiteY10" fmla="*/ 595245 h 656218"/>
                        <a:gd name="connsiteX11" fmla="*/ 757036 w 1209205"/>
                        <a:gd name="connsiteY11" fmla="*/ 592227 h 656218"/>
                        <a:gd name="connsiteX12" fmla="*/ 754622 w 1209205"/>
                        <a:gd name="connsiteY12" fmla="*/ 585586 h 656218"/>
                        <a:gd name="connsiteX13" fmla="*/ 756433 w 1209205"/>
                        <a:gd name="connsiteY13" fmla="*/ 583775 h 656218"/>
                        <a:gd name="connsiteX14" fmla="*/ 752207 w 1209205"/>
                        <a:gd name="connsiteY14" fmla="*/ 578946 h 656218"/>
                        <a:gd name="connsiteX15" fmla="*/ 753414 w 1209205"/>
                        <a:gd name="connsiteY15" fmla="*/ 575324 h 656218"/>
                        <a:gd name="connsiteX16" fmla="*/ 752207 w 1209205"/>
                        <a:gd name="connsiteY16" fmla="*/ 566872 h 656218"/>
                        <a:gd name="connsiteX17" fmla="*/ 755829 w 1209205"/>
                        <a:gd name="connsiteY17" fmla="*/ 568683 h 656218"/>
                        <a:gd name="connsiteX18" fmla="*/ 761262 w 1209205"/>
                        <a:gd name="connsiteY18" fmla="*/ 566872 h 656218"/>
                        <a:gd name="connsiteX19" fmla="*/ 763073 w 1209205"/>
                        <a:gd name="connsiteY19" fmla="*/ 569890 h 656218"/>
                        <a:gd name="connsiteX20" fmla="*/ 769110 w 1209205"/>
                        <a:gd name="connsiteY20" fmla="*/ 565061 h 656218"/>
                        <a:gd name="connsiteX21" fmla="*/ 769110 w 1209205"/>
                        <a:gd name="connsiteY21" fmla="*/ 563853 h 656218"/>
                        <a:gd name="connsiteX22" fmla="*/ 775751 w 1209205"/>
                        <a:gd name="connsiteY22" fmla="*/ 557816 h 656218"/>
                        <a:gd name="connsiteX23" fmla="*/ 787825 w 1209205"/>
                        <a:gd name="connsiteY23" fmla="*/ 550572 h 656218"/>
                        <a:gd name="connsiteX24" fmla="*/ 795673 w 1209205"/>
                        <a:gd name="connsiteY24" fmla="*/ 549364 h 656218"/>
                        <a:gd name="connsiteX25" fmla="*/ 798691 w 1209205"/>
                        <a:gd name="connsiteY25" fmla="*/ 546346 h 656218"/>
                        <a:gd name="connsiteX26" fmla="*/ 806539 w 1209205"/>
                        <a:gd name="connsiteY26" fmla="*/ 545139 h 656218"/>
                        <a:gd name="connsiteX27" fmla="*/ 808350 w 1209205"/>
                        <a:gd name="connsiteY27" fmla="*/ 540913 h 656218"/>
                        <a:gd name="connsiteX28" fmla="*/ 808954 w 1209205"/>
                        <a:gd name="connsiteY28" fmla="*/ 532461 h 656218"/>
                        <a:gd name="connsiteX29" fmla="*/ 806539 w 1209205"/>
                        <a:gd name="connsiteY29" fmla="*/ 528235 h 656218"/>
                        <a:gd name="connsiteX30" fmla="*/ 812576 w 1209205"/>
                        <a:gd name="connsiteY30" fmla="*/ 519783 h 656218"/>
                        <a:gd name="connsiteX31" fmla="*/ 822236 w 1209205"/>
                        <a:gd name="connsiteY31" fmla="*/ 513746 h 656218"/>
                        <a:gd name="connsiteX32" fmla="*/ 830687 w 1209205"/>
                        <a:gd name="connsiteY32" fmla="*/ 518576 h 656218"/>
                        <a:gd name="connsiteX33" fmla="*/ 833706 w 1209205"/>
                        <a:gd name="connsiteY33" fmla="*/ 523406 h 656218"/>
                        <a:gd name="connsiteX34" fmla="*/ 843365 w 1209205"/>
                        <a:gd name="connsiteY34" fmla="*/ 521594 h 656218"/>
                        <a:gd name="connsiteX35" fmla="*/ 853024 w 1209205"/>
                        <a:gd name="connsiteY35" fmla="*/ 517369 h 656218"/>
                        <a:gd name="connsiteX36" fmla="*/ 861476 w 1209205"/>
                        <a:gd name="connsiteY36" fmla="*/ 516765 h 656218"/>
                        <a:gd name="connsiteX37" fmla="*/ 862683 w 1209205"/>
                        <a:gd name="connsiteY37" fmla="*/ 514954 h 656218"/>
                        <a:gd name="connsiteX38" fmla="*/ 873550 w 1209205"/>
                        <a:gd name="connsiteY38" fmla="*/ 511935 h 656218"/>
                        <a:gd name="connsiteX39" fmla="*/ 878983 w 1209205"/>
                        <a:gd name="connsiteY39" fmla="*/ 511935 h 656218"/>
                        <a:gd name="connsiteX40" fmla="*/ 889246 w 1209205"/>
                        <a:gd name="connsiteY40" fmla="*/ 508313 h 656218"/>
                        <a:gd name="connsiteX41" fmla="*/ 891661 w 1209205"/>
                        <a:gd name="connsiteY41" fmla="*/ 514954 h 656218"/>
                        <a:gd name="connsiteX42" fmla="*/ 897094 w 1209205"/>
                        <a:gd name="connsiteY42" fmla="*/ 515557 h 656218"/>
                        <a:gd name="connsiteX43" fmla="*/ 898905 w 1209205"/>
                        <a:gd name="connsiteY43" fmla="*/ 508917 h 656218"/>
                        <a:gd name="connsiteX44" fmla="*/ 910375 w 1209205"/>
                        <a:gd name="connsiteY44" fmla="*/ 503483 h 656218"/>
                        <a:gd name="connsiteX45" fmla="*/ 912186 w 1209205"/>
                        <a:gd name="connsiteY45" fmla="*/ 498654 h 656218"/>
                        <a:gd name="connsiteX46" fmla="*/ 917016 w 1209205"/>
                        <a:gd name="connsiteY46" fmla="*/ 495032 h 656218"/>
                        <a:gd name="connsiteX47" fmla="*/ 921242 w 1209205"/>
                        <a:gd name="connsiteY47" fmla="*/ 489598 h 656218"/>
                        <a:gd name="connsiteX48" fmla="*/ 918223 w 1209205"/>
                        <a:gd name="connsiteY48" fmla="*/ 482958 h 656218"/>
                        <a:gd name="connsiteX49" fmla="*/ 912790 w 1209205"/>
                        <a:gd name="connsiteY49" fmla="*/ 475714 h 656218"/>
                        <a:gd name="connsiteX50" fmla="*/ 904338 w 1209205"/>
                        <a:gd name="connsiteY50" fmla="*/ 473299 h 656218"/>
                        <a:gd name="connsiteX51" fmla="*/ 900112 w 1209205"/>
                        <a:gd name="connsiteY51" fmla="*/ 474506 h 656218"/>
                        <a:gd name="connsiteX52" fmla="*/ 897698 w 1209205"/>
                        <a:gd name="connsiteY52" fmla="*/ 481147 h 656218"/>
                        <a:gd name="connsiteX53" fmla="*/ 894075 w 1209205"/>
                        <a:gd name="connsiteY53" fmla="*/ 473902 h 656218"/>
                        <a:gd name="connsiteX54" fmla="*/ 890453 w 1209205"/>
                        <a:gd name="connsiteY54" fmla="*/ 477525 h 656218"/>
                        <a:gd name="connsiteX55" fmla="*/ 887435 w 1209205"/>
                        <a:gd name="connsiteY55" fmla="*/ 476921 h 656218"/>
                        <a:gd name="connsiteX56" fmla="*/ 889246 w 1209205"/>
                        <a:gd name="connsiteY56" fmla="*/ 469677 h 656218"/>
                        <a:gd name="connsiteX57" fmla="*/ 892868 w 1209205"/>
                        <a:gd name="connsiteY57" fmla="*/ 467262 h 656218"/>
                        <a:gd name="connsiteX58" fmla="*/ 893472 w 1209205"/>
                        <a:gd name="connsiteY58" fmla="*/ 460621 h 656218"/>
                        <a:gd name="connsiteX59" fmla="*/ 893472 w 1209205"/>
                        <a:gd name="connsiteY59" fmla="*/ 448547 h 656218"/>
                        <a:gd name="connsiteX60" fmla="*/ 889849 w 1209205"/>
                        <a:gd name="connsiteY60" fmla="*/ 448547 h 656218"/>
                        <a:gd name="connsiteX61" fmla="*/ 881398 w 1209205"/>
                        <a:gd name="connsiteY61" fmla="*/ 441906 h 656218"/>
                        <a:gd name="connsiteX62" fmla="*/ 882001 w 1209205"/>
                        <a:gd name="connsiteY62" fmla="*/ 437077 h 656218"/>
                        <a:gd name="connsiteX63" fmla="*/ 876568 w 1209205"/>
                        <a:gd name="connsiteY63" fmla="*/ 435869 h 656218"/>
                        <a:gd name="connsiteX64" fmla="*/ 874154 w 1209205"/>
                        <a:gd name="connsiteY64" fmla="*/ 429832 h 656218"/>
                        <a:gd name="connsiteX65" fmla="*/ 877172 w 1209205"/>
                        <a:gd name="connsiteY65" fmla="*/ 426210 h 656218"/>
                        <a:gd name="connsiteX66" fmla="*/ 872946 w 1209205"/>
                        <a:gd name="connsiteY66" fmla="*/ 423192 h 656218"/>
                        <a:gd name="connsiteX67" fmla="*/ 872946 w 1209205"/>
                        <a:gd name="connsiteY67" fmla="*/ 418966 h 656218"/>
                        <a:gd name="connsiteX68" fmla="*/ 875361 w 1209205"/>
                        <a:gd name="connsiteY68" fmla="*/ 415947 h 656218"/>
                        <a:gd name="connsiteX69" fmla="*/ 871135 w 1209205"/>
                        <a:gd name="connsiteY69" fmla="*/ 414136 h 656218"/>
                        <a:gd name="connsiteX70" fmla="*/ 871135 w 1209205"/>
                        <a:gd name="connsiteY70" fmla="*/ 409307 h 656218"/>
                        <a:gd name="connsiteX71" fmla="*/ 868117 w 1209205"/>
                        <a:gd name="connsiteY71" fmla="*/ 406892 h 656218"/>
                        <a:gd name="connsiteX72" fmla="*/ 874154 w 1209205"/>
                        <a:gd name="connsiteY72" fmla="*/ 404477 h 656218"/>
                        <a:gd name="connsiteX73" fmla="*/ 872946 w 1209205"/>
                        <a:gd name="connsiteY73" fmla="*/ 400855 h 656218"/>
                        <a:gd name="connsiteX74" fmla="*/ 877172 w 1209205"/>
                        <a:gd name="connsiteY74" fmla="*/ 396629 h 656218"/>
                        <a:gd name="connsiteX75" fmla="*/ 882001 w 1209205"/>
                        <a:gd name="connsiteY75" fmla="*/ 388781 h 656218"/>
                        <a:gd name="connsiteX76" fmla="*/ 887435 w 1209205"/>
                        <a:gd name="connsiteY76" fmla="*/ 382744 h 656218"/>
                        <a:gd name="connsiteX77" fmla="*/ 892868 w 1209205"/>
                        <a:gd name="connsiteY77" fmla="*/ 380933 h 656218"/>
                        <a:gd name="connsiteX78" fmla="*/ 902527 w 1209205"/>
                        <a:gd name="connsiteY78" fmla="*/ 370670 h 656218"/>
                        <a:gd name="connsiteX79" fmla="*/ 909168 w 1209205"/>
                        <a:gd name="connsiteY79" fmla="*/ 361615 h 656218"/>
                        <a:gd name="connsiteX80" fmla="*/ 908564 w 1209205"/>
                        <a:gd name="connsiteY80" fmla="*/ 357993 h 656218"/>
                        <a:gd name="connsiteX81" fmla="*/ 913394 w 1209205"/>
                        <a:gd name="connsiteY81" fmla="*/ 351956 h 656218"/>
                        <a:gd name="connsiteX82" fmla="*/ 882001 w 1209205"/>
                        <a:gd name="connsiteY82" fmla="*/ 349541 h 656218"/>
                        <a:gd name="connsiteX83" fmla="*/ 837328 w 1209205"/>
                        <a:gd name="connsiteY83" fmla="*/ 354370 h 656218"/>
                        <a:gd name="connsiteX84" fmla="*/ 833102 w 1209205"/>
                        <a:gd name="connsiteY84" fmla="*/ 357993 h 656218"/>
                        <a:gd name="connsiteX85" fmla="*/ 830084 w 1209205"/>
                        <a:gd name="connsiteY85" fmla="*/ 357993 h 656218"/>
                        <a:gd name="connsiteX86" fmla="*/ 828273 w 1209205"/>
                        <a:gd name="connsiteY86" fmla="*/ 362218 h 656218"/>
                        <a:gd name="connsiteX87" fmla="*/ 824047 w 1209205"/>
                        <a:gd name="connsiteY87" fmla="*/ 364633 h 656218"/>
                        <a:gd name="connsiteX88" fmla="*/ 818613 w 1209205"/>
                        <a:gd name="connsiteY88" fmla="*/ 371878 h 656218"/>
                        <a:gd name="connsiteX89" fmla="*/ 791447 w 1209205"/>
                        <a:gd name="connsiteY89" fmla="*/ 380933 h 656218"/>
                        <a:gd name="connsiteX90" fmla="*/ 777562 w 1209205"/>
                        <a:gd name="connsiteY90" fmla="*/ 374292 h 656218"/>
                        <a:gd name="connsiteX91" fmla="*/ 760659 w 1209205"/>
                        <a:gd name="connsiteY91" fmla="*/ 379726 h 656218"/>
                        <a:gd name="connsiteX92" fmla="*/ 722626 w 1209205"/>
                        <a:gd name="connsiteY92" fmla="*/ 393007 h 656218"/>
                        <a:gd name="connsiteX93" fmla="*/ 720211 w 1209205"/>
                        <a:gd name="connsiteY93" fmla="*/ 396025 h 656218"/>
                        <a:gd name="connsiteX94" fmla="*/ 709344 w 1209205"/>
                        <a:gd name="connsiteY94" fmla="*/ 397836 h 656218"/>
                        <a:gd name="connsiteX95" fmla="*/ 697874 w 1209205"/>
                        <a:gd name="connsiteY95" fmla="*/ 400855 h 656218"/>
                        <a:gd name="connsiteX96" fmla="*/ 688215 w 1209205"/>
                        <a:gd name="connsiteY96" fmla="*/ 404477 h 656218"/>
                        <a:gd name="connsiteX97" fmla="*/ 683385 w 1209205"/>
                        <a:gd name="connsiteY97" fmla="*/ 405081 h 656218"/>
                        <a:gd name="connsiteX98" fmla="*/ 680970 w 1209205"/>
                        <a:gd name="connsiteY98" fmla="*/ 411722 h 656218"/>
                        <a:gd name="connsiteX99" fmla="*/ 674933 w 1209205"/>
                        <a:gd name="connsiteY99" fmla="*/ 415344 h 656218"/>
                        <a:gd name="connsiteX100" fmla="*/ 670104 w 1209205"/>
                        <a:gd name="connsiteY100" fmla="*/ 414740 h 656218"/>
                        <a:gd name="connsiteX101" fmla="*/ 659237 w 1209205"/>
                        <a:gd name="connsiteY101" fmla="*/ 422588 h 656218"/>
                        <a:gd name="connsiteX102" fmla="*/ 654408 w 1209205"/>
                        <a:gd name="connsiteY102" fmla="*/ 421381 h 656218"/>
                        <a:gd name="connsiteX103" fmla="*/ 649578 w 1209205"/>
                        <a:gd name="connsiteY103" fmla="*/ 421984 h 656218"/>
                        <a:gd name="connsiteX104" fmla="*/ 639315 w 1209205"/>
                        <a:gd name="connsiteY104" fmla="*/ 428021 h 656218"/>
                        <a:gd name="connsiteX105" fmla="*/ 637504 w 1209205"/>
                        <a:gd name="connsiteY105" fmla="*/ 430436 h 656218"/>
                        <a:gd name="connsiteX106" fmla="*/ 627845 w 1209205"/>
                        <a:gd name="connsiteY106" fmla="*/ 432247 h 656218"/>
                        <a:gd name="connsiteX107" fmla="*/ 624223 w 1209205"/>
                        <a:gd name="connsiteY107" fmla="*/ 435869 h 656218"/>
                        <a:gd name="connsiteX108" fmla="*/ 614564 w 1209205"/>
                        <a:gd name="connsiteY108" fmla="*/ 438284 h 656218"/>
                        <a:gd name="connsiteX109" fmla="*/ 609130 w 1209205"/>
                        <a:gd name="connsiteY109" fmla="*/ 442510 h 656218"/>
                        <a:gd name="connsiteX110" fmla="*/ 599471 w 1209205"/>
                        <a:gd name="connsiteY110" fmla="*/ 444321 h 656218"/>
                        <a:gd name="connsiteX111" fmla="*/ 592831 w 1209205"/>
                        <a:gd name="connsiteY111" fmla="*/ 437077 h 656218"/>
                        <a:gd name="connsiteX112" fmla="*/ 589208 w 1209205"/>
                        <a:gd name="connsiteY112" fmla="*/ 440699 h 656218"/>
                        <a:gd name="connsiteX113" fmla="*/ 585586 w 1209205"/>
                        <a:gd name="connsiteY113" fmla="*/ 440095 h 656218"/>
                        <a:gd name="connsiteX114" fmla="*/ 581360 w 1209205"/>
                        <a:gd name="connsiteY114" fmla="*/ 443114 h 656218"/>
                        <a:gd name="connsiteX115" fmla="*/ 570494 w 1209205"/>
                        <a:gd name="connsiteY115" fmla="*/ 440095 h 656218"/>
                        <a:gd name="connsiteX116" fmla="*/ 565060 w 1209205"/>
                        <a:gd name="connsiteY116" fmla="*/ 439492 h 656218"/>
                        <a:gd name="connsiteX117" fmla="*/ 558420 w 1209205"/>
                        <a:gd name="connsiteY117" fmla="*/ 434058 h 656218"/>
                        <a:gd name="connsiteX118" fmla="*/ 560231 w 1209205"/>
                        <a:gd name="connsiteY118" fmla="*/ 429229 h 656218"/>
                        <a:gd name="connsiteX119" fmla="*/ 554194 w 1209205"/>
                        <a:gd name="connsiteY119" fmla="*/ 429832 h 656218"/>
                        <a:gd name="connsiteX120" fmla="*/ 549968 w 1209205"/>
                        <a:gd name="connsiteY120" fmla="*/ 436473 h 656218"/>
                        <a:gd name="connsiteX121" fmla="*/ 551779 w 1209205"/>
                        <a:gd name="connsiteY121" fmla="*/ 437077 h 656218"/>
                        <a:gd name="connsiteX122" fmla="*/ 552383 w 1209205"/>
                        <a:gd name="connsiteY122" fmla="*/ 443114 h 656218"/>
                        <a:gd name="connsiteX123" fmla="*/ 559023 w 1209205"/>
                        <a:gd name="connsiteY123" fmla="*/ 447340 h 656218"/>
                        <a:gd name="connsiteX124" fmla="*/ 559023 w 1209205"/>
                        <a:gd name="connsiteY124" fmla="*/ 455791 h 656218"/>
                        <a:gd name="connsiteX125" fmla="*/ 546346 w 1209205"/>
                        <a:gd name="connsiteY125" fmla="*/ 461225 h 656218"/>
                        <a:gd name="connsiteX126" fmla="*/ 538498 w 1209205"/>
                        <a:gd name="connsiteY126" fmla="*/ 466054 h 656218"/>
                        <a:gd name="connsiteX127" fmla="*/ 539102 w 1209205"/>
                        <a:gd name="connsiteY127" fmla="*/ 468469 h 656218"/>
                        <a:gd name="connsiteX128" fmla="*/ 523406 w 1209205"/>
                        <a:gd name="connsiteY128" fmla="*/ 482958 h 656218"/>
                        <a:gd name="connsiteX129" fmla="*/ 518576 w 1209205"/>
                        <a:gd name="connsiteY129" fmla="*/ 492617 h 656218"/>
                        <a:gd name="connsiteX130" fmla="*/ 505898 w 1209205"/>
                        <a:gd name="connsiteY130" fmla="*/ 499258 h 656218"/>
                        <a:gd name="connsiteX131" fmla="*/ 496843 w 1209205"/>
                        <a:gd name="connsiteY131" fmla="*/ 508313 h 656218"/>
                        <a:gd name="connsiteX132" fmla="*/ 493221 w 1209205"/>
                        <a:gd name="connsiteY132" fmla="*/ 513143 h 656218"/>
                        <a:gd name="connsiteX133" fmla="*/ 485372 w 1209205"/>
                        <a:gd name="connsiteY133" fmla="*/ 520991 h 656218"/>
                        <a:gd name="connsiteX134" fmla="*/ 478732 w 1209205"/>
                        <a:gd name="connsiteY134" fmla="*/ 530650 h 656218"/>
                        <a:gd name="connsiteX135" fmla="*/ 472695 w 1209205"/>
                        <a:gd name="connsiteY135" fmla="*/ 536687 h 656218"/>
                        <a:gd name="connsiteX136" fmla="*/ 470280 w 1209205"/>
                        <a:gd name="connsiteY136" fmla="*/ 537291 h 656218"/>
                        <a:gd name="connsiteX137" fmla="*/ 466054 w 1209205"/>
                        <a:gd name="connsiteY137" fmla="*/ 542120 h 656218"/>
                        <a:gd name="connsiteX138" fmla="*/ 466054 w 1209205"/>
                        <a:gd name="connsiteY138" fmla="*/ 545742 h 656218"/>
                        <a:gd name="connsiteX139" fmla="*/ 469676 w 1209205"/>
                        <a:gd name="connsiteY139" fmla="*/ 549364 h 656218"/>
                        <a:gd name="connsiteX140" fmla="*/ 470280 w 1209205"/>
                        <a:gd name="connsiteY140" fmla="*/ 553590 h 656218"/>
                        <a:gd name="connsiteX141" fmla="*/ 472091 w 1209205"/>
                        <a:gd name="connsiteY141" fmla="*/ 558420 h 656218"/>
                        <a:gd name="connsiteX142" fmla="*/ 466658 w 1209205"/>
                        <a:gd name="connsiteY142" fmla="*/ 560835 h 656218"/>
                        <a:gd name="connsiteX143" fmla="*/ 458206 w 1209205"/>
                        <a:gd name="connsiteY143" fmla="*/ 566872 h 656218"/>
                        <a:gd name="connsiteX144" fmla="*/ 447943 w 1209205"/>
                        <a:gd name="connsiteY144" fmla="*/ 572305 h 656218"/>
                        <a:gd name="connsiteX145" fmla="*/ 438888 w 1209205"/>
                        <a:gd name="connsiteY145" fmla="*/ 583172 h 656218"/>
                        <a:gd name="connsiteX146" fmla="*/ 428625 w 1209205"/>
                        <a:gd name="connsiteY146" fmla="*/ 584983 h 656218"/>
                        <a:gd name="connsiteX147" fmla="*/ 420173 w 1209205"/>
                        <a:gd name="connsiteY147" fmla="*/ 587398 h 656218"/>
                        <a:gd name="connsiteX148" fmla="*/ 408099 w 1209205"/>
                        <a:gd name="connsiteY148" fmla="*/ 588605 h 656218"/>
                        <a:gd name="connsiteX149" fmla="*/ 400855 w 1209205"/>
                        <a:gd name="connsiteY149" fmla="*/ 591020 h 656218"/>
                        <a:gd name="connsiteX150" fmla="*/ 396025 w 1209205"/>
                        <a:gd name="connsiteY150" fmla="*/ 591020 h 656218"/>
                        <a:gd name="connsiteX151" fmla="*/ 391799 w 1209205"/>
                        <a:gd name="connsiteY151" fmla="*/ 587398 h 656218"/>
                        <a:gd name="connsiteX152" fmla="*/ 371274 w 1209205"/>
                        <a:gd name="connsiteY152" fmla="*/ 584983 h 656218"/>
                        <a:gd name="connsiteX153" fmla="*/ 354974 w 1209205"/>
                        <a:gd name="connsiteY153" fmla="*/ 586794 h 656218"/>
                        <a:gd name="connsiteX154" fmla="*/ 345315 w 1209205"/>
                        <a:gd name="connsiteY154" fmla="*/ 588605 h 656218"/>
                        <a:gd name="connsiteX155" fmla="*/ 337467 w 1209205"/>
                        <a:gd name="connsiteY155" fmla="*/ 591020 h 656218"/>
                        <a:gd name="connsiteX156" fmla="*/ 322374 w 1209205"/>
                        <a:gd name="connsiteY156" fmla="*/ 593434 h 656218"/>
                        <a:gd name="connsiteX157" fmla="*/ 318752 w 1209205"/>
                        <a:gd name="connsiteY157" fmla="*/ 596453 h 656218"/>
                        <a:gd name="connsiteX158" fmla="*/ 313923 w 1209205"/>
                        <a:gd name="connsiteY158" fmla="*/ 594038 h 656218"/>
                        <a:gd name="connsiteX159" fmla="*/ 303660 w 1209205"/>
                        <a:gd name="connsiteY159" fmla="*/ 595849 h 656218"/>
                        <a:gd name="connsiteX160" fmla="*/ 299434 w 1209205"/>
                        <a:gd name="connsiteY160" fmla="*/ 592831 h 656218"/>
                        <a:gd name="connsiteX161" fmla="*/ 282530 w 1209205"/>
                        <a:gd name="connsiteY161" fmla="*/ 584983 h 656218"/>
                        <a:gd name="connsiteX162" fmla="*/ 282530 w 1209205"/>
                        <a:gd name="connsiteY162" fmla="*/ 580153 h 656218"/>
                        <a:gd name="connsiteX163" fmla="*/ 273475 w 1209205"/>
                        <a:gd name="connsiteY163" fmla="*/ 574720 h 656218"/>
                        <a:gd name="connsiteX164" fmla="*/ 266230 w 1209205"/>
                        <a:gd name="connsiteY164" fmla="*/ 573512 h 656218"/>
                        <a:gd name="connsiteX165" fmla="*/ 252345 w 1209205"/>
                        <a:gd name="connsiteY165" fmla="*/ 569287 h 656218"/>
                        <a:gd name="connsiteX166" fmla="*/ 240875 w 1209205"/>
                        <a:gd name="connsiteY166" fmla="*/ 570494 h 656218"/>
                        <a:gd name="connsiteX167" fmla="*/ 229405 w 1209205"/>
                        <a:gd name="connsiteY167" fmla="*/ 568079 h 656218"/>
                        <a:gd name="connsiteX168" fmla="*/ 226386 w 1209205"/>
                        <a:gd name="connsiteY168" fmla="*/ 574116 h 656218"/>
                        <a:gd name="connsiteX169" fmla="*/ 226386 w 1209205"/>
                        <a:gd name="connsiteY169" fmla="*/ 579549 h 656218"/>
                        <a:gd name="connsiteX170" fmla="*/ 214313 w 1209205"/>
                        <a:gd name="connsiteY170" fmla="*/ 585586 h 656218"/>
                        <a:gd name="connsiteX171" fmla="*/ 207672 w 1209205"/>
                        <a:gd name="connsiteY171" fmla="*/ 586190 h 656218"/>
                        <a:gd name="connsiteX172" fmla="*/ 197409 w 1209205"/>
                        <a:gd name="connsiteY172" fmla="*/ 584379 h 656218"/>
                        <a:gd name="connsiteX173" fmla="*/ 185335 w 1209205"/>
                        <a:gd name="connsiteY173" fmla="*/ 585586 h 656218"/>
                        <a:gd name="connsiteX174" fmla="*/ 181109 w 1209205"/>
                        <a:gd name="connsiteY174" fmla="*/ 589812 h 656218"/>
                        <a:gd name="connsiteX175" fmla="*/ 178694 w 1209205"/>
                        <a:gd name="connsiteY175" fmla="*/ 589812 h 656218"/>
                        <a:gd name="connsiteX176" fmla="*/ 176280 w 1209205"/>
                        <a:gd name="connsiteY176" fmla="*/ 594038 h 656218"/>
                        <a:gd name="connsiteX177" fmla="*/ 166620 w 1209205"/>
                        <a:gd name="connsiteY177" fmla="*/ 591623 h 656218"/>
                        <a:gd name="connsiteX178" fmla="*/ 155754 w 1209205"/>
                        <a:gd name="connsiteY178" fmla="*/ 594038 h 656218"/>
                        <a:gd name="connsiteX179" fmla="*/ 156357 w 1209205"/>
                        <a:gd name="connsiteY179" fmla="*/ 597660 h 656218"/>
                        <a:gd name="connsiteX180" fmla="*/ 150320 w 1209205"/>
                        <a:gd name="connsiteY180" fmla="*/ 599471 h 656218"/>
                        <a:gd name="connsiteX181" fmla="*/ 146095 w 1209205"/>
                        <a:gd name="connsiteY181" fmla="*/ 597057 h 656218"/>
                        <a:gd name="connsiteX182" fmla="*/ 134021 w 1209205"/>
                        <a:gd name="connsiteY182" fmla="*/ 601886 h 656218"/>
                        <a:gd name="connsiteX183" fmla="*/ 118325 w 1209205"/>
                        <a:gd name="connsiteY183" fmla="*/ 601886 h 656218"/>
                        <a:gd name="connsiteX184" fmla="*/ 115910 w 1209205"/>
                        <a:gd name="connsiteY184" fmla="*/ 601282 h 656218"/>
                        <a:gd name="connsiteX185" fmla="*/ 117721 w 1209205"/>
                        <a:gd name="connsiteY185" fmla="*/ 592227 h 656218"/>
                        <a:gd name="connsiteX186" fmla="*/ 117117 w 1209205"/>
                        <a:gd name="connsiteY186" fmla="*/ 582568 h 656218"/>
                        <a:gd name="connsiteX187" fmla="*/ 114702 w 1209205"/>
                        <a:gd name="connsiteY187" fmla="*/ 580757 h 656218"/>
                        <a:gd name="connsiteX188" fmla="*/ 114702 w 1209205"/>
                        <a:gd name="connsiteY188" fmla="*/ 574720 h 656218"/>
                        <a:gd name="connsiteX189" fmla="*/ 109873 w 1209205"/>
                        <a:gd name="connsiteY189" fmla="*/ 571701 h 656218"/>
                        <a:gd name="connsiteX190" fmla="*/ 109269 w 1209205"/>
                        <a:gd name="connsiteY190" fmla="*/ 567475 h 656218"/>
                        <a:gd name="connsiteX191" fmla="*/ 106854 w 1209205"/>
                        <a:gd name="connsiteY191" fmla="*/ 564457 h 656218"/>
                        <a:gd name="connsiteX192" fmla="*/ 102629 w 1209205"/>
                        <a:gd name="connsiteY192" fmla="*/ 564457 h 656218"/>
                        <a:gd name="connsiteX193" fmla="*/ 99610 w 1209205"/>
                        <a:gd name="connsiteY193" fmla="*/ 558420 h 656218"/>
                        <a:gd name="connsiteX194" fmla="*/ 98403 w 1209205"/>
                        <a:gd name="connsiteY194" fmla="*/ 549968 h 656218"/>
                        <a:gd name="connsiteX195" fmla="*/ 100818 w 1209205"/>
                        <a:gd name="connsiteY195" fmla="*/ 544535 h 656218"/>
                        <a:gd name="connsiteX196" fmla="*/ 98403 w 1209205"/>
                        <a:gd name="connsiteY196" fmla="*/ 540913 h 656218"/>
                        <a:gd name="connsiteX197" fmla="*/ 99006 w 1209205"/>
                        <a:gd name="connsiteY197" fmla="*/ 536687 h 656218"/>
                        <a:gd name="connsiteX198" fmla="*/ 105043 w 1209205"/>
                        <a:gd name="connsiteY198" fmla="*/ 533065 h 656218"/>
                        <a:gd name="connsiteX199" fmla="*/ 108062 w 1209205"/>
                        <a:gd name="connsiteY199" fmla="*/ 525217 h 656218"/>
                        <a:gd name="connsiteX200" fmla="*/ 106854 w 1209205"/>
                        <a:gd name="connsiteY200" fmla="*/ 519783 h 656218"/>
                        <a:gd name="connsiteX201" fmla="*/ 102025 w 1209205"/>
                        <a:gd name="connsiteY201" fmla="*/ 516161 h 656218"/>
                        <a:gd name="connsiteX202" fmla="*/ 108062 w 1209205"/>
                        <a:gd name="connsiteY202" fmla="*/ 512539 h 656218"/>
                        <a:gd name="connsiteX203" fmla="*/ 114702 w 1209205"/>
                        <a:gd name="connsiteY203" fmla="*/ 514350 h 656218"/>
                        <a:gd name="connsiteX204" fmla="*/ 118325 w 1209205"/>
                        <a:gd name="connsiteY204" fmla="*/ 512539 h 656218"/>
                        <a:gd name="connsiteX205" fmla="*/ 117721 w 1209205"/>
                        <a:gd name="connsiteY205" fmla="*/ 508917 h 656218"/>
                        <a:gd name="connsiteX206" fmla="*/ 109873 w 1209205"/>
                        <a:gd name="connsiteY206" fmla="*/ 504691 h 656218"/>
                        <a:gd name="connsiteX207" fmla="*/ 105647 w 1209205"/>
                        <a:gd name="connsiteY207" fmla="*/ 501069 h 656218"/>
                        <a:gd name="connsiteX208" fmla="*/ 106251 w 1209205"/>
                        <a:gd name="connsiteY208" fmla="*/ 496843 h 656218"/>
                        <a:gd name="connsiteX209" fmla="*/ 103836 w 1209205"/>
                        <a:gd name="connsiteY209" fmla="*/ 493824 h 656218"/>
                        <a:gd name="connsiteX210" fmla="*/ 103232 w 1209205"/>
                        <a:gd name="connsiteY210" fmla="*/ 488995 h 656218"/>
                        <a:gd name="connsiteX211" fmla="*/ 105043 w 1209205"/>
                        <a:gd name="connsiteY211" fmla="*/ 484165 h 656218"/>
                        <a:gd name="connsiteX212" fmla="*/ 102025 w 1209205"/>
                        <a:gd name="connsiteY212" fmla="*/ 481147 h 656218"/>
                        <a:gd name="connsiteX213" fmla="*/ 101421 w 1209205"/>
                        <a:gd name="connsiteY213" fmla="*/ 475714 h 656218"/>
                        <a:gd name="connsiteX214" fmla="*/ 98403 w 1209205"/>
                        <a:gd name="connsiteY214" fmla="*/ 474506 h 656218"/>
                        <a:gd name="connsiteX215" fmla="*/ 97195 w 1209205"/>
                        <a:gd name="connsiteY215" fmla="*/ 470280 h 656218"/>
                        <a:gd name="connsiteX216" fmla="*/ 97195 w 1209205"/>
                        <a:gd name="connsiteY216" fmla="*/ 465451 h 656218"/>
                        <a:gd name="connsiteX217" fmla="*/ 80895 w 1209205"/>
                        <a:gd name="connsiteY217" fmla="*/ 469677 h 656218"/>
                        <a:gd name="connsiteX218" fmla="*/ 77877 w 1209205"/>
                        <a:gd name="connsiteY218" fmla="*/ 467262 h 656218"/>
                        <a:gd name="connsiteX219" fmla="*/ 72444 w 1209205"/>
                        <a:gd name="connsiteY219" fmla="*/ 467865 h 656218"/>
                        <a:gd name="connsiteX220" fmla="*/ 62181 w 1209205"/>
                        <a:gd name="connsiteY220" fmla="*/ 464847 h 656218"/>
                        <a:gd name="connsiteX221" fmla="*/ 57955 w 1209205"/>
                        <a:gd name="connsiteY221" fmla="*/ 467865 h 656218"/>
                        <a:gd name="connsiteX222" fmla="*/ 54333 w 1209205"/>
                        <a:gd name="connsiteY222" fmla="*/ 467262 h 656218"/>
                        <a:gd name="connsiteX223" fmla="*/ 47088 w 1209205"/>
                        <a:gd name="connsiteY223" fmla="*/ 469073 h 656218"/>
                        <a:gd name="connsiteX224" fmla="*/ 43466 w 1209205"/>
                        <a:gd name="connsiteY224" fmla="*/ 467262 h 656218"/>
                        <a:gd name="connsiteX225" fmla="*/ 34411 w 1209205"/>
                        <a:gd name="connsiteY225" fmla="*/ 466658 h 656218"/>
                        <a:gd name="connsiteX226" fmla="*/ 33807 w 1209205"/>
                        <a:gd name="connsiteY226" fmla="*/ 463036 h 656218"/>
                        <a:gd name="connsiteX227" fmla="*/ 29581 w 1209205"/>
                        <a:gd name="connsiteY227" fmla="*/ 460017 h 656218"/>
                        <a:gd name="connsiteX228" fmla="*/ 22337 w 1209205"/>
                        <a:gd name="connsiteY228" fmla="*/ 464847 h 656218"/>
                        <a:gd name="connsiteX229" fmla="*/ 19922 w 1209205"/>
                        <a:gd name="connsiteY229" fmla="*/ 461225 h 656218"/>
                        <a:gd name="connsiteX230" fmla="*/ 15092 w 1209205"/>
                        <a:gd name="connsiteY230" fmla="*/ 457603 h 656218"/>
                        <a:gd name="connsiteX231" fmla="*/ 13281 w 1209205"/>
                        <a:gd name="connsiteY231" fmla="*/ 450962 h 656218"/>
                        <a:gd name="connsiteX232" fmla="*/ 10263 w 1209205"/>
                        <a:gd name="connsiteY232" fmla="*/ 451566 h 656218"/>
                        <a:gd name="connsiteX233" fmla="*/ 3018 w 1209205"/>
                        <a:gd name="connsiteY233" fmla="*/ 441303 h 656218"/>
                        <a:gd name="connsiteX234" fmla="*/ 6641 w 1209205"/>
                        <a:gd name="connsiteY234" fmla="*/ 437680 h 656218"/>
                        <a:gd name="connsiteX235" fmla="*/ 2415 w 1209205"/>
                        <a:gd name="connsiteY235" fmla="*/ 429832 h 656218"/>
                        <a:gd name="connsiteX236" fmla="*/ 4226 w 1209205"/>
                        <a:gd name="connsiteY236" fmla="*/ 425607 h 656218"/>
                        <a:gd name="connsiteX237" fmla="*/ 9055 w 1209205"/>
                        <a:gd name="connsiteY237" fmla="*/ 420777 h 656218"/>
                        <a:gd name="connsiteX238" fmla="*/ 9659 w 1209205"/>
                        <a:gd name="connsiteY238" fmla="*/ 418362 h 656218"/>
                        <a:gd name="connsiteX239" fmla="*/ 16300 w 1209205"/>
                        <a:gd name="connsiteY239" fmla="*/ 412929 h 656218"/>
                        <a:gd name="connsiteX240" fmla="*/ 17507 w 1209205"/>
                        <a:gd name="connsiteY240" fmla="*/ 403270 h 656218"/>
                        <a:gd name="connsiteX241" fmla="*/ 19318 w 1209205"/>
                        <a:gd name="connsiteY241" fmla="*/ 400855 h 656218"/>
                        <a:gd name="connsiteX242" fmla="*/ 17507 w 1209205"/>
                        <a:gd name="connsiteY242" fmla="*/ 397836 h 656218"/>
                        <a:gd name="connsiteX243" fmla="*/ 16903 w 1209205"/>
                        <a:gd name="connsiteY243" fmla="*/ 390592 h 656218"/>
                        <a:gd name="connsiteX244" fmla="*/ 10866 w 1209205"/>
                        <a:gd name="connsiteY244" fmla="*/ 386366 h 656218"/>
                        <a:gd name="connsiteX245" fmla="*/ 4226 w 1209205"/>
                        <a:gd name="connsiteY245" fmla="*/ 387574 h 656218"/>
                        <a:gd name="connsiteX246" fmla="*/ 0 w 1209205"/>
                        <a:gd name="connsiteY246" fmla="*/ 380329 h 656218"/>
                        <a:gd name="connsiteX247" fmla="*/ 4830 w 1209205"/>
                        <a:gd name="connsiteY247" fmla="*/ 376707 h 656218"/>
                        <a:gd name="connsiteX248" fmla="*/ 9659 w 1209205"/>
                        <a:gd name="connsiteY248" fmla="*/ 376707 h 656218"/>
                        <a:gd name="connsiteX249" fmla="*/ 12677 w 1209205"/>
                        <a:gd name="connsiteY249" fmla="*/ 378518 h 656218"/>
                        <a:gd name="connsiteX250" fmla="*/ 25355 w 1209205"/>
                        <a:gd name="connsiteY250" fmla="*/ 377914 h 656218"/>
                        <a:gd name="connsiteX251" fmla="*/ 30788 w 1209205"/>
                        <a:gd name="connsiteY251" fmla="*/ 385762 h 656218"/>
                        <a:gd name="connsiteX252" fmla="*/ 33807 w 1209205"/>
                        <a:gd name="connsiteY252" fmla="*/ 387574 h 656218"/>
                        <a:gd name="connsiteX253" fmla="*/ 41051 w 1209205"/>
                        <a:gd name="connsiteY253" fmla="*/ 389988 h 656218"/>
                        <a:gd name="connsiteX254" fmla="*/ 46485 w 1209205"/>
                        <a:gd name="connsiteY254" fmla="*/ 390592 h 656218"/>
                        <a:gd name="connsiteX255" fmla="*/ 53125 w 1209205"/>
                        <a:gd name="connsiteY255" fmla="*/ 388781 h 656218"/>
                        <a:gd name="connsiteX256" fmla="*/ 57955 w 1209205"/>
                        <a:gd name="connsiteY256" fmla="*/ 389385 h 656218"/>
                        <a:gd name="connsiteX257" fmla="*/ 59162 w 1209205"/>
                        <a:gd name="connsiteY257" fmla="*/ 395422 h 656218"/>
                        <a:gd name="connsiteX258" fmla="*/ 61577 w 1209205"/>
                        <a:gd name="connsiteY258" fmla="*/ 396629 h 656218"/>
                        <a:gd name="connsiteX259" fmla="*/ 64596 w 1209205"/>
                        <a:gd name="connsiteY259" fmla="*/ 405685 h 656218"/>
                        <a:gd name="connsiteX260" fmla="*/ 68821 w 1209205"/>
                        <a:gd name="connsiteY260" fmla="*/ 409307 h 656218"/>
                        <a:gd name="connsiteX261" fmla="*/ 74858 w 1209205"/>
                        <a:gd name="connsiteY261" fmla="*/ 408099 h 656218"/>
                        <a:gd name="connsiteX262" fmla="*/ 76670 w 1209205"/>
                        <a:gd name="connsiteY262" fmla="*/ 410514 h 656218"/>
                        <a:gd name="connsiteX263" fmla="*/ 82103 w 1209205"/>
                        <a:gd name="connsiteY263" fmla="*/ 407496 h 656218"/>
                        <a:gd name="connsiteX264" fmla="*/ 84518 w 1209205"/>
                        <a:gd name="connsiteY264" fmla="*/ 402666 h 656218"/>
                        <a:gd name="connsiteX265" fmla="*/ 90555 w 1209205"/>
                        <a:gd name="connsiteY265" fmla="*/ 397836 h 656218"/>
                        <a:gd name="connsiteX266" fmla="*/ 101421 w 1209205"/>
                        <a:gd name="connsiteY266" fmla="*/ 400855 h 656218"/>
                        <a:gd name="connsiteX267" fmla="*/ 105043 w 1209205"/>
                        <a:gd name="connsiteY267" fmla="*/ 400251 h 656218"/>
                        <a:gd name="connsiteX268" fmla="*/ 111080 w 1209205"/>
                        <a:gd name="connsiteY268" fmla="*/ 395422 h 656218"/>
                        <a:gd name="connsiteX269" fmla="*/ 118325 w 1209205"/>
                        <a:gd name="connsiteY269" fmla="*/ 388781 h 656218"/>
                        <a:gd name="connsiteX270" fmla="*/ 125569 w 1209205"/>
                        <a:gd name="connsiteY270" fmla="*/ 382140 h 656218"/>
                        <a:gd name="connsiteX271" fmla="*/ 134624 w 1209205"/>
                        <a:gd name="connsiteY271" fmla="*/ 377914 h 656218"/>
                        <a:gd name="connsiteX272" fmla="*/ 146095 w 1209205"/>
                        <a:gd name="connsiteY272" fmla="*/ 376707 h 656218"/>
                        <a:gd name="connsiteX273" fmla="*/ 148509 w 1209205"/>
                        <a:gd name="connsiteY273" fmla="*/ 378518 h 656218"/>
                        <a:gd name="connsiteX274" fmla="*/ 152132 w 1209205"/>
                        <a:gd name="connsiteY274" fmla="*/ 389385 h 656218"/>
                        <a:gd name="connsiteX275" fmla="*/ 156961 w 1209205"/>
                        <a:gd name="connsiteY275" fmla="*/ 396025 h 656218"/>
                        <a:gd name="connsiteX276" fmla="*/ 172054 w 1209205"/>
                        <a:gd name="connsiteY276" fmla="*/ 392403 h 656218"/>
                        <a:gd name="connsiteX277" fmla="*/ 172657 w 1209205"/>
                        <a:gd name="connsiteY277" fmla="*/ 387574 h 656218"/>
                        <a:gd name="connsiteX278" fmla="*/ 178694 w 1209205"/>
                        <a:gd name="connsiteY278" fmla="*/ 385762 h 656218"/>
                        <a:gd name="connsiteX279" fmla="*/ 185335 w 1209205"/>
                        <a:gd name="connsiteY279" fmla="*/ 390592 h 656218"/>
                        <a:gd name="connsiteX280" fmla="*/ 187146 w 1209205"/>
                        <a:gd name="connsiteY280" fmla="*/ 389988 h 656218"/>
                        <a:gd name="connsiteX281" fmla="*/ 194994 w 1209205"/>
                        <a:gd name="connsiteY281" fmla="*/ 382140 h 656218"/>
                        <a:gd name="connsiteX282" fmla="*/ 199824 w 1209205"/>
                        <a:gd name="connsiteY282" fmla="*/ 381537 h 656218"/>
                        <a:gd name="connsiteX283" fmla="*/ 205861 w 1209205"/>
                        <a:gd name="connsiteY283" fmla="*/ 386970 h 656218"/>
                        <a:gd name="connsiteX284" fmla="*/ 208879 w 1209205"/>
                        <a:gd name="connsiteY284" fmla="*/ 385762 h 656218"/>
                        <a:gd name="connsiteX285" fmla="*/ 214313 w 1209205"/>
                        <a:gd name="connsiteY285" fmla="*/ 377914 h 656218"/>
                        <a:gd name="connsiteX286" fmla="*/ 218538 w 1209205"/>
                        <a:gd name="connsiteY286" fmla="*/ 373085 h 656218"/>
                        <a:gd name="connsiteX287" fmla="*/ 231820 w 1209205"/>
                        <a:gd name="connsiteY287" fmla="*/ 367652 h 656218"/>
                        <a:gd name="connsiteX288" fmla="*/ 237856 w 1209205"/>
                        <a:gd name="connsiteY288" fmla="*/ 359804 h 656218"/>
                        <a:gd name="connsiteX289" fmla="*/ 246308 w 1209205"/>
                        <a:gd name="connsiteY289" fmla="*/ 346522 h 656218"/>
                        <a:gd name="connsiteX290" fmla="*/ 236649 w 1209205"/>
                        <a:gd name="connsiteY290" fmla="*/ 333241 h 656218"/>
                        <a:gd name="connsiteX291" fmla="*/ 230008 w 1209205"/>
                        <a:gd name="connsiteY291" fmla="*/ 329619 h 656218"/>
                        <a:gd name="connsiteX292" fmla="*/ 233631 w 1209205"/>
                        <a:gd name="connsiteY292" fmla="*/ 316941 h 656218"/>
                        <a:gd name="connsiteX293" fmla="*/ 239064 w 1209205"/>
                        <a:gd name="connsiteY293" fmla="*/ 312112 h 656218"/>
                        <a:gd name="connsiteX294" fmla="*/ 245705 w 1209205"/>
                        <a:gd name="connsiteY294" fmla="*/ 309093 h 656218"/>
                        <a:gd name="connsiteX295" fmla="*/ 254760 w 1209205"/>
                        <a:gd name="connsiteY295" fmla="*/ 301245 h 656218"/>
                        <a:gd name="connsiteX296" fmla="*/ 258382 w 1209205"/>
                        <a:gd name="connsiteY296" fmla="*/ 297019 h 656218"/>
                        <a:gd name="connsiteX297" fmla="*/ 262608 w 1209205"/>
                        <a:gd name="connsiteY297" fmla="*/ 298226 h 656218"/>
                        <a:gd name="connsiteX298" fmla="*/ 262608 w 1209205"/>
                        <a:gd name="connsiteY298" fmla="*/ 303660 h 656218"/>
                        <a:gd name="connsiteX299" fmla="*/ 278304 w 1209205"/>
                        <a:gd name="connsiteY299" fmla="*/ 296415 h 656218"/>
                        <a:gd name="connsiteX300" fmla="*/ 281927 w 1209205"/>
                        <a:gd name="connsiteY300" fmla="*/ 289171 h 656218"/>
                        <a:gd name="connsiteX301" fmla="*/ 292189 w 1209205"/>
                        <a:gd name="connsiteY301" fmla="*/ 283134 h 656218"/>
                        <a:gd name="connsiteX302" fmla="*/ 297019 w 1209205"/>
                        <a:gd name="connsiteY302" fmla="*/ 285549 h 656218"/>
                        <a:gd name="connsiteX303" fmla="*/ 300038 w 1209205"/>
                        <a:gd name="connsiteY303" fmla="*/ 290378 h 656218"/>
                        <a:gd name="connsiteX304" fmla="*/ 306678 w 1209205"/>
                        <a:gd name="connsiteY304" fmla="*/ 282530 h 656218"/>
                        <a:gd name="connsiteX305" fmla="*/ 304263 w 1209205"/>
                        <a:gd name="connsiteY305" fmla="*/ 274078 h 656218"/>
                        <a:gd name="connsiteX306" fmla="*/ 314526 w 1209205"/>
                        <a:gd name="connsiteY306" fmla="*/ 272267 h 656218"/>
                        <a:gd name="connsiteX307" fmla="*/ 319356 w 1209205"/>
                        <a:gd name="connsiteY307" fmla="*/ 272267 h 656218"/>
                        <a:gd name="connsiteX308" fmla="*/ 325393 w 1209205"/>
                        <a:gd name="connsiteY308" fmla="*/ 268042 h 656218"/>
                        <a:gd name="connsiteX309" fmla="*/ 331430 w 1209205"/>
                        <a:gd name="connsiteY309" fmla="*/ 269853 h 656218"/>
                        <a:gd name="connsiteX310" fmla="*/ 339881 w 1209205"/>
                        <a:gd name="connsiteY310" fmla="*/ 269853 h 656218"/>
                        <a:gd name="connsiteX311" fmla="*/ 345918 w 1209205"/>
                        <a:gd name="connsiteY311" fmla="*/ 264419 h 656218"/>
                        <a:gd name="connsiteX312" fmla="*/ 344711 w 1209205"/>
                        <a:gd name="connsiteY312" fmla="*/ 259590 h 656218"/>
                        <a:gd name="connsiteX313" fmla="*/ 347729 w 1209205"/>
                        <a:gd name="connsiteY313" fmla="*/ 250534 h 656218"/>
                        <a:gd name="connsiteX314" fmla="*/ 339278 w 1209205"/>
                        <a:gd name="connsiteY314" fmla="*/ 244497 h 656218"/>
                        <a:gd name="connsiteX315" fmla="*/ 337467 w 1209205"/>
                        <a:gd name="connsiteY315" fmla="*/ 241479 h 656218"/>
                        <a:gd name="connsiteX316" fmla="*/ 342296 w 1209205"/>
                        <a:gd name="connsiteY316" fmla="*/ 238460 h 656218"/>
                        <a:gd name="connsiteX317" fmla="*/ 347126 w 1209205"/>
                        <a:gd name="connsiteY317" fmla="*/ 232423 h 656218"/>
                        <a:gd name="connsiteX318" fmla="*/ 356785 w 1209205"/>
                        <a:gd name="connsiteY318" fmla="*/ 226386 h 656218"/>
                        <a:gd name="connsiteX319" fmla="*/ 359200 w 1209205"/>
                        <a:gd name="connsiteY319" fmla="*/ 217331 h 656218"/>
                        <a:gd name="connsiteX320" fmla="*/ 362822 w 1209205"/>
                        <a:gd name="connsiteY320" fmla="*/ 211898 h 656218"/>
                        <a:gd name="connsiteX321" fmla="*/ 361614 w 1209205"/>
                        <a:gd name="connsiteY321" fmla="*/ 204050 h 656218"/>
                        <a:gd name="connsiteX322" fmla="*/ 367048 w 1209205"/>
                        <a:gd name="connsiteY322" fmla="*/ 201635 h 656218"/>
                        <a:gd name="connsiteX323" fmla="*/ 368255 w 1209205"/>
                        <a:gd name="connsiteY323" fmla="*/ 196202 h 656218"/>
                        <a:gd name="connsiteX324" fmla="*/ 384555 w 1209205"/>
                        <a:gd name="connsiteY324" fmla="*/ 191372 h 656218"/>
                        <a:gd name="connsiteX325" fmla="*/ 391799 w 1209205"/>
                        <a:gd name="connsiteY325" fmla="*/ 185939 h 656218"/>
                        <a:gd name="connsiteX326" fmla="*/ 397233 w 1209205"/>
                        <a:gd name="connsiteY326" fmla="*/ 191372 h 656218"/>
                        <a:gd name="connsiteX327" fmla="*/ 398440 w 1209205"/>
                        <a:gd name="connsiteY327" fmla="*/ 185939 h 656218"/>
                        <a:gd name="connsiteX328" fmla="*/ 402062 w 1209205"/>
                        <a:gd name="connsiteY328" fmla="*/ 184128 h 656218"/>
                        <a:gd name="connsiteX329" fmla="*/ 406892 w 1209205"/>
                        <a:gd name="connsiteY329" fmla="*/ 186542 h 656218"/>
                        <a:gd name="connsiteX330" fmla="*/ 408099 w 1209205"/>
                        <a:gd name="connsiteY330" fmla="*/ 189561 h 656218"/>
                        <a:gd name="connsiteX331" fmla="*/ 425003 w 1209205"/>
                        <a:gd name="connsiteY331" fmla="*/ 190768 h 656218"/>
                        <a:gd name="connsiteX332" fmla="*/ 431644 w 1209205"/>
                        <a:gd name="connsiteY332" fmla="*/ 189561 h 656218"/>
                        <a:gd name="connsiteX333" fmla="*/ 441303 w 1209205"/>
                        <a:gd name="connsiteY333" fmla="*/ 185335 h 656218"/>
                        <a:gd name="connsiteX334" fmla="*/ 450358 w 1209205"/>
                        <a:gd name="connsiteY334" fmla="*/ 182920 h 656218"/>
                        <a:gd name="connsiteX335" fmla="*/ 459413 w 1209205"/>
                        <a:gd name="connsiteY335" fmla="*/ 187750 h 656218"/>
                        <a:gd name="connsiteX336" fmla="*/ 473902 w 1209205"/>
                        <a:gd name="connsiteY336" fmla="*/ 178694 h 656218"/>
                        <a:gd name="connsiteX337" fmla="*/ 478128 w 1209205"/>
                        <a:gd name="connsiteY337" fmla="*/ 179298 h 656218"/>
                        <a:gd name="connsiteX338" fmla="*/ 485976 w 1209205"/>
                        <a:gd name="connsiteY338" fmla="*/ 185939 h 656218"/>
                        <a:gd name="connsiteX339" fmla="*/ 492617 w 1209205"/>
                        <a:gd name="connsiteY339" fmla="*/ 185939 h 656218"/>
                        <a:gd name="connsiteX340" fmla="*/ 496843 w 1209205"/>
                        <a:gd name="connsiteY340" fmla="*/ 179298 h 656218"/>
                        <a:gd name="connsiteX341" fmla="*/ 498654 w 1209205"/>
                        <a:gd name="connsiteY341" fmla="*/ 175072 h 656218"/>
                        <a:gd name="connsiteX342" fmla="*/ 499258 w 1209205"/>
                        <a:gd name="connsiteY342" fmla="*/ 168431 h 656218"/>
                        <a:gd name="connsiteX343" fmla="*/ 505898 w 1209205"/>
                        <a:gd name="connsiteY343" fmla="*/ 162395 h 656218"/>
                        <a:gd name="connsiteX344" fmla="*/ 502880 w 1209205"/>
                        <a:gd name="connsiteY344" fmla="*/ 156961 h 656218"/>
                        <a:gd name="connsiteX345" fmla="*/ 505898 w 1209205"/>
                        <a:gd name="connsiteY345" fmla="*/ 152132 h 656218"/>
                        <a:gd name="connsiteX346" fmla="*/ 504691 w 1209205"/>
                        <a:gd name="connsiteY346" fmla="*/ 147302 h 656218"/>
                        <a:gd name="connsiteX347" fmla="*/ 511935 w 1209205"/>
                        <a:gd name="connsiteY347" fmla="*/ 144284 h 656218"/>
                        <a:gd name="connsiteX348" fmla="*/ 514954 w 1209205"/>
                        <a:gd name="connsiteY348" fmla="*/ 139454 h 656218"/>
                        <a:gd name="connsiteX349" fmla="*/ 522198 w 1209205"/>
                        <a:gd name="connsiteY349" fmla="*/ 132210 h 656218"/>
                        <a:gd name="connsiteX350" fmla="*/ 534272 w 1209205"/>
                        <a:gd name="connsiteY350" fmla="*/ 123758 h 656218"/>
                        <a:gd name="connsiteX351" fmla="*/ 537894 w 1209205"/>
                        <a:gd name="connsiteY351" fmla="*/ 120136 h 656218"/>
                        <a:gd name="connsiteX352" fmla="*/ 538498 w 1209205"/>
                        <a:gd name="connsiteY352" fmla="*/ 115910 h 656218"/>
                        <a:gd name="connsiteX353" fmla="*/ 541516 w 1209205"/>
                        <a:gd name="connsiteY353" fmla="*/ 111684 h 656218"/>
                        <a:gd name="connsiteX354" fmla="*/ 541516 w 1209205"/>
                        <a:gd name="connsiteY354" fmla="*/ 108062 h 656218"/>
                        <a:gd name="connsiteX355" fmla="*/ 543931 w 1209205"/>
                        <a:gd name="connsiteY355" fmla="*/ 100214 h 656218"/>
                        <a:gd name="connsiteX356" fmla="*/ 549968 w 1209205"/>
                        <a:gd name="connsiteY356" fmla="*/ 89951 h 656218"/>
                        <a:gd name="connsiteX357" fmla="*/ 559023 w 1209205"/>
                        <a:gd name="connsiteY357" fmla="*/ 82103 h 656218"/>
                        <a:gd name="connsiteX358" fmla="*/ 565060 w 1209205"/>
                        <a:gd name="connsiteY358" fmla="*/ 74858 h 656218"/>
                        <a:gd name="connsiteX359" fmla="*/ 578342 w 1209205"/>
                        <a:gd name="connsiteY359" fmla="*/ 74255 h 656218"/>
                        <a:gd name="connsiteX360" fmla="*/ 580757 w 1209205"/>
                        <a:gd name="connsiteY360" fmla="*/ 72444 h 656218"/>
                        <a:gd name="connsiteX361" fmla="*/ 582568 w 1209205"/>
                        <a:gd name="connsiteY361" fmla="*/ 64596 h 656218"/>
                        <a:gd name="connsiteX362" fmla="*/ 591019 w 1209205"/>
                        <a:gd name="connsiteY362" fmla="*/ 59766 h 656218"/>
                        <a:gd name="connsiteX363" fmla="*/ 594642 w 1209205"/>
                        <a:gd name="connsiteY363" fmla="*/ 56144 h 656218"/>
                        <a:gd name="connsiteX364" fmla="*/ 607923 w 1209205"/>
                        <a:gd name="connsiteY364" fmla="*/ 58559 h 656218"/>
                        <a:gd name="connsiteX365" fmla="*/ 615771 w 1209205"/>
                        <a:gd name="connsiteY365" fmla="*/ 57955 h 656218"/>
                        <a:gd name="connsiteX366" fmla="*/ 620601 w 1209205"/>
                        <a:gd name="connsiteY366" fmla="*/ 55540 h 656218"/>
                        <a:gd name="connsiteX367" fmla="*/ 623619 w 1209205"/>
                        <a:gd name="connsiteY367" fmla="*/ 50711 h 656218"/>
                        <a:gd name="connsiteX368" fmla="*/ 624223 w 1209205"/>
                        <a:gd name="connsiteY368" fmla="*/ 44674 h 656218"/>
                        <a:gd name="connsiteX369" fmla="*/ 632071 w 1209205"/>
                        <a:gd name="connsiteY369" fmla="*/ 38637 h 656218"/>
                        <a:gd name="connsiteX370" fmla="*/ 633278 w 1209205"/>
                        <a:gd name="connsiteY370" fmla="*/ 35618 h 656218"/>
                        <a:gd name="connsiteX371" fmla="*/ 635090 w 1209205"/>
                        <a:gd name="connsiteY371" fmla="*/ 27166 h 656218"/>
                        <a:gd name="connsiteX372" fmla="*/ 638108 w 1209205"/>
                        <a:gd name="connsiteY372" fmla="*/ 27770 h 656218"/>
                        <a:gd name="connsiteX373" fmla="*/ 645352 w 1209205"/>
                        <a:gd name="connsiteY373" fmla="*/ 32600 h 656218"/>
                        <a:gd name="connsiteX374" fmla="*/ 652597 w 1209205"/>
                        <a:gd name="connsiteY374" fmla="*/ 38033 h 656218"/>
                        <a:gd name="connsiteX375" fmla="*/ 664067 w 1209205"/>
                        <a:gd name="connsiteY375" fmla="*/ 50107 h 656218"/>
                        <a:gd name="connsiteX376" fmla="*/ 668896 w 1209205"/>
                        <a:gd name="connsiteY376" fmla="*/ 56144 h 656218"/>
                        <a:gd name="connsiteX377" fmla="*/ 670104 w 1209205"/>
                        <a:gd name="connsiteY377" fmla="*/ 60370 h 656218"/>
                        <a:gd name="connsiteX378" fmla="*/ 669500 w 1209205"/>
                        <a:gd name="connsiteY378" fmla="*/ 67010 h 656218"/>
                        <a:gd name="connsiteX379" fmla="*/ 670104 w 1209205"/>
                        <a:gd name="connsiteY379" fmla="*/ 70633 h 656218"/>
                        <a:gd name="connsiteX380" fmla="*/ 680367 w 1209205"/>
                        <a:gd name="connsiteY380" fmla="*/ 66407 h 656218"/>
                        <a:gd name="connsiteX381" fmla="*/ 685800 w 1209205"/>
                        <a:gd name="connsiteY381" fmla="*/ 66407 h 656218"/>
                        <a:gd name="connsiteX382" fmla="*/ 695459 w 1209205"/>
                        <a:gd name="connsiteY382" fmla="*/ 71236 h 656218"/>
                        <a:gd name="connsiteX383" fmla="*/ 705118 w 1209205"/>
                        <a:gd name="connsiteY383" fmla="*/ 71840 h 656218"/>
                        <a:gd name="connsiteX384" fmla="*/ 714174 w 1209205"/>
                        <a:gd name="connsiteY384" fmla="*/ 78481 h 656218"/>
                        <a:gd name="connsiteX385" fmla="*/ 712966 w 1209205"/>
                        <a:gd name="connsiteY385" fmla="*/ 69425 h 656218"/>
                        <a:gd name="connsiteX386" fmla="*/ 720211 w 1209205"/>
                        <a:gd name="connsiteY386" fmla="*/ 73651 h 656218"/>
                        <a:gd name="connsiteX387" fmla="*/ 732285 w 1209205"/>
                        <a:gd name="connsiteY387" fmla="*/ 76066 h 656218"/>
                        <a:gd name="connsiteX388" fmla="*/ 737114 w 1209205"/>
                        <a:gd name="connsiteY388" fmla="*/ 82103 h 656218"/>
                        <a:gd name="connsiteX389" fmla="*/ 748585 w 1209205"/>
                        <a:gd name="connsiteY389" fmla="*/ 83914 h 656218"/>
                        <a:gd name="connsiteX390" fmla="*/ 763677 w 1209205"/>
                        <a:gd name="connsiteY390" fmla="*/ 83914 h 656218"/>
                        <a:gd name="connsiteX391" fmla="*/ 763677 w 1209205"/>
                        <a:gd name="connsiteY391" fmla="*/ 93573 h 656218"/>
                        <a:gd name="connsiteX392" fmla="*/ 766695 w 1209205"/>
                        <a:gd name="connsiteY392" fmla="*/ 95988 h 656218"/>
                        <a:gd name="connsiteX393" fmla="*/ 774543 w 1209205"/>
                        <a:gd name="connsiteY393" fmla="*/ 94781 h 656218"/>
                        <a:gd name="connsiteX394" fmla="*/ 782995 w 1209205"/>
                        <a:gd name="connsiteY394" fmla="*/ 99006 h 656218"/>
                        <a:gd name="connsiteX395" fmla="*/ 796880 w 1209205"/>
                        <a:gd name="connsiteY395" fmla="*/ 101421 h 656218"/>
                        <a:gd name="connsiteX396" fmla="*/ 798691 w 1209205"/>
                        <a:gd name="connsiteY396" fmla="*/ 100214 h 656218"/>
                        <a:gd name="connsiteX397" fmla="*/ 805936 w 1209205"/>
                        <a:gd name="connsiteY397" fmla="*/ 100818 h 656218"/>
                        <a:gd name="connsiteX398" fmla="*/ 812576 w 1209205"/>
                        <a:gd name="connsiteY398" fmla="*/ 88744 h 656218"/>
                        <a:gd name="connsiteX399" fmla="*/ 813180 w 1209205"/>
                        <a:gd name="connsiteY399" fmla="*/ 80292 h 656218"/>
                        <a:gd name="connsiteX400" fmla="*/ 815595 w 1209205"/>
                        <a:gd name="connsiteY400" fmla="*/ 76066 h 656218"/>
                        <a:gd name="connsiteX401" fmla="*/ 824650 w 1209205"/>
                        <a:gd name="connsiteY401" fmla="*/ 79084 h 656218"/>
                        <a:gd name="connsiteX402" fmla="*/ 824650 w 1209205"/>
                        <a:gd name="connsiteY402" fmla="*/ 67010 h 656218"/>
                        <a:gd name="connsiteX403" fmla="*/ 822839 w 1209205"/>
                        <a:gd name="connsiteY403" fmla="*/ 60370 h 656218"/>
                        <a:gd name="connsiteX404" fmla="*/ 824650 w 1209205"/>
                        <a:gd name="connsiteY404" fmla="*/ 58559 h 656218"/>
                        <a:gd name="connsiteX405" fmla="*/ 833102 w 1209205"/>
                        <a:gd name="connsiteY405" fmla="*/ 58559 h 656218"/>
                        <a:gd name="connsiteX406" fmla="*/ 833102 w 1209205"/>
                        <a:gd name="connsiteY406" fmla="*/ 52522 h 656218"/>
                        <a:gd name="connsiteX407" fmla="*/ 835517 w 1209205"/>
                        <a:gd name="connsiteY407" fmla="*/ 47692 h 656218"/>
                        <a:gd name="connsiteX408" fmla="*/ 842158 w 1209205"/>
                        <a:gd name="connsiteY408" fmla="*/ 50711 h 656218"/>
                        <a:gd name="connsiteX409" fmla="*/ 850609 w 1209205"/>
                        <a:gd name="connsiteY409" fmla="*/ 45881 h 656218"/>
                        <a:gd name="connsiteX410" fmla="*/ 856646 w 1209205"/>
                        <a:gd name="connsiteY410" fmla="*/ 38637 h 656218"/>
                        <a:gd name="connsiteX411" fmla="*/ 862080 w 1209205"/>
                        <a:gd name="connsiteY411" fmla="*/ 38033 h 656218"/>
                        <a:gd name="connsiteX412" fmla="*/ 865098 w 1209205"/>
                        <a:gd name="connsiteY412" fmla="*/ 35015 h 656218"/>
                        <a:gd name="connsiteX413" fmla="*/ 865702 w 1209205"/>
                        <a:gd name="connsiteY413" fmla="*/ 31996 h 656218"/>
                        <a:gd name="connsiteX414" fmla="*/ 872342 w 1209205"/>
                        <a:gd name="connsiteY414" fmla="*/ 25355 h 656218"/>
                        <a:gd name="connsiteX415" fmla="*/ 875361 w 1209205"/>
                        <a:gd name="connsiteY415" fmla="*/ 30185 h 656218"/>
                        <a:gd name="connsiteX416" fmla="*/ 882605 w 1209205"/>
                        <a:gd name="connsiteY416" fmla="*/ 25959 h 656218"/>
                        <a:gd name="connsiteX417" fmla="*/ 885020 w 1209205"/>
                        <a:gd name="connsiteY417" fmla="*/ 25959 h 656218"/>
                        <a:gd name="connsiteX418" fmla="*/ 893472 w 1209205"/>
                        <a:gd name="connsiteY418" fmla="*/ 17507 h 656218"/>
                        <a:gd name="connsiteX419" fmla="*/ 909168 w 1209205"/>
                        <a:gd name="connsiteY419" fmla="*/ 19318 h 656218"/>
                        <a:gd name="connsiteX420" fmla="*/ 917016 w 1209205"/>
                        <a:gd name="connsiteY420" fmla="*/ 12678 h 656218"/>
                        <a:gd name="connsiteX421" fmla="*/ 921242 w 1209205"/>
                        <a:gd name="connsiteY421" fmla="*/ 10263 h 656218"/>
                        <a:gd name="connsiteX422" fmla="*/ 929694 w 1209205"/>
                        <a:gd name="connsiteY422" fmla="*/ 1207 h 656218"/>
                        <a:gd name="connsiteX423" fmla="*/ 934523 w 1209205"/>
                        <a:gd name="connsiteY423" fmla="*/ 0 h 656218"/>
                        <a:gd name="connsiteX424" fmla="*/ 937542 w 1209205"/>
                        <a:gd name="connsiteY424" fmla="*/ 1811 h 656218"/>
                        <a:gd name="connsiteX425" fmla="*/ 941768 w 1209205"/>
                        <a:gd name="connsiteY425" fmla="*/ 8452 h 656218"/>
                        <a:gd name="connsiteX426" fmla="*/ 949012 w 1209205"/>
                        <a:gd name="connsiteY426" fmla="*/ 15696 h 656218"/>
                        <a:gd name="connsiteX427" fmla="*/ 956256 w 1209205"/>
                        <a:gd name="connsiteY427" fmla="*/ 28374 h 656218"/>
                        <a:gd name="connsiteX428" fmla="*/ 955653 w 1209205"/>
                        <a:gd name="connsiteY428" fmla="*/ 36826 h 656218"/>
                        <a:gd name="connsiteX429" fmla="*/ 959879 w 1209205"/>
                        <a:gd name="connsiteY429" fmla="*/ 40448 h 656218"/>
                        <a:gd name="connsiteX430" fmla="*/ 961690 w 1209205"/>
                        <a:gd name="connsiteY430" fmla="*/ 44674 h 656218"/>
                        <a:gd name="connsiteX431" fmla="*/ 966519 w 1209205"/>
                        <a:gd name="connsiteY431" fmla="*/ 52522 h 656218"/>
                        <a:gd name="connsiteX432" fmla="*/ 970142 w 1209205"/>
                        <a:gd name="connsiteY432" fmla="*/ 54936 h 656218"/>
                        <a:gd name="connsiteX433" fmla="*/ 978593 w 1209205"/>
                        <a:gd name="connsiteY433" fmla="*/ 54333 h 656218"/>
                        <a:gd name="connsiteX434" fmla="*/ 982819 w 1209205"/>
                        <a:gd name="connsiteY434" fmla="*/ 48296 h 656218"/>
                        <a:gd name="connsiteX435" fmla="*/ 989460 w 1209205"/>
                        <a:gd name="connsiteY435" fmla="*/ 46485 h 656218"/>
                        <a:gd name="connsiteX436" fmla="*/ 993082 w 1209205"/>
                        <a:gd name="connsiteY436" fmla="*/ 42259 h 656218"/>
                        <a:gd name="connsiteX437" fmla="*/ 995496 w 1209205"/>
                        <a:gd name="connsiteY437" fmla="*/ 42863 h 656218"/>
                        <a:gd name="connsiteX438" fmla="*/ 999119 w 1209205"/>
                        <a:gd name="connsiteY438" fmla="*/ 48900 h 656218"/>
                        <a:gd name="connsiteX439" fmla="*/ 997911 w 1209205"/>
                        <a:gd name="connsiteY439" fmla="*/ 54333 h 656218"/>
                        <a:gd name="connsiteX440" fmla="*/ 994893 w 1209205"/>
                        <a:gd name="connsiteY440" fmla="*/ 58559 h 656218"/>
                        <a:gd name="connsiteX441" fmla="*/ 991874 w 1209205"/>
                        <a:gd name="connsiteY441" fmla="*/ 67010 h 656218"/>
                        <a:gd name="connsiteX442" fmla="*/ 989460 w 1209205"/>
                        <a:gd name="connsiteY442" fmla="*/ 69425 h 656218"/>
                        <a:gd name="connsiteX443" fmla="*/ 981612 w 1209205"/>
                        <a:gd name="connsiteY443" fmla="*/ 70029 h 656218"/>
                        <a:gd name="connsiteX444" fmla="*/ 971953 w 1209205"/>
                        <a:gd name="connsiteY444" fmla="*/ 71840 h 656218"/>
                        <a:gd name="connsiteX445" fmla="*/ 969538 w 1209205"/>
                        <a:gd name="connsiteY445" fmla="*/ 74255 h 656218"/>
                        <a:gd name="connsiteX446" fmla="*/ 962897 w 1209205"/>
                        <a:gd name="connsiteY446" fmla="*/ 77273 h 656218"/>
                        <a:gd name="connsiteX447" fmla="*/ 959275 w 1209205"/>
                        <a:gd name="connsiteY447" fmla="*/ 84518 h 656218"/>
                        <a:gd name="connsiteX448" fmla="*/ 953238 w 1209205"/>
                        <a:gd name="connsiteY448" fmla="*/ 89347 h 656218"/>
                        <a:gd name="connsiteX449" fmla="*/ 943579 w 1209205"/>
                        <a:gd name="connsiteY449" fmla="*/ 90555 h 656218"/>
                        <a:gd name="connsiteX450" fmla="*/ 949012 w 1209205"/>
                        <a:gd name="connsiteY450" fmla="*/ 97195 h 656218"/>
                        <a:gd name="connsiteX451" fmla="*/ 952031 w 1209205"/>
                        <a:gd name="connsiteY451" fmla="*/ 105043 h 656218"/>
                        <a:gd name="connsiteX452" fmla="*/ 956256 w 1209205"/>
                        <a:gd name="connsiteY452" fmla="*/ 112288 h 656218"/>
                        <a:gd name="connsiteX453" fmla="*/ 955653 w 1209205"/>
                        <a:gd name="connsiteY453" fmla="*/ 117117 h 656218"/>
                        <a:gd name="connsiteX454" fmla="*/ 950219 w 1209205"/>
                        <a:gd name="connsiteY454" fmla="*/ 120136 h 656218"/>
                        <a:gd name="connsiteX455" fmla="*/ 948408 w 1209205"/>
                        <a:gd name="connsiteY455" fmla="*/ 124362 h 656218"/>
                        <a:gd name="connsiteX456" fmla="*/ 952031 w 1209205"/>
                        <a:gd name="connsiteY456" fmla="*/ 127984 h 656218"/>
                        <a:gd name="connsiteX457" fmla="*/ 952634 w 1209205"/>
                        <a:gd name="connsiteY457" fmla="*/ 131606 h 656218"/>
                        <a:gd name="connsiteX458" fmla="*/ 965312 w 1209205"/>
                        <a:gd name="connsiteY458" fmla="*/ 126173 h 656218"/>
                        <a:gd name="connsiteX459" fmla="*/ 969538 w 1209205"/>
                        <a:gd name="connsiteY459" fmla="*/ 123154 h 656218"/>
                        <a:gd name="connsiteX460" fmla="*/ 970745 w 1209205"/>
                        <a:gd name="connsiteY460" fmla="*/ 119532 h 656218"/>
                        <a:gd name="connsiteX461" fmla="*/ 978593 w 1209205"/>
                        <a:gd name="connsiteY461" fmla="*/ 109873 h 656218"/>
                        <a:gd name="connsiteX462" fmla="*/ 984630 w 1209205"/>
                        <a:gd name="connsiteY462" fmla="*/ 106854 h 656218"/>
                        <a:gd name="connsiteX463" fmla="*/ 989460 w 1209205"/>
                        <a:gd name="connsiteY463" fmla="*/ 102025 h 656218"/>
                        <a:gd name="connsiteX464" fmla="*/ 1008174 w 1209205"/>
                        <a:gd name="connsiteY464" fmla="*/ 100818 h 656218"/>
                        <a:gd name="connsiteX465" fmla="*/ 1013004 w 1209205"/>
                        <a:gd name="connsiteY465" fmla="*/ 99006 h 656218"/>
                        <a:gd name="connsiteX466" fmla="*/ 1016626 w 1209205"/>
                        <a:gd name="connsiteY466" fmla="*/ 95384 h 656218"/>
                        <a:gd name="connsiteX467" fmla="*/ 1026285 w 1209205"/>
                        <a:gd name="connsiteY467" fmla="*/ 91158 h 656218"/>
                        <a:gd name="connsiteX468" fmla="*/ 1016626 w 1209205"/>
                        <a:gd name="connsiteY468" fmla="*/ 111080 h 656218"/>
                        <a:gd name="connsiteX469" fmla="*/ 1018437 w 1209205"/>
                        <a:gd name="connsiteY469" fmla="*/ 117721 h 656218"/>
                        <a:gd name="connsiteX470" fmla="*/ 1025681 w 1209205"/>
                        <a:gd name="connsiteY470" fmla="*/ 117721 h 656218"/>
                        <a:gd name="connsiteX471" fmla="*/ 1026285 w 1209205"/>
                        <a:gd name="connsiteY471" fmla="*/ 121947 h 656218"/>
                        <a:gd name="connsiteX472" fmla="*/ 1029304 w 1209205"/>
                        <a:gd name="connsiteY472" fmla="*/ 128588 h 656218"/>
                        <a:gd name="connsiteX473" fmla="*/ 1028700 w 1209205"/>
                        <a:gd name="connsiteY473" fmla="*/ 137039 h 656218"/>
                        <a:gd name="connsiteX474" fmla="*/ 1038359 w 1209205"/>
                        <a:gd name="connsiteY474" fmla="*/ 151528 h 656218"/>
                        <a:gd name="connsiteX475" fmla="*/ 1043792 w 1209205"/>
                        <a:gd name="connsiteY475" fmla="*/ 157565 h 656218"/>
                        <a:gd name="connsiteX476" fmla="*/ 1045000 w 1209205"/>
                        <a:gd name="connsiteY476" fmla="*/ 164809 h 656218"/>
                        <a:gd name="connsiteX477" fmla="*/ 1038963 w 1209205"/>
                        <a:gd name="connsiteY477" fmla="*/ 175072 h 656218"/>
                        <a:gd name="connsiteX478" fmla="*/ 1033530 w 1209205"/>
                        <a:gd name="connsiteY478" fmla="*/ 177487 h 656218"/>
                        <a:gd name="connsiteX479" fmla="*/ 1028096 w 1209205"/>
                        <a:gd name="connsiteY479" fmla="*/ 177487 h 656218"/>
                        <a:gd name="connsiteX480" fmla="*/ 1019041 w 1209205"/>
                        <a:gd name="connsiteY480" fmla="*/ 182920 h 656218"/>
                        <a:gd name="connsiteX481" fmla="*/ 1015419 w 1209205"/>
                        <a:gd name="connsiteY481" fmla="*/ 184128 h 656218"/>
                        <a:gd name="connsiteX482" fmla="*/ 1020248 w 1209205"/>
                        <a:gd name="connsiteY482" fmla="*/ 193787 h 656218"/>
                        <a:gd name="connsiteX483" fmla="*/ 1015419 w 1209205"/>
                        <a:gd name="connsiteY483" fmla="*/ 198616 h 656218"/>
                        <a:gd name="connsiteX484" fmla="*/ 1009985 w 1209205"/>
                        <a:gd name="connsiteY484" fmla="*/ 202239 h 656218"/>
                        <a:gd name="connsiteX485" fmla="*/ 1005156 w 1209205"/>
                        <a:gd name="connsiteY485" fmla="*/ 207068 h 656218"/>
                        <a:gd name="connsiteX486" fmla="*/ 1002137 w 1209205"/>
                        <a:gd name="connsiteY486" fmla="*/ 205257 h 656218"/>
                        <a:gd name="connsiteX487" fmla="*/ 1000930 w 1209205"/>
                        <a:gd name="connsiteY487" fmla="*/ 212501 h 656218"/>
                        <a:gd name="connsiteX488" fmla="*/ 991271 w 1209205"/>
                        <a:gd name="connsiteY488" fmla="*/ 213105 h 656218"/>
                        <a:gd name="connsiteX489" fmla="*/ 985234 w 1209205"/>
                        <a:gd name="connsiteY489" fmla="*/ 220349 h 656218"/>
                        <a:gd name="connsiteX490" fmla="*/ 992478 w 1209205"/>
                        <a:gd name="connsiteY490" fmla="*/ 225179 h 656218"/>
                        <a:gd name="connsiteX491" fmla="*/ 994893 w 1209205"/>
                        <a:gd name="connsiteY491" fmla="*/ 228198 h 656218"/>
                        <a:gd name="connsiteX492" fmla="*/ 993685 w 1209205"/>
                        <a:gd name="connsiteY492" fmla="*/ 231820 h 656218"/>
                        <a:gd name="connsiteX493" fmla="*/ 987045 w 1209205"/>
                        <a:gd name="connsiteY493" fmla="*/ 236046 h 656218"/>
                        <a:gd name="connsiteX494" fmla="*/ 973160 w 1209205"/>
                        <a:gd name="connsiteY494" fmla="*/ 246912 h 656218"/>
                        <a:gd name="connsiteX495" fmla="*/ 973160 w 1209205"/>
                        <a:gd name="connsiteY495" fmla="*/ 248120 h 656218"/>
                        <a:gd name="connsiteX496" fmla="*/ 981008 w 1209205"/>
                        <a:gd name="connsiteY496" fmla="*/ 249931 h 656218"/>
                        <a:gd name="connsiteX497" fmla="*/ 984026 w 1209205"/>
                        <a:gd name="connsiteY497" fmla="*/ 254157 h 656218"/>
                        <a:gd name="connsiteX498" fmla="*/ 994893 w 1209205"/>
                        <a:gd name="connsiteY498" fmla="*/ 252346 h 656218"/>
                        <a:gd name="connsiteX499" fmla="*/ 996704 w 1209205"/>
                        <a:gd name="connsiteY499" fmla="*/ 258986 h 656218"/>
                        <a:gd name="connsiteX500" fmla="*/ 1000326 w 1209205"/>
                        <a:gd name="connsiteY500" fmla="*/ 263816 h 656218"/>
                        <a:gd name="connsiteX501" fmla="*/ 1005156 w 1209205"/>
                        <a:gd name="connsiteY501" fmla="*/ 262005 h 656218"/>
                        <a:gd name="connsiteX502" fmla="*/ 1006967 w 1209205"/>
                        <a:gd name="connsiteY502" fmla="*/ 252949 h 656218"/>
                        <a:gd name="connsiteX503" fmla="*/ 1012400 w 1209205"/>
                        <a:gd name="connsiteY503" fmla="*/ 246309 h 656218"/>
                        <a:gd name="connsiteX504" fmla="*/ 1017230 w 1209205"/>
                        <a:gd name="connsiteY504" fmla="*/ 245101 h 656218"/>
                        <a:gd name="connsiteX505" fmla="*/ 1023267 w 1209205"/>
                        <a:gd name="connsiteY505" fmla="*/ 246309 h 656218"/>
                        <a:gd name="connsiteX506" fmla="*/ 1031718 w 1209205"/>
                        <a:gd name="connsiteY506" fmla="*/ 240875 h 656218"/>
                        <a:gd name="connsiteX507" fmla="*/ 1033530 w 1209205"/>
                        <a:gd name="connsiteY507" fmla="*/ 238460 h 656218"/>
                        <a:gd name="connsiteX508" fmla="*/ 1041378 w 1209205"/>
                        <a:gd name="connsiteY508" fmla="*/ 235442 h 656218"/>
                        <a:gd name="connsiteX509" fmla="*/ 1055263 w 1209205"/>
                        <a:gd name="connsiteY509" fmla="*/ 235442 h 656218"/>
                        <a:gd name="connsiteX510" fmla="*/ 1058885 w 1209205"/>
                        <a:gd name="connsiteY510" fmla="*/ 238460 h 656218"/>
                        <a:gd name="connsiteX511" fmla="*/ 1066129 w 1209205"/>
                        <a:gd name="connsiteY511" fmla="*/ 243290 h 656218"/>
                        <a:gd name="connsiteX512" fmla="*/ 1069752 w 1209205"/>
                        <a:gd name="connsiteY512" fmla="*/ 243290 h 656218"/>
                        <a:gd name="connsiteX513" fmla="*/ 1074581 w 1209205"/>
                        <a:gd name="connsiteY513" fmla="*/ 246912 h 656218"/>
                        <a:gd name="connsiteX514" fmla="*/ 1077600 w 1209205"/>
                        <a:gd name="connsiteY514" fmla="*/ 256571 h 656218"/>
                        <a:gd name="connsiteX515" fmla="*/ 1088466 w 1209205"/>
                        <a:gd name="connsiteY515" fmla="*/ 258383 h 656218"/>
                        <a:gd name="connsiteX516" fmla="*/ 1093899 w 1209205"/>
                        <a:gd name="connsiteY516" fmla="*/ 258383 h 656218"/>
                        <a:gd name="connsiteX517" fmla="*/ 1095710 w 1209205"/>
                        <a:gd name="connsiteY517" fmla="*/ 255968 h 656218"/>
                        <a:gd name="connsiteX518" fmla="*/ 1103558 w 1209205"/>
                        <a:gd name="connsiteY518" fmla="*/ 254157 h 656218"/>
                        <a:gd name="connsiteX519" fmla="*/ 1107784 w 1209205"/>
                        <a:gd name="connsiteY519" fmla="*/ 259590 h 656218"/>
                        <a:gd name="connsiteX520" fmla="*/ 1108992 w 1209205"/>
                        <a:gd name="connsiteY520" fmla="*/ 263816 h 656218"/>
                        <a:gd name="connsiteX521" fmla="*/ 1114425 w 1209205"/>
                        <a:gd name="connsiteY521" fmla="*/ 265023 h 656218"/>
                        <a:gd name="connsiteX522" fmla="*/ 1119254 w 1209205"/>
                        <a:gd name="connsiteY522" fmla="*/ 268645 h 656218"/>
                        <a:gd name="connsiteX523" fmla="*/ 1123480 w 1209205"/>
                        <a:gd name="connsiteY523" fmla="*/ 270456 h 656218"/>
                        <a:gd name="connsiteX524" fmla="*/ 1128914 w 1209205"/>
                        <a:gd name="connsiteY524" fmla="*/ 268042 h 656218"/>
                        <a:gd name="connsiteX525" fmla="*/ 1134951 w 1209205"/>
                        <a:gd name="connsiteY525" fmla="*/ 260797 h 656218"/>
                        <a:gd name="connsiteX526" fmla="*/ 1143402 w 1209205"/>
                        <a:gd name="connsiteY526" fmla="*/ 257779 h 656218"/>
                        <a:gd name="connsiteX527" fmla="*/ 1150043 w 1209205"/>
                        <a:gd name="connsiteY527" fmla="*/ 260797 h 656218"/>
                        <a:gd name="connsiteX528" fmla="*/ 1157288 w 1209205"/>
                        <a:gd name="connsiteY528" fmla="*/ 268042 h 656218"/>
                        <a:gd name="connsiteX529" fmla="*/ 1159099 w 1209205"/>
                        <a:gd name="connsiteY529" fmla="*/ 273475 h 656218"/>
                        <a:gd name="connsiteX530" fmla="*/ 1163928 w 1209205"/>
                        <a:gd name="connsiteY530" fmla="*/ 275286 h 656218"/>
                        <a:gd name="connsiteX531" fmla="*/ 1170569 w 1209205"/>
                        <a:gd name="connsiteY531" fmla="*/ 274078 h 656218"/>
                        <a:gd name="connsiteX532" fmla="*/ 1174191 w 1209205"/>
                        <a:gd name="connsiteY532" fmla="*/ 280115 h 656218"/>
                        <a:gd name="connsiteX533" fmla="*/ 1182643 w 1209205"/>
                        <a:gd name="connsiteY533" fmla="*/ 279512 h 656218"/>
                        <a:gd name="connsiteX534" fmla="*/ 1187473 w 1209205"/>
                        <a:gd name="connsiteY534" fmla="*/ 282530 h 656218"/>
                        <a:gd name="connsiteX535" fmla="*/ 1188680 w 1209205"/>
                        <a:gd name="connsiteY535" fmla="*/ 285549 h 656218"/>
                        <a:gd name="connsiteX536" fmla="*/ 1192906 w 1209205"/>
                        <a:gd name="connsiteY536" fmla="*/ 286152 h 656218"/>
                        <a:gd name="connsiteX537" fmla="*/ 1201357 w 1209205"/>
                        <a:gd name="connsiteY537" fmla="*/ 291586 h 656218"/>
                        <a:gd name="connsiteX538" fmla="*/ 1206791 w 1209205"/>
                        <a:gd name="connsiteY538" fmla="*/ 297623 h 656218"/>
                        <a:gd name="connsiteX539" fmla="*/ 1204980 w 1209205"/>
                        <a:gd name="connsiteY539" fmla="*/ 299434 h 656218"/>
                        <a:gd name="connsiteX540" fmla="*/ 1200754 w 1209205"/>
                        <a:gd name="connsiteY540" fmla="*/ 297623 h 656218"/>
                        <a:gd name="connsiteX541" fmla="*/ 1192302 w 1209205"/>
                        <a:gd name="connsiteY541" fmla="*/ 306075 h 656218"/>
                        <a:gd name="connsiteX542" fmla="*/ 1191095 w 1209205"/>
                        <a:gd name="connsiteY542" fmla="*/ 309697 h 656218"/>
                        <a:gd name="connsiteX543" fmla="*/ 1194113 w 1209205"/>
                        <a:gd name="connsiteY543" fmla="*/ 316337 h 656218"/>
                        <a:gd name="connsiteX544" fmla="*/ 1188076 w 1209205"/>
                        <a:gd name="connsiteY544" fmla="*/ 322374 h 656218"/>
                        <a:gd name="connsiteX545" fmla="*/ 1188680 w 1209205"/>
                        <a:gd name="connsiteY545" fmla="*/ 327808 h 656218"/>
                        <a:gd name="connsiteX546" fmla="*/ 1192906 w 1209205"/>
                        <a:gd name="connsiteY546" fmla="*/ 329015 h 656218"/>
                        <a:gd name="connsiteX547" fmla="*/ 1199546 w 1209205"/>
                        <a:gd name="connsiteY547" fmla="*/ 328411 h 656218"/>
                        <a:gd name="connsiteX548" fmla="*/ 1201961 w 1209205"/>
                        <a:gd name="connsiteY548" fmla="*/ 335052 h 656218"/>
                        <a:gd name="connsiteX549" fmla="*/ 1206791 w 1209205"/>
                        <a:gd name="connsiteY549" fmla="*/ 336259 h 656218"/>
                        <a:gd name="connsiteX550" fmla="*/ 1209205 w 1209205"/>
                        <a:gd name="connsiteY550" fmla="*/ 340485 h 656218"/>
                        <a:gd name="connsiteX551" fmla="*/ 1204980 w 1209205"/>
                        <a:gd name="connsiteY551" fmla="*/ 341693 h 656218"/>
                        <a:gd name="connsiteX552" fmla="*/ 1202565 w 1209205"/>
                        <a:gd name="connsiteY552" fmla="*/ 347730 h 656218"/>
                        <a:gd name="connsiteX553" fmla="*/ 1201961 w 1209205"/>
                        <a:gd name="connsiteY553" fmla="*/ 357389 h 656218"/>
                        <a:gd name="connsiteX554" fmla="*/ 1204376 w 1209205"/>
                        <a:gd name="connsiteY554" fmla="*/ 360407 h 656218"/>
                        <a:gd name="connsiteX555" fmla="*/ 1202565 w 1209205"/>
                        <a:gd name="connsiteY555" fmla="*/ 363426 h 656218"/>
                        <a:gd name="connsiteX556" fmla="*/ 1204376 w 1209205"/>
                        <a:gd name="connsiteY556" fmla="*/ 368255 h 656218"/>
                        <a:gd name="connsiteX557" fmla="*/ 1199546 w 1209205"/>
                        <a:gd name="connsiteY557" fmla="*/ 371274 h 656218"/>
                        <a:gd name="connsiteX558" fmla="*/ 1195321 w 1209205"/>
                        <a:gd name="connsiteY558" fmla="*/ 368859 h 656218"/>
                        <a:gd name="connsiteX559" fmla="*/ 1190491 w 1209205"/>
                        <a:gd name="connsiteY559" fmla="*/ 370066 h 656218"/>
                        <a:gd name="connsiteX560" fmla="*/ 1191095 w 1209205"/>
                        <a:gd name="connsiteY560" fmla="*/ 364633 h 656218"/>
                        <a:gd name="connsiteX561" fmla="*/ 1188076 w 1209205"/>
                        <a:gd name="connsiteY561" fmla="*/ 360407 h 656218"/>
                        <a:gd name="connsiteX562" fmla="*/ 1177210 w 1209205"/>
                        <a:gd name="connsiteY562" fmla="*/ 365237 h 656218"/>
                        <a:gd name="connsiteX563" fmla="*/ 1172984 w 1209205"/>
                        <a:gd name="connsiteY563" fmla="*/ 370066 h 656218"/>
                        <a:gd name="connsiteX564" fmla="*/ 1166343 w 1209205"/>
                        <a:gd name="connsiteY564" fmla="*/ 376103 h 656218"/>
                        <a:gd name="connsiteX565" fmla="*/ 1157288 w 1209205"/>
                        <a:gd name="connsiteY565" fmla="*/ 385762 h 656218"/>
                        <a:gd name="connsiteX566" fmla="*/ 1152458 w 1209205"/>
                        <a:gd name="connsiteY566" fmla="*/ 387574 h 656218"/>
                        <a:gd name="connsiteX567" fmla="*/ 1150043 w 1209205"/>
                        <a:gd name="connsiteY567" fmla="*/ 391196 h 656218"/>
                        <a:gd name="connsiteX568" fmla="*/ 1145214 w 1209205"/>
                        <a:gd name="connsiteY568" fmla="*/ 392403 h 656218"/>
                        <a:gd name="connsiteX569" fmla="*/ 1145817 w 1209205"/>
                        <a:gd name="connsiteY569" fmla="*/ 396629 h 656218"/>
                        <a:gd name="connsiteX570" fmla="*/ 1144006 w 1209205"/>
                        <a:gd name="connsiteY570" fmla="*/ 402666 h 656218"/>
                        <a:gd name="connsiteX571" fmla="*/ 1138573 w 1209205"/>
                        <a:gd name="connsiteY571" fmla="*/ 400251 h 656218"/>
                        <a:gd name="connsiteX572" fmla="*/ 1131932 w 1209205"/>
                        <a:gd name="connsiteY572" fmla="*/ 402062 h 656218"/>
                        <a:gd name="connsiteX573" fmla="*/ 1127706 w 1209205"/>
                        <a:gd name="connsiteY573" fmla="*/ 405081 h 656218"/>
                        <a:gd name="connsiteX574" fmla="*/ 1125291 w 1209205"/>
                        <a:gd name="connsiteY574" fmla="*/ 411722 h 656218"/>
                        <a:gd name="connsiteX575" fmla="*/ 1121066 w 1209205"/>
                        <a:gd name="connsiteY575" fmla="*/ 416551 h 656218"/>
                        <a:gd name="connsiteX576" fmla="*/ 1119858 w 1209205"/>
                        <a:gd name="connsiteY576" fmla="*/ 420777 h 656218"/>
                        <a:gd name="connsiteX577" fmla="*/ 1115632 w 1209205"/>
                        <a:gd name="connsiteY577" fmla="*/ 420173 h 656218"/>
                        <a:gd name="connsiteX578" fmla="*/ 1109595 w 1209205"/>
                        <a:gd name="connsiteY578" fmla="*/ 424399 h 656218"/>
                        <a:gd name="connsiteX579" fmla="*/ 1107784 w 1209205"/>
                        <a:gd name="connsiteY579" fmla="*/ 430436 h 656218"/>
                        <a:gd name="connsiteX580" fmla="*/ 1102955 w 1209205"/>
                        <a:gd name="connsiteY580" fmla="*/ 432851 h 656218"/>
                        <a:gd name="connsiteX581" fmla="*/ 1103558 w 1209205"/>
                        <a:gd name="connsiteY581" fmla="*/ 438888 h 656218"/>
                        <a:gd name="connsiteX582" fmla="*/ 1106577 w 1209205"/>
                        <a:gd name="connsiteY582" fmla="*/ 440095 h 656218"/>
                        <a:gd name="connsiteX583" fmla="*/ 1107181 w 1209205"/>
                        <a:gd name="connsiteY583" fmla="*/ 447340 h 656218"/>
                        <a:gd name="connsiteX584" fmla="*/ 1111406 w 1209205"/>
                        <a:gd name="connsiteY584" fmla="*/ 453980 h 656218"/>
                        <a:gd name="connsiteX585" fmla="*/ 1106577 w 1209205"/>
                        <a:gd name="connsiteY585" fmla="*/ 463640 h 656218"/>
                        <a:gd name="connsiteX586" fmla="*/ 1105973 w 1209205"/>
                        <a:gd name="connsiteY586" fmla="*/ 469677 h 656218"/>
                        <a:gd name="connsiteX587" fmla="*/ 1110803 w 1209205"/>
                        <a:gd name="connsiteY587" fmla="*/ 472091 h 656218"/>
                        <a:gd name="connsiteX588" fmla="*/ 1112010 w 1209205"/>
                        <a:gd name="connsiteY588" fmla="*/ 477525 h 656218"/>
                        <a:gd name="connsiteX589" fmla="*/ 1117443 w 1209205"/>
                        <a:gd name="connsiteY589" fmla="*/ 480543 h 656218"/>
                        <a:gd name="connsiteX590" fmla="*/ 1119254 w 1209205"/>
                        <a:gd name="connsiteY590" fmla="*/ 484769 h 656218"/>
                        <a:gd name="connsiteX591" fmla="*/ 1118047 w 1209205"/>
                        <a:gd name="connsiteY591" fmla="*/ 487184 h 656218"/>
                        <a:gd name="connsiteX592" fmla="*/ 1121066 w 1209205"/>
                        <a:gd name="connsiteY592" fmla="*/ 492617 h 656218"/>
                        <a:gd name="connsiteX593" fmla="*/ 1124084 w 1209205"/>
                        <a:gd name="connsiteY593" fmla="*/ 494428 h 656218"/>
                        <a:gd name="connsiteX594" fmla="*/ 1125291 w 1209205"/>
                        <a:gd name="connsiteY594" fmla="*/ 500465 h 656218"/>
                        <a:gd name="connsiteX595" fmla="*/ 1132536 w 1209205"/>
                        <a:gd name="connsiteY595" fmla="*/ 505295 h 656218"/>
                        <a:gd name="connsiteX596" fmla="*/ 1133140 w 1209205"/>
                        <a:gd name="connsiteY596" fmla="*/ 509520 h 656218"/>
                        <a:gd name="connsiteX597" fmla="*/ 1140988 w 1209205"/>
                        <a:gd name="connsiteY597" fmla="*/ 517972 h 656218"/>
                        <a:gd name="connsiteX598" fmla="*/ 1144006 w 1209205"/>
                        <a:gd name="connsiteY598" fmla="*/ 519180 h 656218"/>
                        <a:gd name="connsiteX599" fmla="*/ 1144006 w 1209205"/>
                        <a:gd name="connsiteY599" fmla="*/ 525217 h 656218"/>
                        <a:gd name="connsiteX600" fmla="*/ 1148232 w 1209205"/>
                        <a:gd name="connsiteY600" fmla="*/ 528235 h 656218"/>
                        <a:gd name="connsiteX601" fmla="*/ 1150647 w 1209205"/>
                        <a:gd name="connsiteY601" fmla="*/ 533668 h 656218"/>
                        <a:gd name="connsiteX602" fmla="*/ 1155476 w 1209205"/>
                        <a:gd name="connsiteY602" fmla="*/ 535480 h 656218"/>
                        <a:gd name="connsiteX603" fmla="*/ 1159099 w 1209205"/>
                        <a:gd name="connsiteY603" fmla="*/ 540913 h 656218"/>
                        <a:gd name="connsiteX604" fmla="*/ 1159702 w 1209205"/>
                        <a:gd name="connsiteY604" fmla="*/ 545139 h 656218"/>
                        <a:gd name="connsiteX605" fmla="*/ 1156684 w 1209205"/>
                        <a:gd name="connsiteY605" fmla="*/ 547553 h 656218"/>
                        <a:gd name="connsiteX606" fmla="*/ 1154269 w 1209205"/>
                        <a:gd name="connsiteY606" fmla="*/ 552987 h 656218"/>
                        <a:gd name="connsiteX607" fmla="*/ 1151251 w 1209205"/>
                        <a:gd name="connsiteY607" fmla="*/ 552987 h 656218"/>
                        <a:gd name="connsiteX608" fmla="*/ 1147025 w 1209205"/>
                        <a:gd name="connsiteY608" fmla="*/ 548761 h 656218"/>
                        <a:gd name="connsiteX609" fmla="*/ 1140384 w 1209205"/>
                        <a:gd name="connsiteY609" fmla="*/ 551176 h 656218"/>
                        <a:gd name="connsiteX610" fmla="*/ 1137365 w 1209205"/>
                        <a:gd name="connsiteY610" fmla="*/ 551176 h 656218"/>
                        <a:gd name="connsiteX611" fmla="*/ 1130725 w 1209205"/>
                        <a:gd name="connsiteY611" fmla="*/ 543931 h 656218"/>
                        <a:gd name="connsiteX612" fmla="*/ 1124084 w 1209205"/>
                        <a:gd name="connsiteY612" fmla="*/ 540913 h 656218"/>
                        <a:gd name="connsiteX613" fmla="*/ 1121066 w 1209205"/>
                        <a:gd name="connsiteY613" fmla="*/ 537894 h 656218"/>
                        <a:gd name="connsiteX614" fmla="*/ 1115029 w 1209205"/>
                        <a:gd name="connsiteY614" fmla="*/ 536687 h 656218"/>
                        <a:gd name="connsiteX615" fmla="*/ 1107784 w 1209205"/>
                        <a:gd name="connsiteY615" fmla="*/ 536083 h 656218"/>
                        <a:gd name="connsiteX616" fmla="*/ 1096918 w 1209205"/>
                        <a:gd name="connsiteY616" fmla="*/ 530650 h 656218"/>
                        <a:gd name="connsiteX617" fmla="*/ 1096314 w 1209205"/>
                        <a:gd name="connsiteY617" fmla="*/ 525820 h 656218"/>
                        <a:gd name="connsiteX618" fmla="*/ 1101747 w 1209205"/>
                        <a:gd name="connsiteY618" fmla="*/ 521594 h 656218"/>
                        <a:gd name="connsiteX619" fmla="*/ 1100540 w 1209205"/>
                        <a:gd name="connsiteY619" fmla="*/ 514954 h 656218"/>
                        <a:gd name="connsiteX620" fmla="*/ 1096918 w 1209205"/>
                        <a:gd name="connsiteY620" fmla="*/ 514350 h 656218"/>
                        <a:gd name="connsiteX621" fmla="*/ 1094503 w 1209205"/>
                        <a:gd name="connsiteY621" fmla="*/ 511935 h 656218"/>
                        <a:gd name="connsiteX622" fmla="*/ 1093296 w 1209205"/>
                        <a:gd name="connsiteY622" fmla="*/ 505898 h 656218"/>
                        <a:gd name="connsiteX623" fmla="*/ 1090881 w 1209205"/>
                        <a:gd name="connsiteY623" fmla="*/ 504691 h 656218"/>
                        <a:gd name="connsiteX624" fmla="*/ 1086655 w 1209205"/>
                        <a:gd name="connsiteY624" fmla="*/ 500465 h 656218"/>
                        <a:gd name="connsiteX625" fmla="*/ 1083637 w 1209205"/>
                        <a:gd name="connsiteY625" fmla="*/ 494428 h 656218"/>
                        <a:gd name="connsiteX626" fmla="*/ 1077600 w 1209205"/>
                        <a:gd name="connsiteY626" fmla="*/ 492013 h 656218"/>
                        <a:gd name="connsiteX627" fmla="*/ 1070959 w 1209205"/>
                        <a:gd name="connsiteY627" fmla="*/ 492013 h 656218"/>
                        <a:gd name="connsiteX628" fmla="*/ 1064922 w 1209205"/>
                        <a:gd name="connsiteY628" fmla="*/ 488391 h 656218"/>
                        <a:gd name="connsiteX629" fmla="*/ 1061300 w 1209205"/>
                        <a:gd name="connsiteY629" fmla="*/ 492013 h 656218"/>
                        <a:gd name="connsiteX630" fmla="*/ 1056470 w 1209205"/>
                        <a:gd name="connsiteY630" fmla="*/ 490202 h 656218"/>
                        <a:gd name="connsiteX631" fmla="*/ 1051641 w 1209205"/>
                        <a:gd name="connsiteY631" fmla="*/ 491409 h 656218"/>
                        <a:gd name="connsiteX632" fmla="*/ 1046207 w 1209205"/>
                        <a:gd name="connsiteY632" fmla="*/ 490202 h 656218"/>
                        <a:gd name="connsiteX633" fmla="*/ 1041378 w 1209205"/>
                        <a:gd name="connsiteY633" fmla="*/ 493824 h 656218"/>
                        <a:gd name="connsiteX634" fmla="*/ 1041981 w 1209205"/>
                        <a:gd name="connsiteY634" fmla="*/ 496843 h 656218"/>
                        <a:gd name="connsiteX635" fmla="*/ 1034133 w 1209205"/>
                        <a:gd name="connsiteY635" fmla="*/ 501069 h 656218"/>
                        <a:gd name="connsiteX636" fmla="*/ 1027493 w 1209205"/>
                        <a:gd name="connsiteY636" fmla="*/ 507709 h 656218"/>
                        <a:gd name="connsiteX637" fmla="*/ 1021456 w 1209205"/>
                        <a:gd name="connsiteY637" fmla="*/ 505295 h 656218"/>
                        <a:gd name="connsiteX638" fmla="*/ 1015419 w 1209205"/>
                        <a:gd name="connsiteY638" fmla="*/ 504087 h 656218"/>
                        <a:gd name="connsiteX639" fmla="*/ 1007570 w 1209205"/>
                        <a:gd name="connsiteY639" fmla="*/ 504691 h 656218"/>
                        <a:gd name="connsiteX640" fmla="*/ 999119 w 1209205"/>
                        <a:gd name="connsiteY640" fmla="*/ 508313 h 656218"/>
                        <a:gd name="connsiteX641" fmla="*/ 993082 w 1209205"/>
                        <a:gd name="connsiteY641" fmla="*/ 507106 h 656218"/>
                        <a:gd name="connsiteX642" fmla="*/ 990063 w 1209205"/>
                        <a:gd name="connsiteY642" fmla="*/ 510124 h 656218"/>
                        <a:gd name="connsiteX643" fmla="*/ 982215 w 1209205"/>
                        <a:gd name="connsiteY643" fmla="*/ 506502 h 656218"/>
                        <a:gd name="connsiteX644" fmla="*/ 977989 w 1209205"/>
                        <a:gd name="connsiteY644" fmla="*/ 508313 h 656218"/>
                        <a:gd name="connsiteX645" fmla="*/ 975575 w 1209205"/>
                        <a:gd name="connsiteY645" fmla="*/ 511935 h 656218"/>
                        <a:gd name="connsiteX646" fmla="*/ 966519 w 1209205"/>
                        <a:gd name="connsiteY646" fmla="*/ 510728 h 656218"/>
                        <a:gd name="connsiteX647" fmla="*/ 962897 w 1209205"/>
                        <a:gd name="connsiteY647" fmla="*/ 514350 h 656218"/>
                        <a:gd name="connsiteX648" fmla="*/ 958671 w 1209205"/>
                        <a:gd name="connsiteY648" fmla="*/ 515557 h 656218"/>
                        <a:gd name="connsiteX649" fmla="*/ 955653 w 1209205"/>
                        <a:gd name="connsiteY649" fmla="*/ 517972 h 656218"/>
                        <a:gd name="connsiteX650" fmla="*/ 952031 w 1209205"/>
                        <a:gd name="connsiteY650" fmla="*/ 517972 h 656218"/>
                        <a:gd name="connsiteX651" fmla="*/ 941768 w 1209205"/>
                        <a:gd name="connsiteY651" fmla="*/ 522802 h 656218"/>
                        <a:gd name="connsiteX652" fmla="*/ 938749 w 1209205"/>
                        <a:gd name="connsiteY652" fmla="*/ 523406 h 656218"/>
                        <a:gd name="connsiteX653" fmla="*/ 935731 w 1209205"/>
                        <a:gd name="connsiteY653" fmla="*/ 526424 h 656218"/>
                        <a:gd name="connsiteX654" fmla="*/ 925468 w 1209205"/>
                        <a:gd name="connsiteY654" fmla="*/ 531254 h 656218"/>
                        <a:gd name="connsiteX655" fmla="*/ 921846 w 1209205"/>
                        <a:gd name="connsiteY655" fmla="*/ 540913 h 656218"/>
                        <a:gd name="connsiteX656" fmla="*/ 913997 w 1209205"/>
                        <a:gd name="connsiteY656" fmla="*/ 551176 h 656218"/>
                        <a:gd name="connsiteX657" fmla="*/ 909168 w 1209205"/>
                        <a:gd name="connsiteY657" fmla="*/ 560835 h 656218"/>
                        <a:gd name="connsiteX658" fmla="*/ 892868 w 1209205"/>
                        <a:gd name="connsiteY658" fmla="*/ 571701 h 656218"/>
                        <a:gd name="connsiteX659" fmla="*/ 888642 w 1209205"/>
                        <a:gd name="connsiteY659" fmla="*/ 571701 h 656218"/>
                        <a:gd name="connsiteX660" fmla="*/ 885020 w 1209205"/>
                        <a:gd name="connsiteY660" fmla="*/ 572909 h 656218"/>
                        <a:gd name="connsiteX661" fmla="*/ 880190 w 1209205"/>
                        <a:gd name="connsiteY661" fmla="*/ 571701 h 656218"/>
                        <a:gd name="connsiteX662" fmla="*/ 872946 w 1209205"/>
                        <a:gd name="connsiteY662" fmla="*/ 578946 h 656218"/>
                        <a:gd name="connsiteX663" fmla="*/ 868720 w 1209205"/>
                        <a:gd name="connsiteY663" fmla="*/ 584983 h 656218"/>
                        <a:gd name="connsiteX664" fmla="*/ 869324 w 1209205"/>
                        <a:gd name="connsiteY664" fmla="*/ 589209 h 656218"/>
                        <a:gd name="connsiteX665" fmla="*/ 866909 w 1209205"/>
                        <a:gd name="connsiteY665" fmla="*/ 592831 h 656218"/>
                        <a:gd name="connsiteX666" fmla="*/ 867513 w 1209205"/>
                        <a:gd name="connsiteY666" fmla="*/ 598264 h 656218"/>
                        <a:gd name="connsiteX667" fmla="*/ 862683 w 1209205"/>
                        <a:gd name="connsiteY667" fmla="*/ 602490 h 656218"/>
                        <a:gd name="connsiteX668" fmla="*/ 857250 w 1209205"/>
                        <a:gd name="connsiteY668" fmla="*/ 603093 h 656218"/>
                        <a:gd name="connsiteX669" fmla="*/ 850609 w 1209205"/>
                        <a:gd name="connsiteY669" fmla="*/ 597660 h 656218"/>
                        <a:gd name="connsiteX670" fmla="*/ 846384 w 1209205"/>
                        <a:gd name="connsiteY670" fmla="*/ 603697 h 656218"/>
                        <a:gd name="connsiteX671" fmla="*/ 843365 w 1209205"/>
                        <a:gd name="connsiteY671" fmla="*/ 604905 h 656218"/>
                        <a:gd name="connsiteX672" fmla="*/ 842158 w 1209205"/>
                        <a:gd name="connsiteY672" fmla="*/ 611545 h 656218"/>
                        <a:gd name="connsiteX673" fmla="*/ 837932 w 1209205"/>
                        <a:gd name="connsiteY673" fmla="*/ 618186 h 656218"/>
                        <a:gd name="connsiteX674" fmla="*/ 830687 w 1209205"/>
                        <a:gd name="connsiteY674" fmla="*/ 616979 h 656218"/>
                        <a:gd name="connsiteX675" fmla="*/ 828273 w 1209205"/>
                        <a:gd name="connsiteY675" fmla="*/ 614564 h 656218"/>
                        <a:gd name="connsiteX676" fmla="*/ 824650 w 1209205"/>
                        <a:gd name="connsiteY676" fmla="*/ 613960 h 656218"/>
                        <a:gd name="connsiteX677" fmla="*/ 818010 w 1209205"/>
                        <a:gd name="connsiteY677" fmla="*/ 619997 h 656218"/>
                        <a:gd name="connsiteX678" fmla="*/ 815595 w 1209205"/>
                        <a:gd name="connsiteY678" fmla="*/ 627241 h 656218"/>
                        <a:gd name="connsiteX679" fmla="*/ 811973 w 1209205"/>
                        <a:gd name="connsiteY679" fmla="*/ 633278 h 656218"/>
                        <a:gd name="connsiteX680" fmla="*/ 807747 w 1209205"/>
                        <a:gd name="connsiteY680" fmla="*/ 634486 h 656218"/>
                        <a:gd name="connsiteX681" fmla="*/ 799295 w 1209205"/>
                        <a:gd name="connsiteY681" fmla="*/ 646560 h 656218"/>
                        <a:gd name="connsiteX682" fmla="*/ 795673 w 1209205"/>
                        <a:gd name="connsiteY682" fmla="*/ 646560 h 656218"/>
                        <a:gd name="connsiteX683" fmla="*/ 787221 w 1209205"/>
                        <a:gd name="connsiteY683" fmla="*/ 651389 h 656218"/>
                        <a:gd name="connsiteX684" fmla="*/ 783599 w 1209205"/>
                        <a:gd name="connsiteY684" fmla="*/ 651389 h 656218"/>
                        <a:gd name="connsiteX685" fmla="*/ 774543 w 1209205"/>
                        <a:gd name="connsiteY685" fmla="*/ 656219 h 656218"/>
                        <a:gd name="connsiteX686" fmla="*/ 767903 w 1209205"/>
                        <a:gd name="connsiteY686" fmla="*/ 654408 h 656218"/>
                        <a:gd name="connsiteX687" fmla="*/ 765488 w 1209205"/>
                        <a:gd name="connsiteY687" fmla="*/ 648975 h 656218"/>
                        <a:gd name="connsiteX688" fmla="*/ 761262 w 1209205"/>
                        <a:gd name="connsiteY688" fmla="*/ 648975 h 65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1209205" h="656218">
                          <a:moveTo>
                            <a:pt x="761262" y="648975"/>
                          </a:moveTo>
                          <a:lnTo>
                            <a:pt x="760659" y="642938"/>
                          </a:lnTo>
                          <a:lnTo>
                            <a:pt x="756433" y="638108"/>
                          </a:lnTo>
                          <a:lnTo>
                            <a:pt x="757036" y="633278"/>
                          </a:lnTo>
                          <a:lnTo>
                            <a:pt x="761866" y="626638"/>
                          </a:lnTo>
                          <a:lnTo>
                            <a:pt x="756433" y="623619"/>
                          </a:lnTo>
                          <a:lnTo>
                            <a:pt x="752811" y="613960"/>
                          </a:lnTo>
                          <a:lnTo>
                            <a:pt x="749792" y="607923"/>
                          </a:lnTo>
                          <a:lnTo>
                            <a:pt x="755829" y="603093"/>
                          </a:lnTo>
                          <a:lnTo>
                            <a:pt x="759451" y="603093"/>
                          </a:lnTo>
                          <a:lnTo>
                            <a:pt x="760055" y="595245"/>
                          </a:lnTo>
                          <a:lnTo>
                            <a:pt x="757036" y="592227"/>
                          </a:lnTo>
                          <a:lnTo>
                            <a:pt x="754622" y="585586"/>
                          </a:lnTo>
                          <a:lnTo>
                            <a:pt x="756433" y="583775"/>
                          </a:lnTo>
                          <a:lnTo>
                            <a:pt x="752207" y="578946"/>
                          </a:lnTo>
                          <a:lnTo>
                            <a:pt x="753414" y="575324"/>
                          </a:lnTo>
                          <a:lnTo>
                            <a:pt x="752207" y="566872"/>
                          </a:lnTo>
                          <a:lnTo>
                            <a:pt x="755829" y="568683"/>
                          </a:lnTo>
                          <a:lnTo>
                            <a:pt x="761262" y="566872"/>
                          </a:lnTo>
                          <a:lnTo>
                            <a:pt x="763073" y="569890"/>
                          </a:lnTo>
                          <a:lnTo>
                            <a:pt x="769110" y="565061"/>
                          </a:lnTo>
                          <a:lnTo>
                            <a:pt x="769110" y="563853"/>
                          </a:lnTo>
                          <a:lnTo>
                            <a:pt x="775751" y="557816"/>
                          </a:lnTo>
                          <a:lnTo>
                            <a:pt x="787825" y="550572"/>
                          </a:lnTo>
                          <a:lnTo>
                            <a:pt x="795673" y="549364"/>
                          </a:lnTo>
                          <a:lnTo>
                            <a:pt x="798691" y="546346"/>
                          </a:lnTo>
                          <a:lnTo>
                            <a:pt x="806539" y="545139"/>
                          </a:lnTo>
                          <a:lnTo>
                            <a:pt x="808350" y="540913"/>
                          </a:lnTo>
                          <a:lnTo>
                            <a:pt x="808954" y="532461"/>
                          </a:lnTo>
                          <a:lnTo>
                            <a:pt x="806539" y="528235"/>
                          </a:lnTo>
                          <a:lnTo>
                            <a:pt x="812576" y="519783"/>
                          </a:lnTo>
                          <a:lnTo>
                            <a:pt x="822236" y="513746"/>
                          </a:lnTo>
                          <a:lnTo>
                            <a:pt x="830687" y="518576"/>
                          </a:lnTo>
                          <a:lnTo>
                            <a:pt x="833706" y="523406"/>
                          </a:lnTo>
                          <a:lnTo>
                            <a:pt x="843365" y="521594"/>
                          </a:lnTo>
                          <a:lnTo>
                            <a:pt x="853024" y="517369"/>
                          </a:lnTo>
                          <a:lnTo>
                            <a:pt x="861476" y="516765"/>
                          </a:lnTo>
                          <a:lnTo>
                            <a:pt x="862683" y="514954"/>
                          </a:lnTo>
                          <a:lnTo>
                            <a:pt x="873550" y="511935"/>
                          </a:lnTo>
                          <a:lnTo>
                            <a:pt x="878983" y="511935"/>
                          </a:lnTo>
                          <a:lnTo>
                            <a:pt x="889246" y="508313"/>
                          </a:lnTo>
                          <a:lnTo>
                            <a:pt x="891661" y="514954"/>
                          </a:lnTo>
                          <a:lnTo>
                            <a:pt x="897094" y="515557"/>
                          </a:lnTo>
                          <a:lnTo>
                            <a:pt x="898905" y="508917"/>
                          </a:lnTo>
                          <a:lnTo>
                            <a:pt x="910375" y="503483"/>
                          </a:lnTo>
                          <a:lnTo>
                            <a:pt x="912186" y="498654"/>
                          </a:lnTo>
                          <a:lnTo>
                            <a:pt x="917016" y="495032"/>
                          </a:lnTo>
                          <a:lnTo>
                            <a:pt x="921242" y="489598"/>
                          </a:lnTo>
                          <a:lnTo>
                            <a:pt x="918223" y="482958"/>
                          </a:lnTo>
                          <a:lnTo>
                            <a:pt x="912790" y="475714"/>
                          </a:lnTo>
                          <a:lnTo>
                            <a:pt x="904338" y="473299"/>
                          </a:lnTo>
                          <a:lnTo>
                            <a:pt x="900112" y="474506"/>
                          </a:lnTo>
                          <a:lnTo>
                            <a:pt x="897698" y="481147"/>
                          </a:lnTo>
                          <a:lnTo>
                            <a:pt x="894075" y="473902"/>
                          </a:lnTo>
                          <a:lnTo>
                            <a:pt x="890453" y="477525"/>
                          </a:lnTo>
                          <a:lnTo>
                            <a:pt x="887435" y="476921"/>
                          </a:lnTo>
                          <a:lnTo>
                            <a:pt x="889246" y="469677"/>
                          </a:lnTo>
                          <a:lnTo>
                            <a:pt x="892868" y="467262"/>
                          </a:lnTo>
                          <a:lnTo>
                            <a:pt x="893472" y="460621"/>
                          </a:lnTo>
                          <a:lnTo>
                            <a:pt x="893472" y="448547"/>
                          </a:lnTo>
                          <a:lnTo>
                            <a:pt x="889849" y="448547"/>
                          </a:lnTo>
                          <a:lnTo>
                            <a:pt x="881398" y="441906"/>
                          </a:lnTo>
                          <a:lnTo>
                            <a:pt x="882001" y="437077"/>
                          </a:lnTo>
                          <a:lnTo>
                            <a:pt x="876568" y="435869"/>
                          </a:lnTo>
                          <a:lnTo>
                            <a:pt x="874154" y="429832"/>
                          </a:lnTo>
                          <a:lnTo>
                            <a:pt x="877172" y="426210"/>
                          </a:lnTo>
                          <a:lnTo>
                            <a:pt x="872946" y="423192"/>
                          </a:lnTo>
                          <a:lnTo>
                            <a:pt x="872946" y="418966"/>
                          </a:lnTo>
                          <a:lnTo>
                            <a:pt x="875361" y="415947"/>
                          </a:lnTo>
                          <a:lnTo>
                            <a:pt x="871135" y="414136"/>
                          </a:lnTo>
                          <a:lnTo>
                            <a:pt x="871135" y="409307"/>
                          </a:lnTo>
                          <a:lnTo>
                            <a:pt x="868117" y="406892"/>
                          </a:lnTo>
                          <a:lnTo>
                            <a:pt x="874154" y="404477"/>
                          </a:lnTo>
                          <a:lnTo>
                            <a:pt x="872946" y="400855"/>
                          </a:lnTo>
                          <a:lnTo>
                            <a:pt x="877172" y="396629"/>
                          </a:lnTo>
                          <a:lnTo>
                            <a:pt x="882001" y="388781"/>
                          </a:lnTo>
                          <a:lnTo>
                            <a:pt x="887435" y="382744"/>
                          </a:lnTo>
                          <a:lnTo>
                            <a:pt x="892868" y="380933"/>
                          </a:lnTo>
                          <a:lnTo>
                            <a:pt x="902527" y="370670"/>
                          </a:lnTo>
                          <a:lnTo>
                            <a:pt x="909168" y="361615"/>
                          </a:lnTo>
                          <a:lnTo>
                            <a:pt x="908564" y="357993"/>
                          </a:lnTo>
                          <a:lnTo>
                            <a:pt x="913394" y="351956"/>
                          </a:lnTo>
                          <a:lnTo>
                            <a:pt x="882001" y="349541"/>
                          </a:lnTo>
                          <a:lnTo>
                            <a:pt x="837328" y="354370"/>
                          </a:lnTo>
                          <a:lnTo>
                            <a:pt x="833102" y="357993"/>
                          </a:lnTo>
                          <a:lnTo>
                            <a:pt x="830084" y="357993"/>
                          </a:lnTo>
                          <a:lnTo>
                            <a:pt x="828273" y="362218"/>
                          </a:lnTo>
                          <a:lnTo>
                            <a:pt x="824047" y="364633"/>
                          </a:lnTo>
                          <a:lnTo>
                            <a:pt x="818613" y="371878"/>
                          </a:lnTo>
                          <a:lnTo>
                            <a:pt x="791447" y="380933"/>
                          </a:lnTo>
                          <a:lnTo>
                            <a:pt x="777562" y="374292"/>
                          </a:lnTo>
                          <a:lnTo>
                            <a:pt x="760659" y="379726"/>
                          </a:lnTo>
                          <a:lnTo>
                            <a:pt x="722626" y="393007"/>
                          </a:lnTo>
                          <a:lnTo>
                            <a:pt x="720211" y="396025"/>
                          </a:lnTo>
                          <a:lnTo>
                            <a:pt x="709344" y="397836"/>
                          </a:lnTo>
                          <a:lnTo>
                            <a:pt x="697874" y="400855"/>
                          </a:lnTo>
                          <a:lnTo>
                            <a:pt x="688215" y="404477"/>
                          </a:lnTo>
                          <a:lnTo>
                            <a:pt x="683385" y="405081"/>
                          </a:lnTo>
                          <a:lnTo>
                            <a:pt x="680970" y="411722"/>
                          </a:lnTo>
                          <a:lnTo>
                            <a:pt x="674933" y="415344"/>
                          </a:lnTo>
                          <a:lnTo>
                            <a:pt x="670104" y="414740"/>
                          </a:lnTo>
                          <a:lnTo>
                            <a:pt x="659237" y="422588"/>
                          </a:lnTo>
                          <a:lnTo>
                            <a:pt x="654408" y="421381"/>
                          </a:lnTo>
                          <a:lnTo>
                            <a:pt x="649578" y="421984"/>
                          </a:lnTo>
                          <a:lnTo>
                            <a:pt x="639315" y="428021"/>
                          </a:lnTo>
                          <a:lnTo>
                            <a:pt x="637504" y="430436"/>
                          </a:lnTo>
                          <a:lnTo>
                            <a:pt x="627845" y="432247"/>
                          </a:lnTo>
                          <a:lnTo>
                            <a:pt x="624223" y="435869"/>
                          </a:lnTo>
                          <a:lnTo>
                            <a:pt x="614564" y="438284"/>
                          </a:lnTo>
                          <a:lnTo>
                            <a:pt x="609130" y="442510"/>
                          </a:lnTo>
                          <a:lnTo>
                            <a:pt x="599471" y="444321"/>
                          </a:lnTo>
                          <a:lnTo>
                            <a:pt x="592831" y="437077"/>
                          </a:lnTo>
                          <a:lnTo>
                            <a:pt x="589208" y="440699"/>
                          </a:lnTo>
                          <a:lnTo>
                            <a:pt x="585586" y="440095"/>
                          </a:lnTo>
                          <a:lnTo>
                            <a:pt x="581360" y="443114"/>
                          </a:lnTo>
                          <a:lnTo>
                            <a:pt x="570494" y="440095"/>
                          </a:lnTo>
                          <a:lnTo>
                            <a:pt x="565060" y="439492"/>
                          </a:lnTo>
                          <a:lnTo>
                            <a:pt x="558420" y="434058"/>
                          </a:lnTo>
                          <a:lnTo>
                            <a:pt x="560231" y="429229"/>
                          </a:lnTo>
                          <a:lnTo>
                            <a:pt x="554194" y="429832"/>
                          </a:lnTo>
                          <a:lnTo>
                            <a:pt x="549968" y="436473"/>
                          </a:lnTo>
                          <a:lnTo>
                            <a:pt x="551779" y="437077"/>
                          </a:lnTo>
                          <a:lnTo>
                            <a:pt x="552383" y="443114"/>
                          </a:lnTo>
                          <a:lnTo>
                            <a:pt x="559023" y="447340"/>
                          </a:lnTo>
                          <a:lnTo>
                            <a:pt x="559023" y="455791"/>
                          </a:lnTo>
                          <a:lnTo>
                            <a:pt x="546346" y="461225"/>
                          </a:lnTo>
                          <a:lnTo>
                            <a:pt x="538498" y="466054"/>
                          </a:lnTo>
                          <a:lnTo>
                            <a:pt x="539102" y="468469"/>
                          </a:lnTo>
                          <a:lnTo>
                            <a:pt x="523406" y="482958"/>
                          </a:lnTo>
                          <a:lnTo>
                            <a:pt x="518576" y="492617"/>
                          </a:lnTo>
                          <a:lnTo>
                            <a:pt x="505898" y="499258"/>
                          </a:lnTo>
                          <a:lnTo>
                            <a:pt x="496843" y="508313"/>
                          </a:lnTo>
                          <a:lnTo>
                            <a:pt x="493221" y="513143"/>
                          </a:lnTo>
                          <a:lnTo>
                            <a:pt x="485372" y="520991"/>
                          </a:lnTo>
                          <a:lnTo>
                            <a:pt x="478732" y="530650"/>
                          </a:lnTo>
                          <a:lnTo>
                            <a:pt x="472695" y="536687"/>
                          </a:lnTo>
                          <a:lnTo>
                            <a:pt x="470280" y="537291"/>
                          </a:lnTo>
                          <a:lnTo>
                            <a:pt x="466054" y="542120"/>
                          </a:lnTo>
                          <a:lnTo>
                            <a:pt x="466054" y="545742"/>
                          </a:lnTo>
                          <a:lnTo>
                            <a:pt x="469676" y="549364"/>
                          </a:lnTo>
                          <a:lnTo>
                            <a:pt x="470280" y="553590"/>
                          </a:lnTo>
                          <a:lnTo>
                            <a:pt x="472091" y="558420"/>
                          </a:lnTo>
                          <a:lnTo>
                            <a:pt x="466658" y="560835"/>
                          </a:lnTo>
                          <a:lnTo>
                            <a:pt x="458206" y="566872"/>
                          </a:lnTo>
                          <a:lnTo>
                            <a:pt x="447943" y="572305"/>
                          </a:lnTo>
                          <a:lnTo>
                            <a:pt x="438888" y="583172"/>
                          </a:lnTo>
                          <a:lnTo>
                            <a:pt x="428625" y="584983"/>
                          </a:lnTo>
                          <a:lnTo>
                            <a:pt x="420173" y="587398"/>
                          </a:lnTo>
                          <a:lnTo>
                            <a:pt x="408099" y="588605"/>
                          </a:lnTo>
                          <a:lnTo>
                            <a:pt x="400855" y="591020"/>
                          </a:lnTo>
                          <a:lnTo>
                            <a:pt x="396025" y="591020"/>
                          </a:lnTo>
                          <a:lnTo>
                            <a:pt x="391799" y="587398"/>
                          </a:lnTo>
                          <a:lnTo>
                            <a:pt x="371274" y="584983"/>
                          </a:lnTo>
                          <a:lnTo>
                            <a:pt x="354974" y="586794"/>
                          </a:lnTo>
                          <a:lnTo>
                            <a:pt x="345315" y="588605"/>
                          </a:lnTo>
                          <a:lnTo>
                            <a:pt x="337467" y="591020"/>
                          </a:lnTo>
                          <a:lnTo>
                            <a:pt x="322374" y="593434"/>
                          </a:lnTo>
                          <a:lnTo>
                            <a:pt x="318752" y="596453"/>
                          </a:lnTo>
                          <a:lnTo>
                            <a:pt x="313923" y="594038"/>
                          </a:lnTo>
                          <a:lnTo>
                            <a:pt x="303660" y="595849"/>
                          </a:lnTo>
                          <a:lnTo>
                            <a:pt x="299434" y="592831"/>
                          </a:lnTo>
                          <a:lnTo>
                            <a:pt x="282530" y="584983"/>
                          </a:lnTo>
                          <a:lnTo>
                            <a:pt x="282530" y="580153"/>
                          </a:lnTo>
                          <a:lnTo>
                            <a:pt x="273475" y="574720"/>
                          </a:lnTo>
                          <a:lnTo>
                            <a:pt x="266230" y="573512"/>
                          </a:lnTo>
                          <a:lnTo>
                            <a:pt x="252345" y="569287"/>
                          </a:lnTo>
                          <a:lnTo>
                            <a:pt x="240875" y="570494"/>
                          </a:lnTo>
                          <a:lnTo>
                            <a:pt x="229405" y="568079"/>
                          </a:lnTo>
                          <a:lnTo>
                            <a:pt x="226386" y="574116"/>
                          </a:lnTo>
                          <a:lnTo>
                            <a:pt x="226386" y="579549"/>
                          </a:lnTo>
                          <a:lnTo>
                            <a:pt x="214313" y="585586"/>
                          </a:lnTo>
                          <a:lnTo>
                            <a:pt x="207672" y="586190"/>
                          </a:lnTo>
                          <a:lnTo>
                            <a:pt x="197409" y="584379"/>
                          </a:lnTo>
                          <a:lnTo>
                            <a:pt x="185335" y="585586"/>
                          </a:lnTo>
                          <a:lnTo>
                            <a:pt x="181109" y="589812"/>
                          </a:lnTo>
                          <a:lnTo>
                            <a:pt x="178694" y="589812"/>
                          </a:lnTo>
                          <a:lnTo>
                            <a:pt x="176280" y="594038"/>
                          </a:lnTo>
                          <a:lnTo>
                            <a:pt x="166620" y="591623"/>
                          </a:lnTo>
                          <a:lnTo>
                            <a:pt x="155754" y="594038"/>
                          </a:lnTo>
                          <a:lnTo>
                            <a:pt x="156357" y="597660"/>
                          </a:lnTo>
                          <a:lnTo>
                            <a:pt x="150320" y="599471"/>
                          </a:lnTo>
                          <a:lnTo>
                            <a:pt x="146095" y="597057"/>
                          </a:lnTo>
                          <a:lnTo>
                            <a:pt x="134021" y="601886"/>
                          </a:lnTo>
                          <a:lnTo>
                            <a:pt x="118325" y="601886"/>
                          </a:lnTo>
                          <a:lnTo>
                            <a:pt x="115910" y="601282"/>
                          </a:lnTo>
                          <a:lnTo>
                            <a:pt x="117721" y="592227"/>
                          </a:lnTo>
                          <a:lnTo>
                            <a:pt x="117117" y="582568"/>
                          </a:lnTo>
                          <a:lnTo>
                            <a:pt x="114702" y="580757"/>
                          </a:lnTo>
                          <a:lnTo>
                            <a:pt x="114702" y="574720"/>
                          </a:lnTo>
                          <a:lnTo>
                            <a:pt x="109873" y="571701"/>
                          </a:lnTo>
                          <a:lnTo>
                            <a:pt x="109269" y="567475"/>
                          </a:lnTo>
                          <a:lnTo>
                            <a:pt x="106854" y="564457"/>
                          </a:lnTo>
                          <a:lnTo>
                            <a:pt x="102629" y="564457"/>
                          </a:lnTo>
                          <a:lnTo>
                            <a:pt x="99610" y="558420"/>
                          </a:lnTo>
                          <a:lnTo>
                            <a:pt x="98403" y="549968"/>
                          </a:lnTo>
                          <a:lnTo>
                            <a:pt x="100818" y="544535"/>
                          </a:lnTo>
                          <a:lnTo>
                            <a:pt x="98403" y="540913"/>
                          </a:lnTo>
                          <a:lnTo>
                            <a:pt x="99006" y="536687"/>
                          </a:lnTo>
                          <a:lnTo>
                            <a:pt x="105043" y="533065"/>
                          </a:lnTo>
                          <a:lnTo>
                            <a:pt x="108062" y="525217"/>
                          </a:lnTo>
                          <a:lnTo>
                            <a:pt x="106854" y="519783"/>
                          </a:lnTo>
                          <a:lnTo>
                            <a:pt x="102025" y="516161"/>
                          </a:lnTo>
                          <a:lnTo>
                            <a:pt x="108062" y="512539"/>
                          </a:lnTo>
                          <a:lnTo>
                            <a:pt x="114702" y="514350"/>
                          </a:lnTo>
                          <a:lnTo>
                            <a:pt x="118325" y="512539"/>
                          </a:lnTo>
                          <a:lnTo>
                            <a:pt x="117721" y="508917"/>
                          </a:lnTo>
                          <a:lnTo>
                            <a:pt x="109873" y="504691"/>
                          </a:lnTo>
                          <a:lnTo>
                            <a:pt x="105647" y="501069"/>
                          </a:lnTo>
                          <a:lnTo>
                            <a:pt x="106251" y="496843"/>
                          </a:lnTo>
                          <a:lnTo>
                            <a:pt x="103836" y="493824"/>
                          </a:lnTo>
                          <a:lnTo>
                            <a:pt x="103232" y="488995"/>
                          </a:lnTo>
                          <a:lnTo>
                            <a:pt x="105043" y="484165"/>
                          </a:lnTo>
                          <a:lnTo>
                            <a:pt x="102025" y="481147"/>
                          </a:lnTo>
                          <a:lnTo>
                            <a:pt x="101421" y="475714"/>
                          </a:lnTo>
                          <a:lnTo>
                            <a:pt x="98403" y="474506"/>
                          </a:lnTo>
                          <a:lnTo>
                            <a:pt x="97195" y="470280"/>
                          </a:lnTo>
                          <a:lnTo>
                            <a:pt x="97195" y="465451"/>
                          </a:lnTo>
                          <a:lnTo>
                            <a:pt x="80895" y="469677"/>
                          </a:lnTo>
                          <a:lnTo>
                            <a:pt x="77877" y="467262"/>
                          </a:lnTo>
                          <a:lnTo>
                            <a:pt x="72444" y="467865"/>
                          </a:lnTo>
                          <a:lnTo>
                            <a:pt x="62181" y="464847"/>
                          </a:lnTo>
                          <a:lnTo>
                            <a:pt x="57955" y="467865"/>
                          </a:lnTo>
                          <a:lnTo>
                            <a:pt x="54333" y="467262"/>
                          </a:lnTo>
                          <a:lnTo>
                            <a:pt x="47088" y="469073"/>
                          </a:lnTo>
                          <a:lnTo>
                            <a:pt x="43466" y="467262"/>
                          </a:lnTo>
                          <a:lnTo>
                            <a:pt x="34411" y="466658"/>
                          </a:lnTo>
                          <a:lnTo>
                            <a:pt x="33807" y="463036"/>
                          </a:lnTo>
                          <a:lnTo>
                            <a:pt x="29581" y="460017"/>
                          </a:lnTo>
                          <a:lnTo>
                            <a:pt x="22337" y="464847"/>
                          </a:lnTo>
                          <a:lnTo>
                            <a:pt x="19922" y="461225"/>
                          </a:lnTo>
                          <a:lnTo>
                            <a:pt x="15092" y="457603"/>
                          </a:lnTo>
                          <a:lnTo>
                            <a:pt x="13281" y="450962"/>
                          </a:lnTo>
                          <a:lnTo>
                            <a:pt x="10263" y="451566"/>
                          </a:lnTo>
                          <a:lnTo>
                            <a:pt x="3018" y="441303"/>
                          </a:lnTo>
                          <a:lnTo>
                            <a:pt x="6641" y="437680"/>
                          </a:lnTo>
                          <a:lnTo>
                            <a:pt x="2415" y="429832"/>
                          </a:lnTo>
                          <a:lnTo>
                            <a:pt x="4226" y="425607"/>
                          </a:lnTo>
                          <a:lnTo>
                            <a:pt x="9055" y="420777"/>
                          </a:lnTo>
                          <a:lnTo>
                            <a:pt x="9659" y="418362"/>
                          </a:lnTo>
                          <a:lnTo>
                            <a:pt x="16300" y="412929"/>
                          </a:lnTo>
                          <a:lnTo>
                            <a:pt x="17507" y="403270"/>
                          </a:lnTo>
                          <a:lnTo>
                            <a:pt x="19318" y="400855"/>
                          </a:lnTo>
                          <a:lnTo>
                            <a:pt x="17507" y="397836"/>
                          </a:lnTo>
                          <a:lnTo>
                            <a:pt x="16903" y="390592"/>
                          </a:lnTo>
                          <a:lnTo>
                            <a:pt x="10866" y="386366"/>
                          </a:lnTo>
                          <a:lnTo>
                            <a:pt x="4226" y="387574"/>
                          </a:lnTo>
                          <a:lnTo>
                            <a:pt x="0" y="380329"/>
                          </a:lnTo>
                          <a:lnTo>
                            <a:pt x="4830" y="376707"/>
                          </a:lnTo>
                          <a:lnTo>
                            <a:pt x="9659" y="376707"/>
                          </a:lnTo>
                          <a:lnTo>
                            <a:pt x="12677" y="378518"/>
                          </a:lnTo>
                          <a:lnTo>
                            <a:pt x="25355" y="377914"/>
                          </a:lnTo>
                          <a:lnTo>
                            <a:pt x="30788" y="385762"/>
                          </a:lnTo>
                          <a:lnTo>
                            <a:pt x="33807" y="387574"/>
                          </a:lnTo>
                          <a:lnTo>
                            <a:pt x="41051" y="389988"/>
                          </a:lnTo>
                          <a:lnTo>
                            <a:pt x="46485" y="390592"/>
                          </a:lnTo>
                          <a:lnTo>
                            <a:pt x="53125" y="388781"/>
                          </a:lnTo>
                          <a:lnTo>
                            <a:pt x="57955" y="389385"/>
                          </a:lnTo>
                          <a:lnTo>
                            <a:pt x="59162" y="395422"/>
                          </a:lnTo>
                          <a:lnTo>
                            <a:pt x="61577" y="396629"/>
                          </a:lnTo>
                          <a:lnTo>
                            <a:pt x="64596" y="405685"/>
                          </a:lnTo>
                          <a:lnTo>
                            <a:pt x="68821" y="409307"/>
                          </a:lnTo>
                          <a:lnTo>
                            <a:pt x="74858" y="408099"/>
                          </a:lnTo>
                          <a:lnTo>
                            <a:pt x="76670" y="410514"/>
                          </a:lnTo>
                          <a:lnTo>
                            <a:pt x="82103" y="407496"/>
                          </a:lnTo>
                          <a:lnTo>
                            <a:pt x="84518" y="402666"/>
                          </a:lnTo>
                          <a:lnTo>
                            <a:pt x="90555" y="397836"/>
                          </a:lnTo>
                          <a:lnTo>
                            <a:pt x="101421" y="400855"/>
                          </a:lnTo>
                          <a:lnTo>
                            <a:pt x="105043" y="400251"/>
                          </a:lnTo>
                          <a:lnTo>
                            <a:pt x="111080" y="395422"/>
                          </a:lnTo>
                          <a:lnTo>
                            <a:pt x="118325" y="388781"/>
                          </a:lnTo>
                          <a:lnTo>
                            <a:pt x="125569" y="382140"/>
                          </a:lnTo>
                          <a:lnTo>
                            <a:pt x="134624" y="377914"/>
                          </a:lnTo>
                          <a:lnTo>
                            <a:pt x="146095" y="376707"/>
                          </a:lnTo>
                          <a:lnTo>
                            <a:pt x="148509" y="378518"/>
                          </a:lnTo>
                          <a:lnTo>
                            <a:pt x="152132" y="389385"/>
                          </a:lnTo>
                          <a:lnTo>
                            <a:pt x="156961" y="396025"/>
                          </a:lnTo>
                          <a:lnTo>
                            <a:pt x="172054" y="392403"/>
                          </a:lnTo>
                          <a:lnTo>
                            <a:pt x="172657" y="387574"/>
                          </a:lnTo>
                          <a:lnTo>
                            <a:pt x="178694" y="385762"/>
                          </a:lnTo>
                          <a:lnTo>
                            <a:pt x="185335" y="390592"/>
                          </a:lnTo>
                          <a:lnTo>
                            <a:pt x="187146" y="389988"/>
                          </a:lnTo>
                          <a:lnTo>
                            <a:pt x="194994" y="382140"/>
                          </a:lnTo>
                          <a:lnTo>
                            <a:pt x="199824" y="381537"/>
                          </a:lnTo>
                          <a:lnTo>
                            <a:pt x="205861" y="386970"/>
                          </a:lnTo>
                          <a:lnTo>
                            <a:pt x="208879" y="385762"/>
                          </a:lnTo>
                          <a:lnTo>
                            <a:pt x="214313" y="377914"/>
                          </a:lnTo>
                          <a:lnTo>
                            <a:pt x="218538" y="373085"/>
                          </a:lnTo>
                          <a:lnTo>
                            <a:pt x="231820" y="367652"/>
                          </a:lnTo>
                          <a:lnTo>
                            <a:pt x="237856" y="359804"/>
                          </a:lnTo>
                          <a:lnTo>
                            <a:pt x="246308" y="346522"/>
                          </a:lnTo>
                          <a:lnTo>
                            <a:pt x="236649" y="333241"/>
                          </a:lnTo>
                          <a:lnTo>
                            <a:pt x="230008" y="329619"/>
                          </a:lnTo>
                          <a:lnTo>
                            <a:pt x="233631" y="316941"/>
                          </a:lnTo>
                          <a:lnTo>
                            <a:pt x="239064" y="312112"/>
                          </a:lnTo>
                          <a:lnTo>
                            <a:pt x="245705" y="309093"/>
                          </a:lnTo>
                          <a:lnTo>
                            <a:pt x="254760" y="301245"/>
                          </a:lnTo>
                          <a:lnTo>
                            <a:pt x="258382" y="297019"/>
                          </a:lnTo>
                          <a:lnTo>
                            <a:pt x="262608" y="298226"/>
                          </a:lnTo>
                          <a:lnTo>
                            <a:pt x="262608" y="303660"/>
                          </a:lnTo>
                          <a:lnTo>
                            <a:pt x="278304" y="296415"/>
                          </a:lnTo>
                          <a:lnTo>
                            <a:pt x="281927" y="289171"/>
                          </a:lnTo>
                          <a:lnTo>
                            <a:pt x="292189" y="283134"/>
                          </a:lnTo>
                          <a:lnTo>
                            <a:pt x="297019" y="285549"/>
                          </a:lnTo>
                          <a:lnTo>
                            <a:pt x="300038" y="290378"/>
                          </a:lnTo>
                          <a:lnTo>
                            <a:pt x="306678" y="282530"/>
                          </a:lnTo>
                          <a:lnTo>
                            <a:pt x="304263" y="274078"/>
                          </a:lnTo>
                          <a:lnTo>
                            <a:pt x="314526" y="272267"/>
                          </a:lnTo>
                          <a:lnTo>
                            <a:pt x="319356" y="272267"/>
                          </a:lnTo>
                          <a:lnTo>
                            <a:pt x="325393" y="268042"/>
                          </a:lnTo>
                          <a:lnTo>
                            <a:pt x="331430" y="269853"/>
                          </a:lnTo>
                          <a:lnTo>
                            <a:pt x="339881" y="269853"/>
                          </a:lnTo>
                          <a:lnTo>
                            <a:pt x="345918" y="264419"/>
                          </a:lnTo>
                          <a:lnTo>
                            <a:pt x="344711" y="259590"/>
                          </a:lnTo>
                          <a:lnTo>
                            <a:pt x="347729" y="250534"/>
                          </a:lnTo>
                          <a:lnTo>
                            <a:pt x="339278" y="244497"/>
                          </a:lnTo>
                          <a:lnTo>
                            <a:pt x="337467" y="241479"/>
                          </a:lnTo>
                          <a:lnTo>
                            <a:pt x="342296" y="238460"/>
                          </a:lnTo>
                          <a:lnTo>
                            <a:pt x="347126" y="232423"/>
                          </a:lnTo>
                          <a:lnTo>
                            <a:pt x="356785" y="226386"/>
                          </a:lnTo>
                          <a:lnTo>
                            <a:pt x="359200" y="217331"/>
                          </a:lnTo>
                          <a:lnTo>
                            <a:pt x="362822" y="211898"/>
                          </a:lnTo>
                          <a:lnTo>
                            <a:pt x="361614" y="204050"/>
                          </a:lnTo>
                          <a:lnTo>
                            <a:pt x="367048" y="201635"/>
                          </a:lnTo>
                          <a:lnTo>
                            <a:pt x="368255" y="196202"/>
                          </a:lnTo>
                          <a:lnTo>
                            <a:pt x="384555" y="191372"/>
                          </a:lnTo>
                          <a:lnTo>
                            <a:pt x="391799" y="185939"/>
                          </a:lnTo>
                          <a:lnTo>
                            <a:pt x="397233" y="191372"/>
                          </a:lnTo>
                          <a:lnTo>
                            <a:pt x="398440" y="185939"/>
                          </a:lnTo>
                          <a:lnTo>
                            <a:pt x="402062" y="184128"/>
                          </a:lnTo>
                          <a:lnTo>
                            <a:pt x="406892" y="186542"/>
                          </a:lnTo>
                          <a:lnTo>
                            <a:pt x="408099" y="189561"/>
                          </a:lnTo>
                          <a:lnTo>
                            <a:pt x="425003" y="190768"/>
                          </a:lnTo>
                          <a:lnTo>
                            <a:pt x="431644" y="189561"/>
                          </a:lnTo>
                          <a:lnTo>
                            <a:pt x="441303" y="185335"/>
                          </a:lnTo>
                          <a:lnTo>
                            <a:pt x="450358" y="182920"/>
                          </a:lnTo>
                          <a:lnTo>
                            <a:pt x="459413" y="187750"/>
                          </a:lnTo>
                          <a:lnTo>
                            <a:pt x="473902" y="178694"/>
                          </a:lnTo>
                          <a:lnTo>
                            <a:pt x="478128" y="179298"/>
                          </a:lnTo>
                          <a:lnTo>
                            <a:pt x="485976" y="185939"/>
                          </a:lnTo>
                          <a:lnTo>
                            <a:pt x="492617" y="185939"/>
                          </a:lnTo>
                          <a:lnTo>
                            <a:pt x="496843" y="179298"/>
                          </a:lnTo>
                          <a:lnTo>
                            <a:pt x="498654" y="175072"/>
                          </a:lnTo>
                          <a:lnTo>
                            <a:pt x="499258" y="168431"/>
                          </a:lnTo>
                          <a:lnTo>
                            <a:pt x="505898" y="162395"/>
                          </a:lnTo>
                          <a:lnTo>
                            <a:pt x="502880" y="156961"/>
                          </a:lnTo>
                          <a:lnTo>
                            <a:pt x="505898" y="152132"/>
                          </a:lnTo>
                          <a:lnTo>
                            <a:pt x="504691" y="147302"/>
                          </a:lnTo>
                          <a:lnTo>
                            <a:pt x="511935" y="144284"/>
                          </a:lnTo>
                          <a:lnTo>
                            <a:pt x="514954" y="139454"/>
                          </a:lnTo>
                          <a:lnTo>
                            <a:pt x="522198" y="132210"/>
                          </a:lnTo>
                          <a:lnTo>
                            <a:pt x="534272" y="123758"/>
                          </a:lnTo>
                          <a:lnTo>
                            <a:pt x="537894" y="120136"/>
                          </a:lnTo>
                          <a:lnTo>
                            <a:pt x="538498" y="115910"/>
                          </a:lnTo>
                          <a:lnTo>
                            <a:pt x="541516" y="111684"/>
                          </a:lnTo>
                          <a:lnTo>
                            <a:pt x="541516" y="108062"/>
                          </a:lnTo>
                          <a:lnTo>
                            <a:pt x="543931" y="100214"/>
                          </a:lnTo>
                          <a:lnTo>
                            <a:pt x="549968" y="89951"/>
                          </a:lnTo>
                          <a:lnTo>
                            <a:pt x="559023" y="82103"/>
                          </a:lnTo>
                          <a:lnTo>
                            <a:pt x="565060" y="74858"/>
                          </a:lnTo>
                          <a:lnTo>
                            <a:pt x="578342" y="74255"/>
                          </a:lnTo>
                          <a:lnTo>
                            <a:pt x="580757" y="72444"/>
                          </a:lnTo>
                          <a:lnTo>
                            <a:pt x="582568" y="64596"/>
                          </a:lnTo>
                          <a:lnTo>
                            <a:pt x="591019" y="59766"/>
                          </a:lnTo>
                          <a:lnTo>
                            <a:pt x="594642" y="56144"/>
                          </a:lnTo>
                          <a:lnTo>
                            <a:pt x="607923" y="58559"/>
                          </a:lnTo>
                          <a:lnTo>
                            <a:pt x="615771" y="57955"/>
                          </a:lnTo>
                          <a:lnTo>
                            <a:pt x="620601" y="55540"/>
                          </a:lnTo>
                          <a:lnTo>
                            <a:pt x="623619" y="50711"/>
                          </a:lnTo>
                          <a:lnTo>
                            <a:pt x="624223" y="44674"/>
                          </a:lnTo>
                          <a:lnTo>
                            <a:pt x="632071" y="38637"/>
                          </a:lnTo>
                          <a:lnTo>
                            <a:pt x="633278" y="35618"/>
                          </a:lnTo>
                          <a:lnTo>
                            <a:pt x="635090" y="27166"/>
                          </a:lnTo>
                          <a:lnTo>
                            <a:pt x="638108" y="27770"/>
                          </a:lnTo>
                          <a:lnTo>
                            <a:pt x="645352" y="32600"/>
                          </a:lnTo>
                          <a:lnTo>
                            <a:pt x="652597" y="38033"/>
                          </a:lnTo>
                          <a:lnTo>
                            <a:pt x="664067" y="50107"/>
                          </a:lnTo>
                          <a:lnTo>
                            <a:pt x="668896" y="56144"/>
                          </a:lnTo>
                          <a:lnTo>
                            <a:pt x="670104" y="60370"/>
                          </a:lnTo>
                          <a:lnTo>
                            <a:pt x="669500" y="67010"/>
                          </a:lnTo>
                          <a:lnTo>
                            <a:pt x="670104" y="70633"/>
                          </a:lnTo>
                          <a:lnTo>
                            <a:pt x="680367" y="66407"/>
                          </a:lnTo>
                          <a:lnTo>
                            <a:pt x="685800" y="66407"/>
                          </a:lnTo>
                          <a:lnTo>
                            <a:pt x="695459" y="71236"/>
                          </a:lnTo>
                          <a:lnTo>
                            <a:pt x="705118" y="71840"/>
                          </a:lnTo>
                          <a:lnTo>
                            <a:pt x="714174" y="78481"/>
                          </a:lnTo>
                          <a:lnTo>
                            <a:pt x="712966" y="69425"/>
                          </a:lnTo>
                          <a:lnTo>
                            <a:pt x="720211" y="73651"/>
                          </a:lnTo>
                          <a:lnTo>
                            <a:pt x="732285" y="76066"/>
                          </a:lnTo>
                          <a:lnTo>
                            <a:pt x="737114" y="82103"/>
                          </a:lnTo>
                          <a:lnTo>
                            <a:pt x="748585" y="83914"/>
                          </a:lnTo>
                          <a:lnTo>
                            <a:pt x="763677" y="83914"/>
                          </a:lnTo>
                          <a:lnTo>
                            <a:pt x="763677" y="93573"/>
                          </a:lnTo>
                          <a:lnTo>
                            <a:pt x="766695" y="95988"/>
                          </a:lnTo>
                          <a:lnTo>
                            <a:pt x="774543" y="94781"/>
                          </a:lnTo>
                          <a:lnTo>
                            <a:pt x="782995" y="99006"/>
                          </a:lnTo>
                          <a:lnTo>
                            <a:pt x="796880" y="101421"/>
                          </a:lnTo>
                          <a:lnTo>
                            <a:pt x="798691" y="100214"/>
                          </a:lnTo>
                          <a:lnTo>
                            <a:pt x="805936" y="100818"/>
                          </a:lnTo>
                          <a:lnTo>
                            <a:pt x="812576" y="88744"/>
                          </a:lnTo>
                          <a:lnTo>
                            <a:pt x="813180" y="80292"/>
                          </a:lnTo>
                          <a:lnTo>
                            <a:pt x="815595" y="76066"/>
                          </a:lnTo>
                          <a:lnTo>
                            <a:pt x="824650" y="79084"/>
                          </a:lnTo>
                          <a:lnTo>
                            <a:pt x="824650" y="67010"/>
                          </a:lnTo>
                          <a:lnTo>
                            <a:pt x="822839" y="60370"/>
                          </a:lnTo>
                          <a:lnTo>
                            <a:pt x="824650" y="58559"/>
                          </a:lnTo>
                          <a:lnTo>
                            <a:pt x="833102" y="58559"/>
                          </a:lnTo>
                          <a:lnTo>
                            <a:pt x="833102" y="52522"/>
                          </a:lnTo>
                          <a:lnTo>
                            <a:pt x="835517" y="47692"/>
                          </a:lnTo>
                          <a:lnTo>
                            <a:pt x="842158" y="50711"/>
                          </a:lnTo>
                          <a:lnTo>
                            <a:pt x="850609" y="45881"/>
                          </a:lnTo>
                          <a:lnTo>
                            <a:pt x="856646" y="38637"/>
                          </a:lnTo>
                          <a:lnTo>
                            <a:pt x="862080" y="38033"/>
                          </a:lnTo>
                          <a:lnTo>
                            <a:pt x="865098" y="35015"/>
                          </a:lnTo>
                          <a:lnTo>
                            <a:pt x="865702" y="31996"/>
                          </a:lnTo>
                          <a:lnTo>
                            <a:pt x="872342" y="25355"/>
                          </a:lnTo>
                          <a:lnTo>
                            <a:pt x="875361" y="30185"/>
                          </a:lnTo>
                          <a:lnTo>
                            <a:pt x="882605" y="25959"/>
                          </a:lnTo>
                          <a:lnTo>
                            <a:pt x="885020" y="25959"/>
                          </a:lnTo>
                          <a:lnTo>
                            <a:pt x="893472" y="17507"/>
                          </a:lnTo>
                          <a:lnTo>
                            <a:pt x="909168" y="19318"/>
                          </a:lnTo>
                          <a:lnTo>
                            <a:pt x="917016" y="12678"/>
                          </a:lnTo>
                          <a:lnTo>
                            <a:pt x="921242" y="10263"/>
                          </a:lnTo>
                          <a:lnTo>
                            <a:pt x="929694" y="1207"/>
                          </a:lnTo>
                          <a:lnTo>
                            <a:pt x="934523" y="0"/>
                          </a:lnTo>
                          <a:lnTo>
                            <a:pt x="937542" y="1811"/>
                          </a:lnTo>
                          <a:lnTo>
                            <a:pt x="941768" y="8452"/>
                          </a:lnTo>
                          <a:lnTo>
                            <a:pt x="949012" y="15696"/>
                          </a:lnTo>
                          <a:lnTo>
                            <a:pt x="956256" y="28374"/>
                          </a:lnTo>
                          <a:lnTo>
                            <a:pt x="955653" y="36826"/>
                          </a:lnTo>
                          <a:lnTo>
                            <a:pt x="959879" y="40448"/>
                          </a:lnTo>
                          <a:lnTo>
                            <a:pt x="961690" y="44674"/>
                          </a:lnTo>
                          <a:lnTo>
                            <a:pt x="966519" y="52522"/>
                          </a:lnTo>
                          <a:lnTo>
                            <a:pt x="970142" y="54936"/>
                          </a:lnTo>
                          <a:lnTo>
                            <a:pt x="978593" y="54333"/>
                          </a:lnTo>
                          <a:lnTo>
                            <a:pt x="982819" y="48296"/>
                          </a:lnTo>
                          <a:lnTo>
                            <a:pt x="989460" y="46485"/>
                          </a:lnTo>
                          <a:lnTo>
                            <a:pt x="993082" y="42259"/>
                          </a:lnTo>
                          <a:lnTo>
                            <a:pt x="995496" y="42863"/>
                          </a:lnTo>
                          <a:lnTo>
                            <a:pt x="999119" y="48900"/>
                          </a:lnTo>
                          <a:lnTo>
                            <a:pt x="997911" y="54333"/>
                          </a:lnTo>
                          <a:lnTo>
                            <a:pt x="994893" y="58559"/>
                          </a:lnTo>
                          <a:lnTo>
                            <a:pt x="991874" y="67010"/>
                          </a:lnTo>
                          <a:lnTo>
                            <a:pt x="989460" y="69425"/>
                          </a:lnTo>
                          <a:lnTo>
                            <a:pt x="981612" y="70029"/>
                          </a:lnTo>
                          <a:lnTo>
                            <a:pt x="971953" y="71840"/>
                          </a:lnTo>
                          <a:lnTo>
                            <a:pt x="969538" y="74255"/>
                          </a:lnTo>
                          <a:lnTo>
                            <a:pt x="962897" y="77273"/>
                          </a:lnTo>
                          <a:lnTo>
                            <a:pt x="959275" y="84518"/>
                          </a:lnTo>
                          <a:lnTo>
                            <a:pt x="953238" y="89347"/>
                          </a:lnTo>
                          <a:lnTo>
                            <a:pt x="943579" y="90555"/>
                          </a:lnTo>
                          <a:lnTo>
                            <a:pt x="949012" y="97195"/>
                          </a:lnTo>
                          <a:lnTo>
                            <a:pt x="952031" y="105043"/>
                          </a:lnTo>
                          <a:lnTo>
                            <a:pt x="956256" y="112288"/>
                          </a:lnTo>
                          <a:lnTo>
                            <a:pt x="955653" y="117117"/>
                          </a:lnTo>
                          <a:lnTo>
                            <a:pt x="950219" y="120136"/>
                          </a:lnTo>
                          <a:lnTo>
                            <a:pt x="948408" y="124362"/>
                          </a:lnTo>
                          <a:lnTo>
                            <a:pt x="952031" y="127984"/>
                          </a:lnTo>
                          <a:lnTo>
                            <a:pt x="952634" y="131606"/>
                          </a:lnTo>
                          <a:lnTo>
                            <a:pt x="965312" y="126173"/>
                          </a:lnTo>
                          <a:lnTo>
                            <a:pt x="969538" y="123154"/>
                          </a:lnTo>
                          <a:lnTo>
                            <a:pt x="970745" y="119532"/>
                          </a:lnTo>
                          <a:lnTo>
                            <a:pt x="978593" y="109873"/>
                          </a:lnTo>
                          <a:lnTo>
                            <a:pt x="984630" y="106854"/>
                          </a:lnTo>
                          <a:lnTo>
                            <a:pt x="989460" y="102025"/>
                          </a:lnTo>
                          <a:lnTo>
                            <a:pt x="1008174" y="100818"/>
                          </a:lnTo>
                          <a:lnTo>
                            <a:pt x="1013004" y="99006"/>
                          </a:lnTo>
                          <a:lnTo>
                            <a:pt x="1016626" y="95384"/>
                          </a:lnTo>
                          <a:lnTo>
                            <a:pt x="1026285" y="91158"/>
                          </a:lnTo>
                          <a:lnTo>
                            <a:pt x="1016626" y="111080"/>
                          </a:lnTo>
                          <a:lnTo>
                            <a:pt x="1018437" y="117721"/>
                          </a:lnTo>
                          <a:lnTo>
                            <a:pt x="1025681" y="117721"/>
                          </a:lnTo>
                          <a:lnTo>
                            <a:pt x="1026285" y="121947"/>
                          </a:lnTo>
                          <a:lnTo>
                            <a:pt x="1029304" y="128588"/>
                          </a:lnTo>
                          <a:lnTo>
                            <a:pt x="1028700" y="137039"/>
                          </a:lnTo>
                          <a:lnTo>
                            <a:pt x="1038359" y="151528"/>
                          </a:lnTo>
                          <a:lnTo>
                            <a:pt x="1043792" y="157565"/>
                          </a:lnTo>
                          <a:lnTo>
                            <a:pt x="1045000" y="164809"/>
                          </a:lnTo>
                          <a:lnTo>
                            <a:pt x="1038963" y="175072"/>
                          </a:lnTo>
                          <a:lnTo>
                            <a:pt x="1033530" y="177487"/>
                          </a:lnTo>
                          <a:lnTo>
                            <a:pt x="1028096" y="177487"/>
                          </a:lnTo>
                          <a:lnTo>
                            <a:pt x="1019041" y="182920"/>
                          </a:lnTo>
                          <a:lnTo>
                            <a:pt x="1015419" y="184128"/>
                          </a:lnTo>
                          <a:lnTo>
                            <a:pt x="1020248" y="193787"/>
                          </a:lnTo>
                          <a:lnTo>
                            <a:pt x="1015419" y="198616"/>
                          </a:lnTo>
                          <a:lnTo>
                            <a:pt x="1009985" y="202239"/>
                          </a:lnTo>
                          <a:lnTo>
                            <a:pt x="1005156" y="207068"/>
                          </a:lnTo>
                          <a:lnTo>
                            <a:pt x="1002137" y="205257"/>
                          </a:lnTo>
                          <a:lnTo>
                            <a:pt x="1000930" y="212501"/>
                          </a:lnTo>
                          <a:lnTo>
                            <a:pt x="991271" y="213105"/>
                          </a:lnTo>
                          <a:lnTo>
                            <a:pt x="985234" y="220349"/>
                          </a:lnTo>
                          <a:lnTo>
                            <a:pt x="992478" y="225179"/>
                          </a:lnTo>
                          <a:lnTo>
                            <a:pt x="994893" y="228198"/>
                          </a:lnTo>
                          <a:lnTo>
                            <a:pt x="993685" y="231820"/>
                          </a:lnTo>
                          <a:lnTo>
                            <a:pt x="987045" y="236046"/>
                          </a:lnTo>
                          <a:lnTo>
                            <a:pt x="973160" y="246912"/>
                          </a:lnTo>
                          <a:lnTo>
                            <a:pt x="973160" y="248120"/>
                          </a:lnTo>
                          <a:lnTo>
                            <a:pt x="981008" y="249931"/>
                          </a:lnTo>
                          <a:lnTo>
                            <a:pt x="984026" y="254157"/>
                          </a:lnTo>
                          <a:lnTo>
                            <a:pt x="994893" y="252346"/>
                          </a:lnTo>
                          <a:lnTo>
                            <a:pt x="996704" y="258986"/>
                          </a:lnTo>
                          <a:lnTo>
                            <a:pt x="1000326" y="263816"/>
                          </a:lnTo>
                          <a:lnTo>
                            <a:pt x="1005156" y="262005"/>
                          </a:lnTo>
                          <a:lnTo>
                            <a:pt x="1006967" y="252949"/>
                          </a:lnTo>
                          <a:lnTo>
                            <a:pt x="1012400" y="246309"/>
                          </a:lnTo>
                          <a:lnTo>
                            <a:pt x="1017230" y="245101"/>
                          </a:lnTo>
                          <a:lnTo>
                            <a:pt x="1023267" y="246309"/>
                          </a:lnTo>
                          <a:lnTo>
                            <a:pt x="1031718" y="240875"/>
                          </a:lnTo>
                          <a:lnTo>
                            <a:pt x="1033530" y="238460"/>
                          </a:lnTo>
                          <a:lnTo>
                            <a:pt x="1041378" y="235442"/>
                          </a:lnTo>
                          <a:lnTo>
                            <a:pt x="1055263" y="235442"/>
                          </a:lnTo>
                          <a:lnTo>
                            <a:pt x="1058885" y="238460"/>
                          </a:lnTo>
                          <a:lnTo>
                            <a:pt x="1066129" y="243290"/>
                          </a:lnTo>
                          <a:lnTo>
                            <a:pt x="1069752" y="243290"/>
                          </a:lnTo>
                          <a:lnTo>
                            <a:pt x="1074581" y="246912"/>
                          </a:lnTo>
                          <a:lnTo>
                            <a:pt x="1077600" y="256571"/>
                          </a:lnTo>
                          <a:lnTo>
                            <a:pt x="1088466" y="258383"/>
                          </a:lnTo>
                          <a:lnTo>
                            <a:pt x="1093899" y="258383"/>
                          </a:lnTo>
                          <a:lnTo>
                            <a:pt x="1095710" y="255968"/>
                          </a:lnTo>
                          <a:lnTo>
                            <a:pt x="1103558" y="254157"/>
                          </a:lnTo>
                          <a:lnTo>
                            <a:pt x="1107784" y="259590"/>
                          </a:lnTo>
                          <a:lnTo>
                            <a:pt x="1108992" y="263816"/>
                          </a:lnTo>
                          <a:lnTo>
                            <a:pt x="1114425" y="265023"/>
                          </a:lnTo>
                          <a:lnTo>
                            <a:pt x="1119254" y="268645"/>
                          </a:lnTo>
                          <a:lnTo>
                            <a:pt x="1123480" y="270456"/>
                          </a:lnTo>
                          <a:lnTo>
                            <a:pt x="1128914" y="268042"/>
                          </a:lnTo>
                          <a:lnTo>
                            <a:pt x="1134951" y="260797"/>
                          </a:lnTo>
                          <a:lnTo>
                            <a:pt x="1143402" y="257779"/>
                          </a:lnTo>
                          <a:lnTo>
                            <a:pt x="1150043" y="260797"/>
                          </a:lnTo>
                          <a:lnTo>
                            <a:pt x="1157288" y="268042"/>
                          </a:lnTo>
                          <a:lnTo>
                            <a:pt x="1159099" y="273475"/>
                          </a:lnTo>
                          <a:lnTo>
                            <a:pt x="1163928" y="275286"/>
                          </a:lnTo>
                          <a:lnTo>
                            <a:pt x="1170569" y="274078"/>
                          </a:lnTo>
                          <a:lnTo>
                            <a:pt x="1174191" y="280115"/>
                          </a:lnTo>
                          <a:lnTo>
                            <a:pt x="1182643" y="279512"/>
                          </a:lnTo>
                          <a:lnTo>
                            <a:pt x="1187473" y="282530"/>
                          </a:lnTo>
                          <a:lnTo>
                            <a:pt x="1188680" y="285549"/>
                          </a:lnTo>
                          <a:lnTo>
                            <a:pt x="1192906" y="286152"/>
                          </a:lnTo>
                          <a:lnTo>
                            <a:pt x="1201357" y="291586"/>
                          </a:lnTo>
                          <a:lnTo>
                            <a:pt x="1206791" y="297623"/>
                          </a:lnTo>
                          <a:lnTo>
                            <a:pt x="1204980" y="299434"/>
                          </a:lnTo>
                          <a:lnTo>
                            <a:pt x="1200754" y="297623"/>
                          </a:lnTo>
                          <a:lnTo>
                            <a:pt x="1192302" y="306075"/>
                          </a:lnTo>
                          <a:lnTo>
                            <a:pt x="1191095" y="309697"/>
                          </a:lnTo>
                          <a:lnTo>
                            <a:pt x="1194113" y="316337"/>
                          </a:lnTo>
                          <a:lnTo>
                            <a:pt x="1188076" y="322374"/>
                          </a:lnTo>
                          <a:lnTo>
                            <a:pt x="1188680" y="327808"/>
                          </a:lnTo>
                          <a:lnTo>
                            <a:pt x="1192906" y="329015"/>
                          </a:lnTo>
                          <a:lnTo>
                            <a:pt x="1199546" y="328411"/>
                          </a:lnTo>
                          <a:lnTo>
                            <a:pt x="1201961" y="335052"/>
                          </a:lnTo>
                          <a:lnTo>
                            <a:pt x="1206791" y="336259"/>
                          </a:lnTo>
                          <a:lnTo>
                            <a:pt x="1209205" y="340485"/>
                          </a:lnTo>
                          <a:lnTo>
                            <a:pt x="1204980" y="341693"/>
                          </a:lnTo>
                          <a:lnTo>
                            <a:pt x="1202565" y="347730"/>
                          </a:lnTo>
                          <a:lnTo>
                            <a:pt x="1201961" y="357389"/>
                          </a:lnTo>
                          <a:lnTo>
                            <a:pt x="1204376" y="360407"/>
                          </a:lnTo>
                          <a:lnTo>
                            <a:pt x="1202565" y="363426"/>
                          </a:lnTo>
                          <a:lnTo>
                            <a:pt x="1204376" y="368255"/>
                          </a:lnTo>
                          <a:lnTo>
                            <a:pt x="1199546" y="371274"/>
                          </a:lnTo>
                          <a:lnTo>
                            <a:pt x="1195321" y="368859"/>
                          </a:lnTo>
                          <a:lnTo>
                            <a:pt x="1190491" y="370066"/>
                          </a:lnTo>
                          <a:lnTo>
                            <a:pt x="1191095" y="364633"/>
                          </a:lnTo>
                          <a:lnTo>
                            <a:pt x="1188076" y="360407"/>
                          </a:lnTo>
                          <a:lnTo>
                            <a:pt x="1177210" y="365237"/>
                          </a:lnTo>
                          <a:lnTo>
                            <a:pt x="1172984" y="370066"/>
                          </a:lnTo>
                          <a:lnTo>
                            <a:pt x="1166343" y="376103"/>
                          </a:lnTo>
                          <a:lnTo>
                            <a:pt x="1157288" y="385762"/>
                          </a:lnTo>
                          <a:lnTo>
                            <a:pt x="1152458" y="387574"/>
                          </a:lnTo>
                          <a:lnTo>
                            <a:pt x="1150043" y="391196"/>
                          </a:lnTo>
                          <a:lnTo>
                            <a:pt x="1145214" y="392403"/>
                          </a:lnTo>
                          <a:lnTo>
                            <a:pt x="1145817" y="396629"/>
                          </a:lnTo>
                          <a:lnTo>
                            <a:pt x="1144006" y="402666"/>
                          </a:lnTo>
                          <a:lnTo>
                            <a:pt x="1138573" y="400251"/>
                          </a:lnTo>
                          <a:lnTo>
                            <a:pt x="1131932" y="402062"/>
                          </a:lnTo>
                          <a:lnTo>
                            <a:pt x="1127706" y="405081"/>
                          </a:lnTo>
                          <a:lnTo>
                            <a:pt x="1125291" y="411722"/>
                          </a:lnTo>
                          <a:lnTo>
                            <a:pt x="1121066" y="416551"/>
                          </a:lnTo>
                          <a:lnTo>
                            <a:pt x="1119858" y="420777"/>
                          </a:lnTo>
                          <a:lnTo>
                            <a:pt x="1115632" y="420173"/>
                          </a:lnTo>
                          <a:lnTo>
                            <a:pt x="1109595" y="424399"/>
                          </a:lnTo>
                          <a:lnTo>
                            <a:pt x="1107784" y="430436"/>
                          </a:lnTo>
                          <a:lnTo>
                            <a:pt x="1102955" y="432851"/>
                          </a:lnTo>
                          <a:lnTo>
                            <a:pt x="1103558" y="438888"/>
                          </a:lnTo>
                          <a:lnTo>
                            <a:pt x="1106577" y="440095"/>
                          </a:lnTo>
                          <a:lnTo>
                            <a:pt x="1107181" y="447340"/>
                          </a:lnTo>
                          <a:lnTo>
                            <a:pt x="1111406" y="453980"/>
                          </a:lnTo>
                          <a:lnTo>
                            <a:pt x="1106577" y="463640"/>
                          </a:lnTo>
                          <a:lnTo>
                            <a:pt x="1105973" y="469677"/>
                          </a:lnTo>
                          <a:lnTo>
                            <a:pt x="1110803" y="472091"/>
                          </a:lnTo>
                          <a:lnTo>
                            <a:pt x="1112010" y="477525"/>
                          </a:lnTo>
                          <a:lnTo>
                            <a:pt x="1117443" y="480543"/>
                          </a:lnTo>
                          <a:lnTo>
                            <a:pt x="1119254" y="484769"/>
                          </a:lnTo>
                          <a:lnTo>
                            <a:pt x="1118047" y="487184"/>
                          </a:lnTo>
                          <a:lnTo>
                            <a:pt x="1121066" y="492617"/>
                          </a:lnTo>
                          <a:lnTo>
                            <a:pt x="1124084" y="494428"/>
                          </a:lnTo>
                          <a:lnTo>
                            <a:pt x="1125291" y="500465"/>
                          </a:lnTo>
                          <a:lnTo>
                            <a:pt x="1132536" y="505295"/>
                          </a:lnTo>
                          <a:lnTo>
                            <a:pt x="1133140" y="509520"/>
                          </a:lnTo>
                          <a:lnTo>
                            <a:pt x="1140988" y="517972"/>
                          </a:lnTo>
                          <a:lnTo>
                            <a:pt x="1144006" y="519180"/>
                          </a:lnTo>
                          <a:lnTo>
                            <a:pt x="1144006" y="525217"/>
                          </a:lnTo>
                          <a:lnTo>
                            <a:pt x="1148232" y="528235"/>
                          </a:lnTo>
                          <a:lnTo>
                            <a:pt x="1150647" y="533668"/>
                          </a:lnTo>
                          <a:lnTo>
                            <a:pt x="1155476" y="535480"/>
                          </a:lnTo>
                          <a:lnTo>
                            <a:pt x="1159099" y="540913"/>
                          </a:lnTo>
                          <a:lnTo>
                            <a:pt x="1159702" y="545139"/>
                          </a:lnTo>
                          <a:lnTo>
                            <a:pt x="1156684" y="547553"/>
                          </a:lnTo>
                          <a:lnTo>
                            <a:pt x="1154269" y="552987"/>
                          </a:lnTo>
                          <a:lnTo>
                            <a:pt x="1151251" y="552987"/>
                          </a:lnTo>
                          <a:lnTo>
                            <a:pt x="1147025" y="548761"/>
                          </a:lnTo>
                          <a:lnTo>
                            <a:pt x="1140384" y="551176"/>
                          </a:lnTo>
                          <a:lnTo>
                            <a:pt x="1137365" y="551176"/>
                          </a:lnTo>
                          <a:lnTo>
                            <a:pt x="1130725" y="543931"/>
                          </a:lnTo>
                          <a:lnTo>
                            <a:pt x="1124084" y="540913"/>
                          </a:lnTo>
                          <a:lnTo>
                            <a:pt x="1121066" y="537894"/>
                          </a:lnTo>
                          <a:lnTo>
                            <a:pt x="1115029" y="536687"/>
                          </a:lnTo>
                          <a:lnTo>
                            <a:pt x="1107784" y="536083"/>
                          </a:lnTo>
                          <a:lnTo>
                            <a:pt x="1096918" y="530650"/>
                          </a:lnTo>
                          <a:lnTo>
                            <a:pt x="1096314" y="525820"/>
                          </a:lnTo>
                          <a:lnTo>
                            <a:pt x="1101747" y="521594"/>
                          </a:lnTo>
                          <a:lnTo>
                            <a:pt x="1100540" y="514954"/>
                          </a:lnTo>
                          <a:lnTo>
                            <a:pt x="1096918" y="514350"/>
                          </a:lnTo>
                          <a:lnTo>
                            <a:pt x="1094503" y="511935"/>
                          </a:lnTo>
                          <a:lnTo>
                            <a:pt x="1093296" y="505898"/>
                          </a:lnTo>
                          <a:lnTo>
                            <a:pt x="1090881" y="504691"/>
                          </a:lnTo>
                          <a:lnTo>
                            <a:pt x="1086655" y="500465"/>
                          </a:lnTo>
                          <a:lnTo>
                            <a:pt x="1083637" y="494428"/>
                          </a:lnTo>
                          <a:lnTo>
                            <a:pt x="1077600" y="492013"/>
                          </a:lnTo>
                          <a:lnTo>
                            <a:pt x="1070959" y="492013"/>
                          </a:lnTo>
                          <a:lnTo>
                            <a:pt x="1064922" y="488391"/>
                          </a:lnTo>
                          <a:lnTo>
                            <a:pt x="1061300" y="492013"/>
                          </a:lnTo>
                          <a:lnTo>
                            <a:pt x="1056470" y="490202"/>
                          </a:lnTo>
                          <a:lnTo>
                            <a:pt x="1051641" y="491409"/>
                          </a:lnTo>
                          <a:lnTo>
                            <a:pt x="1046207" y="490202"/>
                          </a:lnTo>
                          <a:lnTo>
                            <a:pt x="1041378" y="493824"/>
                          </a:lnTo>
                          <a:lnTo>
                            <a:pt x="1041981" y="496843"/>
                          </a:lnTo>
                          <a:lnTo>
                            <a:pt x="1034133" y="501069"/>
                          </a:lnTo>
                          <a:lnTo>
                            <a:pt x="1027493" y="507709"/>
                          </a:lnTo>
                          <a:lnTo>
                            <a:pt x="1021456" y="505295"/>
                          </a:lnTo>
                          <a:lnTo>
                            <a:pt x="1015419" y="504087"/>
                          </a:lnTo>
                          <a:lnTo>
                            <a:pt x="1007570" y="504691"/>
                          </a:lnTo>
                          <a:lnTo>
                            <a:pt x="999119" y="508313"/>
                          </a:lnTo>
                          <a:lnTo>
                            <a:pt x="993082" y="507106"/>
                          </a:lnTo>
                          <a:lnTo>
                            <a:pt x="990063" y="510124"/>
                          </a:lnTo>
                          <a:lnTo>
                            <a:pt x="982215" y="506502"/>
                          </a:lnTo>
                          <a:lnTo>
                            <a:pt x="977989" y="508313"/>
                          </a:lnTo>
                          <a:lnTo>
                            <a:pt x="975575" y="511935"/>
                          </a:lnTo>
                          <a:lnTo>
                            <a:pt x="966519" y="510728"/>
                          </a:lnTo>
                          <a:lnTo>
                            <a:pt x="962897" y="514350"/>
                          </a:lnTo>
                          <a:lnTo>
                            <a:pt x="958671" y="515557"/>
                          </a:lnTo>
                          <a:lnTo>
                            <a:pt x="955653" y="517972"/>
                          </a:lnTo>
                          <a:lnTo>
                            <a:pt x="952031" y="517972"/>
                          </a:lnTo>
                          <a:lnTo>
                            <a:pt x="941768" y="522802"/>
                          </a:lnTo>
                          <a:lnTo>
                            <a:pt x="938749" y="523406"/>
                          </a:lnTo>
                          <a:lnTo>
                            <a:pt x="935731" y="526424"/>
                          </a:lnTo>
                          <a:lnTo>
                            <a:pt x="925468" y="531254"/>
                          </a:lnTo>
                          <a:lnTo>
                            <a:pt x="921846" y="540913"/>
                          </a:lnTo>
                          <a:lnTo>
                            <a:pt x="913997" y="551176"/>
                          </a:lnTo>
                          <a:lnTo>
                            <a:pt x="909168" y="560835"/>
                          </a:lnTo>
                          <a:lnTo>
                            <a:pt x="892868" y="571701"/>
                          </a:lnTo>
                          <a:lnTo>
                            <a:pt x="888642" y="571701"/>
                          </a:lnTo>
                          <a:lnTo>
                            <a:pt x="885020" y="572909"/>
                          </a:lnTo>
                          <a:lnTo>
                            <a:pt x="880190" y="571701"/>
                          </a:lnTo>
                          <a:lnTo>
                            <a:pt x="872946" y="578946"/>
                          </a:lnTo>
                          <a:lnTo>
                            <a:pt x="868720" y="584983"/>
                          </a:lnTo>
                          <a:lnTo>
                            <a:pt x="869324" y="589209"/>
                          </a:lnTo>
                          <a:lnTo>
                            <a:pt x="866909" y="592831"/>
                          </a:lnTo>
                          <a:lnTo>
                            <a:pt x="867513" y="598264"/>
                          </a:lnTo>
                          <a:lnTo>
                            <a:pt x="862683" y="602490"/>
                          </a:lnTo>
                          <a:lnTo>
                            <a:pt x="857250" y="603093"/>
                          </a:lnTo>
                          <a:lnTo>
                            <a:pt x="850609" y="597660"/>
                          </a:lnTo>
                          <a:lnTo>
                            <a:pt x="846384" y="603697"/>
                          </a:lnTo>
                          <a:lnTo>
                            <a:pt x="843365" y="604905"/>
                          </a:lnTo>
                          <a:lnTo>
                            <a:pt x="842158" y="611545"/>
                          </a:lnTo>
                          <a:lnTo>
                            <a:pt x="837932" y="618186"/>
                          </a:lnTo>
                          <a:lnTo>
                            <a:pt x="830687" y="616979"/>
                          </a:lnTo>
                          <a:lnTo>
                            <a:pt x="828273" y="614564"/>
                          </a:lnTo>
                          <a:lnTo>
                            <a:pt x="824650" y="613960"/>
                          </a:lnTo>
                          <a:lnTo>
                            <a:pt x="818010" y="619997"/>
                          </a:lnTo>
                          <a:lnTo>
                            <a:pt x="815595" y="627241"/>
                          </a:lnTo>
                          <a:lnTo>
                            <a:pt x="811973" y="633278"/>
                          </a:lnTo>
                          <a:lnTo>
                            <a:pt x="807747" y="634486"/>
                          </a:lnTo>
                          <a:lnTo>
                            <a:pt x="799295" y="646560"/>
                          </a:lnTo>
                          <a:lnTo>
                            <a:pt x="795673" y="646560"/>
                          </a:lnTo>
                          <a:lnTo>
                            <a:pt x="787221" y="651389"/>
                          </a:lnTo>
                          <a:lnTo>
                            <a:pt x="783599" y="651389"/>
                          </a:lnTo>
                          <a:lnTo>
                            <a:pt x="774543" y="656219"/>
                          </a:lnTo>
                          <a:lnTo>
                            <a:pt x="767903" y="654408"/>
                          </a:lnTo>
                          <a:lnTo>
                            <a:pt x="765488" y="648975"/>
                          </a:lnTo>
                          <a:lnTo>
                            <a:pt x="761262" y="648975"/>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3" name="Freeform: Shape 202">
                      <a:extLst>
                        <a:ext uri="{FF2B5EF4-FFF2-40B4-BE49-F238E27FC236}">
                          <a16:creationId xmlns:a16="http://schemas.microsoft.com/office/drawing/2014/main" id="{8BE82021-DD99-6B05-E67F-12A1B9F44990}"/>
                        </a:ext>
                      </a:extLst>
                    </p:cNvPr>
                    <p:cNvSpPr/>
                    <p:nvPr/>
                  </p:nvSpPr>
                  <p:spPr>
                    <a:xfrm>
                      <a:off x="7517706" y="2235490"/>
                      <a:ext cx="1302778" cy="882001"/>
                    </a:xfrm>
                    <a:custGeom>
                      <a:avLst/>
                      <a:gdLst>
                        <a:gd name="connsiteX0" fmla="*/ 36222 w 1302778"/>
                        <a:gd name="connsiteY0" fmla="*/ 563250 h 882001"/>
                        <a:gd name="connsiteX1" fmla="*/ 37429 w 1302778"/>
                        <a:gd name="connsiteY1" fmla="*/ 565664 h 882001"/>
                        <a:gd name="connsiteX2" fmla="*/ 36825 w 1302778"/>
                        <a:gd name="connsiteY2" fmla="*/ 568683 h 882001"/>
                        <a:gd name="connsiteX3" fmla="*/ 38033 w 1302778"/>
                        <a:gd name="connsiteY3" fmla="*/ 574720 h 882001"/>
                        <a:gd name="connsiteX4" fmla="*/ 35618 w 1302778"/>
                        <a:gd name="connsiteY4" fmla="*/ 577135 h 882001"/>
                        <a:gd name="connsiteX5" fmla="*/ 33203 w 1302778"/>
                        <a:gd name="connsiteY5" fmla="*/ 577738 h 882001"/>
                        <a:gd name="connsiteX6" fmla="*/ 34411 w 1302778"/>
                        <a:gd name="connsiteY6" fmla="*/ 568079 h 882001"/>
                        <a:gd name="connsiteX7" fmla="*/ 36222 w 1302778"/>
                        <a:gd name="connsiteY7" fmla="*/ 563250 h 882001"/>
                        <a:gd name="connsiteX8" fmla="*/ 1133743 w 1302778"/>
                        <a:gd name="connsiteY8" fmla="*/ 217331 h 882001"/>
                        <a:gd name="connsiteX9" fmla="*/ 1125292 w 1302778"/>
                        <a:gd name="connsiteY9" fmla="*/ 225783 h 882001"/>
                        <a:gd name="connsiteX10" fmla="*/ 1117443 w 1302778"/>
                        <a:gd name="connsiteY10" fmla="*/ 231216 h 882001"/>
                        <a:gd name="connsiteX11" fmla="*/ 1116236 w 1302778"/>
                        <a:gd name="connsiteY11" fmla="*/ 234838 h 882001"/>
                        <a:gd name="connsiteX12" fmla="*/ 1111406 w 1302778"/>
                        <a:gd name="connsiteY12" fmla="*/ 237857 h 882001"/>
                        <a:gd name="connsiteX13" fmla="*/ 1101144 w 1302778"/>
                        <a:gd name="connsiteY13" fmla="*/ 241479 h 882001"/>
                        <a:gd name="connsiteX14" fmla="*/ 1098125 w 1302778"/>
                        <a:gd name="connsiteY14" fmla="*/ 244497 h 882001"/>
                        <a:gd name="connsiteX15" fmla="*/ 1090881 w 1302778"/>
                        <a:gd name="connsiteY15" fmla="*/ 246309 h 882001"/>
                        <a:gd name="connsiteX16" fmla="*/ 1084844 w 1302778"/>
                        <a:gd name="connsiteY16" fmla="*/ 240272 h 882001"/>
                        <a:gd name="connsiteX17" fmla="*/ 1080015 w 1302778"/>
                        <a:gd name="connsiteY17" fmla="*/ 241479 h 882001"/>
                        <a:gd name="connsiteX18" fmla="*/ 1075789 w 1302778"/>
                        <a:gd name="connsiteY18" fmla="*/ 240272 h 882001"/>
                        <a:gd name="connsiteX19" fmla="*/ 1070355 w 1302778"/>
                        <a:gd name="connsiteY19" fmla="*/ 242686 h 882001"/>
                        <a:gd name="connsiteX20" fmla="*/ 1066733 w 1302778"/>
                        <a:gd name="connsiteY20" fmla="*/ 246912 h 882001"/>
                        <a:gd name="connsiteX21" fmla="*/ 1063111 w 1302778"/>
                        <a:gd name="connsiteY21" fmla="*/ 254760 h 882001"/>
                        <a:gd name="connsiteX22" fmla="*/ 1056470 w 1302778"/>
                        <a:gd name="connsiteY22" fmla="*/ 260797 h 882001"/>
                        <a:gd name="connsiteX23" fmla="*/ 1055263 w 1302778"/>
                        <a:gd name="connsiteY23" fmla="*/ 267438 h 882001"/>
                        <a:gd name="connsiteX24" fmla="*/ 1052848 w 1302778"/>
                        <a:gd name="connsiteY24" fmla="*/ 272267 h 882001"/>
                        <a:gd name="connsiteX25" fmla="*/ 1046811 w 1302778"/>
                        <a:gd name="connsiteY25" fmla="*/ 274682 h 882001"/>
                        <a:gd name="connsiteX26" fmla="*/ 1043189 w 1302778"/>
                        <a:gd name="connsiteY26" fmla="*/ 280116 h 882001"/>
                        <a:gd name="connsiteX27" fmla="*/ 1041378 w 1302778"/>
                        <a:gd name="connsiteY27" fmla="*/ 277701 h 882001"/>
                        <a:gd name="connsiteX28" fmla="*/ 1038359 w 1302778"/>
                        <a:gd name="connsiteY28" fmla="*/ 281927 h 882001"/>
                        <a:gd name="connsiteX29" fmla="*/ 1028700 w 1302778"/>
                        <a:gd name="connsiteY29" fmla="*/ 289171 h 882001"/>
                        <a:gd name="connsiteX30" fmla="*/ 1022059 w 1302778"/>
                        <a:gd name="connsiteY30" fmla="*/ 290982 h 882001"/>
                        <a:gd name="connsiteX31" fmla="*/ 1015419 w 1302778"/>
                        <a:gd name="connsiteY31" fmla="*/ 291586 h 882001"/>
                        <a:gd name="connsiteX32" fmla="*/ 1013004 w 1302778"/>
                        <a:gd name="connsiteY32" fmla="*/ 287360 h 882001"/>
                        <a:gd name="connsiteX33" fmla="*/ 1009985 w 1302778"/>
                        <a:gd name="connsiteY33" fmla="*/ 290378 h 882001"/>
                        <a:gd name="connsiteX34" fmla="*/ 1009382 w 1302778"/>
                        <a:gd name="connsiteY34" fmla="*/ 295812 h 882001"/>
                        <a:gd name="connsiteX35" fmla="*/ 999722 w 1302778"/>
                        <a:gd name="connsiteY35" fmla="*/ 294001 h 882001"/>
                        <a:gd name="connsiteX36" fmla="*/ 994893 w 1302778"/>
                        <a:gd name="connsiteY36" fmla="*/ 296415 h 882001"/>
                        <a:gd name="connsiteX37" fmla="*/ 993685 w 1302778"/>
                        <a:gd name="connsiteY37" fmla="*/ 299434 h 882001"/>
                        <a:gd name="connsiteX38" fmla="*/ 990063 w 1302778"/>
                        <a:gd name="connsiteY38" fmla="*/ 302452 h 882001"/>
                        <a:gd name="connsiteX39" fmla="*/ 984026 w 1302778"/>
                        <a:gd name="connsiteY39" fmla="*/ 303660 h 882001"/>
                        <a:gd name="connsiteX40" fmla="*/ 981008 w 1302778"/>
                        <a:gd name="connsiteY40" fmla="*/ 310301 h 882001"/>
                        <a:gd name="connsiteX41" fmla="*/ 971953 w 1302778"/>
                        <a:gd name="connsiteY41" fmla="*/ 315734 h 882001"/>
                        <a:gd name="connsiteX42" fmla="*/ 971349 w 1302778"/>
                        <a:gd name="connsiteY42" fmla="*/ 319356 h 882001"/>
                        <a:gd name="connsiteX43" fmla="*/ 973160 w 1302778"/>
                        <a:gd name="connsiteY43" fmla="*/ 323582 h 882001"/>
                        <a:gd name="connsiteX44" fmla="*/ 968934 w 1302778"/>
                        <a:gd name="connsiteY44" fmla="*/ 335656 h 882001"/>
                        <a:gd name="connsiteX45" fmla="*/ 965312 w 1302778"/>
                        <a:gd name="connsiteY45" fmla="*/ 339882 h 882001"/>
                        <a:gd name="connsiteX46" fmla="*/ 959879 w 1302778"/>
                        <a:gd name="connsiteY46" fmla="*/ 340485 h 882001"/>
                        <a:gd name="connsiteX47" fmla="*/ 959879 w 1302778"/>
                        <a:gd name="connsiteY47" fmla="*/ 343504 h 882001"/>
                        <a:gd name="connsiteX48" fmla="*/ 954445 w 1302778"/>
                        <a:gd name="connsiteY48" fmla="*/ 347126 h 882001"/>
                        <a:gd name="connsiteX49" fmla="*/ 952634 w 1302778"/>
                        <a:gd name="connsiteY49" fmla="*/ 351352 h 882001"/>
                        <a:gd name="connsiteX50" fmla="*/ 947805 w 1302778"/>
                        <a:gd name="connsiteY50" fmla="*/ 347126 h 882001"/>
                        <a:gd name="connsiteX51" fmla="*/ 946597 w 1302778"/>
                        <a:gd name="connsiteY51" fmla="*/ 340485 h 882001"/>
                        <a:gd name="connsiteX52" fmla="*/ 945390 w 1302778"/>
                        <a:gd name="connsiteY52" fmla="*/ 327808 h 882001"/>
                        <a:gd name="connsiteX53" fmla="*/ 941768 w 1302778"/>
                        <a:gd name="connsiteY53" fmla="*/ 332637 h 882001"/>
                        <a:gd name="connsiteX54" fmla="*/ 936938 w 1302778"/>
                        <a:gd name="connsiteY54" fmla="*/ 339882 h 882001"/>
                        <a:gd name="connsiteX55" fmla="*/ 930901 w 1302778"/>
                        <a:gd name="connsiteY55" fmla="*/ 344711 h 882001"/>
                        <a:gd name="connsiteX56" fmla="*/ 929090 w 1302778"/>
                        <a:gd name="connsiteY56" fmla="*/ 349541 h 882001"/>
                        <a:gd name="connsiteX57" fmla="*/ 926072 w 1302778"/>
                        <a:gd name="connsiteY57" fmla="*/ 351956 h 882001"/>
                        <a:gd name="connsiteX58" fmla="*/ 923657 w 1302778"/>
                        <a:gd name="connsiteY58" fmla="*/ 358596 h 882001"/>
                        <a:gd name="connsiteX59" fmla="*/ 924260 w 1302778"/>
                        <a:gd name="connsiteY59" fmla="*/ 368255 h 882001"/>
                        <a:gd name="connsiteX60" fmla="*/ 921242 w 1302778"/>
                        <a:gd name="connsiteY60" fmla="*/ 374896 h 882001"/>
                        <a:gd name="connsiteX61" fmla="*/ 921242 w 1302778"/>
                        <a:gd name="connsiteY61" fmla="*/ 379726 h 882001"/>
                        <a:gd name="connsiteX62" fmla="*/ 915809 w 1302778"/>
                        <a:gd name="connsiteY62" fmla="*/ 379122 h 882001"/>
                        <a:gd name="connsiteX63" fmla="*/ 909772 w 1302778"/>
                        <a:gd name="connsiteY63" fmla="*/ 382744 h 882001"/>
                        <a:gd name="connsiteX64" fmla="*/ 908564 w 1302778"/>
                        <a:gd name="connsiteY64" fmla="*/ 386366 h 882001"/>
                        <a:gd name="connsiteX65" fmla="*/ 901924 w 1302778"/>
                        <a:gd name="connsiteY65" fmla="*/ 397837 h 882001"/>
                        <a:gd name="connsiteX66" fmla="*/ 898301 w 1302778"/>
                        <a:gd name="connsiteY66" fmla="*/ 399044 h 882001"/>
                        <a:gd name="connsiteX67" fmla="*/ 895887 w 1302778"/>
                        <a:gd name="connsiteY67" fmla="*/ 403874 h 882001"/>
                        <a:gd name="connsiteX68" fmla="*/ 894679 w 1302778"/>
                        <a:gd name="connsiteY68" fmla="*/ 411118 h 882001"/>
                        <a:gd name="connsiteX69" fmla="*/ 889850 w 1302778"/>
                        <a:gd name="connsiteY69" fmla="*/ 414740 h 882001"/>
                        <a:gd name="connsiteX70" fmla="*/ 887435 w 1302778"/>
                        <a:gd name="connsiteY70" fmla="*/ 421381 h 882001"/>
                        <a:gd name="connsiteX71" fmla="*/ 888642 w 1302778"/>
                        <a:gd name="connsiteY71" fmla="*/ 423796 h 882001"/>
                        <a:gd name="connsiteX72" fmla="*/ 884416 w 1302778"/>
                        <a:gd name="connsiteY72" fmla="*/ 438284 h 882001"/>
                        <a:gd name="connsiteX73" fmla="*/ 885624 w 1302778"/>
                        <a:gd name="connsiteY73" fmla="*/ 440699 h 882001"/>
                        <a:gd name="connsiteX74" fmla="*/ 880190 w 1302778"/>
                        <a:gd name="connsiteY74" fmla="*/ 447943 h 882001"/>
                        <a:gd name="connsiteX75" fmla="*/ 878379 w 1302778"/>
                        <a:gd name="connsiteY75" fmla="*/ 455791 h 882001"/>
                        <a:gd name="connsiteX76" fmla="*/ 878379 w 1302778"/>
                        <a:gd name="connsiteY76" fmla="*/ 463640 h 882001"/>
                        <a:gd name="connsiteX77" fmla="*/ 880794 w 1302778"/>
                        <a:gd name="connsiteY77" fmla="*/ 466658 h 882001"/>
                        <a:gd name="connsiteX78" fmla="*/ 883813 w 1302778"/>
                        <a:gd name="connsiteY78" fmla="*/ 474506 h 882001"/>
                        <a:gd name="connsiteX79" fmla="*/ 878983 w 1302778"/>
                        <a:gd name="connsiteY79" fmla="*/ 479336 h 882001"/>
                        <a:gd name="connsiteX80" fmla="*/ 869928 w 1302778"/>
                        <a:gd name="connsiteY80" fmla="*/ 483561 h 882001"/>
                        <a:gd name="connsiteX81" fmla="*/ 865702 w 1302778"/>
                        <a:gd name="connsiteY81" fmla="*/ 488391 h 882001"/>
                        <a:gd name="connsiteX82" fmla="*/ 863287 w 1302778"/>
                        <a:gd name="connsiteY82" fmla="*/ 492617 h 882001"/>
                        <a:gd name="connsiteX83" fmla="*/ 856647 w 1302778"/>
                        <a:gd name="connsiteY83" fmla="*/ 488995 h 882001"/>
                        <a:gd name="connsiteX84" fmla="*/ 851213 w 1302778"/>
                        <a:gd name="connsiteY84" fmla="*/ 492617 h 882001"/>
                        <a:gd name="connsiteX85" fmla="*/ 850006 w 1302778"/>
                        <a:gd name="connsiteY85" fmla="*/ 497447 h 882001"/>
                        <a:gd name="connsiteX86" fmla="*/ 845176 w 1302778"/>
                        <a:gd name="connsiteY86" fmla="*/ 499861 h 882001"/>
                        <a:gd name="connsiteX87" fmla="*/ 842158 w 1302778"/>
                        <a:gd name="connsiteY87" fmla="*/ 492617 h 882001"/>
                        <a:gd name="connsiteX88" fmla="*/ 845780 w 1302778"/>
                        <a:gd name="connsiteY88" fmla="*/ 478128 h 882001"/>
                        <a:gd name="connsiteX89" fmla="*/ 843365 w 1302778"/>
                        <a:gd name="connsiteY89" fmla="*/ 467262 h 882001"/>
                        <a:gd name="connsiteX90" fmla="*/ 839743 w 1302778"/>
                        <a:gd name="connsiteY90" fmla="*/ 467865 h 882001"/>
                        <a:gd name="connsiteX91" fmla="*/ 836121 w 1302778"/>
                        <a:gd name="connsiteY91" fmla="*/ 472091 h 882001"/>
                        <a:gd name="connsiteX92" fmla="*/ 822839 w 1302778"/>
                        <a:gd name="connsiteY92" fmla="*/ 478128 h 882001"/>
                        <a:gd name="connsiteX93" fmla="*/ 823443 w 1302778"/>
                        <a:gd name="connsiteY93" fmla="*/ 482958 h 882001"/>
                        <a:gd name="connsiteX94" fmla="*/ 827065 w 1302778"/>
                        <a:gd name="connsiteY94" fmla="*/ 491410 h 882001"/>
                        <a:gd name="connsiteX95" fmla="*/ 822236 w 1302778"/>
                        <a:gd name="connsiteY95" fmla="*/ 493824 h 882001"/>
                        <a:gd name="connsiteX96" fmla="*/ 821028 w 1302778"/>
                        <a:gd name="connsiteY96" fmla="*/ 496843 h 882001"/>
                        <a:gd name="connsiteX97" fmla="*/ 814991 w 1302778"/>
                        <a:gd name="connsiteY97" fmla="*/ 498050 h 882001"/>
                        <a:gd name="connsiteX98" fmla="*/ 810765 w 1302778"/>
                        <a:gd name="connsiteY98" fmla="*/ 502276 h 882001"/>
                        <a:gd name="connsiteX99" fmla="*/ 809558 w 1302778"/>
                        <a:gd name="connsiteY99" fmla="*/ 507709 h 882001"/>
                        <a:gd name="connsiteX100" fmla="*/ 801710 w 1302778"/>
                        <a:gd name="connsiteY100" fmla="*/ 513143 h 882001"/>
                        <a:gd name="connsiteX101" fmla="*/ 793862 w 1302778"/>
                        <a:gd name="connsiteY101" fmla="*/ 520387 h 882001"/>
                        <a:gd name="connsiteX102" fmla="*/ 793258 w 1302778"/>
                        <a:gd name="connsiteY102" fmla="*/ 525820 h 882001"/>
                        <a:gd name="connsiteX103" fmla="*/ 788428 w 1302778"/>
                        <a:gd name="connsiteY103" fmla="*/ 530046 h 882001"/>
                        <a:gd name="connsiteX104" fmla="*/ 781184 w 1302778"/>
                        <a:gd name="connsiteY104" fmla="*/ 538498 h 882001"/>
                        <a:gd name="connsiteX105" fmla="*/ 776958 w 1302778"/>
                        <a:gd name="connsiteY105" fmla="*/ 539102 h 882001"/>
                        <a:gd name="connsiteX106" fmla="*/ 767299 w 1302778"/>
                        <a:gd name="connsiteY106" fmla="*/ 544535 h 882001"/>
                        <a:gd name="connsiteX107" fmla="*/ 764884 w 1302778"/>
                        <a:gd name="connsiteY107" fmla="*/ 549968 h 882001"/>
                        <a:gd name="connsiteX108" fmla="*/ 761866 w 1302778"/>
                        <a:gd name="connsiteY108" fmla="*/ 550572 h 882001"/>
                        <a:gd name="connsiteX109" fmla="*/ 758244 w 1302778"/>
                        <a:gd name="connsiteY109" fmla="*/ 556005 h 882001"/>
                        <a:gd name="connsiteX110" fmla="*/ 752207 w 1302778"/>
                        <a:gd name="connsiteY110" fmla="*/ 557816 h 882001"/>
                        <a:gd name="connsiteX111" fmla="*/ 749792 w 1302778"/>
                        <a:gd name="connsiteY111" fmla="*/ 560835 h 882001"/>
                        <a:gd name="connsiteX112" fmla="*/ 755225 w 1302778"/>
                        <a:gd name="connsiteY112" fmla="*/ 565664 h 882001"/>
                        <a:gd name="connsiteX113" fmla="*/ 757640 w 1302778"/>
                        <a:gd name="connsiteY113" fmla="*/ 571701 h 882001"/>
                        <a:gd name="connsiteX114" fmla="*/ 761866 w 1302778"/>
                        <a:gd name="connsiteY114" fmla="*/ 575324 h 882001"/>
                        <a:gd name="connsiteX115" fmla="*/ 761866 w 1302778"/>
                        <a:gd name="connsiteY115" fmla="*/ 578946 h 882001"/>
                        <a:gd name="connsiteX116" fmla="*/ 767299 w 1302778"/>
                        <a:gd name="connsiteY116" fmla="*/ 582568 h 882001"/>
                        <a:gd name="connsiteX117" fmla="*/ 770921 w 1302778"/>
                        <a:gd name="connsiteY117" fmla="*/ 582568 h 882001"/>
                        <a:gd name="connsiteX118" fmla="*/ 775751 w 1302778"/>
                        <a:gd name="connsiteY118" fmla="*/ 584983 h 882001"/>
                        <a:gd name="connsiteX119" fmla="*/ 776958 w 1302778"/>
                        <a:gd name="connsiteY119" fmla="*/ 592227 h 882001"/>
                        <a:gd name="connsiteX120" fmla="*/ 779977 w 1302778"/>
                        <a:gd name="connsiteY120" fmla="*/ 599471 h 882001"/>
                        <a:gd name="connsiteX121" fmla="*/ 774543 w 1302778"/>
                        <a:gd name="connsiteY121" fmla="*/ 607319 h 882001"/>
                        <a:gd name="connsiteX122" fmla="*/ 775147 w 1302778"/>
                        <a:gd name="connsiteY122" fmla="*/ 612149 h 882001"/>
                        <a:gd name="connsiteX123" fmla="*/ 778769 w 1302778"/>
                        <a:gd name="connsiteY123" fmla="*/ 615771 h 882001"/>
                        <a:gd name="connsiteX124" fmla="*/ 776354 w 1302778"/>
                        <a:gd name="connsiteY124" fmla="*/ 618790 h 882001"/>
                        <a:gd name="connsiteX125" fmla="*/ 772732 w 1302778"/>
                        <a:gd name="connsiteY125" fmla="*/ 619393 h 882001"/>
                        <a:gd name="connsiteX126" fmla="*/ 764281 w 1302778"/>
                        <a:gd name="connsiteY126" fmla="*/ 626034 h 882001"/>
                        <a:gd name="connsiteX127" fmla="*/ 761262 w 1302778"/>
                        <a:gd name="connsiteY127" fmla="*/ 630864 h 882001"/>
                        <a:gd name="connsiteX128" fmla="*/ 761262 w 1302778"/>
                        <a:gd name="connsiteY128" fmla="*/ 633279 h 882001"/>
                        <a:gd name="connsiteX129" fmla="*/ 754018 w 1302778"/>
                        <a:gd name="connsiteY129" fmla="*/ 644749 h 882001"/>
                        <a:gd name="connsiteX130" fmla="*/ 752811 w 1302778"/>
                        <a:gd name="connsiteY130" fmla="*/ 648371 h 882001"/>
                        <a:gd name="connsiteX131" fmla="*/ 753414 w 1302778"/>
                        <a:gd name="connsiteY131" fmla="*/ 653200 h 882001"/>
                        <a:gd name="connsiteX132" fmla="*/ 750396 w 1302778"/>
                        <a:gd name="connsiteY132" fmla="*/ 664067 h 882001"/>
                        <a:gd name="connsiteX133" fmla="*/ 747981 w 1302778"/>
                        <a:gd name="connsiteY133" fmla="*/ 665274 h 882001"/>
                        <a:gd name="connsiteX134" fmla="*/ 742548 w 1302778"/>
                        <a:gd name="connsiteY134" fmla="*/ 674934 h 882001"/>
                        <a:gd name="connsiteX135" fmla="*/ 736511 w 1302778"/>
                        <a:gd name="connsiteY135" fmla="*/ 674934 h 882001"/>
                        <a:gd name="connsiteX136" fmla="*/ 732285 w 1302778"/>
                        <a:gd name="connsiteY136" fmla="*/ 681574 h 882001"/>
                        <a:gd name="connsiteX137" fmla="*/ 732285 w 1302778"/>
                        <a:gd name="connsiteY137" fmla="*/ 685196 h 882001"/>
                        <a:gd name="connsiteX138" fmla="*/ 735303 w 1302778"/>
                        <a:gd name="connsiteY138" fmla="*/ 693648 h 882001"/>
                        <a:gd name="connsiteX139" fmla="*/ 734700 w 1302778"/>
                        <a:gd name="connsiteY139" fmla="*/ 697270 h 882001"/>
                        <a:gd name="connsiteX140" fmla="*/ 731681 w 1302778"/>
                        <a:gd name="connsiteY140" fmla="*/ 698478 h 882001"/>
                        <a:gd name="connsiteX141" fmla="*/ 733492 w 1302778"/>
                        <a:gd name="connsiteY141" fmla="*/ 704515 h 882001"/>
                        <a:gd name="connsiteX142" fmla="*/ 729266 w 1302778"/>
                        <a:gd name="connsiteY142" fmla="*/ 708741 h 882001"/>
                        <a:gd name="connsiteX143" fmla="*/ 729266 w 1302778"/>
                        <a:gd name="connsiteY143" fmla="*/ 712363 h 882001"/>
                        <a:gd name="connsiteX144" fmla="*/ 721418 w 1302778"/>
                        <a:gd name="connsiteY144" fmla="*/ 720815 h 882001"/>
                        <a:gd name="connsiteX145" fmla="*/ 720815 w 1302778"/>
                        <a:gd name="connsiteY145" fmla="*/ 729870 h 882001"/>
                        <a:gd name="connsiteX146" fmla="*/ 713570 w 1302778"/>
                        <a:gd name="connsiteY146" fmla="*/ 732889 h 882001"/>
                        <a:gd name="connsiteX147" fmla="*/ 708137 w 1302778"/>
                        <a:gd name="connsiteY147" fmla="*/ 729870 h 882001"/>
                        <a:gd name="connsiteX148" fmla="*/ 704515 w 1302778"/>
                        <a:gd name="connsiteY148" fmla="*/ 731077 h 882001"/>
                        <a:gd name="connsiteX149" fmla="*/ 699685 w 1302778"/>
                        <a:gd name="connsiteY149" fmla="*/ 752207 h 882001"/>
                        <a:gd name="connsiteX150" fmla="*/ 701496 w 1302778"/>
                        <a:gd name="connsiteY150" fmla="*/ 761866 h 882001"/>
                        <a:gd name="connsiteX151" fmla="*/ 698478 w 1302778"/>
                        <a:gd name="connsiteY151" fmla="*/ 766092 h 882001"/>
                        <a:gd name="connsiteX152" fmla="*/ 699081 w 1302778"/>
                        <a:gd name="connsiteY152" fmla="*/ 773940 h 882001"/>
                        <a:gd name="connsiteX153" fmla="*/ 696667 w 1302778"/>
                        <a:gd name="connsiteY153" fmla="*/ 777562 h 882001"/>
                        <a:gd name="connsiteX154" fmla="*/ 701496 w 1302778"/>
                        <a:gd name="connsiteY154" fmla="*/ 780581 h 882001"/>
                        <a:gd name="connsiteX155" fmla="*/ 691837 w 1302778"/>
                        <a:gd name="connsiteY155" fmla="*/ 789032 h 882001"/>
                        <a:gd name="connsiteX156" fmla="*/ 692441 w 1302778"/>
                        <a:gd name="connsiteY156" fmla="*/ 795069 h 882001"/>
                        <a:gd name="connsiteX157" fmla="*/ 688818 w 1302778"/>
                        <a:gd name="connsiteY157" fmla="*/ 799899 h 882001"/>
                        <a:gd name="connsiteX158" fmla="*/ 691233 w 1302778"/>
                        <a:gd name="connsiteY158" fmla="*/ 804728 h 882001"/>
                        <a:gd name="connsiteX159" fmla="*/ 688818 w 1302778"/>
                        <a:gd name="connsiteY159" fmla="*/ 808351 h 882001"/>
                        <a:gd name="connsiteX160" fmla="*/ 687611 w 1302778"/>
                        <a:gd name="connsiteY160" fmla="*/ 815595 h 882001"/>
                        <a:gd name="connsiteX161" fmla="*/ 689422 w 1302778"/>
                        <a:gd name="connsiteY161" fmla="*/ 819821 h 882001"/>
                        <a:gd name="connsiteX162" fmla="*/ 681574 w 1302778"/>
                        <a:gd name="connsiteY162" fmla="*/ 821632 h 882001"/>
                        <a:gd name="connsiteX163" fmla="*/ 677348 w 1302778"/>
                        <a:gd name="connsiteY163" fmla="*/ 819821 h 882001"/>
                        <a:gd name="connsiteX164" fmla="*/ 673122 w 1302778"/>
                        <a:gd name="connsiteY164" fmla="*/ 822839 h 882001"/>
                        <a:gd name="connsiteX165" fmla="*/ 668293 w 1302778"/>
                        <a:gd name="connsiteY165" fmla="*/ 822839 h 882001"/>
                        <a:gd name="connsiteX166" fmla="*/ 662859 w 1302778"/>
                        <a:gd name="connsiteY166" fmla="*/ 819217 h 882001"/>
                        <a:gd name="connsiteX167" fmla="*/ 661652 w 1302778"/>
                        <a:gd name="connsiteY167" fmla="*/ 823443 h 882001"/>
                        <a:gd name="connsiteX168" fmla="*/ 657426 w 1302778"/>
                        <a:gd name="connsiteY168" fmla="*/ 821632 h 882001"/>
                        <a:gd name="connsiteX169" fmla="*/ 653200 w 1302778"/>
                        <a:gd name="connsiteY169" fmla="*/ 822236 h 882001"/>
                        <a:gd name="connsiteX170" fmla="*/ 649578 w 1302778"/>
                        <a:gd name="connsiteY170" fmla="*/ 825858 h 882001"/>
                        <a:gd name="connsiteX171" fmla="*/ 641127 w 1302778"/>
                        <a:gd name="connsiteY171" fmla="*/ 817406 h 882001"/>
                        <a:gd name="connsiteX172" fmla="*/ 632675 w 1302778"/>
                        <a:gd name="connsiteY172" fmla="*/ 794466 h 882001"/>
                        <a:gd name="connsiteX173" fmla="*/ 625430 w 1302778"/>
                        <a:gd name="connsiteY173" fmla="*/ 810162 h 882001"/>
                        <a:gd name="connsiteX174" fmla="*/ 622412 w 1302778"/>
                        <a:gd name="connsiteY174" fmla="*/ 821028 h 882001"/>
                        <a:gd name="connsiteX175" fmla="*/ 617582 w 1302778"/>
                        <a:gd name="connsiteY175" fmla="*/ 831895 h 882001"/>
                        <a:gd name="connsiteX176" fmla="*/ 610942 w 1302778"/>
                        <a:gd name="connsiteY176" fmla="*/ 834913 h 882001"/>
                        <a:gd name="connsiteX177" fmla="*/ 607923 w 1302778"/>
                        <a:gd name="connsiteY177" fmla="*/ 838536 h 882001"/>
                        <a:gd name="connsiteX178" fmla="*/ 604301 w 1302778"/>
                        <a:gd name="connsiteY178" fmla="*/ 836724 h 882001"/>
                        <a:gd name="connsiteX179" fmla="*/ 603094 w 1302778"/>
                        <a:gd name="connsiteY179" fmla="*/ 842158 h 882001"/>
                        <a:gd name="connsiteX180" fmla="*/ 603094 w 1302778"/>
                        <a:gd name="connsiteY180" fmla="*/ 847591 h 882001"/>
                        <a:gd name="connsiteX181" fmla="*/ 601282 w 1302778"/>
                        <a:gd name="connsiteY181" fmla="*/ 855439 h 882001"/>
                        <a:gd name="connsiteX182" fmla="*/ 596453 w 1302778"/>
                        <a:gd name="connsiteY182" fmla="*/ 857250 h 882001"/>
                        <a:gd name="connsiteX183" fmla="*/ 588605 w 1302778"/>
                        <a:gd name="connsiteY183" fmla="*/ 857250 h 882001"/>
                        <a:gd name="connsiteX184" fmla="*/ 588001 w 1302778"/>
                        <a:gd name="connsiteY184" fmla="*/ 862080 h 882001"/>
                        <a:gd name="connsiteX185" fmla="*/ 584379 w 1302778"/>
                        <a:gd name="connsiteY185" fmla="*/ 872946 h 882001"/>
                        <a:gd name="connsiteX186" fmla="*/ 580757 w 1302778"/>
                        <a:gd name="connsiteY186" fmla="*/ 873550 h 882001"/>
                        <a:gd name="connsiteX187" fmla="*/ 580153 w 1302778"/>
                        <a:gd name="connsiteY187" fmla="*/ 874153 h 882001"/>
                        <a:gd name="connsiteX188" fmla="*/ 580757 w 1302778"/>
                        <a:gd name="connsiteY188" fmla="*/ 875965 h 882001"/>
                        <a:gd name="connsiteX189" fmla="*/ 580153 w 1302778"/>
                        <a:gd name="connsiteY189" fmla="*/ 875965 h 882001"/>
                        <a:gd name="connsiteX190" fmla="*/ 578946 w 1302778"/>
                        <a:gd name="connsiteY190" fmla="*/ 874757 h 882001"/>
                        <a:gd name="connsiteX191" fmla="*/ 578946 w 1302778"/>
                        <a:gd name="connsiteY191" fmla="*/ 875965 h 882001"/>
                        <a:gd name="connsiteX192" fmla="*/ 575927 w 1302778"/>
                        <a:gd name="connsiteY192" fmla="*/ 875965 h 882001"/>
                        <a:gd name="connsiteX193" fmla="*/ 575323 w 1302778"/>
                        <a:gd name="connsiteY193" fmla="*/ 876568 h 882001"/>
                        <a:gd name="connsiteX194" fmla="*/ 574720 w 1302778"/>
                        <a:gd name="connsiteY194" fmla="*/ 877172 h 882001"/>
                        <a:gd name="connsiteX195" fmla="*/ 574720 w 1302778"/>
                        <a:gd name="connsiteY195" fmla="*/ 877776 h 882001"/>
                        <a:gd name="connsiteX196" fmla="*/ 572909 w 1302778"/>
                        <a:gd name="connsiteY196" fmla="*/ 880190 h 882001"/>
                        <a:gd name="connsiteX197" fmla="*/ 571097 w 1302778"/>
                        <a:gd name="connsiteY197" fmla="*/ 882002 h 882001"/>
                        <a:gd name="connsiteX198" fmla="*/ 570494 w 1302778"/>
                        <a:gd name="connsiteY198" fmla="*/ 882002 h 882001"/>
                        <a:gd name="connsiteX199" fmla="*/ 566268 w 1302778"/>
                        <a:gd name="connsiteY199" fmla="*/ 877776 h 882001"/>
                        <a:gd name="connsiteX200" fmla="*/ 565060 w 1302778"/>
                        <a:gd name="connsiteY200" fmla="*/ 878379 h 882001"/>
                        <a:gd name="connsiteX201" fmla="*/ 565060 w 1302778"/>
                        <a:gd name="connsiteY201" fmla="*/ 875965 h 882001"/>
                        <a:gd name="connsiteX202" fmla="*/ 564457 w 1302778"/>
                        <a:gd name="connsiteY202" fmla="*/ 872946 h 882001"/>
                        <a:gd name="connsiteX203" fmla="*/ 561438 w 1302778"/>
                        <a:gd name="connsiteY203" fmla="*/ 868720 h 882001"/>
                        <a:gd name="connsiteX204" fmla="*/ 562042 w 1302778"/>
                        <a:gd name="connsiteY204" fmla="*/ 855439 h 882001"/>
                        <a:gd name="connsiteX205" fmla="*/ 552987 w 1302778"/>
                        <a:gd name="connsiteY205" fmla="*/ 856043 h 882001"/>
                        <a:gd name="connsiteX206" fmla="*/ 539705 w 1302778"/>
                        <a:gd name="connsiteY206" fmla="*/ 855439 h 882001"/>
                        <a:gd name="connsiteX207" fmla="*/ 536083 w 1302778"/>
                        <a:gd name="connsiteY207" fmla="*/ 855439 h 882001"/>
                        <a:gd name="connsiteX208" fmla="*/ 519180 w 1302778"/>
                        <a:gd name="connsiteY208" fmla="*/ 856043 h 882001"/>
                        <a:gd name="connsiteX209" fmla="*/ 529443 w 1302778"/>
                        <a:gd name="connsiteY209" fmla="*/ 830687 h 882001"/>
                        <a:gd name="connsiteX210" fmla="*/ 531254 w 1302778"/>
                        <a:gd name="connsiteY210" fmla="*/ 824650 h 882001"/>
                        <a:gd name="connsiteX211" fmla="*/ 527632 w 1302778"/>
                        <a:gd name="connsiteY211" fmla="*/ 818010 h 882001"/>
                        <a:gd name="connsiteX212" fmla="*/ 528235 w 1302778"/>
                        <a:gd name="connsiteY212" fmla="*/ 813784 h 882001"/>
                        <a:gd name="connsiteX213" fmla="*/ 522802 w 1302778"/>
                        <a:gd name="connsiteY213" fmla="*/ 808351 h 882001"/>
                        <a:gd name="connsiteX214" fmla="*/ 522802 w 1302778"/>
                        <a:gd name="connsiteY214" fmla="*/ 798692 h 882001"/>
                        <a:gd name="connsiteX215" fmla="*/ 523406 w 1302778"/>
                        <a:gd name="connsiteY215" fmla="*/ 785410 h 882001"/>
                        <a:gd name="connsiteX216" fmla="*/ 524613 w 1302778"/>
                        <a:gd name="connsiteY216" fmla="*/ 776958 h 882001"/>
                        <a:gd name="connsiteX217" fmla="*/ 526424 w 1302778"/>
                        <a:gd name="connsiteY217" fmla="*/ 770318 h 882001"/>
                        <a:gd name="connsiteX218" fmla="*/ 527028 w 1302778"/>
                        <a:gd name="connsiteY218" fmla="*/ 764884 h 882001"/>
                        <a:gd name="connsiteX219" fmla="*/ 529443 w 1302778"/>
                        <a:gd name="connsiteY219" fmla="*/ 756433 h 882001"/>
                        <a:gd name="connsiteX220" fmla="*/ 536687 w 1302778"/>
                        <a:gd name="connsiteY220" fmla="*/ 745566 h 882001"/>
                        <a:gd name="connsiteX221" fmla="*/ 533669 w 1302778"/>
                        <a:gd name="connsiteY221" fmla="*/ 744359 h 882001"/>
                        <a:gd name="connsiteX222" fmla="*/ 536083 w 1302778"/>
                        <a:gd name="connsiteY222" fmla="*/ 740133 h 882001"/>
                        <a:gd name="connsiteX223" fmla="*/ 535480 w 1302778"/>
                        <a:gd name="connsiteY223" fmla="*/ 735303 h 882001"/>
                        <a:gd name="connsiteX224" fmla="*/ 533065 w 1302778"/>
                        <a:gd name="connsiteY224" fmla="*/ 729870 h 882001"/>
                        <a:gd name="connsiteX225" fmla="*/ 532461 w 1302778"/>
                        <a:gd name="connsiteY225" fmla="*/ 724437 h 882001"/>
                        <a:gd name="connsiteX226" fmla="*/ 527632 w 1302778"/>
                        <a:gd name="connsiteY226" fmla="*/ 723833 h 882001"/>
                        <a:gd name="connsiteX227" fmla="*/ 525217 w 1302778"/>
                        <a:gd name="connsiteY227" fmla="*/ 720211 h 882001"/>
                        <a:gd name="connsiteX228" fmla="*/ 525217 w 1302778"/>
                        <a:gd name="connsiteY228" fmla="*/ 714778 h 882001"/>
                        <a:gd name="connsiteX229" fmla="*/ 526424 w 1302778"/>
                        <a:gd name="connsiteY229" fmla="*/ 712363 h 882001"/>
                        <a:gd name="connsiteX230" fmla="*/ 525820 w 1302778"/>
                        <a:gd name="connsiteY230" fmla="*/ 706326 h 882001"/>
                        <a:gd name="connsiteX231" fmla="*/ 539705 w 1302778"/>
                        <a:gd name="connsiteY231" fmla="*/ 706929 h 882001"/>
                        <a:gd name="connsiteX232" fmla="*/ 546950 w 1302778"/>
                        <a:gd name="connsiteY232" fmla="*/ 713570 h 882001"/>
                        <a:gd name="connsiteX233" fmla="*/ 550572 w 1302778"/>
                        <a:gd name="connsiteY233" fmla="*/ 712966 h 882001"/>
                        <a:gd name="connsiteX234" fmla="*/ 556609 w 1302778"/>
                        <a:gd name="connsiteY234" fmla="*/ 719003 h 882001"/>
                        <a:gd name="connsiteX235" fmla="*/ 560835 w 1302778"/>
                        <a:gd name="connsiteY235" fmla="*/ 717192 h 882001"/>
                        <a:gd name="connsiteX236" fmla="*/ 567475 w 1302778"/>
                        <a:gd name="connsiteY236" fmla="*/ 717192 h 882001"/>
                        <a:gd name="connsiteX237" fmla="*/ 576531 w 1302778"/>
                        <a:gd name="connsiteY237" fmla="*/ 714778 h 882001"/>
                        <a:gd name="connsiteX238" fmla="*/ 578342 w 1302778"/>
                        <a:gd name="connsiteY238" fmla="*/ 706326 h 882001"/>
                        <a:gd name="connsiteX239" fmla="*/ 577134 w 1302778"/>
                        <a:gd name="connsiteY239" fmla="*/ 700289 h 882001"/>
                        <a:gd name="connsiteX240" fmla="*/ 569890 w 1302778"/>
                        <a:gd name="connsiteY240" fmla="*/ 698478 h 882001"/>
                        <a:gd name="connsiteX241" fmla="*/ 572305 w 1302778"/>
                        <a:gd name="connsiteY241" fmla="*/ 694252 h 882001"/>
                        <a:gd name="connsiteX242" fmla="*/ 569890 w 1302778"/>
                        <a:gd name="connsiteY242" fmla="*/ 691233 h 882001"/>
                        <a:gd name="connsiteX243" fmla="*/ 565060 w 1302778"/>
                        <a:gd name="connsiteY243" fmla="*/ 693648 h 882001"/>
                        <a:gd name="connsiteX244" fmla="*/ 562646 w 1302778"/>
                        <a:gd name="connsiteY244" fmla="*/ 687008 h 882001"/>
                        <a:gd name="connsiteX245" fmla="*/ 564457 w 1302778"/>
                        <a:gd name="connsiteY245" fmla="*/ 679763 h 882001"/>
                        <a:gd name="connsiteX246" fmla="*/ 562646 w 1302778"/>
                        <a:gd name="connsiteY246" fmla="*/ 678556 h 882001"/>
                        <a:gd name="connsiteX247" fmla="*/ 568079 w 1302778"/>
                        <a:gd name="connsiteY247" fmla="*/ 676745 h 882001"/>
                        <a:gd name="connsiteX248" fmla="*/ 571097 w 1302778"/>
                        <a:gd name="connsiteY248" fmla="*/ 673122 h 882001"/>
                        <a:gd name="connsiteX249" fmla="*/ 574116 w 1302778"/>
                        <a:gd name="connsiteY249" fmla="*/ 666482 h 882001"/>
                        <a:gd name="connsiteX250" fmla="*/ 574720 w 1302778"/>
                        <a:gd name="connsiteY250" fmla="*/ 661652 h 882001"/>
                        <a:gd name="connsiteX251" fmla="*/ 583775 w 1302778"/>
                        <a:gd name="connsiteY251" fmla="*/ 661652 h 882001"/>
                        <a:gd name="connsiteX252" fmla="*/ 583171 w 1302778"/>
                        <a:gd name="connsiteY252" fmla="*/ 653804 h 882001"/>
                        <a:gd name="connsiteX253" fmla="*/ 589208 w 1302778"/>
                        <a:gd name="connsiteY253" fmla="*/ 656219 h 882001"/>
                        <a:gd name="connsiteX254" fmla="*/ 595245 w 1302778"/>
                        <a:gd name="connsiteY254" fmla="*/ 656219 h 882001"/>
                        <a:gd name="connsiteX255" fmla="*/ 603094 w 1302778"/>
                        <a:gd name="connsiteY255" fmla="*/ 659237 h 882001"/>
                        <a:gd name="connsiteX256" fmla="*/ 607923 w 1302778"/>
                        <a:gd name="connsiteY256" fmla="*/ 651389 h 882001"/>
                        <a:gd name="connsiteX257" fmla="*/ 610338 w 1302778"/>
                        <a:gd name="connsiteY257" fmla="*/ 650786 h 882001"/>
                        <a:gd name="connsiteX258" fmla="*/ 611545 w 1302778"/>
                        <a:gd name="connsiteY258" fmla="*/ 646560 h 882001"/>
                        <a:gd name="connsiteX259" fmla="*/ 614564 w 1302778"/>
                        <a:gd name="connsiteY259" fmla="*/ 644749 h 882001"/>
                        <a:gd name="connsiteX260" fmla="*/ 629053 w 1302778"/>
                        <a:gd name="connsiteY260" fmla="*/ 638712 h 882001"/>
                        <a:gd name="connsiteX261" fmla="*/ 635693 w 1302778"/>
                        <a:gd name="connsiteY261" fmla="*/ 639919 h 882001"/>
                        <a:gd name="connsiteX262" fmla="*/ 640523 w 1302778"/>
                        <a:gd name="connsiteY262" fmla="*/ 635693 h 882001"/>
                        <a:gd name="connsiteX263" fmla="*/ 634486 w 1302778"/>
                        <a:gd name="connsiteY263" fmla="*/ 632675 h 882001"/>
                        <a:gd name="connsiteX264" fmla="*/ 632675 w 1302778"/>
                        <a:gd name="connsiteY264" fmla="*/ 629053 h 882001"/>
                        <a:gd name="connsiteX265" fmla="*/ 633882 w 1302778"/>
                        <a:gd name="connsiteY265" fmla="*/ 624827 h 882001"/>
                        <a:gd name="connsiteX266" fmla="*/ 638712 w 1302778"/>
                        <a:gd name="connsiteY266" fmla="*/ 620601 h 882001"/>
                        <a:gd name="connsiteX267" fmla="*/ 636901 w 1302778"/>
                        <a:gd name="connsiteY267" fmla="*/ 615771 h 882001"/>
                        <a:gd name="connsiteX268" fmla="*/ 636901 w 1302778"/>
                        <a:gd name="connsiteY268" fmla="*/ 610338 h 882001"/>
                        <a:gd name="connsiteX269" fmla="*/ 632071 w 1302778"/>
                        <a:gd name="connsiteY269" fmla="*/ 609734 h 882001"/>
                        <a:gd name="connsiteX270" fmla="*/ 626638 w 1302778"/>
                        <a:gd name="connsiteY270" fmla="*/ 600679 h 882001"/>
                        <a:gd name="connsiteX271" fmla="*/ 623016 w 1302778"/>
                        <a:gd name="connsiteY271" fmla="*/ 600679 h 882001"/>
                        <a:gd name="connsiteX272" fmla="*/ 619393 w 1302778"/>
                        <a:gd name="connsiteY272" fmla="*/ 597660 h 882001"/>
                        <a:gd name="connsiteX273" fmla="*/ 613960 w 1302778"/>
                        <a:gd name="connsiteY273" fmla="*/ 591020 h 882001"/>
                        <a:gd name="connsiteX274" fmla="*/ 610942 w 1302778"/>
                        <a:gd name="connsiteY274" fmla="*/ 592227 h 882001"/>
                        <a:gd name="connsiteX275" fmla="*/ 609131 w 1302778"/>
                        <a:gd name="connsiteY275" fmla="*/ 587398 h 882001"/>
                        <a:gd name="connsiteX276" fmla="*/ 600075 w 1302778"/>
                        <a:gd name="connsiteY276" fmla="*/ 590416 h 882001"/>
                        <a:gd name="connsiteX277" fmla="*/ 600075 w 1302778"/>
                        <a:gd name="connsiteY277" fmla="*/ 583775 h 882001"/>
                        <a:gd name="connsiteX278" fmla="*/ 598264 w 1302778"/>
                        <a:gd name="connsiteY278" fmla="*/ 578342 h 882001"/>
                        <a:gd name="connsiteX279" fmla="*/ 592831 w 1302778"/>
                        <a:gd name="connsiteY279" fmla="*/ 580153 h 882001"/>
                        <a:gd name="connsiteX280" fmla="*/ 592227 w 1302778"/>
                        <a:gd name="connsiteY280" fmla="*/ 576531 h 882001"/>
                        <a:gd name="connsiteX281" fmla="*/ 594642 w 1302778"/>
                        <a:gd name="connsiteY281" fmla="*/ 572909 h 882001"/>
                        <a:gd name="connsiteX282" fmla="*/ 603094 w 1302778"/>
                        <a:gd name="connsiteY282" fmla="*/ 568683 h 882001"/>
                        <a:gd name="connsiteX283" fmla="*/ 607923 w 1302778"/>
                        <a:gd name="connsiteY283" fmla="*/ 563250 h 882001"/>
                        <a:gd name="connsiteX284" fmla="*/ 611545 w 1302778"/>
                        <a:gd name="connsiteY284" fmla="*/ 552383 h 882001"/>
                        <a:gd name="connsiteX285" fmla="*/ 607319 w 1302778"/>
                        <a:gd name="connsiteY285" fmla="*/ 551779 h 882001"/>
                        <a:gd name="connsiteX286" fmla="*/ 604905 w 1302778"/>
                        <a:gd name="connsiteY286" fmla="*/ 556005 h 882001"/>
                        <a:gd name="connsiteX287" fmla="*/ 600679 w 1302778"/>
                        <a:gd name="connsiteY287" fmla="*/ 557213 h 882001"/>
                        <a:gd name="connsiteX288" fmla="*/ 596453 w 1302778"/>
                        <a:gd name="connsiteY288" fmla="*/ 559627 h 882001"/>
                        <a:gd name="connsiteX289" fmla="*/ 591020 w 1302778"/>
                        <a:gd name="connsiteY289" fmla="*/ 554798 h 882001"/>
                        <a:gd name="connsiteX290" fmla="*/ 589812 w 1302778"/>
                        <a:gd name="connsiteY290" fmla="*/ 546346 h 882001"/>
                        <a:gd name="connsiteX291" fmla="*/ 577738 w 1302778"/>
                        <a:gd name="connsiteY291" fmla="*/ 542724 h 882001"/>
                        <a:gd name="connsiteX292" fmla="*/ 574116 w 1302778"/>
                        <a:gd name="connsiteY292" fmla="*/ 534272 h 882001"/>
                        <a:gd name="connsiteX293" fmla="*/ 571097 w 1302778"/>
                        <a:gd name="connsiteY293" fmla="*/ 530046 h 882001"/>
                        <a:gd name="connsiteX294" fmla="*/ 564457 w 1302778"/>
                        <a:gd name="connsiteY294" fmla="*/ 528839 h 882001"/>
                        <a:gd name="connsiteX295" fmla="*/ 563249 w 1302778"/>
                        <a:gd name="connsiteY295" fmla="*/ 524009 h 882001"/>
                        <a:gd name="connsiteX296" fmla="*/ 566268 w 1302778"/>
                        <a:gd name="connsiteY296" fmla="*/ 521595 h 882001"/>
                        <a:gd name="connsiteX297" fmla="*/ 560835 w 1302778"/>
                        <a:gd name="connsiteY297" fmla="*/ 516765 h 882001"/>
                        <a:gd name="connsiteX298" fmla="*/ 551779 w 1302778"/>
                        <a:gd name="connsiteY298" fmla="*/ 515558 h 882001"/>
                        <a:gd name="connsiteX299" fmla="*/ 545139 w 1302778"/>
                        <a:gd name="connsiteY299" fmla="*/ 520387 h 882001"/>
                        <a:gd name="connsiteX300" fmla="*/ 538498 w 1302778"/>
                        <a:gd name="connsiteY300" fmla="*/ 520991 h 882001"/>
                        <a:gd name="connsiteX301" fmla="*/ 530650 w 1302778"/>
                        <a:gd name="connsiteY301" fmla="*/ 524009 h 882001"/>
                        <a:gd name="connsiteX302" fmla="*/ 524009 w 1302778"/>
                        <a:gd name="connsiteY302" fmla="*/ 524613 h 882001"/>
                        <a:gd name="connsiteX303" fmla="*/ 521595 w 1302778"/>
                        <a:gd name="connsiteY303" fmla="*/ 522802 h 882001"/>
                        <a:gd name="connsiteX304" fmla="*/ 518576 w 1302778"/>
                        <a:gd name="connsiteY304" fmla="*/ 527028 h 882001"/>
                        <a:gd name="connsiteX305" fmla="*/ 510124 w 1302778"/>
                        <a:gd name="connsiteY305" fmla="*/ 533668 h 882001"/>
                        <a:gd name="connsiteX306" fmla="*/ 507106 w 1302778"/>
                        <a:gd name="connsiteY306" fmla="*/ 524009 h 882001"/>
                        <a:gd name="connsiteX307" fmla="*/ 508917 w 1302778"/>
                        <a:gd name="connsiteY307" fmla="*/ 516161 h 882001"/>
                        <a:gd name="connsiteX308" fmla="*/ 506502 w 1302778"/>
                        <a:gd name="connsiteY308" fmla="*/ 507106 h 882001"/>
                        <a:gd name="connsiteX309" fmla="*/ 506502 w 1302778"/>
                        <a:gd name="connsiteY309" fmla="*/ 500465 h 882001"/>
                        <a:gd name="connsiteX310" fmla="*/ 512539 w 1302778"/>
                        <a:gd name="connsiteY310" fmla="*/ 491410 h 882001"/>
                        <a:gd name="connsiteX311" fmla="*/ 512539 w 1302778"/>
                        <a:gd name="connsiteY311" fmla="*/ 487184 h 882001"/>
                        <a:gd name="connsiteX312" fmla="*/ 521595 w 1302778"/>
                        <a:gd name="connsiteY312" fmla="*/ 479939 h 882001"/>
                        <a:gd name="connsiteX313" fmla="*/ 520991 w 1302778"/>
                        <a:gd name="connsiteY313" fmla="*/ 478128 h 882001"/>
                        <a:gd name="connsiteX314" fmla="*/ 512539 w 1302778"/>
                        <a:gd name="connsiteY314" fmla="*/ 478732 h 882001"/>
                        <a:gd name="connsiteX315" fmla="*/ 508313 w 1302778"/>
                        <a:gd name="connsiteY315" fmla="*/ 476921 h 882001"/>
                        <a:gd name="connsiteX316" fmla="*/ 507106 w 1302778"/>
                        <a:gd name="connsiteY316" fmla="*/ 470280 h 882001"/>
                        <a:gd name="connsiteX317" fmla="*/ 509521 w 1302778"/>
                        <a:gd name="connsiteY317" fmla="*/ 465451 h 882001"/>
                        <a:gd name="connsiteX318" fmla="*/ 514350 w 1302778"/>
                        <a:gd name="connsiteY318" fmla="*/ 461225 h 882001"/>
                        <a:gd name="connsiteX319" fmla="*/ 516765 w 1302778"/>
                        <a:gd name="connsiteY319" fmla="*/ 460621 h 882001"/>
                        <a:gd name="connsiteX320" fmla="*/ 527632 w 1302778"/>
                        <a:gd name="connsiteY320" fmla="*/ 450962 h 882001"/>
                        <a:gd name="connsiteX321" fmla="*/ 537291 w 1302778"/>
                        <a:gd name="connsiteY321" fmla="*/ 440095 h 882001"/>
                        <a:gd name="connsiteX322" fmla="*/ 531254 w 1302778"/>
                        <a:gd name="connsiteY322" fmla="*/ 442510 h 882001"/>
                        <a:gd name="connsiteX323" fmla="*/ 524613 w 1302778"/>
                        <a:gd name="connsiteY323" fmla="*/ 443114 h 882001"/>
                        <a:gd name="connsiteX324" fmla="*/ 518576 w 1302778"/>
                        <a:gd name="connsiteY324" fmla="*/ 441303 h 882001"/>
                        <a:gd name="connsiteX325" fmla="*/ 514350 w 1302778"/>
                        <a:gd name="connsiteY325" fmla="*/ 441906 h 882001"/>
                        <a:gd name="connsiteX326" fmla="*/ 511935 w 1302778"/>
                        <a:gd name="connsiteY326" fmla="*/ 439492 h 882001"/>
                        <a:gd name="connsiteX327" fmla="*/ 505898 w 1302778"/>
                        <a:gd name="connsiteY327" fmla="*/ 442510 h 882001"/>
                        <a:gd name="connsiteX328" fmla="*/ 502276 w 1302778"/>
                        <a:gd name="connsiteY328" fmla="*/ 446736 h 882001"/>
                        <a:gd name="connsiteX329" fmla="*/ 494428 w 1302778"/>
                        <a:gd name="connsiteY329" fmla="*/ 446132 h 882001"/>
                        <a:gd name="connsiteX330" fmla="*/ 485976 w 1302778"/>
                        <a:gd name="connsiteY330" fmla="*/ 449754 h 882001"/>
                        <a:gd name="connsiteX331" fmla="*/ 482354 w 1302778"/>
                        <a:gd name="connsiteY331" fmla="*/ 448547 h 882001"/>
                        <a:gd name="connsiteX332" fmla="*/ 473299 w 1302778"/>
                        <a:gd name="connsiteY332" fmla="*/ 447943 h 882001"/>
                        <a:gd name="connsiteX333" fmla="*/ 470884 w 1302778"/>
                        <a:gd name="connsiteY333" fmla="*/ 451566 h 882001"/>
                        <a:gd name="connsiteX334" fmla="*/ 461225 w 1302778"/>
                        <a:gd name="connsiteY334" fmla="*/ 453980 h 882001"/>
                        <a:gd name="connsiteX335" fmla="*/ 460017 w 1302778"/>
                        <a:gd name="connsiteY335" fmla="*/ 457603 h 882001"/>
                        <a:gd name="connsiteX336" fmla="*/ 455791 w 1302778"/>
                        <a:gd name="connsiteY336" fmla="*/ 451566 h 882001"/>
                        <a:gd name="connsiteX337" fmla="*/ 450962 w 1302778"/>
                        <a:gd name="connsiteY337" fmla="*/ 450962 h 882001"/>
                        <a:gd name="connsiteX338" fmla="*/ 447943 w 1302778"/>
                        <a:gd name="connsiteY338" fmla="*/ 444321 h 882001"/>
                        <a:gd name="connsiteX339" fmla="*/ 449754 w 1302778"/>
                        <a:gd name="connsiteY339" fmla="*/ 435266 h 882001"/>
                        <a:gd name="connsiteX340" fmla="*/ 437680 w 1302778"/>
                        <a:gd name="connsiteY340" fmla="*/ 430436 h 882001"/>
                        <a:gd name="connsiteX341" fmla="*/ 431644 w 1302778"/>
                        <a:gd name="connsiteY341" fmla="*/ 437680 h 882001"/>
                        <a:gd name="connsiteX342" fmla="*/ 429229 w 1302778"/>
                        <a:gd name="connsiteY342" fmla="*/ 436473 h 882001"/>
                        <a:gd name="connsiteX343" fmla="*/ 425607 w 1302778"/>
                        <a:gd name="connsiteY343" fmla="*/ 441303 h 882001"/>
                        <a:gd name="connsiteX344" fmla="*/ 419570 w 1302778"/>
                        <a:gd name="connsiteY344" fmla="*/ 443717 h 882001"/>
                        <a:gd name="connsiteX345" fmla="*/ 417759 w 1302778"/>
                        <a:gd name="connsiteY345" fmla="*/ 450358 h 882001"/>
                        <a:gd name="connsiteX346" fmla="*/ 417155 w 1302778"/>
                        <a:gd name="connsiteY346" fmla="*/ 467865 h 882001"/>
                        <a:gd name="connsiteX347" fmla="*/ 406892 w 1302778"/>
                        <a:gd name="connsiteY347" fmla="*/ 479336 h 882001"/>
                        <a:gd name="connsiteX348" fmla="*/ 402666 w 1302778"/>
                        <a:gd name="connsiteY348" fmla="*/ 477525 h 882001"/>
                        <a:gd name="connsiteX349" fmla="*/ 394818 w 1302778"/>
                        <a:gd name="connsiteY349" fmla="*/ 471488 h 882001"/>
                        <a:gd name="connsiteX350" fmla="*/ 399044 w 1302778"/>
                        <a:gd name="connsiteY350" fmla="*/ 470280 h 882001"/>
                        <a:gd name="connsiteX351" fmla="*/ 400251 w 1302778"/>
                        <a:gd name="connsiteY351" fmla="*/ 465451 h 882001"/>
                        <a:gd name="connsiteX352" fmla="*/ 397837 w 1302778"/>
                        <a:gd name="connsiteY352" fmla="*/ 460621 h 882001"/>
                        <a:gd name="connsiteX353" fmla="*/ 399044 w 1302778"/>
                        <a:gd name="connsiteY353" fmla="*/ 452169 h 882001"/>
                        <a:gd name="connsiteX354" fmla="*/ 396629 w 1302778"/>
                        <a:gd name="connsiteY354" fmla="*/ 451566 h 882001"/>
                        <a:gd name="connsiteX355" fmla="*/ 391800 w 1302778"/>
                        <a:gd name="connsiteY355" fmla="*/ 452773 h 882001"/>
                        <a:gd name="connsiteX356" fmla="*/ 386366 w 1302778"/>
                        <a:gd name="connsiteY356" fmla="*/ 450962 h 882001"/>
                        <a:gd name="connsiteX357" fmla="*/ 385763 w 1302778"/>
                        <a:gd name="connsiteY357" fmla="*/ 456999 h 882001"/>
                        <a:gd name="connsiteX358" fmla="*/ 382744 w 1302778"/>
                        <a:gd name="connsiteY358" fmla="*/ 463036 h 882001"/>
                        <a:gd name="connsiteX359" fmla="*/ 379726 w 1302778"/>
                        <a:gd name="connsiteY359" fmla="*/ 466054 h 882001"/>
                        <a:gd name="connsiteX360" fmla="*/ 376103 w 1302778"/>
                        <a:gd name="connsiteY360" fmla="*/ 467262 h 882001"/>
                        <a:gd name="connsiteX361" fmla="*/ 376103 w 1302778"/>
                        <a:gd name="connsiteY361" fmla="*/ 470884 h 882001"/>
                        <a:gd name="connsiteX362" fmla="*/ 372481 w 1302778"/>
                        <a:gd name="connsiteY362" fmla="*/ 475714 h 882001"/>
                        <a:gd name="connsiteX363" fmla="*/ 372481 w 1302778"/>
                        <a:gd name="connsiteY363" fmla="*/ 480543 h 882001"/>
                        <a:gd name="connsiteX364" fmla="*/ 368859 w 1302778"/>
                        <a:gd name="connsiteY364" fmla="*/ 482354 h 882001"/>
                        <a:gd name="connsiteX365" fmla="*/ 365840 w 1302778"/>
                        <a:gd name="connsiteY365" fmla="*/ 489598 h 882001"/>
                        <a:gd name="connsiteX366" fmla="*/ 359803 w 1302778"/>
                        <a:gd name="connsiteY366" fmla="*/ 493824 h 882001"/>
                        <a:gd name="connsiteX367" fmla="*/ 353766 w 1302778"/>
                        <a:gd name="connsiteY367" fmla="*/ 490806 h 882001"/>
                        <a:gd name="connsiteX368" fmla="*/ 341089 w 1302778"/>
                        <a:gd name="connsiteY368" fmla="*/ 494428 h 882001"/>
                        <a:gd name="connsiteX369" fmla="*/ 337467 w 1302778"/>
                        <a:gd name="connsiteY369" fmla="*/ 496239 h 882001"/>
                        <a:gd name="connsiteX370" fmla="*/ 332033 w 1302778"/>
                        <a:gd name="connsiteY370" fmla="*/ 504087 h 882001"/>
                        <a:gd name="connsiteX371" fmla="*/ 325997 w 1302778"/>
                        <a:gd name="connsiteY371" fmla="*/ 515558 h 882001"/>
                        <a:gd name="connsiteX372" fmla="*/ 321771 w 1302778"/>
                        <a:gd name="connsiteY372" fmla="*/ 515558 h 882001"/>
                        <a:gd name="connsiteX373" fmla="*/ 315130 w 1302778"/>
                        <a:gd name="connsiteY373" fmla="*/ 520991 h 882001"/>
                        <a:gd name="connsiteX374" fmla="*/ 307886 w 1302778"/>
                        <a:gd name="connsiteY374" fmla="*/ 517369 h 882001"/>
                        <a:gd name="connsiteX375" fmla="*/ 307886 w 1302778"/>
                        <a:gd name="connsiteY375" fmla="*/ 511935 h 882001"/>
                        <a:gd name="connsiteX376" fmla="*/ 306075 w 1302778"/>
                        <a:gd name="connsiteY376" fmla="*/ 508917 h 882001"/>
                        <a:gd name="connsiteX377" fmla="*/ 310904 w 1302778"/>
                        <a:gd name="connsiteY377" fmla="*/ 493824 h 882001"/>
                        <a:gd name="connsiteX378" fmla="*/ 300641 w 1302778"/>
                        <a:gd name="connsiteY378" fmla="*/ 492013 h 882001"/>
                        <a:gd name="connsiteX379" fmla="*/ 294001 w 1302778"/>
                        <a:gd name="connsiteY379" fmla="*/ 496239 h 882001"/>
                        <a:gd name="connsiteX380" fmla="*/ 282530 w 1302778"/>
                        <a:gd name="connsiteY380" fmla="*/ 497447 h 882001"/>
                        <a:gd name="connsiteX381" fmla="*/ 282530 w 1302778"/>
                        <a:gd name="connsiteY381" fmla="*/ 492617 h 882001"/>
                        <a:gd name="connsiteX382" fmla="*/ 278908 w 1302778"/>
                        <a:gd name="connsiteY382" fmla="*/ 492013 h 882001"/>
                        <a:gd name="connsiteX383" fmla="*/ 273475 w 1302778"/>
                        <a:gd name="connsiteY383" fmla="*/ 498050 h 882001"/>
                        <a:gd name="connsiteX384" fmla="*/ 269249 w 1302778"/>
                        <a:gd name="connsiteY384" fmla="*/ 497447 h 882001"/>
                        <a:gd name="connsiteX385" fmla="*/ 271664 w 1302778"/>
                        <a:gd name="connsiteY385" fmla="*/ 490202 h 882001"/>
                        <a:gd name="connsiteX386" fmla="*/ 274682 w 1302778"/>
                        <a:gd name="connsiteY386" fmla="*/ 488391 h 882001"/>
                        <a:gd name="connsiteX387" fmla="*/ 271664 w 1302778"/>
                        <a:gd name="connsiteY387" fmla="*/ 484165 h 882001"/>
                        <a:gd name="connsiteX388" fmla="*/ 265627 w 1302778"/>
                        <a:gd name="connsiteY388" fmla="*/ 482958 h 882001"/>
                        <a:gd name="connsiteX389" fmla="*/ 262005 w 1302778"/>
                        <a:gd name="connsiteY389" fmla="*/ 483561 h 882001"/>
                        <a:gd name="connsiteX390" fmla="*/ 260193 w 1302778"/>
                        <a:gd name="connsiteY390" fmla="*/ 472695 h 882001"/>
                        <a:gd name="connsiteX391" fmla="*/ 251742 w 1302778"/>
                        <a:gd name="connsiteY391" fmla="*/ 470884 h 882001"/>
                        <a:gd name="connsiteX392" fmla="*/ 252345 w 1302778"/>
                        <a:gd name="connsiteY392" fmla="*/ 477525 h 882001"/>
                        <a:gd name="connsiteX393" fmla="*/ 245101 w 1302778"/>
                        <a:gd name="connsiteY393" fmla="*/ 468469 h 882001"/>
                        <a:gd name="connsiteX394" fmla="*/ 242082 w 1302778"/>
                        <a:gd name="connsiteY394" fmla="*/ 470884 h 882001"/>
                        <a:gd name="connsiteX395" fmla="*/ 231820 w 1302778"/>
                        <a:gd name="connsiteY395" fmla="*/ 469677 h 882001"/>
                        <a:gd name="connsiteX396" fmla="*/ 226990 w 1302778"/>
                        <a:gd name="connsiteY396" fmla="*/ 470884 h 882001"/>
                        <a:gd name="connsiteX397" fmla="*/ 223368 w 1302778"/>
                        <a:gd name="connsiteY397" fmla="*/ 478732 h 882001"/>
                        <a:gd name="connsiteX398" fmla="*/ 215520 w 1302778"/>
                        <a:gd name="connsiteY398" fmla="*/ 476921 h 882001"/>
                        <a:gd name="connsiteX399" fmla="*/ 215520 w 1302778"/>
                        <a:gd name="connsiteY399" fmla="*/ 470884 h 882001"/>
                        <a:gd name="connsiteX400" fmla="*/ 210087 w 1302778"/>
                        <a:gd name="connsiteY400" fmla="*/ 468469 h 882001"/>
                        <a:gd name="connsiteX401" fmla="*/ 204050 w 1302778"/>
                        <a:gd name="connsiteY401" fmla="*/ 469073 h 882001"/>
                        <a:gd name="connsiteX402" fmla="*/ 202239 w 1302778"/>
                        <a:gd name="connsiteY402" fmla="*/ 472091 h 882001"/>
                        <a:gd name="connsiteX403" fmla="*/ 191976 w 1302778"/>
                        <a:gd name="connsiteY403" fmla="*/ 476317 h 882001"/>
                        <a:gd name="connsiteX404" fmla="*/ 192580 w 1302778"/>
                        <a:gd name="connsiteY404" fmla="*/ 472091 h 882001"/>
                        <a:gd name="connsiteX405" fmla="*/ 182317 w 1302778"/>
                        <a:gd name="connsiteY405" fmla="*/ 467262 h 882001"/>
                        <a:gd name="connsiteX406" fmla="*/ 180506 w 1302778"/>
                        <a:gd name="connsiteY406" fmla="*/ 471488 h 882001"/>
                        <a:gd name="connsiteX407" fmla="*/ 176883 w 1302778"/>
                        <a:gd name="connsiteY407" fmla="*/ 473902 h 882001"/>
                        <a:gd name="connsiteX408" fmla="*/ 170846 w 1302778"/>
                        <a:gd name="connsiteY408" fmla="*/ 480543 h 882001"/>
                        <a:gd name="connsiteX409" fmla="*/ 169639 w 1302778"/>
                        <a:gd name="connsiteY409" fmla="*/ 478128 h 882001"/>
                        <a:gd name="connsiteX410" fmla="*/ 172657 w 1302778"/>
                        <a:gd name="connsiteY410" fmla="*/ 473299 h 882001"/>
                        <a:gd name="connsiteX411" fmla="*/ 173261 w 1302778"/>
                        <a:gd name="connsiteY411" fmla="*/ 467262 h 882001"/>
                        <a:gd name="connsiteX412" fmla="*/ 167224 w 1302778"/>
                        <a:gd name="connsiteY412" fmla="*/ 458206 h 882001"/>
                        <a:gd name="connsiteX413" fmla="*/ 161187 w 1302778"/>
                        <a:gd name="connsiteY413" fmla="*/ 453980 h 882001"/>
                        <a:gd name="connsiteX414" fmla="*/ 156961 w 1302778"/>
                        <a:gd name="connsiteY414" fmla="*/ 457603 h 882001"/>
                        <a:gd name="connsiteX415" fmla="*/ 150924 w 1302778"/>
                        <a:gd name="connsiteY415" fmla="*/ 460017 h 882001"/>
                        <a:gd name="connsiteX416" fmla="*/ 144284 w 1302778"/>
                        <a:gd name="connsiteY416" fmla="*/ 454584 h 882001"/>
                        <a:gd name="connsiteX417" fmla="*/ 138247 w 1302778"/>
                        <a:gd name="connsiteY417" fmla="*/ 455188 h 882001"/>
                        <a:gd name="connsiteX418" fmla="*/ 131002 w 1302778"/>
                        <a:gd name="connsiteY418" fmla="*/ 460017 h 882001"/>
                        <a:gd name="connsiteX419" fmla="*/ 129795 w 1302778"/>
                        <a:gd name="connsiteY419" fmla="*/ 463640 h 882001"/>
                        <a:gd name="connsiteX420" fmla="*/ 121947 w 1302778"/>
                        <a:gd name="connsiteY420" fmla="*/ 466054 h 882001"/>
                        <a:gd name="connsiteX421" fmla="*/ 106854 w 1302778"/>
                        <a:gd name="connsiteY421" fmla="*/ 467865 h 882001"/>
                        <a:gd name="connsiteX422" fmla="*/ 102629 w 1302778"/>
                        <a:gd name="connsiteY422" fmla="*/ 467262 h 882001"/>
                        <a:gd name="connsiteX423" fmla="*/ 86329 w 1302778"/>
                        <a:gd name="connsiteY423" fmla="*/ 467262 h 882001"/>
                        <a:gd name="connsiteX424" fmla="*/ 83310 w 1302778"/>
                        <a:gd name="connsiteY424" fmla="*/ 470884 h 882001"/>
                        <a:gd name="connsiteX425" fmla="*/ 82707 w 1302778"/>
                        <a:gd name="connsiteY425" fmla="*/ 471488 h 882001"/>
                        <a:gd name="connsiteX426" fmla="*/ 81499 w 1302778"/>
                        <a:gd name="connsiteY426" fmla="*/ 473902 h 882001"/>
                        <a:gd name="connsiteX427" fmla="*/ 79688 w 1302778"/>
                        <a:gd name="connsiteY427" fmla="*/ 475110 h 882001"/>
                        <a:gd name="connsiteX428" fmla="*/ 79084 w 1302778"/>
                        <a:gd name="connsiteY428" fmla="*/ 476317 h 882001"/>
                        <a:gd name="connsiteX429" fmla="*/ 77877 w 1302778"/>
                        <a:gd name="connsiteY429" fmla="*/ 476317 h 882001"/>
                        <a:gd name="connsiteX430" fmla="*/ 76066 w 1302778"/>
                        <a:gd name="connsiteY430" fmla="*/ 476921 h 882001"/>
                        <a:gd name="connsiteX431" fmla="*/ 74859 w 1302778"/>
                        <a:gd name="connsiteY431" fmla="*/ 478128 h 882001"/>
                        <a:gd name="connsiteX432" fmla="*/ 73651 w 1302778"/>
                        <a:gd name="connsiteY432" fmla="*/ 480543 h 882001"/>
                        <a:gd name="connsiteX433" fmla="*/ 68822 w 1302778"/>
                        <a:gd name="connsiteY433" fmla="*/ 481750 h 882001"/>
                        <a:gd name="connsiteX434" fmla="*/ 65803 w 1302778"/>
                        <a:gd name="connsiteY434" fmla="*/ 482958 h 882001"/>
                        <a:gd name="connsiteX435" fmla="*/ 65803 w 1302778"/>
                        <a:gd name="connsiteY435" fmla="*/ 487184 h 882001"/>
                        <a:gd name="connsiteX436" fmla="*/ 66407 w 1302778"/>
                        <a:gd name="connsiteY436" fmla="*/ 487184 h 882001"/>
                        <a:gd name="connsiteX437" fmla="*/ 67614 w 1302778"/>
                        <a:gd name="connsiteY437" fmla="*/ 488391 h 882001"/>
                        <a:gd name="connsiteX438" fmla="*/ 65199 w 1302778"/>
                        <a:gd name="connsiteY438" fmla="*/ 492013 h 882001"/>
                        <a:gd name="connsiteX439" fmla="*/ 62181 w 1302778"/>
                        <a:gd name="connsiteY439" fmla="*/ 493221 h 882001"/>
                        <a:gd name="connsiteX440" fmla="*/ 63388 w 1302778"/>
                        <a:gd name="connsiteY440" fmla="*/ 493824 h 882001"/>
                        <a:gd name="connsiteX441" fmla="*/ 56144 w 1302778"/>
                        <a:gd name="connsiteY441" fmla="*/ 497447 h 882001"/>
                        <a:gd name="connsiteX442" fmla="*/ 52522 w 1302778"/>
                        <a:gd name="connsiteY442" fmla="*/ 497447 h 882001"/>
                        <a:gd name="connsiteX443" fmla="*/ 51918 w 1302778"/>
                        <a:gd name="connsiteY443" fmla="*/ 498654 h 882001"/>
                        <a:gd name="connsiteX444" fmla="*/ 51314 w 1302778"/>
                        <a:gd name="connsiteY444" fmla="*/ 499861 h 882001"/>
                        <a:gd name="connsiteX445" fmla="*/ 53125 w 1302778"/>
                        <a:gd name="connsiteY445" fmla="*/ 501069 h 882001"/>
                        <a:gd name="connsiteX446" fmla="*/ 53125 w 1302778"/>
                        <a:gd name="connsiteY446" fmla="*/ 507106 h 882001"/>
                        <a:gd name="connsiteX447" fmla="*/ 53729 w 1302778"/>
                        <a:gd name="connsiteY447" fmla="*/ 509521 h 882001"/>
                        <a:gd name="connsiteX448" fmla="*/ 45277 w 1302778"/>
                        <a:gd name="connsiteY448" fmla="*/ 517369 h 882001"/>
                        <a:gd name="connsiteX449" fmla="*/ 42259 w 1302778"/>
                        <a:gd name="connsiteY449" fmla="*/ 516161 h 882001"/>
                        <a:gd name="connsiteX450" fmla="*/ 41051 w 1302778"/>
                        <a:gd name="connsiteY450" fmla="*/ 519783 h 882001"/>
                        <a:gd name="connsiteX451" fmla="*/ 44674 w 1302778"/>
                        <a:gd name="connsiteY451" fmla="*/ 524613 h 882001"/>
                        <a:gd name="connsiteX452" fmla="*/ 45881 w 1302778"/>
                        <a:gd name="connsiteY452" fmla="*/ 525820 h 882001"/>
                        <a:gd name="connsiteX453" fmla="*/ 48899 w 1302778"/>
                        <a:gd name="connsiteY453" fmla="*/ 528839 h 882001"/>
                        <a:gd name="connsiteX454" fmla="*/ 50711 w 1302778"/>
                        <a:gd name="connsiteY454" fmla="*/ 531254 h 882001"/>
                        <a:gd name="connsiteX455" fmla="*/ 51918 w 1302778"/>
                        <a:gd name="connsiteY455" fmla="*/ 535480 h 882001"/>
                        <a:gd name="connsiteX456" fmla="*/ 58559 w 1302778"/>
                        <a:gd name="connsiteY456" fmla="*/ 540309 h 882001"/>
                        <a:gd name="connsiteX457" fmla="*/ 62785 w 1302778"/>
                        <a:gd name="connsiteY457" fmla="*/ 543931 h 882001"/>
                        <a:gd name="connsiteX458" fmla="*/ 63992 w 1302778"/>
                        <a:gd name="connsiteY458" fmla="*/ 543931 h 882001"/>
                        <a:gd name="connsiteX459" fmla="*/ 66407 w 1302778"/>
                        <a:gd name="connsiteY459" fmla="*/ 546950 h 882001"/>
                        <a:gd name="connsiteX460" fmla="*/ 63992 w 1302778"/>
                        <a:gd name="connsiteY460" fmla="*/ 551779 h 882001"/>
                        <a:gd name="connsiteX461" fmla="*/ 61577 w 1302778"/>
                        <a:gd name="connsiteY461" fmla="*/ 552383 h 882001"/>
                        <a:gd name="connsiteX462" fmla="*/ 58559 w 1302778"/>
                        <a:gd name="connsiteY462" fmla="*/ 551176 h 882001"/>
                        <a:gd name="connsiteX463" fmla="*/ 57351 w 1302778"/>
                        <a:gd name="connsiteY463" fmla="*/ 554798 h 882001"/>
                        <a:gd name="connsiteX464" fmla="*/ 45881 w 1302778"/>
                        <a:gd name="connsiteY464" fmla="*/ 557816 h 882001"/>
                        <a:gd name="connsiteX465" fmla="*/ 39240 w 1302778"/>
                        <a:gd name="connsiteY465" fmla="*/ 559024 h 882001"/>
                        <a:gd name="connsiteX466" fmla="*/ 37429 w 1302778"/>
                        <a:gd name="connsiteY466" fmla="*/ 560835 h 882001"/>
                        <a:gd name="connsiteX467" fmla="*/ 36222 w 1302778"/>
                        <a:gd name="connsiteY467" fmla="*/ 562042 h 882001"/>
                        <a:gd name="connsiteX468" fmla="*/ 39240 w 1302778"/>
                        <a:gd name="connsiteY468" fmla="*/ 547553 h 882001"/>
                        <a:gd name="connsiteX469" fmla="*/ 39240 w 1302778"/>
                        <a:gd name="connsiteY469" fmla="*/ 542120 h 882001"/>
                        <a:gd name="connsiteX470" fmla="*/ 36825 w 1302778"/>
                        <a:gd name="connsiteY470" fmla="*/ 536083 h 882001"/>
                        <a:gd name="connsiteX471" fmla="*/ 32600 w 1302778"/>
                        <a:gd name="connsiteY471" fmla="*/ 530046 h 882001"/>
                        <a:gd name="connsiteX472" fmla="*/ 32600 w 1302778"/>
                        <a:gd name="connsiteY472" fmla="*/ 524009 h 882001"/>
                        <a:gd name="connsiteX473" fmla="*/ 29581 w 1302778"/>
                        <a:gd name="connsiteY473" fmla="*/ 523406 h 882001"/>
                        <a:gd name="connsiteX474" fmla="*/ 27770 w 1302778"/>
                        <a:gd name="connsiteY474" fmla="*/ 517972 h 882001"/>
                        <a:gd name="connsiteX475" fmla="*/ 30788 w 1302778"/>
                        <a:gd name="connsiteY475" fmla="*/ 513143 h 882001"/>
                        <a:gd name="connsiteX476" fmla="*/ 27770 w 1302778"/>
                        <a:gd name="connsiteY476" fmla="*/ 501672 h 882001"/>
                        <a:gd name="connsiteX477" fmla="*/ 24751 w 1302778"/>
                        <a:gd name="connsiteY477" fmla="*/ 499258 h 882001"/>
                        <a:gd name="connsiteX478" fmla="*/ 27770 w 1302778"/>
                        <a:gd name="connsiteY478" fmla="*/ 495032 h 882001"/>
                        <a:gd name="connsiteX479" fmla="*/ 27770 w 1302778"/>
                        <a:gd name="connsiteY479" fmla="*/ 491410 h 882001"/>
                        <a:gd name="connsiteX480" fmla="*/ 32600 w 1302778"/>
                        <a:gd name="connsiteY480" fmla="*/ 482958 h 882001"/>
                        <a:gd name="connsiteX481" fmla="*/ 38637 w 1302778"/>
                        <a:gd name="connsiteY481" fmla="*/ 476317 h 882001"/>
                        <a:gd name="connsiteX482" fmla="*/ 39240 w 1302778"/>
                        <a:gd name="connsiteY482" fmla="*/ 470280 h 882001"/>
                        <a:gd name="connsiteX483" fmla="*/ 28374 w 1302778"/>
                        <a:gd name="connsiteY483" fmla="*/ 470884 h 882001"/>
                        <a:gd name="connsiteX484" fmla="*/ 30185 w 1302778"/>
                        <a:gd name="connsiteY484" fmla="*/ 466054 h 882001"/>
                        <a:gd name="connsiteX485" fmla="*/ 36825 w 1302778"/>
                        <a:gd name="connsiteY485" fmla="*/ 464243 h 882001"/>
                        <a:gd name="connsiteX486" fmla="*/ 32600 w 1302778"/>
                        <a:gd name="connsiteY486" fmla="*/ 460621 h 882001"/>
                        <a:gd name="connsiteX487" fmla="*/ 31392 w 1302778"/>
                        <a:gd name="connsiteY487" fmla="*/ 456395 h 882001"/>
                        <a:gd name="connsiteX488" fmla="*/ 27166 w 1302778"/>
                        <a:gd name="connsiteY488" fmla="*/ 455188 h 882001"/>
                        <a:gd name="connsiteX489" fmla="*/ 24751 w 1302778"/>
                        <a:gd name="connsiteY489" fmla="*/ 447943 h 882001"/>
                        <a:gd name="connsiteX490" fmla="*/ 18714 w 1302778"/>
                        <a:gd name="connsiteY490" fmla="*/ 437077 h 882001"/>
                        <a:gd name="connsiteX491" fmla="*/ 19318 w 1302778"/>
                        <a:gd name="connsiteY491" fmla="*/ 434662 h 882001"/>
                        <a:gd name="connsiteX492" fmla="*/ 13281 w 1302778"/>
                        <a:gd name="connsiteY492" fmla="*/ 431644 h 882001"/>
                        <a:gd name="connsiteX493" fmla="*/ 15696 w 1302778"/>
                        <a:gd name="connsiteY493" fmla="*/ 429229 h 882001"/>
                        <a:gd name="connsiteX494" fmla="*/ 10866 w 1302778"/>
                        <a:gd name="connsiteY494" fmla="*/ 421381 h 882001"/>
                        <a:gd name="connsiteX495" fmla="*/ 5433 w 1302778"/>
                        <a:gd name="connsiteY495" fmla="*/ 421984 h 882001"/>
                        <a:gd name="connsiteX496" fmla="*/ 4830 w 1302778"/>
                        <a:gd name="connsiteY496" fmla="*/ 419570 h 882001"/>
                        <a:gd name="connsiteX497" fmla="*/ 7848 w 1302778"/>
                        <a:gd name="connsiteY497" fmla="*/ 417759 h 882001"/>
                        <a:gd name="connsiteX498" fmla="*/ 7848 w 1302778"/>
                        <a:gd name="connsiteY498" fmla="*/ 417155 h 882001"/>
                        <a:gd name="connsiteX499" fmla="*/ 4226 w 1302778"/>
                        <a:gd name="connsiteY499" fmla="*/ 417155 h 882001"/>
                        <a:gd name="connsiteX500" fmla="*/ 2415 w 1302778"/>
                        <a:gd name="connsiteY500" fmla="*/ 417759 h 882001"/>
                        <a:gd name="connsiteX501" fmla="*/ 1207 w 1302778"/>
                        <a:gd name="connsiteY501" fmla="*/ 417155 h 882001"/>
                        <a:gd name="connsiteX502" fmla="*/ 0 w 1302778"/>
                        <a:gd name="connsiteY502" fmla="*/ 414136 h 882001"/>
                        <a:gd name="connsiteX503" fmla="*/ 3018 w 1302778"/>
                        <a:gd name="connsiteY503" fmla="*/ 414136 h 882001"/>
                        <a:gd name="connsiteX504" fmla="*/ 4226 w 1302778"/>
                        <a:gd name="connsiteY504" fmla="*/ 413533 h 882001"/>
                        <a:gd name="connsiteX505" fmla="*/ 3622 w 1302778"/>
                        <a:gd name="connsiteY505" fmla="*/ 410514 h 882001"/>
                        <a:gd name="connsiteX506" fmla="*/ 6037 w 1302778"/>
                        <a:gd name="connsiteY506" fmla="*/ 410514 h 882001"/>
                        <a:gd name="connsiteX507" fmla="*/ 6037 w 1302778"/>
                        <a:gd name="connsiteY507" fmla="*/ 407496 h 882001"/>
                        <a:gd name="connsiteX508" fmla="*/ 4226 w 1302778"/>
                        <a:gd name="connsiteY508" fmla="*/ 408099 h 882001"/>
                        <a:gd name="connsiteX509" fmla="*/ 604 w 1302778"/>
                        <a:gd name="connsiteY509" fmla="*/ 408099 h 882001"/>
                        <a:gd name="connsiteX510" fmla="*/ 604 w 1302778"/>
                        <a:gd name="connsiteY510" fmla="*/ 407496 h 882001"/>
                        <a:gd name="connsiteX511" fmla="*/ 2415 w 1302778"/>
                        <a:gd name="connsiteY511" fmla="*/ 407496 h 882001"/>
                        <a:gd name="connsiteX512" fmla="*/ 3622 w 1302778"/>
                        <a:gd name="connsiteY512" fmla="*/ 405081 h 882001"/>
                        <a:gd name="connsiteX513" fmla="*/ 4830 w 1302778"/>
                        <a:gd name="connsiteY513" fmla="*/ 404477 h 882001"/>
                        <a:gd name="connsiteX514" fmla="*/ 6641 w 1302778"/>
                        <a:gd name="connsiteY514" fmla="*/ 402666 h 882001"/>
                        <a:gd name="connsiteX515" fmla="*/ 4226 w 1302778"/>
                        <a:gd name="connsiteY515" fmla="*/ 400855 h 882001"/>
                        <a:gd name="connsiteX516" fmla="*/ 4226 w 1302778"/>
                        <a:gd name="connsiteY516" fmla="*/ 399044 h 882001"/>
                        <a:gd name="connsiteX517" fmla="*/ 3018 w 1302778"/>
                        <a:gd name="connsiteY517" fmla="*/ 398440 h 882001"/>
                        <a:gd name="connsiteX518" fmla="*/ 1207 w 1302778"/>
                        <a:gd name="connsiteY518" fmla="*/ 397837 h 882001"/>
                        <a:gd name="connsiteX519" fmla="*/ 3018 w 1302778"/>
                        <a:gd name="connsiteY519" fmla="*/ 396629 h 882001"/>
                        <a:gd name="connsiteX520" fmla="*/ 4830 w 1302778"/>
                        <a:gd name="connsiteY520" fmla="*/ 397837 h 882001"/>
                        <a:gd name="connsiteX521" fmla="*/ 7848 w 1302778"/>
                        <a:gd name="connsiteY521" fmla="*/ 397837 h 882001"/>
                        <a:gd name="connsiteX522" fmla="*/ 7848 w 1302778"/>
                        <a:gd name="connsiteY522" fmla="*/ 396629 h 882001"/>
                        <a:gd name="connsiteX523" fmla="*/ 5433 w 1302778"/>
                        <a:gd name="connsiteY523" fmla="*/ 391196 h 882001"/>
                        <a:gd name="connsiteX524" fmla="*/ 4226 w 1302778"/>
                        <a:gd name="connsiteY524" fmla="*/ 388177 h 882001"/>
                        <a:gd name="connsiteX525" fmla="*/ 5433 w 1302778"/>
                        <a:gd name="connsiteY525" fmla="*/ 386970 h 882001"/>
                        <a:gd name="connsiteX526" fmla="*/ 5433 w 1302778"/>
                        <a:gd name="connsiteY526" fmla="*/ 389385 h 882001"/>
                        <a:gd name="connsiteX527" fmla="*/ 10263 w 1302778"/>
                        <a:gd name="connsiteY527" fmla="*/ 390592 h 882001"/>
                        <a:gd name="connsiteX528" fmla="*/ 12677 w 1302778"/>
                        <a:gd name="connsiteY528" fmla="*/ 391196 h 882001"/>
                        <a:gd name="connsiteX529" fmla="*/ 13281 w 1302778"/>
                        <a:gd name="connsiteY529" fmla="*/ 390592 h 882001"/>
                        <a:gd name="connsiteX530" fmla="*/ 11470 w 1302778"/>
                        <a:gd name="connsiteY530" fmla="*/ 383348 h 882001"/>
                        <a:gd name="connsiteX531" fmla="*/ 13885 w 1302778"/>
                        <a:gd name="connsiteY531" fmla="*/ 384555 h 882001"/>
                        <a:gd name="connsiteX532" fmla="*/ 17507 w 1302778"/>
                        <a:gd name="connsiteY532" fmla="*/ 381537 h 882001"/>
                        <a:gd name="connsiteX533" fmla="*/ 18111 w 1302778"/>
                        <a:gd name="connsiteY533" fmla="*/ 376103 h 882001"/>
                        <a:gd name="connsiteX534" fmla="*/ 27166 w 1302778"/>
                        <a:gd name="connsiteY534" fmla="*/ 373085 h 882001"/>
                        <a:gd name="connsiteX535" fmla="*/ 33203 w 1302778"/>
                        <a:gd name="connsiteY535" fmla="*/ 369463 h 882001"/>
                        <a:gd name="connsiteX536" fmla="*/ 30788 w 1302778"/>
                        <a:gd name="connsiteY536" fmla="*/ 363426 h 882001"/>
                        <a:gd name="connsiteX537" fmla="*/ 33203 w 1302778"/>
                        <a:gd name="connsiteY537" fmla="*/ 357993 h 882001"/>
                        <a:gd name="connsiteX538" fmla="*/ 35618 w 1302778"/>
                        <a:gd name="connsiteY538" fmla="*/ 354370 h 882001"/>
                        <a:gd name="connsiteX539" fmla="*/ 36222 w 1302778"/>
                        <a:gd name="connsiteY539" fmla="*/ 350748 h 882001"/>
                        <a:gd name="connsiteX540" fmla="*/ 32600 w 1302778"/>
                        <a:gd name="connsiteY540" fmla="*/ 345315 h 882001"/>
                        <a:gd name="connsiteX541" fmla="*/ 32600 w 1302778"/>
                        <a:gd name="connsiteY541" fmla="*/ 337467 h 882001"/>
                        <a:gd name="connsiteX542" fmla="*/ 34411 w 1302778"/>
                        <a:gd name="connsiteY542" fmla="*/ 335656 h 882001"/>
                        <a:gd name="connsiteX543" fmla="*/ 35014 w 1302778"/>
                        <a:gd name="connsiteY543" fmla="*/ 326600 h 882001"/>
                        <a:gd name="connsiteX544" fmla="*/ 37429 w 1302778"/>
                        <a:gd name="connsiteY544" fmla="*/ 322978 h 882001"/>
                        <a:gd name="connsiteX545" fmla="*/ 37429 w 1302778"/>
                        <a:gd name="connsiteY545" fmla="*/ 316337 h 882001"/>
                        <a:gd name="connsiteX546" fmla="*/ 34411 w 1302778"/>
                        <a:gd name="connsiteY546" fmla="*/ 316337 h 882001"/>
                        <a:gd name="connsiteX547" fmla="*/ 33203 w 1302778"/>
                        <a:gd name="connsiteY547" fmla="*/ 312112 h 882001"/>
                        <a:gd name="connsiteX548" fmla="*/ 36825 w 1302778"/>
                        <a:gd name="connsiteY548" fmla="*/ 309697 h 882001"/>
                        <a:gd name="connsiteX549" fmla="*/ 35618 w 1302778"/>
                        <a:gd name="connsiteY549" fmla="*/ 306678 h 882001"/>
                        <a:gd name="connsiteX550" fmla="*/ 36222 w 1302778"/>
                        <a:gd name="connsiteY550" fmla="*/ 300038 h 882001"/>
                        <a:gd name="connsiteX551" fmla="*/ 33203 w 1302778"/>
                        <a:gd name="connsiteY551" fmla="*/ 295812 h 882001"/>
                        <a:gd name="connsiteX552" fmla="*/ 34411 w 1302778"/>
                        <a:gd name="connsiteY552" fmla="*/ 287964 h 882001"/>
                        <a:gd name="connsiteX553" fmla="*/ 39844 w 1302778"/>
                        <a:gd name="connsiteY553" fmla="*/ 290982 h 882001"/>
                        <a:gd name="connsiteX554" fmla="*/ 54333 w 1302778"/>
                        <a:gd name="connsiteY554" fmla="*/ 290982 h 882001"/>
                        <a:gd name="connsiteX555" fmla="*/ 63388 w 1302778"/>
                        <a:gd name="connsiteY555" fmla="*/ 288567 h 882001"/>
                        <a:gd name="connsiteX556" fmla="*/ 74255 w 1302778"/>
                        <a:gd name="connsiteY556" fmla="*/ 289775 h 882001"/>
                        <a:gd name="connsiteX557" fmla="*/ 89347 w 1302778"/>
                        <a:gd name="connsiteY557" fmla="*/ 284945 h 882001"/>
                        <a:gd name="connsiteX558" fmla="*/ 101421 w 1302778"/>
                        <a:gd name="connsiteY558" fmla="*/ 280116 h 882001"/>
                        <a:gd name="connsiteX559" fmla="*/ 100214 w 1302778"/>
                        <a:gd name="connsiteY559" fmla="*/ 272267 h 882001"/>
                        <a:gd name="connsiteX560" fmla="*/ 103232 w 1302778"/>
                        <a:gd name="connsiteY560" fmla="*/ 265627 h 882001"/>
                        <a:gd name="connsiteX561" fmla="*/ 109269 w 1302778"/>
                        <a:gd name="connsiteY561" fmla="*/ 260194 h 882001"/>
                        <a:gd name="connsiteX562" fmla="*/ 117117 w 1302778"/>
                        <a:gd name="connsiteY562" fmla="*/ 260797 h 882001"/>
                        <a:gd name="connsiteX563" fmla="*/ 122550 w 1302778"/>
                        <a:gd name="connsiteY563" fmla="*/ 262005 h 882001"/>
                        <a:gd name="connsiteX564" fmla="*/ 126776 w 1302778"/>
                        <a:gd name="connsiteY564" fmla="*/ 261401 h 882001"/>
                        <a:gd name="connsiteX565" fmla="*/ 134021 w 1302778"/>
                        <a:gd name="connsiteY565" fmla="*/ 255968 h 882001"/>
                        <a:gd name="connsiteX566" fmla="*/ 135832 w 1302778"/>
                        <a:gd name="connsiteY566" fmla="*/ 251138 h 882001"/>
                        <a:gd name="connsiteX567" fmla="*/ 147302 w 1302778"/>
                        <a:gd name="connsiteY567" fmla="*/ 249931 h 882001"/>
                        <a:gd name="connsiteX568" fmla="*/ 149717 w 1302778"/>
                        <a:gd name="connsiteY568" fmla="*/ 250534 h 882001"/>
                        <a:gd name="connsiteX569" fmla="*/ 156358 w 1302778"/>
                        <a:gd name="connsiteY569" fmla="*/ 256571 h 882001"/>
                        <a:gd name="connsiteX570" fmla="*/ 179298 w 1302778"/>
                        <a:gd name="connsiteY570" fmla="*/ 273475 h 882001"/>
                        <a:gd name="connsiteX571" fmla="*/ 192580 w 1302778"/>
                        <a:gd name="connsiteY571" fmla="*/ 275286 h 882001"/>
                        <a:gd name="connsiteX572" fmla="*/ 196805 w 1302778"/>
                        <a:gd name="connsiteY572" fmla="*/ 279512 h 882001"/>
                        <a:gd name="connsiteX573" fmla="*/ 202842 w 1302778"/>
                        <a:gd name="connsiteY573" fmla="*/ 277701 h 882001"/>
                        <a:gd name="connsiteX574" fmla="*/ 207068 w 1302778"/>
                        <a:gd name="connsiteY574" fmla="*/ 280719 h 882001"/>
                        <a:gd name="connsiteX575" fmla="*/ 214313 w 1302778"/>
                        <a:gd name="connsiteY575" fmla="*/ 280719 h 882001"/>
                        <a:gd name="connsiteX576" fmla="*/ 215520 w 1302778"/>
                        <a:gd name="connsiteY576" fmla="*/ 278908 h 882001"/>
                        <a:gd name="connsiteX577" fmla="*/ 228197 w 1302778"/>
                        <a:gd name="connsiteY577" fmla="*/ 279512 h 882001"/>
                        <a:gd name="connsiteX578" fmla="*/ 242082 w 1302778"/>
                        <a:gd name="connsiteY578" fmla="*/ 278304 h 882001"/>
                        <a:gd name="connsiteX579" fmla="*/ 247516 w 1302778"/>
                        <a:gd name="connsiteY579" fmla="*/ 278304 h 882001"/>
                        <a:gd name="connsiteX580" fmla="*/ 268042 w 1302778"/>
                        <a:gd name="connsiteY580" fmla="*/ 275890 h 882001"/>
                        <a:gd name="connsiteX581" fmla="*/ 280116 w 1302778"/>
                        <a:gd name="connsiteY581" fmla="*/ 278304 h 882001"/>
                        <a:gd name="connsiteX582" fmla="*/ 287360 w 1302778"/>
                        <a:gd name="connsiteY582" fmla="*/ 269249 h 882001"/>
                        <a:gd name="connsiteX583" fmla="*/ 295812 w 1302778"/>
                        <a:gd name="connsiteY583" fmla="*/ 271664 h 882001"/>
                        <a:gd name="connsiteX584" fmla="*/ 306075 w 1302778"/>
                        <a:gd name="connsiteY584" fmla="*/ 271060 h 882001"/>
                        <a:gd name="connsiteX585" fmla="*/ 322978 w 1302778"/>
                        <a:gd name="connsiteY585" fmla="*/ 272267 h 882001"/>
                        <a:gd name="connsiteX586" fmla="*/ 329619 w 1302778"/>
                        <a:gd name="connsiteY586" fmla="*/ 277097 h 882001"/>
                        <a:gd name="connsiteX587" fmla="*/ 338070 w 1302778"/>
                        <a:gd name="connsiteY587" fmla="*/ 278304 h 882001"/>
                        <a:gd name="connsiteX588" fmla="*/ 347126 w 1302778"/>
                        <a:gd name="connsiteY588" fmla="*/ 272871 h 882001"/>
                        <a:gd name="connsiteX589" fmla="*/ 351955 w 1302778"/>
                        <a:gd name="connsiteY589" fmla="*/ 265023 h 882001"/>
                        <a:gd name="connsiteX590" fmla="*/ 353163 w 1302778"/>
                        <a:gd name="connsiteY590" fmla="*/ 265023 h 882001"/>
                        <a:gd name="connsiteX591" fmla="*/ 367652 w 1302778"/>
                        <a:gd name="connsiteY591" fmla="*/ 275286 h 882001"/>
                        <a:gd name="connsiteX592" fmla="*/ 370670 w 1302778"/>
                        <a:gd name="connsiteY592" fmla="*/ 275890 h 882001"/>
                        <a:gd name="connsiteX593" fmla="*/ 390592 w 1302778"/>
                        <a:gd name="connsiteY593" fmla="*/ 272267 h 882001"/>
                        <a:gd name="connsiteX594" fmla="*/ 397837 w 1302778"/>
                        <a:gd name="connsiteY594" fmla="*/ 268645 h 882001"/>
                        <a:gd name="connsiteX595" fmla="*/ 408703 w 1302778"/>
                        <a:gd name="connsiteY595" fmla="*/ 272267 h 882001"/>
                        <a:gd name="connsiteX596" fmla="*/ 412929 w 1302778"/>
                        <a:gd name="connsiteY596" fmla="*/ 270456 h 882001"/>
                        <a:gd name="connsiteX597" fmla="*/ 418966 w 1302778"/>
                        <a:gd name="connsiteY597" fmla="*/ 270456 h 882001"/>
                        <a:gd name="connsiteX598" fmla="*/ 434058 w 1302778"/>
                        <a:gd name="connsiteY598" fmla="*/ 261401 h 882001"/>
                        <a:gd name="connsiteX599" fmla="*/ 440699 w 1302778"/>
                        <a:gd name="connsiteY599" fmla="*/ 255968 h 882001"/>
                        <a:gd name="connsiteX600" fmla="*/ 444925 w 1302778"/>
                        <a:gd name="connsiteY600" fmla="*/ 247516 h 882001"/>
                        <a:gd name="connsiteX601" fmla="*/ 453980 w 1302778"/>
                        <a:gd name="connsiteY601" fmla="*/ 246309 h 882001"/>
                        <a:gd name="connsiteX602" fmla="*/ 465450 w 1302778"/>
                        <a:gd name="connsiteY602" fmla="*/ 252949 h 882001"/>
                        <a:gd name="connsiteX603" fmla="*/ 472091 w 1302778"/>
                        <a:gd name="connsiteY603" fmla="*/ 260194 h 882001"/>
                        <a:gd name="connsiteX604" fmla="*/ 478732 w 1302778"/>
                        <a:gd name="connsiteY604" fmla="*/ 261401 h 882001"/>
                        <a:gd name="connsiteX605" fmla="*/ 486580 w 1302778"/>
                        <a:gd name="connsiteY605" fmla="*/ 262608 h 882001"/>
                        <a:gd name="connsiteX606" fmla="*/ 495032 w 1302778"/>
                        <a:gd name="connsiteY606" fmla="*/ 257779 h 882001"/>
                        <a:gd name="connsiteX607" fmla="*/ 497447 w 1302778"/>
                        <a:gd name="connsiteY607" fmla="*/ 251742 h 882001"/>
                        <a:gd name="connsiteX608" fmla="*/ 499861 w 1302778"/>
                        <a:gd name="connsiteY608" fmla="*/ 252346 h 882001"/>
                        <a:gd name="connsiteX609" fmla="*/ 515558 w 1302778"/>
                        <a:gd name="connsiteY609" fmla="*/ 252346 h 882001"/>
                        <a:gd name="connsiteX610" fmla="*/ 527632 w 1302778"/>
                        <a:gd name="connsiteY610" fmla="*/ 247516 h 882001"/>
                        <a:gd name="connsiteX611" fmla="*/ 531857 w 1302778"/>
                        <a:gd name="connsiteY611" fmla="*/ 249931 h 882001"/>
                        <a:gd name="connsiteX612" fmla="*/ 537894 w 1302778"/>
                        <a:gd name="connsiteY612" fmla="*/ 248120 h 882001"/>
                        <a:gd name="connsiteX613" fmla="*/ 537291 w 1302778"/>
                        <a:gd name="connsiteY613" fmla="*/ 244497 h 882001"/>
                        <a:gd name="connsiteX614" fmla="*/ 548157 w 1302778"/>
                        <a:gd name="connsiteY614" fmla="*/ 242083 h 882001"/>
                        <a:gd name="connsiteX615" fmla="*/ 557816 w 1302778"/>
                        <a:gd name="connsiteY615" fmla="*/ 244497 h 882001"/>
                        <a:gd name="connsiteX616" fmla="*/ 560231 w 1302778"/>
                        <a:gd name="connsiteY616" fmla="*/ 240272 h 882001"/>
                        <a:gd name="connsiteX617" fmla="*/ 562646 w 1302778"/>
                        <a:gd name="connsiteY617" fmla="*/ 240272 h 882001"/>
                        <a:gd name="connsiteX618" fmla="*/ 566872 w 1302778"/>
                        <a:gd name="connsiteY618" fmla="*/ 236046 h 882001"/>
                        <a:gd name="connsiteX619" fmla="*/ 578946 w 1302778"/>
                        <a:gd name="connsiteY619" fmla="*/ 234838 h 882001"/>
                        <a:gd name="connsiteX620" fmla="*/ 589208 w 1302778"/>
                        <a:gd name="connsiteY620" fmla="*/ 236649 h 882001"/>
                        <a:gd name="connsiteX621" fmla="*/ 595849 w 1302778"/>
                        <a:gd name="connsiteY621" fmla="*/ 236046 h 882001"/>
                        <a:gd name="connsiteX622" fmla="*/ 607923 w 1302778"/>
                        <a:gd name="connsiteY622" fmla="*/ 230009 h 882001"/>
                        <a:gd name="connsiteX623" fmla="*/ 607923 w 1302778"/>
                        <a:gd name="connsiteY623" fmla="*/ 224575 h 882001"/>
                        <a:gd name="connsiteX624" fmla="*/ 610942 w 1302778"/>
                        <a:gd name="connsiteY624" fmla="*/ 218538 h 882001"/>
                        <a:gd name="connsiteX625" fmla="*/ 622412 w 1302778"/>
                        <a:gd name="connsiteY625" fmla="*/ 220953 h 882001"/>
                        <a:gd name="connsiteX626" fmla="*/ 633882 w 1302778"/>
                        <a:gd name="connsiteY626" fmla="*/ 219746 h 882001"/>
                        <a:gd name="connsiteX627" fmla="*/ 647767 w 1302778"/>
                        <a:gd name="connsiteY627" fmla="*/ 223972 h 882001"/>
                        <a:gd name="connsiteX628" fmla="*/ 655011 w 1302778"/>
                        <a:gd name="connsiteY628" fmla="*/ 225179 h 882001"/>
                        <a:gd name="connsiteX629" fmla="*/ 664067 w 1302778"/>
                        <a:gd name="connsiteY629" fmla="*/ 230612 h 882001"/>
                        <a:gd name="connsiteX630" fmla="*/ 664067 w 1302778"/>
                        <a:gd name="connsiteY630" fmla="*/ 235442 h 882001"/>
                        <a:gd name="connsiteX631" fmla="*/ 680970 w 1302778"/>
                        <a:gd name="connsiteY631" fmla="*/ 243290 h 882001"/>
                        <a:gd name="connsiteX632" fmla="*/ 685196 w 1302778"/>
                        <a:gd name="connsiteY632" fmla="*/ 246309 h 882001"/>
                        <a:gd name="connsiteX633" fmla="*/ 695459 w 1302778"/>
                        <a:gd name="connsiteY633" fmla="*/ 244497 h 882001"/>
                        <a:gd name="connsiteX634" fmla="*/ 700289 w 1302778"/>
                        <a:gd name="connsiteY634" fmla="*/ 246912 h 882001"/>
                        <a:gd name="connsiteX635" fmla="*/ 703911 w 1302778"/>
                        <a:gd name="connsiteY635" fmla="*/ 243894 h 882001"/>
                        <a:gd name="connsiteX636" fmla="*/ 719003 w 1302778"/>
                        <a:gd name="connsiteY636" fmla="*/ 241479 h 882001"/>
                        <a:gd name="connsiteX637" fmla="*/ 726852 w 1302778"/>
                        <a:gd name="connsiteY637" fmla="*/ 239064 h 882001"/>
                        <a:gd name="connsiteX638" fmla="*/ 736511 w 1302778"/>
                        <a:gd name="connsiteY638" fmla="*/ 237253 h 882001"/>
                        <a:gd name="connsiteX639" fmla="*/ 752811 w 1302778"/>
                        <a:gd name="connsiteY639" fmla="*/ 235442 h 882001"/>
                        <a:gd name="connsiteX640" fmla="*/ 773336 w 1302778"/>
                        <a:gd name="connsiteY640" fmla="*/ 237857 h 882001"/>
                        <a:gd name="connsiteX641" fmla="*/ 777562 w 1302778"/>
                        <a:gd name="connsiteY641" fmla="*/ 241479 h 882001"/>
                        <a:gd name="connsiteX642" fmla="*/ 782391 w 1302778"/>
                        <a:gd name="connsiteY642" fmla="*/ 241479 h 882001"/>
                        <a:gd name="connsiteX643" fmla="*/ 789636 w 1302778"/>
                        <a:gd name="connsiteY643" fmla="*/ 239064 h 882001"/>
                        <a:gd name="connsiteX644" fmla="*/ 801710 w 1302778"/>
                        <a:gd name="connsiteY644" fmla="*/ 237857 h 882001"/>
                        <a:gd name="connsiteX645" fmla="*/ 810162 w 1302778"/>
                        <a:gd name="connsiteY645" fmla="*/ 235442 h 882001"/>
                        <a:gd name="connsiteX646" fmla="*/ 820425 w 1302778"/>
                        <a:gd name="connsiteY646" fmla="*/ 233631 h 882001"/>
                        <a:gd name="connsiteX647" fmla="*/ 829480 w 1302778"/>
                        <a:gd name="connsiteY647" fmla="*/ 222764 h 882001"/>
                        <a:gd name="connsiteX648" fmla="*/ 839743 w 1302778"/>
                        <a:gd name="connsiteY648" fmla="*/ 217331 h 882001"/>
                        <a:gd name="connsiteX649" fmla="*/ 848195 w 1302778"/>
                        <a:gd name="connsiteY649" fmla="*/ 211294 h 882001"/>
                        <a:gd name="connsiteX650" fmla="*/ 853628 w 1302778"/>
                        <a:gd name="connsiteY650" fmla="*/ 208879 h 882001"/>
                        <a:gd name="connsiteX651" fmla="*/ 851817 w 1302778"/>
                        <a:gd name="connsiteY651" fmla="*/ 204050 h 882001"/>
                        <a:gd name="connsiteX652" fmla="*/ 851213 w 1302778"/>
                        <a:gd name="connsiteY652" fmla="*/ 199824 h 882001"/>
                        <a:gd name="connsiteX653" fmla="*/ 847591 w 1302778"/>
                        <a:gd name="connsiteY653" fmla="*/ 196202 h 882001"/>
                        <a:gd name="connsiteX654" fmla="*/ 847591 w 1302778"/>
                        <a:gd name="connsiteY654" fmla="*/ 192580 h 882001"/>
                        <a:gd name="connsiteX655" fmla="*/ 851817 w 1302778"/>
                        <a:gd name="connsiteY655" fmla="*/ 187750 h 882001"/>
                        <a:gd name="connsiteX656" fmla="*/ 854232 w 1302778"/>
                        <a:gd name="connsiteY656" fmla="*/ 187146 h 882001"/>
                        <a:gd name="connsiteX657" fmla="*/ 860269 w 1302778"/>
                        <a:gd name="connsiteY657" fmla="*/ 181109 h 882001"/>
                        <a:gd name="connsiteX658" fmla="*/ 866909 w 1302778"/>
                        <a:gd name="connsiteY658" fmla="*/ 171450 h 882001"/>
                        <a:gd name="connsiteX659" fmla="*/ 874757 w 1302778"/>
                        <a:gd name="connsiteY659" fmla="*/ 163602 h 882001"/>
                        <a:gd name="connsiteX660" fmla="*/ 878379 w 1302778"/>
                        <a:gd name="connsiteY660" fmla="*/ 158772 h 882001"/>
                        <a:gd name="connsiteX661" fmla="*/ 887435 w 1302778"/>
                        <a:gd name="connsiteY661" fmla="*/ 149717 h 882001"/>
                        <a:gd name="connsiteX662" fmla="*/ 900112 w 1302778"/>
                        <a:gd name="connsiteY662" fmla="*/ 143076 h 882001"/>
                        <a:gd name="connsiteX663" fmla="*/ 904942 w 1302778"/>
                        <a:gd name="connsiteY663" fmla="*/ 133417 h 882001"/>
                        <a:gd name="connsiteX664" fmla="*/ 920638 w 1302778"/>
                        <a:gd name="connsiteY664" fmla="*/ 118928 h 882001"/>
                        <a:gd name="connsiteX665" fmla="*/ 920035 w 1302778"/>
                        <a:gd name="connsiteY665" fmla="*/ 116514 h 882001"/>
                        <a:gd name="connsiteX666" fmla="*/ 927883 w 1302778"/>
                        <a:gd name="connsiteY666" fmla="*/ 111684 h 882001"/>
                        <a:gd name="connsiteX667" fmla="*/ 940560 w 1302778"/>
                        <a:gd name="connsiteY667" fmla="*/ 106251 h 882001"/>
                        <a:gd name="connsiteX668" fmla="*/ 940560 w 1302778"/>
                        <a:gd name="connsiteY668" fmla="*/ 97799 h 882001"/>
                        <a:gd name="connsiteX669" fmla="*/ 933920 w 1302778"/>
                        <a:gd name="connsiteY669" fmla="*/ 93573 h 882001"/>
                        <a:gd name="connsiteX670" fmla="*/ 933316 w 1302778"/>
                        <a:gd name="connsiteY670" fmla="*/ 87536 h 882001"/>
                        <a:gd name="connsiteX671" fmla="*/ 931505 w 1302778"/>
                        <a:gd name="connsiteY671" fmla="*/ 86933 h 882001"/>
                        <a:gd name="connsiteX672" fmla="*/ 935731 w 1302778"/>
                        <a:gd name="connsiteY672" fmla="*/ 80292 h 882001"/>
                        <a:gd name="connsiteX673" fmla="*/ 941768 w 1302778"/>
                        <a:gd name="connsiteY673" fmla="*/ 79688 h 882001"/>
                        <a:gd name="connsiteX674" fmla="*/ 939957 w 1302778"/>
                        <a:gd name="connsiteY674" fmla="*/ 84518 h 882001"/>
                        <a:gd name="connsiteX675" fmla="*/ 946597 w 1302778"/>
                        <a:gd name="connsiteY675" fmla="*/ 89951 h 882001"/>
                        <a:gd name="connsiteX676" fmla="*/ 952031 w 1302778"/>
                        <a:gd name="connsiteY676" fmla="*/ 90555 h 882001"/>
                        <a:gd name="connsiteX677" fmla="*/ 962897 w 1302778"/>
                        <a:gd name="connsiteY677" fmla="*/ 93573 h 882001"/>
                        <a:gd name="connsiteX678" fmla="*/ 967123 w 1302778"/>
                        <a:gd name="connsiteY678" fmla="*/ 90555 h 882001"/>
                        <a:gd name="connsiteX679" fmla="*/ 970745 w 1302778"/>
                        <a:gd name="connsiteY679" fmla="*/ 91158 h 882001"/>
                        <a:gd name="connsiteX680" fmla="*/ 974367 w 1302778"/>
                        <a:gd name="connsiteY680" fmla="*/ 87536 h 882001"/>
                        <a:gd name="connsiteX681" fmla="*/ 981008 w 1302778"/>
                        <a:gd name="connsiteY681" fmla="*/ 94781 h 882001"/>
                        <a:gd name="connsiteX682" fmla="*/ 990667 w 1302778"/>
                        <a:gd name="connsiteY682" fmla="*/ 92970 h 882001"/>
                        <a:gd name="connsiteX683" fmla="*/ 996100 w 1302778"/>
                        <a:gd name="connsiteY683" fmla="*/ 88744 h 882001"/>
                        <a:gd name="connsiteX684" fmla="*/ 1005759 w 1302778"/>
                        <a:gd name="connsiteY684" fmla="*/ 86329 h 882001"/>
                        <a:gd name="connsiteX685" fmla="*/ 1009382 w 1302778"/>
                        <a:gd name="connsiteY685" fmla="*/ 82707 h 882001"/>
                        <a:gd name="connsiteX686" fmla="*/ 1019041 w 1302778"/>
                        <a:gd name="connsiteY686" fmla="*/ 80896 h 882001"/>
                        <a:gd name="connsiteX687" fmla="*/ 1020852 w 1302778"/>
                        <a:gd name="connsiteY687" fmla="*/ 78481 h 882001"/>
                        <a:gd name="connsiteX688" fmla="*/ 1031115 w 1302778"/>
                        <a:gd name="connsiteY688" fmla="*/ 72444 h 882001"/>
                        <a:gd name="connsiteX689" fmla="*/ 1035944 w 1302778"/>
                        <a:gd name="connsiteY689" fmla="*/ 71840 h 882001"/>
                        <a:gd name="connsiteX690" fmla="*/ 1040774 w 1302778"/>
                        <a:gd name="connsiteY690" fmla="*/ 73047 h 882001"/>
                        <a:gd name="connsiteX691" fmla="*/ 1051641 w 1302778"/>
                        <a:gd name="connsiteY691" fmla="*/ 65199 h 882001"/>
                        <a:gd name="connsiteX692" fmla="*/ 1056470 w 1302778"/>
                        <a:gd name="connsiteY692" fmla="*/ 65803 h 882001"/>
                        <a:gd name="connsiteX693" fmla="*/ 1062507 w 1302778"/>
                        <a:gd name="connsiteY693" fmla="*/ 62181 h 882001"/>
                        <a:gd name="connsiteX694" fmla="*/ 1064922 w 1302778"/>
                        <a:gd name="connsiteY694" fmla="*/ 55540 h 882001"/>
                        <a:gd name="connsiteX695" fmla="*/ 1069752 w 1302778"/>
                        <a:gd name="connsiteY695" fmla="*/ 54936 h 882001"/>
                        <a:gd name="connsiteX696" fmla="*/ 1079411 w 1302778"/>
                        <a:gd name="connsiteY696" fmla="*/ 51314 h 882001"/>
                        <a:gd name="connsiteX697" fmla="*/ 1090881 w 1302778"/>
                        <a:gd name="connsiteY697" fmla="*/ 48296 h 882001"/>
                        <a:gd name="connsiteX698" fmla="*/ 1101747 w 1302778"/>
                        <a:gd name="connsiteY698" fmla="*/ 46485 h 882001"/>
                        <a:gd name="connsiteX699" fmla="*/ 1104162 w 1302778"/>
                        <a:gd name="connsiteY699" fmla="*/ 43466 h 882001"/>
                        <a:gd name="connsiteX700" fmla="*/ 1142195 w 1302778"/>
                        <a:gd name="connsiteY700" fmla="*/ 30185 h 882001"/>
                        <a:gd name="connsiteX701" fmla="*/ 1159099 w 1302778"/>
                        <a:gd name="connsiteY701" fmla="*/ 24752 h 882001"/>
                        <a:gd name="connsiteX702" fmla="*/ 1172984 w 1302778"/>
                        <a:gd name="connsiteY702" fmla="*/ 31392 h 882001"/>
                        <a:gd name="connsiteX703" fmla="*/ 1200150 w 1302778"/>
                        <a:gd name="connsiteY703" fmla="*/ 22337 h 882001"/>
                        <a:gd name="connsiteX704" fmla="*/ 1205583 w 1302778"/>
                        <a:gd name="connsiteY704" fmla="*/ 15092 h 882001"/>
                        <a:gd name="connsiteX705" fmla="*/ 1209809 w 1302778"/>
                        <a:gd name="connsiteY705" fmla="*/ 12678 h 882001"/>
                        <a:gd name="connsiteX706" fmla="*/ 1211620 w 1302778"/>
                        <a:gd name="connsiteY706" fmla="*/ 8452 h 882001"/>
                        <a:gd name="connsiteX707" fmla="*/ 1214639 w 1302778"/>
                        <a:gd name="connsiteY707" fmla="*/ 8452 h 882001"/>
                        <a:gd name="connsiteX708" fmla="*/ 1218865 w 1302778"/>
                        <a:gd name="connsiteY708" fmla="*/ 4830 h 882001"/>
                        <a:gd name="connsiteX709" fmla="*/ 1263538 w 1302778"/>
                        <a:gd name="connsiteY709" fmla="*/ 0 h 882001"/>
                        <a:gd name="connsiteX710" fmla="*/ 1294931 w 1302778"/>
                        <a:gd name="connsiteY710" fmla="*/ 2415 h 882001"/>
                        <a:gd name="connsiteX711" fmla="*/ 1290101 w 1302778"/>
                        <a:gd name="connsiteY711" fmla="*/ 8452 h 882001"/>
                        <a:gd name="connsiteX712" fmla="*/ 1290705 w 1302778"/>
                        <a:gd name="connsiteY712" fmla="*/ 12074 h 882001"/>
                        <a:gd name="connsiteX713" fmla="*/ 1284064 w 1302778"/>
                        <a:gd name="connsiteY713" fmla="*/ 21129 h 882001"/>
                        <a:gd name="connsiteX714" fmla="*/ 1274405 w 1302778"/>
                        <a:gd name="connsiteY714" fmla="*/ 31392 h 882001"/>
                        <a:gd name="connsiteX715" fmla="*/ 1268972 w 1302778"/>
                        <a:gd name="connsiteY715" fmla="*/ 33203 h 882001"/>
                        <a:gd name="connsiteX716" fmla="*/ 1263538 w 1302778"/>
                        <a:gd name="connsiteY716" fmla="*/ 39240 h 882001"/>
                        <a:gd name="connsiteX717" fmla="*/ 1258709 w 1302778"/>
                        <a:gd name="connsiteY717" fmla="*/ 47088 h 882001"/>
                        <a:gd name="connsiteX718" fmla="*/ 1254483 w 1302778"/>
                        <a:gd name="connsiteY718" fmla="*/ 51314 h 882001"/>
                        <a:gd name="connsiteX719" fmla="*/ 1255690 w 1302778"/>
                        <a:gd name="connsiteY719" fmla="*/ 54936 h 882001"/>
                        <a:gd name="connsiteX720" fmla="*/ 1249653 w 1302778"/>
                        <a:gd name="connsiteY720" fmla="*/ 57351 h 882001"/>
                        <a:gd name="connsiteX721" fmla="*/ 1252672 w 1302778"/>
                        <a:gd name="connsiteY721" fmla="*/ 59766 h 882001"/>
                        <a:gd name="connsiteX722" fmla="*/ 1252672 w 1302778"/>
                        <a:gd name="connsiteY722" fmla="*/ 64596 h 882001"/>
                        <a:gd name="connsiteX723" fmla="*/ 1256898 w 1302778"/>
                        <a:gd name="connsiteY723" fmla="*/ 66407 h 882001"/>
                        <a:gd name="connsiteX724" fmla="*/ 1254483 w 1302778"/>
                        <a:gd name="connsiteY724" fmla="*/ 69425 h 882001"/>
                        <a:gd name="connsiteX725" fmla="*/ 1254483 w 1302778"/>
                        <a:gd name="connsiteY725" fmla="*/ 73651 h 882001"/>
                        <a:gd name="connsiteX726" fmla="*/ 1258709 w 1302778"/>
                        <a:gd name="connsiteY726" fmla="*/ 76670 h 882001"/>
                        <a:gd name="connsiteX727" fmla="*/ 1255690 w 1302778"/>
                        <a:gd name="connsiteY727" fmla="*/ 80292 h 882001"/>
                        <a:gd name="connsiteX728" fmla="*/ 1258105 w 1302778"/>
                        <a:gd name="connsiteY728" fmla="*/ 86329 h 882001"/>
                        <a:gd name="connsiteX729" fmla="*/ 1263538 w 1302778"/>
                        <a:gd name="connsiteY729" fmla="*/ 87536 h 882001"/>
                        <a:gd name="connsiteX730" fmla="*/ 1262935 w 1302778"/>
                        <a:gd name="connsiteY730" fmla="*/ 92366 h 882001"/>
                        <a:gd name="connsiteX731" fmla="*/ 1271386 w 1302778"/>
                        <a:gd name="connsiteY731" fmla="*/ 99006 h 882001"/>
                        <a:gd name="connsiteX732" fmla="*/ 1275009 w 1302778"/>
                        <a:gd name="connsiteY732" fmla="*/ 99006 h 882001"/>
                        <a:gd name="connsiteX733" fmla="*/ 1275009 w 1302778"/>
                        <a:gd name="connsiteY733" fmla="*/ 111080 h 882001"/>
                        <a:gd name="connsiteX734" fmla="*/ 1274405 w 1302778"/>
                        <a:gd name="connsiteY734" fmla="*/ 117721 h 882001"/>
                        <a:gd name="connsiteX735" fmla="*/ 1270783 w 1302778"/>
                        <a:gd name="connsiteY735" fmla="*/ 120136 h 882001"/>
                        <a:gd name="connsiteX736" fmla="*/ 1268972 w 1302778"/>
                        <a:gd name="connsiteY736" fmla="*/ 127380 h 882001"/>
                        <a:gd name="connsiteX737" fmla="*/ 1271990 w 1302778"/>
                        <a:gd name="connsiteY737" fmla="*/ 127984 h 882001"/>
                        <a:gd name="connsiteX738" fmla="*/ 1275612 w 1302778"/>
                        <a:gd name="connsiteY738" fmla="*/ 124362 h 882001"/>
                        <a:gd name="connsiteX739" fmla="*/ 1279235 w 1302778"/>
                        <a:gd name="connsiteY739" fmla="*/ 131606 h 882001"/>
                        <a:gd name="connsiteX740" fmla="*/ 1281649 w 1302778"/>
                        <a:gd name="connsiteY740" fmla="*/ 124965 h 882001"/>
                        <a:gd name="connsiteX741" fmla="*/ 1285875 w 1302778"/>
                        <a:gd name="connsiteY741" fmla="*/ 123758 h 882001"/>
                        <a:gd name="connsiteX742" fmla="*/ 1294327 w 1302778"/>
                        <a:gd name="connsiteY742" fmla="*/ 126173 h 882001"/>
                        <a:gd name="connsiteX743" fmla="*/ 1299760 w 1302778"/>
                        <a:gd name="connsiteY743" fmla="*/ 133417 h 882001"/>
                        <a:gd name="connsiteX744" fmla="*/ 1302779 w 1302778"/>
                        <a:gd name="connsiteY744" fmla="*/ 140058 h 882001"/>
                        <a:gd name="connsiteX745" fmla="*/ 1298553 w 1302778"/>
                        <a:gd name="connsiteY745" fmla="*/ 145491 h 882001"/>
                        <a:gd name="connsiteX746" fmla="*/ 1293723 w 1302778"/>
                        <a:gd name="connsiteY746" fmla="*/ 149113 h 882001"/>
                        <a:gd name="connsiteX747" fmla="*/ 1291912 w 1302778"/>
                        <a:gd name="connsiteY747" fmla="*/ 153943 h 882001"/>
                        <a:gd name="connsiteX748" fmla="*/ 1280442 w 1302778"/>
                        <a:gd name="connsiteY748" fmla="*/ 159376 h 882001"/>
                        <a:gd name="connsiteX749" fmla="*/ 1278631 w 1302778"/>
                        <a:gd name="connsiteY749" fmla="*/ 166017 h 882001"/>
                        <a:gd name="connsiteX750" fmla="*/ 1273198 w 1302778"/>
                        <a:gd name="connsiteY750" fmla="*/ 165413 h 882001"/>
                        <a:gd name="connsiteX751" fmla="*/ 1270783 w 1302778"/>
                        <a:gd name="connsiteY751" fmla="*/ 158772 h 882001"/>
                        <a:gd name="connsiteX752" fmla="*/ 1260520 w 1302778"/>
                        <a:gd name="connsiteY752" fmla="*/ 162395 h 882001"/>
                        <a:gd name="connsiteX753" fmla="*/ 1255087 w 1302778"/>
                        <a:gd name="connsiteY753" fmla="*/ 162395 h 882001"/>
                        <a:gd name="connsiteX754" fmla="*/ 1244220 w 1302778"/>
                        <a:gd name="connsiteY754" fmla="*/ 165413 h 882001"/>
                        <a:gd name="connsiteX755" fmla="*/ 1243013 w 1302778"/>
                        <a:gd name="connsiteY755" fmla="*/ 167224 h 882001"/>
                        <a:gd name="connsiteX756" fmla="*/ 1234561 w 1302778"/>
                        <a:gd name="connsiteY756" fmla="*/ 167828 h 882001"/>
                        <a:gd name="connsiteX757" fmla="*/ 1224902 w 1302778"/>
                        <a:gd name="connsiteY757" fmla="*/ 172054 h 882001"/>
                        <a:gd name="connsiteX758" fmla="*/ 1215242 w 1302778"/>
                        <a:gd name="connsiteY758" fmla="*/ 173865 h 882001"/>
                        <a:gd name="connsiteX759" fmla="*/ 1212224 w 1302778"/>
                        <a:gd name="connsiteY759" fmla="*/ 169035 h 882001"/>
                        <a:gd name="connsiteX760" fmla="*/ 1203772 w 1302778"/>
                        <a:gd name="connsiteY760" fmla="*/ 164206 h 882001"/>
                        <a:gd name="connsiteX761" fmla="*/ 1194113 w 1302778"/>
                        <a:gd name="connsiteY761" fmla="*/ 170243 h 882001"/>
                        <a:gd name="connsiteX762" fmla="*/ 1188076 w 1302778"/>
                        <a:gd name="connsiteY762" fmla="*/ 178694 h 882001"/>
                        <a:gd name="connsiteX763" fmla="*/ 1190491 w 1302778"/>
                        <a:gd name="connsiteY763" fmla="*/ 182920 h 882001"/>
                        <a:gd name="connsiteX764" fmla="*/ 1189887 w 1302778"/>
                        <a:gd name="connsiteY764" fmla="*/ 191372 h 882001"/>
                        <a:gd name="connsiteX765" fmla="*/ 1188076 w 1302778"/>
                        <a:gd name="connsiteY765" fmla="*/ 195598 h 882001"/>
                        <a:gd name="connsiteX766" fmla="*/ 1180228 w 1302778"/>
                        <a:gd name="connsiteY766" fmla="*/ 196805 h 882001"/>
                        <a:gd name="connsiteX767" fmla="*/ 1177210 w 1302778"/>
                        <a:gd name="connsiteY767" fmla="*/ 199824 h 882001"/>
                        <a:gd name="connsiteX768" fmla="*/ 1169362 w 1302778"/>
                        <a:gd name="connsiteY768" fmla="*/ 201031 h 882001"/>
                        <a:gd name="connsiteX769" fmla="*/ 1157288 w 1302778"/>
                        <a:gd name="connsiteY769" fmla="*/ 208276 h 882001"/>
                        <a:gd name="connsiteX770" fmla="*/ 1150647 w 1302778"/>
                        <a:gd name="connsiteY770" fmla="*/ 214313 h 882001"/>
                        <a:gd name="connsiteX771" fmla="*/ 1150647 w 1302778"/>
                        <a:gd name="connsiteY771" fmla="*/ 215520 h 882001"/>
                        <a:gd name="connsiteX772" fmla="*/ 1144610 w 1302778"/>
                        <a:gd name="connsiteY772" fmla="*/ 220349 h 882001"/>
                        <a:gd name="connsiteX773" fmla="*/ 1142799 w 1302778"/>
                        <a:gd name="connsiteY773" fmla="*/ 217331 h 882001"/>
                        <a:gd name="connsiteX774" fmla="*/ 1137366 w 1302778"/>
                        <a:gd name="connsiteY774" fmla="*/ 219142 h 882001"/>
                        <a:gd name="connsiteX775" fmla="*/ 1133743 w 1302778"/>
                        <a:gd name="connsiteY775" fmla="*/ 217331 h 88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Lst>
                      <a:rect l="l" t="t" r="r" b="b"/>
                      <a:pathLst>
                        <a:path w="1302778" h="882001">
                          <a:moveTo>
                            <a:pt x="36222" y="563250"/>
                          </a:moveTo>
                          <a:lnTo>
                            <a:pt x="37429" y="565664"/>
                          </a:lnTo>
                          <a:lnTo>
                            <a:pt x="36825" y="568683"/>
                          </a:lnTo>
                          <a:lnTo>
                            <a:pt x="38033" y="574720"/>
                          </a:lnTo>
                          <a:lnTo>
                            <a:pt x="35618" y="577135"/>
                          </a:lnTo>
                          <a:lnTo>
                            <a:pt x="33203" y="577738"/>
                          </a:lnTo>
                          <a:lnTo>
                            <a:pt x="34411" y="568079"/>
                          </a:lnTo>
                          <a:lnTo>
                            <a:pt x="36222" y="563250"/>
                          </a:lnTo>
                          <a:close/>
                          <a:moveTo>
                            <a:pt x="1133743" y="217331"/>
                          </a:moveTo>
                          <a:lnTo>
                            <a:pt x="1125292" y="225783"/>
                          </a:lnTo>
                          <a:lnTo>
                            <a:pt x="1117443" y="231216"/>
                          </a:lnTo>
                          <a:lnTo>
                            <a:pt x="1116236" y="234838"/>
                          </a:lnTo>
                          <a:lnTo>
                            <a:pt x="1111406" y="237857"/>
                          </a:lnTo>
                          <a:lnTo>
                            <a:pt x="1101144" y="241479"/>
                          </a:lnTo>
                          <a:lnTo>
                            <a:pt x="1098125" y="244497"/>
                          </a:lnTo>
                          <a:lnTo>
                            <a:pt x="1090881" y="246309"/>
                          </a:lnTo>
                          <a:lnTo>
                            <a:pt x="1084844" y="240272"/>
                          </a:lnTo>
                          <a:lnTo>
                            <a:pt x="1080015" y="241479"/>
                          </a:lnTo>
                          <a:lnTo>
                            <a:pt x="1075789" y="240272"/>
                          </a:lnTo>
                          <a:lnTo>
                            <a:pt x="1070355" y="242686"/>
                          </a:lnTo>
                          <a:lnTo>
                            <a:pt x="1066733" y="246912"/>
                          </a:lnTo>
                          <a:lnTo>
                            <a:pt x="1063111" y="254760"/>
                          </a:lnTo>
                          <a:lnTo>
                            <a:pt x="1056470" y="260797"/>
                          </a:lnTo>
                          <a:lnTo>
                            <a:pt x="1055263" y="267438"/>
                          </a:lnTo>
                          <a:lnTo>
                            <a:pt x="1052848" y="272267"/>
                          </a:lnTo>
                          <a:lnTo>
                            <a:pt x="1046811" y="274682"/>
                          </a:lnTo>
                          <a:lnTo>
                            <a:pt x="1043189" y="280116"/>
                          </a:lnTo>
                          <a:lnTo>
                            <a:pt x="1041378" y="277701"/>
                          </a:lnTo>
                          <a:lnTo>
                            <a:pt x="1038359" y="281927"/>
                          </a:lnTo>
                          <a:lnTo>
                            <a:pt x="1028700" y="289171"/>
                          </a:lnTo>
                          <a:lnTo>
                            <a:pt x="1022059" y="290982"/>
                          </a:lnTo>
                          <a:lnTo>
                            <a:pt x="1015419" y="291586"/>
                          </a:lnTo>
                          <a:lnTo>
                            <a:pt x="1013004" y="287360"/>
                          </a:lnTo>
                          <a:lnTo>
                            <a:pt x="1009985" y="290378"/>
                          </a:lnTo>
                          <a:lnTo>
                            <a:pt x="1009382" y="295812"/>
                          </a:lnTo>
                          <a:lnTo>
                            <a:pt x="999722" y="294001"/>
                          </a:lnTo>
                          <a:lnTo>
                            <a:pt x="994893" y="296415"/>
                          </a:lnTo>
                          <a:lnTo>
                            <a:pt x="993685" y="299434"/>
                          </a:lnTo>
                          <a:lnTo>
                            <a:pt x="990063" y="302452"/>
                          </a:lnTo>
                          <a:lnTo>
                            <a:pt x="984026" y="303660"/>
                          </a:lnTo>
                          <a:lnTo>
                            <a:pt x="981008" y="310301"/>
                          </a:lnTo>
                          <a:lnTo>
                            <a:pt x="971953" y="315734"/>
                          </a:lnTo>
                          <a:lnTo>
                            <a:pt x="971349" y="319356"/>
                          </a:lnTo>
                          <a:lnTo>
                            <a:pt x="973160" y="323582"/>
                          </a:lnTo>
                          <a:lnTo>
                            <a:pt x="968934" y="335656"/>
                          </a:lnTo>
                          <a:lnTo>
                            <a:pt x="965312" y="339882"/>
                          </a:lnTo>
                          <a:lnTo>
                            <a:pt x="959879" y="340485"/>
                          </a:lnTo>
                          <a:lnTo>
                            <a:pt x="959879" y="343504"/>
                          </a:lnTo>
                          <a:lnTo>
                            <a:pt x="954445" y="347126"/>
                          </a:lnTo>
                          <a:lnTo>
                            <a:pt x="952634" y="351352"/>
                          </a:lnTo>
                          <a:lnTo>
                            <a:pt x="947805" y="347126"/>
                          </a:lnTo>
                          <a:lnTo>
                            <a:pt x="946597" y="340485"/>
                          </a:lnTo>
                          <a:lnTo>
                            <a:pt x="945390" y="327808"/>
                          </a:lnTo>
                          <a:lnTo>
                            <a:pt x="941768" y="332637"/>
                          </a:lnTo>
                          <a:lnTo>
                            <a:pt x="936938" y="339882"/>
                          </a:lnTo>
                          <a:lnTo>
                            <a:pt x="930901" y="344711"/>
                          </a:lnTo>
                          <a:lnTo>
                            <a:pt x="929090" y="349541"/>
                          </a:lnTo>
                          <a:lnTo>
                            <a:pt x="926072" y="351956"/>
                          </a:lnTo>
                          <a:lnTo>
                            <a:pt x="923657" y="358596"/>
                          </a:lnTo>
                          <a:lnTo>
                            <a:pt x="924260" y="368255"/>
                          </a:lnTo>
                          <a:lnTo>
                            <a:pt x="921242" y="374896"/>
                          </a:lnTo>
                          <a:lnTo>
                            <a:pt x="921242" y="379726"/>
                          </a:lnTo>
                          <a:lnTo>
                            <a:pt x="915809" y="379122"/>
                          </a:lnTo>
                          <a:lnTo>
                            <a:pt x="909772" y="382744"/>
                          </a:lnTo>
                          <a:lnTo>
                            <a:pt x="908564" y="386366"/>
                          </a:lnTo>
                          <a:lnTo>
                            <a:pt x="901924" y="397837"/>
                          </a:lnTo>
                          <a:lnTo>
                            <a:pt x="898301" y="399044"/>
                          </a:lnTo>
                          <a:lnTo>
                            <a:pt x="895887" y="403874"/>
                          </a:lnTo>
                          <a:lnTo>
                            <a:pt x="894679" y="411118"/>
                          </a:lnTo>
                          <a:lnTo>
                            <a:pt x="889850" y="414740"/>
                          </a:lnTo>
                          <a:lnTo>
                            <a:pt x="887435" y="421381"/>
                          </a:lnTo>
                          <a:lnTo>
                            <a:pt x="888642" y="423796"/>
                          </a:lnTo>
                          <a:lnTo>
                            <a:pt x="884416" y="438284"/>
                          </a:lnTo>
                          <a:lnTo>
                            <a:pt x="885624" y="440699"/>
                          </a:lnTo>
                          <a:lnTo>
                            <a:pt x="880190" y="447943"/>
                          </a:lnTo>
                          <a:lnTo>
                            <a:pt x="878379" y="455791"/>
                          </a:lnTo>
                          <a:lnTo>
                            <a:pt x="878379" y="463640"/>
                          </a:lnTo>
                          <a:lnTo>
                            <a:pt x="880794" y="466658"/>
                          </a:lnTo>
                          <a:lnTo>
                            <a:pt x="883813" y="474506"/>
                          </a:lnTo>
                          <a:lnTo>
                            <a:pt x="878983" y="479336"/>
                          </a:lnTo>
                          <a:lnTo>
                            <a:pt x="869928" y="483561"/>
                          </a:lnTo>
                          <a:lnTo>
                            <a:pt x="865702" y="488391"/>
                          </a:lnTo>
                          <a:lnTo>
                            <a:pt x="863287" y="492617"/>
                          </a:lnTo>
                          <a:lnTo>
                            <a:pt x="856647" y="488995"/>
                          </a:lnTo>
                          <a:lnTo>
                            <a:pt x="851213" y="492617"/>
                          </a:lnTo>
                          <a:lnTo>
                            <a:pt x="850006" y="497447"/>
                          </a:lnTo>
                          <a:lnTo>
                            <a:pt x="845176" y="499861"/>
                          </a:lnTo>
                          <a:lnTo>
                            <a:pt x="842158" y="492617"/>
                          </a:lnTo>
                          <a:lnTo>
                            <a:pt x="845780" y="478128"/>
                          </a:lnTo>
                          <a:lnTo>
                            <a:pt x="843365" y="467262"/>
                          </a:lnTo>
                          <a:lnTo>
                            <a:pt x="839743" y="467865"/>
                          </a:lnTo>
                          <a:lnTo>
                            <a:pt x="836121" y="472091"/>
                          </a:lnTo>
                          <a:lnTo>
                            <a:pt x="822839" y="478128"/>
                          </a:lnTo>
                          <a:lnTo>
                            <a:pt x="823443" y="482958"/>
                          </a:lnTo>
                          <a:lnTo>
                            <a:pt x="827065" y="491410"/>
                          </a:lnTo>
                          <a:lnTo>
                            <a:pt x="822236" y="493824"/>
                          </a:lnTo>
                          <a:lnTo>
                            <a:pt x="821028" y="496843"/>
                          </a:lnTo>
                          <a:lnTo>
                            <a:pt x="814991" y="498050"/>
                          </a:lnTo>
                          <a:lnTo>
                            <a:pt x="810765" y="502276"/>
                          </a:lnTo>
                          <a:lnTo>
                            <a:pt x="809558" y="507709"/>
                          </a:lnTo>
                          <a:lnTo>
                            <a:pt x="801710" y="513143"/>
                          </a:lnTo>
                          <a:lnTo>
                            <a:pt x="793862" y="520387"/>
                          </a:lnTo>
                          <a:lnTo>
                            <a:pt x="793258" y="525820"/>
                          </a:lnTo>
                          <a:lnTo>
                            <a:pt x="788428" y="530046"/>
                          </a:lnTo>
                          <a:lnTo>
                            <a:pt x="781184" y="538498"/>
                          </a:lnTo>
                          <a:lnTo>
                            <a:pt x="776958" y="539102"/>
                          </a:lnTo>
                          <a:lnTo>
                            <a:pt x="767299" y="544535"/>
                          </a:lnTo>
                          <a:lnTo>
                            <a:pt x="764884" y="549968"/>
                          </a:lnTo>
                          <a:lnTo>
                            <a:pt x="761866" y="550572"/>
                          </a:lnTo>
                          <a:lnTo>
                            <a:pt x="758244" y="556005"/>
                          </a:lnTo>
                          <a:lnTo>
                            <a:pt x="752207" y="557816"/>
                          </a:lnTo>
                          <a:lnTo>
                            <a:pt x="749792" y="560835"/>
                          </a:lnTo>
                          <a:lnTo>
                            <a:pt x="755225" y="565664"/>
                          </a:lnTo>
                          <a:lnTo>
                            <a:pt x="757640" y="571701"/>
                          </a:lnTo>
                          <a:lnTo>
                            <a:pt x="761866" y="575324"/>
                          </a:lnTo>
                          <a:lnTo>
                            <a:pt x="761866" y="578946"/>
                          </a:lnTo>
                          <a:lnTo>
                            <a:pt x="767299" y="582568"/>
                          </a:lnTo>
                          <a:lnTo>
                            <a:pt x="770921" y="582568"/>
                          </a:lnTo>
                          <a:lnTo>
                            <a:pt x="775751" y="584983"/>
                          </a:lnTo>
                          <a:lnTo>
                            <a:pt x="776958" y="592227"/>
                          </a:lnTo>
                          <a:lnTo>
                            <a:pt x="779977" y="599471"/>
                          </a:lnTo>
                          <a:lnTo>
                            <a:pt x="774543" y="607319"/>
                          </a:lnTo>
                          <a:lnTo>
                            <a:pt x="775147" y="612149"/>
                          </a:lnTo>
                          <a:lnTo>
                            <a:pt x="778769" y="615771"/>
                          </a:lnTo>
                          <a:lnTo>
                            <a:pt x="776354" y="618790"/>
                          </a:lnTo>
                          <a:lnTo>
                            <a:pt x="772732" y="619393"/>
                          </a:lnTo>
                          <a:lnTo>
                            <a:pt x="764281" y="626034"/>
                          </a:lnTo>
                          <a:lnTo>
                            <a:pt x="761262" y="630864"/>
                          </a:lnTo>
                          <a:lnTo>
                            <a:pt x="761262" y="633279"/>
                          </a:lnTo>
                          <a:lnTo>
                            <a:pt x="754018" y="644749"/>
                          </a:lnTo>
                          <a:lnTo>
                            <a:pt x="752811" y="648371"/>
                          </a:lnTo>
                          <a:lnTo>
                            <a:pt x="753414" y="653200"/>
                          </a:lnTo>
                          <a:lnTo>
                            <a:pt x="750396" y="664067"/>
                          </a:lnTo>
                          <a:lnTo>
                            <a:pt x="747981" y="665274"/>
                          </a:lnTo>
                          <a:lnTo>
                            <a:pt x="742548" y="674934"/>
                          </a:lnTo>
                          <a:lnTo>
                            <a:pt x="736511" y="674934"/>
                          </a:lnTo>
                          <a:lnTo>
                            <a:pt x="732285" y="681574"/>
                          </a:lnTo>
                          <a:lnTo>
                            <a:pt x="732285" y="685196"/>
                          </a:lnTo>
                          <a:lnTo>
                            <a:pt x="735303" y="693648"/>
                          </a:lnTo>
                          <a:lnTo>
                            <a:pt x="734700" y="697270"/>
                          </a:lnTo>
                          <a:lnTo>
                            <a:pt x="731681" y="698478"/>
                          </a:lnTo>
                          <a:lnTo>
                            <a:pt x="733492" y="704515"/>
                          </a:lnTo>
                          <a:lnTo>
                            <a:pt x="729266" y="708741"/>
                          </a:lnTo>
                          <a:lnTo>
                            <a:pt x="729266" y="712363"/>
                          </a:lnTo>
                          <a:lnTo>
                            <a:pt x="721418" y="720815"/>
                          </a:lnTo>
                          <a:lnTo>
                            <a:pt x="720815" y="729870"/>
                          </a:lnTo>
                          <a:lnTo>
                            <a:pt x="713570" y="732889"/>
                          </a:lnTo>
                          <a:lnTo>
                            <a:pt x="708137" y="729870"/>
                          </a:lnTo>
                          <a:lnTo>
                            <a:pt x="704515" y="731077"/>
                          </a:lnTo>
                          <a:lnTo>
                            <a:pt x="699685" y="752207"/>
                          </a:lnTo>
                          <a:lnTo>
                            <a:pt x="701496" y="761866"/>
                          </a:lnTo>
                          <a:lnTo>
                            <a:pt x="698478" y="766092"/>
                          </a:lnTo>
                          <a:lnTo>
                            <a:pt x="699081" y="773940"/>
                          </a:lnTo>
                          <a:lnTo>
                            <a:pt x="696667" y="777562"/>
                          </a:lnTo>
                          <a:lnTo>
                            <a:pt x="701496" y="780581"/>
                          </a:lnTo>
                          <a:lnTo>
                            <a:pt x="691837" y="789032"/>
                          </a:lnTo>
                          <a:lnTo>
                            <a:pt x="692441" y="795069"/>
                          </a:lnTo>
                          <a:lnTo>
                            <a:pt x="688818" y="799899"/>
                          </a:lnTo>
                          <a:lnTo>
                            <a:pt x="691233" y="804728"/>
                          </a:lnTo>
                          <a:lnTo>
                            <a:pt x="688818" y="808351"/>
                          </a:lnTo>
                          <a:lnTo>
                            <a:pt x="687611" y="815595"/>
                          </a:lnTo>
                          <a:lnTo>
                            <a:pt x="689422" y="819821"/>
                          </a:lnTo>
                          <a:lnTo>
                            <a:pt x="681574" y="821632"/>
                          </a:lnTo>
                          <a:lnTo>
                            <a:pt x="677348" y="819821"/>
                          </a:lnTo>
                          <a:lnTo>
                            <a:pt x="673122" y="822839"/>
                          </a:lnTo>
                          <a:lnTo>
                            <a:pt x="668293" y="822839"/>
                          </a:lnTo>
                          <a:lnTo>
                            <a:pt x="662859" y="819217"/>
                          </a:lnTo>
                          <a:lnTo>
                            <a:pt x="661652" y="823443"/>
                          </a:lnTo>
                          <a:lnTo>
                            <a:pt x="657426" y="821632"/>
                          </a:lnTo>
                          <a:lnTo>
                            <a:pt x="653200" y="822236"/>
                          </a:lnTo>
                          <a:lnTo>
                            <a:pt x="649578" y="825858"/>
                          </a:lnTo>
                          <a:lnTo>
                            <a:pt x="641127" y="817406"/>
                          </a:lnTo>
                          <a:lnTo>
                            <a:pt x="632675" y="794466"/>
                          </a:lnTo>
                          <a:lnTo>
                            <a:pt x="625430" y="810162"/>
                          </a:lnTo>
                          <a:lnTo>
                            <a:pt x="622412" y="821028"/>
                          </a:lnTo>
                          <a:lnTo>
                            <a:pt x="617582" y="831895"/>
                          </a:lnTo>
                          <a:lnTo>
                            <a:pt x="610942" y="834913"/>
                          </a:lnTo>
                          <a:lnTo>
                            <a:pt x="607923" y="838536"/>
                          </a:lnTo>
                          <a:lnTo>
                            <a:pt x="604301" y="836724"/>
                          </a:lnTo>
                          <a:lnTo>
                            <a:pt x="603094" y="842158"/>
                          </a:lnTo>
                          <a:lnTo>
                            <a:pt x="603094" y="847591"/>
                          </a:lnTo>
                          <a:lnTo>
                            <a:pt x="601282" y="855439"/>
                          </a:lnTo>
                          <a:lnTo>
                            <a:pt x="596453" y="857250"/>
                          </a:lnTo>
                          <a:lnTo>
                            <a:pt x="588605" y="857250"/>
                          </a:lnTo>
                          <a:lnTo>
                            <a:pt x="588001" y="862080"/>
                          </a:lnTo>
                          <a:lnTo>
                            <a:pt x="584379" y="872946"/>
                          </a:lnTo>
                          <a:lnTo>
                            <a:pt x="580757" y="873550"/>
                          </a:lnTo>
                          <a:lnTo>
                            <a:pt x="580153" y="874153"/>
                          </a:lnTo>
                          <a:lnTo>
                            <a:pt x="580757" y="875965"/>
                          </a:lnTo>
                          <a:lnTo>
                            <a:pt x="580153" y="875965"/>
                          </a:lnTo>
                          <a:lnTo>
                            <a:pt x="578946" y="874757"/>
                          </a:lnTo>
                          <a:lnTo>
                            <a:pt x="578946" y="875965"/>
                          </a:lnTo>
                          <a:lnTo>
                            <a:pt x="575927" y="875965"/>
                          </a:lnTo>
                          <a:lnTo>
                            <a:pt x="575323" y="876568"/>
                          </a:lnTo>
                          <a:lnTo>
                            <a:pt x="574720" y="877172"/>
                          </a:lnTo>
                          <a:lnTo>
                            <a:pt x="574720" y="877776"/>
                          </a:lnTo>
                          <a:lnTo>
                            <a:pt x="572909" y="880190"/>
                          </a:lnTo>
                          <a:lnTo>
                            <a:pt x="571097" y="882002"/>
                          </a:lnTo>
                          <a:lnTo>
                            <a:pt x="570494" y="882002"/>
                          </a:lnTo>
                          <a:lnTo>
                            <a:pt x="566268" y="877776"/>
                          </a:lnTo>
                          <a:lnTo>
                            <a:pt x="565060" y="878379"/>
                          </a:lnTo>
                          <a:lnTo>
                            <a:pt x="565060" y="875965"/>
                          </a:lnTo>
                          <a:lnTo>
                            <a:pt x="564457" y="872946"/>
                          </a:lnTo>
                          <a:lnTo>
                            <a:pt x="561438" y="868720"/>
                          </a:lnTo>
                          <a:lnTo>
                            <a:pt x="562042" y="855439"/>
                          </a:lnTo>
                          <a:lnTo>
                            <a:pt x="552987" y="856043"/>
                          </a:lnTo>
                          <a:lnTo>
                            <a:pt x="539705" y="855439"/>
                          </a:lnTo>
                          <a:lnTo>
                            <a:pt x="536083" y="855439"/>
                          </a:lnTo>
                          <a:lnTo>
                            <a:pt x="519180" y="856043"/>
                          </a:lnTo>
                          <a:lnTo>
                            <a:pt x="529443" y="830687"/>
                          </a:lnTo>
                          <a:lnTo>
                            <a:pt x="531254" y="824650"/>
                          </a:lnTo>
                          <a:lnTo>
                            <a:pt x="527632" y="818010"/>
                          </a:lnTo>
                          <a:lnTo>
                            <a:pt x="528235" y="813784"/>
                          </a:lnTo>
                          <a:lnTo>
                            <a:pt x="522802" y="808351"/>
                          </a:lnTo>
                          <a:lnTo>
                            <a:pt x="522802" y="798692"/>
                          </a:lnTo>
                          <a:lnTo>
                            <a:pt x="523406" y="785410"/>
                          </a:lnTo>
                          <a:lnTo>
                            <a:pt x="524613" y="776958"/>
                          </a:lnTo>
                          <a:lnTo>
                            <a:pt x="526424" y="770318"/>
                          </a:lnTo>
                          <a:lnTo>
                            <a:pt x="527028" y="764884"/>
                          </a:lnTo>
                          <a:lnTo>
                            <a:pt x="529443" y="756433"/>
                          </a:lnTo>
                          <a:lnTo>
                            <a:pt x="536687" y="745566"/>
                          </a:lnTo>
                          <a:lnTo>
                            <a:pt x="533669" y="744359"/>
                          </a:lnTo>
                          <a:lnTo>
                            <a:pt x="536083" y="740133"/>
                          </a:lnTo>
                          <a:lnTo>
                            <a:pt x="535480" y="735303"/>
                          </a:lnTo>
                          <a:lnTo>
                            <a:pt x="533065" y="729870"/>
                          </a:lnTo>
                          <a:lnTo>
                            <a:pt x="532461" y="724437"/>
                          </a:lnTo>
                          <a:lnTo>
                            <a:pt x="527632" y="723833"/>
                          </a:lnTo>
                          <a:lnTo>
                            <a:pt x="525217" y="720211"/>
                          </a:lnTo>
                          <a:lnTo>
                            <a:pt x="525217" y="714778"/>
                          </a:lnTo>
                          <a:lnTo>
                            <a:pt x="526424" y="712363"/>
                          </a:lnTo>
                          <a:lnTo>
                            <a:pt x="525820" y="706326"/>
                          </a:lnTo>
                          <a:lnTo>
                            <a:pt x="539705" y="706929"/>
                          </a:lnTo>
                          <a:lnTo>
                            <a:pt x="546950" y="713570"/>
                          </a:lnTo>
                          <a:lnTo>
                            <a:pt x="550572" y="712966"/>
                          </a:lnTo>
                          <a:lnTo>
                            <a:pt x="556609" y="719003"/>
                          </a:lnTo>
                          <a:lnTo>
                            <a:pt x="560835" y="717192"/>
                          </a:lnTo>
                          <a:lnTo>
                            <a:pt x="567475" y="717192"/>
                          </a:lnTo>
                          <a:lnTo>
                            <a:pt x="576531" y="714778"/>
                          </a:lnTo>
                          <a:lnTo>
                            <a:pt x="578342" y="706326"/>
                          </a:lnTo>
                          <a:lnTo>
                            <a:pt x="577134" y="700289"/>
                          </a:lnTo>
                          <a:lnTo>
                            <a:pt x="569890" y="698478"/>
                          </a:lnTo>
                          <a:lnTo>
                            <a:pt x="572305" y="694252"/>
                          </a:lnTo>
                          <a:lnTo>
                            <a:pt x="569890" y="691233"/>
                          </a:lnTo>
                          <a:lnTo>
                            <a:pt x="565060" y="693648"/>
                          </a:lnTo>
                          <a:lnTo>
                            <a:pt x="562646" y="687008"/>
                          </a:lnTo>
                          <a:lnTo>
                            <a:pt x="564457" y="679763"/>
                          </a:lnTo>
                          <a:lnTo>
                            <a:pt x="562646" y="678556"/>
                          </a:lnTo>
                          <a:lnTo>
                            <a:pt x="568079" y="676745"/>
                          </a:lnTo>
                          <a:lnTo>
                            <a:pt x="571097" y="673122"/>
                          </a:lnTo>
                          <a:lnTo>
                            <a:pt x="574116" y="666482"/>
                          </a:lnTo>
                          <a:lnTo>
                            <a:pt x="574720" y="661652"/>
                          </a:lnTo>
                          <a:lnTo>
                            <a:pt x="583775" y="661652"/>
                          </a:lnTo>
                          <a:lnTo>
                            <a:pt x="583171" y="653804"/>
                          </a:lnTo>
                          <a:lnTo>
                            <a:pt x="589208" y="656219"/>
                          </a:lnTo>
                          <a:lnTo>
                            <a:pt x="595245" y="656219"/>
                          </a:lnTo>
                          <a:lnTo>
                            <a:pt x="603094" y="659237"/>
                          </a:lnTo>
                          <a:lnTo>
                            <a:pt x="607923" y="651389"/>
                          </a:lnTo>
                          <a:lnTo>
                            <a:pt x="610338" y="650786"/>
                          </a:lnTo>
                          <a:lnTo>
                            <a:pt x="611545" y="646560"/>
                          </a:lnTo>
                          <a:lnTo>
                            <a:pt x="614564" y="644749"/>
                          </a:lnTo>
                          <a:lnTo>
                            <a:pt x="629053" y="638712"/>
                          </a:lnTo>
                          <a:lnTo>
                            <a:pt x="635693" y="639919"/>
                          </a:lnTo>
                          <a:lnTo>
                            <a:pt x="640523" y="635693"/>
                          </a:lnTo>
                          <a:lnTo>
                            <a:pt x="634486" y="632675"/>
                          </a:lnTo>
                          <a:lnTo>
                            <a:pt x="632675" y="629053"/>
                          </a:lnTo>
                          <a:lnTo>
                            <a:pt x="633882" y="624827"/>
                          </a:lnTo>
                          <a:lnTo>
                            <a:pt x="638712" y="620601"/>
                          </a:lnTo>
                          <a:lnTo>
                            <a:pt x="636901" y="615771"/>
                          </a:lnTo>
                          <a:lnTo>
                            <a:pt x="636901" y="610338"/>
                          </a:lnTo>
                          <a:lnTo>
                            <a:pt x="632071" y="609734"/>
                          </a:lnTo>
                          <a:lnTo>
                            <a:pt x="626638" y="600679"/>
                          </a:lnTo>
                          <a:lnTo>
                            <a:pt x="623016" y="600679"/>
                          </a:lnTo>
                          <a:lnTo>
                            <a:pt x="619393" y="597660"/>
                          </a:lnTo>
                          <a:lnTo>
                            <a:pt x="613960" y="591020"/>
                          </a:lnTo>
                          <a:lnTo>
                            <a:pt x="610942" y="592227"/>
                          </a:lnTo>
                          <a:lnTo>
                            <a:pt x="609131" y="587398"/>
                          </a:lnTo>
                          <a:lnTo>
                            <a:pt x="600075" y="590416"/>
                          </a:lnTo>
                          <a:lnTo>
                            <a:pt x="600075" y="583775"/>
                          </a:lnTo>
                          <a:lnTo>
                            <a:pt x="598264" y="578342"/>
                          </a:lnTo>
                          <a:lnTo>
                            <a:pt x="592831" y="580153"/>
                          </a:lnTo>
                          <a:lnTo>
                            <a:pt x="592227" y="576531"/>
                          </a:lnTo>
                          <a:lnTo>
                            <a:pt x="594642" y="572909"/>
                          </a:lnTo>
                          <a:lnTo>
                            <a:pt x="603094" y="568683"/>
                          </a:lnTo>
                          <a:lnTo>
                            <a:pt x="607923" y="563250"/>
                          </a:lnTo>
                          <a:lnTo>
                            <a:pt x="611545" y="552383"/>
                          </a:lnTo>
                          <a:lnTo>
                            <a:pt x="607319" y="551779"/>
                          </a:lnTo>
                          <a:lnTo>
                            <a:pt x="604905" y="556005"/>
                          </a:lnTo>
                          <a:lnTo>
                            <a:pt x="600679" y="557213"/>
                          </a:lnTo>
                          <a:lnTo>
                            <a:pt x="596453" y="559627"/>
                          </a:lnTo>
                          <a:lnTo>
                            <a:pt x="591020" y="554798"/>
                          </a:lnTo>
                          <a:lnTo>
                            <a:pt x="589812" y="546346"/>
                          </a:lnTo>
                          <a:lnTo>
                            <a:pt x="577738" y="542724"/>
                          </a:lnTo>
                          <a:lnTo>
                            <a:pt x="574116" y="534272"/>
                          </a:lnTo>
                          <a:lnTo>
                            <a:pt x="571097" y="530046"/>
                          </a:lnTo>
                          <a:lnTo>
                            <a:pt x="564457" y="528839"/>
                          </a:lnTo>
                          <a:lnTo>
                            <a:pt x="563249" y="524009"/>
                          </a:lnTo>
                          <a:lnTo>
                            <a:pt x="566268" y="521595"/>
                          </a:lnTo>
                          <a:lnTo>
                            <a:pt x="560835" y="516765"/>
                          </a:lnTo>
                          <a:lnTo>
                            <a:pt x="551779" y="515558"/>
                          </a:lnTo>
                          <a:lnTo>
                            <a:pt x="545139" y="520387"/>
                          </a:lnTo>
                          <a:lnTo>
                            <a:pt x="538498" y="520991"/>
                          </a:lnTo>
                          <a:lnTo>
                            <a:pt x="530650" y="524009"/>
                          </a:lnTo>
                          <a:lnTo>
                            <a:pt x="524009" y="524613"/>
                          </a:lnTo>
                          <a:lnTo>
                            <a:pt x="521595" y="522802"/>
                          </a:lnTo>
                          <a:lnTo>
                            <a:pt x="518576" y="527028"/>
                          </a:lnTo>
                          <a:lnTo>
                            <a:pt x="510124" y="533668"/>
                          </a:lnTo>
                          <a:lnTo>
                            <a:pt x="507106" y="524009"/>
                          </a:lnTo>
                          <a:lnTo>
                            <a:pt x="508917" y="516161"/>
                          </a:lnTo>
                          <a:lnTo>
                            <a:pt x="506502" y="507106"/>
                          </a:lnTo>
                          <a:lnTo>
                            <a:pt x="506502" y="500465"/>
                          </a:lnTo>
                          <a:lnTo>
                            <a:pt x="512539" y="491410"/>
                          </a:lnTo>
                          <a:lnTo>
                            <a:pt x="512539" y="487184"/>
                          </a:lnTo>
                          <a:lnTo>
                            <a:pt x="521595" y="479939"/>
                          </a:lnTo>
                          <a:lnTo>
                            <a:pt x="520991" y="478128"/>
                          </a:lnTo>
                          <a:lnTo>
                            <a:pt x="512539" y="478732"/>
                          </a:lnTo>
                          <a:lnTo>
                            <a:pt x="508313" y="476921"/>
                          </a:lnTo>
                          <a:lnTo>
                            <a:pt x="507106" y="470280"/>
                          </a:lnTo>
                          <a:lnTo>
                            <a:pt x="509521" y="465451"/>
                          </a:lnTo>
                          <a:lnTo>
                            <a:pt x="514350" y="461225"/>
                          </a:lnTo>
                          <a:lnTo>
                            <a:pt x="516765" y="460621"/>
                          </a:lnTo>
                          <a:lnTo>
                            <a:pt x="527632" y="450962"/>
                          </a:lnTo>
                          <a:lnTo>
                            <a:pt x="537291" y="440095"/>
                          </a:lnTo>
                          <a:lnTo>
                            <a:pt x="531254" y="442510"/>
                          </a:lnTo>
                          <a:lnTo>
                            <a:pt x="524613" y="443114"/>
                          </a:lnTo>
                          <a:lnTo>
                            <a:pt x="518576" y="441303"/>
                          </a:lnTo>
                          <a:lnTo>
                            <a:pt x="514350" y="441906"/>
                          </a:lnTo>
                          <a:lnTo>
                            <a:pt x="511935" y="439492"/>
                          </a:lnTo>
                          <a:lnTo>
                            <a:pt x="505898" y="442510"/>
                          </a:lnTo>
                          <a:lnTo>
                            <a:pt x="502276" y="446736"/>
                          </a:lnTo>
                          <a:lnTo>
                            <a:pt x="494428" y="446132"/>
                          </a:lnTo>
                          <a:lnTo>
                            <a:pt x="485976" y="449754"/>
                          </a:lnTo>
                          <a:lnTo>
                            <a:pt x="482354" y="448547"/>
                          </a:lnTo>
                          <a:lnTo>
                            <a:pt x="473299" y="447943"/>
                          </a:lnTo>
                          <a:lnTo>
                            <a:pt x="470884" y="451566"/>
                          </a:lnTo>
                          <a:lnTo>
                            <a:pt x="461225" y="453980"/>
                          </a:lnTo>
                          <a:lnTo>
                            <a:pt x="460017" y="457603"/>
                          </a:lnTo>
                          <a:lnTo>
                            <a:pt x="455791" y="451566"/>
                          </a:lnTo>
                          <a:lnTo>
                            <a:pt x="450962" y="450962"/>
                          </a:lnTo>
                          <a:lnTo>
                            <a:pt x="447943" y="444321"/>
                          </a:lnTo>
                          <a:lnTo>
                            <a:pt x="449754" y="435266"/>
                          </a:lnTo>
                          <a:lnTo>
                            <a:pt x="437680" y="430436"/>
                          </a:lnTo>
                          <a:lnTo>
                            <a:pt x="431644" y="437680"/>
                          </a:lnTo>
                          <a:lnTo>
                            <a:pt x="429229" y="436473"/>
                          </a:lnTo>
                          <a:lnTo>
                            <a:pt x="425607" y="441303"/>
                          </a:lnTo>
                          <a:lnTo>
                            <a:pt x="419570" y="443717"/>
                          </a:lnTo>
                          <a:lnTo>
                            <a:pt x="417759" y="450358"/>
                          </a:lnTo>
                          <a:lnTo>
                            <a:pt x="417155" y="467865"/>
                          </a:lnTo>
                          <a:lnTo>
                            <a:pt x="406892" y="479336"/>
                          </a:lnTo>
                          <a:lnTo>
                            <a:pt x="402666" y="477525"/>
                          </a:lnTo>
                          <a:lnTo>
                            <a:pt x="394818" y="471488"/>
                          </a:lnTo>
                          <a:lnTo>
                            <a:pt x="399044" y="470280"/>
                          </a:lnTo>
                          <a:lnTo>
                            <a:pt x="400251" y="465451"/>
                          </a:lnTo>
                          <a:lnTo>
                            <a:pt x="397837" y="460621"/>
                          </a:lnTo>
                          <a:lnTo>
                            <a:pt x="399044" y="452169"/>
                          </a:lnTo>
                          <a:lnTo>
                            <a:pt x="396629" y="451566"/>
                          </a:lnTo>
                          <a:lnTo>
                            <a:pt x="391800" y="452773"/>
                          </a:lnTo>
                          <a:lnTo>
                            <a:pt x="386366" y="450962"/>
                          </a:lnTo>
                          <a:lnTo>
                            <a:pt x="385763" y="456999"/>
                          </a:lnTo>
                          <a:lnTo>
                            <a:pt x="382744" y="463036"/>
                          </a:lnTo>
                          <a:lnTo>
                            <a:pt x="379726" y="466054"/>
                          </a:lnTo>
                          <a:lnTo>
                            <a:pt x="376103" y="467262"/>
                          </a:lnTo>
                          <a:lnTo>
                            <a:pt x="376103" y="470884"/>
                          </a:lnTo>
                          <a:lnTo>
                            <a:pt x="372481" y="475714"/>
                          </a:lnTo>
                          <a:lnTo>
                            <a:pt x="372481" y="480543"/>
                          </a:lnTo>
                          <a:lnTo>
                            <a:pt x="368859" y="482354"/>
                          </a:lnTo>
                          <a:lnTo>
                            <a:pt x="365840" y="489598"/>
                          </a:lnTo>
                          <a:lnTo>
                            <a:pt x="359803" y="493824"/>
                          </a:lnTo>
                          <a:lnTo>
                            <a:pt x="353766" y="490806"/>
                          </a:lnTo>
                          <a:lnTo>
                            <a:pt x="341089" y="494428"/>
                          </a:lnTo>
                          <a:lnTo>
                            <a:pt x="337467" y="496239"/>
                          </a:lnTo>
                          <a:lnTo>
                            <a:pt x="332033" y="504087"/>
                          </a:lnTo>
                          <a:lnTo>
                            <a:pt x="325997" y="515558"/>
                          </a:lnTo>
                          <a:lnTo>
                            <a:pt x="321771" y="515558"/>
                          </a:lnTo>
                          <a:lnTo>
                            <a:pt x="315130" y="520991"/>
                          </a:lnTo>
                          <a:lnTo>
                            <a:pt x="307886" y="517369"/>
                          </a:lnTo>
                          <a:lnTo>
                            <a:pt x="307886" y="511935"/>
                          </a:lnTo>
                          <a:lnTo>
                            <a:pt x="306075" y="508917"/>
                          </a:lnTo>
                          <a:lnTo>
                            <a:pt x="310904" y="493824"/>
                          </a:lnTo>
                          <a:lnTo>
                            <a:pt x="300641" y="492013"/>
                          </a:lnTo>
                          <a:lnTo>
                            <a:pt x="294001" y="496239"/>
                          </a:lnTo>
                          <a:lnTo>
                            <a:pt x="282530" y="497447"/>
                          </a:lnTo>
                          <a:lnTo>
                            <a:pt x="282530" y="492617"/>
                          </a:lnTo>
                          <a:lnTo>
                            <a:pt x="278908" y="492013"/>
                          </a:lnTo>
                          <a:lnTo>
                            <a:pt x="273475" y="498050"/>
                          </a:lnTo>
                          <a:lnTo>
                            <a:pt x="269249" y="497447"/>
                          </a:lnTo>
                          <a:lnTo>
                            <a:pt x="271664" y="490202"/>
                          </a:lnTo>
                          <a:lnTo>
                            <a:pt x="274682" y="488391"/>
                          </a:lnTo>
                          <a:lnTo>
                            <a:pt x="271664" y="484165"/>
                          </a:lnTo>
                          <a:lnTo>
                            <a:pt x="265627" y="482958"/>
                          </a:lnTo>
                          <a:lnTo>
                            <a:pt x="262005" y="483561"/>
                          </a:lnTo>
                          <a:lnTo>
                            <a:pt x="260193" y="472695"/>
                          </a:lnTo>
                          <a:lnTo>
                            <a:pt x="251742" y="470884"/>
                          </a:lnTo>
                          <a:lnTo>
                            <a:pt x="252345" y="477525"/>
                          </a:lnTo>
                          <a:lnTo>
                            <a:pt x="245101" y="468469"/>
                          </a:lnTo>
                          <a:lnTo>
                            <a:pt x="242082" y="470884"/>
                          </a:lnTo>
                          <a:lnTo>
                            <a:pt x="231820" y="469677"/>
                          </a:lnTo>
                          <a:lnTo>
                            <a:pt x="226990" y="470884"/>
                          </a:lnTo>
                          <a:lnTo>
                            <a:pt x="223368" y="478732"/>
                          </a:lnTo>
                          <a:lnTo>
                            <a:pt x="215520" y="476921"/>
                          </a:lnTo>
                          <a:lnTo>
                            <a:pt x="215520" y="470884"/>
                          </a:lnTo>
                          <a:lnTo>
                            <a:pt x="210087" y="468469"/>
                          </a:lnTo>
                          <a:lnTo>
                            <a:pt x="204050" y="469073"/>
                          </a:lnTo>
                          <a:lnTo>
                            <a:pt x="202239" y="472091"/>
                          </a:lnTo>
                          <a:lnTo>
                            <a:pt x="191976" y="476317"/>
                          </a:lnTo>
                          <a:lnTo>
                            <a:pt x="192580" y="472091"/>
                          </a:lnTo>
                          <a:lnTo>
                            <a:pt x="182317" y="467262"/>
                          </a:lnTo>
                          <a:lnTo>
                            <a:pt x="180506" y="471488"/>
                          </a:lnTo>
                          <a:lnTo>
                            <a:pt x="176883" y="473902"/>
                          </a:lnTo>
                          <a:lnTo>
                            <a:pt x="170846" y="480543"/>
                          </a:lnTo>
                          <a:lnTo>
                            <a:pt x="169639" y="478128"/>
                          </a:lnTo>
                          <a:lnTo>
                            <a:pt x="172657" y="473299"/>
                          </a:lnTo>
                          <a:lnTo>
                            <a:pt x="173261" y="467262"/>
                          </a:lnTo>
                          <a:lnTo>
                            <a:pt x="167224" y="458206"/>
                          </a:lnTo>
                          <a:lnTo>
                            <a:pt x="161187" y="453980"/>
                          </a:lnTo>
                          <a:lnTo>
                            <a:pt x="156961" y="457603"/>
                          </a:lnTo>
                          <a:lnTo>
                            <a:pt x="150924" y="460017"/>
                          </a:lnTo>
                          <a:lnTo>
                            <a:pt x="144284" y="454584"/>
                          </a:lnTo>
                          <a:lnTo>
                            <a:pt x="138247" y="455188"/>
                          </a:lnTo>
                          <a:lnTo>
                            <a:pt x="131002" y="460017"/>
                          </a:lnTo>
                          <a:lnTo>
                            <a:pt x="129795" y="463640"/>
                          </a:lnTo>
                          <a:lnTo>
                            <a:pt x="121947" y="466054"/>
                          </a:lnTo>
                          <a:lnTo>
                            <a:pt x="106854" y="467865"/>
                          </a:lnTo>
                          <a:lnTo>
                            <a:pt x="102629" y="467262"/>
                          </a:lnTo>
                          <a:lnTo>
                            <a:pt x="86329" y="467262"/>
                          </a:lnTo>
                          <a:lnTo>
                            <a:pt x="83310" y="470884"/>
                          </a:lnTo>
                          <a:lnTo>
                            <a:pt x="82707" y="471488"/>
                          </a:lnTo>
                          <a:lnTo>
                            <a:pt x="81499" y="473902"/>
                          </a:lnTo>
                          <a:lnTo>
                            <a:pt x="79688" y="475110"/>
                          </a:lnTo>
                          <a:lnTo>
                            <a:pt x="79084" y="476317"/>
                          </a:lnTo>
                          <a:lnTo>
                            <a:pt x="77877" y="476317"/>
                          </a:lnTo>
                          <a:lnTo>
                            <a:pt x="76066" y="476921"/>
                          </a:lnTo>
                          <a:lnTo>
                            <a:pt x="74859" y="478128"/>
                          </a:lnTo>
                          <a:lnTo>
                            <a:pt x="73651" y="480543"/>
                          </a:lnTo>
                          <a:lnTo>
                            <a:pt x="68822" y="481750"/>
                          </a:lnTo>
                          <a:lnTo>
                            <a:pt x="65803" y="482958"/>
                          </a:lnTo>
                          <a:lnTo>
                            <a:pt x="65803" y="487184"/>
                          </a:lnTo>
                          <a:lnTo>
                            <a:pt x="66407" y="487184"/>
                          </a:lnTo>
                          <a:lnTo>
                            <a:pt x="67614" y="488391"/>
                          </a:lnTo>
                          <a:lnTo>
                            <a:pt x="65199" y="492013"/>
                          </a:lnTo>
                          <a:lnTo>
                            <a:pt x="62181" y="493221"/>
                          </a:lnTo>
                          <a:lnTo>
                            <a:pt x="63388" y="493824"/>
                          </a:lnTo>
                          <a:lnTo>
                            <a:pt x="56144" y="497447"/>
                          </a:lnTo>
                          <a:lnTo>
                            <a:pt x="52522" y="497447"/>
                          </a:lnTo>
                          <a:lnTo>
                            <a:pt x="51918" y="498654"/>
                          </a:lnTo>
                          <a:lnTo>
                            <a:pt x="51314" y="499861"/>
                          </a:lnTo>
                          <a:lnTo>
                            <a:pt x="53125" y="501069"/>
                          </a:lnTo>
                          <a:lnTo>
                            <a:pt x="53125" y="507106"/>
                          </a:lnTo>
                          <a:lnTo>
                            <a:pt x="53729" y="509521"/>
                          </a:lnTo>
                          <a:lnTo>
                            <a:pt x="45277" y="517369"/>
                          </a:lnTo>
                          <a:lnTo>
                            <a:pt x="42259" y="516161"/>
                          </a:lnTo>
                          <a:lnTo>
                            <a:pt x="41051" y="519783"/>
                          </a:lnTo>
                          <a:lnTo>
                            <a:pt x="44674" y="524613"/>
                          </a:lnTo>
                          <a:lnTo>
                            <a:pt x="45881" y="525820"/>
                          </a:lnTo>
                          <a:lnTo>
                            <a:pt x="48899" y="528839"/>
                          </a:lnTo>
                          <a:lnTo>
                            <a:pt x="50711" y="531254"/>
                          </a:lnTo>
                          <a:lnTo>
                            <a:pt x="51918" y="535480"/>
                          </a:lnTo>
                          <a:lnTo>
                            <a:pt x="58559" y="540309"/>
                          </a:lnTo>
                          <a:lnTo>
                            <a:pt x="62785" y="543931"/>
                          </a:lnTo>
                          <a:lnTo>
                            <a:pt x="63992" y="543931"/>
                          </a:lnTo>
                          <a:lnTo>
                            <a:pt x="66407" y="546950"/>
                          </a:lnTo>
                          <a:lnTo>
                            <a:pt x="63992" y="551779"/>
                          </a:lnTo>
                          <a:lnTo>
                            <a:pt x="61577" y="552383"/>
                          </a:lnTo>
                          <a:lnTo>
                            <a:pt x="58559" y="551176"/>
                          </a:lnTo>
                          <a:lnTo>
                            <a:pt x="57351" y="554798"/>
                          </a:lnTo>
                          <a:lnTo>
                            <a:pt x="45881" y="557816"/>
                          </a:lnTo>
                          <a:lnTo>
                            <a:pt x="39240" y="559024"/>
                          </a:lnTo>
                          <a:lnTo>
                            <a:pt x="37429" y="560835"/>
                          </a:lnTo>
                          <a:lnTo>
                            <a:pt x="36222" y="562042"/>
                          </a:lnTo>
                          <a:lnTo>
                            <a:pt x="39240" y="547553"/>
                          </a:lnTo>
                          <a:lnTo>
                            <a:pt x="39240" y="542120"/>
                          </a:lnTo>
                          <a:lnTo>
                            <a:pt x="36825" y="536083"/>
                          </a:lnTo>
                          <a:lnTo>
                            <a:pt x="32600" y="530046"/>
                          </a:lnTo>
                          <a:lnTo>
                            <a:pt x="32600" y="524009"/>
                          </a:lnTo>
                          <a:lnTo>
                            <a:pt x="29581" y="523406"/>
                          </a:lnTo>
                          <a:lnTo>
                            <a:pt x="27770" y="517972"/>
                          </a:lnTo>
                          <a:lnTo>
                            <a:pt x="30788" y="513143"/>
                          </a:lnTo>
                          <a:lnTo>
                            <a:pt x="27770" y="501672"/>
                          </a:lnTo>
                          <a:lnTo>
                            <a:pt x="24751" y="499258"/>
                          </a:lnTo>
                          <a:lnTo>
                            <a:pt x="27770" y="495032"/>
                          </a:lnTo>
                          <a:lnTo>
                            <a:pt x="27770" y="491410"/>
                          </a:lnTo>
                          <a:lnTo>
                            <a:pt x="32600" y="482958"/>
                          </a:lnTo>
                          <a:lnTo>
                            <a:pt x="38637" y="476317"/>
                          </a:lnTo>
                          <a:lnTo>
                            <a:pt x="39240" y="470280"/>
                          </a:lnTo>
                          <a:lnTo>
                            <a:pt x="28374" y="470884"/>
                          </a:lnTo>
                          <a:lnTo>
                            <a:pt x="30185" y="466054"/>
                          </a:lnTo>
                          <a:lnTo>
                            <a:pt x="36825" y="464243"/>
                          </a:lnTo>
                          <a:lnTo>
                            <a:pt x="32600" y="460621"/>
                          </a:lnTo>
                          <a:lnTo>
                            <a:pt x="31392" y="456395"/>
                          </a:lnTo>
                          <a:lnTo>
                            <a:pt x="27166" y="455188"/>
                          </a:lnTo>
                          <a:lnTo>
                            <a:pt x="24751" y="447943"/>
                          </a:lnTo>
                          <a:lnTo>
                            <a:pt x="18714" y="437077"/>
                          </a:lnTo>
                          <a:lnTo>
                            <a:pt x="19318" y="434662"/>
                          </a:lnTo>
                          <a:lnTo>
                            <a:pt x="13281" y="431644"/>
                          </a:lnTo>
                          <a:lnTo>
                            <a:pt x="15696" y="429229"/>
                          </a:lnTo>
                          <a:lnTo>
                            <a:pt x="10866" y="421381"/>
                          </a:lnTo>
                          <a:lnTo>
                            <a:pt x="5433" y="421984"/>
                          </a:lnTo>
                          <a:lnTo>
                            <a:pt x="4830" y="419570"/>
                          </a:lnTo>
                          <a:lnTo>
                            <a:pt x="7848" y="417759"/>
                          </a:lnTo>
                          <a:lnTo>
                            <a:pt x="7848" y="417155"/>
                          </a:lnTo>
                          <a:lnTo>
                            <a:pt x="4226" y="417155"/>
                          </a:lnTo>
                          <a:lnTo>
                            <a:pt x="2415" y="417759"/>
                          </a:lnTo>
                          <a:lnTo>
                            <a:pt x="1207" y="417155"/>
                          </a:lnTo>
                          <a:lnTo>
                            <a:pt x="0" y="414136"/>
                          </a:lnTo>
                          <a:lnTo>
                            <a:pt x="3018" y="414136"/>
                          </a:lnTo>
                          <a:lnTo>
                            <a:pt x="4226" y="413533"/>
                          </a:lnTo>
                          <a:lnTo>
                            <a:pt x="3622" y="410514"/>
                          </a:lnTo>
                          <a:lnTo>
                            <a:pt x="6037" y="410514"/>
                          </a:lnTo>
                          <a:lnTo>
                            <a:pt x="6037" y="407496"/>
                          </a:lnTo>
                          <a:lnTo>
                            <a:pt x="4226" y="408099"/>
                          </a:lnTo>
                          <a:lnTo>
                            <a:pt x="604" y="408099"/>
                          </a:lnTo>
                          <a:lnTo>
                            <a:pt x="604" y="407496"/>
                          </a:lnTo>
                          <a:lnTo>
                            <a:pt x="2415" y="407496"/>
                          </a:lnTo>
                          <a:lnTo>
                            <a:pt x="3622" y="405081"/>
                          </a:lnTo>
                          <a:lnTo>
                            <a:pt x="4830" y="404477"/>
                          </a:lnTo>
                          <a:lnTo>
                            <a:pt x="6641" y="402666"/>
                          </a:lnTo>
                          <a:lnTo>
                            <a:pt x="4226" y="400855"/>
                          </a:lnTo>
                          <a:lnTo>
                            <a:pt x="4226" y="399044"/>
                          </a:lnTo>
                          <a:lnTo>
                            <a:pt x="3018" y="398440"/>
                          </a:lnTo>
                          <a:lnTo>
                            <a:pt x="1207" y="397837"/>
                          </a:lnTo>
                          <a:lnTo>
                            <a:pt x="3018" y="396629"/>
                          </a:lnTo>
                          <a:lnTo>
                            <a:pt x="4830" y="397837"/>
                          </a:lnTo>
                          <a:lnTo>
                            <a:pt x="7848" y="397837"/>
                          </a:lnTo>
                          <a:lnTo>
                            <a:pt x="7848" y="396629"/>
                          </a:lnTo>
                          <a:lnTo>
                            <a:pt x="5433" y="391196"/>
                          </a:lnTo>
                          <a:lnTo>
                            <a:pt x="4226" y="388177"/>
                          </a:lnTo>
                          <a:lnTo>
                            <a:pt x="5433" y="386970"/>
                          </a:lnTo>
                          <a:lnTo>
                            <a:pt x="5433" y="389385"/>
                          </a:lnTo>
                          <a:lnTo>
                            <a:pt x="10263" y="390592"/>
                          </a:lnTo>
                          <a:lnTo>
                            <a:pt x="12677" y="391196"/>
                          </a:lnTo>
                          <a:lnTo>
                            <a:pt x="13281" y="390592"/>
                          </a:lnTo>
                          <a:lnTo>
                            <a:pt x="11470" y="383348"/>
                          </a:lnTo>
                          <a:lnTo>
                            <a:pt x="13885" y="384555"/>
                          </a:lnTo>
                          <a:lnTo>
                            <a:pt x="17507" y="381537"/>
                          </a:lnTo>
                          <a:lnTo>
                            <a:pt x="18111" y="376103"/>
                          </a:lnTo>
                          <a:lnTo>
                            <a:pt x="27166" y="373085"/>
                          </a:lnTo>
                          <a:lnTo>
                            <a:pt x="33203" y="369463"/>
                          </a:lnTo>
                          <a:lnTo>
                            <a:pt x="30788" y="363426"/>
                          </a:lnTo>
                          <a:lnTo>
                            <a:pt x="33203" y="357993"/>
                          </a:lnTo>
                          <a:lnTo>
                            <a:pt x="35618" y="354370"/>
                          </a:lnTo>
                          <a:lnTo>
                            <a:pt x="36222" y="350748"/>
                          </a:lnTo>
                          <a:lnTo>
                            <a:pt x="32600" y="345315"/>
                          </a:lnTo>
                          <a:lnTo>
                            <a:pt x="32600" y="337467"/>
                          </a:lnTo>
                          <a:lnTo>
                            <a:pt x="34411" y="335656"/>
                          </a:lnTo>
                          <a:lnTo>
                            <a:pt x="35014" y="326600"/>
                          </a:lnTo>
                          <a:lnTo>
                            <a:pt x="37429" y="322978"/>
                          </a:lnTo>
                          <a:lnTo>
                            <a:pt x="37429" y="316337"/>
                          </a:lnTo>
                          <a:lnTo>
                            <a:pt x="34411" y="316337"/>
                          </a:lnTo>
                          <a:lnTo>
                            <a:pt x="33203" y="312112"/>
                          </a:lnTo>
                          <a:lnTo>
                            <a:pt x="36825" y="309697"/>
                          </a:lnTo>
                          <a:lnTo>
                            <a:pt x="35618" y="306678"/>
                          </a:lnTo>
                          <a:lnTo>
                            <a:pt x="36222" y="300038"/>
                          </a:lnTo>
                          <a:lnTo>
                            <a:pt x="33203" y="295812"/>
                          </a:lnTo>
                          <a:lnTo>
                            <a:pt x="34411" y="287964"/>
                          </a:lnTo>
                          <a:lnTo>
                            <a:pt x="39844" y="290982"/>
                          </a:lnTo>
                          <a:lnTo>
                            <a:pt x="54333" y="290982"/>
                          </a:lnTo>
                          <a:lnTo>
                            <a:pt x="63388" y="288567"/>
                          </a:lnTo>
                          <a:lnTo>
                            <a:pt x="74255" y="289775"/>
                          </a:lnTo>
                          <a:lnTo>
                            <a:pt x="89347" y="284945"/>
                          </a:lnTo>
                          <a:lnTo>
                            <a:pt x="101421" y="280116"/>
                          </a:lnTo>
                          <a:lnTo>
                            <a:pt x="100214" y="272267"/>
                          </a:lnTo>
                          <a:lnTo>
                            <a:pt x="103232" y="265627"/>
                          </a:lnTo>
                          <a:lnTo>
                            <a:pt x="109269" y="260194"/>
                          </a:lnTo>
                          <a:lnTo>
                            <a:pt x="117117" y="260797"/>
                          </a:lnTo>
                          <a:lnTo>
                            <a:pt x="122550" y="262005"/>
                          </a:lnTo>
                          <a:lnTo>
                            <a:pt x="126776" y="261401"/>
                          </a:lnTo>
                          <a:lnTo>
                            <a:pt x="134021" y="255968"/>
                          </a:lnTo>
                          <a:lnTo>
                            <a:pt x="135832" y="251138"/>
                          </a:lnTo>
                          <a:lnTo>
                            <a:pt x="147302" y="249931"/>
                          </a:lnTo>
                          <a:lnTo>
                            <a:pt x="149717" y="250534"/>
                          </a:lnTo>
                          <a:lnTo>
                            <a:pt x="156358" y="256571"/>
                          </a:lnTo>
                          <a:lnTo>
                            <a:pt x="179298" y="273475"/>
                          </a:lnTo>
                          <a:lnTo>
                            <a:pt x="192580" y="275286"/>
                          </a:lnTo>
                          <a:lnTo>
                            <a:pt x="196805" y="279512"/>
                          </a:lnTo>
                          <a:lnTo>
                            <a:pt x="202842" y="277701"/>
                          </a:lnTo>
                          <a:lnTo>
                            <a:pt x="207068" y="280719"/>
                          </a:lnTo>
                          <a:lnTo>
                            <a:pt x="214313" y="280719"/>
                          </a:lnTo>
                          <a:lnTo>
                            <a:pt x="215520" y="278908"/>
                          </a:lnTo>
                          <a:lnTo>
                            <a:pt x="228197" y="279512"/>
                          </a:lnTo>
                          <a:lnTo>
                            <a:pt x="242082" y="278304"/>
                          </a:lnTo>
                          <a:lnTo>
                            <a:pt x="247516" y="278304"/>
                          </a:lnTo>
                          <a:lnTo>
                            <a:pt x="268042" y="275890"/>
                          </a:lnTo>
                          <a:lnTo>
                            <a:pt x="280116" y="278304"/>
                          </a:lnTo>
                          <a:lnTo>
                            <a:pt x="287360" y="269249"/>
                          </a:lnTo>
                          <a:lnTo>
                            <a:pt x="295812" y="271664"/>
                          </a:lnTo>
                          <a:lnTo>
                            <a:pt x="306075" y="271060"/>
                          </a:lnTo>
                          <a:lnTo>
                            <a:pt x="322978" y="272267"/>
                          </a:lnTo>
                          <a:lnTo>
                            <a:pt x="329619" y="277097"/>
                          </a:lnTo>
                          <a:lnTo>
                            <a:pt x="338070" y="278304"/>
                          </a:lnTo>
                          <a:lnTo>
                            <a:pt x="347126" y="272871"/>
                          </a:lnTo>
                          <a:lnTo>
                            <a:pt x="351955" y="265023"/>
                          </a:lnTo>
                          <a:lnTo>
                            <a:pt x="353163" y="265023"/>
                          </a:lnTo>
                          <a:lnTo>
                            <a:pt x="367652" y="275286"/>
                          </a:lnTo>
                          <a:lnTo>
                            <a:pt x="370670" y="275890"/>
                          </a:lnTo>
                          <a:lnTo>
                            <a:pt x="390592" y="272267"/>
                          </a:lnTo>
                          <a:lnTo>
                            <a:pt x="397837" y="268645"/>
                          </a:lnTo>
                          <a:lnTo>
                            <a:pt x="408703" y="272267"/>
                          </a:lnTo>
                          <a:lnTo>
                            <a:pt x="412929" y="270456"/>
                          </a:lnTo>
                          <a:lnTo>
                            <a:pt x="418966" y="270456"/>
                          </a:lnTo>
                          <a:lnTo>
                            <a:pt x="434058" y="261401"/>
                          </a:lnTo>
                          <a:lnTo>
                            <a:pt x="440699" y="255968"/>
                          </a:lnTo>
                          <a:lnTo>
                            <a:pt x="444925" y="247516"/>
                          </a:lnTo>
                          <a:lnTo>
                            <a:pt x="453980" y="246309"/>
                          </a:lnTo>
                          <a:lnTo>
                            <a:pt x="465450" y="252949"/>
                          </a:lnTo>
                          <a:lnTo>
                            <a:pt x="472091" y="260194"/>
                          </a:lnTo>
                          <a:lnTo>
                            <a:pt x="478732" y="261401"/>
                          </a:lnTo>
                          <a:lnTo>
                            <a:pt x="486580" y="262608"/>
                          </a:lnTo>
                          <a:lnTo>
                            <a:pt x="495032" y="257779"/>
                          </a:lnTo>
                          <a:lnTo>
                            <a:pt x="497447" y="251742"/>
                          </a:lnTo>
                          <a:lnTo>
                            <a:pt x="499861" y="252346"/>
                          </a:lnTo>
                          <a:lnTo>
                            <a:pt x="515558" y="252346"/>
                          </a:lnTo>
                          <a:lnTo>
                            <a:pt x="527632" y="247516"/>
                          </a:lnTo>
                          <a:lnTo>
                            <a:pt x="531857" y="249931"/>
                          </a:lnTo>
                          <a:lnTo>
                            <a:pt x="537894" y="248120"/>
                          </a:lnTo>
                          <a:lnTo>
                            <a:pt x="537291" y="244497"/>
                          </a:lnTo>
                          <a:lnTo>
                            <a:pt x="548157" y="242083"/>
                          </a:lnTo>
                          <a:lnTo>
                            <a:pt x="557816" y="244497"/>
                          </a:lnTo>
                          <a:lnTo>
                            <a:pt x="560231" y="240272"/>
                          </a:lnTo>
                          <a:lnTo>
                            <a:pt x="562646" y="240272"/>
                          </a:lnTo>
                          <a:lnTo>
                            <a:pt x="566872" y="236046"/>
                          </a:lnTo>
                          <a:lnTo>
                            <a:pt x="578946" y="234838"/>
                          </a:lnTo>
                          <a:lnTo>
                            <a:pt x="589208" y="236649"/>
                          </a:lnTo>
                          <a:lnTo>
                            <a:pt x="595849" y="236046"/>
                          </a:lnTo>
                          <a:lnTo>
                            <a:pt x="607923" y="230009"/>
                          </a:lnTo>
                          <a:lnTo>
                            <a:pt x="607923" y="224575"/>
                          </a:lnTo>
                          <a:lnTo>
                            <a:pt x="610942" y="218538"/>
                          </a:lnTo>
                          <a:lnTo>
                            <a:pt x="622412" y="220953"/>
                          </a:lnTo>
                          <a:lnTo>
                            <a:pt x="633882" y="219746"/>
                          </a:lnTo>
                          <a:lnTo>
                            <a:pt x="647767" y="223972"/>
                          </a:lnTo>
                          <a:lnTo>
                            <a:pt x="655011" y="225179"/>
                          </a:lnTo>
                          <a:lnTo>
                            <a:pt x="664067" y="230612"/>
                          </a:lnTo>
                          <a:lnTo>
                            <a:pt x="664067" y="235442"/>
                          </a:lnTo>
                          <a:lnTo>
                            <a:pt x="680970" y="243290"/>
                          </a:lnTo>
                          <a:lnTo>
                            <a:pt x="685196" y="246309"/>
                          </a:lnTo>
                          <a:lnTo>
                            <a:pt x="695459" y="244497"/>
                          </a:lnTo>
                          <a:lnTo>
                            <a:pt x="700289" y="246912"/>
                          </a:lnTo>
                          <a:lnTo>
                            <a:pt x="703911" y="243894"/>
                          </a:lnTo>
                          <a:lnTo>
                            <a:pt x="719003" y="241479"/>
                          </a:lnTo>
                          <a:lnTo>
                            <a:pt x="726852" y="239064"/>
                          </a:lnTo>
                          <a:lnTo>
                            <a:pt x="736511" y="237253"/>
                          </a:lnTo>
                          <a:lnTo>
                            <a:pt x="752811" y="235442"/>
                          </a:lnTo>
                          <a:lnTo>
                            <a:pt x="773336" y="237857"/>
                          </a:lnTo>
                          <a:lnTo>
                            <a:pt x="777562" y="241479"/>
                          </a:lnTo>
                          <a:lnTo>
                            <a:pt x="782391" y="241479"/>
                          </a:lnTo>
                          <a:lnTo>
                            <a:pt x="789636" y="239064"/>
                          </a:lnTo>
                          <a:lnTo>
                            <a:pt x="801710" y="237857"/>
                          </a:lnTo>
                          <a:lnTo>
                            <a:pt x="810162" y="235442"/>
                          </a:lnTo>
                          <a:lnTo>
                            <a:pt x="820425" y="233631"/>
                          </a:lnTo>
                          <a:lnTo>
                            <a:pt x="829480" y="222764"/>
                          </a:lnTo>
                          <a:lnTo>
                            <a:pt x="839743" y="217331"/>
                          </a:lnTo>
                          <a:lnTo>
                            <a:pt x="848195" y="211294"/>
                          </a:lnTo>
                          <a:lnTo>
                            <a:pt x="853628" y="208879"/>
                          </a:lnTo>
                          <a:lnTo>
                            <a:pt x="851817" y="204050"/>
                          </a:lnTo>
                          <a:lnTo>
                            <a:pt x="851213" y="199824"/>
                          </a:lnTo>
                          <a:lnTo>
                            <a:pt x="847591" y="196202"/>
                          </a:lnTo>
                          <a:lnTo>
                            <a:pt x="847591" y="192580"/>
                          </a:lnTo>
                          <a:lnTo>
                            <a:pt x="851817" y="187750"/>
                          </a:lnTo>
                          <a:lnTo>
                            <a:pt x="854232" y="187146"/>
                          </a:lnTo>
                          <a:lnTo>
                            <a:pt x="860269" y="181109"/>
                          </a:lnTo>
                          <a:lnTo>
                            <a:pt x="866909" y="171450"/>
                          </a:lnTo>
                          <a:lnTo>
                            <a:pt x="874757" y="163602"/>
                          </a:lnTo>
                          <a:lnTo>
                            <a:pt x="878379" y="158772"/>
                          </a:lnTo>
                          <a:lnTo>
                            <a:pt x="887435" y="149717"/>
                          </a:lnTo>
                          <a:lnTo>
                            <a:pt x="900112" y="143076"/>
                          </a:lnTo>
                          <a:lnTo>
                            <a:pt x="904942" y="133417"/>
                          </a:lnTo>
                          <a:lnTo>
                            <a:pt x="920638" y="118928"/>
                          </a:lnTo>
                          <a:lnTo>
                            <a:pt x="920035" y="116514"/>
                          </a:lnTo>
                          <a:lnTo>
                            <a:pt x="927883" y="111684"/>
                          </a:lnTo>
                          <a:lnTo>
                            <a:pt x="940560" y="106251"/>
                          </a:lnTo>
                          <a:lnTo>
                            <a:pt x="940560" y="97799"/>
                          </a:lnTo>
                          <a:lnTo>
                            <a:pt x="933920" y="93573"/>
                          </a:lnTo>
                          <a:lnTo>
                            <a:pt x="933316" y="87536"/>
                          </a:lnTo>
                          <a:lnTo>
                            <a:pt x="931505" y="86933"/>
                          </a:lnTo>
                          <a:lnTo>
                            <a:pt x="935731" y="80292"/>
                          </a:lnTo>
                          <a:lnTo>
                            <a:pt x="941768" y="79688"/>
                          </a:lnTo>
                          <a:lnTo>
                            <a:pt x="939957" y="84518"/>
                          </a:lnTo>
                          <a:lnTo>
                            <a:pt x="946597" y="89951"/>
                          </a:lnTo>
                          <a:lnTo>
                            <a:pt x="952031" y="90555"/>
                          </a:lnTo>
                          <a:lnTo>
                            <a:pt x="962897" y="93573"/>
                          </a:lnTo>
                          <a:lnTo>
                            <a:pt x="967123" y="90555"/>
                          </a:lnTo>
                          <a:lnTo>
                            <a:pt x="970745" y="91158"/>
                          </a:lnTo>
                          <a:lnTo>
                            <a:pt x="974367" y="87536"/>
                          </a:lnTo>
                          <a:lnTo>
                            <a:pt x="981008" y="94781"/>
                          </a:lnTo>
                          <a:lnTo>
                            <a:pt x="990667" y="92970"/>
                          </a:lnTo>
                          <a:lnTo>
                            <a:pt x="996100" y="88744"/>
                          </a:lnTo>
                          <a:lnTo>
                            <a:pt x="1005759" y="86329"/>
                          </a:lnTo>
                          <a:lnTo>
                            <a:pt x="1009382" y="82707"/>
                          </a:lnTo>
                          <a:lnTo>
                            <a:pt x="1019041" y="80896"/>
                          </a:lnTo>
                          <a:lnTo>
                            <a:pt x="1020852" y="78481"/>
                          </a:lnTo>
                          <a:lnTo>
                            <a:pt x="1031115" y="72444"/>
                          </a:lnTo>
                          <a:lnTo>
                            <a:pt x="1035944" y="71840"/>
                          </a:lnTo>
                          <a:lnTo>
                            <a:pt x="1040774" y="73047"/>
                          </a:lnTo>
                          <a:lnTo>
                            <a:pt x="1051641" y="65199"/>
                          </a:lnTo>
                          <a:lnTo>
                            <a:pt x="1056470" y="65803"/>
                          </a:lnTo>
                          <a:lnTo>
                            <a:pt x="1062507" y="62181"/>
                          </a:lnTo>
                          <a:lnTo>
                            <a:pt x="1064922" y="55540"/>
                          </a:lnTo>
                          <a:lnTo>
                            <a:pt x="1069752" y="54936"/>
                          </a:lnTo>
                          <a:lnTo>
                            <a:pt x="1079411" y="51314"/>
                          </a:lnTo>
                          <a:lnTo>
                            <a:pt x="1090881" y="48296"/>
                          </a:lnTo>
                          <a:lnTo>
                            <a:pt x="1101747" y="46485"/>
                          </a:lnTo>
                          <a:lnTo>
                            <a:pt x="1104162" y="43466"/>
                          </a:lnTo>
                          <a:lnTo>
                            <a:pt x="1142195" y="30185"/>
                          </a:lnTo>
                          <a:lnTo>
                            <a:pt x="1159099" y="24752"/>
                          </a:lnTo>
                          <a:lnTo>
                            <a:pt x="1172984" y="31392"/>
                          </a:lnTo>
                          <a:lnTo>
                            <a:pt x="1200150" y="22337"/>
                          </a:lnTo>
                          <a:lnTo>
                            <a:pt x="1205583" y="15092"/>
                          </a:lnTo>
                          <a:lnTo>
                            <a:pt x="1209809" y="12678"/>
                          </a:lnTo>
                          <a:lnTo>
                            <a:pt x="1211620" y="8452"/>
                          </a:lnTo>
                          <a:lnTo>
                            <a:pt x="1214639" y="8452"/>
                          </a:lnTo>
                          <a:lnTo>
                            <a:pt x="1218865" y="4830"/>
                          </a:lnTo>
                          <a:lnTo>
                            <a:pt x="1263538" y="0"/>
                          </a:lnTo>
                          <a:lnTo>
                            <a:pt x="1294931" y="2415"/>
                          </a:lnTo>
                          <a:lnTo>
                            <a:pt x="1290101" y="8452"/>
                          </a:lnTo>
                          <a:lnTo>
                            <a:pt x="1290705" y="12074"/>
                          </a:lnTo>
                          <a:lnTo>
                            <a:pt x="1284064" y="21129"/>
                          </a:lnTo>
                          <a:lnTo>
                            <a:pt x="1274405" y="31392"/>
                          </a:lnTo>
                          <a:lnTo>
                            <a:pt x="1268972" y="33203"/>
                          </a:lnTo>
                          <a:lnTo>
                            <a:pt x="1263538" y="39240"/>
                          </a:lnTo>
                          <a:lnTo>
                            <a:pt x="1258709" y="47088"/>
                          </a:lnTo>
                          <a:lnTo>
                            <a:pt x="1254483" y="51314"/>
                          </a:lnTo>
                          <a:lnTo>
                            <a:pt x="1255690" y="54936"/>
                          </a:lnTo>
                          <a:lnTo>
                            <a:pt x="1249653" y="57351"/>
                          </a:lnTo>
                          <a:lnTo>
                            <a:pt x="1252672" y="59766"/>
                          </a:lnTo>
                          <a:lnTo>
                            <a:pt x="1252672" y="64596"/>
                          </a:lnTo>
                          <a:lnTo>
                            <a:pt x="1256898" y="66407"/>
                          </a:lnTo>
                          <a:lnTo>
                            <a:pt x="1254483" y="69425"/>
                          </a:lnTo>
                          <a:lnTo>
                            <a:pt x="1254483" y="73651"/>
                          </a:lnTo>
                          <a:lnTo>
                            <a:pt x="1258709" y="76670"/>
                          </a:lnTo>
                          <a:lnTo>
                            <a:pt x="1255690" y="80292"/>
                          </a:lnTo>
                          <a:lnTo>
                            <a:pt x="1258105" y="86329"/>
                          </a:lnTo>
                          <a:lnTo>
                            <a:pt x="1263538" y="87536"/>
                          </a:lnTo>
                          <a:lnTo>
                            <a:pt x="1262935" y="92366"/>
                          </a:lnTo>
                          <a:lnTo>
                            <a:pt x="1271386" y="99006"/>
                          </a:lnTo>
                          <a:lnTo>
                            <a:pt x="1275009" y="99006"/>
                          </a:lnTo>
                          <a:lnTo>
                            <a:pt x="1275009" y="111080"/>
                          </a:lnTo>
                          <a:lnTo>
                            <a:pt x="1274405" y="117721"/>
                          </a:lnTo>
                          <a:lnTo>
                            <a:pt x="1270783" y="120136"/>
                          </a:lnTo>
                          <a:lnTo>
                            <a:pt x="1268972" y="127380"/>
                          </a:lnTo>
                          <a:lnTo>
                            <a:pt x="1271990" y="127984"/>
                          </a:lnTo>
                          <a:lnTo>
                            <a:pt x="1275612" y="124362"/>
                          </a:lnTo>
                          <a:lnTo>
                            <a:pt x="1279235" y="131606"/>
                          </a:lnTo>
                          <a:lnTo>
                            <a:pt x="1281649" y="124965"/>
                          </a:lnTo>
                          <a:lnTo>
                            <a:pt x="1285875" y="123758"/>
                          </a:lnTo>
                          <a:lnTo>
                            <a:pt x="1294327" y="126173"/>
                          </a:lnTo>
                          <a:lnTo>
                            <a:pt x="1299760" y="133417"/>
                          </a:lnTo>
                          <a:lnTo>
                            <a:pt x="1302779" y="140058"/>
                          </a:lnTo>
                          <a:lnTo>
                            <a:pt x="1298553" y="145491"/>
                          </a:lnTo>
                          <a:lnTo>
                            <a:pt x="1293723" y="149113"/>
                          </a:lnTo>
                          <a:lnTo>
                            <a:pt x="1291912" y="153943"/>
                          </a:lnTo>
                          <a:lnTo>
                            <a:pt x="1280442" y="159376"/>
                          </a:lnTo>
                          <a:lnTo>
                            <a:pt x="1278631" y="166017"/>
                          </a:lnTo>
                          <a:lnTo>
                            <a:pt x="1273198" y="165413"/>
                          </a:lnTo>
                          <a:lnTo>
                            <a:pt x="1270783" y="158772"/>
                          </a:lnTo>
                          <a:lnTo>
                            <a:pt x="1260520" y="162395"/>
                          </a:lnTo>
                          <a:lnTo>
                            <a:pt x="1255087" y="162395"/>
                          </a:lnTo>
                          <a:lnTo>
                            <a:pt x="1244220" y="165413"/>
                          </a:lnTo>
                          <a:lnTo>
                            <a:pt x="1243013" y="167224"/>
                          </a:lnTo>
                          <a:lnTo>
                            <a:pt x="1234561" y="167828"/>
                          </a:lnTo>
                          <a:lnTo>
                            <a:pt x="1224902" y="172054"/>
                          </a:lnTo>
                          <a:lnTo>
                            <a:pt x="1215242" y="173865"/>
                          </a:lnTo>
                          <a:lnTo>
                            <a:pt x="1212224" y="169035"/>
                          </a:lnTo>
                          <a:lnTo>
                            <a:pt x="1203772" y="164206"/>
                          </a:lnTo>
                          <a:lnTo>
                            <a:pt x="1194113" y="170243"/>
                          </a:lnTo>
                          <a:lnTo>
                            <a:pt x="1188076" y="178694"/>
                          </a:lnTo>
                          <a:lnTo>
                            <a:pt x="1190491" y="182920"/>
                          </a:lnTo>
                          <a:lnTo>
                            <a:pt x="1189887" y="191372"/>
                          </a:lnTo>
                          <a:lnTo>
                            <a:pt x="1188076" y="195598"/>
                          </a:lnTo>
                          <a:lnTo>
                            <a:pt x="1180228" y="196805"/>
                          </a:lnTo>
                          <a:lnTo>
                            <a:pt x="1177210" y="199824"/>
                          </a:lnTo>
                          <a:lnTo>
                            <a:pt x="1169362" y="201031"/>
                          </a:lnTo>
                          <a:lnTo>
                            <a:pt x="1157288" y="208276"/>
                          </a:lnTo>
                          <a:lnTo>
                            <a:pt x="1150647" y="214313"/>
                          </a:lnTo>
                          <a:lnTo>
                            <a:pt x="1150647" y="215520"/>
                          </a:lnTo>
                          <a:lnTo>
                            <a:pt x="1144610" y="220349"/>
                          </a:lnTo>
                          <a:lnTo>
                            <a:pt x="1142799" y="217331"/>
                          </a:lnTo>
                          <a:lnTo>
                            <a:pt x="1137366" y="219142"/>
                          </a:lnTo>
                          <a:lnTo>
                            <a:pt x="1133743" y="217331"/>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4" name="Freeform: Shape 203">
                      <a:extLst>
                        <a:ext uri="{FF2B5EF4-FFF2-40B4-BE49-F238E27FC236}">
                          <a16:creationId xmlns:a16="http://schemas.microsoft.com/office/drawing/2014/main" id="{2952F1DC-FD9F-1AC3-1ED8-27A4D558A39D}"/>
                        </a:ext>
                      </a:extLst>
                    </p:cNvPr>
                    <p:cNvSpPr/>
                    <p:nvPr/>
                  </p:nvSpPr>
                  <p:spPr>
                    <a:xfrm>
                      <a:off x="6202854" y="2341741"/>
                      <a:ext cx="1025077" cy="741340"/>
                    </a:xfrm>
                    <a:custGeom>
                      <a:avLst/>
                      <a:gdLst>
                        <a:gd name="connsiteX0" fmla="*/ 987045 w 1025077"/>
                        <a:gd name="connsiteY0" fmla="*/ 228198 h 741340"/>
                        <a:gd name="connsiteX1" fmla="*/ 992478 w 1025077"/>
                        <a:gd name="connsiteY1" fmla="*/ 233631 h 741340"/>
                        <a:gd name="connsiteX2" fmla="*/ 999722 w 1025077"/>
                        <a:gd name="connsiteY2" fmla="*/ 231216 h 741340"/>
                        <a:gd name="connsiteX3" fmla="*/ 1000326 w 1025077"/>
                        <a:gd name="connsiteY3" fmla="*/ 227594 h 741340"/>
                        <a:gd name="connsiteX4" fmla="*/ 1003948 w 1025077"/>
                        <a:gd name="connsiteY4" fmla="*/ 226386 h 741340"/>
                        <a:gd name="connsiteX5" fmla="*/ 1008174 w 1025077"/>
                        <a:gd name="connsiteY5" fmla="*/ 228198 h 741340"/>
                        <a:gd name="connsiteX6" fmla="*/ 1013004 w 1025077"/>
                        <a:gd name="connsiteY6" fmla="*/ 224575 h 741340"/>
                        <a:gd name="connsiteX7" fmla="*/ 1013607 w 1025077"/>
                        <a:gd name="connsiteY7" fmla="*/ 228801 h 741340"/>
                        <a:gd name="connsiteX8" fmla="*/ 1005156 w 1025077"/>
                        <a:gd name="connsiteY8" fmla="*/ 234235 h 741340"/>
                        <a:gd name="connsiteX9" fmla="*/ 1002137 w 1025077"/>
                        <a:gd name="connsiteY9" fmla="*/ 237857 h 741340"/>
                        <a:gd name="connsiteX10" fmla="*/ 1005156 w 1025077"/>
                        <a:gd name="connsiteY10" fmla="*/ 242686 h 741340"/>
                        <a:gd name="connsiteX11" fmla="*/ 1011193 w 1025077"/>
                        <a:gd name="connsiteY11" fmla="*/ 243894 h 741340"/>
                        <a:gd name="connsiteX12" fmla="*/ 1012400 w 1025077"/>
                        <a:gd name="connsiteY12" fmla="*/ 248723 h 741340"/>
                        <a:gd name="connsiteX13" fmla="*/ 1015419 w 1025077"/>
                        <a:gd name="connsiteY13" fmla="*/ 248120 h 741340"/>
                        <a:gd name="connsiteX14" fmla="*/ 1017230 w 1025077"/>
                        <a:gd name="connsiteY14" fmla="*/ 251742 h 741340"/>
                        <a:gd name="connsiteX15" fmla="*/ 1017833 w 1025077"/>
                        <a:gd name="connsiteY15" fmla="*/ 255968 h 741340"/>
                        <a:gd name="connsiteX16" fmla="*/ 1013004 w 1025077"/>
                        <a:gd name="connsiteY16" fmla="*/ 260797 h 741340"/>
                        <a:gd name="connsiteX17" fmla="*/ 1013004 w 1025077"/>
                        <a:gd name="connsiteY17" fmla="*/ 262608 h 741340"/>
                        <a:gd name="connsiteX18" fmla="*/ 1016022 w 1025077"/>
                        <a:gd name="connsiteY18" fmla="*/ 265023 h 741340"/>
                        <a:gd name="connsiteX19" fmla="*/ 1017833 w 1025077"/>
                        <a:gd name="connsiteY19" fmla="*/ 265023 h 741340"/>
                        <a:gd name="connsiteX20" fmla="*/ 1020852 w 1025077"/>
                        <a:gd name="connsiteY20" fmla="*/ 264419 h 741340"/>
                        <a:gd name="connsiteX21" fmla="*/ 1023267 w 1025077"/>
                        <a:gd name="connsiteY21" fmla="*/ 268645 h 741340"/>
                        <a:gd name="connsiteX22" fmla="*/ 1025078 w 1025077"/>
                        <a:gd name="connsiteY22" fmla="*/ 269249 h 741340"/>
                        <a:gd name="connsiteX23" fmla="*/ 1025078 w 1025077"/>
                        <a:gd name="connsiteY23" fmla="*/ 270456 h 741340"/>
                        <a:gd name="connsiteX24" fmla="*/ 1022663 w 1025077"/>
                        <a:gd name="connsiteY24" fmla="*/ 271664 h 741340"/>
                        <a:gd name="connsiteX25" fmla="*/ 1021456 w 1025077"/>
                        <a:gd name="connsiteY25" fmla="*/ 275286 h 741340"/>
                        <a:gd name="connsiteX26" fmla="*/ 1020852 w 1025077"/>
                        <a:gd name="connsiteY26" fmla="*/ 274682 h 741340"/>
                        <a:gd name="connsiteX27" fmla="*/ 1020248 w 1025077"/>
                        <a:gd name="connsiteY27" fmla="*/ 274078 h 741340"/>
                        <a:gd name="connsiteX28" fmla="*/ 1013004 w 1025077"/>
                        <a:gd name="connsiteY28" fmla="*/ 280115 h 741340"/>
                        <a:gd name="connsiteX29" fmla="*/ 1012400 w 1025077"/>
                        <a:gd name="connsiteY29" fmla="*/ 283134 h 741340"/>
                        <a:gd name="connsiteX30" fmla="*/ 1011193 w 1025077"/>
                        <a:gd name="connsiteY30" fmla="*/ 284945 h 741340"/>
                        <a:gd name="connsiteX31" fmla="*/ 1009382 w 1025077"/>
                        <a:gd name="connsiteY31" fmla="*/ 286756 h 741340"/>
                        <a:gd name="connsiteX32" fmla="*/ 1007570 w 1025077"/>
                        <a:gd name="connsiteY32" fmla="*/ 287360 h 741340"/>
                        <a:gd name="connsiteX33" fmla="*/ 1003345 w 1025077"/>
                        <a:gd name="connsiteY33" fmla="*/ 287964 h 741340"/>
                        <a:gd name="connsiteX34" fmla="*/ 1001533 w 1025077"/>
                        <a:gd name="connsiteY34" fmla="*/ 290982 h 741340"/>
                        <a:gd name="connsiteX35" fmla="*/ 999119 w 1025077"/>
                        <a:gd name="connsiteY35" fmla="*/ 292189 h 741340"/>
                        <a:gd name="connsiteX36" fmla="*/ 997911 w 1025077"/>
                        <a:gd name="connsiteY36" fmla="*/ 292189 h 741340"/>
                        <a:gd name="connsiteX37" fmla="*/ 993685 w 1025077"/>
                        <a:gd name="connsiteY37" fmla="*/ 295208 h 741340"/>
                        <a:gd name="connsiteX38" fmla="*/ 991271 w 1025077"/>
                        <a:gd name="connsiteY38" fmla="*/ 299434 h 741340"/>
                        <a:gd name="connsiteX39" fmla="*/ 990063 w 1025077"/>
                        <a:gd name="connsiteY39" fmla="*/ 298830 h 741340"/>
                        <a:gd name="connsiteX40" fmla="*/ 989460 w 1025077"/>
                        <a:gd name="connsiteY40" fmla="*/ 300038 h 741340"/>
                        <a:gd name="connsiteX41" fmla="*/ 987045 w 1025077"/>
                        <a:gd name="connsiteY41" fmla="*/ 301849 h 741340"/>
                        <a:gd name="connsiteX42" fmla="*/ 986441 w 1025077"/>
                        <a:gd name="connsiteY42" fmla="*/ 302452 h 741340"/>
                        <a:gd name="connsiteX43" fmla="*/ 984630 w 1025077"/>
                        <a:gd name="connsiteY43" fmla="*/ 303660 h 741340"/>
                        <a:gd name="connsiteX44" fmla="*/ 984026 w 1025077"/>
                        <a:gd name="connsiteY44" fmla="*/ 304867 h 741340"/>
                        <a:gd name="connsiteX45" fmla="*/ 983423 w 1025077"/>
                        <a:gd name="connsiteY45" fmla="*/ 306678 h 741340"/>
                        <a:gd name="connsiteX46" fmla="*/ 980404 w 1025077"/>
                        <a:gd name="connsiteY46" fmla="*/ 308489 h 741340"/>
                        <a:gd name="connsiteX47" fmla="*/ 979801 w 1025077"/>
                        <a:gd name="connsiteY47" fmla="*/ 310904 h 741340"/>
                        <a:gd name="connsiteX48" fmla="*/ 977386 w 1025077"/>
                        <a:gd name="connsiteY48" fmla="*/ 311508 h 741340"/>
                        <a:gd name="connsiteX49" fmla="*/ 973160 w 1025077"/>
                        <a:gd name="connsiteY49" fmla="*/ 310300 h 741340"/>
                        <a:gd name="connsiteX50" fmla="*/ 972556 w 1025077"/>
                        <a:gd name="connsiteY50" fmla="*/ 312112 h 741340"/>
                        <a:gd name="connsiteX51" fmla="*/ 967727 w 1025077"/>
                        <a:gd name="connsiteY51" fmla="*/ 315734 h 741340"/>
                        <a:gd name="connsiteX52" fmla="*/ 968330 w 1025077"/>
                        <a:gd name="connsiteY52" fmla="*/ 318752 h 741340"/>
                        <a:gd name="connsiteX53" fmla="*/ 966519 w 1025077"/>
                        <a:gd name="connsiteY53" fmla="*/ 318149 h 741340"/>
                        <a:gd name="connsiteX54" fmla="*/ 964708 w 1025077"/>
                        <a:gd name="connsiteY54" fmla="*/ 318752 h 741340"/>
                        <a:gd name="connsiteX55" fmla="*/ 961690 w 1025077"/>
                        <a:gd name="connsiteY55" fmla="*/ 314526 h 741340"/>
                        <a:gd name="connsiteX56" fmla="*/ 958068 w 1025077"/>
                        <a:gd name="connsiteY56" fmla="*/ 316941 h 741340"/>
                        <a:gd name="connsiteX57" fmla="*/ 958671 w 1025077"/>
                        <a:gd name="connsiteY57" fmla="*/ 319356 h 741340"/>
                        <a:gd name="connsiteX58" fmla="*/ 958671 w 1025077"/>
                        <a:gd name="connsiteY58" fmla="*/ 321167 h 741340"/>
                        <a:gd name="connsiteX59" fmla="*/ 958671 w 1025077"/>
                        <a:gd name="connsiteY59" fmla="*/ 322374 h 741340"/>
                        <a:gd name="connsiteX60" fmla="*/ 959275 w 1025077"/>
                        <a:gd name="connsiteY60" fmla="*/ 325996 h 741340"/>
                        <a:gd name="connsiteX61" fmla="*/ 956256 w 1025077"/>
                        <a:gd name="connsiteY61" fmla="*/ 327808 h 741340"/>
                        <a:gd name="connsiteX62" fmla="*/ 959275 w 1025077"/>
                        <a:gd name="connsiteY62" fmla="*/ 330222 h 741340"/>
                        <a:gd name="connsiteX63" fmla="*/ 959879 w 1025077"/>
                        <a:gd name="connsiteY63" fmla="*/ 332033 h 741340"/>
                        <a:gd name="connsiteX64" fmla="*/ 958671 w 1025077"/>
                        <a:gd name="connsiteY64" fmla="*/ 332637 h 741340"/>
                        <a:gd name="connsiteX65" fmla="*/ 956860 w 1025077"/>
                        <a:gd name="connsiteY65" fmla="*/ 332033 h 741340"/>
                        <a:gd name="connsiteX66" fmla="*/ 952634 w 1025077"/>
                        <a:gd name="connsiteY66" fmla="*/ 332033 h 741340"/>
                        <a:gd name="connsiteX67" fmla="*/ 951427 w 1025077"/>
                        <a:gd name="connsiteY67" fmla="*/ 335656 h 741340"/>
                        <a:gd name="connsiteX68" fmla="*/ 949012 w 1025077"/>
                        <a:gd name="connsiteY68" fmla="*/ 333845 h 741340"/>
                        <a:gd name="connsiteX69" fmla="*/ 948408 w 1025077"/>
                        <a:gd name="connsiteY69" fmla="*/ 330826 h 741340"/>
                        <a:gd name="connsiteX70" fmla="*/ 943579 w 1025077"/>
                        <a:gd name="connsiteY70" fmla="*/ 333241 h 741340"/>
                        <a:gd name="connsiteX71" fmla="*/ 942975 w 1025077"/>
                        <a:gd name="connsiteY71" fmla="*/ 332637 h 741340"/>
                        <a:gd name="connsiteX72" fmla="*/ 942371 w 1025077"/>
                        <a:gd name="connsiteY72" fmla="*/ 335052 h 741340"/>
                        <a:gd name="connsiteX73" fmla="*/ 939957 w 1025077"/>
                        <a:gd name="connsiteY73" fmla="*/ 336259 h 741340"/>
                        <a:gd name="connsiteX74" fmla="*/ 934523 w 1025077"/>
                        <a:gd name="connsiteY74" fmla="*/ 341089 h 741340"/>
                        <a:gd name="connsiteX75" fmla="*/ 932712 w 1025077"/>
                        <a:gd name="connsiteY75" fmla="*/ 344107 h 741340"/>
                        <a:gd name="connsiteX76" fmla="*/ 930901 w 1025077"/>
                        <a:gd name="connsiteY76" fmla="*/ 350748 h 741340"/>
                        <a:gd name="connsiteX77" fmla="*/ 929694 w 1025077"/>
                        <a:gd name="connsiteY77" fmla="*/ 353163 h 741340"/>
                        <a:gd name="connsiteX78" fmla="*/ 929694 w 1025077"/>
                        <a:gd name="connsiteY78" fmla="*/ 354974 h 741340"/>
                        <a:gd name="connsiteX79" fmla="*/ 930297 w 1025077"/>
                        <a:gd name="connsiteY79" fmla="*/ 359804 h 741340"/>
                        <a:gd name="connsiteX80" fmla="*/ 929694 w 1025077"/>
                        <a:gd name="connsiteY80" fmla="*/ 362218 h 741340"/>
                        <a:gd name="connsiteX81" fmla="*/ 929090 w 1025077"/>
                        <a:gd name="connsiteY81" fmla="*/ 363426 h 741340"/>
                        <a:gd name="connsiteX82" fmla="*/ 929694 w 1025077"/>
                        <a:gd name="connsiteY82" fmla="*/ 364633 h 741340"/>
                        <a:gd name="connsiteX83" fmla="*/ 929694 w 1025077"/>
                        <a:gd name="connsiteY83" fmla="*/ 367048 h 741340"/>
                        <a:gd name="connsiteX84" fmla="*/ 925468 w 1025077"/>
                        <a:gd name="connsiteY84" fmla="*/ 367652 h 741340"/>
                        <a:gd name="connsiteX85" fmla="*/ 927279 w 1025077"/>
                        <a:gd name="connsiteY85" fmla="*/ 371274 h 741340"/>
                        <a:gd name="connsiteX86" fmla="*/ 927279 w 1025077"/>
                        <a:gd name="connsiteY86" fmla="*/ 377311 h 741340"/>
                        <a:gd name="connsiteX87" fmla="*/ 929090 w 1025077"/>
                        <a:gd name="connsiteY87" fmla="*/ 380933 h 741340"/>
                        <a:gd name="connsiteX88" fmla="*/ 938749 w 1025077"/>
                        <a:gd name="connsiteY88" fmla="*/ 383348 h 741340"/>
                        <a:gd name="connsiteX89" fmla="*/ 941768 w 1025077"/>
                        <a:gd name="connsiteY89" fmla="*/ 382140 h 741340"/>
                        <a:gd name="connsiteX90" fmla="*/ 947201 w 1025077"/>
                        <a:gd name="connsiteY90" fmla="*/ 385159 h 741340"/>
                        <a:gd name="connsiteX91" fmla="*/ 942371 w 1025077"/>
                        <a:gd name="connsiteY91" fmla="*/ 389385 h 741340"/>
                        <a:gd name="connsiteX92" fmla="*/ 947201 w 1025077"/>
                        <a:gd name="connsiteY92" fmla="*/ 393611 h 741340"/>
                        <a:gd name="connsiteX93" fmla="*/ 944182 w 1025077"/>
                        <a:gd name="connsiteY93" fmla="*/ 397233 h 741340"/>
                        <a:gd name="connsiteX94" fmla="*/ 944786 w 1025077"/>
                        <a:gd name="connsiteY94" fmla="*/ 401459 h 741340"/>
                        <a:gd name="connsiteX95" fmla="*/ 952634 w 1025077"/>
                        <a:gd name="connsiteY95" fmla="*/ 406892 h 741340"/>
                        <a:gd name="connsiteX96" fmla="*/ 953842 w 1025077"/>
                        <a:gd name="connsiteY96" fmla="*/ 409910 h 741340"/>
                        <a:gd name="connsiteX97" fmla="*/ 961086 w 1025077"/>
                        <a:gd name="connsiteY97" fmla="*/ 415947 h 741340"/>
                        <a:gd name="connsiteX98" fmla="*/ 975575 w 1025077"/>
                        <a:gd name="connsiteY98" fmla="*/ 421984 h 741340"/>
                        <a:gd name="connsiteX99" fmla="*/ 975575 w 1025077"/>
                        <a:gd name="connsiteY99" fmla="*/ 424399 h 741340"/>
                        <a:gd name="connsiteX100" fmla="*/ 974367 w 1025077"/>
                        <a:gd name="connsiteY100" fmla="*/ 431040 h 741340"/>
                        <a:gd name="connsiteX101" fmla="*/ 975575 w 1025077"/>
                        <a:gd name="connsiteY101" fmla="*/ 432851 h 741340"/>
                        <a:gd name="connsiteX102" fmla="*/ 974971 w 1025077"/>
                        <a:gd name="connsiteY102" fmla="*/ 432851 h 741340"/>
                        <a:gd name="connsiteX103" fmla="*/ 974367 w 1025077"/>
                        <a:gd name="connsiteY103" fmla="*/ 432851 h 741340"/>
                        <a:gd name="connsiteX104" fmla="*/ 972556 w 1025077"/>
                        <a:gd name="connsiteY104" fmla="*/ 434662 h 741340"/>
                        <a:gd name="connsiteX105" fmla="*/ 974367 w 1025077"/>
                        <a:gd name="connsiteY105" fmla="*/ 435266 h 741340"/>
                        <a:gd name="connsiteX106" fmla="*/ 973160 w 1025077"/>
                        <a:gd name="connsiteY106" fmla="*/ 439492 h 741340"/>
                        <a:gd name="connsiteX107" fmla="*/ 973764 w 1025077"/>
                        <a:gd name="connsiteY107" fmla="*/ 440699 h 741340"/>
                        <a:gd name="connsiteX108" fmla="*/ 973764 w 1025077"/>
                        <a:gd name="connsiteY108" fmla="*/ 441906 h 741340"/>
                        <a:gd name="connsiteX109" fmla="*/ 971349 w 1025077"/>
                        <a:gd name="connsiteY109" fmla="*/ 443114 h 741340"/>
                        <a:gd name="connsiteX110" fmla="*/ 972556 w 1025077"/>
                        <a:gd name="connsiteY110" fmla="*/ 443717 h 741340"/>
                        <a:gd name="connsiteX111" fmla="*/ 973160 w 1025077"/>
                        <a:gd name="connsiteY111" fmla="*/ 444321 h 741340"/>
                        <a:gd name="connsiteX112" fmla="*/ 971953 w 1025077"/>
                        <a:gd name="connsiteY112" fmla="*/ 445529 h 741340"/>
                        <a:gd name="connsiteX113" fmla="*/ 970745 w 1025077"/>
                        <a:gd name="connsiteY113" fmla="*/ 449754 h 741340"/>
                        <a:gd name="connsiteX114" fmla="*/ 972556 w 1025077"/>
                        <a:gd name="connsiteY114" fmla="*/ 452169 h 741340"/>
                        <a:gd name="connsiteX115" fmla="*/ 971349 w 1025077"/>
                        <a:gd name="connsiteY115" fmla="*/ 452169 h 741340"/>
                        <a:gd name="connsiteX116" fmla="*/ 970745 w 1025077"/>
                        <a:gd name="connsiteY116" fmla="*/ 453377 h 741340"/>
                        <a:gd name="connsiteX117" fmla="*/ 973160 w 1025077"/>
                        <a:gd name="connsiteY117" fmla="*/ 458206 h 741340"/>
                        <a:gd name="connsiteX118" fmla="*/ 974971 w 1025077"/>
                        <a:gd name="connsiteY118" fmla="*/ 457603 h 741340"/>
                        <a:gd name="connsiteX119" fmla="*/ 976782 w 1025077"/>
                        <a:gd name="connsiteY119" fmla="*/ 458810 h 741340"/>
                        <a:gd name="connsiteX120" fmla="*/ 978593 w 1025077"/>
                        <a:gd name="connsiteY120" fmla="*/ 464243 h 741340"/>
                        <a:gd name="connsiteX121" fmla="*/ 979197 w 1025077"/>
                        <a:gd name="connsiteY121" fmla="*/ 464847 h 741340"/>
                        <a:gd name="connsiteX122" fmla="*/ 979801 w 1025077"/>
                        <a:gd name="connsiteY122" fmla="*/ 465451 h 741340"/>
                        <a:gd name="connsiteX123" fmla="*/ 979197 w 1025077"/>
                        <a:gd name="connsiteY123" fmla="*/ 467865 h 741340"/>
                        <a:gd name="connsiteX124" fmla="*/ 979197 w 1025077"/>
                        <a:gd name="connsiteY124" fmla="*/ 470280 h 741340"/>
                        <a:gd name="connsiteX125" fmla="*/ 971953 w 1025077"/>
                        <a:gd name="connsiteY125" fmla="*/ 469073 h 741340"/>
                        <a:gd name="connsiteX126" fmla="*/ 968330 w 1025077"/>
                        <a:gd name="connsiteY126" fmla="*/ 465451 h 741340"/>
                        <a:gd name="connsiteX127" fmla="*/ 966519 w 1025077"/>
                        <a:gd name="connsiteY127" fmla="*/ 467262 h 741340"/>
                        <a:gd name="connsiteX128" fmla="*/ 962897 w 1025077"/>
                        <a:gd name="connsiteY128" fmla="*/ 464847 h 741340"/>
                        <a:gd name="connsiteX129" fmla="*/ 961086 w 1025077"/>
                        <a:gd name="connsiteY129" fmla="*/ 461828 h 741340"/>
                        <a:gd name="connsiteX130" fmla="*/ 956256 w 1025077"/>
                        <a:gd name="connsiteY130" fmla="*/ 456999 h 741340"/>
                        <a:gd name="connsiteX131" fmla="*/ 949616 w 1025077"/>
                        <a:gd name="connsiteY131" fmla="*/ 457603 h 741340"/>
                        <a:gd name="connsiteX132" fmla="*/ 945390 w 1025077"/>
                        <a:gd name="connsiteY132" fmla="*/ 461225 h 741340"/>
                        <a:gd name="connsiteX133" fmla="*/ 944786 w 1025077"/>
                        <a:gd name="connsiteY133" fmla="*/ 464243 h 741340"/>
                        <a:gd name="connsiteX134" fmla="*/ 938749 w 1025077"/>
                        <a:gd name="connsiteY134" fmla="*/ 464847 h 741340"/>
                        <a:gd name="connsiteX135" fmla="*/ 936334 w 1025077"/>
                        <a:gd name="connsiteY135" fmla="*/ 470884 h 741340"/>
                        <a:gd name="connsiteX136" fmla="*/ 936938 w 1025077"/>
                        <a:gd name="connsiteY136" fmla="*/ 473902 h 741340"/>
                        <a:gd name="connsiteX137" fmla="*/ 930901 w 1025077"/>
                        <a:gd name="connsiteY137" fmla="*/ 473902 h 741340"/>
                        <a:gd name="connsiteX138" fmla="*/ 929694 w 1025077"/>
                        <a:gd name="connsiteY138" fmla="*/ 478128 h 741340"/>
                        <a:gd name="connsiteX139" fmla="*/ 926071 w 1025077"/>
                        <a:gd name="connsiteY139" fmla="*/ 480543 h 741340"/>
                        <a:gd name="connsiteX140" fmla="*/ 921242 w 1025077"/>
                        <a:gd name="connsiteY140" fmla="*/ 477525 h 741340"/>
                        <a:gd name="connsiteX141" fmla="*/ 916412 w 1025077"/>
                        <a:gd name="connsiteY141" fmla="*/ 489598 h 741340"/>
                        <a:gd name="connsiteX142" fmla="*/ 917016 w 1025077"/>
                        <a:gd name="connsiteY142" fmla="*/ 493824 h 741340"/>
                        <a:gd name="connsiteX143" fmla="*/ 921846 w 1025077"/>
                        <a:gd name="connsiteY143" fmla="*/ 495032 h 741340"/>
                        <a:gd name="connsiteX144" fmla="*/ 920034 w 1025077"/>
                        <a:gd name="connsiteY144" fmla="*/ 502880 h 741340"/>
                        <a:gd name="connsiteX145" fmla="*/ 930297 w 1025077"/>
                        <a:gd name="connsiteY145" fmla="*/ 510728 h 741340"/>
                        <a:gd name="connsiteX146" fmla="*/ 934523 w 1025077"/>
                        <a:gd name="connsiteY146" fmla="*/ 511935 h 741340"/>
                        <a:gd name="connsiteX147" fmla="*/ 935731 w 1025077"/>
                        <a:gd name="connsiteY147" fmla="*/ 516161 h 741340"/>
                        <a:gd name="connsiteX148" fmla="*/ 934523 w 1025077"/>
                        <a:gd name="connsiteY148" fmla="*/ 522198 h 741340"/>
                        <a:gd name="connsiteX149" fmla="*/ 929090 w 1025077"/>
                        <a:gd name="connsiteY149" fmla="*/ 526424 h 741340"/>
                        <a:gd name="connsiteX150" fmla="*/ 930901 w 1025077"/>
                        <a:gd name="connsiteY150" fmla="*/ 531254 h 741340"/>
                        <a:gd name="connsiteX151" fmla="*/ 930297 w 1025077"/>
                        <a:gd name="connsiteY151" fmla="*/ 533065 h 741340"/>
                        <a:gd name="connsiteX152" fmla="*/ 921846 w 1025077"/>
                        <a:gd name="connsiteY152" fmla="*/ 529443 h 741340"/>
                        <a:gd name="connsiteX153" fmla="*/ 920638 w 1025077"/>
                        <a:gd name="connsiteY153" fmla="*/ 523406 h 741340"/>
                        <a:gd name="connsiteX154" fmla="*/ 904942 w 1025077"/>
                        <a:gd name="connsiteY154" fmla="*/ 521594 h 741340"/>
                        <a:gd name="connsiteX155" fmla="*/ 904942 w 1025077"/>
                        <a:gd name="connsiteY155" fmla="*/ 517972 h 741340"/>
                        <a:gd name="connsiteX156" fmla="*/ 901923 w 1025077"/>
                        <a:gd name="connsiteY156" fmla="*/ 515557 h 741340"/>
                        <a:gd name="connsiteX157" fmla="*/ 901923 w 1025077"/>
                        <a:gd name="connsiteY157" fmla="*/ 510728 h 741340"/>
                        <a:gd name="connsiteX158" fmla="*/ 900112 w 1025077"/>
                        <a:gd name="connsiteY158" fmla="*/ 508917 h 741340"/>
                        <a:gd name="connsiteX159" fmla="*/ 893472 w 1025077"/>
                        <a:gd name="connsiteY159" fmla="*/ 509520 h 741340"/>
                        <a:gd name="connsiteX160" fmla="*/ 888038 w 1025077"/>
                        <a:gd name="connsiteY160" fmla="*/ 507709 h 741340"/>
                        <a:gd name="connsiteX161" fmla="*/ 884416 w 1025077"/>
                        <a:gd name="connsiteY161" fmla="*/ 508917 h 741340"/>
                        <a:gd name="connsiteX162" fmla="*/ 875965 w 1025077"/>
                        <a:gd name="connsiteY162" fmla="*/ 503483 h 741340"/>
                        <a:gd name="connsiteX163" fmla="*/ 872342 w 1025077"/>
                        <a:gd name="connsiteY163" fmla="*/ 504087 h 741340"/>
                        <a:gd name="connsiteX164" fmla="*/ 869928 w 1025077"/>
                        <a:gd name="connsiteY164" fmla="*/ 512539 h 741340"/>
                        <a:gd name="connsiteX165" fmla="*/ 867513 w 1025077"/>
                        <a:gd name="connsiteY165" fmla="*/ 515557 h 741340"/>
                        <a:gd name="connsiteX166" fmla="*/ 865098 w 1025077"/>
                        <a:gd name="connsiteY166" fmla="*/ 513143 h 741340"/>
                        <a:gd name="connsiteX167" fmla="*/ 858458 w 1025077"/>
                        <a:gd name="connsiteY167" fmla="*/ 512539 h 741340"/>
                        <a:gd name="connsiteX168" fmla="*/ 861476 w 1025077"/>
                        <a:gd name="connsiteY168" fmla="*/ 519180 h 741340"/>
                        <a:gd name="connsiteX169" fmla="*/ 856646 w 1025077"/>
                        <a:gd name="connsiteY169" fmla="*/ 524613 h 741340"/>
                        <a:gd name="connsiteX170" fmla="*/ 856646 w 1025077"/>
                        <a:gd name="connsiteY170" fmla="*/ 535480 h 741340"/>
                        <a:gd name="connsiteX171" fmla="*/ 853024 w 1025077"/>
                        <a:gd name="connsiteY171" fmla="*/ 534876 h 741340"/>
                        <a:gd name="connsiteX172" fmla="*/ 839743 w 1025077"/>
                        <a:gd name="connsiteY172" fmla="*/ 527631 h 741340"/>
                        <a:gd name="connsiteX173" fmla="*/ 836724 w 1025077"/>
                        <a:gd name="connsiteY173" fmla="*/ 528839 h 741340"/>
                        <a:gd name="connsiteX174" fmla="*/ 834913 w 1025077"/>
                        <a:gd name="connsiteY174" fmla="*/ 532461 h 741340"/>
                        <a:gd name="connsiteX175" fmla="*/ 825858 w 1025077"/>
                        <a:gd name="connsiteY175" fmla="*/ 528839 h 741340"/>
                        <a:gd name="connsiteX176" fmla="*/ 822839 w 1025077"/>
                        <a:gd name="connsiteY176" fmla="*/ 545742 h 741340"/>
                        <a:gd name="connsiteX177" fmla="*/ 820424 w 1025077"/>
                        <a:gd name="connsiteY177" fmla="*/ 548761 h 741340"/>
                        <a:gd name="connsiteX178" fmla="*/ 819217 w 1025077"/>
                        <a:gd name="connsiteY178" fmla="*/ 559627 h 741340"/>
                        <a:gd name="connsiteX179" fmla="*/ 814991 w 1025077"/>
                        <a:gd name="connsiteY179" fmla="*/ 558420 h 741340"/>
                        <a:gd name="connsiteX180" fmla="*/ 812576 w 1025077"/>
                        <a:gd name="connsiteY180" fmla="*/ 556005 h 741340"/>
                        <a:gd name="connsiteX181" fmla="*/ 808954 w 1025077"/>
                        <a:gd name="connsiteY181" fmla="*/ 557213 h 741340"/>
                        <a:gd name="connsiteX182" fmla="*/ 807143 w 1025077"/>
                        <a:gd name="connsiteY182" fmla="*/ 560231 h 741340"/>
                        <a:gd name="connsiteX183" fmla="*/ 802917 w 1025077"/>
                        <a:gd name="connsiteY183" fmla="*/ 559024 h 741340"/>
                        <a:gd name="connsiteX184" fmla="*/ 798088 w 1025077"/>
                        <a:gd name="connsiteY184" fmla="*/ 564457 h 741340"/>
                        <a:gd name="connsiteX185" fmla="*/ 795673 w 1025077"/>
                        <a:gd name="connsiteY185" fmla="*/ 565061 h 741340"/>
                        <a:gd name="connsiteX186" fmla="*/ 789032 w 1025077"/>
                        <a:gd name="connsiteY186" fmla="*/ 577135 h 741340"/>
                        <a:gd name="connsiteX187" fmla="*/ 790843 w 1025077"/>
                        <a:gd name="connsiteY187" fmla="*/ 581964 h 741340"/>
                        <a:gd name="connsiteX188" fmla="*/ 789636 w 1025077"/>
                        <a:gd name="connsiteY188" fmla="*/ 598264 h 741340"/>
                        <a:gd name="connsiteX189" fmla="*/ 792051 w 1025077"/>
                        <a:gd name="connsiteY189" fmla="*/ 605508 h 741340"/>
                        <a:gd name="connsiteX190" fmla="*/ 789636 w 1025077"/>
                        <a:gd name="connsiteY190" fmla="*/ 610942 h 741340"/>
                        <a:gd name="connsiteX191" fmla="*/ 781184 w 1025077"/>
                        <a:gd name="connsiteY191" fmla="*/ 614564 h 741340"/>
                        <a:gd name="connsiteX192" fmla="*/ 775147 w 1025077"/>
                        <a:gd name="connsiteY192" fmla="*/ 623016 h 741340"/>
                        <a:gd name="connsiteX193" fmla="*/ 778769 w 1025077"/>
                        <a:gd name="connsiteY193" fmla="*/ 625430 h 741340"/>
                        <a:gd name="connsiteX194" fmla="*/ 776354 w 1025077"/>
                        <a:gd name="connsiteY194" fmla="*/ 629656 h 741340"/>
                        <a:gd name="connsiteX195" fmla="*/ 776958 w 1025077"/>
                        <a:gd name="connsiteY195" fmla="*/ 634486 h 741340"/>
                        <a:gd name="connsiteX196" fmla="*/ 774543 w 1025077"/>
                        <a:gd name="connsiteY196" fmla="*/ 637504 h 741340"/>
                        <a:gd name="connsiteX197" fmla="*/ 776354 w 1025077"/>
                        <a:gd name="connsiteY197" fmla="*/ 642334 h 741340"/>
                        <a:gd name="connsiteX198" fmla="*/ 773940 w 1025077"/>
                        <a:gd name="connsiteY198" fmla="*/ 648975 h 741340"/>
                        <a:gd name="connsiteX199" fmla="*/ 770318 w 1025077"/>
                        <a:gd name="connsiteY199" fmla="*/ 654408 h 741340"/>
                        <a:gd name="connsiteX200" fmla="*/ 768506 w 1025077"/>
                        <a:gd name="connsiteY200" fmla="*/ 665274 h 741340"/>
                        <a:gd name="connsiteX201" fmla="*/ 769714 w 1025077"/>
                        <a:gd name="connsiteY201" fmla="*/ 668897 h 741340"/>
                        <a:gd name="connsiteX202" fmla="*/ 761262 w 1025077"/>
                        <a:gd name="connsiteY202" fmla="*/ 668897 h 741340"/>
                        <a:gd name="connsiteX203" fmla="*/ 752207 w 1025077"/>
                        <a:gd name="connsiteY203" fmla="*/ 663463 h 741340"/>
                        <a:gd name="connsiteX204" fmla="*/ 746170 w 1025077"/>
                        <a:gd name="connsiteY204" fmla="*/ 663463 h 741340"/>
                        <a:gd name="connsiteX205" fmla="*/ 738322 w 1025077"/>
                        <a:gd name="connsiteY205" fmla="*/ 673726 h 741340"/>
                        <a:gd name="connsiteX206" fmla="*/ 740133 w 1025077"/>
                        <a:gd name="connsiteY206" fmla="*/ 683385 h 741340"/>
                        <a:gd name="connsiteX207" fmla="*/ 733492 w 1025077"/>
                        <a:gd name="connsiteY207" fmla="*/ 677952 h 741340"/>
                        <a:gd name="connsiteX208" fmla="*/ 729266 w 1025077"/>
                        <a:gd name="connsiteY208" fmla="*/ 681574 h 741340"/>
                        <a:gd name="connsiteX209" fmla="*/ 725644 w 1025077"/>
                        <a:gd name="connsiteY209" fmla="*/ 677952 h 741340"/>
                        <a:gd name="connsiteX210" fmla="*/ 719607 w 1025077"/>
                        <a:gd name="connsiteY210" fmla="*/ 678556 h 741340"/>
                        <a:gd name="connsiteX211" fmla="*/ 719003 w 1025077"/>
                        <a:gd name="connsiteY211" fmla="*/ 671915 h 741340"/>
                        <a:gd name="connsiteX212" fmla="*/ 716589 w 1025077"/>
                        <a:gd name="connsiteY212" fmla="*/ 667085 h 741340"/>
                        <a:gd name="connsiteX213" fmla="*/ 708740 w 1025077"/>
                        <a:gd name="connsiteY213" fmla="*/ 667085 h 741340"/>
                        <a:gd name="connsiteX214" fmla="*/ 706929 w 1025077"/>
                        <a:gd name="connsiteY214" fmla="*/ 673122 h 741340"/>
                        <a:gd name="connsiteX215" fmla="*/ 703911 w 1025077"/>
                        <a:gd name="connsiteY215" fmla="*/ 676141 h 741340"/>
                        <a:gd name="connsiteX216" fmla="*/ 701496 w 1025077"/>
                        <a:gd name="connsiteY216" fmla="*/ 675537 h 741340"/>
                        <a:gd name="connsiteX217" fmla="*/ 690629 w 1025077"/>
                        <a:gd name="connsiteY217" fmla="*/ 679763 h 741340"/>
                        <a:gd name="connsiteX218" fmla="*/ 686404 w 1025077"/>
                        <a:gd name="connsiteY218" fmla="*/ 677952 h 741340"/>
                        <a:gd name="connsiteX219" fmla="*/ 676744 w 1025077"/>
                        <a:gd name="connsiteY219" fmla="*/ 670708 h 741340"/>
                        <a:gd name="connsiteX220" fmla="*/ 673726 w 1025077"/>
                        <a:gd name="connsiteY220" fmla="*/ 673726 h 741340"/>
                        <a:gd name="connsiteX221" fmla="*/ 673122 w 1025077"/>
                        <a:gd name="connsiteY221" fmla="*/ 676745 h 741340"/>
                        <a:gd name="connsiteX222" fmla="*/ 667689 w 1025077"/>
                        <a:gd name="connsiteY222" fmla="*/ 679763 h 741340"/>
                        <a:gd name="connsiteX223" fmla="*/ 665878 w 1025077"/>
                        <a:gd name="connsiteY223" fmla="*/ 685196 h 741340"/>
                        <a:gd name="connsiteX224" fmla="*/ 661048 w 1025077"/>
                        <a:gd name="connsiteY224" fmla="*/ 685196 h 741340"/>
                        <a:gd name="connsiteX225" fmla="*/ 657426 w 1025077"/>
                        <a:gd name="connsiteY225" fmla="*/ 689422 h 741340"/>
                        <a:gd name="connsiteX226" fmla="*/ 654408 w 1025077"/>
                        <a:gd name="connsiteY226" fmla="*/ 696667 h 741340"/>
                        <a:gd name="connsiteX227" fmla="*/ 654408 w 1025077"/>
                        <a:gd name="connsiteY227" fmla="*/ 706929 h 741340"/>
                        <a:gd name="connsiteX228" fmla="*/ 653804 w 1025077"/>
                        <a:gd name="connsiteY228" fmla="*/ 709948 h 741340"/>
                        <a:gd name="connsiteX229" fmla="*/ 648975 w 1025077"/>
                        <a:gd name="connsiteY229" fmla="*/ 711155 h 741340"/>
                        <a:gd name="connsiteX230" fmla="*/ 649578 w 1025077"/>
                        <a:gd name="connsiteY230" fmla="*/ 717192 h 741340"/>
                        <a:gd name="connsiteX231" fmla="*/ 648371 w 1025077"/>
                        <a:gd name="connsiteY231" fmla="*/ 721418 h 741340"/>
                        <a:gd name="connsiteX232" fmla="*/ 645352 w 1025077"/>
                        <a:gd name="connsiteY232" fmla="*/ 723229 h 741340"/>
                        <a:gd name="connsiteX233" fmla="*/ 638712 w 1025077"/>
                        <a:gd name="connsiteY233" fmla="*/ 720814 h 741340"/>
                        <a:gd name="connsiteX234" fmla="*/ 635090 w 1025077"/>
                        <a:gd name="connsiteY234" fmla="*/ 715985 h 741340"/>
                        <a:gd name="connsiteX235" fmla="*/ 630260 w 1025077"/>
                        <a:gd name="connsiteY235" fmla="*/ 712363 h 741340"/>
                        <a:gd name="connsiteX236" fmla="*/ 626034 w 1025077"/>
                        <a:gd name="connsiteY236" fmla="*/ 706326 h 741340"/>
                        <a:gd name="connsiteX237" fmla="*/ 618790 w 1025077"/>
                        <a:gd name="connsiteY237" fmla="*/ 706929 h 741340"/>
                        <a:gd name="connsiteX238" fmla="*/ 615167 w 1025077"/>
                        <a:gd name="connsiteY238" fmla="*/ 702704 h 741340"/>
                        <a:gd name="connsiteX239" fmla="*/ 613356 w 1025077"/>
                        <a:gd name="connsiteY239" fmla="*/ 698478 h 741340"/>
                        <a:gd name="connsiteX240" fmla="*/ 617582 w 1025077"/>
                        <a:gd name="connsiteY240" fmla="*/ 691233 h 741340"/>
                        <a:gd name="connsiteX241" fmla="*/ 615167 w 1025077"/>
                        <a:gd name="connsiteY241" fmla="*/ 685800 h 741340"/>
                        <a:gd name="connsiteX242" fmla="*/ 615771 w 1025077"/>
                        <a:gd name="connsiteY242" fmla="*/ 679763 h 741340"/>
                        <a:gd name="connsiteX243" fmla="*/ 618790 w 1025077"/>
                        <a:gd name="connsiteY243" fmla="*/ 676141 h 741340"/>
                        <a:gd name="connsiteX244" fmla="*/ 613356 w 1025077"/>
                        <a:gd name="connsiteY244" fmla="*/ 673726 h 741340"/>
                        <a:gd name="connsiteX245" fmla="*/ 604301 w 1025077"/>
                        <a:gd name="connsiteY245" fmla="*/ 673726 h 741340"/>
                        <a:gd name="connsiteX246" fmla="*/ 597660 w 1025077"/>
                        <a:gd name="connsiteY246" fmla="*/ 667689 h 741340"/>
                        <a:gd name="connsiteX247" fmla="*/ 597660 w 1025077"/>
                        <a:gd name="connsiteY247" fmla="*/ 672519 h 741340"/>
                        <a:gd name="connsiteX248" fmla="*/ 587397 w 1025077"/>
                        <a:gd name="connsiteY248" fmla="*/ 674330 h 741340"/>
                        <a:gd name="connsiteX249" fmla="*/ 584379 w 1025077"/>
                        <a:gd name="connsiteY249" fmla="*/ 670708 h 741340"/>
                        <a:gd name="connsiteX250" fmla="*/ 578945 w 1025077"/>
                        <a:gd name="connsiteY250" fmla="*/ 667689 h 741340"/>
                        <a:gd name="connsiteX251" fmla="*/ 577134 w 1025077"/>
                        <a:gd name="connsiteY251" fmla="*/ 661048 h 741340"/>
                        <a:gd name="connsiteX252" fmla="*/ 580757 w 1025077"/>
                        <a:gd name="connsiteY252" fmla="*/ 653200 h 741340"/>
                        <a:gd name="connsiteX253" fmla="*/ 578945 w 1025077"/>
                        <a:gd name="connsiteY253" fmla="*/ 646560 h 741340"/>
                        <a:gd name="connsiteX254" fmla="*/ 574720 w 1025077"/>
                        <a:gd name="connsiteY254" fmla="*/ 639919 h 741340"/>
                        <a:gd name="connsiteX255" fmla="*/ 566268 w 1025077"/>
                        <a:gd name="connsiteY255" fmla="*/ 636297 h 741340"/>
                        <a:gd name="connsiteX256" fmla="*/ 562646 w 1025077"/>
                        <a:gd name="connsiteY256" fmla="*/ 630260 h 741340"/>
                        <a:gd name="connsiteX257" fmla="*/ 554194 w 1025077"/>
                        <a:gd name="connsiteY257" fmla="*/ 632675 h 741340"/>
                        <a:gd name="connsiteX258" fmla="*/ 552987 w 1025077"/>
                        <a:gd name="connsiteY258" fmla="*/ 636297 h 741340"/>
                        <a:gd name="connsiteX259" fmla="*/ 548157 w 1025077"/>
                        <a:gd name="connsiteY259" fmla="*/ 636901 h 741340"/>
                        <a:gd name="connsiteX260" fmla="*/ 546950 w 1025077"/>
                        <a:gd name="connsiteY260" fmla="*/ 640523 h 741340"/>
                        <a:gd name="connsiteX261" fmla="*/ 542724 w 1025077"/>
                        <a:gd name="connsiteY261" fmla="*/ 640523 h 741340"/>
                        <a:gd name="connsiteX262" fmla="*/ 534876 w 1025077"/>
                        <a:gd name="connsiteY262" fmla="*/ 635693 h 741340"/>
                        <a:gd name="connsiteX263" fmla="*/ 527631 w 1025077"/>
                        <a:gd name="connsiteY263" fmla="*/ 624827 h 741340"/>
                        <a:gd name="connsiteX264" fmla="*/ 517369 w 1025077"/>
                        <a:gd name="connsiteY264" fmla="*/ 623016 h 741340"/>
                        <a:gd name="connsiteX265" fmla="*/ 513746 w 1025077"/>
                        <a:gd name="connsiteY265" fmla="*/ 626638 h 741340"/>
                        <a:gd name="connsiteX266" fmla="*/ 507106 w 1025077"/>
                        <a:gd name="connsiteY266" fmla="*/ 625430 h 741340"/>
                        <a:gd name="connsiteX267" fmla="*/ 504691 w 1025077"/>
                        <a:gd name="connsiteY267" fmla="*/ 622412 h 741340"/>
                        <a:gd name="connsiteX268" fmla="*/ 498654 w 1025077"/>
                        <a:gd name="connsiteY268" fmla="*/ 619997 h 741340"/>
                        <a:gd name="connsiteX269" fmla="*/ 495635 w 1025077"/>
                        <a:gd name="connsiteY269" fmla="*/ 627845 h 741340"/>
                        <a:gd name="connsiteX270" fmla="*/ 493221 w 1025077"/>
                        <a:gd name="connsiteY270" fmla="*/ 629656 h 741340"/>
                        <a:gd name="connsiteX271" fmla="*/ 492013 w 1025077"/>
                        <a:gd name="connsiteY271" fmla="*/ 635090 h 741340"/>
                        <a:gd name="connsiteX272" fmla="*/ 492013 w 1025077"/>
                        <a:gd name="connsiteY272" fmla="*/ 641127 h 741340"/>
                        <a:gd name="connsiteX273" fmla="*/ 487184 w 1025077"/>
                        <a:gd name="connsiteY273" fmla="*/ 648975 h 741340"/>
                        <a:gd name="connsiteX274" fmla="*/ 480543 w 1025077"/>
                        <a:gd name="connsiteY274" fmla="*/ 650786 h 741340"/>
                        <a:gd name="connsiteX275" fmla="*/ 482958 w 1025077"/>
                        <a:gd name="connsiteY275" fmla="*/ 653804 h 741340"/>
                        <a:gd name="connsiteX276" fmla="*/ 482958 w 1025077"/>
                        <a:gd name="connsiteY276" fmla="*/ 659237 h 741340"/>
                        <a:gd name="connsiteX277" fmla="*/ 485372 w 1025077"/>
                        <a:gd name="connsiteY277" fmla="*/ 665878 h 741340"/>
                        <a:gd name="connsiteX278" fmla="*/ 484165 w 1025077"/>
                        <a:gd name="connsiteY278" fmla="*/ 674934 h 741340"/>
                        <a:gd name="connsiteX279" fmla="*/ 479939 w 1025077"/>
                        <a:gd name="connsiteY279" fmla="*/ 675537 h 741340"/>
                        <a:gd name="connsiteX280" fmla="*/ 472091 w 1025077"/>
                        <a:gd name="connsiteY280" fmla="*/ 673726 h 741340"/>
                        <a:gd name="connsiteX281" fmla="*/ 470280 w 1025077"/>
                        <a:gd name="connsiteY281" fmla="*/ 671311 h 741340"/>
                        <a:gd name="connsiteX282" fmla="*/ 466054 w 1025077"/>
                        <a:gd name="connsiteY282" fmla="*/ 670104 h 741340"/>
                        <a:gd name="connsiteX283" fmla="*/ 462432 w 1025077"/>
                        <a:gd name="connsiteY283" fmla="*/ 674330 h 741340"/>
                        <a:gd name="connsiteX284" fmla="*/ 464243 w 1025077"/>
                        <a:gd name="connsiteY284" fmla="*/ 678556 h 741340"/>
                        <a:gd name="connsiteX285" fmla="*/ 458206 w 1025077"/>
                        <a:gd name="connsiteY285" fmla="*/ 681574 h 741340"/>
                        <a:gd name="connsiteX286" fmla="*/ 456999 w 1025077"/>
                        <a:gd name="connsiteY286" fmla="*/ 685800 h 741340"/>
                        <a:gd name="connsiteX287" fmla="*/ 450962 w 1025077"/>
                        <a:gd name="connsiteY287" fmla="*/ 686404 h 741340"/>
                        <a:gd name="connsiteX288" fmla="*/ 448547 w 1025077"/>
                        <a:gd name="connsiteY288" fmla="*/ 681574 h 741340"/>
                        <a:gd name="connsiteX289" fmla="*/ 436473 w 1025077"/>
                        <a:gd name="connsiteY289" fmla="*/ 685196 h 741340"/>
                        <a:gd name="connsiteX290" fmla="*/ 429832 w 1025077"/>
                        <a:gd name="connsiteY290" fmla="*/ 682782 h 741340"/>
                        <a:gd name="connsiteX291" fmla="*/ 425607 w 1025077"/>
                        <a:gd name="connsiteY291" fmla="*/ 685800 h 741340"/>
                        <a:gd name="connsiteX292" fmla="*/ 412325 w 1025077"/>
                        <a:gd name="connsiteY292" fmla="*/ 687611 h 741340"/>
                        <a:gd name="connsiteX293" fmla="*/ 408099 w 1025077"/>
                        <a:gd name="connsiteY293" fmla="*/ 687008 h 741340"/>
                        <a:gd name="connsiteX294" fmla="*/ 404477 w 1025077"/>
                        <a:gd name="connsiteY294" fmla="*/ 688819 h 741340"/>
                        <a:gd name="connsiteX295" fmla="*/ 405081 w 1025077"/>
                        <a:gd name="connsiteY295" fmla="*/ 693648 h 741340"/>
                        <a:gd name="connsiteX296" fmla="*/ 399648 w 1025077"/>
                        <a:gd name="connsiteY296" fmla="*/ 693648 h 741340"/>
                        <a:gd name="connsiteX297" fmla="*/ 393007 w 1025077"/>
                        <a:gd name="connsiteY297" fmla="*/ 699685 h 741340"/>
                        <a:gd name="connsiteX298" fmla="*/ 388781 w 1025077"/>
                        <a:gd name="connsiteY298" fmla="*/ 699081 h 741340"/>
                        <a:gd name="connsiteX299" fmla="*/ 378518 w 1025077"/>
                        <a:gd name="connsiteY299" fmla="*/ 701496 h 741340"/>
                        <a:gd name="connsiteX300" fmla="*/ 381537 w 1025077"/>
                        <a:gd name="connsiteY300" fmla="*/ 709344 h 741340"/>
                        <a:gd name="connsiteX301" fmla="*/ 377311 w 1025077"/>
                        <a:gd name="connsiteY301" fmla="*/ 711759 h 741340"/>
                        <a:gd name="connsiteX302" fmla="*/ 370670 w 1025077"/>
                        <a:gd name="connsiteY302" fmla="*/ 713570 h 741340"/>
                        <a:gd name="connsiteX303" fmla="*/ 365840 w 1025077"/>
                        <a:gd name="connsiteY303" fmla="*/ 720211 h 741340"/>
                        <a:gd name="connsiteX304" fmla="*/ 360407 w 1025077"/>
                        <a:gd name="connsiteY304" fmla="*/ 719003 h 741340"/>
                        <a:gd name="connsiteX305" fmla="*/ 362218 w 1025077"/>
                        <a:gd name="connsiteY305" fmla="*/ 714174 h 741340"/>
                        <a:gd name="connsiteX306" fmla="*/ 361011 w 1025077"/>
                        <a:gd name="connsiteY306" fmla="*/ 707533 h 741340"/>
                        <a:gd name="connsiteX307" fmla="*/ 357992 w 1025077"/>
                        <a:gd name="connsiteY307" fmla="*/ 712363 h 741340"/>
                        <a:gd name="connsiteX308" fmla="*/ 353766 w 1025077"/>
                        <a:gd name="connsiteY308" fmla="*/ 709948 h 741340"/>
                        <a:gd name="connsiteX309" fmla="*/ 344711 w 1025077"/>
                        <a:gd name="connsiteY309" fmla="*/ 712966 h 741340"/>
                        <a:gd name="connsiteX310" fmla="*/ 340485 w 1025077"/>
                        <a:gd name="connsiteY310" fmla="*/ 721418 h 741340"/>
                        <a:gd name="connsiteX311" fmla="*/ 336259 w 1025077"/>
                        <a:gd name="connsiteY311" fmla="*/ 722022 h 741340"/>
                        <a:gd name="connsiteX312" fmla="*/ 331430 w 1025077"/>
                        <a:gd name="connsiteY312" fmla="*/ 720814 h 741340"/>
                        <a:gd name="connsiteX313" fmla="*/ 327204 w 1025077"/>
                        <a:gd name="connsiteY313" fmla="*/ 722022 h 741340"/>
                        <a:gd name="connsiteX314" fmla="*/ 325997 w 1025077"/>
                        <a:gd name="connsiteY314" fmla="*/ 717192 h 741340"/>
                        <a:gd name="connsiteX315" fmla="*/ 321771 w 1025077"/>
                        <a:gd name="connsiteY315" fmla="*/ 710552 h 741340"/>
                        <a:gd name="connsiteX316" fmla="*/ 322374 w 1025077"/>
                        <a:gd name="connsiteY316" fmla="*/ 701496 h 741340"/>
                        <a:gd name="connsiteX317" fmla="*/ 318752 w 1025077"/>
                        <a:gd name="connsiteY317" fmla="*/ 702704 h 741340"/>
                        <a:gd name="connsiteX318" fmla="*/ 311508 w 1025077"/>
                        <a:gd name="connsiteY318" fmla="*/ 699685 h 741340"/>
                        <a:gd name="connsiteX319" fmla="*/ 312112 w 1025077"/>
                        <a:gd name="connsiteY319" fmla="*/ 690630 h 741340"/>
                        <a:gd name="connsiteX320" fmla="*/ 309697 w 1025077"/>
                        <a:gd name="connsiteY320" fmla="*/ 687611 h 741340"/>
                        <a:gd name="connsiteX321" fmla="*/ 302452 w 1025077"/>
                        <a:gd name="connsiteY321" fmla="*/ 689422 h 741340"/>
                        <a:gd name="connsiteX322" fmla="*/ 301245 w 1025077"/>
                        <a:gd name="connsiteY322" fmla="*/ 691837 h 741340"/>
                        <a:gd name="connsiteX323" fmla="*/ 294001 w 1025077"/>
                        <a:gd name="connsiteY323" fmla="*/ 694252 h 741340"/>
                        <a:gd name="connsiteX324" fmla="*/ 290378 w 1025077"/>
                        <a:gd name="connsiteY324" fmla="*/ 699081 h 741340"/>
                        <a:gd name="connsiteX325" fmla="*/ 286152 w 1025077"/>
                        <a:gd name="connsiteY325" fmla="*/ 699685 h 741340"/>
                        <a:gd name="connsiteX326" fmla="*/ 280719 w 1025077"/>
                        <a:gd name="connsiteY326" fmla="*/ 703307 h 741340"/>
                        <a:gd name="connsiteX327" fmla="*/ 278304 w 1025077"/>
                        <a:gd name="connsiteY327" fmla="*/ 708740 h 741340"/>
                        <a:gd name="connsiteX328" fmla="*/ 278304 w 1025077"/>
                        <a:gd name="connsiteY328" fmla="*/ 712966 h 741340"/>
                        <a:gd name="connsiteX329" fmla="*/ 276493 w 1025077"/>
                        <a:gd name="connsiteY329" fmla="*/ 717192 h 741340"/>
                        <a:gd name="connsiteX330" fmla="*/ 268645 w 1025077"/>
                        <a:gd name="connsiteY330" fmla="*/ 715381 h 741340"/>
                        <a:gd name="connsiteX331" fmla="*/ 264419 w 1025077"/>
                        <a:gd name="connsiteY331" fmla="*/ 715381 h 741340"/>
                        <a:gd name="connsiteX332" fmla="*/ 258986 w 1025077"/>
                        <a:gd name="connsiteY332" fmla="*/ 712966 h 741340"/>
                        <a:gd name="connsiteX333" fmla="*/ 255967 w 1025077"/>
                        <a:gd name="connsiteY333" fmla="*/ 716589 h 741340"/>
                        <a:gd name="connsiteX334" fmla="*/ 257175 w 1025077"/>
                        <a:gd name="connsiteY334" fmla="*/ 719607 h 741340"/>
                        <a:gd name="connsiteX335" fmla="*/ 253553 w 1025077"/>
                        <a:gd name="connsiteY335" fmla="*/ 722022 h 741340"/>
                        <a:gd name="connsiteX336" fmla="*/ 248119 w 1025077"/>
                        <a:gd name="connsiteY336" fmla="*/ 721418 h 741340"/>
                        <a:gd name="connsiteX337" fmla="*/ 247516 w 1025077"/>
                        <a:gd name="connsiteY337" fmla="*/ 731077 h 741340"/>
                        <a:gd name="connsiteX338" fmla="*/ 242686 w 1025077"/>
                        <a:gd name="connsiteY338" fmla="*/ 741340 h 741340"/>
                        <a:gd name="connsiteX339" fmla="*/ 236649 w 1025077"/>
                        <a:gd name="connsiteY339" fmla="*/ 736511 h 741340"/>
                        <a:gd name="connsiteX340" fmla="*/ 234234 w 1025077"/>
                        <a:gd name="connsiteY340" fmla="*/ 729870 h 741340"/>
                        <a:gd name="connsiteX341" fmla="*/ 226990 w 1025077"/>
                        <a:gd name="connsiteY341" fmla="*/ 731681 h 741340"/>
                        <a:gd name="connsiteX342" fmla="*/ 227594 w 1025077"/>
                        <a:gd name="connsiteY342" fmla="*/ 725040 h 741340"/>
                        <a:gd name="connsiteX343" fmla="*/ 222161 w 1025077"/>
                        <a:gd name="connsiteY343" fmla="*/ 723229 h 741340"/>
                        <a:gd name="connsiteX344" fmla="*/ 219746 w 1025077"/>
                        <a:gd name="connsiteY344" fmla="*/ 718400 h 741340"/>
                        <a:gd name="connsiteX345" fmla="*/ 215520 w 1025077"/>
                        <a:gd name="connsiteY345" fmla="*/ 719003 h 741340"/>
                        <a:gd name="connsiteX346" fmla="*/ 210087 w 1025077"/>
                        <a:gd name="connsiteY346" fmla="*/ 716589 h 741340"/>
                        <a:gd name="connsiteX347" fmla="*/ 207672 w 1025077"/>
                        <a:gd name="connsiteY347" fmla="*/ 713570 h 741340"/>
                        <a:gd name="connsiteX348" fmla="*/ 208879 w 1025077"/>
                        <a:gd name="connsiteY348" fmla="*/ 708740 h 741340"/>
                        <a:gd name="connsiteX349" fmla="*/ 205861 w 1025077"/>
                        <a:gd name="connsiteY349" fmla="*/ 705118 h 741340"/>
                        <a:gd name="connsiteX350" fmla="*/ 201031 w 1025077"/>
                        <a:gd name="connsiteY350" fmla="*/ 704515 h 741340"/>
                        <a:gd name="connsiteX351" fmla="*/ 199824 w 1025077"/>
                        <a:gd name="connsiteY351" fmla="*/ 700892 h 741340"/>
                        <a:gd name="connsiteX352" fmla="*/ 201635 w 1025077"/>
                        <a:gd name="connsiteY352" fmla="*/ 697270 h 741340"/>
                        <a:gd name="connsiteX353" fmla="*/ 207068 w 1025077"/>
                        <a:gd name="connsiteY353" fmla="*/ 695459 h 741340"/>
                        <a:gd name="connsiteX354" fmla="*/ 208276 w 1025077"/>
                        <a:gd name="connsiteY354" fmla="*/ 692441 h 741340"/>
                        <a:gd name="connsiteX355" fmla="*/ 206465 w 1025077"/>
                        <a:gd name="connsiteY355" fmla="*/ 688215 h 741340"/>
                        <a:gd name="connsiteX356" fmla="*/ 201031 w 1025077"/>
                        <a:gd name="connsiteY356" fmla="*/ 678556 h 741340"/>
                        <a:gd name="connsiteX357" fmla="*/ 196202 w 1025077"/>
                        <a:gd name="connsiteY357" fmla="*/ 678556 h 741340"/>
                        <a:gd name="connsiteX358" fmla="*/ 196202 w 1025077"/>
                        <a:gd name="connsiteY358" fmla="*/ 683989 h 741340"/>
                        <a:gd name="connsiteX359" fmla="*/ 193787 w 1025077"/>
                        <a:gd name="connsiteY359" fmla="*/ 684593 h 741340"/>
                        <a:gd name="connsiteX360" fmla="*/ 186542 w 1025077"/>
                        <a:gd name="connsiteY360" fmla="*/ 681574 h 741340"/>
                        <a:gd name="connsiteX361" fmla="*/ 176280 w 1025077"/>
                        <a:gd name="connsiteY361" fmla="*/ 683989 h 741340"/>
                        <a:gd name="connsiteX362" fmla="*/ 178091 w 1025077"/>
                        <a:gd name="connsiteY362" fmla="*/ 687611 h 741340"/>
                        <a:gd name="connsiteX363" fmla="*/ 177487 w 1025077"/>
                        <a:gd name="connsiteY363" fmla="*/ 690630 h 741340"/>
                        <a:gd name="connsiteX364" fmla="*/ 172657 w 1025077"/>
                        <a:gd name="connsiteY364" fmla="*/ 689422 h 741340"/>
                        <a:gd name="connsiteX365" fmla="*/ 174468 w 1025077"/>
                        <a:gd name="connsiteY365" fmla="*/ 685800 h 741340"/>
                        <a:gd name="connsiteX366" fmla="*/ 170846 w 1025077"/>
                        <a:gd name="connsiteY366" fmla="*/ 683989 h 741340"/>
                        <a:gd name="connsiteX367" fmla="*/ 169035 w 1025077"/>
                        <a:gd name="connsiteY367" fmla="*/ 686404 h 741340"/>
                        <a:gd name="connsiteX368" fmla="*/ 169639 w 1025077"/>
                        <a:gd name="connsiteY368" fmla="*/ 691837 h 741340"/>
                        <a:gd name="connsiteX369" fmla="*/ 163602 w 1025077"/>
                        <a:gd name="connsiteY369" fmla="*/ 697270 h 741340"/>
                        <a:gd name="connsiteX370" fmla="*/ 159376 w 1025077"/>
                        <a:gd name="connsiteY370" fmla="*/ 692441 h 741340"/>
                        <a:gd name="connsiteX371" fmla="*/ 159376 w 1025077"/>
                        <a:gd name="connsiteY371" fmla="*/ 685800 h 741340"/>
                        <a:gd name="connsiteX372" fmla="*/ 156961 w 1025077"/>
                        <a:gd name="connsiteY372" fmla="*/ 682782 h 741340"/>
                        <a:gd name="connsiteX373" fmla="*/ 155754 w 1025077"/>
                        <a:gd name="connsiteY373" fmla="*/ 677348 h 741340"/>
                        <a:gd name="connsiteX374" fmla="*/ 153339 w 1025077"/>
                        <a:gd name="connsiteY374" fmla="*/ 675537 h 741340"/>
                        <a:gd name="connsiteX375" fmla="*/ 150320 w 1025077"/>
                        <a:gd name="connsiteY375" fmla="*/ 667689 h 741340"/>
                        <a:gd name="connsiteX376" fmla="*/ 145491 w 1025077"/>
                        <a:gd name="connsiteY376" fmla="*/ 664067 h 741340"/>
                        <a:gd name="connsiteX377" fmla="*/ 138850 w 1025077"/>
                        <a:gd name="connsiteY377" fmla="*/ 661652 h 741340"/>
                        <a:gd name="connsiteX378" fmla="*/ 135228 w 1025077"/>
                        <a:gd name="connsiteY378" fmla="*/ 671311 h 741340"/>
                        <a:gd name="connsiteX379" fmla="*/ 132209 w 1025077"/>
                        <a:gd name="connsiteY379" fmla="*/ 676141 h 741340"/>
                        <a:gd name="connsiteX380" fmla="*/ 126172 w 1025077"/>
                        <a:gd name="connsiteY380" fmla="*/ 682178 h 741340"/>
                        <a:gd name="connsiteX381" fmla="*/ 113495 w 1025077"/>
                        <a:gd name="connsiteY381" fmla="*/ 685800 h 741340"/>
                        <a:gd name="connsiteX382" fmla="*/ 111684 w 1025077"/>
                        <a:gd name="connsiteY382" fmla="*/ 684593 h 741340"/>
                        <a:gd name="connsiteX383" fmla="*/ 99610 w 1025077"/>
                        <a:gd name="connsiteY383" fmla="*/ 686404 h 741340"/>
                        <a:gd name="connsiteX384" fmla="*/ 88744 w 1025077"/>
                        <a:gd name="connsiteY384" fmla="*/ 690630 h 741340"/>
                        <a:gd name="connsiteX385" fmla="*/ 82103 w 1025077"/>
                        <a:gd name="connsiteY385" fmla="*/ 691837 h 741340"/>
                        <a:gd name="connsiteX386" fmla="*/ 75462 w 1025077"/>
                        <a:gd name="connsiteY386" fmla="*/ 689422 h 741340"/>
                        <a:gd name="connsiteX387" fmla="*/ 58559 w 1025077"/>
                        <a:gd name="connsiteY387" fmla="*/ 690026 h 741340"/>
                        <a:gd name="connsiteX388" fmla="*/ 46485 w 1025077"/>
                        <a:gd name="connsiteY388" fmla="*/ 687008 h 741340"/>
                        <a:gd name="connsiteX389" fmla="*/ 37429 w 1025077"/>
                        <a:gd name="connsiteY389" fmla="*/ 687008 h 741340"/>
                        <a:gd name="connsiteX390" fmla="*/ 36222 w 1025077"/>
                        <a:gd name="connsiteY390" fmla="*/ 683385 h 741340"/>
                        <a:gd name="connsiteX391" fmla="*/ 41051 w 1025077"/>
                        <a:gd name="connsiteY391" fmla="*/ 682178 h 741340"/>
                        <a:gd name="connsiteX392" fmla="*/ 42862 w 1025077"/>
                        <a:gd name="connsiteY392" fmla="*/ 673726 h 741340"/>
                        <a:gd name="connsiteX393" fmla="*/ 41051 w 1025077"/>
                        <a:gd name="connsiteY393" fmla="*/ 670104 h 741340"/>
                        <a:gd name="connsiteX394" fmla="*/ 44673 w 1025077"/>
                        <a:gd name="connsiteY394" fmla="*/ 667085 h 741340"/>
                        <a:gd name="connsiteX395" fmla="*/ 41051 w 1025077"/>
                        <a:gd name="connsiteY395" fmla="*/ 661048 h 741340"/>
                        <a:gd name="connsiteX396" fmla="*/ 37429 w 1025077"/>
                        <a:gd name="connsiteY396" fmla="*/ 658634 h 741340"/>
                        <a:gd name="connsiteX397" fmla="*/ 37429 w 1025077"/>
                        <a:gd name="connsiteY397" fmla="*/ 655011 h 741340"/>
                        <a:gd name="connsiteX398" fmla="*/ 40448 w 1025077"/>
                        <a:gd name="connsiteY398" fmla="*/ 652597 h 741340"/>
                        <a:gd name="connsiteX399" fmla="*/ 35618 w 1025077"/>
                        <a:gd name="connsiteY399" fmla="*/ 646560 h 741340"/>
                        <a:gd name="connsiteX400" fmla="*/ 33807 w 1025077"/>
                        <a:gd name="connsiteY400" fmla="*/ 646560 h 741340"/>
                        <a:gd name="connsiteX401" fmla="*/ 33807 w 1025077"/>
                        <a:gd name="connsiteY401" fmla="*/ 639315 h 741340"/>
                        <a:gd name="connsiteX402" fmla="*/ 27770 w 1025077"/>
                        <a:gd name="connsiteY402" fmla="*/ 640523 h 741340"/>
                        <a:gd name="connsiteX403" fmla="*/ 24148 w 1025077"/>
                        <a:gd name="connsiteY403" fmla="*/ 635090 h 741340"/>
                        <a:gd name="connsiteX404" fmla="*/ 19318 w 1025077"/>
                        <a:gd name="connsiteY404" fmla="*/ 630864 h 741340"/>
                        <a:gd name="connsiteX405" fmla="*/ 14489 w 1025077"/>
                        <a:gd name="connsiteY405" fmla="*/ 628449 h 741340"/>
                        <a:gd name="connsiteX406" fmla="*/ 16300 w 1025077"/>
                        <a:gd name="connsiteY406" fmla="*/ 622412 h 741340"/>
                        <a:gd name="connsiteX407" fmla="*/ 15092 w 1025077"/>
                        <a:gd name="connsiteY407" fmla="*/ 617582 h 741340"/>
                        <a:gd name="connsiteX408" fmla="*/ 10263 w 1025077"/>
                        <a:gd name="connsiteY408" fmla="*/ 610942 h 741340"/>
                        <a:gd name="connsiteX409" fmla="*/ 7244 w 1025077"/>
                        <a:gd name="connsiteY409" fmla="*/ 601886 h 741340"/>
                        <a:gd name="connsiteX410" fmla="*/ 8452 w 1025077"/>
                        <a:gd name="connsiteY410" fmla="*/ 599471 h 741340"/>
                        <a:gd name="connsiteX411" fmla="*/ 8452 w 1025077"/>
                        <a:gd name="connsiteY411" fmla="*/ 589812 h 741340"/>
                        <a:gd name="connsiteX412" fmla="*/ 5433 w 1025077"/>
                        <a:gd name="connsiteY412" fmla="*/ 588001 h 741340"/>
                        <a:gd name="connsiteX413" fmla="*/ 5433 w 1025077"/>
                        <a:gd name="connsiteY413" fmla="*/ 577135 h 741340"/>
                        <a:gd name="connsiteX414" fmla="*/ 604 w 1025077"/>
                        <a:gd name="connsiteY414" fmla="*/ 575927 h 741340"/>
                        <a:gd name="connsiteX415" fmla="*/ 0 w 1025077"/>
                        <a:gd name="connsiteY415" fmla="*/ 571098 h 741340"/>
                        <a:gd name="connsiteX416" fmla="*/ 1207 w 1025077"/>
                        <a:gd name="connsiteY416" fmla="*/ 568683 h 741340"/>
                        <a:gd name="connsiteX417" fmla="*/ 4830 w 1025077"/>
                        <a:gd name="connsiteY417" fmla="*/ 554194 h 741340"/>
                        <a:gd name="connsiteX418" fmla="*/ 7244 w 1025077"/>
                        <a:gd name="connsiteY418" fmla="*/ 554798 h 741340"/>
                        <a:gd name="connsiteX419" fmla="*/ 7244 w 1025077"/>
                        <a:gd name="connsiteY419" fmla="*/ 545742 h 741340"/>
                        <a:gd name="connsiteX420" fmla="*/ 5433 w 1025077"/>
                        <a:gd name="connsiteY420" fmla="*/ 543327 h 741340"/>
                        <a:gd name="connsiteX421" fmla="*/ 6641 w 1025077"/>
                        <a:gd name="connsiteY421" fmla="*/ 534272 h 741340"/>
                        <a:gd name="connsiteX422" fmla="*/ 9055 w 1025077"/>
                        <a:gd name="connsiteY422" fmla="*/ 534876 h 741340"/>
                        <a:gd name="connsiteX423" fmla="*/ 14489 w 1025077"/>
                        <a:gd name="connsiteY423" fmla="*/ 532461 h 741340"/>
                        <a:gd name="connsiteX424" fmla="*/ 18714 w 1025077"/>
                        <a:gd name="connsiteY424" fmla="*/ 522802 h 741340"/>
                        <a:gd name="connsiteX425" fmla="*/ 25959 w 1025077"/>
                        <a:gd name="connsiteY425" fmla="*/ 520387 h 741340"/>
                        <a:gd name="connsiteX426" fmla="*/ 29581 w 1025077"/>
                        <a:gd name="connsiteY426" fmla="*/ 522198 h 741340"/>
                        <a:gd name="connsiteX427" fmla="*/ 33807 w 1025077"/>
                        <a:gd name="connsiteY427" fmla="*/ 515557 h 741340"/>
                        <a:gd name="connsiteX428" fmla="*/ 39240 w 1025077"/>
                        <a:gd name="connsiteY428" fmla="*/ 514350 h 741340"/>
                        <a:gd name="connsiteX429" fmla="*/ 47088 w 1025077"/>
                        <a:gd name="connsiteY429" fmla="*/ 508313 h 741340"/>
                        <a:gd name="connsiteX430" fmla="*/ 52522 w 1025077"/>
                        <a:gd name="connsiteY430" fmla="*/ 507106 h 741340"/>
                        <a:gd name="connsiteX431" fmla="*/ 60370 w 1025077"/>
                        <a:gd name="connsiteY431" fmla="*/ 504087 h 741340"/>
                        <a:gd name="connsiteX432" fmla="*/ 62181 w 1025077"/>
                        <a:gd name="connsiteY432" fmla="*/ 504691 h 741340"/>
                        <a:gd name="connsiteX433" fmla="*/ 70029 w 1025077"/>
                        <a:gd name="connsiteY433" fmla="*/ 496843 h 741340"/>
                        <a:gd name="connsiteX434" fmla="*/ 76066 w 1025077"/>
                        <a:gd name="connsiteY434" fmla="*/ 495635 h 741340"/>
                        <a:gd name="connsiteX435" fmla="*/ 80895 w 1025077"/>
                        <a:gd name="connsiteY435" fmla="*/ 489598 h 741340"/>
                        <a:gd name="connsiteX436" fmla="*/ 88744 w 1025077"/>
                        <a:gd name="connsiteY436" fmla="*/ 487787 h 741340"/>
                        <a:gd name="connsiteX437" fmla="*/ 95988 w 1025077"/>
                        <a:gd name="connsiteY437" fmla="*/ 488995 h 741340"/>
                        <a:gd name="connsiteX438" fmla="*/ 99006 w 1025077"/>
                        <a:gd name="connsiteY438" fmla="*/ 486580 h 741340"/>
                        <a:gd name="connsiteX439" fmla="*/ 100214 w 1025077"/>
                        <a:gd name="connsiteY439" fmla="*/ 481147 h 741340"/>
                        <a:gd name="connsiteX440" fmla="*/ 107458 w 1025077"/>
                        <a:gd name="connsiteY440" fmla="*/ 479939 h 741340"/>
                        <a:gd name="connsiteX441" fmla="*/ 106251 w 1025077"/>
                        <a:gd name="connsiteY441" fmla="*/ 473902 h 741340"/>
                        <a:gd name="connsiteX442" fmla="*/ 109873 w 1025077"/>
                        <a:gd name="connsiteY442" fmla="*/ 471488 h 741340"/>
                        <a:gd name="connsiteX443" fmla="*/ 114099 w 1025077"/>
                        <a:gd name="connsiteY443" fmla="*/ 464847 h 741340"/>
                        <a:gd name="connsiteX444" fmla="*/ 114702 w 1025077"/>
                        <a:gd name="connsiteY444" fmla="*/ 461225 h 741340"/>
                        <a:gd name="connsiteX445" fmla="*/ 118928 w 1025077"/>
                        <a:gd name="connsiteY445" fmla="*/ 460017 h 741340"/>
                        <a:gd name="connsiteX446" fmla="*/ 124361 w 1025077"/>
                        <a:gd name="connsiteY446" fmla="*/ 451566 h 741340"/>
                        <a:gd name="connsiteX447" fmla="*/ 129191 w 1025077"/>
                        <a:gd name="connsiteY447" fmla="*/ 450358 h 741340"/>
                        <a:gd name="connsiteX448" fmla="*/ 143680 w 1025077"/>
                        <a:gd name="connsiteY448" fmla="*/ 439492 h 741340"/>
                        <a:gd name="connsiteX449" fmla="*/ 156357 w 1025077"/>
                        <a:gd name="connsiteY449" fmla="*/ 434058 h 741340"/>
                        <a:gd name="connsiteX450" fmla="*/ 156961 w 1025077"/>
                        <a:gd name="connsiteY450" fmla="*/ 431040 h 741340"/>
                        <a:gd name="connsiteX451" fmla="*/ 155150 w 1025077"/>
                        <a:gd name="connsiteY451" fmla="*/ 420777 h 741340"/>
                        <a:gd name="connsiteX452" fmla="*/ 157565 w 1025077"/>
                        <a:gd name="connsiteY452" fmla="*/ 417155 h 741340"/>
                        <a:gd name="connsiteX453" fmla="*/ 162998 w 1025077"/>
                        <a:gd name="connsiteY453" fmla="*/ 414740 h 741340"/>
                        <a:gd name="connsiteX454" fmla="*/ 171450 w 1025077"/>
                        <a:gd name="connsiteY454" fmla="*/ 414136 h 741340"/>
                        <a:gd name="connsiteX455" fmla="*/ 175072 w 1025077"/>
                        <a:gd name="connsiteY455" fmla="*/ 415344 h 741340"/>
                        <a:gd name="connsiteX456" fmla="*/ 180505 w 1025077"/>
                        <a:gd name="connsiteY456" fmla="*/ 418966 h 741340"/>
                        <a:gd name="connsiteX457" fmla="*/ 181713 w 1025077"/>
                        <a:gd name="connsiteY457" fmla="*/ 426210 h 741340"/>
                        <a:gd name="connsiteX458" fmla="*/ 185335 w 1025077"/>
                        <a:gd name="connsiteY458" fmla="*/ 428021 h 741340"/>
                        <a:gd name="connsiteX459" fmla="*/ 200428 w 1025077"/>
                        <a:gd name="connsiteY459" fmla="*/ 428625 h 741340"/>
                        <a:gd name="connsiteX460" fmla="*/ 206465 w 1025077"/>
                        <a:gd name="connsiteY460" fmla="*/ 426210 h 741340"/>
                        <a:gd name="connsiteX461" fmla="*/ 207672 w 1025077"/>
                        <a:gd name="connsiteY461" fmla="*/ 411722 h 741340"/>
                        <a:gd name="connsiteX462" fmla="*/ 213709 w 1025077"/>
                        <a:gd name="connsiteY462" fmla="*/ 409910 h 741340"/>
                        <a:gd name="connsiteX463" fmla="*/ 222161 w 1025077"/>
                        <a:gd name="connsiteY463" fmla="*/ 413533 h 741340"/>
                        <a:gd name="connsiteX464" fmla="*/ 223368 w 1025077"/>
                        <a:gd name="connsiteY464" fmla="*/ 420173 h 741340"/>
                        <a:gd name="connsiteX465" fmla="*/ 228197 w 1025077"/>
                        <a:gd name="connsiteY465" fmla="*/ 421381 h 741340"/>
                        <a:gd name="connsiteX466" fmla="*/ 228197 w 1025077"/>
                        <a:gd name="connsiteY466" fmla="*/ 417155 h 741340"/>
                        <a:gd name="connsiteX467" fmla="*/ 233027 w 1025077"/>
                        <a:gd name="connsiteY467" fmla="*/ 416551 h 741340"/>
                        <a:gd name="connsiteX468" fmla="*/ 236649 w 1025077"/>
                        <a:gd name="connsiteY468" fmla="*/ 423192 h 741340"/>
                        <a:gd name="connsiteX469" fmla="*/ 241479 w 1025077"/>
                        <a:gd name="connsiteY469" fmla="*/ 421984 h 741340"/>
                        <a:gd name="connsiteX470" fmla="*/ 246912 w 1025077"/>
                        <a:gd name="connsiteY470" fmla="*/ 425003 h 741340"/>
                        <a:gd name="connsiteX471" fmla="*/ 250534 w 1025077"/>
                        <a:gd name="connsiteY471" fmla="*/ 421381 h 741340"/>
                        <a:gd name="connsiteX472" fmla="*/ 254760 w 1025077"/>
                        <a:gd name="connsiteY472" fmla="*/ 423796 h 741340"/>
                        <a:gd name="connsiteX473" fmla="*/ 255967 w 1025077"/>
                        <a:gd name="connsiteY473" fmla="*/ 419570 h 741340"/>
                        <a:gd name="connsiteX474" fmla="*/ 255364 w 1025077"/>
                        <a:gd name="connsiteY474" fmla="*/ 411722 h 741340"/>
                        <a:gd name="connsiteX475" fmla="*/ 263816 w 1025077"/>
                        <a:gd name="connsiteY475" fmla="*/ 411118 h 741340"/>
                        <a:gd name="connsiteX476" fmla="*/ 266834 w 1025077"/>
                        <a:gd name="connsiteY476" fmla="*/ 412929 h 741340"/>
                        <a:gd name="connsiteX477" fmla="*/ 269853 w 1025077"/>
                        <a:gd name="connsiteY477" fmla="*/ 410514 h 741340"/>
                        <a:gd name="connsiteX478" fmla="*/ 264419 w 1025077"/>
                        <a:gd name="connsiteY478" fmla="*/ 406288 h 741340"/>
                        <a:gd name="connsiteX479" fmla="*/ 268645 w 1025077"/>
                        <a:gd name="connsiteY479" fmla="*/ 399044 h 741340"/>
                        <a:gd name="connsiteX480" fmla="*/ 262004 w 1025077"/>
                        <a:gd name="connsiteY480" fmla="*/ 392403 h 741340"/>
                        <a:gd name="connsiteX481" fmla="*/ 253553 w 1025077"/>
                        <a:gd name="connsiteY481" fmla="*/ 387574 h 741340"/>
                        <a:gd name="connsiteX482" fmla="*/ 249327 w 1025077"/>
                        <a:gd name="connsiteY482" fmla="*/ 389385 h 741340"/>
                        <a:gd name="connsiteX483" fmla="*/ 249930 w 1025077"/>
                        <a:gd name="connsiteY483" fmla="*/ 379122 h 741340"/>
                        <a:gd name="connsiteX484" fmla="*/ 245101 w 1025077"/>
                        <a:gd name="connsiteY484" fmla="*/ 380329 h 741340"/>
                        <a:gd name="connsiteX485" fmla="*/ 240875 w 1025077"/>
                        <a:gd name="connsiteY485" fmla="*/ 376707 h 741340"/>
                        <a:gd name="connsiteX486" fmla="*/ 229405 w 1025077"/>
                        <a:gd name="connsiteY486" fmla="*/ 376103 h 741340"/>
                        <a:gd name="connsiteX487" fmla="*/ 225179 w 1025077"/>
                        <a:gd name="connsiteY487" fmla="*/ 367048 h 741340"/>
                        <a:gd name="connsiteX488" fmla="*/ 220349 w 1025077"/>
                        <a:gd name="connsiteY488" fmla="*/ 365237 h 741340"/>
                        <a:gd name="connsiteX489" fmla="*/ 213105 w 1025077"/>
                        <a:gd name="connsiteY489" fmla="*/ 360407 h 741340"/>
                        <a:gd name="connsiteX490" fmla="*/ 205257 w 1025077"/>
                        <a:gd name="connsiteY490" fmla="*/ 363426 h 741340"/>
                        <a:gd name="connsiteX491" fmla="*/ 201031 w 1025077"/>
                        <a:gd name="connsiteY491" fmla="*/ 363426 h 741340"/>
                        <a:gd name="connsiteX492" fmla="*/ 190165 w 1025077"/>
                        <a:gd name="connsiteY492" fmla="*/ 354974 h 741340"/>
                        <a:gd name="connsiteX493" fmla="*/ 182317 w 1025077"/>
                        <a:gd name="connsiteY493" fmla="*/ 351352 h 741340"/>
                        <a:gd name="connsiteX494" fmla="*/ 180505 w 1025077"/>
                        <a:gd name="connsiteY494" fmla="*/ 353767 h 741340"/>
                        <a:gd name="connsiteX495" fmla="*/ 176280 w 1025077"/>
                        <a:gd name="connsiteY495" fmla="*/ 351352 h 741340"/>
                        <a:gd name="connsiteX496" fmla="*/ 175072 w 1025077"/>
                        <a:gd name="connsiteY496" fmla="*/ 345315 h 741340"/>
                        <a:gd name="connsiteX497" fmla="*/ 169035 w 1025077"/>
                        <a:gd name="connsiteY497" fmla="*/ 340485 h 741340"/>
                        <a:gd name="connsiteX498" fmla="*/ 164809 w 1025077"/>
                        <a:gd name="connsiteY498" fmla="*/ 333845 h 741340"/>
                        <a:gd name="connsiteX499" fmla="*/ 159376 w 1025077"/>
                        <a:gd name="connsiteY499" fmla="*/ 329015 h 741340"/>
                        <a:gd name="connsiteX500" fmla="*/ 150924 w 1025077"/>
                        <a:gd name="connsiteY500" fmla="*/ 328411 h 741340"/>
                        <a:gd name="connsiteX501" fmla="*/ 149717 w 1025077"/>
                        <a:gd name="connsiteY501" fmla="*/ 321167 h 741340"/>
                        <a:gd name="connsiteX502" fmla="*/ 144283 w 1025077"/>
                        <a:gd name="connsiteY502" fmla="*/ 318149 h 741340"/>
                        <a:gd name="connsiteX503" fmla="*/ 146698 w 1025077"/>
                        <a:gd name="connsiteY503" fmla="*/ 313923 h 741340"/>
                        <a:gd name="connsiteX504" fmla="*/ 141265 w 1025077"/>
                        <a:gd name="connsiteY504" fmla="*/ 310300 h 741340"/>
                        <a:gd name="connsiteX505" fmla="*/ 141265 w 1025077"/>
                        <a:gd name="connsiteY505" fmla="*/ 307886 h 741340"/>
                        <a:gd name="connsiteX506" fmla="*/ 147906 w 1025077"/>
                        <a:gd name="connsiteY506" fmla="*/ 298226 h 741340"/>
                        <a:gd name="connsiteX507" fmla="*/ 155754 w 1025077"/>
                        <a:gd name="connsiteY507" fmla="*/ 299434 h 741340"/>
                        <a:gd name="connsiteX508" fmla="*/ 159980 w 1025077"/>
                        <a:gd name="connsiteY508" fmla="*/ 296415 h 741340"/>
                        <a:gd name="connsiteX509" fmla="*/ 163602 w 1025077"/>
                        <a:gd name="connsiteY509" fmla="*/ 295812 h 741340"/>
                        <a:gd name="connsiteX510" fmla="*/ 164206 w 1025077"/>
                        <a:gd name="connsiteY510" fmla="*/ 290982 h 741340"/>
                        <a:gd name="connsiteX511" fmla="*/ 173261 w 1025077"/>
                        <a:gd name="connsiteY511" fmla="*/ 291586 h 741340"/>
                        <a:gd name="connsiteX512" fmla="*/ 175676 w 1025077"/>
                        <a:gd name="connsiteY512" fmla="*/ 288567 h 741340"/>
                        <a:gd name="connsiteX513" fmla="*/ 176280 w 1025077"/>
                        <a:gd name="connsiteY513" fmla="*/ 281323 h 741340"/>
                        <a:gd name="connsiteX514" fmla="*/ 178091 w 1025077"/>
                        <a:gd name="connsiteY514" fmla="*/ 278304 h 741340"/>
                        <a:gd name="connsiteX515" fmla="*/ 175072 w 1025077"/>
                        <a:gd name="connsiteY515" fmla="*/ 273475 h 741340"/>
                        <a:gd name="connsiteX516" fmla="*/ 176280 w 1025077"/>
                        <a:gd name="connsiteY516" fmla="*/ 265627 h 741340"/>
                        <a:gd name="connsiteX517" fmla="*/ 164809 w 1025077"/>
                        <a:gd name="connsiteY517" fmla="*/ 262608 h 741340"/>
                        <a:gd name="connsiteX518" fmla="*/ 153339 w 1025077"/>
                        <a:gd name="connsiteY518" fmla="*/ 261401 h 741340"/>
                        <a:gd name="connsiteX519" fmla="*/ 152132 w 1025077"/>
                        <a:gd name="connsiteY519" fmla="*/ 258986 h 741340"/>
                        <a:gd name="connsiteX520" fmla="*/ 148509 w 1025077"/>
                        <a:gd name="connsiteY520" fmla="*/ 257779 h 741340"/>
                        <a:gd name="connsiteX521" fmla="*/ 144283 w 1025077"/>
                        <a:gd name="connsiteY521" fmla="*/ 252346 h 741340"/>
                        <a:gd name="connsiteX522" fmla="*/ 144283 w 1025077"/>
                        <a:gd name="connsiteY522" fmla="*/ 249931 h 741340"/>
                        <a:gd name="connsiteX523" fmla="*/ 138850 w 1025077"/>
                        <a:gd name="connsiteY523" fmla="*/ 248723 h 741340"/>
                        <a:gd name="connsiteX524" fmla="*/ 137039 w 1025077"/>
                        <a:gd name="connsiteY524" fmla="*/ 251138 h 741340"/>
                        <a:gd name="connsiteX525" fmla="*/ 129795 w 1025077"/>
                        <a:gd name="connsiteY525" fmla="*/ 250534 h 741340"/>
                        <a:gd name="connsiteX526" fmla="*/ 120739 w 1025077"/>
                        <a:gd name="connsiteY526" fmla="*/ 248120 h 741340"/>
                        <a:gd name="connsiteX527" fmla="*/ 121343 w 1025077"/>
                        <a:gd name="connsiteY527" fmla="*/ 234838 h 741340"/>
                        <a:gd name="connsiteX528" fmla="*/ 120739 w 1025077"/>
                        <a:gd name="connsiteY528" fmla="*/ 232423 h 741340"/>
                        <a:gd name="connsiteX529" fmla="*/ 126172 w 1025077"/>
                        <a:gd name="connsiteY529" fmla="*/ 230612 h 741340"/>
                        <a:gd name="connsiteX530" fmla="*/ 133417 w 1025077"/>
                        <a:gd name="connsiteY530" fmla="*/ 233631 h 741340"/>
                        <a:gd name="connsiteX531" fmla="*/ 135228 w 1025077"/>
                        <a:gd name="connsiteY531" fmla="*/ 228801 h 741340"/>
                        <a:gd name="connsiteX532" fmla="*/ 140661 w 1025077"/>
                        <a:gd name="connsiteY532" fmla="*/ 230612 h 741340"/>
                        <a:gd name="connsiteX533" fmla="*/ 150320 w 1025077"/>
                        <a:gd name="connsiteY533" fmla="*/ 226386 h 741340"/>
                        <a:gd name="connsiteX534" fmla="*/ 150924 w 1025077"/>
                        <a:gd name="connsiteY534" fmla="*/ 222161 h 741340"/>
                        <a:gd name="connsiteX535" fmla="*/ 158169 w 1025077"/>
                        <a:gd name="connsiteY535" fmla="*/ 210690 h 741340"/>
                        <a:gd name="connsiteX536" fmla="*/ 157565 w 1025077"/>
                        <a:gd name="connsiteY536" fmla="*/ 204050 h 741340"/>
                        <a:gd name="connsiteX537" fmla="*/ 162394 w 1025077"/>
                        <a:gd name="connsiteY537" fmla="*/ 204653 h 741340"/>
                        <a:gd name="connsiteX538" fmla="*/ 172054 w 1025077"/>
                        <a:gd name="connsiteY538" fmla="*/ 204653 h 741340"/>
                        <a:gd name="connsiteX539" fmla="*/ 175072 w 1025077"/>
                        <a:gd name="connsiteY539" fmla="*/ 207672 h 741340"/>
                        <a:gd name="connsiteX540" fmla="*/ 182317 w 1025077"/>
                        <a:gd name="connsiteY540" fmla="*/ 207672 h 741340"/>
                        <a:gd name="connsiteX541" fmla="*/ 196805 w 1025077"/>
                        <a:gd name="connsiteY541" fmla="*/ 213709 h 741340"/>
                        <a:gd name="connsiteX542" fmla="*/ 202239 w 1025077"/>
                        <a:gd name="connsiteY542" fmla="*/ 209483 h 741340"/>
                        <a:gd name="connsiteX543" fmla="*/ 207672 w 1025077"/>
                        <a:gd name="connsiteY543" fmla="*/ 210087 h 741340"/>
                        <a:gd name="connsiteX544" fmla="*/ 226386 w 1025077"/>
                        <a:gd name="connsiteY544" fmla="*/ 207068 h 741340"/>
                        <a:gd name="connsiteX545" fmla="*/ 223972 w 1025077"/>
                        <a:gd name="connsiteY545" fmla="*/ 203446 h 741340"/>
                        <a:gd name="connsiteX546" fmla="*/ 223972 w 1025077"/>
                        <a:gd name="connsiteY546" fmla="*/ 196805 h 741340"/>
                        <a:gd name="connsiteX547" fmla="*/ 216124 w 1025077"/>
                        <a:gd name="connsiteY547" fmla="*/ 194994 h 741340"/>
                        <a:gd name="connsiteX548" fmla="*/ 213105 w 1025077"/>
                        <a:gd name="connsiteY548" fmla="*/ 194391 h 741340"/>
                        <a:gd name="connsiteX549" fmla="*/ 210087 w 1025077"/>
                        <a:gd name="connsiteY549" fmla="*/ 194391 h 741340"/>
                        <a:gd name="connsiteX550" fmla="*/ 207672 w 1025077"/>
                        <a:gd name="connsiteY550" fmla="*/ 193183 h 741340"/>
                        <a:gd name="connsiteX551" fmla="*/ 206465 w 1025077"/>
                        <a:gd name="connsiteY551" fmla="*/ 186542 h 741340"/>
                        <a:gd name="connsiteX552" fmla="*/ 204050 w 1025077"/>
                        <a:gd name="connsiteY552" fmla="*/ 181713 h 741340"/>
                        <a:gd name="connsiteX553" fmla="*/ 202239 w 1025077"/>
                        <a:gd name="connsiteY553" fmla="*/ 178091 h 741340"/>
                        <a:gd name="connsiteX554" fmla="*/ 198013 w 1025077"/>
                        <a:gd name="connsiteY554" fmla="*/ 178694 h 741340"/>
                        <a:gd name="connsiteX555" fmla="*/ 195598 w 1025077"/>
                        <a:gd name="connsiteY555" fmla="*/ 180505 h 741340"/>
                        <a:gd name="connsiteX556" fmla="*/ 193183 w 1025077"/>
                        <a:gd name="connsiteY556" fmla="*/ 182317 h 741340"/>
                        <a:gd name="connsiteX557" fmla="*/ 190768 w 1025077"/>
                        <a:gd name="connsiteY557" fmla="*/ 182920 h 741340"/>
                        <a:gd name="connsiteX558" fmla="*/ 187146 w 1025077"/>
                        <a:gd name="connsiteY558" fmla="*/ 176883 h 741340"/>
                        <a:gd name="connsiteX559" fmla="*/ 190165 w 1025077"/>
                        <a:gd name="connsiteY559" fmla="*/ 172657 h 741340"/>
                        <a:gd name="connsiteX560" fmla="*/ 191976 w 1025077"/>
                        <a:gd name="connsiteY560" fmla="*/ 169035 h 741340"/>
                        <a:gd name="connsiteX561" fmla="*/ 192579 w 1025077"/>
                        <a:gd name="connsiteY561" fmla="*/ 165413 h 741340"/>
                        <a:gd name="connsiteX562" fmla="*/ 191976 w 1025077"/>
                        <a:gd name="connsiteY562" fmla="*/ 162395 h 741340"/>
                        <a:gd name="connsiteX563" fmla="*/ 190768 w 1025077"/>
                        <a:gd name="connsiteY563" fmla="*/ 162395 h 741340"/>
                        <a:gd name="connsiteX564" fmla="*/ 192579 w 1025077"/>
                        <a:gd name="connsiteY564" fmla="*/ 158169 h 741340"/>
                        <a:gd name="connsiteX565" fmla="*/ 191372 w 1025077"/>
                        <a:gd name="connsiteY565" fmla="*/ 153339 h 741340"/>
                        <a:gd name="connsiteX566" fmla="*/ 189561 w 1025077"/>
                        <a:gd name="connsiteY566" fmla="*/ 152132 h 741340"/>
                        <a:gd name="connsiteX567" fmla="*/ 186542 w 1025077"/>
                        <a:gd name="connsiteY567" fmla="*/ 150924 h 741340"/>
                        <a:gd name="connsiteX568" fmla="*/ 184128 w 1025077"/>
                        <a:gd name="connsiteY568" fmla="*/ 150924 h 741340"/>
                        <a:gd name="connsiteX569" fmla="*/ 176883 w 1025077"/>
                        <a:gd name="connsiteY569" fmla="*/ 155150 h 741340"/>
                        <a:gd name="connsiteX570" fmla="*/ 176883 w 1025077"/>
                        <a:gd name="connsiteY570" fmla="*/ 156358 h 741340"/>
                        <a:gd name="connsiteX571" fmla="*/ 175676 w 1025077"/>
                        <a:gd name="connsiteY571" fmla="*/ 159376 h 741340"/>
                        <a:gd name="connsiteX572" fmla="*/ 172054 w 1025077"/>
                        <a:gd name="connsiteY572" fmla="*/ 158169 h 741340"/>
                        <a:gd name="connsiteX573" fmla="*/ 167828 w 1025077"/>
                        <a:gd name="connsiteY573" fmla="*/ 154547 h 741340"/>
                        <a:gd name="connsiteX574" fmla="*/ 169639 w 1025077"/>
                        <a:gd name="connsiteY574" fmla="*/ 150321 h 741340"/>
                        <a:gd name="connsiteX575" fmla="*/ 169639 w 1025077"/>
                        <a:gd name="connsiteY575" fmla="*/ 147906 h 741340"/>
                        <a:gd name="connsiteX576" fmla="*/ 167828 w 1025077"/>
                        <a:gd name="connsiteY576" fmla="*/ 147302 h 741340"/>
                        <a:gd name="connsiteX577" fmla="*/ 161187 w 1025077"/>
                        <a:gd name="connsiteY577" fmla="*/ 146699 h 741340"/>
                        <a:gd name="connsiteX578" fmla="*/ 159980 w 1025077"/>
                        <a:gd name="connsiteY578" fmla="*/ 149113 h 741340"/>
                        <a:gd name="connsiteX579" fmla="*/ 158772 w 1025077"/>
                        <a:gd name="connsiteY579" fmla="*/ 147906 h 741340"/>
                        <a:gd name="connsiteX580" fmla="*/ 156357 w 1025077"/>
                        <a:gd name="connsiteY580" fmla="*/ 149113 h 741340"/>
                        <a:gd name="connsiteX581" fmla="*/ 152735 w 1025077"/>
                        <a:gd name="connsiteY581" fmla="*/ 146095 h 741340"/>
                        <a:gd name="connsiteX582" fmla="*/ 150924 w 1025077"/>
                        <a:gd name="connsiteY582" fmla="*/ 144284 h 741340"/>
                        <a:gd name="connsiteX583" fmla="*/ 150924 w 1025077"/>
                        <a:gd name="connsiteY583" fmla="*/ 143680 h 741340"/>
                        <a:gd name="connsiteX584" fmla="*/ 150320 w 1025077"/>
                        <a:gd name="connsiteY584" fmla="*/ 143076 h 741340"/>
                        <a:gd name="connsiteX585" fmla="*/ 149717 w 1025077"/>
                        <a:gd name="connsiteY585" fmla="*/ 141869 h 741340"/>
                        <a:gd name="connsiteX586" fmla="*/ 150924 w 1025077"/>
                        <a:gd name="connsiteY586" fmla="*/ 140662 h 741340"/>
                        <a:gd name="connsiteX587" fmla="*/ 150320 w 1025077"/>
                        <a:gd name="connsiteY587" fmla="*/ 137039 h 741340"/>
                        <a:gd name="connsiteX588" fmla="*/ 146698 w 1025077"/>
                        <a:gd name="connsiteY588" fmla="*/ 134625 h 741340"/>
                        <a:gd name="connsiteX589" fmla="*/ 146095 w 1025077"/>
                        <a:gd name="connsiteY589" fmla="*/ 134021 h 741340"/>
                        <a:gd name="connsiteX590" fmla="*/ 147302 w 1025077"/>
                        <a:gd name="connsiteY590" fmla="*/ 132813 h 741340"/>
                        <a:gd name="connsiteX591" fmla="*/ 147906 w 1025077"/>
                        <a:gd name="connsiteY591" fmla="*/ 132813 h 741340"/>
                        <a:gd name="connsiteX592" fmla="*/ 148509 w 1025077"/>
                        <a:gd name="connsiteY592" fmla="*/ 131002 h 741340"/>
                        <a:gd name="connsiteX593" fmla="*/ 150320 w 1025077"/>
                        <a:gd name="connsiteY593" fmla="*/ 129795 h 741340"/>
                        <a:gd name="connsiteX594" fmla="*/ 149113 w 1025077"/>
                        <a:gd name="connsiteY594" fmla="*/ 128588 h 741340"/>
                        <a:gd name="connsiteX595" fmla="*/ 149717 w 1025077"/>
                        <a:gd name="connsiteY595" fmla="*/ 125569 h 741340"/>
                        <a:gd name="connsiteX596" fmla="*/ 148509 w 1025077"/>
                        <a:gd name="connsiteY596" fmla="*/ 124362 h 741340"/>
                        <a:gd name="connsiteX597" fmla="*/ 150924 w 1025077"/>
                        <a:gd name="connsiteY597" fmla="*/ 123154 h 741340"/>
                        <a:gd name="connsiteX598" fmla="*/ 149717 w 1025077"/>
                        <a:gd name="connsiteY598" fmla="*/ 120136 h 741340"/>
                        <a:gd name="connsiteX599" fmla="*/ 147906 w 1025077"/>
                        <a:gd name="connsiteY599" fmla="*/ 116514 h 741340"/>
                        <a:gd name="connsiteX600" fmla="*/ 147906 w 1025077"/>
                        <a:gd name="connsiteY600" fmla="*/ 110477 h 741340"/>
                        <a:gd name="connsiteX601" fmla="*/ 145491 w 1025077"/>
                        <a:gd name="connsiteY601" fmla="*/ 110477 h 741340"/>
                        <a:gd name="connsiteX602" fmla="*/ 138850 w 1025077"/>
                        <a:gd name="connsiteY602" fmla="*/ 105043 h 741340"/>
                        <a:gd name="connsiteX603" fmla="*/ 144283 w 1025077"/>
                        <a:gd name="connsiteY603" fmla="*/ 101421 h 741340"/>
                        <a:gd name="connsiteX604" fmla="*/ 144887 w 1025077"/>
                        <a:gd name="connsiteY604" fmla="*/ 99610 h 741340"/>
                        <a:gd name="connsiteX605" fmla="*/ 143680 w 1025077"/>
                        <a:gd name="connsiteY605" fmla="*/ 97799 h 741340"/>
                        <a:gd name="connsiteX606" fmla="*/ 141869 w 1025077"/>
                        <a:gd name="connsiteY606" fmla="*/ 96592 h 741340"/>
                        <a:gd name="connsiteX607" fmla="*/ 136435 w 1025077"/>
                        <a:gd name="connsiteY607" fmla="*/ 99610 h 741340"/>
                        <a:gd name="connsiteX608" fmla="*/ 129795 w 1025077"/>
                        <a:gd name="connsiteY608" fmla="*/ 100818 h 741340"/>
                        <a:gd name="connsiteX609" fmla="*/ 128587 w 1025077"/>
                        <a:gd name="connsiteY609" fmla="*/ 100214 h 741340"/>
                        <a:gd name="connsiteX610" fmla="*/ 128587 w 1025077"/>
                        <a:gd name="connsiteY610" fmla="*/ 97195 h 741340"/>
                        <a:gd name="connsiteX611" fmla="*/ 128587 w 1025077"/>
                        <a:gd name="connsiteY611" fmla="*/ 92969 h 741340"/>
                        <a:gd name="connsiteX612" fmla="*/ 130398 w 1025077"/>
                        <a:gd name="connsiteY612" fmla="*/ 91762 h 741340"/>
                        <a:gd name="connsiteX613" fmla="*/ 131002 w 1025077"/>
                        <a:gd name="connsiteY613" fmla="*/ 90555 h 741340"/>
                        <a:gd name="connsiteX614" fmla="*/ 130398 w 1025077"/>
                        <a:gd name="connsiteY614" fmla="*/ 88140 h 741340"/>
                        <a:gd name="connsiteX615" fmla="*/ 134021 w 1025077"/>
                        <a:gd name="connsiteY615" fmla="*/ 82707 h 741340"/>
                        <a:gd name="connsiteX616" fmla="*/ 137643 w 1025077"/>
                        <a:gd name="connsiteY616" fmla="*/ 79688 h 741340"/>
                        <a:gd name="connsiteX617" fmla="*/ 137643 w 1025077"/>
                        <a:gd name="connsiteY617" fmla="*/ 79084 h 741340"/>
                        <a:gd name="connsiteX618" fmla="*/ 135832 w 1025077"/>
                        <a:gd name="connsiteY618" fmla="*/ 73651 h 741340"/>
                        <a:gd name="connsiteX619" fmla="*/ 133417 w 1025077"/>
                        <a:gd name="connsiteY619" fmla="*/ 70029 h 741340"/>
                        <a:gd name="connsiteX620" fmla="*/ 132813 w 1025077"/>
                        <a:gd name="connsiteY620" fmla="*/ 68218 h 741340"/>
                        <a:gd name="connsiteX621" fmla="*/ 129795 w 1025077"/>
                        <a:gd name="connsiteY621" fmla="*/ 65803 h 741340"/>
                        <a:gd name="connsiteX622" fmla="*/ 121947 w 1025077"/>
                        <a:gd name="connsiteY622" fmla="*/ 63388 h 741340"/>
                        <a:gd name="connsiteX623" fmla="*/ 120739 w 1025077"/>
                        <a:gd name="connsiteY623" fmla="*/ 62784 h 741340"/>
                        <a:gd name="connsiteX624" fmla="*/ 119532 w 1025077"/>
                        <a:gd name="connsiteY624" fmla="*/ 56748 h 741340"/>
                        <a:gd name="connsiteX625" fmla="*/ 123758 w 1025077"/>
                        <a:gd name="connsiteY625" fmla="*/ 53125 h 741340"/>
                        <a:gd name="connsiteX626" fmla="*/ 124965 w 1025077"/>
                        <a:gd name="connsiteY626" fmla="*/ 47692 h 741340"/>
                        <a:gd name="connsiteX627" fmla="*/ 121947 w 1025077"/>
                        <a:gd name="connsiteY627" fmla="*/ 44674 h 741340"/>
                        <a:gd name="connsiteX628" fmla="*/ 117721 w 1025077"/>
                        <a:gd name="connsiteY628" fmla="*/ 45277 h 741340"/>
                        <a:gd name="connsiteX629" fmla="*/ 111080 w 1025077"/>
                        <a:gd name="connsiteY629" fmla="*/ 48900 h 741340"/>
                        <a:gd name="connsiteX630" fmla="*/ 105647 w 1025077"/>
                        <a:gd name="connsiteY630" fmla="*/ 45277 h 741340"/>
                        <a:gd name="connsiteX631" fmla="*/ 109873 w 1025077"/>
                        <a:gd name="connsiteY631" fmla="*/ 43466 h 741340"/>
                        <a:gd name="connsiteX632" fmla="*/ 111684 w 1025077"/>
                        <a:gd name="connsiteY632" fmla="*/ 39844 h 741340"/>
                        <a:gd name="connsiteX633" fmla="*/ 118325 w 1025077"/>
                        <a:gd name="connsiteY633" fmla="*/ 38033 h 741340"/>
                        <a:gd name="connsiteX634" fmla="*/ 121343 w 1025077"/>
                        <a:gd name="connsiteY634" fmla="*/ 33807 h 741340"/>
                        <a:gd name="connsiteX635" fmla="*/ 121343 w 1025077"/>
                        <a:gd name="connsiteY635" fmla="*/ 30789 h 741340"/>
                        <a:gd name="connsiteX636" fmla="*/ 115306 w 1025077"/>
                        <a:gd name="connsiteY636" fmla="*/ 30185 h 741340"/>
                        <a:gd name="connsiteX637" fmla="*/ 114099 w 1025077"/>
                        <a:gd name="connsiteY637" fmla="*/ 21733 h 741340"/>
                        <a:gd name="connsiteX638" fmla="*/ 126776 w 1025077"/>
                        <a:gd name="connsiteY638" fmla="*/ 16904 h 741340"/>
                        <a:gd name="connsiteX639" fmla="*/ 129795 w 1025077"/>
                        <a:gd name="connsiteY639" fmla="*/ 18715 h 741340"/>
                        <a:gd name="connsiteX640" fmla="*/ 139454 w 1025077"/>
                        <a:gd name="connsiteY640" fmla="*/ 18111 h 741340"/>
                        <a:gd name="connsiteX641" fmla="*/ 146698 w 1025077"/>
                        <a:gd name="connsiteY641" fmla="*/ 19318 h 741340"/>
                        <a:gd name="connsiteX642" fmla="*/ 152132 w 1025077"/>
                        <a:gd name="connsiteY642" fmla="*/ 18111 h 741340"/>
                        <a:gd name="connsiteX643" fmla="*/ 155150 w 1025077"/>
                        <a:gd name="connsiteY643" fmla="*/ 9659 h 741340"/>
                        <a:gd name="connsiteX644" fmla="*/ 160583 w 1025077"/>
                        <a:gd name="connsiteY644" fmla="*/ 7244 h 741340"/>
                        <a:gd name="connsiteX645" fmla="*/ 163602 w 1025077"/>
                        <a:gd name="connsiteY645" fmla="*/ 0 h 741340"/>
                        <a:gd name="connsiteX646" fmla="*/ 167828 w 1025077"/>
                        <a:gd name="connsiteY646" fmla="*/ 2415 h 741340"/>
                        <a:gd name="connsiteX647" fmla="*/ 172054 w 1025077"/>
                        <a:gd name="connsiteY647" fmla="*/ 1207 h 741340"/>
                        <a:gd name="connsiteX648" fmla="*/ 172054 w 1025077"/>
                        <a:gd name="connsiteY648" fmla="*/ 8452 h 741340"/>
                        <a:gd name="connsiteX649" fmla="*/ 176280 w 1025077"/>
                        <a:gd name="connsiteY649" fmla="*/ 10867 h 741340"/>
                        <a:gd name="connsiteX650" fmla="*/ 183524 w 1025077"/>
                        <a:gd name="connsiteY650" fmla="*/ 12074 h 741340"/>
                        <a:gd name="connsiteX651" fmla="*/ 184128 w 1025077"/>
                        <a:gd name="connsiteY651" fmla="*/ 18111 h 741340"/>
                        <a:gd name="connsiteX652" fmla="*/ 188957 w 1025077"/>
                        <a:gd name="connsiteY652" fmla="*/ 15092 h 741340"/>
                        <a:gd name="connsiteX653" fmla="*/ 193787 w 1025077"/>
                        <a:gd name="connsiteY653" fmla="*/ 16300 h 741340"/>
                        <a:gd name="connsiteX654" fmla="*/ 197409 w 1025077"/>
                        <a:gd name="connsiteY654" fmla="*/ 21733 h 741340"/>
                        <a:gd name="connsiteX655" fmla="*/ 198013 w 1025077"/>
                        <a:gd name="connsiteY655" fmla="*/ 27770 h 741340"/>
                        <a:gd name="connsiteX656" fmla="*/ 201031 w 1025077"/>
                        <a:gd name="connsiteY656" fmla="*/ 31996 h 741340"/>
                        <a:gd name="connsiteX657" fmla="*/ 222161 w 1025077"/>
                        <a:gd name="connsiteY657" fmla="*/ 35618 h 741340"/>
                        <a:gd name="connsiteX658" fmla="*/ 232423 w 1025077"/>
                        <a:gd name="connsiteY658" fmla="*/ 35015 h 741340"/>
                        <a:gd name="connsiteX659" fmla="*/ 237856 w 1025077"/>
                        <a:gd name="connsiteY659" fmla="*/ 38637 h 741340"/>
                        <a:gd name="connsiteX660" fmla="*/ 241479 w 1025077"/>
                        <a:gd name="connsiteY660" fmla="*/ 38033 h 741340"/>
                        <a:gd name="connsiteX661" fmla="*/ 257779 w 1025077"/>
                        <a:gd name="connsiteY661" fmla="*/ 40448 h 741340"/>
                        <a:gd name="connsiteX662" fmla="*/ 269249 w 1025077"/>
                        <a:gd name="connsiteY662" fmla="*/ 42863 h 741340"/>
                        <a:gd name="connsiteX663" fmla="*/ 273475 w 1025077"/>
                        <a:gd name="connsiteY663" fmla="*/ 50107 h 741340"/>
                        <a:gd name="connsiteX664" fmla="*/ 283134 w 1025077"/>
                        <a:gd name="connsiteY664" fmla="*/ 69425 h 741340"/>
                        <a:gd name="connsiteX665" fmla="*/ 280719 w 1025077"/>
                        <a:gd name="connsiteY665" fmla="*/ 81499 h 741340"/>
                        <a:gd name="connsiteX666" fmla="*/ 281927 w 1025077"/>
                        <a:gd name="connsiteY666" fmla="*/ 87536 h 741340"/>
                        <a:gd name="connsiteX667" fmla="*/ 280719 w 1025077"/>
                        <a:gd name="connsiteY667" fmla="*/ 97195 h 741340"/>
                        <a:gd name="connsiteX668" fmla="*/ 278304 w 1025077"/>
                        <a:gd name="connsiteY668" fmla="*/ 100818 h 741340"/>
                        <a:gd name="connsiteX669" fmla="*/ 274682 w 1025077"/>
                        <a:gd name="connsiteY669" fmla="*/ 103232 h 741340"/>
                        <a:gd name="connsiteX670" fmla="*/ 273475 w 1025077"/>
                        <a:gd name="connsiteY670" fmla="*/ 109873 h 741340"/>
                        <a:gd name="connsiteX671" fmla="*/ 285549 w 1025077"/>
                        <a:gd name="connsiteY671" fmla="*/ 114702 h 741340"/>
                        <a:gd name="connsiteX672" fmla="*/ 297019 w 1025077"/>
                        <a:gd name="connsiteY672" fmla="*/ 120136 h 741340"/>
                        <a:gd name="connsiteX673" fmla="*/ 300641 w 1025077"/>
                        <a:gd name="connsiteY673" fmla="*/ 117117 h 741340"/>
                        <a:gd name="connsiteX674" fmla="*/ 304867 w 1025077"/>
                        <a:gd name="connsiteY674" fmla="*/ 121947 h 741340"/>
                        <a:gd name="connsiteX675" fmla="*/ 309697 w 1025077"/>
                        <a:gd name="connsiteY675" fmla="*/ 116514 h 741340"/>
                        <a:gd name="connsiteX676" fmla="*/ 317545 w 1025077"/>
                        <a:gd name="connsiteY676" fmla="*/ 118928 h 741340"/>
                        <a:gd name="connsiteX677" fmla="*/ 318149 w 1025077"/>
                        <a:gd name="connsiteY677" fmla="*/ 123758 h 741340"/>
                        <a:gd name="connsiteX678" fmla="*/ 329015 w 1025077"/>
                        <a:gd name="connsiteY678" fmla="*/ 128588 h 741340"/>
                        <a:gd name="connsiteX679" fmla="*/ 332637 w 1025077"/>
                        <a:gd name="connsiteY679" fmla="*/ 127984 h 741340"/>
                        <a:gd name="connsiteX680" fmla="*/ 339278 w 1025077"/>
                        <a:gd name="connsiteY680" fmla="*/ 130399 h 741340"/>
                        <a:gd name="connsiteX681" fmla="*/ 342900 w 1025077"/>
                        <a:gd name="connsiteY681" fmla="*/ 134625 h 741340"/>
                        <a:gd name="connsiteX682" fmla="*/ 341089 w 1025077"/>
                        <a:gd name="connsiteY682" fmla="*/ 140058 h 741340"/>
                        <a:gd name="connsiteX683" fmla="*/ 347126 w 1025077"/>
                        <a:gd name="connsiteY683" fmla="*/ 141265 h 741340"/>
                        <a:gd name="connsiteX684" fmla="*/ 348333 w 1025077"/>
                        <a:gd name="connsiteY684" fmla="*/ 145491 h 741340"/>
                        <a:gd name="connsiteX685" fmla="*/ 356181 w 1025077"/>
                        <a:gd name="connsiteY685" fmla="*/ 146095 h 741340"/>
                        <a:gd name="connsiteX686" fmla="*/ 353163 w 1025077"/>
                        <a:gd name="connsiteY686" fmla="*/ 153339 h 741340"/>
                        <a:gd name="connsiteX687" fmla="*/ 356181 w 1025077"/>
                        <a:gd name="connsiteY687" fmla="*/ 155754 h 741340"/>
                        <a:gd name="connsiteX688" fmla="*/ 365840 w 1025077"/>
                        <a:gd name="connsiteY688" fmla="*/ 153339 h 741340"/>
                        <a:gd name="connsiteX689" fmla="*/ 370066 w 1025077"/>
                        <a:gd name="connsiteY689" fmla="*/ 150321 h 741340"/>
                        <a:gd name="connsiteX690" fmla="*/ 374896 w 1025077"/>
                        <a:gd name="connsiteY690" fmla="*/ 151528 h 741340"/>
                        <a:gd name="connsiteX691" fmla="*/ 386366 w 1025077"/>
                        <a:gd name="connsiteY691" fmla="*/ 150924 h 741340"/>
                        <a:gd name="connsiteX692" fmla="*/ 387574 w 1025077"/>
                        <a:gd name="connsiteY692" fmla="*/ 157565 h 741340"/>
                        <a:gd name="connsiteX693" fmla="*/ 383951 w 1025077"/>
                        <a:gd name="connsiteY693" fmla="*/ 163602 h 741340"/>
                        <a:gd name="connsiteX694" fmla="*/ 387574 w 1025077"/>
                        <a:gd name="connsiteY694" fmla="*/ 170846 h 741340"/>
                        <a:gd name="connsiteX695" fmla="*/ 388177 w 1025077"/>
                        <a:gd name="connsiteY695" fmla="*/ 174468 h 741340"/>
                        <a:gd name="connsiteX696" fmla="*/ 391196 w 1025077"/>
                        <a:gd name="connsiteY696" fmla="*/ 176883 h 741340"/>
                        <a:gd name="connsiteX697" fmla="*/ 395422 w 1025077"/>
                        <a:gd name="connsiteY697" fmla="*/ 175676 h 741340"/>
                        <a:gd name="connsiteX698" fmla="*/ 400855 w 1025077"/>
                        <a:gd name="connsiteY698" fmla="*/ 177487 h 741340"/>
                        <a:gd name="connsiteX699" fmla="*/ 412929 w 1025077"/>
                        <a:gd name="connsiteY699" fmla="*/ 178694 h 741340"/>
                        <a:gd name="connsiteX700" fmla="*/ 415947 w 1025077"/>
                        <a:gd name="connsiteY700" fmla="*/ 180505 h 741340"/>
                        <a:gd name="connsiteX701" fmla="*/ 420777 w 1025077"/>
                        <a:gd name="connsiteY701" fmla="*/ 176280 h 741340"/>
                        <a:gd name="connsiteX702" fmla="*/ 424399 w 1025077"/>
                        <a:gd name="connsiteY702" fmla="*/ 176280 h 741340"/>
                        <a:gd name="connsiteX703" fmla="*/ 431644 w 1025077"/>
                        <a:gd name="connsiteY703" fmla="*/ 169035 h 741340"/>
                        <a:gd name="connsiteX704" fmla="*/ 436473 w 1025077"/>
                        <a:gd name="connsiteY704" fmla="*/ 169639 h 741340"/>
                        <a:gd name="connsiteX705" fmla="*/ 440699 w 1025077"/>
                        <a:gd name="connsiteY705" fmla="*/ 171450 h 741340"/>
                        <a:gd name="connsiteX706" fmla="*/ 449754 w 1025077"/>
                        <a:gd name="connsiteY706" fmla="*/ 167828 h 741340"/>
                        <a:gd name="connsiteX707" fmla="*/ 449754 w 1025077"/>
                        <a:gd name="connsiteY707" fmla="*/ 164206 h 741340"/>
                        <a:gd name="connsiteX708" fmla="*/ 454584 w 1025077"/>
                        <a:gd name="connsiteY708" fmla="*/ 164206 h 741340"/>
                        <a:gd name="connsiteX709" fmla="*/ 459413 w 1025077"/>
                        <a:gd name="connsiteY709" fmla="*/ 158169 h 741340"/>
                        <a:gd name="connsiteX710" fmla="*/ 464243 w 1025077"/>
                        <a:gd name="connsiteY710" fmla="*/ 157565 h 741340"/>
                        <a:gd name="connsiteX711" fmla="*/ 472695 w 1025077"/>
                        <a:gd name="connsiteY711" fmla="*/ 153943 h 741340"/>
                        <a:gd name="connsiteX712" fmla="*/ 475713 w 1025077"/>
                        <a:gd name="connsiteY712" fmla="*/ 150321 h 741340"/>
                        <a:gd name="connsiteX713" fmla="*/ 479939 w 1025077"/>
                        <a:gd name="connsiteY713" fmla="*/ 155150 h 741340"/>
                        <a:gd name="connsiteX714" fmla="*/ 487787 w 1025077"/>
                        <a:gd name="connsiteY714" fmla="*/ 156961 h 741340"/>
                        <a:gd name="connsiteX715" fmla="*/ 496239 w 1025077"/>
                        <a:gd name="connsiteY715" fmla="*/ 162395 h 741340"/>
                        <a:gd name="connsiteX716" fmla="*/ 498654 w 1025077"/>
                        <a:gd name="connsiteY716" fmla="*/ 168431 h 741340"/>
                        <a:gd name="connsiteX717" fmla="*/ 496239 w 1025077"/>
                        <a:gd name="connsiteY717" fmla="*/ 190165 h 741340"/>
                        <a:gd name="connsiteX718" fmla="*/ 496239 w 1025077"/>
                        <a:gd name="connsiteY718" fmla="*/ 196202 h 741340"/>
                        <a:gd name="connsiteX719" fmla="*/ 501069 w 1025077"/>
                        <a:gd name="connsiteY719" fmla="*/ 204050 h 741340"/>
                        <a:gd name="connsiteX720" fmla="*/ 505898 w 1025077"/>
                        <a:gd name="connsiteY720" fmla="*/ 206465 h 741340"/>
                        <a:gd name="connsiteX721" fmla="*/ 512539 w 1025077"/>
                        <a:gd name="connsiteY721" fmla="*/ 207672 h 741340"/>
                        <a:gd name="connsiteX722" fmla="*/ 516161 w 1025077"/>
                        <a:gd name="connsiteY722" fmla="*/ 212501 h 741340"/>
                        <a:gd name="connsiteX723" fmla="*/ 518576 w 1025077"/>
                        <a:gd name="connsiteY723" fmla="*/ 210690 h 741340"/>
                        <a:gd name="connsiteX724" fmla="*/ 522802 w 1025077"/>
                        <a:gd name="connsiteY724" fmla="*/ 211294 h 741340"/>
                        <a:gd name="connsiteX725" fmla="*/ 524613 w 1025077"/>
                        <a:gd name="connsiteY725" fmla="*/ 220349 h 741340"/>
                        <a:gd name="connsiteX726" fmla="*/ 531254 w 1025077"/>
                        <a:gd name="connsiteY726" fmla="*/ 214313 h 741340"/>
                        <a:gd name="connsiteX727" fmla="*/ 538498 w 1025077"/>
                        <a:gd name="connsiteY727" fmla="*/ 210690 h 741340"/>
                        <a:gd name="connsiteX728" fmla="*/ 544535 w 1025077"/>
                        <a:gd name="connsiteY728" fmla="*/ 206465 h 741340"/>
                        <a:gd name="connsiteX729" fmla="*/ 544535 w 1025077"/>
                        <a:gd name="connsiteY729" fmla="*/ 202239 h 741340"/>
                        <a:gd name="connsiteX730" fmla="*/ 548761 w 1025077"/>
                        <a:gd name="connsiteY730" fmla="*/ 199824 h 741340"/>
                        <a:gd name="connsiteX731" fmla="*/ 553590 w 1025077"/>
                        <a:gd name="connsiteY731" fmla="*/ 201031 h 741340"/>
                        <a:gd name="connsiteX732" fmla="*/ 559627 w 1025077"/>
                        <a:gd name="connsiteY732" fmla="*/ 198013 h 741340"/>
                        <a:gd name="connsiteX733" fmla="*/ 568079 w 1025077"/>
                        <a:gd name="connsiteY733" fmla="*/ 200428 h 741340"/>
                        <a:gd name="connsiteX734" fmla="*/ 568683 w 1025077"/>
                        <a:gd name="connsiteY734" fmla="*/ 201635 h 741340"/>
                        <a:gd name="connsiteX735" fmla="*/ 577738 w 1025077"/>
                        <a:gd name="connsiteY735" fmla="*/ 206465 h 741340"/>
                        <a:gd name="connsiteX736" fmla="*/ 581964 w 1025077"/>
                        <a:gd name="connsiteY736" fmla="*/ 206465 h 741340"/>
                        <a:gd name="connsiteX737" fmla="*/ 585586 w 1025077"/>
                        <a:gd name="connsiteY737" fmla="*/ 211294 h 741340"/>
                        <a:gd name="connsiteX738" fmla="*/ 589208 w 1025077"/>
                        <a:gd name="connsiteY738" fmla="*/ 209483 h 741340"/>
                        <a:gd name="connsiteX739" fmla="*/ 593434 w 1025077"/>
                        <a:gd name="connsiteY739" fmla="*/ 210087 h 741340"/>
                        <a:gd name="connsiteX740" fmla="*/ 594038 w 1025077"/>
                        <a:gd name="connsiteY740" fmla="*/ 214916 h 741340"/>
                        <a:gd name="connsiteX741" fmla="*/ 601282 w 1025077"/>
                        <a:gd name="connsiteY741" fmla="*/ 214916 h 741340"/>
                        <a:gd name="connsiteX742" fmla="*/ 605508 w 1025077"/>
                        <a:gd name="connsiteY742" fmla="*/ 209483 h 741340"/>
                        <a:gd name="connsiteX743" fmla="*/ 613960 w 1025077"/>
                        <a:gd name="connsiteY743" fmla="*/ 210087 h 741340"/>
                        <a:gd name="connsiteX744" fmla="*/ 616979 w 1025077"/>
                        <a:gd name="connsiteY744" fmla="*/ 208879 h 741340"/>
                        <a:gd name="connsiteX745" fmla="*/ 624223 w 1025077"/>
                        <a:gd name="connsiteY745" fmla="*/ 209483 h 741340"/>
                        <a:gd name="connsiteX746" fmla="*/ 623619 w 1025077"/>
                        <a:gd name="connsiteY746" fmla="*/ 211898 h 741340"/>
                        <a:gd name="connsiteX747" fmla="*/ 634486 w 1025077"/>
                        <a:gd name="connsiteY747" fmla="*/ 214313 h 741340"/>
                        <a:gd name="connsiteX748" fmla="*/ 635090 w 1025077"/>
                        <a:gd name="connsiteY748" fmla="*/ 216727 h 741340"/>
                        <a:gd name="connsiteX749" fmla="*/ 647164 w 1025077"/>
                        <a:gd name="connsiteY749" fmla="*/ 220953 h 741340"/>
                        <a:gd name="connsiteX750" fmla="*/ 656219 w 1025077"/>
                        <a:gd name="connsiteY750" fmla="*/ 226990 h 741340"/>
                        <a:gd name="connsiteX751" fmla="*/ 665274 w 1025077"/>
                        <a:gd name="connsiteY751" fmla="*/ 227594 h 741340"/>
                        <a:gd name="connsiteX752" fmla="*/ 670104 w 1025077"/>
                        <a:gd name="connsiteY752" fmla="*/ 236046 h 741340"/>
                        <a:gd name="connsiteX753" fmla="*/ 682781 w 1025077"/>
                        <a:gd name="connsiteY753" fmla="*/ 240875 h 741340"/>
                        <a:gd name="connsiteX754" fmla="*/ 683989 w 1025077"/>
                        <a:gd name="connsiteY754" fmla="*/ 243894 h 741340"/>
                        <a:gd name="connsiteX755" fmla="*/ 697270 w 1025077"/>
                        <a:gd name="connsiteY755" fmla="*/ 248120 h 741340"/>
                        <a:gd name="connsiteX756" fmla="*/ 697874 w 1025077"/>
                        <a:gd name="connsiteY756" fmla="*/ 251138 h 741340"/>
                        <a:gd name="connsiteX757" fmla="*/ 703307 w 1025077"/>
                        <a:gd name="connsiteY757" fmla="*/ 253553 h 741340"/>
                        <a:gd name="connsiteX758" fmla="*/ 707533 w 1025077"/>
                        <a:gd name="connsiteY758" fmla="*/ 252949 h 741340"/>
                        <a:gd name="connsiteX759" fmla="*/ 708740 w 1025077"/>
                        <a:gd name="connsiteY759" fmla="*/ 248723 h 741340"/>
                        <a:gd name="connsiteX760" fmla="*/ 712363 w 1025077"/>
                        <a:gd name="connsiteY760" fmla="*/ 245705 h 741340"/>
                        <a:gd name="connsiteX761" fmla="*/ 725644 w 1025077"/>
                        <a:gd name="connsiteY761" fmla="*/ 250534 h 741340"/>
                        <a:gd name="connsiteX762" fmla="*/ 731077 w 1025077"/>
                        <a:gd name="connsiteY762" fmla="*/ 246309 h 741340"/>
                        <a:gd name="connsiteX763" fmla="*/ 733492 w 1025077"/>
                        <a:gd name="connsiteY763" fmla="*/ 246912 h 741340"/>
                        <a:gd name="connsiteX764" fmla="*/ 738322 w 1025077"/>
                        <a:gd name="connsiteY764" fmla="*/ 243894 h 741340"/>
                        <a:gd name="connsiteX765" fmla="*/ 737718 w 1025077"/>
                        <a:gd name="connsiteY765" fmla="*/ 239064 h 741340"/>
                        <a:gd name="connsiteX766" fmla="*/ 744962 w 1025077"/>
                        <a:gd name="connsiteY766" fmla="*/ 239064 h 741340"/>
                        <a:gd name="connsiteX767" fmla="*/ 745566 w 1025077"/>
                        <a:gd name="connsiteY767" fmla="*/ 232423 h 741340"/>
                        <a:gd name="connsiteX768" fmla="*/ 751603 w 1025077"/>
                        <a:gd name="connsiteY768" fmla="*/ 231216 h 741340"/>
                        <a:gd name="connsiteX769" fmla="*/ 754622 w 1025077"/>
                        <a:gd name="connsiteY769" fmla="*/ 231820 h 741340"/>
                        <a:gd name="connsiteX770" fmla="*/ 763073 w 1025077"/>
                        <a:gd name="connsiteY770" fmla="*/ 228801 h 741340"/>
                        <a:gd name="connsiteX771" fmla="*/ 768506 w 1025077"/>
                        <a:gd name="connsiteY771" fmla="*/ 220953 h 741340"/>
                        <a:gd name="connsiteX772" fmla="*/ 769110 w 1025077"/>
                        <a:gd name="connsiteY772" fmla="*/ 216124 h 741340"/>
                        <a:gd name="connsiteX773" fmla="*/ 774543 w 1025077"/>
                        <a:gd name="connsiteY773" fmla="*/ 216727 h 741340"/>
                        <a:gd name="connsiteX774" fmla="*/ 774543 w 1025077"/>
                        <a:gd name="connsiteY774" fmla="*/ 226990 h 741340"/>
                        <a:gd name="connsiteX775" fmla="*/ 776354 w 1025077"/>
                        <a:gd name="connsiteY775" fmla="*/ 231216 h 741340"/>
                        <a:gd name="connsiteX776" fmla="*/ 778769 w 1025077"/>
                        <a:gd name="connsiteY776" fmla="*/ 248120 h 741340"/>
                        <a:gd name="connsiteX777" fmla="*/ 788428 w 1025077"/>
                        <a:gd name="connsiteY777" fmla="*/ 255968 h 741340"/>
                        <a:gd name="connsiteX778" fmla="*/ 793258 w 1025077"/>
                        <a:gd name="connsiteY778" fmla="*/ 258383 h 741340"/>
                        <a:gd name="connsiteX779" fmla="*/ 798088 w 1025077"/>
                        <a:gd name="connsiteY779" fmla="*/ 255968 h 741340"/>
                        <a:gd name="connsiteX780" fmla="*/ 810162 w 1025077"/>
                        <a:gd name="connsiteY780" fmla="*/ 255968 h 741340"/>
                        <a:gd name="connsiteX781" fmla="*/ 814387 w 1025077"/>
                        <a:gd name="connsiteY781" fmla="*/ 258383 h 741340"/>
                        <a:gd name="connsiteX782" fmla="*/ 814387 w 1025077"/>
                        <a:gd name="connsiteY782" fmla="*/ 265627 h 741340"/>
                        <a:gd name="connsiteX783" fmla="*/ 824047 w 1025077"/>
                        <a:gd name="connsiteY783" fmla="*/ 266834 h 741340"/>
                        <a:gd name="connsiteX784" fmla="*/ 830084 w 1025077"/>
                        <a:gd name="connsiteY784" fmla="*/ 271664 h 741340"/>
                        <a:gd name="connsiteX785" fmla="*/ 833706 w 1025077"/>
                        <a:gd name="connsiteY785" fmla="*/ 268645 h 741340"/>
                        <a:gd name="connsiteX786" fmla="*/ 833102 w 1025077"/>
                        <a:gd name="connsiteY786" fmla="*/ 262005 h 741340"/>
                        <a:gd name="connsiteX787" fmla="*/ 835517 w 1025077"/>
                        <a:gd name="connsiteY787" fmla="*/ 257779 h 741340"/>
                        <a:gd name="connsiteX788" fmla="*/ 839743 w 1025077"/>
                        <a:gd name="connsiteY788" fmla="*/ 255364 h 741340"/>
                        <a:gd name="connsiteX789" fmla="*/ 848195 w 1025077"/>
                        <a:gd name="connsiteY789" fmla="*/ 254157 h 741340"/>
                        <a:gd name="connsiteX790" fmla="*/ 856043 w 1025077"/>
                        <a:gd name="connsiteY790" fmla="*/ 249931 h 741340"/>
                        <a:gd name="connsiteX791" fmla="*/ 866306 w 1025077"/>
                        <a:gd name="connsiteY791" fmla="*/ 252346 h 741340"/>
                        <a:gd name="connsiteX792" fmla="*/ 872342 w 1025077"/>
                        <a:gd name="connsiteY792" fmla="*/ 255364 h 741340"/>
                        <a:gd name="connsiteX793" fmla="*/ 873550 w 1025077"/>
                        <a:gd name="connsiteY793" fmla="*/ 258383 h 741340"/>
                        <a:gd name="connsiteX794" fmla="*/ 880794 w 1025077"/>
                        <a:gd name="connsiteY794" fmla="*/ 261401 h 741340"/>
                        <a:gd name="connsiteX795" fmla="*/ 885624 w 1025077"/>
                        <a:gd name="connsiteY795" fmla="*/ 262005 h 741340"/>
                        <a:gd name="connsiteX796" fmla="*/ 894075 w 1025077"/>
                        <a:gd name="connsiteY796" fmla="*/ 260797 h 741340"/>
                        <a:gd name="connsiteX797" fmla="*/ 894075 w 1025077"/>
                        <a:gd name="connsiteY797" fmla="*/ 258383 h 741340"/>
                        <a:gd name="connsiteX798" fmla="*/ 899509 w 1025077"/>
                        <a:gd name="connsiteY798" fmla="*/ 255968 h 741340"/>
                        <a:gd name="connsiteX799" fmla="*/ 899509 w 1025077"/>
                        <a:gd name="connsiteY799" fmla="*/ 251138 h 741340"/>
                        <a:gd name="connsiteX800" fmla="*/ 906149 w 1025077"/>
                        <a:gd name="connsiteY800" fmla="*/ 252949 h 741340"/>
                        <a:gd name="connsiteX801" fmla="*/ 910979 w 1025077"/>
                        <a:gd name="connsiteY801" fmla="*/ 257779 h 741340"/>
                        <a:gd name="connsiteX802" fmla="*/ 915205 w 1025077"/>
                        <a:gd name="connsiteY802" fmla="*/ 257779 h 741340"/>
                        <a:gd name="connsiteX803" fmla="*/ 918827 w 1025077"/>
                        <a:gd name="connsiteY803" fmla="*/ 254760 h 741340"/>
                        <a:gd name="connsiteX804" fmla="*/ 920034 w 1025077"/>
                        <a:gd name="connsiteY804" fmla="*/ 248723 h 741340"/>
                        <a:gd name="connsiteX805" fmla="*/ 923053 w 1025077"/>
                        <a:gd name="connsiteY805" fmla="*/ 243894 h 741340"/>
                        <a:gd name="connsiteX806" fmla="*/ 934523 w 1025077"/>
                        <a:gd name="connsiteY806" fmla="*/ 251138 h 741340"/>
                        <a:gd name="connsiteX807" fmla="*/ 937542 w 1025077"/>
                        <a:gd name="connsiteY807" fmla="*/ 248120 h 741340"/>
                        <a:gd name="connsiteX808" fmla="*/ 936938 w 1025077"/>
                        <a:gd name="connsiteY808" fmla="*/ 244497 h 741340"/>
                        <a:gd name="connsiteX809" fmla="*/ 945390 w 1025077"/>
                        <a:gd name="connsiteY809" fmla="*/ 241479 h 741340"/>
                        <a:gd name="connsiteX810" fmla="*/ 947201 w 1025077"/>
                        <a:gd name="connsiteY810" fmla="*/ 246309 h 741340"/>
                        <a:gd name="connsiteX811" fmla="*/ 950219 w 1025077"/>
                        <a:gd name="connsiteY811" fmla="*/ 248723 h 741340"/>
                        <a:gd name="connsiteX812" fmla="*/ 952031 w 1025077"/>
                        <a:gd name="connsiteY812" fmla="*/ 255364 h 741340"/>
                        <a:gd name="connsiteX813" fmla="*/ 958671 w 1025077"/>
                        <a:gd name="connsiteY813" fmla="*/ 260194 h 741340"/>
                        <a:gd name="connsiteX814" fmla="*/ 964105 w 1025077"/>
                        <a:gd name="connsiteY814" fmla="*/ 261401 h 741340"/>
                        <a:gd name="connsiteX815" fmla="*/ 964105 w 1025077"/>
                        <a:gd name="connsiteY815" fmla="*/ 266231 h 741340"/>
                        <a:gd name="connsiteX816" fmla="*/ 967727 w 1025077"/>
                        <a:gd name="connsiteY816" fmla="*/ 268645 h 741340"/>
                        <a:gd name="connsiteX817" fmla="*/ 971953 w 1025077"/>
                        <a:gd name="connsiteY817" fmla="*/ 267438 h 741340"/>
                        <a:gd name="connsiteX818" fmla="*/ 971349 w 1025077"/>
                        <a:gd name="connsiteY818" fmla="*/ 263816 h 741340"/>
                        <a:gd name="connsiteX819" fmla="*/ 982215 w 1025077"/>
                        <a:gd name="connsiteY819" fmla="*/ 254760 h 741340"/>
                        <a:gd name="connsiteX820" fmla="*/ 985234 w 1025077"/>
                        <a:gd name="connsiteY820" fmla="*/ 250534 h 741340"/>
                        <a:gd name="connsiteX821" fmla="*/ 987045 w 1025077"/>
                        <a:gd name="connsiteY821" fmla="*/ 243894 h 741340"/>
                        <a:gd name="connsiteX822" fmla="*/ 985234 w 1025077"/>
                        <a:gd name="connsiteY822" fmla="*/ 232423 h 741340"/>
                        <a:gd name="connsiteX823" fmla="*/ 987045 w 1025077"/>
                        <a:gd name="connsiteY823" fmla="*/ 228198 h 74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1025077" h="741340">
                          <a:moveTo>
                            <a:pt x="987045" y="228198"/>
                          </a:moveTo>
                          <a:lnTo>
                            <a:pt x="992478" y="233631"/>
                          </a:lnTo>
                          <a:lnTo>
                            <a:pt x="999722" y="231216"/>
                          </a:lnTo>
                          <a:lnTo>
                            <a:pt x="1000326" y="227594"/>
                          </a:lnTo>
                          <a:lnTo>
                            <a:pt x="1003948" y="226386"/>
                          </a:lnTo>
                          <a:lnTo>
                            <a:pt x="1008174" y="228198"/>
                          </a:lnTo>
                          <a:lnTo>
                            <a:pt x="1013004" y="224575"/>
                          </a:lnTo>
                          <a:lnTo>
                            <a:pt x="1013607" y="228801"/>
                          </a:lnTo>
                          <a:lnTo>
                            <a:pt x="1005156" y="234235"/>
                          </a:lnTo>
                          <a:lnTo>
                            <a:pt x="1002137" y="237857"/>
                          </a:lnTo>
                          <a:lnTo>
                            <a:pt x="1005156" y="242686"/>
                          </a:lnTo>
                          <a:lnTo>
                            <a:pt x="1011193" y="243894"/>
                          </a:lnTo>
                          <a:lnTo>
                            <a:pt x="1012400" y="248723"/>
                          </a:lnTo>
                          <a:lnTo>
                            <a:pt x="1015419" y="248120"/>
                          </a:lnTo>
                          <a:lnTo>
                            <a:pt x="1017230" y="251742"/>
                          </a:lnTo>
                          <a:lnTo>
                            <a:pt x="1017833" y="255968"/>
                          </a:lnTo>
                          <a:lnTo>
                            <a:pt x="1013004" y="260797"/>
                          </a:lnTo>
                          <a:lnTo>
                            <a:pt x="1013004" y="262608"/>
                          </a:lnTo>
                          <a:lnTo>
                            <a:pt x="1016022" y="265023"/>
                          </a:lnTo>
                          <a:lnTo>
                            <a:pt x="1017833" y="265023"/>
                          </a:lnTo>
                          <a:lnTo>
                            <a:pt x="1020852" y="264419"/>
                          </a:lnTo>
                          <a:lnTo>
                            <a:pt x="1023267" y="268645"/>
                          </a:lnTo>
                          <a:lnTo>
                            <a:pt x="1025078" y="269249"/>
                          </a:lnTo>
                          <a:lnTo>
                            <a:pt x="1025078" y="270456"/>
                          </a:lnTo>
                          <a:lnTo>
                            <a:pt x="1022663" y="271664"/>
                          </a:lnTo>
                          <a:lnTo>
                            <a:pt x="1021456" y="275286"/>
                          </a:lnTo>
                          <a:lnTo>
                            <a:pt x="1020852" y="274682"/>
                          </a:lnTo>
                          <a:lnTo>
                            <a:pt x="1020248" y="274078"/>
                          </a:lnTo>
                          <a:lnTo>
                            <a:pt x="1013004" y="280115"/>
                          </a:lnTo>
                          <a:lnTo>
                            <a:pt x="1012400" y="283134"/>
                          </a:lnTo>
                          <a:lnTo>
                            <a:pt x="1011193" y="284945"/>
                          </a:lnTo>
                          <a:lnTo>
                            <a:pt x="1009382" y="286756"/>
                          </a:lnTo>
                          <a:lnTo>
                            <a:pt x="1007570" y="287360"/>
                          </a:lnTo>
                          <a:lnTo>
                            <a:pt x="1003345" y="287964"/>
                          </a:lnTo>
                          <a:lnTo>
                            <a:pt x="1001533" y="290982"/>
                          </a:lnTo>
                          <a:lnTo>
                            <a:pt x="999119" y="292189"/>
                          </a:lnTo>
                          <a:lnTo>
                            <a:pt x="997911" y="292189"/>
                          </a:lnTo>
                          <a:lnTo>
                            <a:pt x="993685" y="295208"/>
                          </a:lnTo>
                          <a:lnTo>
                            <a:pt x="991271" y="299434"/>
                          </a:lnTo>
                          <a:lnTo>
                            <a:pt x="990063" y="298830"/>
                          </a:lnTo>
                          <a:lnTo>
                            <a:pt x="989460" y="300038"/>
                          </a:lnTo>
                          <a:lnTo>
                            <a:pt x="987045" y="301849"/>
                          </a:lnTo>
                          <a:lnTo>
                            <a:pt x="986441" y="302452"/>
                          </a:lnTo>
                          <a:lnTo>
                            <a:pt x="984630" y="303660"/>
                          </a:lnTo>
                          <a:lnTo>
                            <a:pt x="984026" y="304867"/>
                          </a:lnTo>
                          <a:lnTo>
                            <a:pt x="983423" y="306678"/>
                          </a:lnTo>
                          <a:lnTo>
                            <a:pt x="980404" y="308489"/>
                          </a:lnTo>
                          <a:lnTo>
                            <a:pt x="979801" y="310904"/>
                          </a:lnTo>
                          <a:lnTo>
                            <a:pt x="977386" y="311508"/>
                          </a:lnTo>
                          <a:lnTo>
                            <a:pt x="973160" y="310300"/>
                          </a:lnTo>
                          <a:lnTo>
                            <a:pt x="972556" y="312112"/>
                          </a:lnTo>
                          <a:lnTo>
                            <a:pt x="967727" y="315734"/>
                          </a:lnTo>
                          <a:lnTo>
                            <a:pt x="968330" y="318752"/>
                          </a:lnTo>
                          <a:lnTo>
                            <a:pt x="966519" y="318149"/>
                          </a:lnTo>
                          <a:lnTo>
                            <a:pt x="964708" y="318752"/>
                          </a:lnTo>
                          <a:lnTo>
                            <a:pt x="961690" y="314526"/>
                          </a:lnTo>
                          <a:lnTo>
                            <a:pt x="958068" y="316941"/>
                          </a:lnTo>
                          <a:lnTo>
                            <a:pt x="958671" y="319356"/>
                          </a:lnTo>
                          <a:lnTo>
                            <a:pt x="958671" y="321167"/>
                          </a:lnTo>
                          <a:lnTo>
                            <a:pt x="958671" y="322374"/>
                          </a:lnTo>
                          <a:lnTo>
                            <a:pt x="959275" y="325996"/>
                          </a:lnTo>
                          <a:lnTo>
                            <a:pt x="956256" y="327808"/>
                          </a:lnTo>
                          <a:lnTo>
                            <a:pt x="959275" y="330222"/>
                          </a:lnTo>
                          <a:lnTo>
                            <a:pt x="959879" y="332033"/>
                          </a:lnTo>
                          <a:lnTo>
                            <a:pt x="958671" y="332637"/>
                          </a:lnTo>
                          <a:lnTo>
                            <a:pt x="956860" y="332033"/>
                          </a:lnTo>
                          <a:lnTo>
                            <a:pt x="952634" y="332033"/>
                          </a:lnTo>
                          <a:lnTo>
                            <a:pt x="951427" y="335656"/>
                          </a:lnTo>
                          <a:lnTo>
                            <a:pt x="949012" y="333845"/>
                          </a:lnTo>
                          <a:lnTo>
                            <a:pt x="948408" y="330826"/>
                          </a:lnTo>
                          <a:lnTo>
                            <a:pt x="943579" y="333241"/>
                          </a:lnTo>
                          <a:lnTo>
                            <a:pt x="942975" y="332637"/>
                          </a:lnTo>
                          <a:lnTo>
                            <a:pt x="942371" y="335052"/>
                          </a:lnTo>
                          <a:lnTo>
                            <a:pt x="939957" y="336259"/>
                          </a:lnTo>
                          <a:lnTo>
                            <a:pt x="934523" y="341089"/>
                          </a:lnTo>
                          <a:lnTo>
                            <a:pt x="932712" y="344107"/>
                          </a:lnTo>
                          <a:lnTo>
                            <a:pt x="930901" y="350748"/>
                          </a:lnTo>
                          <a:lnTo>
                            <a:pt x="929694" y="353163"/>
                          </a:lnTo>
                          <a:lnTo>
                            <a:pt x="929694" y="354974"/>
                          </a:lnTo>
                          <a:lnTo>
                            <a:pt x="930297" y="359804"/>
                          </a:lnTo>
                          <a:lnTo>
                            <a:pt x="929694" y="362218"/>
                          </a:lnTo>
                          <a:lnTo>
                            <a:pt x="929090" y="363426"/>
                          </a:lnTo>
                          <a:lnTo>
                            <a:pt x="929694" y="364633"/>
                          </a:lnTo>
                          <a:lnTo>
                            <a:pt x="929694" y="367048"/>
                          </a:lnTo>
                          <a:lnTo>
                            <a:pt x="925468" y="367652"/>
                          </a:lnTo>
                          <a:lnTo>
                            <a:pt x="927279" y="371274"/>
                          </a:lnTo>
                          <a:lnTo>
                            <a:pt x="927279" y="377311"/>
                          </a:lnTo>
                          <a:lnTo>
                            <a:pt x="929090" y="380933"/>
                          </a:lnTo>
                          <a:lnTo>
                            <a:pt x="938749" y="383348"/>
                          </a:lnTo>
                          <a:lnTo>
                            <a:pt x="941768" y="382140"/>
                          </a:lnTo>
                          <a:lnTo>
                            <a:pt x="947201" y="385159"/>
                          </a:lnTo>
                          <a:lnTo>
                            <a:pt x="942371" y="389385"/>
                          </a:lnTo>
                          <a:lnTo>
                            <a:pt x="947201" y="393611"/>
                          </a:lnTo>
                          <a:lnTo>
                            <a:pt x="944182" y="397233"/>
                          </a:lnTo>
                          <a:lnTo>
                            <a:pt x="944786" y="401459"/>
                          </a:lnTo>
                          <a:lnTo>
                            <a:pt x="952634" y="406892"/>
                          </a:lnTo>
                          <a:lnTo>
                            <a:pt x="953842" y="409910"/>
                          </a:lnTo>
                          <a:lnTo>
                            <a:pt x="961086" y="415947"/>
                          </a:lnTo>
                          <a:lnTo>
                            <a:pt x="975575" y="421984"/>
                          </a:lnTo>
                          <a:lnTo>
                            <a:pt x="975575" y="424399"/>
                          </a:lnTo>
                          <a:lnTo>
                            <a:pt x="974367" y="431040"/>
                          </a:lnTo>
                          <a:lnTo>
                            <a:pt x="975575" y="432851"/>
                          </a:lnTo>
                          <a:lnTo>
                            <a:pt x="974971" y="432851"/>
                          </a:lnTo>
                          <a:lnTo>
                            <a:pt x="974367" y="432851"/>
                          </a:lnTo>
                          <a:lnTo>
                            <a:pt x="972556" y="434662"/>
                          </a:lnTo>
                          <a:lnTo>
                            <a:pt x="974367" y="435266"/>
                          </a:lnTo>
                          <a:lnTo>
                            <a:pt x="973160" y="439492"/>
                          </a:lnTo>
                          <a:lnTo>
                            <a:pt x="973764" y="440699"/>
                          </a:lnTo>
                          <a:lnTo>
                            <a:pt x="973764" y="441906"/>
                          </a:lnTo>
                          <a:lnTo>
                            <a:pt x="971349" y="443114"/>
                          </a:lnTo>
                          <a:lnTo>
                            <a:pt x="972556" y="443717"/>
                          </a:lnTo>
                          <a:lnTo>
                            <a:pt x="973160" y="444321"/>
                          </a:lnTo>
                          <a:lnTo>
                            <a:pt x="971953" y="445529"/>
                          </a:lnTo>
                          <a:lnTo>
                            <a:pt x="970745" y="449754"/>
                          </a:lnTo>
                          <a:lnTo>
                            <a:pt x="972556" y="452169"/>
                          </a:lnTo>
                          <a:lnTo>
                            <a:pt x="971349" y="452169"/>
                          </a:lnTo>
                          <a:lnTo>
                            <a:pt x="970745" y="453377"/>
                          </a:lnTo>
                          <a:lnTo>
                            <a:pt x="973160" y="458206"/>
                          </a:lnTo>
                          <a:lnTo>
                            <a:pt x="974971" y="457603"/>
                          </a:lnTo>
                          <a:lnTo>
                            <a:pt x="976782" y="458810"/>
                          </a:lnTo>
                          <a:lnTo>
                            <a:pt x="978593" y="464243"/>
                          </a:lnTo>
                          <a:lnTo>
                            <a:pt x="979197" y="464847"/>
                          </a:lnTo>
                          <a:lnTo>
                            <a:pt x="979801" y="465451"/>
                          </a:lnTo>
                          <a:lnTo>
                            <a:pt x="979197" y="467865"/>
                          </a:lnTo>
                          <a:lnTo>
                            <a:pt x="979197" y="470280"/>
                          </a:lnTo>
                          <a:lnTo>
                            <a:pt x="971953" y="469073"/>
                          </a:lnTo>
                          <a:lnTo>
                            <a:pt x="968330" y="465451"/>
                          </a:lnTo>
                          <a:lnTo>
                            <a:pt x="966519" y="467262"/>
                          </a:lnTo>
                          <a:lnTo>
                            <a:pt x="962897" y="464847"/>
                          </a:lnTo>
                          <a:lnTo>
                            <a:pt x="961086" y="461828"/>
                          </a:lnTo>
                          <a:lnTo>
                            <a:pt x="956256" y="456999"/>
                          </a:lnTo>
                          <a:lnTo>
                            <a:pt x="949616" y="457603"/>
                          </a:lnTo>
                          <a:lnTo>
                            <a:pt x="945390" y="461225"/>
                          </a:lnTo>
                          <a:lnTo>
                            <a:pt x="944786" y="464243"/>
                          </a:lnTo>
                          <a:lnTo>
                            <a:pt x="938749" y="464847"/>
                          </a:lnTo>
                          <a:lnTo>
                            <a:pt x="936334" y="470884"/>
                          </a:lnTo>
                          <a:lnTo>
                            <a:pt x="936938" y="473902"/>
                          </a:lnTo>
                          <a:lnTo>
                            <a:pt x="930901" y="473902"/>
                          </a:lnTo>
                          <a:lnTo>
                            <a:pt x="929694" y="478128"/>
                          </a:lnTo>
                          <a:lnTo>
                            <a:pt x="926071" y="480543"/>
                          </a:lnTo>
                          <a:lnTo>
                            <a:pt x="921242" y="477525"/>
                          </a:lnTo>
                          <a:lnTo>
                            <a:pt x="916412" y="489598"/>
                          </a:lnTo>
                          <a:lnTo>
                            <a:pt x="917016" y="493824"/>
                          </a:lnTo>
                          <a:lnTo>
                            <a:pt x="921846" y="495032"/>
                          </a:lnTo>
                          <a:lnTo>
                            <a:pt x="920034" y="502880"/>
                          </a:lnTo>
                          <a:lnTo>
                            <a:pt x="930297" y="510728"/>
                          </a:lnTo>
                          <a:lnTo>
                            <a:pt x="934523" y="511935"/>
                          </a:lnTo>
                          <a:lnTo>
                            <a:pt x="935731" y="516161"/>
                          </a:lnTo>
                          <a:lnTo>
                            <a:pt x="934523" y="522198"/>
                          </a:lnTo>
                          <a:lnTo>
                            <a:pt x="929090" y="526424"/>
                          </a:lnTo>
                          <a:lnTo>
                            <a:pt x="930901" y="531254"/>
                          </a:lnTo>
                          <a:lnTo>
                            <a:pt x="930297" y="533065"/>
                          </a:lnTo>
                          <a:lnTo>
                            <a:pt x="921846" y="529443"/>
                          </a:lnTo>
                          <a:lnTo>
                            <a:pt x="920638" y="523406"/>
                          </a:lnTo>
                          <a:lnTo>
                            <a:pt x="904942" y="521594"/>
                          </a:lnTo>
                          <a:lnTo>
                            <a:pt x="904942" y="517972"/>
                          </a:lnTo>
                          <a:lnTo>
                            <a:pt x="901923" y="515557"/>
                          </a:lnTo>
                          <a:lnTo>
                            <a:pt x="901923" y="510728"/>
                          </a:lnTo>
                          <a:lnTo>
                            <a:pt x="900112" y="508917"/>
                          </a:lnTo>
                          <a:lnTo>
                            <a:pt x="893472" y="509520"/>
                          </a:lnTo>
                          <a:lnTo>
                            <a:pt x="888038" y="507709"/>
                          </a:lnTo>
                          <a:lnTo>
                            <a:pt x="884416" y="508917"/>
                          </a:lnTo>
                          <a:lnTo>
                            <a:pt x="875965" y="503483"/>
                          </a:lnTo>
                          <a:lnTo>
                            <a:pt x="872342" y="504087"/>
                          </a:lnTo>
                          <a:lnTo>
                            <a:pt x="869928" y="512539"/>
                          </a:lnTo>
                          <a:lnTo>
                            <a:pt x="867513" y="515557"/>
                          </a:lnTo>
                          <a:lnTo>
                            <a:pt x="865098" y="513143"/>
                          </a:lnTo>
                          <a:lnTo>
                            <a:pt x="858458" y="512539"/>
                          </a:lnTo>
                          <a:lnTo>
                            <a:pt x="861476" y="519180"/>
                          </a:lnTo>
                          <a:lnTo>
                            <a:pt x="856646" y="524613"/>
                          </a:lnTo>
                          <a:lnTo>
                            <a:pt x="856646" y="535480"/>
                          </a:lnTo>
                          <a:lnTo>
                            <a:pt x="853024" y="534876"/>
                          </a:lnTo>
                          <a:lnTo>
                            <a:pt x="839743" y="527631"/>
                          </a:lnTo>
                          <a:lnTo>
                            <a:pt x="836724" y="528839"/>
                          </a:lnTo>
                          <a:lnTo>
                            <a:pt x="834913" y="532461"/>
                          </a:lnTo>
                          <a:lnTo>
                            <a:pt x="825858" y="528839"/>
                          </a:lnTo>
                          <a:lnTo>
                            <a:pt x="822839" y="545742"/>
                          </a:lnTo>
                          <a:lnTo>
                            <a:pt x="820424" y="548761"/>
                          </a:lnTo>
                          <a:lnTo>
                            <a:pt x="819217" y="559627"/>
                          </a:lnTo>
                          <a:lnTo>
                            <a:pt x="814991" y="558420"/>
                          </a:lnTo>
                          <a:lnTo>
                            <a:pt x="812576" y="556005"/>
                          </a:lnTo>
                          <a:lnTo>
                            <a:pt x="808954" y="557213"/>
                          </a:lnTo>
                          <a:lnTo>
                            <a:pt x="807143" y="560231"/>
                          </a:lnTo>
                          <a:lnTo>
                            <a:pt x="802917" y="559024"/>
                          </a:lnTo>
                          <a:lnTo>
                            <a:pt x="798088" y="564457"/>
                          </a:lnTo>
                          <a:lnTo>
                            <a:pt x="795673" y="565061"/>
                          </a:lnTo>
                          <a:lnTo>
                            <a:pt x="789032" y="577135"/>
                          </a:lnTo>
                          <a:lnTo>
                            <a:pt x="790843" y="581964"/>
                          </a:lnTo>
                          <a:lnTo>
                            <a:pt x="789636" y="598264"/>
                          </a:lnTo>
                          <a:lnTo>
                            <a:pt x="792051" y="605508"/>
                          </a:lnTo>
                          <a:lnTo>
                            <a:pt x="789636" y="610942"/>
                          </a:lnTo>
                          <a:lnTo>
                            <a:pt x="781184" y="614564"/>
                          </a:lnTo>
                          <a:lnTo>
                            <a:pt x="775147" y="623016"/>
                          </a:lnTo>
                          <a:lnTo>
                            <a:pt x="778769" y="625430"/>
                          </a:lnTo>
                          <a:lnTo>
                            <a:pt x="776354" y="629656"/>
                          </a:lnTo>
                          <a:lnTo>
                            <a:pt x="776958" y="634486"/>
                          </a:lnTo>
                          <a:lnTo>
                            <a:pt x="774543" y="637504"/>
                          </a:lnTo>
                          <a:lnTo>
                            <a:pt x="776354" y="642334"/>
                          </a:lnTo>
                          <a:lnTo>
                            <a:pt x="773940" y="648975"/>
                          </a:lnTo>
                          <a:lnTo>
                            <a:pt x="770318" y="654408"/>
                          </a:lnTo>
                          <a:lnTo>
                            <a:pt x="768506" y="665274"/>
                          </a:lnTo>
                          <a:lnTo>
                            <a:pt x="769714" y="668897"/>
                          </a:lnTo>
                          <a:lnTo>
                            <a:pt x="761262" y="668897"/>
                          </a:lnTo>
                          <a:lnTo>
                            <a:pt x="752207" y="663463"/>
                          </a:lnTo>
                          <a:lnTo>
                            <a:pt x="746170" y="663463"/>
                          </a:lnTo>
                          <a:lnTo>
                            <a:pt x="738322" y="673726"/>
                          </a:lnTo>
                          <a:lnTo>
                            <a:pt x="740133" y="683385"/>
                          </a:lnTo>
                          <a:lnTo>
                            <a:pt x="733492" y="677952"/>
                          </a:lnTo>
                          <a:lnTo>
                            <a:pt x="729266" y="681574"/>
                          </a:lnTo>
                          <a:lnTo>
                            <a:pt x="725644" y="677952"/>
                          </a:lnTo>
                          <a:lnTo>
                            <a:pt x="719607" y="678556"/>
                          </a:lnTo>
                          <a:lnTo>
                            <a:pt x="719003" y="671915"/>
                          </a:lnTo>
                          <a:lnTo>
                            <a:pt x="716589" y="667085"/>
                          </a:lnTo>
                          <a:lnTo>
                            <a:pt x="708740" y="667085"/>
                          </a:lnTo>
                          <a:lnTo>
                            <a:pt x="706929" y="673122"/>
                          </a:lnTo>
                          <a:lnTo>
                            <a:pt x="703911" y="676141"/>
                          </a:lnTo>
                          <a:lnTo>
                            <a:pt x="701496" y="675537"/>
                          </a:lnTo>
                          <a:lnTo>
                            <a:pt x="690629" y="679763"/>
                          </a:lnTo>
                          <a:lnTo>
                            <a:pt x="686404" y="677952"/>
                          </a:lnTo>
                          <a:lnTo>
                            <a:pt x="676744" y="670708"/>
                          </a:lnTo>
                          <a:lnTo>
                            <a:pt x="673726" y="673726"/>
                          </a:lnTo>
                          <a:lnTo>
                            <a:pt x="673122" y="676745"/>
                          </a:lnTo>
                          <a:lnTo>
                            <a:pt x="667689" y="679763"/>
                          </a:lnTo>
                          <a:lnTo>
                            <a:pt x="665878" y="685196"/>
                          </a:lnTo>
                          <a:lnTo>
                            <a:pt x="661048" y="685196"/>
                          </a:lnTo>
                          <a:lnTo>
                            <a:pt x="657426" y="689422"/>
                          </a:lnTo>
                          <a:lnTo>
                            <a:pt x="654408" y="696667"/>
                          </a:lnTo>
                          <a:lnTo>
                            <a:pt x="654408" y="706929"/>
                          </a:lnTo>
                          <a:lnTo>
                            <a:pt x="653804" y="709948"/>
                          </a:lnTo>
                          <a:lnTo>
                            <a:pt x="648975" y="711155"/>
                          </a:lnTo>
                          <a:lnTo>
                            <a:pt x="649578" y="717192"/>
                          </a:lnTo>
                          <a:lnTo>
                            <a:pt x="648371" y="721418"/>
                          </a:lnTo>
                          <a:lnTo>
                            <a:pt x="645352" y="723229"/>
                          </a:lnTo>
                          <a:lnTo>
                            <a:pt x="638712" y="720814"/>
                          </a:lnTo>
                          <a:lnTo>
                            <a:pt x="635090" y="715985"/>
                          </a:lnTo>
                          <a:lnTo>
                            <a:pt x="630260" y="712363"/>
                          </a:lnTo>
                          <a:lnTo>
                            <a:pt x="626034" y="706326"/>
                          </a:lnTo>
                          <a:lnTo>
                            <a:pt x="618790" y="706929"/>
                          </a:lnTo>
                          <a:lnTo>
                            <a:pt x="615167" y="702704"/>
                          </a:lnTo>
                          <a:lnTo>
                            <a:pt x="613356" y="698478"/>
                          </a:lnTo>
                          <a:lnTo>
                            <a:pt x="617582" y="691233"/>
                          </a:lnTo>
                          <a:lnTo>
                            <a:pt x="615167" y="685800"/>
                          </a:lnTo>
                          <a:lnTo>
                            <a:pt x="615771" y="679763"/>
                          </a:lnTo>
                          <a:lnTo>
                            <a:pt x="618790" y="676141"/>
                          </a:lnTo>
                          <a:lnTo>
                            <a:pt x="613356" y="673726"/>
                          </a:lnTo>
                          <a:lnTo>
                            <a:pt x="604301" y="673726"/>
                          </a:lnTo>
                          <a:lnTo>
                            <a:pt x="597660" y="667689"/>
                          </a:lnTo>
                          <a:lnTo>
                            <a:pt x="597660" y="672519"/>
                          </a:lnTo>
                          <a:lnTo>
                            <a:pt x="587397" y="674330"/>
                          </a:lnTo>
                          <a:lnTo>
                            <a:pt x="584379" y="670708"/>
                          </a:lnTo>
                          <a:lnTo>
                            <a:pt x="578945" y="667689"/>
                          </a:lnTo>
                          <a:lnTo>
                            <a:pt x="577134" y="661048"/>
                          </a:lnTo>
                          <a:lnTo>
                            <a:pt x="580757" y="653200"/>
                          </a:lnTo>
                          <a:lnTo>
                            <a:pt x="578945" y="646560"/>
                          </a:lnTo>
                          <a:lnTo>
                            <a:pt x="574720" y="639919"/>
                          </a:lnTo>
                          <a:lnTo>
                            <a:pt x="566268" y="636297"/>
                          </a:lnTo>
                          <a:lnTo>
                            <a:pt x="562646" y="630260"/>
                          </a:lnTo>
                          <a:lnTo>
                            <a:pt x="554194" y="632675"/>
                          </a:lnTo>
                          <a:lnTo>
                            <a:pt x="552987" y="636297"/>
                          </a:lnTo>
                          <a:lnTo>
                            <a:pt x="548157" y="636901"/>
                          </a:lnTo>
                          <a:lnTo>
                            <a:pt x="546950" y="640523"/>
                          </a:lnTo>
                          <a:lnTo>
                            <a:pt x="542724" y="640523"/>
                          </a:lnTo>
                          <a:lnTo>
                            <a:pt x="534876" y="635693"/>
                          </a:lnTo>
                          <a:lnTo>
                            <a:pt x="527631" y="624827"/>
                          </a:lnTo>
                          <a:lnTo>
                            <a:pt x="517369" y="623016"/>
                          </a:lnTo>
                          <a:lnTo>
                            <a:pt x="513746" y="626638"/>
                          </a:lnTo>
                          <a:lnTo>
                            <a:pt x="507106" y="625430"/>
                          </a:lnTo>
                          <a:lnTo>
                            <a:pt x="504691" y="622412"/>
                          </a:lnTo>
                          <a:lnTo>
                            <a:pt x="498654" y="619997"/>
                          </a:lnTo>
                          <a:lnTo>
                            <a:pt x="495635" y="627845"/>
                          </a:lnTo>
                          <a:lnTo>
                            <a:pt x="493221" y="629656"/>
                          </a:lnTo>
                          <a:lnTo>
                            <a:pt x="492013" y="635090"/>
                          </a:lnTo>
                          <a:lnTo>
                            <a:pt x="492013" y="641127"/>
                          </a:lnTo>
                          <a:lnTo>
                            <a:pt x="487184" y="648975"/>
                          </a:lnTo>
                          <a:lnTo>
                            <a:pt x="480543" y="650786"/>
                          </a:lnTo>
                          <a:lnTo>
                            <a:pt x="482958" y="653804"/>
                          </a:lnTo>
                          <a:lnTo>
                            <a:pt x="482958" y="659237"/>
                          </a:lnTo>
                          <a:lnTo>
                            <a:pt x="485372" y="665878"/>
                          </a:lnTo>
                          <a:lnTo>
                            <a:pt x="484165" y="674934"/>
                          </a:lnTo>
                          <a:lnTo>
                            <a:pt x="479939" y="675537"/>
                          </a:lnTo>
                          <a:lnTo>
                            <a:pt x="472091" y="673726"/>
                          </a:lnTo>
                          <a:lnTo>
                            <a:pt x="470280" y="671311"/>
                          </a:lnTo>
                          <a:lnTo>
                            <a:pt x="466054" y="670104"/>
                          </a:lnTo>
                          <a:lnTo>
                            <a:pt x="462432" y="674330"/>
                          </a:lnTo>
                          <a:lnTo>
                            <a:pt x="464243" y="678556"/>
                          </a:lnTo>
                          <a:lnTo>
                            <a:pt x="458206" y="681574"/>
                          </a:lnTo>
                          <a:lnTo>
                            <a:pt x="456999" y="685800"/>
                          </a:lnTo>
                          <a:lnTo>
                            <a:pt x="450962" y="686404"/>
                          </a:lnTo>
                          <a:lnTo>
                            <a:pt x="448547" y="681574"/>
                          </a:lnTo>
                          <a:lnTo>
                            <a:pt x="436473" y="685196"/>
                          </a:lnTo>
                          <a:lnTo>
                            <a:pt x="429832" y="682782"/>
                          </a:lnTo>
                          <a:lnTo>
                            <a:pt x="425607" y="685800"/>
                          </a:lnTo>
                          <a:lnTo>
                            <a:pt x="412325" y="687611"/>
                          </a:lnTo>
                          <a:lnTo>
                            <a:pt x="408099" y="687008"/>
                          </a:lnTo>
                          <a:lnTo>
                            <a:pt x="404477" y="688819"/>
                          </a:lnTo>
                          <a:lnTo>
                            <a:pt x="405081" y="693648"/>
                          </a:lnTo>
                          <a:lnTo>
                            <a:pt x="399648" y="693648"/>
                          </a:lnTo>
                          <a:lnTo>
                            <a:pt x="393007" y="699685"/>
                          </a:lnTo>
                          <a:lnTo>
                            <a:pt x="388781" y="699081"/>
                          </a:lnTo>
                          <a:lnTo>
                            <a:pt x="378518" y="701496"/>
                          </a:lnTo>
                          <a:lnTo>
                            <a:pt x="381537" y="709344"/>
                          </a:lnTo>
                          <a:lnTo>
                            <a:pt x="377311" y="711759"/>
                          </a:lnTo>
                          <a:lnTo>
                            <a:pt x="370670" y="713570"/>
                          </a:lnTo>
                          <a:lnTo>
                            <a:pt x="365840" y="720211"/>
                          </a:lnTo>
                          <a:lnTo>
                            <a:pt x="360407" y="719003"/>
                          </a:lnTo>
                          <a:lnTo>
                            <a:pt x="362218" y="714174"/>
                          </a:lnTo>
                          <a:lnTo>
                            <a:pt x="361011" y="707533"/>
                          </a:lnTo>
                          <a:lnTo>
                            <a:pt x="357992" y="712363"/>
                          </a:lnTo>
                          <a:lnTo>
                            <a:pt x="353766" y="709948"/>
                          </a:lnTo>
                          <a:lnTo>
                            <a:pt x="344711" y="712966"/>
                          </a:lnTo>
                          <a:lnTo>
                            <a:pt x="340485" y="721418"/>
                          </a:lnTo>
                          <a:lnTo>
                            <a:pt x="336259" y="722022"/>
                          </a:lnTo>
                          <a:lnTo>
                            <a:pt x="331430" y="720814"/>
                          </a:lnTo>
                          <a:lnTo>
                            <a:pt x="327204" y="722022"/>
                          </a:lnTo>
                          <a:lnTo>
                            <a:pt x="325997" y="717192"/>
                          </a:lnTo>
                          <a:lnTo>
                            <a:pt x="321771" y="710552"/>
                          </a:lnTo>
                          <a:lnTo>
                            <a:pt x="322374" y="701496"/>
                          </a:lnTo>
                          <a:lnTo>
                            <a:pt x="318752" y="702704"/>
                          </a:lnTo>
                          <a:lnTo>
                            <a:pt x="311508" y="699685"/>
                          </a:lnTo>
                          <a:lnTo>
                            <a:pt x="312112" y="690630"/>
                          </a:lnTo>
                          <a:lnTo>
                            <a:pt x="309697" y="687611"/>
                          </a:lnTo>
                          <a:lnTo>
                            <a:pt x="302452" y="689422"/>
                          </a:lnTo>
                          <a:lnTo>
                            <a:pt x="301245" y="691837"/>
                          </a:lnTo>
                          <a:lnTo>
                            <a:pt x="294001" y="694252"/>
                          </a:lnTo>
                          <a:lnTo>
                            <a:pt x="290378" y="699081"/>
                          </a:lnTo>
                          <a:lnTo>
                            <a:pt x="286152" y="699685"/>
                          </a:lnTo>
                          <a:lnTo>
                            <a:pt x="280719" y="703307"/>
                          </a:lnTo>
                          <a:lnTo>
                            <a:pt x="278304" y="708740"/>
                          </a:lnTo>
                          <a:lnTo>
                            <a:pt x="278304" y="712966"/>
                          </a:lnTo>
                          <a:lnTo>
                            <a:pt x="276493" y="717192"/>
                          </a:lnTo>
                          <a:lnTo>
                            <a:pt x="268645" y="715381"/>
                          </a:lnTo>
                          <a:lnTo>
                            <a:pt x="264419" y="715381"/>
                          </a:lnTo>
                          <a:lnTo>
                            <a:pt x="258986" y="712966"/>
                          </a:lnTo>
                          <a:lnTo>
                            <a:pt x="255967" y="716589"/>
                          </a:lnTo>
                          <a:lnTo>
                            <a:pt x="257175" y="719607"/>
                          </a:lnTo>
                          <a:lnTo>
                            <a:pt x="253553" y="722022"/>
                          </a:lnTo>
                          <a:lnTo>
                            <a:pt x="248119" y="721418"/>
                          </a:lnTo>
                          <a:lnTo>
                            <a:pt x="247516" y="731077"/>
                          </a:lnTo>
                          <a:lnTo>
                            <a:pt x="242686" y="741340"/>
                          </a:lnTo>
                          <a:lnTo>
                            <a:pt x="236649" y="736511"/>
                          </a:lnTo>
                          <a:lnTo>
                            <a:pt x="234234" y="729870"/>
                          </a:lnTo>
                          <a:lnTo>
                            <a:pt x="226990" y="731681"/>
                          </a:lnTo>
                          <a:lnTo>
                            <a:pt x="227594" y="725040"/>
                          </a:lnTo>
                          <a:lnTo>
                            <a:pt x="222161" y="723229"/>
                          </a:lnTo>
                          <a:lnTo>
                            <a:pt x="219746" y="718400"/>
                          </a:lnTo>
                          <a:lnTo>
                            <a:pt x="215520" y="719003"/>
                          </a:lnTo>
                          <a:lnTo>
                            <a:pt x="210087" y="716589"/>
                          </a:lnTo>
                          <a:lnTo>
                            <a:pt x="207672" y="713570"/>
                          </a:lnTo>
                          <a:lnTo>
                            <a:pt x="208879" y="708740"/>
                          </a:lnTo>
                          <a:lnTo>
                            <a:pt x="205861" y="705118"/>
                          </a:lnTo>
                          <a:lnTo>
                            <a:pt x="201031" y="704515"/>
                          </a:lnTo>
                          <a:lnTo>
                            <a:pt x="199824" y="700892"/>
                          </a:lnTo>
                          <a:lnTo>
                            <a:pt x="201635" y="697270"/>
                          </a:lnTo>
                          <a:lnTo>
                            <a:pt x="207068" y="695459"/>
                          </a:lnTo>
                          <a:lnTo>
                            <a:pt x="208276" y="692441"/>
                          </a:lnTo>
                          <a:lnTo>
                            <a:pt x="206465" y="688215"/>
                          </a:lnTo>
                          <a:lnTo>
                            <a:pt x="201031" y="678556"/>
                          </a:lnTo>
                          <a:lnTo>
                            <a:pt x="196202" y="678556"/>
                          </a:lnTo>
                          <a:lnTo>
                            <a:pt x="196202" y="683989"/>
                          </a:lnTo>
                          <a:lnTo>
                            <a:pt x="193787" y="684593"/>
                          </a:lnTo>
                          <a:lnTo>
                            <a:pt x="186542" y="681574"/>
                          </a:lnTo>
                          <a:lnTo>
                            <a:pt x="176280" y="683989"/>
                          </a:lnTo>
                          <a:lnTo>
                            <a:pt x="178091" y="687611"/>
                          </a:lnTo>
                          <a:lnTo>
                            <a:pt x="177487" y="690630"/>
                          </a:lnTo>
                          <a:lnTo>
                            <a:pt x="172657" y="689422"/>
                          </a:lnTo>
                          <a:lnTo>
                            <a:pt x="174468" y="685800"/>
                          </a:lnTo>
                          <a:lnTo>
                            <a:pt x="170846" y="683989"/>
                          </a:lnTo>
                          <a:lnTo>
                            <a:pt x="169035" y="686404"/>
                          </a:lnTo>
                          <a:lnTo>
                            <a:pt x="169639" y="691837"/>
                          </a:lnTo>
                          <a:lnTo>
                            <a:pt x="163602" y="697270"/>
                          </a:lnTo>
                          <a:lnTo>
                            <a:pt x="159376" y="692441"/>
                          </a:lnTo>
                          <a:lnTo>
                            <a:pt x="159376" y="685800"/>
                          </a:lnTo>
                          <a:lnTo>
                            <a:pt x="156961" y="682782"/>
                          </a:lnTo>
                          <a:lnTo>
                            <a:pt x="155754" y="677348"/>
                          </a:lnTo>
                          <a:lnTo>
                            <a:pt x="153339" y="675537"/>
                          </a:lnTo>
                          <a:lnTo>
                            <a:pt x="150320" y="667689"/>
                          </a:lnTo>
                          <a:lnTo>
                            <a:pt x="145491" y="664067"/>
                          </a:lnTo>
                          <a:lnTo>
                            <a:pt x="138850" y="661652"/>
                          </a:lnTo>
                          <a:lnTo>
                            <a:pt x="135228" y="671311"/>
                          </a:lnTo>
                          <a:lnTo>
                            <a:pt x="132209" y="676141"/>
                          </a:lnTo>
                          <a:lnTo>
                            <a:pt x="126172" y="682178"/>
                          </a:lnTo>
                          <a:lnTo>
                            <a:pt x="113495" y="685800"/>
                          </a:lnTo>
                          <a:lnTo>
                            <a:pt x="111684" y="684593"/>
                          </a:lnTo>
                          <a:lnTo>
                            <a:pt x="99610" y="686404"/>
                          </a:lnTo>
                          <a:lnTo>
                            <a:pt x="88744" y="690630"/>
                          </a:lnTo>
                          <a:lnTo>
                            <a:pt x="82103" y="691837"/>
                          </a:lnTo>
                          <a:lnTo>
                            <a:pt x="75462" y="689422"/>
                          </a:lnTo>
                          <a:lnTo>
                            <a:pt x="58559" y="690026"/>
                          </a:lnTo>
                          <a:lnTo>
                            <a:pt x="46485" y="687008"/>
                          </a:lnTo>
                          <a:lnTo>
                            <a:pt x="37429" y="687008"/>
                          </a:lnTo>
                          <a:lnTo>
                            <a:pt x="36222" y="683385"/>
                          </a:lnTo>
                          <a:lnTo>
                            <a:pt x="41051" y="682178"/>
                          </a:lnTo>
                          <a:lnTo>
                            <a:pt x="42862" y="673726"/>
                          </a:lnTo>
                          <a:lnTo>
                            <a:pt x="41051" y="670104"/>
                          </a:lnTo>
                          <a:lnTo>
                            <a:pt x="44673" y="667085"/>
                          </a:lnTo>
                          <a:lnTo>
                            <a:pt x="41051" y="661048"/>
                          </a:lnTo>
                          <a:lnTo>
                            <a:pt x="37429" y="658634"/>
                          </a:lnTo>
                          <a:lnTo>
                            <a:pt x="37429" y="655011"/>
                          </a:lnTo>
                          <a:lnTo>
                            <a:pt x="40448" y="652597"/>
                          </a:lnTo>
                          <a:lnTo>
                            <a:pt x="35618" y="646560"/>
                          </a:lnTo>
                          <a:lnTo>
                            <a:pt x="33807" y="646560"/>
                          </a:lnTo>
                          <a:lnTo>
                            <a:pt x="33807" y="639315"/>
                          </a:lnTo>
                          <a:lnTo>
                            <a:pt x="27770" y="640523"/>
                          </a:lnTo>
                          <a:lnTo>
                            <a:pt x="24148" y="635090"/>
                          </a:lnTo>
                          <a:lnTo>
                            <a:pt x="19318" y="630864"/>
                          </a:lnTo>
                          <a:lnTo>
                            <a:pt x="14489" y="628449"/>
                          </a:lnTo>
                          <a:lnTo>
                            <a:pt x="16300" y="622412"/>
                          </a:lnTo>
                          <a:lnTo>
                            <a:pt x="15092" y="617582"/>
                          </a:lnTo>
                          <a:lnTo>
                            <a:pt x="10263" y="610942"/>
                          </a:lnTo>
                          <a:lnTo>
                            <a:pt x="7244" y="601886"/>
                          </a:lnTo>
                          <a:lnTo>
                            <a:pt x="8452" y="599471"/>
                          </a:lnTo>
                          <a:lnTo>
                            <a:pt x="8452" y="589812"/>
                          </a:lnTo>
                          <a:lnTo>
                            <a:pt x="5433" y="588001"/>
                          </a:lnTo>
                          <a:lnTo>
                            <a:pt x="5433" y="577135"/>
                          </a:lnTo>
                          <a:lnTo>
                            <a:pt x="604" y="575927"/>
                          </a:lnTo>
                          <a:lnTo>
                            <a:pt x="0" y="571098"/>
                          </a:lnTo>
                          <a:lnTo>
                            <a:pt x="1207" y="568683"/>
                          </a:lnTo>
                          <a:lnTo>
                            <a:pt x="4830" y="554194"/>
                          </a:lnTo>
                          <a:lnTo>
                            <a:pt x="7244" y="554798"/>
                          </a:lnTo>
                          <a:lnTo>
                            <a:pt x="7244" y="545742"/>
                          </a:lnTo>
                          <a:lnTo>
                            <a:pt x="5433" y="543327"/>
                          </a:lnTo>
                          <a:lnTo>
                            <a:pt x="6641" y="534272"/>
                          </a:lnTo>
                          <a:lnTo>
                            <a:pt x="9055" y="534876"/>
                          </a:lnTo>
                          <a:lnTo>
                            <a:pt x="14489" y="532461"/>
                          </a:lnTo>
                          <a:lnTo>
                            <a:pt x="18714" y="522802"/>
                          </a:lnTo>
                          <a:lnTo>
                            <a:pt x="25959" y="520387"/>
                          </a:lnTo>
                          <a:lnTo>
                            <a:pt x="29581" y="522198"/>
                          </a:lnTo>
                          <a:lnTo>
                            <a:pt x="33807" y="515557"/>
                          </a:lnTo>
                          <a:lnTo>
                            <a:pt x="39240" y="514350"/>
                          </a:lnTo>
                          <a:lnTo>
                            <a:pt x="47088" y="508313"/>
                          </a:lnTo>
                          <a:lnTo>
                            <a:pt x="52522" y="507106"/>
                          </a:lnTo>
                          <a:lnTo>
                            <a:pt x="60370" y="504087"/>
                          </a:lnTo>
                          <a:lnTo>
                            <a:pt x="62181" y="504691"/>
                          </a:lnTo>
                          <a:lnTo>
                            <a:pt x="70029" y="496843"/>
                          </a:lnTo>
                          <a:lnTo>
                            <a:pt x="76066" y="495635"/>
                          </a:lnTo>
                          <a:lnTo>
                            <a:pt x="80895" y="489598"/>
                          </a:lnTo>
                          <a:lnTo>
                            <a:pt x="88744" y="487787"/>
                          </a:lnTo>
                          <a:lnTo>
                            <a:pt x="95988" y="488995"/>
                          </a:lnTo>
                          <a:lnTo>
                            <a:pt x="99006" y="486580"/>
                          </a:lnTo>
                          <a:lnTo>
                            <a:pt x="100214" y="481147"/>
                          </a:lnTo>
                          <a:lnTo>
                            <a:pt x="107458" y="479939"/>
                          </a:lnTo>
                          <a:lnTo>
                            <a:pt x="106251" y="473902"/>
                          </a:lnTo>
                          <a:lnTo>
                            <a:pt x="109873" y="471488"/>
                          </a:lnTo>
                          <a:lnTo>
                            <a:pt x="114099" y="464847"/>
                          </a:lnTo>
                          <a:lnTo>
                            <a:pt x="114702" y="461225"/>
                          </a:lnTo>
                          <a:lnTo>
                            <a:pt x="118928" y="460017"/>
                          </a:lnTo>
                          <a:lnTo>
                            <a:pt x="124361" y="451566"/>
                          </a:lnTo>
                          <a:lnTo>
                            <a:pt x="129191" y="450358"/>
                          </a:lnTo>
                          <a:lnTo>
                            <a:pt x="143680" y="439492"/>
                          </a:lnTo>
                          <a:lnTo>
                            <a:pt x="156357" y="434058"/>
                          </a:lnTo>
                          <a:lnTo>
                            <a:pt x="156961" y="431040"/>
                          </a:lnTo>
                          <a:lnTo>
                            <a:pt x="155150" y="420777"/>
                          </a:lnTo>
                          <a:lnTo>
                            <a:pt x="157565" y="417155"/>
                          </a:lnTo>
                          <a:lnTo>
                            <a:pt x="162998" y="414740"/>
                          </a:lnTo>
                          <a:lnTo>
                            <a:pt x="171450" y="414136"/>
                          </a:lnTo>
                          <a:lnTo>
                            <a:pt x="175072" y="415344"/>
                          </a:lnTo>
                          <a:lnTo>
                            <a:pt x="180505" y="418966"/>
                          </a:lnTo>
                          <a:lnTo>
                            <a:pt x="181713" y="426210"/>
                          </a:lnTo>
                          <a:lnTo>
                            <a:pt x="185335" y="428021"/>
                          </a:lnTo>
                          <a:lnTo>
                            <a:pt x="200428" y="428625"/>
                          </a:lnTo>
                          <a:lnTo>
                            <a:pt x="206465" y="426210"/>
                          </a:lnTo>
                          <a:lnTo>
                            <a:pt x="207672" y="411722"/>
                          </a:lnTo>
                          <a:lnTo>
                            <a:pt x="213709" y="409910"/>
                          </a:lnTo>
                          <a:lnTo>
                            <a:pt x="222161" y="413533"/>
                          </a:lnTo>
                          <a:lnTo>
                            <a:pt x="223368" y="420173"/>
                          </a:lnTo>
                          <a:lnTo>
                            <a:pt x="228197" y="421381"/>
                          </a:lnTo>
                          <a:lnTo>
                            <a:pt x="228197" y="417155"/>
                          </a:lnTo>
                          <a:lnTo>
                            <a:pt x="233027" y="416551"/>
                          </a:lnTo>
                          <a:lnTo>
                            <a:pt x="236649" y="423192"/>
                          </a:lnTo>
                          <a:lnTo>
                            <a:pt x="241479" y="421984"/>
                          </a:lnTo>
                          <a:lnTo>
                            <a:pt x="246912" y="425003"/>
                          </a:lnTo>
                          <a:lnTo>
                            <a:pt x="250534" y="421381"/>
                          </a:lnTo>
                          <a:lnTo>
                            <a:pt x="254760" y="423796"/>
                          </a:lnTo>
                          <a:lnTo>
                            <a:pt x="255967" y="419570"/>
                          </a:lnTo>
                          <a:lnTo>
                            <a:pt x="255364" y="411722"/>
                          </a:lnTo>
                          <a:lnTo>
                            <a:pt x="263816" y="411118"/>
                          </a:lnTo>
                          <a:lnTo>
                            <a:pt x="266834" y="412929"/>
                          </a:lnTo>
                          <a:lnTo>
                            <a:pt x="269853" y="410514"/>
                          </a:lnTo>
                          <a:lnTo>
                            <a:pt x="264419" y="406288"/>
                          </a:lnTo>
                          <a:lnTo>
                            <a:pt x="268645" y="399044"/>
                          </a:lnTo>
                          <a:lnTo>
                            <a:pt x="262004" y="392403"/>
                          </a:lnTo>
                          <a:lnTo>
                            <a:pt x="253553" y="387574"/>
                          </a:lnTo>
                          <a:lnTo>
                            <a:pt x="249327" y="389385"/>
                          </a:lnTo>
                          <a:lnTo>
                            <a:pt x="249930" y="379122"/>
                          </a:lnTo>
                          <a:lnTo>
                            <a:pt x="245101" y="380329"/>
                          </a:lnTo>
                          <a:lnTo>
                            <a:pt x="240875" y="376707"/>
                          </a:lnTo>
                          <a:lnTo>
                            <a:pt x="229405" y="376103"/>
                          </a:lnTo>
                          <a:lnTo>
                            <a:pt x="225179" y="367048"/>
                          </a:lnTo>
                          <a:lnTo>
                            <a:pt x="220349" y="365237"/>
                          </a:lnTo>
                          <a:lnTo>
                            <a:pt x="213105" y="360407"/>
                          </a:lnTo>
                          <a:lnTo>
                            <a:pt x="205257" y="363426"/>
                          </a:lnTo>
                          <a:lnTo>
                            <a:pt x="201031" y="363426"/>
                          </a:lnTo>
                          <a:lnTo>
                            <a:pt x="190165" y="354974"/>
                          </a:lnTo>
                          <a:lnTo>
                            <a:pt x="182317" y="351352"/>
                          </a:lnTo>
                          <a:lnTo>
                            <a:pt x="180505" y="353767"/>
                          </a:lnTo>
                          <a:lnTo>
                            <a:pt x="176280" y="351352"/>
                          </a:lnTo>
                          <a:lnTo>
                            <a:pt x="175072" y="345315"/>
                          </a:lnTo>
                          <a:lnTo>
                            <a:pt x="169035" y="340485"/>
                          </a:lnTo>
                          <a:lnTo>
                            <a:pt x="164809" y="333845"/>
                          </a:lnTo>
                          <a:lnTo>
                            <a:pt x="159376" y="329015"/>
                          </a:lnTo>
                          <a:lnTo>
                            <a:pt x="150924" y="328411"/>
                          </a:lnTo>
                          <a:lnTo>
                            <a:pt x="149717" y="321167"/>
                          </a:lnTo>
                          <a:lnTo>
                            <a:pt x="144283" y="318149"/>
                          </a:lnTo>
                          <a:lnTo>
                            <a:pt x="146698" y="313923"/>
                          </a:lnTo>
                          <a:lnTo>
                            <a:pt x="141265" y="310300"/>
                          </a:lnTo>
                          <a:lnTo>
                            <a:pt x="141265" y="307886"/>
                          </a:lnTo>
                          <a:lnTo>
                            <a:pt x="147906" y="298226"/>
                          </a:lnTo>
                          <a:lnTo>
                            <a:pt x="155754" y="299434"/>
                          </a:lnTo>
                          <a:lnTo>
                            <a:pt x="159980" y="296415"/>
                          </a:lnTo>
                          <a:lnTo>
                            <a:pt x="163602" y="295812"/>
                          </a:lnTo>
                          <a:lnTo>
                            <a:pt x="164206" y="290982"/>
                          </a:lnTo>
                          <a:lnTo>
                            <a:pt x="173261" y="291586"/>
                          </a:lnTo>
                          <a:lnTo>
                            <a:pt x="175676" y="288567"/>
                          </a:lnTo>
                          <a:lnTo>
                            <a:pt x="176280" y="281323"/>
                          </a:lnTo>
                          <a:lnTo>
                            <a:pt x="178091" y="278304"/>
                          </a:lnTo>
                          <a:lnTo>
                            <a:pt x="175072" y="273475"/>
                          </a:lnTo>
                          <a:lnTo>
                            <a:pt x="176280" y="265627"/>
                          </a:lnTo>
                          <a:lnTo>
                            <a:pt x="164809" y="262608"/>
                          </a:lnTo>
                          <a:lnTo>
                            <a:pt x="153339" y="261401"/>
                          </a:lnTo>
                          <a:lnTo>
                            <a:pt x="152132" y="258986"/>
                          </a:lnTo>
                          <a:lnTo>
                            <a:pt x="148509" y="257779"/>
                          </a:lnTo>
                          <a:lnTo>
                            <a:pt x="144283" y="252346"/>
                          </a:lnTo>
                          <a:lnTo>
                            <a:pt x="144283" y="249931"/>
                          </a:lnTo>
                          <a:lnTo>
                            <a:pt x="138850" y="248723"/>
                          </a:lnTo>
                          <a:lnTo>
                            <a:pt x="137039" y="251138"/>
                          </a:lnTo>
                          <a:lnTo>
                            <a:pt x="129795" y="250534"/>
                          </a:lnTo>
                          <a:lnTo>
                            <a:pt x="120739" y="248120"/>
                          </a:lnTo>
                          <a:lnTo>
                            <a:pt x="121343" y="234838"/>
                          </a:lnTo>
                          <a:lnTo>
                            <a:pt x="120739" y="232423"/>
                          </a:lnTo>
                          <a:lnTo>
                            <a:pt x="126172" y="230612"/>
                          </a:lnTo>
                          <a:lnTo>
                            <a:pt x="133417" y="233631"/>
                          </a:lnTo>
                          <a:lnTo>
                            <a:pt x="135228" y="228801"/>
                          </a:lnTo>
                          <a:lnTo>
                            <a:pt x="140661" y="230612"/>
                          </a:lnTo>
                          <a:lnTo>
                            <a:pt x="150320" y="226386"/>
                          </a:lnTo>
                          <a:lnTo>
                            <a:pt x="150924" y="222161"/>
                          </a:lnTo>
                          <a:lnTo>
                            <a:pt x="158169" y="210690"/>
                          </a:lnTo>
                          <a:lnTo>
                            <a:pt x="157565" y="204050"/>
                          </a:lnTo>
                          <a:lnTo>
                            <a:pt x="162394" y="204653"/>
                          </a:lnTo>
                          <a:lnTo>
                            <a:pt x="172054" y="204653"/>
                          </a:lnTo>
                          <a:lnTo>
                            <a:pt x="175072" y="207672"/>
                          </a:lnTo>
                          <a:lnTo>
                            <a:pt x="182317" y="207672"/>
                          </a:lnTo>
                          <a:lnTo>
                            <a:pt x="196805" y="213709"/>
                          </a:lnTo>
                          <a:lnTo>
                            <a:pt x="202239" y="209483"/>
                          </a:lnTo>
                          <a:lnTo>
                            <a:pt x="207672" y="210087"/>
                          </a:lnTo>
                          <a:lnTo>
                            <a:pt x="226386" y="207068"/>
                          </a:lnTo>
                          <a:lnTo>
                            <a:pt x="223972" y="203446"/>
                          </a:lnTo>
                          <a:lnTo>
                            <a:pt x="223972" y="196805"/>
                          </a:lnTo>
                          <a:lnTo>
                            <a:pt x="216124" y="194994"/>
                          </a:lnTo>
                          <a:lnTo>
                            <a:pt x="213105" y="194391"/>
                          </a:lnTo>
                          <a:lnTo>
                            <a:pt x="210087" y="194391"/>
                          </a:lnTo>
                          <a:lnTo>
                            <a:pt x="207672" y="193183"/>
                          </a:lnTo>
                          <a:lnTo>
                            <a:pt x="206465" y="186542"/>
                          </a:lnTo>
                          <a:lnTo>
                            <a:pt x="204050" y="181713"/>
                          </a:lnTo>
                          <a:lnTo>
                            <a:pt x="202239" y="178091"/>
                          </a:lnTo>
                          <a:lnTo>
                            <a:pt x="198013" y="178694"/>
                          </a:lnTo>
                          <a:lnTo>
                            <a:pt x="195598" y="180505"/>
                          </a:lnTo>
                          <a:lnTo>
                            <a:pt x="193183" y="182317"/>
                          </a:lnTo>
                          <a:lnTo>
                            <a:pt x="190768" y="182920"/>
                          </a:lnTo>
                          <a:lnTo>
                            <a:pt x="187146" y="176883"/>
                          </a:lnTo>
                          <a:lnTo>
                            <a:pt x="190165" y="172657"/>
                          </a:lnTo>
                          <a:lnTo>
                            <a:pt x="191976" y="169035"/>
                          </a:lnTo>
                          <a:lnTo>
                            <a:pt x="192579" y="165413"/>
                          </a:lnTo>
                          <a:lnTo>
                            <a:pt x="191976" y="162395"/>
                          </a:lnTo>
                          <a:lnTo>
                            <a:pt x="190768" y="162395"/>
                          </a:lnTo>
                          <a:lnTo>
                            <a:pt x="192579" y="158169"/>
                          </a:lnTo>
                          <a:lnTo>
                            <a:pt x="191372" y="153339"/>
                          </a:lnTo>
                          <a:lnTo>
                            <a:pt x="189561" y="152132"/>
                          </a:lnTo>
                          <a:lnTo>
                            <a:pt x="186542" y="150924"/>
                          </a:lnTo>
                          <a:lnTo>
                            <a:pt x="184128" y="150924"/>
                          </a:lnTo>
                          <a:lnTo>
                            <a:pt x="176883" y="155150"/>
                          </a:lnTo>
                          <a:lnTo>
                            <a:pt x="176883" y="156358"/>
                          </a:lnTo>
                          <a:lnTo>
                            <a:pt x="175676" y="159376"/>
                          </a:lnTo>
                          <a:lnTo>
                            <a:pt x="172054" y="158169"/>
                          </a:lnTo>
                          <a:lnTo>
                            <a:pt x="167828" y="154547"/>
                          </a:lnTo>
                          <a:lnTo>
                            <a:pt x="169639" y="150321"/>
                          </a:lnTo>
                          <a:lnTo>
                            <a:pt x="169639" y="147906"/>
                          </a:lnTo>
                          <a:lnTo>
                            <a:pt x="167828" y="147302"/>
                          </a:lnTo>
                          <a:lnTo>
                            <a:pt x="161187" y="146699"/>
                          </a:lnTo>
                          <a:lnTo>
                            <a:pt x="159980" y="149113"/>
                          </a:lnTo>
                          <a:lnTo>
                            <a:pt x="158772" y="147906"/>
                          </a:lnTo>
                          <a:lnTo>
                            <a:pt x="156357" y="149113"/>
                          </a:lnTo>
                          <a:lnTo>
                            <a:pt x="152735" y="146095"/>
                          </a:lnTo>
                          <a:lnTo>
                            <a:pt x="150924" y="144284"/>
                          </a:lnTo>
                          <a:lnTo>
                            <a:pt x="150924" y="143680"/>
                          </a:lnTo>
                          <a:lnTo>
                            <a:pt x="150320" y="143076"/>
                          </a:lnTo>
                          <a:lnTo>
                            <a:pt x="149717" y="141869"/>
                          </a:lnTo>
                          <a:lnTo>
                            <a:pt x="150924" y="140662"/>
                          </a:lnTo>
                          <a:lnTo>
                            <a:pt x="150320" y="137039"/>
                          </a:lnTo>
                          <a:lnTo>
                            <a:pt x="146698" y="134625"/>
                          </a:lnTo>
                          <a:lnTo>
                            <a:pt x="146095" y="134021"/>
                          </a:lnTo>
                          <a:lnTo>
                            <a:pt x="147302" y="132813"/>
                          </a:lnTo>
                          <a:lnTo>
                            <a:pt x="147906" y="132813"/>
                          </a:lnTo>
                          <a:lnTo>
                            <a:pt x="148509" y="131002"/>
                          </a:lnTo>
                          <a:lnTo>
                            <a:pt x="150320" y="129795"/>
                          </a:lnTo>
                          <a:lnTo>
                            <a:pt x="149113" y="128588"/>
                          </a:lnTo>
                          <a:lnTo>
                            <a:pt x="149717" y="125569"/>
                          </a:lnTo>
                          <a:lnTo>
                            <a:pt x="148509" y="124362"/>
                          </a:lnTo>
                          <a:lnTo>
                            <a:pt x="150924" y="123154"/>
                          </a:lnTo>
                          <a:lnTo>
                            <a:pt x="149717" y="120136"/>
                          </a:lnTo>
                          <a:lnTo>
                            <a:pt x="147906" y="116514"/>
                          </a:lnTo>
                          <a:lnTo>
                            <a:pt x="147906" y="110477"/>
                          </a:lnTo>
                          <a:lnTo>
                            <a:pt x="145491" y="110477"/>
                          </a:lnTo>
                          <a:lnTo>
                            <a:pt x="138850" y="105043"/>
                          </a:lnTo>
                          <a:lnTo>
                            <a:pt x="144283" y="101421"/>
                          </a:lnTo>
                          <a:lnTo>
                            <a:pt x="144887" y="99610"/>
                          </a:lnTo>
                          <a:lnTo>
                            <a:pt x="143680" y="97799"/>
                          </a:lnTo>
                          <a:lnTo>
                            <a:pt x="141869" y="96592"/>
                          </a:lnTo>
                          <a:lnTo>
                            <a:pt x="136435" y="99610"/>
                          </a:lnTo>
                          <a:lnTo>
                            <a:pt x="129795" y="100818"/>
                          </a:lnTo>
                          <a:lnTo>
                            <a:pt x="128587" y="100214"/>
                          </a:lnTo>
                          <a:lnTo>
                            <a:pt x="128587" y="97195"/>
                          </a:lnTo>
                          <a:lnTo>
                            <a:pt x="128587" y="92969"/>
                          </a:lnTo>
                          <a:lnTo>
                            <a:pt x="130398" y="91762"/>
                          </a:lnTo>
                          <a:lnTo>
                            <a:pt x="131002" y="90555"/>
                          </a:lnTo>
                          <a:lnTo>
                            <a:pt x="130398" y="88140"/>
                          </a:lnTo>
                          <a:lnTo>
                            <a:pt x="134021" y="82707"/>
                          </a:lnTo>
                          <a:lnTo>
                            <a:pt x="137643" y="79688"/>
                          </a:lnTo>
                          <a:lnTo>
                            <a:pt x="137643" y="79084"/>
                          </a:lnTo>
                          <a:lnTo>
                            <a:pt x="135832" y="73651"/>
                          </a:lnTo>
                          <a:lnTo>
                            <a:pt x="133417" y="70029"/>
                          </a:lnTo>
                          <a:lnTo>
                            <a:pt x="132813" y="68218"/>
                          </a:lnTo>
                          <a:lnTo>
                            <a:pt x="129795" y="65803"/>
                          </a:lnTo>
                          <a:lnTo>
                            <a:pt x="121947" y="63388"/>
                          </a:lnTo>
                          <a:lnTo>
                            <a:pt x="120739" y="62784"/>
                          </a:lnTo>
                          <a:lnTo>
                            <a:pt x="119532" y="56748"/>
                          </a:lnTo>
                          <a:lnTo>
                            <a:pt x="123758" y="53125"/>
                          </a:lnTo>
                          <a:lnTo>
                            <a:pt x="124965" y="47692"/>
                          </a:lnTo>
                          <a:lnTo>
                            <a:pt x="121947" y="44674"/>
                          </a:lnTo>
                          <a:lnTo>
                            <a:pt x="117721" y="45277"/>
                          </a:lnTo>
                          <a:lnTo>
                            <a:pt x="111080" y="48900"/>
                          </a:lnTo>
                          <a:lnTo>
                            <a:pt x="105647" y="45277"/>
                          </a:lnTo>
                          <a:lnTo>
                            <a:pt x="109873" y="43466"/>
                          </a:lnTo>
                          <a:lnTo>
                            <a:pt x="111684" y="39844"/>
                          </a:lnTo>
                          <a:lnTo>
                            <a:pt x="118325" y="38033"/>
                          </a:lnTo>
                          <a:lnTo>
                            <a:pt x="121343" y="33807"/>
                          </a:lnTo>
                          <a:lnTo>
                            <a:pt x="121343" y="30789"/>
                          </a:lnTo>
                          <a:lnTo>
                            <a:pt x="115306" y="30185"/>
                          </a:lnTo>
                          <a:lnTo>
                            <a:pt x="114099" y="21733"/>
                          </a:lnTo>
                          <a:lnTo>
                            <a:pt x="126776" y="16904"/>
                          </a:lnTo>
                          <a:lnTo>
                            <a:pt x="129795" y="18715"/>
                          </a:lnTo>
                          <a:lnTo>
                            <a:pt x="139454" y="18111"/>
                          </a:lnTo>
                          <a:lnTo>
                            <a:pt x="146698" y="19318"/>
                          </a:lnTo>
                          <a:lnTo>
                            <a:pt x="152132" y="18111"/>
                          </a:lnTo>
                          <a:lnTo>
                            <a:pt x="155150" y="9659"/>
                          </a:lnTo>
                          <a:lnTo>
                            <a:pt x="160583" y="7244"/>
                          </a:lnTo>
                          <a:lnTo>
                            <a:pt x="163602" y="0"/>
                          </a:lnTo>
                          <a:lnTo>
                            <a:pt x="167828" y="2415"/>
                          </a:lnTo>
                          <a:lnTo>
                            <a:pt x="172054" y="1207"/>
                          </a:lnTo>
                          <a:lnTo>
                            <a:pt x="172054" y="8452"/>
                          </a:lnTo>
                          <a:lnTo>
                            <a:pt x="176280" y="10867"/>
                          </a:lnTo>
                          <a:lnTo>
                            <a:pt x="183524" y="12074"/>
                          </a:lnTo>
                          <a:lnTo>
                            <a:pt x="184128" y="18111"/>
                          </a:lnTo>
                          <a:lnTo>
                            <a:pt x="188957" y="15092"/>
                          </a:lnTo>
                          <a:lnTo>
                            <a:pt x="193787" y="16300"/>
                          </a:lnTo>
                          <a:lnTo>
                            <a:pt x="197409" y="21733"/>
                          </a:lnTo>
                          <a:lnTo>
                            <a:pt x="198013" y="27770"/>
                          </a:lnTo>
                          <a:lnTo>
                            <a:pt x="201031" y="31996"/>
                          </a:lnTo>
                          <a:lnTo>
                            <a:pt x="222161" y="35618"/>
                          </a:lnTo>
                          <a:lnTo>
                            <a:pt x="232423" y="35015"/>
                          </a:lnTo>
                          <a:lnTo>
                            <a:pt x="237856" y="38637"/>
                          </a:lnTo>
                          <a:lnTo>
                            <a:pt x="241479" y="38033"/>
                          </a:lnTo>
                          <a:lnTo>
                            <a:pt x="257779" y="40448"/>
                          </a:lnTo>
                          <a:lnTo>
                            <a:pt x="269249" y="42863"/>
                          </a:lnTo>
                          <a:lnTo>
                            <a:pt x="273475" y="50107"/>
                          </a:lnTo>
                          <a:lnTo>
                            <a:pt x="283134" y="69425"/>
                          </a:lnTo>
                          <a:lnTo>
                            <a:pt x="280719" y="81499"/>
                          </a:lnTo>
                          <a:lnTo>
                            <a:pt x="281927" y="87536"/>
                          </a:lnTo>
                          <a:lnTo>
                            <a:pt x="280719" y="97195"/>
                          </a:lnTo>
                          <a:lnTo>
                            <a:pt x="278304" y="100818"/>
                          </a:lnTo>
                          <a:lnTo>
                            <a:pt x="274682" y="103232"/>
                          </a:lnTo>
                          <a:lnTo>
                            <a:pt x="273475" y="109873"/>
                          </a:lnTo>
                          <a:lnTo>
                            <a:pt x="285549" y="114702"/>
                          </a:lnTo>
                          <a:lnTo>
                            <a:pt x="297019" y="120136"/>
                          </a:lnTo>
                          <a:lnTo>
                            <a:pt x="300641" y="117117"/>
                          </a:lnTo>
                          <a:lnTo>
                            <a:pt x="304867" y="121947"/>
                          </a:lnTo>
                          <a:lnTo>
                            <a:pt x="309697" y="116514"/>
                          </a:lnTo>
                          <a:lnTo>
                            <a:pt x="317545" y="118928"/>
                          </a:lnTo>
                          <a:lnTo>
                            <a:pt x="318149" y="123758"/>
                          </a:lnTo>
                          <a:lnTo>
                            <a:pt x="329015" y="128588"/>
                          </a:lnTo>
                          <a:lnTo>
                            <a:pt x="332637" y="127984"/>
                          </a:lnTo>
                          <a:lnTo>
                            <a:pt x="339278" y="130399"/>
                          </a:lnTo>
                          <a:lnTo>
                            <a:pt x="342900" y="134625"/>
                          </a:lnTo>
                          <a:lnTo>
                            <a:pt x="341089" y="140058"/>
                          </a:lnTo>
                          <a:lnTo>
                            <a:pt x="347126" y="141265"/>
                          </a:lnTo>
                          <a:lnTo>
                            <a:pt x="348333" y="145491"/>
                          </a:lnTo>
                          <a:lnTo>
                            <a:pt x="356181" y="146095"/>
                          </a:lnTo>
                          <a:lnTo>
                            <a:pt x="353163" y="153339"/>
                          </a:lnTo>
                          <a:lnTo>
                            <a:pt x="356181" y="155754"/>
                          </a:lnTo>
                          <a:lnTo>
                            <a:pt x="365840" y="153339"/>
                          </a:lnTo>
                          <a:lnTo>
                            <a:pt x="370066" y="150321"/>
                          </a:lnTo>
                          <a:lnTo>
                            <a:pt x="374896" y="151528"/>
                          </a:lnTo>
                          <a:lnTo>
                            <a:pt x="386366" y="150924"/>
                          </a:lnTo>
                          <a:lnTo>
                            <a:pt x="387574" y="157565"/>
                          </a:lnTo>
                          <a:lnTo>
                            <a:pt x="383951" y="163602"/>
                          </a:lnTo>
                          <a:lnTo>
                            <a:pt x="387574" y="170846"/>
                          </a:lnTo>
                          <a:lnTo>
                            <a:pt x="388177" y="174468"/>
                          </a:lnTo>
                          <a:lnTo>
                            <a:pt x="391196" y="176883"/>
                          </a:lnTo>
                          <a:lnTo>
                            <a:pt x="395422" y="175676"/>
                          </a:lnTo>
                          <a:lnTo>
                            <a:pt x="400855" y="177487"/>
                          </a:lnTo>
                          <a:lnTo>
                            <a:pt x="412929" y="178694"/>
                          </a:lnTo>
                          <a:lnTo>
                            <a:pt x="415947" y="180505"/>
                          </a:lnTo>
                          <a:lnTo>
                            <a:pt x="420777" y="176280"/>
                          </a:lnTo>
                          <a:lnTo>
                            <a:pt x="424399" y="176280"/>
                          </a:lnTo>
                          <a:lnTo>
                            <a:pt x="431644" y="169035"/>
                          </a:lnTo>
                          <a:lnTo>
                            <a:pt x="436473" y="169639"/>
                          </a:lnTo>
                          <a:lnTo>
                            <a:pt x="440699" y="171450"/>
                          </a:lnTo>
                          <a:lnTo>
                            <a:pt x="449754" y="167828"/>
                          </a:lnTo>
                          <a:lnTo>
                            <a:pt x="449754" y="164206"/>
                          </a:lnTo>
                          <a:lnTo>
                            <a:pt x="454584" y="164206"/>
                          </a:lnTo>
                          <a:lnTo>
                            <a:pt x="459413" y="158169"/>
                          </a:lnTo>
                          <a:lnTo>
                            <a:pt x="464243" y="157565"/>
                          </a:lnTo>
                          <a:lnTo>
                            <a:pt x="472695" y="153943"/>
                          </a:lnTo>
                          <a:lnTo>
                            <a:pt x="475713" y="150321"/>
                          </a:lnTo>
                          <a:lnTo>
                            <a:pt x="479939" y="155150"/>
                          </a:lnTo>
                          <a:lnTo>
                            <a:pt x="487787" y="156961"/>
                          </a:lnTo>
                          <a:lnTo>
                            <a:pt x="496239" y="162395"/>
                          </a:lnTo>
                          <a:lnTo>
                            <a:pt x="498654" y="168431"/>
                          </a:lnTo>
                          <a:lnTo>
                            <a:pt x="496239" y="190165"/>
                          </a:lnTo>
                          <a:lnTo>
                            <a:pt x="496239" y="196202"/>
                          </a:lnTo>
                          <a:lnTo>
                            <a:pt x="501069" y="204050"/>
                          </a:lnTo>
                          <a:lnTo>
                            <a:pt x="505898" y="206465"/>
                          </a:lnTo>
                          <a:lnTo>
                            <a:pt x="512539" y="207672"/>
                          </a:lnTo>
                          <a:lnTo>
                            <a:pt x="516161" y="212501"/>
                          </a:lnTo>
                          <a:lnTo>
                            <a:pt x="518576" y="210690"/>
                          </a:lnTo>
                          <a:lnTo>
                            <a:pt x="522802" y="211294"/>
                          </a:lnTo>
                          <a:lnTo>
                            <a:pt x="524613" y="220349"/>
                          </a:lnTo>
                          <a:lnTo>
                            <a:pt x="531254" y="214313"/>
                          </a:lnTo>
                          <a:lnTo>
                            <a:pt x="538498" y="210690"/>
                          </a:lnTo>
                          <a:lnTo>
                            <a:pt x="544535" y="206465"/>
                          </a:lnTo>
                          <a:lnTo>
                            <a:pt x="544535" y="202239"/>
                          </a:lnTo>
                          <a:lnTo>
                            <a:pt x="548761" y="199824"/>
                          </a:lnTo>
                          <a:lnTo>
                            <a:pt x="553590" y="201031"/>
                          </a:lnTo>
                          <a:lnTo>
                            <a:pt x="559627" y="198013"/>
                          </a:lnTo>
                          <a:lnTo>
                            <a:pt x="568079" y="200428"/>
                          </a:lnTo>
                          <a:lnTo>
                            <a:pt x="568683" y="201635"/>
                          </a:lnTo>
                          <a:lnTo>
                            <a:pt x="577738" y="206465"/>
                          </a:lnTo>
                          <a:lnTo>
                            <a:pt x="581964" y="206465"/>
                          </a:lnTo>
                          <a:lnTo>
                            <a:pt x="585586" y="211294"/>
                          </a:lnTo>
                          <a:lnTo>
                            <a:pt x="589208" y="209483"/>
                          </a:lnTo>
                          <a:lnTo>
                            <a:pt x="593434" y="210087"/>
                          </a:lnTo>
                          <a:lnTo>
                            <a:pt x="594038" y="214916"/>
                          </a:lnTo>
                          <a:lnTo>
                            <a:pt x="601282" y="214916"/>
                          </a:lnTo>
                          <a:lnTo>
                            <a:pt x="605508" y="209483"/>
                          </a:lnTo>
                          <a:lnTo>
                            <a:pt x="613960" y="210087"/>
                          </a:lnTo>
                          <a:lnTo>
                            <a:pt x="616979" y="208879"/>
                          </a:lnTo>
                          <a:lnTo>
                            <a:pt x="624223" y="209483"/>
                          </a:lnTo>
                          <a:lnTo>
                            <a:pt x="623619" y="211898"/>
                          </a:lnTo>
                          <a:lnTo>
                            <a:pt x="634486" y="214313"/>
                          </a:lnTo>
                          <a:lnTo>
                            <a:pt x="635090" y="216727"/>
                          </a:lnTo>
                          <a:lnTo>
                            <a:pt x="647164" y="220953"/>
                          </a:lnTo>
                          <a:lnTo>
                            <a:pt x="656219" y="226990"/>
                          </a:lnTo>
                          <a:lnTo>
                            <a:pt x="665274" y="227594"/>
                          </a:lnTo>
                          <a:lnTo>
                            <a:pt x="670104" y="236046"/>
                          </a:lnTo>
                          <a:lnTo>
                            <a:pt x="682781" y="240875"/>
                          </a:lnTo>
                          <a:lnTo>
                            <a:pt x="683989" y="243894"/>
                          </a:lnTo>
                          <a:lnTo>
                            <a:pt x="697270" y="248120"/>
                          </a:lnTo>
                          <a:lnTo>
                            <a:pt x="697874" y="251138"/>
                          </a:lnTo>
                          <a:lnTo>
                            <a:pt x="703307" y="253553"/>
                          </a:lnTo>
                          <a:lnTo>
                            <a:pt x="707533" y="252949"/>
                          </a:lnTo>
                          <a:lnTo>
                            <a:pt x="708740" y="248723"/>
                          </a:lnTo>
                          <a:lnTo>
                            <a:pt x="712363" y="245705"/>
                          </a:lnTo>
                          <a:lnTo>
                            <a:pt x="725644" y="250534"/>
                          </a:lnTo>
                          <a:lnTo>
                            <a:pt x="731077" y="246309"/>
                          </a:lnTo>
                          <a:lnTo>
                            <a:pt x="733492" y="246912"/>
                          </a:lnTo>
                          <a:lnTo>
                            <a:pt x="738322" y="243894"/>
                          </a:lnTo>
                          <a:lnTo>
                            <a:pt x="737718" y="239064"/>
                          </a:lnTo>
                          <a:lnTo>
                            <a:pt x="744962" y="239064"/>
                          </a:lnTo>
                          <a:lnTo>
                            <a:pt x="745566" y="232423"/>
                          </a:lnTo>
                          <a:lnTo>
                            <a:pt x="751603" y="231216"/>
                          </a:lnTo>
                          <a:lnTo>
                            <a:pt x="754622" y="231820"/>
                          </a:lnTo>
                          <a:lnTo>
                            <a:pt x="763073" y="228801"/>
                          </a:lnTo>
                          <a:lnTo>
                            <a:pt x="768506" y="220953"/>
                          </a:lnTo>
                          <a:lnTo>
                            <a:pt x="769110" y="216124"/>
                          </a:lnTo>
                          <a:lnTo>
                            <a:pt x="774543" y="216727"/>
                          </a:lnTo>
                          <a:lnTo>
                            <a:pt x="774543" y="226990"/>
                          </a:lnTo>
                          <a:lnTo>
                            <a:pt x="776354" y="231216"/>
                          </a:lnTo>
                          <a:lnTo>
                            <a:pt x="778769" y="248120"/>
                          </a:lnTo>
                          <a:lnTo>
                            <a:pt x="788428" y="255968"/>
                          </a:lnTo>
                          <a:lnTo>
                            <a:pt x="793258" y="258383"/>
                          </a:lnTo>
                          <a:lnTo>
                            <a:pt x="798088" y="255968"/>
                          </a:lnTo>
                          <a:lnTo>
                            <a:pt x="810162" y="255968"/>
                          </a:lnTo>
                          <a:lnTo>
                            <a:pt x="814387" y="258383"/>
                          </a:lnTo>
                          <a:lnTo>
                            <a:pt x="814387" y="265627"/>
                          </a:lnTo>
                          <a:lnTo>
                            <a:pt x="824047" y="266834"/>
                          </a:lnTo>
                          <a:lnTo>
                            <a:pt x="830084" y="271664"/>
                          </a:lnTo>
                          <a:lnTo>
                            <a:pt x="833706" y="268645"/>
                          </a:lnTo>
                          <a:lnTo>
                            <a:pt x="833102" y="262005"/>
                          </a:lnTo>
                          <a:lnTo>
                            <a:pt x="835517" y="257779"/>
                          </a:lnTo>
                          <a:lnTo>
                            <a:pt x="839743" y="255364"/>
                          </a:lnTo>
                          <a:lnTo>
                            <a:pt x="848195" y="254157"/>
                          </a:lnTo>
                          <a:lnTo>
                            <a:pt x="856043" y="249931"/>
                          </a:lnTo>
                          <a:lnTo>
                            <a:pt x="866306" y="252346"/>
                          </a:lnTo>
                          <a:lnTo>
                            <a:pt x="872342" y="255364"/>
                          </a:lnTo>
                          <a:lnTo>
                            <a:pt x="873550" y="258383"/>
                          </a:lnTo>
                          <a:lnTo>
                            <a:pt x="880794" y="261401"/>
                          </a:lnTo>
                          <a:lnTo>
                            <a:pt x="885624" y="262005"/>
                          </a:lnTo>
                          <a:lnTo>
                            <a:pt x="894075" y="260797"/>
                          </a:lnTo>
                          <a:lnTo>
                            <a:pt x="894075" y="258383"/>
                          </a:lnTo>
                          <a:lnTo>
                            <a:pt x="899509" y="255968"/>
                          </a:lnTo>
                          <a:lnTo>
                            <a:pt x="899509" y="251138"/>
                          </a:lnTo>
                          <a:lnTo>
                            <a:pt x="906149" y="252949"/>
                          </a:lnTo>
                          <a:lnTo>
                            <a:pt x="910979" y="257779"/>
                          </a:lnTo>
                          <a:lnTo>
                            <a:pt x="915205" y="257779"/>
                          </a:lnTo>
                          <a:lnTo>
                            <a:pt x="918827" y="254760"/>
                          </a:lnTo>
                          <a:lnTo>
                            <a:pt x="920034" y="248723"/>
                          </a:lnTo>
                          <a:lnTo>
                            <a:pt x="923053" y="243894"/>
                          </a:lnTo>
                          <a:lnTo>
                            <a:pt x="934523" y="251138"/>
                          </a:lnTo>
                          <a:lnTo>
                            <a:pt x="937542" y="248120"/>
                          </a:lnTo>
                          <a:lnTo>
                            <a:pt x="936938" y="244497"/>
                          </a:lnTo>
                          <a:lnTo>
                            <a:pt x="945390" y="241479"/>
                          </a:lnTo>
                          <a:lnTo>
                            <a:pt x="947201" y="246309"/>
                          </a:lnTo>
                          <a:lnTo>
                            <a:pt x="950219" y="248723"/>
                          </a:lnTo>
                          <a:lnTo>
                            <a:pt x="952031" y="255364"/>
                          </a:lnTo>
                          <a:lnTo>
                            <a:pt x="958671" y="260194"/>
                          </a:lnTo>
                          <a:lnTo>
                            <a:pt x="964105" y="261401"/>
                          </a:lnTo>
                          <a:lnTo>
                            <a:pt x="964105" y="266231"/>
                          </a:lnTo>
                          <a:lnTo>
                            <a:pt x="967727" y="268645"/>
                          </a:lnTo>
                          <a:lnTo>
                            <a:pt x="971953" y="267438"/>
                          </a:lnTo>
                          <a:lnTo>
                            <a:pt x="971349" y="263816"/>
                          </a:lnTo>
                          <a:lnTo>
                            <a:pt x="982215" y="254760"/>
                          </a:lnTo>
                          <a:lnTo>
                            <a:pt x="985234" y="250534"/>
                          </a:lnTo>
                          <a:lnTo>
                            <a:pt x="987045" y="243894"/>
                          </a:lnTo>
                          <a:lnTo>
                            <a:pt x="985234" y="232423"/>
                          </a:lnTo>
                          <a:lnTo>
                            <a:pt x="987045" y="228198"/>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5" name="Freeform: Shape 204">
                      <a:extLst>
                        <a:ext uri="{FF2B5EF4-FFF2-40B4-BE49-F238E27FC236}">
                          <a16:creationId xmlns:a16="http://schemas.microsoft.com/office/drawing/2014/main" id="{E4D18CD1-68FF-5339-4233-09CC1870051F}"/>
                        </a:ext>
                      </a:extLst>
                    </p:cNvPr>
                    <p:cNvSpPr/>
                    <p:nvPr/>
                  </p:nvSpPr>
                  <p:spPr>
                    <a:xfrm>
                      <a:off x="4836687" y="1568405"/>
                      <a:ext cx="30184" cy="30788"/>
                    </a:xfrm>
                    <a:custGeom>
                      <a:avLst/>
                      <a:gdLst>
                        <a:gd name="connsiteX0" fmla="*/ 24752 w 30184"/>
                        <a:gd name="connsiteY0" fmla="*/ 26563 h 30788"/>
                        <a:gd name="connsiteX1" fmla="*/ 23544 w 30184"/>
                        <a:gd name="connsiteY1" fmla="*/ 27770 h 30788"/>
                        <a:gd name="connsiteX2" fmla="*/ 21733 w 30184"/>
                        <a:gd name="connsiteY2" fmla="*/ 30789 h 30788"/>
                        <a:gd name="connsiteX3" fmla="*/ 16300 w 30184"/>
                        <a:gd name="connsiteY3" fmla="*/ 28374 h 30788"/>
                        <a:gd name="connsiteX4" fmla="*/ 11470 w 30184"/>
                        <a:gd name="connsiteY4" fmla="*/ 25355 h 30788"/>
                        <a:gd name="connsiteX5" fmla="*/ 9659 w 30184"/>
                        <a:gd name="connsiteY5" fmla="*/ 25959 h 30788"/>
                        <a:gd name="connsiteX6" fmla="*/ 9055 w 30184"/>
                        <a:gd name="connsiteY6" fmla="*/ 24148 h 30788"/>
                        <a:gd name="connsiteX7" fmla="*/ 7244 w 30184"/>
                        <a:gd name="connsiteY7" fmla="*/ 22337 h 30788"/>
                        <a:gd name="connsiteX8" fmla="*/ 7244 w 30184"/>
                        <a:gd name="connsiteY8" fmla="*/ 21129 h 30788"/>
                        <a:gd name="connsiteX9" fmla="*/ 5433 w 30184"/>
                        <a:gd name="connsiteY9" fmla="*/ 19922 h 30788"/>
                        <a:gd name="connsiteX10" fmla="*/ 5433 w 30184"/>
                        <a:gd name="connsiteY10" fmla="*/ 19318 h 30788"/>
                        <a:gd name="connsiteX11" fmla="*/ 4226 w 30184"/>
                        <a:gd name="connsiteY11" fmla="*/ 14489 h 30788"/>
                        <a:gd name="connsiteX12" fmla="*/ 604 w 30184"/>
                        <a:gd name="connsiteY12" fmla="*/ 9659 h 30788"/>
                        <a:gd name="connsiteX13" fmla="*/ 0 w 30184"/>
                        <a:gd name="connsiteY13" fmla="*/ 9055 h 30788"/>
                        <a:gd name="connsiteX14" fmla="*/ 6037 w 30184"/>
                        <a:gd name="connsiteY14" fmla="*/ 6641 h 30788"/>
                        <a:gd name="connsiteX15" fmla="*/ 7848 w 30184"/>
                        <a:gd name="connsiteY15" fmla="*/ 4830 h 30788"/>
                        <a:gd name="connsiteX16" fmla="*/ 9055 w 30184"/>
                        <a:gd name="connsiteY16" fmla="*/ 3018 h 30788"/>
                        <a:gd name="connsiteX17" fmla="*/ 9659 w 30184"/>
                        <a:gd name="connsiteY17" fmla="*/ 1811 h 30788"/>
                        <a:gd name="connsiteX18" fmla="*/ 10263 w 30184"/>
                        <a:gd name="connsiteY18" fmla="*/ 1207 h 30788"/>
                        <a:gd name="connsiteX19" fmla="*/ 11470 w 30184"/>
                        <a:gd name="connsiteY19" fmla="*/ 604 h 30788"/>
                        <a:gd name="connsiteX20" fmla="*/ 12678 w 30184"/>
                        <a:gd name="connsiteY20" fmla="*/ 0 h 30788"/>
                        <a:gd name="connsiteX21" fmla="*/ 15696 w 30184"/>
                        <a:gd name="connsiteY21" fmla="*/ 604 h 30788"/>
                        <a:gd name="connsiteX22" fmla="*/ 17507 w 30184"/>
                        <a:gd name="connsiteY22" fmla="*/ 3018 h 30788"/>
                        <a:gd name="connsiteX23" fmla="*/ 16904 w 30184"/>
                        <a:gd name="connsiteY23" fmla="*/ 3018 h 30788"/>
                        <a:gd name="connsiteX24" fmla="*/ 18715 w 30184"/>
                        <a:gd name="connsiteY24" fmla="*/ 5433 h 30788"/>
                        <a:gd name="connsiteX25" fmla="*/ 21733 w 30184"/>
                        <a:gd name="connsiteY25" fmla="*/ 2415 h 30788"/>
                        <a:gd name="connsiteX26" fmla="*/ 22941 w 30184"/>
                        <a:gd name="connsiteY26" fmla="*/ 3622 h 30788"/>
                        <a:gd name="connsiteX27" fmla="*/ 23544 w 30184"/>
                        <a:gd name="connsiteY27" fmla="*/ 4830 h 30788"/>
                        <a:gd name="connsiteX28" fmla="*/ 21129 w 30184"/>
                        <a:gd name="connsiteY28" fmla="*/ 7244 h 30788"/>
                        <a:gd name="connsiteX29" fmla="*/ 28374 w 30184"/>
                        <a:gd name="connsiteY29" fmla="*/ 7848 h 30788"/>
                        <a:gd name="connsiteX30" fmla="*/ 27770 w 30184"/>
                        <a:gd name="connsiteY30" fmla="*/ 15696 h 30788"/>
                        <a:gd name="connsiteX31" fmla="*/ 30185 w 30184"/>
                        <a:gd name="connsiteY31" fmla="*/ 19922 h 30788"/>
                        <a:gd name="connsiteX32" fmla="*/ 27166 w 30184"/>
                        <a:gd name="connsiteY32" fmla="*/ 24148 h 30788"/>
                        <a:gd name="connsiteX33" fmla="*/ 24752 w 30184"/>
                        <a:gd name="connsiteY33" fmla="*/ 26563 h 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184" h="30788">
                          <a:moveTo>
                            <a:pt x="24752" y="26563"/>
                          </a:moveTo>
                          <a:lnTo>
                            <a:pt x="23544" y="27770"/>
                          </a:lnTo>
                          <a:lnTo>
                            <a:pt x="21733" y="30789"/>
                          </a:lnTo>
                          <a:lnTo>
                            <a:pt x="16300" y="28374"/>
                          </a:lnTo>
                          <a:lnTo>
                            <a:pt x="11470" y="25355"/>
                          </a:lnTo>
                          <a:lnTo>
                            <a:pt x="9659" y="25959"/>
                          </a:lnTo>
                          <a:lnTo>
                            <a:pt x="9055" y="24148"/>
                          </a:lnTo>
                          <a:lnTo>
                            <a:pt x="7244" y="22337"/>
                          </a:lnTo>
                          <a:lnTo>
                            <a:pt x="7244" y="21129"/>
                          </a:lnTo>
                          <a:lnTo>
                            <a:pt x="5433" y="19922"/>
                          </a:lnTo>
                          <a:lnTo>
                            <a:pt x="5433" y="19318"/>
                          </a:lnTo>
                          <a:lnTo>
                            <a:pt x="4226" y="14489"/>
                          </a:lnTo>
                          <a:lnTo>
                            <a:pt x="604" y="9659"/>
                          </a:lnTo>
                          <a:lnTo>
                            <a:pt x="0" y="9055"/>
                          </a:lnTo>
                          <a:lnTo>
                            <a:pt x="6037" y="6641"/>
                          </a:lnTo>
                          <a:lnTo>
                            <a:pt x="7848" y="4830"/>
                          </a:lnTo>
                          <a:lnTo>
                            <a:pt x="9055" y="3018"/>
                          </a:lnTo>
                          <a:lnTo>
                            <a:pt x="9659" y="1811"/>
                          </a:lnTo>
                          <a:lnTo>
                            <a:pt x="10263" y="1207"/>
                          </a:lnTo>
                          <a:lnTo>
                            <a:pt x="11470" y="604"/>
                          </a:lnTo>
                          <a:lnTo>
                            <a:pt x="12678" y="0"/>
                          </a:lnTo>
                          <a:lnTo>
                            <a:pt x="15696" y="604"/>
                          </a:lnTo>
                          <a:lnTo>
                            <a:pt x="17507" y="3018"/>
                          </a:lnTo>
                          <a:lnTo>
                            <a:pt x="16904" y="3018"/>
                          </a:lnTo>
                          <a:lnTo>
                            <a:pt x="18715" y="5433"/>
                          </a:lnTo>
                          <a:lnTo>
                            <a:pt x="21733" y="2415"/>
                          </a:lnTo>
                          <a:lnTo>
                            <a:pt x="22941" y="3622"/>
                          </a:lnTo>
                          <a:lnTo>
                            <a:pt x="23544" y="4830"/>
                          </a:lnTo>
                          <a:lnTo>
                            <a:pt x="21129" y="7244"/>
                          </a:lnTo>
                          <a:lnTo>
                            <a:pt x="28374" y="7848"/>
                          </a:lnTo>
                          <a:lnTo>
                            <a:pt x="27770" y="15696"/>
                          </a:lnTo>
                          <a:lnTo>
                            <a:pt x="30185" y="19922"/>
                          </a:lnTo>
                          <a:lnTo>
                            <a:pt x="27166" y="24148"/>
                          </a:lnTo>
                          <a:lnTo>
                            <a:pt x="24752" y="26563"/>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6" name="Freeform: Shape 205">
                      <a:extLst>
                        <a:ext uri="{FF2B5EF4-FFF2-40B4-BE49-F238E27FC236}">
                          <a16:creationId xmlns:a16="http://schemas.microsoft.com/office/drawing/2014/main" id="{55CA3964-71BA-3826-BE61-4868BDE26615}"/>
                        </a:ext>
                      </a:extLst>
                    </p:cNvPr>
                    <p:cNvSpPr/>
                    <p:nvPr/>
                  </p:nvSpPr>
                  <p:spPr>
                    <a:xfrm>
                      <a:off x="5568368" y="3125340"/>
                      <a:ext cx="855438" cy="1395144"/>
                    </a:xfrm>
                    <a:custGeom>
                      <a:avLst/>
                      <a:gdLst>
                        <a:gd name="connsiteX0" fmla="*/ 775751 w 855438"/>
                        <a:gd name="connsiteY0" fmla="*/ 354370 h 1395144"/>
                        <a:gd name="connsiteX1" fmla="*/ 770318 w 855438"/>
                        <a:gd name="connsiteY1" fmla="*/ 354974 h 1395144"/>
                        <a:gd name="connsiteX2" fmla="*/ 770318 w 855438"/>
                        <a:gd name="connsiteY2" fmla="*/ 358596 h 1395144"/>
                        <a:gd name="connsiteX3" fmla="*/ 778166 w 855438"/>
                        <a:gd name="connsiteY3" fmla="*/ 362822 h 1395144"/>
                        <a:gd name="connsiteX4" fmla="*/ 779977 w 855438"/>
                        <a:gd name="connsiteY4" fmla="*/ 365237 h 1395144"/>
                        <a:gd name="connsiteX5" fmla="*/ 783599 w 855438"/>
                        <a:gd name="connsiteY5" fmla="*/ 367048 h 1395144"/>
                        <a:gd name="connsiteX6" fmla="*/ 783599 w 855438"/>
                        <a:gd name="connsiteY6" fmla="*/ 374292 h 1395144"/>
                        <a:gd name="connsiteX7" fmla="*/ 778166 w 855438"/>
                        <a:gd name="connsiteY7" fmla="*/ 380329 h 1395144"/>
                        <a:gd name="connsiteX8" fmla="*/ 775751 w 855438"/>
                        <a:gd name="connsiteY8" fmla="*/ 388177 h 1395144"/>
                        <a:gd name="connsiteX9" fmla="*/ 768507 w 855438"/>
                        <a:gd name="connsiteY9" fmla="*/ 391196 h 1395144"/>
                        <a:gd name="connsiteX10" fmla="*/ 757640 w 855438"/>
                        <a:gd name="connsiteY10" fmla="*/ 390592 h 1395144"/>
                        <a:gd name="connsiteX11" fmla="*/ 754018 w 855438"/>
                        <a:gd name="connsiteY11" fmla="*/ 394818 h 1395144"/>
                        <a:gd name="connsiteX12" fmla="*/ 746773 w 855438"/>
                        <a:gd name="connsiteY12" fmla="*/ 394214 h 1395144"/>
                        <a:gd name="connsiteX13" fmla="*/ 743151 w 855438"/>
                        <a:gd name="connsiteY13" fmla="*/ 397836 h 1395144"/>
                        <a:gd name="connsiteX14" fmla="*/ 738925 w 855438"/>
                        <a:gd name="connsiteY14" fmla="*/ 400251 h 1395144"/>
                        <a:gd name="connsiteX15" fmla="*/ 738322 w 855438"/>
                        <a:gd name="connsiteY15" fmla="*/ 404477 h 1395144"/>
                        <a:gd name="connsiteX16" fmla="*/ 733492 w 855438"/>
                        <a:gd name="connsiteY16" fmla="*/ 406288 h 1395144"/>
                        <a:gd name="connsiteX17" fmla="*/ 729870 w 855438"/>
                        <a:gd name="connsiteY17" fmla="*/ 409307 h 1395144"/>
                        <a:gd name="connsiteX18" fmla="*/ 728059 w 855438"/>
                        <a:gd name="connsiteY18" fmla="*/ 413533 h 1395144"/>
                        <a:gd name="connsiteX19" fmla="*/ 722625 w 855438"/>
                        <a:gd name="connsiteY19" fmla="*/ 417155 h 1395144"/>
                        <a:gd name="connsiteX20" fmla="*/ 711759 w 855438"/>
                        <a:gd name="connsiteY20" fmla="*/ 415947 h 1395144"/>
                        <a:gd name="connsiteX21" fmla="*/ 704515 w 855438"/>
                        <a:gd name="connsiteY21" fmla="*/ 420777 h 1395144"/>
                        <a:gd name="connsiteX22" fmla="*/ 702100 w 855438"/>
                        <a:gd name="connsiteY22" fmla="*/ 420777 h 1395144"/>
                        <a:gd name="connsiteX23" fmla="*/ 696667 w 855438"/>
                        <a:gd name="connsiteY23" fmla="*/ 426814 h 1395144"/>
                        <a:gd name="connsiteX24" fmla="*/ 694252 w 855438"/>
                        <a:gd name="connsiteY24" fmla="*/ 435266 h 1395144"/>
                        <a:gd name="connsiteX25" fmla="*/ 683989 w 855438"/>
                        <a:gd name="connsiteY25" fmla="*/ 448547 h 1395144"/>
                        <a:gd name="connsiteX26" fmla="*/ 693045 w 855438"/>
                        <a:gd name="connsiteY26" fmla="*/ 455791 h 1395144"/>
                        <a:gd name="connsiteX27" fmla="*/ 689422 w 855438"/>
                        <a:gd name="connsiteY27" fmla="*/ 458206 h 1395144"/>
                        <a:gd name="connsiteX28" fmla="*/ 680367 w 855438"/>
                        <a:gd name="connsiteY28" fmla="*/ 458206 h 1395144"/>
                        <a:gd name="connsiteX29" fmla="*/ 679159 w 855438"/>
                        <a:gd name="connsiteY29" fmla="*/ 465450 h 1395144"/>
                        <a:gd name="connsiteX30" fmla="*/ 682178 w 855438"/>
                        <a:gd name="connsiteY30" fmla="*/ 469073 h 1395144"/>
                        <a:gd name="connsiteX31" fmla="*/ 679159 w 855438"/>
                        <a:gd name="connsiteY31" fmla="*/ 475713 h 1395144"/>
                        <a:gd name="connsiteX32" fmla="*/ 679159 w 855438"/>
                        <a:gd name="connsiteY32" fmla="*/ 478732 h 1395144"/>
                        <a:gd name="connsiteX33" fmla="*/ 683989 w 855438"/>
                        <a:gd name="connsiteY33" fmla="*/ 482958 h 1395144"/>
                        <a:gd name="connsiteX34" fmla="*/ 683385 w 855438"/>
                        <a:gd name="connsiteY34" fmla="*/ 485976 h 1395144"/>
                        <a:gd name="connsiteX35" fmla="*/ 690026 w 855438"/>
                        <a:gd name="connsiteY35" fmla="*/ 487184 h 1395144"/>
                        <a:gd name="connsiteX36" fmla="*/ 693045 w 855438"/>
                        <a:gd name="connsiteY36" fmla="*/ 490202 h 1395144"/>
                        <a:gd name="connsiteX37" fmla="*/ 687008 w 855438"/>
                        <a:gd name="connsiteY37" fmla="*/ 499258 h 1395144"/>
                        <a:gd name="connsiteX38" fmla="*/ 689422 w 855438"/>
                        <a:gd name="connsiteY38" fmla="*/ 503483 h 1395144"/>
                        <a:gd name="connsiteX39" fmla="*/ 687611 w 855438"/>
                        <a:gd name="connsiteY39" fmla="*/ 508313 h 1395144"/>
                        <a:gd name="connsiteX40" fmla="*/ 683989 w 855438"/>
                        <a:gd name="connsiteY40" fmla="*/ 507106 h 1395144"/>
                        <a:gd name="connsiteX41" fmla="*/ 678556 w 855438"/>
                        <a:gd name="connsiteY41" fmla="*/ 507709 h 1395144"/>
                        <a:gd name="connsiteX42" fmla="*/ 679763 w 855438"/>
                        <a:gd name="connsiteY42" fmla="*/ 516161 h 1395144"/>
                        <a:gd name="connsiteX43" fmla="*/ 676745 w 855438"/>
                        <a:gd name="connsiteY43" fmla="*/ 516161 h 1395144"/>
                        <a:gd name="connsiteX44" fmla="*/ 670104 w 855438"/>
                        <a:gd name="connsiteY44" fmla="*/ 513143 h 1395144"/>
                        <a:gd name="connsiteX45" fmla="*/ 667085 w 855438"/>
                        <a:gd name="connsiteY45" fmla="*/ 520991 h 1395144"/>
                        <a:gd name="connsiteX46" fmla="*/ 668897 w 855438"/>
                        <a:gd name="connsiteY46" fmla="*/ 528235 h 1395144"/>
                        <a:gd name="connsiteX47" fmla="*/ 662860 w 855438"/>
                        <a:gd name="connsiteY47" fmla="*/ 538498 h 1395144"/>
                        <a:gd name="connsiteX48" fmla="*/ 658030 w 855438"/>
                        <a:gd name="connsiteY48" fmla="*/ 538498 h 1395144"/>
                        <a:gd name="connsiteX49" fmla="*/ 655615 w 855438"/>
                        <a:gd name="connsiteY49" fmla="*/ 542724 h 1395144"/>
                        <a:gd name="connsiteX50" fmla="*/ 659841 w 855438"/>
                        <a:gd name="connsiteY50" fmla="*/ 546950 h 1395144"/>
                        <a:gd name="connsiteX51" fmla="*/ 668897 w 855438"/>
                        <a:gd name="connsiteY51" fmla="*/ 550572 h 1395144"/>
                        <a:gd name="connsiteX52" fmla="*/ 665878 w 855438"/>
                        <a:gd name="connsiteY52" fmla="*/ 553590 h 1395144"/>
                        <a:gd name="connsiteX53" fmla="*/ 664671 w 855438"/>
                        <a:gd name="connsiteY53" fmla="*/ 558420 h 1395144"/>
                        <a:gd name="connsiteX54" fmla="*/ 659841 w 855438"/>
                        <a:gd name="connsiteY54" fmla="*/ 555401 h 1395144"/>
                        <a:gd name="connsiteX55" fmla="*/ 659841 w 855438"/>
                        <a:gd name="connsiteY55" fmla="*/ 548761 h 1395144"/>
                        <a:gd name="connsiteX56" fmla="*/ 654408 w 855438"/>
                        <a:gd name="connsiteY56" fmla="*/ 551175 h 1395144"/>
                        <a:gd name="connsiteX57" fmla="*/ 647767 w 855438"/>
                        <a:gd name="connsiteY57" fmla="*/ 556609 h 1395144"/>
                        <a:gd name="connsiteX58" fmla="*/ 644749 w 855438"/>
                        <a:gd name="connsiteY58" fmla="*/ 560231 h 1395144"/>
                        <a:gd name="connsiteX59" fmla="*/ 643541 w 855438"/>
                        <a:gd name="connsiteY59" fmla="*/ 565664 h 1395144"/>
                        <a:gd name="connsiteX60" fmla="*/ 644749 w 855438"/>
                        <a:gd name="connsiteY60" fmla="*/ 570494 h 1395144"/>
                        <a:gd name="connsiteX61" fmla="*/ 642334 w 855438"/>
                        <a:gd name="connsiteY61" fmla="*/ 573512 h 1395144"/>
                        <a:gd name="connsiteX62" fmla="*/ 639315 w 855438"/>
                        <a:gd name="connsiteY62" fmla="*/ 584982 h 1395144"/>
                        <a:gd name="connsiteX63" fmla="*/ 641126 w 855438"/>
                        <a:gd name="connsiteY63" fmla="*/ 594038 h 1395144"/>
                        <a:gd name="connsiteX64" fmla="*/ 645352 w 855438"/>
                        <a:gd name="connsiteY64" fmla="*/ 595849 h 1395144"/>
                        <a:gd name="connsiteX65" fmla="*/ 647767 w 855438"/>
                        <a:gd name="connsiteY65" fmla="*/ 601886 h 1395144"/>
                        <a:gd name="connsiteX66" fmla="*/ 650182 w 855438"/>
                        <a:gd name="connsiteY66" fmla="*/ 603697 h 1395144"/>
                        <a:gd name="connsiteX67" fmla="*/ 650182 w 855438"/>
                        <a:gd name="connsiteY67" fmla="*/ 612149 h 1395144"/>
                        <a:gd name="connsiteX68" fmla="*/ 651993 w 855438"/>
                        <a:gd name="connsiteY68" fmla="*/ 615167 h 1395144"/>
                        <a:gd name="connsiteX69" fmla="*/ 646560 w 855438"/>
                        <a:gd name="connsiteY69" fmla="*/ 616979 h 1395144"/>
                        <a:gd name="connsiteX70" fmla="*/ 632675 w 855438"/>
                        <a:gd name="connsiteY70" fmla="*/ 611545 h 1395144"/>
                        <a:gd name="connsiteX71" fmla="*/ 624826 w 855438"/>
                        <a:gd name="connsiteY71" fmla="*/ 609130 h 1395144"/>
                        <a:gd name="connsiteX72" fmla="*/ 624223 w 855438"/>
                        <a:gd name="connsiteY72" fmla="*/ 615771 h 1395144"/>
                        <a:gd name="connsiteX73" fmla="*/ 621808 w 855438"/>
                        <a:gd name="connsiteY73" fmla="*/ 618790 h 1395144"/>
                        <a:gd name="connsiteX74" fmla="*/ 622412 w 855438"/>
                        <a:gd name="connsiteY74" fmla="*/ 625430 h 1395144"/>
                        <a:gd name="connsiteX75" fmla="*/ 625430 w 855438"/>
                        <a:gd name="connsiteY75" fmla="*/ 626638 h 1395144"/>
                        <a:gd name="connsiteX76" fmla="*/ 624223 w 855438"/>
                        <a:gd name="connsiteY76" fmla="*/ 632675 h 1395144"/>
                        <a:gd name="connsiteX77" fmla="*/ 618789 w 855438"/>
                        <a:gd name="connsiteY77" fmla="*/ 630864 h 1395144"/>
                        <a:gd name="connsiteX78" fmla="*/ 615167 w 855438"/>
                        <a:gd name="connsiteY78" fmla="*/ 633278 h 1395144"/>
                        <a:gd name="connsiteX79" fmla="*/ 613356 w 855438"/>
                        <a:gd name="connsiteY79" fmla="*/ 636901 h 1395144"/>
                        <a:gd name="connsiteX80" fmla="*/ 613960 w 855438"/>
                        <a:gd name="connsiteY80" fmla="*/ 642938 h 1395144"/>
                        <a:gd name="connsiteX81" fmla="*/ 612149 w 855438"/>
                        <a:gd name="connsiteY81" fmla="*/ 647767 h 1395144"/>
                        <a:gd name="connsiteX82" fmla="*/ 608527 w 855438"/>
                        <a:gd name="connsiteY82" fmla="*/ 661652 h 1395144"/>
                        <a:gd name="connsiteX83" fmla="*/ 602490 w 855438"/>
                        <a:gd name="connsiteY83" fmla="*/ 662859 h 1395144"/>
                        <a:gd name="connsiteX84" fmla="*/ 596453 w 855438"/>
                        <a:gd name="connsiteY84" fmla="*/ 668896 h 1395144"/>
                        <a:gd name="connsiteX85" fmla="*/ 594038 w 855438"/>
                        <a:gd name="connsiteY85" fmla="*/ 670104 h 1395144"/>
                        <a:gd name="connsiteX86" fmla="*/ 583775 w 855438"/>
                        <a:gd name="connsiteY86" fmla="*/ 668293 h 1395144"/>
                        <a:gd name="connsiteX87" fmla="*/ 577738 w 855438"/>
                        <a:gd name="connsiteY87" fmla="*/ 665878 h 1395144"/>
                        <a:gd name="connsiteX88" fmla="*/ 571098 w 855438"/>
                        <a:gd name="connsiteY88" fmla="*/ 659841 h 1395144"/>
                        <a:gd name="connsiteX89" fmla="*/ 565061 w 855438"/>
                        <a:gd name="connsiteY89" fmla="*/ 657426 h 1395144"/>
                        <a:gd name="connsiteX90" fmla="*/ 562042 w 855438"/>
                        <a:gd name="connsiteY90" fmla="*/ 658030 h 1395144"/>
                        <a:gd name="connsiteX91" fmla="*/ 560231 w 855438"/>
                        <a:gd name="connsiteY91" fmla="*/ 653200 h 1395144"/>
                        <a:gd name="connsiteX92" fmla="*/ 557212 w 855438"/>
                        <a:gd name="connsiteY92" fmla="*/ 656219 h 1395144"/>
                        <a:gd name="connsiteX93" fmla="*/ 552987 w 855438"/>
                        <a:gd name="connsiteY93" fmla="*/ 657426 h 1395144"/>
                        <a:gd name="connsiteX94" fmla="*/ 548761 w 855438"/>
                        <a:gd name="connsiteY94" fmla="*/ 656219 h 1395144"/>
                        <a:gd name="connsiteX95" fmla="*/ 543931 w 855438"/>
                        <a:gd name="connsiteY95" fmla="*/ 659237 h 1395144"/>
                        <a:gd name="connsiteX96" fmla="*/ 536083 w 855438"/>
                        <a:gd name="connsiteY96" fmla="*/ 656219 h 1395144"/>
                        <a:gd name="connsiteX97" fmla="*/ 530650 w 855438"/>
                        <a:gd name="connsiteY97" fmla="*/ 657426 h 1395144"/>
                        <a:gd name="connsiteX98" fmla="*/ 524009 w 855438"/>
                        <a:gd name="connsiteY98" fmla="*/ 661048 h 1395144"/>
                        <a:gd name="connsiteX99" fmla="*/ 519180 w 855438"/>
                        <a:gd name="connsiteY99" fmla="*/ 657426 h 1395144"/>
                        <a:gd name="connsiteX100" fmla="*/ 511331 w 855438"/>
                        <a:gd name="connsiteY100" fmla="*/ 656822 h 1395144"/>
                        <a:gd name="connsiteX101" fmla="*/ 507106 w 855438"/>
                        <a:gd name="connsiteY101" fmla="*/ 658030 h 1395144"/>
                        <a:gd name="connsiteX102" fmla="*/ 504087 w 855438"/>
                        <a:gd name="connsiteY102" fmla="*/ 657426 h 1395144"/>
                        <a:gd name="connsiteX103" fmla="*/ 499257 w 855438"/>
                        <a:gd name="connsiteY103" fmla="*/ 658634 h 1395144"/>
                        <a:gd name="connsiteX104" fmla="*/ 493824 w 855438"/>
                        <a:gd name="connsiteY104" fmla="*/ 659237 h 1395144"/>
                        <a:gd name="connsiteX105" fmla="*/ 493824 w 855438"/>
                        <a:gd name="connsiteY105" fmla="*/ 662256 h 1395144"/>
                        <a:gd name="connsiteX106" fmla="*/ 495635 w 855438"/>
                        <a:gd name="connsiteY106" fmla="*/ 669500 h 1395144"/>
                        <a:gd name="connsiteX107" fmla="*/ 492013 w 855438"/>
                        <a:gd name="connsiteY107" fmla="*/ 674933 h 1395144"/>
                        <a:gd name="connsiteX108" fmla="*/ 488391 w 855438"/>
                        <a:gd name="connsiteY108" fmla="*/ 677952 h 1395144"/>
                        <a:gd name="connsiteX109" fmla="*/ 491409 w 855438"/>
                        <a:gd name="connsiteY109" fmla="*/ 683989 h 1395144"/>
                        <a:gd name="connsiteX110" fmla="*/ 487787 w 855438"/>
                        <a:gd name="connsiteY110" fmla="*/ 690629 h 1395144"/>
                        <a:gd name="connsiteX111" fmla="*/ 482958 w 855438"/>
                        <a:gd name="connsiteY111" fmla="*/ 694855 h 1395144"/>
                        <a:gd name="connsiteX112" fmla="*/ 476921 w 855438"/>
                        <a:gd name="connsiteY112" fmla="*/ 705118 h 1395144"/>
                        <a:gd name="connsiteX113" fmla="*/ 462432 w 855438"/>
                        <a:gd name="connsiteY113" fmla="*/ 714174 h 1395144"/>
                        <a:gd name="connsiteX114" fmla="*/ 463036 w 855438"/>
                        <a:gd name="connsiteY114" fmla="*/ 720211 h 1395144"/>
                        <a:gd name="connsiteX115" fmla="*/ 461225 w 855438"/>
                        <a:gd name="connsiteY115" fmla="*/ 726248 h 1395144"/>
                        <a:gd name="connsiteX116" fmla="*/ 457602 w 855438"/>
                        <a:gd name="connsiteY116" fmla="*/ 728663 h 1395144"/>
                        <a:gd name="connsiteX117" fmla="*/ 456395 w 855438"/>
                        <a:gd name="connsiteY117" fmla="*/ 731681 h 1395144"/>
                        <a:gd name="connsiteX118" fmla="*/ 452773 w 855438"/>
                        <a:gd name="connsiteY118" fmla="*/ 729870 h 1395144"/>
                        <a:gd name="connsiteX119" fmla="*/ 448547 w 855438"/>
                        <a:gd name="connsiteY119" fmla="*/ 730474 h 1395144"/>
                        <a:gd name="connsiteX120" fmla="*/ 446736 w 855438"/>
                        <a:gd name="connsiteY120" fmla="*/ 728059 h 1395144"/>
                        <a:gd name="connsiteX121" fmla="*/ 445528 w 855438"/>
                        <a:gd name="connsiteY121" fmla="*/ 722626 h 1395144"/>
                        <a:gd name="connsiteX122" fmla="*/ 441906 w 855438"/>
                        <a:gd name="connsiteY122" fmla="*/ 720814 h 1395144"/>
                        <a:gd name="connsiteX123" fmla="*/ 438888 w 855438"/>
                        <a:gd name="connsiteY123" fmla="*/ 722022 h 1395144"/>
                        <a:gd name="connsiteX124" fmla="*/ 434662 w 855438"/>
                        <a:gd name="connsiteY124" fmla="*/ 717796 h 1395144"/>
                        <a:gd name="connsiteX125" fmla="*/ 431644 w 855438"/>
                        <a:gd name="connsiteY125" fmla="*/ 727455 h 1395144"/>
                        <a:gd name="connsiteX126" fmla="*/ 432851 w 855438"/>
                        <a:gd name="connsiteY126" fmla="*/ 738322 h 1395144"/>
                        <a:gd name="connsiteX127" fmla="*/ 432247 w 855438"/>
                        <a:gd name="connsiteY127" fmla="*/ 745566 h 1395144"/>
                        <a:gd name="connsiteX128" fmla="*/ 434058 w 855438"/>
                        <a:gd name="connsiteY128" fmla="*/ 752207 h 1395144"/>
                        <a:gd name="connsiteX129" fmla="*/ 433455 w 855438"/>
                        <a:gd name="connsiteY129" fmla="*/ 758847 h 1395144"/>
                        <a:gd name="connsiteX130" fmla="*/ 435266 w 855438"/>
                        <a:gd name="connsiteY130" fmla="*/ 763073 h 1395144"/>
                        <a:gd name="connsiteX131" fmla="*/ 438284 w 855438"/>
                        <a:gd name="connsiteY131" fmla="*/ 766695 h 1395144"/>
                        <a:gd name="connsiteX132" fmla="*/ 438888 w 855438"/>
                        <a:gd name="connsiteY132" fmla="*/ 773940 h 1395144"/>
                        <a:gd name="connsiteX133" fmla="*/ 436473 w 855438"/>
                        <a:gd name="connsiteY133" fmla="*/ 779373 h 1395144"/>
                        <a:gd name="connsiteX134" fmla="*/ 432851 w 855438"/>
                        <a:gd name="connsiteY134" fmla="*/ 781788 h 1395144"/>
                        <a:gd name="connsiteX135" fmla="*/ 433455 w 855438"/>
                        <a:gd name="connsiteY135" fmla="*/ 786014 h 1395144"/>
                        <a:gd name="connsiteX136" fmla="*/ 429832 w 855438"/>
                        <a:gd name="connsiteY136" fmla="*/ 790843 h 1395144"/>
                        <a:gd name="connsiteX137" fmla="*/ 433455 w 855438"/>
                        <a:gd name="connsiteY137" fmla="*/ 793862 h 1395144"/>
                        <a:gd name="connsiteX138" fmla="*/ 434662 w 855438"/>
                        <a:gd name="connsiteY138" fmla="*/ 797484 h 1395144"/>
                        <a:gd name="connsiteX139" fmla="*/ 441303 w 855438"/>
                        <a:gd name="connsiteY139" fmla="*/ 800502 h 1395144"/>
                        <a:gd name="connsiteX140" fmla="*/ 443114 w 855438"/>
                        <a:gd name="connsiteY140" fmla="*/ 812576 h 1395144"/>
                        <a:gd name="connsiteX141" fmla="*/ 449151 w 855438"/>
                        <a:gd name="connsiteY141" fmla="*/ 811973 h 1395144"/>
                        <a:gd name="connsiteX142" fmla="*/ 449151 w 855438"/>
                        <a:gd name="connsiteY142" fmla="*/ 816199 h 1395144"/>
                        <a:gd name="connsiteX143" fmla="*/ 451565 w 855438"/>
                        <a:gd name="connsiteY143" fmla="*/ 818613 h 1395144"/>
                        <a:gd name="connsiteX144" fmla="*/ 450358 w 855438"/>
                        <a:gd name="connsiteY144" fmla="*/ 822236 h 1395144"/>
                        <a:gd name="connsiteX145" fmla="*/ 447340 w 855438"/>
                        <a:gd name="connsiteY145" fmla="*/ 824047 h 1395144"/>
                        <a:gd name="connsiteX146" fmla="*/ 447340 w 855438"/>
                        <a:gd name="connsiteY146" fmla="*/ 829480 h 1395144"/>
                        <a:gd name="connsiteX147" fmla="*/ 444925 w 855438"/>
                        <a:gd name="connsiteY147" fmla="*/ 834310 h 1395144"/>
                        <a:gd name="connsiteX148" fmla="*/ 444321 w 855438"/>
                        <a:gd name="connsiteY148" fmla="*/ 838535 h 1395144"/>
                        <a:gd name="connsiteX149" fmla="*/ 449754 w 855438"/>
                        <a:gd name="connsiteY149" fmla="*/ 844572 h 1395144"/>
                        <a:gd name="connsiteX150" fmla="*/ 450962 w 855438"/>
                        <a:gd name="connsiteY150" fmla="*/ 851213 h 1395144"/>
                        <a:gd name="connsiteX151" fmla="*/ 446736 w 855438"/>
                        <a:gd name="connsiteY151" fmla="*/ 854232 h 1395144"/>
                        <a:gd name="connsiteX152" fmla="*/ 446132 w 855438"/>
                        <a:gd name="connsiteY152" fmla="*/ 859665 h 1395144"/>
                        <a:gd name="connsiteX153" fmla="*/ 447943 w 855438"/>
                        <a:gd name="connsiteY153" fmla="*/ 868117 h 1395144"/>
                        <a:gd name="connsiteX154" fmla="*/ 446736 w 855438"/>
                        <a:gd name="connsiteY154" fmla="*/ 872946 h 1395144"/>
                        <a:gd name="connsiteX155" fmla="*/ 441906 w 855438"/>
                        <a:gd name="connsiteY155" fmla="*/ 877172 h 1395144"/>
                        <a:gd name="connsiteX156" fmla="*/ 441303 w 855438"/>
                        <a:gd name="connsiteY156" fmla="*/ 880794 h 1395144"/>
                        <a:gd name="connsiteX157" fmla="*/ 443717 w 855438"/>
                        <a:gd name="connsiteY157" fmla="*/ 886227 h 1395144"/>
                        <a:gd name="connsiteX158" fmla="*/ 444321 w 855438"/>
                        <a:gd name="connsiteY158" fmla="*/ 892868 h 1395144"/>
                        <a:gd name="connsiteX159" fmla="*/ 443717 w 855438"/>
                        <a:gd name="connsiteY159" fmla="*/ 898905 h 1395144"/>
                        <a:gd name="connsiteX160" fmla="*/ 444321 w 855438"/>
                        <a:gd name="connsiteY160" fmla="*/ 901320 h 1395144"/>
                        <a:gd name="connsiteX161" fmla="*/ 453980 w 855438"/>
                        <a:gd name="connsiteY161" fmla="*/ 904338 h 1395144"/>
                        <a:gd name="connsiteX162" fmla="*/ 461225 w 855438"/>
                        <a:gd name="connsiteY162" fmla="*/ 905546 h 1395144"/>
                        <a:gd name="connsiteX163" fmla="*/ 466658 w 855438"/>
                        <a:gd name="connsiteY163" fmla="*/ 909168 h 1395144"/>
                        <a:gd name="connsiteX164" fmla="*/ 475110 w 855438"/>
                        <a:gd name="connsiteY164" fmla="*/ 909772 h 1395144"/>
                        <a:gd name="connsiteX165" fmla="*/ 481750 w 855438"/>
                        <a:gd name="connsiteY165" fmla="*/ 912790 h 1395144"/>
                        <a:gd name="connsiteX166" fmla="*/ 482958 w 855438"/>
                        <a:gd name="connsiteY166" fmla="*/ 914601 h 1395144"/>
                        <a:gd name="connsiteX167" fmla="*/ 489598 w 855438"/>
                        <a:gd name="connsiteY167" fmla="*/ 915205 h 1395144"/>
                        <a:gd name="connsiteX168" fmla="*/ 491409 w 855438"/>
                        <a:gd name="connsiteY168" fmla="*/ 912790 h 1395144"/>
                        <a:gd name="connsiteX169" fmla="*/ 496843 w 855438"/>
                        <a:gd name="connsiteY169" fmla="*/ 912186 h 1395144"/>
                        <a:gd name="connsiteX170" fmla="*/ 507106 w 855438"/>
                        <a:gd name="connsiteY170" fmla="*/ 913997 h 1395144"/>
                        <a:gd name="connsiteX171" fmla="*/ 509520 w 855438"/>
                        <a:gd name="connsiteY171" fmla="*/ 915809 h 1395144"/>
                        <a:gd name="connsiteX172" fmla="*/ 508917 w 855438"/>
                        <a:gd name="connsiteY172" fmla="*/ 924260 h 1395144"/>
                        <a:gd name="connsiteX173" fmla="*/ 507106 w 855438"/>
                        <a:gd name="connsiteY173" fmla="*/ 932712 h 1395144"/>
                        <a:gd name="connsiteX174" fmla="*/ 509520 w 855438"/>
                        <a:gd name="connsiteY174" fmla="*/ 945390 h 1395144"/>
                        <a:gd name="connsiteX175" fmla="*/ 507106 w 855438"/>
                        <a:gd name="connsiteY175" fmla="*/ 950219 h 1395144"/>
                        <a:gd name="connsiteX176" fmla="*/ 496239 w 855438"/>
                        <a:gd name="connsiteY176" fmla="*/ 950823 h 1395144"/>
                        <a:gd name="connsiteX177" fmla="*/ 490806 w 855438"/>
                        <a:gd name="connsiteY177" fmla="*/ 959275 h 1395144"/>
                        <a:gd name="connsiteX178" fmla="*/ 482354 w 855438"/>
                        <a:gd name="connsiteY178" fmla="*/ 961690 h 1395144"/>
                        <a:gd name="connsiteX179" fmla="*/ 480543 w 855438"/>
                        <a:gd name="connsiteY179" fmla="*/ 955653 h 1395144"/>
                        <a:gd name="connsiteX180" fmla="*/ 480543 w 855438"/>
                        <a:gd name="connsiteY180" fmla="*/ 950219 h 1395144"/>
                        <a:gd name="connsiteX181" fmla="*/ 485976 w 855438"/>
                        <a:gd name="connsiteY181" fmla="*/ 942975 h 1395144"/>
                        <a:gd name="connsiteX182" fmla="*/ 479939 w 855438"/>
                        <a:gd name="connsiteY182" fmla="*/ 940560 h 1395144"/>
                        <a:gd name="connsiteX183" fmla="*/ 475110 w 855438"/>
                        <a:gd name="connsiteY183" fmla="*/ 941164 h 1395144"/>
                        <a:gd name="connsiteX184" fmla="*/ 472091 w 855438"/>
                        <a:gd name="connsiteY184" fmla="*/ 938145 h 1395144"/>
                        <a:gd name="connsiteX185" fmla="*/ 465451 w 855438"/>
                        <a:gd name="connsiteY185" fmla="*/ 937542 h 1395144"/>
                        <a:gd name="connsiteX186" fmla="*/ 461225 w 855438"/>
                        <a:gd name="connsiteY186" fmla="*/ 933920 h 1395144"/>
                        <a:gd name="connsiteX187" fmla="*/ 457602 w 855438"/>
                        <a:gd name="connsiteY187" fmla="*/ 935127 h 1395144"/>
                        <a:gd name="connsiteX188" fmla="*/ 453980 w 855438"/>
                        <a:gd name="connsiteY188" fmla="*/ 933316 h 1395144"/>
                        <a:gd name="connsiteX189" fmla="*/ 448547 w 855438"/>
                        <a:gd name="connsiteY189" fmla="*/ 935127 h 1395144"/>
                        <a:gd name="connsiteX190" fmla="*/ 443114 w 855438"/>
                        <a:gd name="connsiteY190" fmla="*/ 938145 h 1395144"/>
                        <a:gd name="connsiteX191" fmla="*/ 438888 w 855438"/>
                        <a:gd name="connsiteY191" fmla="*/ 944182 h 1395144"/>
                        <a:gd name="connsiteX192" fmla="*/ 432851 w 855438"/>
                        <a:gd name="connsiteY192" fmla="*/ 949616 h 1395144"/>
                        <a:gd name="connsiteX193" fmla="*/ 430436 w 855438"/>
                        <a:gd name="connsiteY193" fmla="*/ 947805 h 1395144"/>
                        <a:gd name="connsiteX194" fmla="*/ 428625 w 855438"/>
                        <a:gd name="connsiteY194" fmla="*/ 942975 h 1395144"/>
                        <a:gd name="connsiteX195" fmla="*/ 424399 w 855438"/>
                        <a:gd name="connsiteY195" fmla="*/ 937542 h 1395144"/>
                        <a:gd name="connsiteX196" fmla="*/ 423795 w 855438"/>
                        <a:gd name="connsiteY196" fmla="*/ 934523 h 1395144"/>
                        <a:gd name="connsiteX197" fmla="*/ 418362 w 855438"/>
                        <a:gd name="connsiteY197" fmla="*/ 924260 h 1395144"/>
                        <a:gd name="connsiteX198" fmla="*/ 417155 w 855438"/>
                        <a:gd name="connsiteY198" fmla="*/ 918223 h 1395144"/>
                        <a:gd name="connsiteX199" fmla="*/ 410514 w 855438"/>
                        <a:gd name="connsiteY199" fmla="*/ 912790 h 1395144"/>
                        <a:gd name="connsiteX200" fmla="*/ 405081 w 855438"/>
                        <a:gd name="connsiteY200" fmla="*/ 916412 h 1395144"/>
                        <a:gd name="connsiteX201" fmla="*/ 400855 w 855438"/>
                        <a:gd name="connsiteY201" fmla="*/ 916412 h 1395144"/>
                        <a:gd name="connsiteX202" fmla="*/ 397233 w 855438"/>
                        <a:gd name="connsiteY202" fmla="*/ 913394 h 1395144"/>
                        <a:gd name="connsiteX203" fmla="*/ 389988 w 855438"/>
                        <a:gd name="connsiteY203" fmla="*/ 909772 h 1395144"/>
                        <a:gd name="connsiteX204" fmla="*/ 386970 w 855438"/>
                        <a:gd name="connsiteY204" fmla="*/ 909772 h 1395144"/>
                        <a:gd name="connsiteX205" fmla="*/ 374896 w 855438"/>
                        <a:gd name="connsiteY205" fmla="*/ 901320 h 1395144"/>
                        <a:gd name="connsiteX206" fmla="*/ 373085 w 855438"/>
                        <a:gd name="connsiteY206" fmla="*/ 904338 h 1395144"/>
                        <a:gd name="connsiteX207" fmla="*/ 365841 w 855438"/>
                        <a:gd name="connsiteY207" fmla="*/ 907960 h 1395144"/>
                        <a:gd name="connsiteX208" fmla="*/ 365841 w 855438"/>
                        <a:gd name="connsiteY208" fmla="*/ 903131 h 1395144"/>
                        <a:gd name="connsiteX209" fmla="*/ 361615 w 855438"/>
                        <a:gd name="connsiteY209" fmla="*/ 901923 h 1395144"/>
                        <a:gd name="connsiteX210" fmla="*/ 357389 w 855438"/>
                        <a:gd name="connsiteY210" fmla="*/ 895886 h 1395144"/>
                        <a:gd name="connsiteX211" fmla="*/ 351352 w 855438"/>
                        <a:gd name="connsiteY211" fmla="*/ 889849 h 1395144"/>
                        <a:gd name="connsiteX212" fmla="*/ 349541 w 855438"/>
                        <a:gd name="connsiteY212" fmla="*/ 890453 h 1395144"/>
                        <a:gd name="connsiteX213" fmla="*/ 339881 w 855438"/>
                        <a:gd name="connsiteY213" fmla="*/ 902527 h 1395144"/>
                        <a:gd name="connsiteX214" fmla="*/ 336863 w 855438"/>
                        <a:gd name="connsiteY214" fmla="*/ 901923 h 1395144"/>
                        <a:gd name="connsiteX215" fmla="*/ 333844 w 855438"/>
                        <a:gd name="connsiteY215" fmla="*/ 907357 h 1395144"/>
                        <a:gd name="connsiteX216" fmla="*/ 331430 w 855438"/>
                        <a:gd name="connsiteY216" fmla="*/ 918827 h 1395144"/>
                        <a:gd name="connsiteX217" fmla="*/ 329619 w 855438"/>
                        <a:gd name="connsiteY217" fmla="*/ 923053 h 1395144"/>
                        <a:gd name="connsiteX218" fmla="*/ 332033 w 855438"/>
                        <a:gd name="connsiteY218" fmla="*/ 925468 h 1395144"/>
                        <a:gd name="connsiteX219" fmla="*/ 331430 w 855438"/>
                        <a:gd name="connsiteY219" fmla="*/ 930901 h 1395144"/>
                        <a:gd name="connsiteX220" fmla="*/ 333844 w 855438"/>
                        <a:gd name="connsiteY220" fmla="*/ 934523 h 1395144"/>
                        <a:gd name="connsiteX221" fmla="*/ 341693 w 855438"/>
                        <a:gd name="connsiteY221" fmla="*/ 938749 h 1395144"/>
                        <a:gd name="connsiteX222" fmla="*/ 354974 w 855438"/>
                        <a:gd name="connsiteY222" fmla="*/ 944182 h 1395144"/>
                        <a:gd name="connsiteX223" fmla="*/ 354370 w 855438"/>
                        <a:gd name="connsiteY223" fmla="*/ 948408 h 1395144"/>
                        <a:gd name="connsiteX224" fmla="*/ 358596 w 855438"/>
                        <a:gd name="connsiteY224" fmla="*/ 956860 h 1395144"/>
                        <a:gd name="connsiteX225" fmla="*/ 362822 w 855438"/>
                        <a:gd name="connsiteY225" fmla="*/ 956256 h 1395144"/>
                        <a:gd name="connsiteX226" fmla="*/ 373689 w 855438"/>
                        <a:gd name="connsiteY226" fmla="*/ 958068 h 1395144"/>
                        <a:gd name="connsiteX227" fmla="*/ 375500 w 855438"/>
                        <a:gd name="connsiteY227" fmla="*/ 959879 h 1395144"/>
                        <a:gd name="connsiteX228" fmla="*/ 374896 w 855438"/>
                        <a:gd name="connsiteY228" fmla="*/ 966519 h 1395144"/>
                        <a:gd name="connsiteX229" fmla="*/ 371878 w 855438"/>
                        <a:gd name="connsiteY229" fmla="*/ 969538 h 1395144"/>
                        <a:gd name="connsiteX230" fmla="*/ 370670 w 855438"/>
                        <a:gd name="connsiteY230" fmla="*/ 977386 h 1395144"/>
                        <a:gd name="connsiteX231" fmla="*/ 372481 w 855438"/>
                        <a:gd name="connsiteY231" fmla="*/ 984630 h 1395144"/>
                        <a:gd name="connsiteX232" fmla="*/ 373689 w 855438"/>
                        <a:gd name="connsiteY232" fmla="*/ 994289 h 1395144"/>
                        <a:gd name="connsiteX233" fmla="*/ 370066 w 855438"/>
                        <a:gd name="connsiteY233" fmla="*/ 1003345 h 1395144"/>
                        <a:gd name="connsiteX234" fmla="*/ 371878 w 855438"/>
                        <a:gd name="connsiteY234" fmla="*/ 1007570 h 1395144"/>
                        <a:gd name="connsiteX235" fmla="*/ 372481 w 855438"/>
                        <a:gd name="connsiteY235" fmla="*/ 1013607 h 1395144"/>
                        <a:gd name="connsiteX236" fmla="*/ 367652 w 855438"/>
                        <a:gd name="connsiteY236" fmla="*/ 1021456 h 1395144"/>
                        <a:gd name="connsiteX237" fmla="*/ 375500 w 855438"/>
                        <a:gd name="connsiteY237" fmla="*/ 1020852 h 1395144"/>
                        <a:gd name="connsiteX238" fmla="*/ 377311 w 855438"/>
                        <a:gd name="connsiteY238" fmla="*/ 1018437 h 1395144"/>
                        <a:gd name="connsiteX239" fmla="*/ 382140 w 855438"/>
                        <a:gd name="connsiteY239" fmla="*/ 1019644 h 1395144"/>
                        <a:gd name="connsiteX240" fmla="*/ 381537 w 855438"/>
                        <a:gd name="connsiteY240" fmla="*/ 1023267 h 1395144"/>
                        <a:gd name="connsiteX241" fmla="*/ 383951 w 855438"/>
                        <a:gd name="connsiteY241" fmla="*/ 1027493 h 1395144"/>
                        <a:gd name="connsiteX242" fmla="*/ 382744 w 855438"/>
                        <a:gd name="connsiteY242" fmla="*/ 1030511 h 1395144"/>
                        <a:gd name="connsiteX243" fmla="*/ 387574 w 855438"/>
                        <a:gd name="connsiteY243" fmla="*/ 1038359 h 1395144"/>
                        <a:gd name="connsiteX244" fmla="*/ 397836 w 855438"/>
                        <a:gd name="connsiteY244" fmla="*/ 1037152 h 1395144"/>
                        <a:gd name="connsiteX245" fmla="*/ 400855 w 855438"/>
                        <a:gd name="connsiteY245" fmla="*/ 1040774 h 1395144"/>
                        <a:gd name="connsiteX246" fmla="*/ 399044 w 855438"/>
                        <a:gd name="connsiteY246" fmla="*/ 1048622 h 1395144"/>
                        <a:gd name="connsiteX247" fmla="*/ 397233 w 855438"/>
                        <a:gd name="connsiteY247" fmla="*/ 1051037 h 1395144"/>
                        <a:gd name="connsiteX248" fmla="*/ 391799 w 855438"/>
                        <a:gd name="connsiteY248" fmla="*/ 1051037 h 1395144"/>
                        <a:gd name="connsiteX249" fmla="*/ 392403 w 855438"/>
                        <a:gd name="connsiteY249" fmla="*/ 1055263 h 1395144"/>
                        <a:gd name="connsiteX250" fmla="*/ 400251 w 855438"/>
                        <a:gd name="connsiteY250" fmla="*/ 1058281 h 1395144"/>
                        <a:gd name="connsiteX251" fmla="*/ 397836 w 855438"/>
                        <a:gd name="connsiteY251" fmla="*/ 1067337 h 1395144"/>
                        <a:gd name="connsiteX252" fmla="*/ 394214 w 855438"/>
                        <a:gd name="connsiteY252" fmla="*/ 1072770 h 1395144"/>
                        <a:gd name="connsiteX253" fmla="*/ 394214 w 855438"/>
                        <a:gd name="connsiteY253" fmla="*/ 1082429 h 1395144"/>
                        <a:gd name="connsiteX254" fmla="*/ 396025 w 855438"/>
                        <a:gd name="connsiteY254" fmla="*/ 1085448 h 1395144"/>
                        <a:gd name="connsiteX255" fmla="*/ 394818 w 855438"/>
                        <a:gd name="connsiteY255" fmla="*/ 1087862 h 1395144"/>
                        <a:gd name="connsiteX256" fmla="*/ 398440 w 855438"/>
                        <a:gd name="connsiteY256" fmla="*/ 1090881 h 1395144"/>
                        <a:gd name="connsiteX257" fmla="*/ 399647 w 855438"/>
                        <a:gd name="connsiteY257" fmla="*/ 1096314 h 1395144"/>
                        <a:gd name="connsiteX258" fmla="*/ 397836 w 855438"/>
                        <a:gd name="connsiteY258" fmla="*/ 1101747 h 1395144"/>
                        <a:gd name="connsiteX259" fmla="*/ 402062 w 855438"/>
                        <a:gd name="connsiteY259" fmla="*/ 1105369 h 1395144"/>
                        <a:gd name="connsiteX260" fmla="*/ 405684 w 855438"/>
                        <a:gd name="connsiteY260" fmla="*/ 1113821 h 1395144"/>
                        <a:gd name="connsiteX261" fmla="*/ 402666 w 855438"/>
                        <a:gd name="connsiteY261" fmla="*/ 1118047 h 1395144"/>
                        <a:gd name="connsiteX262" fmla="*/ 408703 w 855438"/>
                        <a:gd name="connsiteY262" fmla="*/ 1126499 h 1395144"/>
                        <a:gd name="connsiteX263" fmla="*/ 412325 w 855438"/>
                        <a:gd name="connsiteY263" fmla="*/ 1150647 h 1395144"/>
                        <a:gd name="connsiteX264" fmla="*/ 406892 w 855438"/>
                        <a:gd name="connsiteY264" fmla="*/ 1150043 h 1395144"/>
                        <a:gd name="connsiteX265" fmla="*/ 397836 w 855438"/>
                        <a:gd name="connsiteY265" fmla="*/ 1154873 h 1395144"/>
                        <a:gd name="connsiteX266" fmla="*/ 397836 w 855438"/>
                        <a:gd name="connsiteY266" fmla="*/ 1157891 h 1395144"/>
                        <a:gd name="connsiteX267" fmla="*/ 395422 w 855438"/>
                        <a:gd name="connsiteY267" fmla="*/ 1163325 h 1395144"/>
                        <a:gd name="connsiteX268" fmla="*/ 396629 w 855438"/>
                        <a:gd name="connsiteY268" fmla="*/ 1168154 h 1395144"/>
                        <a:gd name="connsiteX269" fmla="*/ 394818 w 855438"/>
                        <a:gd name="connsiteY269" fmla="*/ 1174795 h 1395144"/>
                        <a:gd name="connsiteX270" fmla="*/ 396025 w 855438"/>
                        <a:gd name="connsiteY270" fmla="*/ 1176606 h 1395144"/>
                        <a:gd name="connsiteX271" fmla="*/ 393007 w 855438"/>
                        <a:gd name="connsiteY271" fmla="*/ 1180228 h 1395144"/>
                        <a:gd name="connsiteX272" fmla="*/ 381537 w 855438"/>
                        <a:gd name="connsiteY272" fmla="*/ 1183850 h 1395144"/>
                        <a:gd name="connsiteX273" fmla="*/ 379122 w 855438"/>
                        <a:gd name="connsiteY273" fmla="*/ 1193509 h 1395144"/>
                        <a:gd name="connsiteX274" fmla="*/ 370066 w 855438"/>
                        <a:gd name="connsiteY274" fmla="*/ 1192302 h 1395144"/>
                        <a:gd name="connsiteX275" fmla="*/ 366444 w 855438"/>
                        <a:gd name="connsiteY275" fmla="*/ 1193509 h 1395144"/>
                        <a:gd name="connsiteX276" fmla="*/ 361011 w 855438"/>
                        <a:gd name="connsiteY276" fmla="*/ 1196528 h 1395144"/>
                        <a:gd name="connsiteX277" fmla="*/ 357992 w 855438"/>
                        <a:gd name="connsiteY277" fmla="*/ 1197132 h 1395144"/>
                        <a:gd name="connsiteX278" fmla="*/ 353767 w 855438"/>
                        <a:gd name="connsiteY278" fmla="*/ 1200754 h 1395144"/>
                        <a:gd name="connsiteX279" fmla="*/ 354974 w 855438"/>
                        <a:gd name="connsiteY279" fmla="*/ 1203168 h 1395144"/>
                        <a:gd name="connsiteX280" fmla="*/ 351955 w 855438"/>
                        <a:gd name="connsiteY280" fmla="*/ 1206187 h 1395144"/>
                        <a:gd name="connsiteX281" fmla="*/ 351955 w 855438"/>
                        <a:gd name="connsiteY281" fmla="*/ 1211620 h 1395144"/>
                        <a:gd name="connsiteX282" fmla="*/ 345315 w 855438"/>
                        <a:gd name="connsiteY282" fmla="*/ 1210413 h 1395144"/>
                        <a:gd name="connsiteX283" fmla="*/ 341089 w 855438"/>
                        <a:gd name="connsiteY283" fmla="*/ 1206187 h 1395144"/>
                        <a:gd name="connsiteX284" fmla="*/ 339881 w 855438"/>
                        <a:gd name="connsiteY284" fmla="*/ 1213431 h 1395144"/>
                        <a:gd name="connsiteX285" fmla="*/ 342296 w 855438"/>
                        <a:gd name="connsiteY285" fmla="*/ 1214035 h 1395144"/>
                        <a:gd name="connsiteX286" fmla="*/ 348333 w 855438"/>
                        <a:gd name="connsiteY286" fmla="*/ 1218864 h 1395144"/>
                        <a:gd name="connsiteX287" fmla="*/ 353767 w 855438"/>
                        <a:gd name="connsiteY287" fmla="*/ 1220676 h 1395144"/>
                        <a:gd name="connsiteX288" fmla="*/ 351955 w 855438"/>
                        <a:gd name="connsiteY288" fmla="*/ 1226713 h 1395144"/>
                        <a:gd name="connsiteX289" fmla="*/ 342296 w 855438"/>
                        <a:gd name="connsiteY289" fmla="*/ 1227316 h 1395144"/>
                        <a:gd name="connsiteX290" fmla="*/ 341693 w 855438"/>
                        <a:gd name="connsiteY290" fmla="*/ 1233957 h 1395144"/>
                        <a:gd name="connsiteX291" fmla="*/ 338674 w 855438"/>
                        <a:gd name="connsiteY291" fmla="*/ 1233353 h 1395144"/>
                        <a:gd name="connsiteX292" fmla="*/ 334448 w 855438"/>
                        <a:gd name="connsiteY292" fmla="*/ 1236372 h 1395144"/>
                        <a:gd name="connsiteX293" fmla="*/ 332033 w 855438"/>
                        <a:gd name="connsiteY293" fmla="*/ 1242409 h 1395144"/>
                        <a:gd name="connsiteX294" fmla="*/ 321167 w 855438"/>
                        <a:gd name="connsiteY294" fmla="*/ 1252672 h 1395144"/>
                        <a:gd name="connsiteX295" fmla="*/ 313923 w 855438"/>
                        <a:gd name="connsiteY295" fmla="*/ 1259312 h 1395144"/>
                        <a:gd name="connsiteX296" fmla="*/ 310300 w 855438"/>
                        <a:gd name="connsiteY296" fmla="*/ 1273197 h 1395144"/>
                        <a:gd name="connsiteX297" fmla="*/ 292189 w 855438"/>
                        <a:gd name="connsiteY297" fmla="*/ 1275009 h 1395144"/>
                        <a:gd name="connsiteX298" fmla="*/ 292793 w 855438"/>
                        <a:gd name="connsiteY298" fmla="*/ 1279838 h 1395144"/>
                        <a:gd name="connsiteX299" fmla="*/ 283738 w 855438"/>
                        <a:gd name="connsiteY299" fmla="*/ 1282857 h 1395144"/>
                        <a:gd name="connsiteX300" fmla="*/ 278908 w 855438"/>
                        <a:gd name="connsiteY300" fmla="*/ 1282857 h 1395144"/>
                        <a:gd name="connsiteX301" fmla="*/ 274079 w 855438"/>
                        <a:gd name="connsiteY301" fmla="*/ 1288894 h 1395144"/>
                        <a:gd name="connsiteX302" fmla="*/ 269853 w 855438"/>
                        <a:gd name="connsiteY302" fmla="*/ 1291308 h 1395144"/>
                        <a:gd name="connsiteX303" fmla="*/ 265627 w 855438"/>
                        <a:gd name="connsiteY303" fmla="*/ 1291912 h 1395144"/>
                        <a:gd name="connsiteX304" fmla="*/ 265023 w 855438"/>
                        <a:gd name="connsiteY304" fmla="*/ 1297345 h 1395144"/>
                        <a:gd name="connsiteX305" fmla="*/ 260797 w 855438"/>
                        <a:gd name="connsiteY305" fmla="*/ 1308212 h 1395144"/>
                        <a:gd name="connsiteX306" fmla="*/ 264419 w 855438"/>
                        <a:gd name="connsiteY306" fmla="*/ 1314249 h 1395144"/>
                        <a:gd name="connsiteX307" fmla="*/ 262005 w 855438"/>
                        <a:gd name="connsiteY307" fmla="*/ 1320286 h 1395144"/>
                        <a:gd name="connsiteX308" fmla="*/ 261401 w 855438"/>
                        <a:gd name="connsiteY308" fmla="*/ 1328134 h 1395144"/>
                        <a:gd name="connsiteX309" fmla="*/ 255968 w 855438"/>
                        <a:gd name="connsiteY309" fmla="*/ 1337793 h 1395144"/>
                        <a:gd name="connsiteX310" fmla="*/ 254760 w 855438"/>
                        <a:gd name="connsiteY310" fmla="*/ 1342019 h 1395144"/>
                        <a:gd name="connsiteX311" fmla="*/ 255364 w 855438"/>
                        <a:gd name="connsiteY311" fmla="*/ 1347452 h 1395144"/>
                        <a:gd name="connsiteX312" fmla="*/ 254760 w 855438"/>
                        <a:gd name="connsiteY312" fmla="*/ 1354093 h 1395144"/>
                        <a:gd name="connsiteX313" fmla="*/ 250534 w 855438"/>
                        <a:gd name="connsiteY313" fmla="*/ 1360130 h 1395144"/>
                        <a:gd name="connsiteX314" fmla="*/ 248120 w 855438"/>
                        <a:gd name="connsiteY314" fmla="*/ 1364959 h 1395144"/>
                        <a:gd name="connsiteX315" fmla="*/ 249327 w 855438"/>
                        <a:gd name="connsiteY315" fmla="*/ 1369185 h 1395144"/>
                        <a:gd name="connsiteX316" fmla="*/ 246912 w 855438"/>
                        <a:gd name="connsiteY316" fmla="*/ 1375222 h 1395144"/>
                        <a:gd name="connsiteX317" fmla="*/ 238460 w 855438"/>
                        <a:gd name="connsiteY317" fmla="*/ 1372807 h 1395144"/>
                        <a:gd name="connsiteX318" fmla="*/ 237253 w 855438"/>
                        <a:gd name="connsiteY318" fmla="*/ 1378844 h 1395144"/>
                        <a:gd name="connsiteX319" fmla="*/ 239064 w 855438"/>
                        <a:gd name="connsiteY319" fmla="*/ 1381863 h 1395144"/>
                        <a:gd name="connsiteX320" fmla="*/ 236046 w 855438"/>
                        <a:gd name="connsiteY320" fmla="*/ 1386089 h 1395144"/>
                        <a:gd name="connsiteX321" fmla="*/ 236046 w 855438"/>
                        <a:gd name="connsiteY321" fmla="*/ 1390315 h 1395144"/>
                        <a:gd name="connsiteX322" fmla="*/ 221557 w 855438"/>
                        <a:gd name="connsiteY322" fmla="*/ 1389107 h 1395144"/>
                        <a:gd name="connsiteX323" fmla="*/ 208879 w 855438"/>
                        <a:gd name="connsiteY323" fmla="*/ 1389107 h 1395144"/>
                        <a:gd name="connsiteX324" fmla="*/ 196202 w 855438"/>
                        <a:gd name="connsiteY324" fmla="*/ 1381259 h 1395144"/>
                        <a:gd name="connsiteX325" fmla="*/ 189561 w 855438"/>
                        <a:gd name="connsiteY325" fmla="*/ 1380052 h 1395144"/>
                        <a:gd name="connsiteX326" fmla="*/ 176883 w 855438"/>
                        <a:gd name="connsiteY326" fmla="*/ 1387900 h 1395144"/>
                        <a:gd name="connsiteX327" fmla="*/ 172054 w 855438"/>
                        <a:gd name="connsiteY327" fmla="*/ 1394541 h 1395144"/>
                        <a:gd name="connsiteX328" fmla="*/ 168431 w 855438"/>
                        <a:gd name="connsiteY328" fmla="*/ 1395144 h 1395144"/>
                        <a:gd name="connsiteX329" fmla="*/ 163602 w 855438"/>
                        <a:gd name="connsiteY329" fmla="*/ 1393937 h 1395144"/>
                        <a:gd name="connsiteX330" fmla="*/ 159376 w 855438"/>
                        <a:gd name="connsiteY330" fmla="*/ 1387900 h 1395144"/>
                        <a:gd name="connsiteX331" fmla="*/ 157565 w 855438"/>
                        <a:gd name="connsiteY331" fmla="*/ 1383674 h 1395144"/>
                        <a:gd name="connsiteX332" fmla="*/ 155754 w 855438"/>
                        <a:gd name="connsiteY332" fmla="*/ 1366770 h 1395144"/>
                        <a:gd name="connsiteX333" fmla="*/ 153339 w 855438"/>
                        <a:gd name="connsiteY333" fmla="*/ 1364959 h 1395144"/>
                        <a:gd name="connsiteX334" fmla="*/ 150924 w 855438"/>
                        <a:gd name="connsiteY334" fmla="*/ 1349867 h 1395144"/>
                        <a:gd name="connsiteX335" fmla="*/ 149113 w 855438"/>
                        <a:gd name="connsiteY335" fmla="*/ 1341415 h 1395144"/>
                        <a:gd name="connsiteX336" fmla="*/ 149717 w 855438"/>
                        <a:gd name="connsiteY336" fmla="*/ 1339000 h 1395144"/>
                        <a:gd name="connsiteX337" fmla="*/ 146095 w 855438"/>
                        <a:gd name="connsiteY337" fmla="*/ 1328737 h 1395144"/>
                        <a:gd name="connsiteX338" fmla="*/ 146095 w 855438"/>
                        <a:gd name="connsiteY338" fmla="*/ 1321493 h 1395144"/>
                        <a:gd name="connsiteX339" fmla="*/ 150924 w 855438"/>
                        <a:gd name="connsiteY339" fmla="*/ 1317267 h 1395144"/>
                        <a:gd name="connsiteX340" fmla="*/ 151528 w 855438"/>
                        <a:gd name="connsiteY340" fmla="*/ 1311834 h 1395144"/>
                        <a:gd name="connsiteX341" fmla="*/ 147302 w 855438"/>
                        <a:gd name="connsiteY341" fmla="*/ 1312438 h 1395144"/>
                        <a:gd name="connsiteX342" fmla="*/ 145491 w 855438"/>
                        <a:gd name="connsiteY342" fmla="*/ 1314249 h 1395144"/>
                        <a:gd name="connsiteX343" fmla="*/ 136436 w 855438"/>
                        <a:gd name="connsiteY343" fmla="*/ 1319078 h 1395144"/>
                        <a:gd name="connsiteX344" fmla="*/ 128587 w 855438"/>
                        <a:gd name="connsiteY344" fmla="*/ 1319682 h 1395144"/>
                        <a:gd name="connsiteX345" fmla="*/ 126776 w 855438"/>
                        <a:gd name="connsiteY345" fmla="*/ 1317267 h 1395144"/>
                        <a:gd name="connsiteX346" fmla="*/ 125569 w 855438"/>
                        <a:gd name="connsiteY346" fmla="*/ 1305193 h 1395144"/>
                        <a:gd name="connsiteX347" fmla="*/ 129191 w 855438"/>
                        <a:gd name="connsiteY347" fmla="*/ 1303382 h 1395144"/>
                        <a:gd name="connsiteX348" fmla="*/ 127984 w 855438"/>
                        <a:gd name="connsiteY348" fmla="*/ 1299156 h 1395144"/>
                        <a:gd name="connsiteX349" fmla="*/ 120739 w 855438"/>
                        <a:gd name="connsiteY349" fmla="*/ 1297949 h 1395144"/>
                        <a:gd name="connsiteX350" fmla="*/ 118928 w 855438"/>
                        <a:gd name="connsiteY350" fmla="*/ 1299760 h 1395144"/>
                        <a:gd name="connsiteX351" fmla="*/ 119532 w 855438"/>
                        <a:gd name="connsiteY351" fmla="*/ 1307004 h 1395144"/>
                        <a:gd name="connsiteX352" fmla="*/ 115306 w 855438"/>
                        <a:gd name="connsiteY352" fmla="*/ 1312438 h 1395144"/>
                        <a:gd name="connsiteX353" fmla="*/ 108062 w 855438"/>
                        <a:gd name="connsiteY353" fmla="*/ 1313041 h 1395144"/>
                        <a:gd name="connsiteX354" fmla="*/ 102025 w 855438"/>
                        <a:gd name="connsiteY354" fmla="*/ 1311230 h 1395144"/>
                        <a:gd name="connsiteX355" fmla="*/ 102025 w 855438"/>
                        <a:gd name="connsiteY355" fmla="*/ 1300967 h 1395144"/>
                        <a:gd name="connsiteX356" fmla="*/ 112288 w 855438"/>
                        <a:gd name="connsiteY356" fmla="*/ 1295534 h 1395144"/>
                        <a:gd name="connsiteX357" fmla="*/ 108665 w 855438"/>
                        <a:gd name="connsiteY357" fmla="*/ 1288290 h 1395144"/>
                        <a:gd name="connsiteX358" fmla="*/ 103836 w 855438"/>
                        <a:gd name="connsiteY358" fmla="*/ 1282857 h 1395144"/>
                        <a:gd name="connsiteX359" fmla="*/ 103836 w 855438"/>
                        <a:gd name="connsiteY359" fmla="*/ 1279838 h 1395144"/>
                        <a:gd name="connsiteX360" fmla="*/ 99610 w 855438"/>
                        <a:gd name="connsiteY360" fmla="*/ 1270179 h 1395144"/>
                        <a:gd name="connsiteX361" fmla="*/ 97799 w 855438"/>
                        <a:gd name="connsiteY361" fmla="*/ 1260520 h 1395144"/>
                        <a:gd name="connsiteX362" fmla="*/ 92969 w 855438"/>
                        <a:gd name="connsiteY362" fmla="*/ 1257501 h 1395144"/>
                        <a:gd name="connsiteX363" fmla="*/ 94177 w 855438"/>
                        <a:gd name="connsiteY363" fmla="*/ 1253879 h 1395144"/>
                        <a:gd name="connsiteX364" fmla="*/ 91158 w 855438"/>
                        <a:gd name="connsiteY364" fmla="*/ 1249653 h 1395144"/>
                        <a:gd name="connsiteX365" fmla="*/ 84518 w 855438"/>
                        <a:gd name="connsiteY365" fmla="*/ 1246031 h 1395144"/>
                        <a:gd name="connsiteX366" fmla="*/ 82103 w 855438"/>
                        <a:gd name="connsiteY366" fmla="*/ 1241201 h 1395144"/>
                        <a:gd name="connsiteX367" fmla="*/ 80895 w 855438"/>
                        <a:gd name="connsiteY367" fmla="*/ 1235768 h 1395144"/>
                        <a:gd name="connsiteX368" fmla="*/ 77273 w 855438"/>
                        <a:gd name="connsiteY368" fmla="*/ 1233957 h 1395144"/>
                        <a:gd name="connsiteX369" fmla="*/ 74255 w 855438"/>
                        <a:gd name="connsiteY369" fmla="*/ 1230335 h 1395144"/>
                        <a:gd name="connsiteX370" fmla="*/ 60370 w 855438"/>
                        <a:gd name="connsiteY370" fmla="*/ 1221279 h 1395144"/>
                        <a:gd name="connsiteX371" fmla="*/ 56144 w 855438"/>
                        <a:gd name="connsiteY371" fmla="*/ 1214639 h 1395144"/>
                        <a:gd name="connsiteX372" fmla="*/ 51314 w 855438"/>
                        <a:gd name="connsiteY372" fmla="*/ 1212224 h 1395144"/>
                        <a:gd name="connsiteX373" fmla="*/ 43466 w 855438"/>
                        <a:gd name="connsiteY373" fmla="*/ 1212224 h 1395144"/>
                        <a:gd name="connsiteX374" fmla="*/ 33807 w 855438"/>
                        <a:gd name="connsiteY374" fmla="*/ 1216450 h 1395144"/>
                        <a:gd name="connsiteX375" fmla="*/ 29581 w 855438"/>
                        <a:gd name="connsiteY375" fmla="*/ 1219468 h 1395144"/>
                        <a:gd name="connsiteX376" fmla="*/ 26563 w 855438"/>
                        <a:gd name="connsiteY376" fmla="*/ 1217053 h 1395144"/>
                        <a:gd name="connsiteX377" fmla="*/ 21129 w 855438"/>
                        <a:gd name="connsiteY377" fmla="*/ 1221279 h 1395144"/>
                        <a:gd name="connsiteX378" fmla="*/ 16300 w 855438"/>
                        <a:gd name="connsiteY378" fmla="*/ 1213431 h 1395144"/>
                        <a:gd name="connsiteX379" fmla="*/ 11470 w 855438"/>
                        <a:gd name="connsiteY379" fmla="*/ 1199546 h 1395144"/>
                        <a:gd name="connsiteX380" fmla="*/ 6037 w 855438"/>
                        <a:gd name="connsiteY380" fmla="*/ 1192302 h 1395144"/>
                        <a:gd name="connsiteX381" fmla="*/ 0 w 855438"/>
                        <a:gd name="connsiteY381" fmla="*/ 1185661 h 1395144"/>
                        <a:gd name="connsiteX382" fmla="*/ 3018 w 855438"/>
                        <a:gd name="connsiteY382" fmla="*/ 1182039 h 1395144"/>
                        <a:gd name="connsiteX383" fmla="*/ 6641 w 855438"/>
                        <a:gd name="connsiteY383" fmla="*/ 1182643 h 1395144"/>
                        <a:gd name="connsiteX384" fmla="*/ 12074 w 855438"/>
                        <a:gd name="connsiteY384" fmla="*/ 1176002 h 1395144"/>
                        <a:gd name="connsiteX385" fmla="*/ 16300 w 855438"/>
                        <a:gd name="connsiteY385" fmla="*/ 1175399 h 1395144"/>
                        <a:gd name="connsiteX386" fmla="*/ 21733 w 855438"/>
                        <a:gd name="connsiteY386" fmla="*/ 1172380 h 1395144"/>
                        <a:gd name="connsiteX387" fmla="*/ 22337 w 855438"/>
                        <a:gd name="connsiteY387" fmla="*/ 1169362 h 1395144"/>
                        <a:gd name="connsiteX388" fmla="*/ 19922 w 855438"/>
                        <a:gd name="connsiteY388" fmla="*/ 1162117 h 1395144"/>
                        <a:gd name="connsiteX389" fmla="*/ 10866 w 855438"/>
                        <a:gd name="connsiteY389" fmla="*/ 1151251 h 1395144"/>
                        <a:gd name="connsiteX390" fmla="*/ 6641 w 855438"/>
                        <a:gd name="connsiteY390" fmla="*/ 1147628 h 1395144"/>
                        <a:gd name="connsiteX391" fmla="*/ 4830 w 855438"/>
                        <a:gd name="connsiteY391" fmla="*/ 1144006 h 1395144"/>
                        <a:gd name="connsiteX392" fmla="*/ 6037 w 855438"/>
                        <a:gd name="connsiteY392" fmla="*/ 1133743 h 1395144"/>
                        <a:gd name="connsiteX393" fmla="*/ 11470 w 855438"/>
                        <a:gd name="connsiteY393" fmla="*/ 1124688 h 1395144"/>
                        <a:gd name="connsiteX394" fmla="*/ 10263 w 855438"/>
                        <a:gd name="connsiteY394" fmla="*/ 1121066 h 1395144"/>
                        <a:gd name="connsiteX395" fmla="*/ 15696 w 855438"/>
                        <a:gd name="connsiteY395" fmla="*/ 1116840 h 1395144"/>
                        <a:gd name="connsiteX396" fmla="*/ 16300 w 855438"/>
                        <a:gd name="connsiteY396" fmla="*/ 1112010 h 1395144"/>
                        <a:gd name="connsiteX397" fmla="*/ 18715 w 855438"/>
                        <a:gd name="connsiteY397" fmla="*/ 1108992 h 1395144"/>
                        <a:gd name="connsiteX398" fmla="*/ 16903 w 855438"/>
                        <a:gd name="connsiteY398" fmla="*/ 1103558 h 1395144"/>
                        <a:gd name="connsiteX399" fmla="*/ 17507 w 855438"/>
                        <a:gd name="connsiteY399" fmla="*/ 1099936 h 1395144"/>
                        <a:gd name="connsiteX400" fmla="*/ 21733 w 855438"/>
                        <a:gd name="connsiteY400" fmla="*/ 1095710 h 1395144"/>
                        <a:gd name="connsiteX401" fmla="*/ 28977 w 855438"/>
                        <a:gd name="connsiteY401" fmla="*/ 1091484 h 1395144"/>
                        <a:gd name="connsiteX402" fmla="*/ 30185 w 855438"/>
                        <a:gd name="connsiteY402" fmla="*/ 1088466 h 1395144"/>
                        <a:gd name="connsiteX403" fmla="*/ 28374 w 855438"/>
                        <a:gd name="connsiteY403" fmla="*/ 1083637 h 1395144"/>
                        <a:gd name="connsiteX404" fmla="*/ 30789 w 855438"/>
                        <a:gd name="connsiteY404" fmla="*/ 1077600 h 1395144"/>
                        <a:gd name="connsiteX405" fmla="*/ 36826 w 855438"/>
                        <a:gd name="connsiteY405" fmla="*/ 1076392 h 1395144"/>
                        <a:gd name="connsiteX406" fmla="*/ 42259 w 855438"/>
                        <a:gd name="connsiteY406" fmla="*/ 1072166 h 1395144"/>
                        <a:gd name="connsiteX407" fmla="*/ 47692 w 855438"/>
                        <a:gd name="connsiteY407" fmla="*/ 1059489 h 1395144"/>
                        <a:gd name="connsiteX408" fmla="*/ 49503 w 855438"/>
                        <a:gd name="connsiteY408" fmla="*/ 1057074 h 1395144"/>
                        <a:gd name="connsiteX409" fmla="*/ 56748 w 855438"/>
                        <a:gd name="connsiteY409" fmla="*/ 1055263 h 1395144"/>
                        <a:gd name="connsiteX410" fmla="*/ 60370 w 855438"/>
                        <a:gd name="connsiteY410" fmla="*/ 1049226 h 1395144"/>
                        <a:gd name="connsiteX411" fmla="*/ 65803 w 855438"/>
                        <a:gd name="connsiteY411" fmla="*/ 1044396 h 1395144"/>
                        <a:gd name="connsiteX412" fmla="*/ 68821 w 855438"/>
                        <a:gd name="connsiteY412" fmla="*/ 1043792 h 1395144"/>
                        <a:gd name="connsiteX413" fmla="*/ 71236 w 855438"/>
                        <a:gd name="connsiteY413" fmla="*/ 1048622 h 1395144"/>
                        <a:gd name="connsiteX414" fmla="*/ 71236 w 855438"/>
                        <a:gd name="connsiteY414" fmla="*/ 1054055 h 1395144"/>
                        <a:gd name="connsiteX415" fmla="*/ 74858 w 855438"/>
                        <a:gd name="connsiteY415" fmla="*/ 1063111 h 1395144"/>
                        <a:gd name="connsiteX416" fmla="*/ 77877 w 855438"/>
                        <a:gd name="connsiteY416" fmla="*/ 1064318 h 1395144"/>
                        <a:gd name="connsiteX417" fmla="*/ 87536 w 855438"/>
                        <a:gd name="connsiteY417" fmla="*/ 1059489 h 1395144"/>
                        <a:gd name="connsiteX418" fmla="*/ 91762 w 855438"/>
                        <a:gd name="connsiteY418" fmla="*/ 1062507 h 1395144"/>
                        <a:gd name="connsiteX419" fmla="*/ 91762 w 855438"/>
                        <a:gd name="connsiteY419" fmla="*/ 1068544 h 1395144"/>
                        <a:gd name="connsiteX420" fmla="*/ 94780 w 855438"/>
                        <a:gd name="connsiteY420" fmla="*/ 1069148 h 1395144"/>
                        <a:gd name="connsiteX421" fmla="*/ 105043 w 855438"/>
                        <a:gd name="connsiteY421" fmla="*/ 1068544 h 1395144"/>
                        <a:gd name="connsiteX422" fmla="*/ 108665 w 855438"/>
                        <a:gd name="connsiteY422" fmla="*/ 1063715 h 1395144"/>
                        <a:gd name="connsiteX423" fmla="*/ 123758 w 855438"/>
                        <a:gd name="connsiteY423" fmla="*/ 1053452 h 1395144"/>
                        <a:gd name="connsiteX424" fmla="*/ 124362 w 855438"/>
                        <a:gd name="connsiteY424" fmla="*/ 1051037 h 1395144"/>
                        <a:gd name="connsiteX425" fmla="*/ 118325 w 855438"/>
                        <a:gd name="connsiteY425" fmla="*/ 1047415 h 1395144"/>
                        <a:gd name="connsiteX426" fmla="*/ 117117 w 855438"/>
                        <a:gd name="connsiteY426" fmla="*/ 1044396 h 1395144"/>
                        <a:gd name="connsiteX427" fmla="*/ 112891 w 855438"/>
                        <a:gd name="connsiteY427" fmla="*/ 1037755 h 1395144"/>
                        <a:gd name="connsiteX428" fmla="*/ 122550 w 855438"/>
                        <a:gd name="connsiteY428" fmla="*/ 1034133 h 1395144"/>
                        <a:gd name="connsiteX429" fmla="*/ 129191 w 855438"/>
                        <a:gd name="connsiteY429" fmla="*/ 1034133 h 1395144"/>
                        <a:gd name="connsiteX430" fmla="*/ 134624 w 855438"/>
                        <a:gd name="connsiteY430" fmla="*/ 1029304 h 1395144"/>
                        <a:gd name="connsiteX431" fmla="*/ 134021 w 855438"/>
                        <a:gd name="connsiteY431" fmla="*/ 1022059 h 1395144"/>
                        <a:gd name="connsiteX432" fmla="*/ 131606 w 855438"/>
                        <a:gd name="connsiteY432" fmla="*/ 1017833 h 1395144"/>
                        <a:gd name="connsiteX433" fmla="*/ 126173 w 855438"/>
                        <a:gd name="connsiteY433" fmla="*/ 1016626 h 1395144"/>
                        <a:gd name="connsiteX434" fmla="*/ 123758 w 855438"/>
                        <a:gd name="connsiteY434" fmla="*/ 1014211 h 1395144"/>
                        <a:gd name="connsiteX435" fmla="*/ 122550 w 855438"/>
                        <a:gd name="connsiteY435" fmla="*/ 1009382 h 1395144"/>
                        <a:gd name="connsiteX436" fmla="*/ 119532 w 855438"/>
                        <a:gd name="connsiteY436" fmla="*/ 1007570 h 1395144"/>
                        <a:gd name="connsiteX437" fmla="*/ 112288 w 855438"/>
                        <a:gd name="connsiteY437" fmla="*/ 1008778 h 1395144"/>
                        <a:gd name="connsiteX438" fmla="*/ 108665 w 855438"/>
                        <a:gd name="connsiteY438" fmla="*/ 1006967 h 1395144"/>
                        <a:gd name="connsiteX439" fmla="*/ 108062 w 855438"/>
                        <a:gd name="connsiteY439" fmla="*/ 1003345 h 1395144"/>
                        <a:gd name="connsiteX440" fmla="*/ 99006 w 855438"/>
                        <a:gd name="connsiteY440" fmla="*/ 997911 h 1395144"/>
                        <a:gd name="connsiteX441" fmla="*/ 86932 w 855438"/>
                        <a:gd name="connsiteY441" fmla="*/ 997911 h 1395144"/>
                        <a:gd name="connsiteX442" fmla="*/ 85725 w 855438"/>
                        <a:gd name="connsiteY442" fmla="*/ 994289 h 1395144"/>
                        <a:gd name="connsiteX443" fmla="*/ 88140 w 855438"/>
                        <a:gd name="connsiteY443" fmla="*/ 979800 h 1395144"/>
                        <a:gd name="connsiteX444" fmla="*/ 81499 w 855438"/>
                        <a:gd name="connsiteY444" fmla="*/ 973764 h 1395144"/>
                        <a:gd name="connsiteX445" fmla="*/ 70632 w 855438"/>
                        <a:gd name="connsiteY445" fmla="*/ 969538 h 1395144"/>
                        <a:gd name="connsiteX446" fmla="*/ 68218 w 855438"/>
                        <a:gd name="connsiteY446" fmla="*/ 965916 h 1395144"/>
                        <a:gd name="connsiteX447" fmla="*/ 61577 w 855438"/>
                        <a:gd name="connsiteY447" fmla="*/ 961690 h 1395144"/>
                        <a:gd name="connsiteX448" fmla="*/ 62784 w 855438"/>
                        <a:gd name="connsiteY448" fmla="*/ 953842 h 1395144"/>
                        <a:gd name="connsiteX449" fmla="*/ 57351 w 855438"/>
                        <a:gd name="connsiteY449" fmla="*/ 949616 h 1395144"/>
                        <a:gd name="connsiteX450" fmla="*/ 48900 w 855438"/>
                        <a:gd name="connsiteY450" fmla="*/ 950219 h 1395144"/>
                        <a:gd name="connsiteX451" fmla="*/ 45277 w 855438"/>
                        <a:gd name="connsiteY451" fmla="*/ 953842 h 1395144"/>
                        <a:gd name="connsiteX452" fmla="*/ 48296 w 855438"/>
                        <a:gd name="connsiteY452" fmla="*/ 955653 h 1395144"/>
                        <a:gd name="connsiteX453" fmla="*/ 50107 w 855438"/>
                        <a:gd name="connsiteY453" fmla="*/ 960482 h 1395144"/>
                        <a:gd name="connsiteX454" fmla="*/ 44070 w 855438"/>
                        <a:gd name="connsiteY454" fmla="*/ 957464 h 1395144"/>
                        <a:gd name="connsiteX455" fmla="*/ 36826 w 855438"/>
                        <a:gd name="connsiteY455" fmla="*/ 956860 h 1395144"/>
                        <a:gd name="connsiteX456" fmla="*/ 33203 w 855438"/>
                        <a:gd name="connsiteY456" fmla="*/ 957464 h 1395144"/>
                        <a:gd name="connsiteX457" fmla="*/ 32600 w 855438"/>
                        <a:gd name="connsiteY457" fmla="*/ 952634 h 1395144"/>
                        <a:gd name="connsiteX458" fmla="*/ 39844 w 855438"/>
                        <a:gd name="connsiteY458" fmla="*/ 953842 h 1395144"/>
                        <a:gd name="connsiteX459" fmla="*/ 45277 w 855438"/>
                        <a:gd name="connsiteY459" fmla="*/ 950219 h 1395144"/>
                        <a:gd name="connsiteX460" fmla="*/ 48296 w 855438"/>
                        <a:gd name="connsiteY460" fmla="*/ 943579 h 1395144"/>
                        <a:gd name="connsiteX461" fmla="*/ 53125 w 855438"/>
                        <a:gd name="connsiteY461" fmla="*/ 941164 h 1395144"/>
                        <a:gd name="connsiteX462" fmla="*/ 51314 w 855438"/>
                        <a:gd name="connsiteY462" fmla="*/ 935731 h 1395144"/>
                        <a:gd name="connsiteX463" fmla="*/ 45881 w 855438"/>
                        <a:gd name="connsiteY463" fmla="*/ 933316 h 1395144"/>
                        <a:gd name="connsiteX464" fmla="*/ 42259 w 855438"/>
                        <a:gd name="connsiteY464" fmla="*/ 935731 h 1395144"/>
                        <a:gd name="connsiteX465" fmla="*/ 33807 w 855438"/>
                        <a:gd name="connsiteY465" fmla="*/ 932108 h 1395144"/>
                        <a:gd name="connsiteX466" fmla="*/ 34411 w 855438"/>
                        <a:gd name="connsiteY466" fmla="*/ 927279 h 1395144"/>
                        <a:gd name="connsiteX467" fmla="*/ 38033 w 855438"/>
                        <a:gd name="connsiteY467" fmla="*/ 926071 h 1395144"/>
                        <a:gd name="connsiteX468" fmla="*/ 42259 w 855438"/>
                        <a:gd name="connsiteY468" fmla="*/ 922449 h 1395144"/>
                        <a:gd name="connsiteX469" fmla="*/ 46485 w 855438"/>
                        <a:gd name="connsiteY469" fmla="*/ 924260 h 1395144"/>
                        <a:gd name="connsiteX470" fmla="*/ 47692 w 855438"/>
                        <a:gd name="connsiteY470" fmla="*/ 926675 h 1395144"/>
                        <a:gd name="connsiteX471" fmla="*/ 54333 w 855438"/>
                        <a:gd name="connsiteY471" fmla="*/ 928486 h 1395144"/>
                        <a:gd name="connsiteX472" fmla="*/ 57955 w 855438"/>
                        <a:gd name="connsiteY472" fmla="*/ 927279 h 1395144"/>
                        <a:gd name="connsiteX473" fmla="*/ 60370 w 855438"/>
                        <a:gd name="connsiteY473" fmla="*/ 919431 h 1395144"/>
                        <a:gd name="connsiteX474" fmla="*/ 62784 w 855438"/>
                        <a:gd name="connsiteY474" fmla="*/ 916412 h 1395144"/>
                        <a:gd name="connsiteX475" fmla="*/ 60370 w 855438"/>
                        <a:gd name="connsiteY475" fmla="*/ 911583 h 1395144"/>
                        <a:gd name="connsiteX476" fmla="*/ 63388 w 855438"/>
                        <a:gd name="connsiteY476" fmla="*/ 897698 h 1395144"/>
                        <a:gd name="connsiteX477" fmla="*/ 60973 w 855438"/>
                        <a:gd name="connsiteY477" fmla="*/ 893472 h 1395144"/>
                        <a:gd name="connsiteX478" fmla="*/ 62181 w 855438"/>
                        <a:gd name="connsiteY478" fmla="*/ 888038 h 1395144"/>
                        <a:gd name="connsiteX479" fmla="*/ 58559 w 855438"/>
                        <a:gd name="connsiteY479" fmla="*/ 885020 h 1395144"/>
                        <a:gd name="connsiteX480" fmla="*/ 43466 w 855438"/>
                        <a:gd name="connsiteY480" fmla="*/ 880190 h 1395144"/>
                        <a:gd name="connsiteX481" fmla="*/ 42259 w 855438"/>
                        <a:gd name="connsiteY481" fmla="*/ 883812 h 1395144"/>
                        <a:gd name="connsiteX482" fmla="*/ 38637 w 855438"/>
                        <a:gd name="connsiteY482" fmla="*/ 883812 h 1395144"/>
                        <a:gd name="connsiteX483" fmla="*/ 31996 w 855438"/>
                        <a:gd name="connsiteY483" fmla="*/ 880794 h 1395144"/>
                        <a:gd name="connsiteX484" fmla="*/ 30185 w 855438"/>
                        <a:gd name="connsiteY484" fmla="*/ 877776 h 1395144"/>
                        <a:gd name="connsiteX485" fmla="*/ 31996 w 855438"/>
                        <a:gd name="connsiteY485" fmla="*/ 872342 h 1395144"/>
                        <a:gd name="connsiteX486" fmla="*/ 35618 w 855438"/>
                        <a:gd name="connsiteY486" fmla="*/ 871135 h 1395144"/>
                        <a:gd name="connsiteX487" fmla="*/ 35618 w 855438"/>
                        <a:gd name="connsiteY487" fmla="*/ 868117 h 1395144"/>
                        <a:gd name="connsiteX488" fmla="*/ 32600 w 855438"/>
                        <a:gd name="connsiteY488" fmla="*/ 865702 h 1395144"/>
                        <a:gd name="connsiteX489" fmla="*/ 29581 w 855438"/>
                        <a:gd name="connsiteY489" fmla="*/ 859061 h 1395144"/>
                        <a:gd name="connsiteX490" fmla="*/ 36826 w 855438"/>
                        <a:gd name="connsiteY490" fmla="*/ 857250 h 1395144"/>
                        <a:gd name="connsiteX491" fmla="*/ 44674 w 855438"/>
                        <a:gd name="connsiteY491" fmla="*/ 853024 h 1395144"/>
                        <a:gd name="connsiteX492" fmla="*/ 52522 w 855438"/>
                        <a:gd name="connsiteY492" fmla="*/ 851817 h 1395144"/>
                        <a:gd name="connsiteX493" fmla="*/ 56144 w 855438"/>
                        <a:gd name="connsiteY493" fmla="*/ 853024 h 1395144"/>
                        <a:gd name="connsiteX494" fmla="*/ 62181 w 855438"/>
                        <a:gd name="connsiteY494" fmla="*/ 845176 h 1395144"/>
                        <a:gd name="connsiteX495" fmla="*/ 77877 w 855438"/>
                        <a:gd name="connsiteY495" fmla="*/ 840950 h 1395144"/>
                        <a:gd name="connsiteX496" fmla="*/ 74858 w 855438"/>
                        <a:gd name="connsiteY496" fmla="*/ 829480 h 1395144"/>
                        <a:gd name="connsiteX497" fmla="*/ 71236 w 855438"/>
                        <a:gd name="connsiteY497" fmla="*/ 825858 h 1395144"/>
                        <a:gd name="connsiteX498" fmla="*/ 72444 w 855438"/>
                        <a:gd name="connsiteY498" fmla="*/ 821632 h 1395144"/>
                        <a:gd name="connsiteX499" fmla="*/ 74858 w 855438"/>
                        <a:gd name="connsiteY499" fmla="*/ 816802 h 1395144"/>
                        <a:gd name="connsiteX500" fmla="*/ 73047 w 855438"/>
                        <a:gd name="connsiteY500" fmla="*/ 814387 h 1395144"/>
                        <a:gd name="connsiteX501" fmla="*/ 74858 w 855438"/>
                        <a:gd name="connsiteY501" fmla="*/ 810765 h 1395144"/>
                        <a:gd name="connsiteX502" fmla="*/ 76669 w 855438"/>
                        <a:gd name="connsiteY502" fmla="*/ 795069 h 1395144"/>
                        <a:gd name="connsiteX503" fmla="*/ 76066 w 855438"/>
                        <a:gd name="connsiteY503" fmla="*/ 790239 h 1395144"/>
                        <a:gd name="connsiteX504" fmla="*/ 78481 w 855438"/>
                        <a:gd name="connsiteY504" fmla="*/ 787825 h 1395144"/>
                        <a:gd name="connsiteX505" fmla="*/ 76669 w 855438"/>
                        <a:gd name="connsiteY505" fmla="*/ 782391 h 1395144"/>
                        <a:gd name="connsiteX506" fmla="*/ 79084 w 855438"/>
                        <a:gd name="connsiteY506" fmla="*/ 779373 h 1395144"/>
                        <a:gd name="connsiteX507" fmla="*/ 70029 w 855438"/>
                        <a:gd name="connsiteY507" fmla="*/ 777562 h 1395144"/>
                        <a:gd name="connsiteX508" fmla="*/ 65803 w 855438"/>
                        <a:gd name="connsiteY508" fmla="*/ 778165 h 1395144"/>
                        <a:gd name="connsiteX509" fmla="*/ 64595 w 855438"/>
                        <a:gd name="connsiteY509" fmla="*/ 780580 h 1395144"/>
                        <a:gd name="connsiteX510" fmla="*/ 57955 w 855438"/>
                        <a:gd name="connsiteY510" fmla="*/ 783599 h 1395144"/>
                        <a:gd name="connsiteX511" fmla="*/ 53729 w 855438"/>
                        <a:gd name="connsiteY511" fmla="*/ 782995 h 1395144"/>
                        <a:gd name="connsiteX512" fmla="*/ 50107 w 855438"/>
                        <a:gd name="connsiteY512" fmla="*/ 776354 h 1395144"/>
                        <a:gd name="connsiteX513" fmla="*/ 51314 w 855438"/>
                        <a:gd name="connsiteY513" fmla="*/ 771525 h 1395144"/>
                        <a:gd name="connsiteX514" fmla="*/ 57351 w 855438"/>
                        <a:gd name="connsiteY514" fmla="*/ 766695 h 1395144"/>
                        <a:gd name="connsiteX515" fmla="*/ 70029 w 855438"/>
                        <a:gd name="connsiteY515" fmla="*/ 763073 h 1395144"/>
                        <a:gd name="connsiteX516" fmla="*/ 69425 w 855438"/>
                        <a:gd name="connsiteY516" fmla="*/ 758847 h 1395144"/>
                        <a:gd name="connsiteX517" fmla="*/ 66407 w 855438"/>
                        <a:gd name="connsiteY517" fmla="*/ 755829 h 1395144"/>
                        <a:gd name="connsiteX518" fmla="*/ 65199 w 855438"/>
                        <a:gd name="connsiteY518" fmla="*/ 747981 h 1395144"/>
                        <a:gd name="connsiteX519" fmla="*/ 62784 w 855438"/>
                        <a:gd name="connsiteY519" fmla="*/ 743755 h 1395144"/>
                        <a:gd name="connsiteX520" fmla="*/ 62784 w 855438"/>
                        <a:gd name="connsiteY520" fmla="*/ 738322 h 1395144"/>
                        <a:gd name="connsiteX521" fmla="*/ 65199 w 855438"/>
                        <a:gd name="connsiteY521" fmla="*/ 731681 h 1395144"/>
                        <a:gd name="connsiteX522" fmla="*/ 63992 w 855438"/>
                        <a:gd name="connsiteY522" fmla="*/ 726248 h 1395144"/>
                        <a:gd name="connsiteX523" fmla="*/ 63992 w 855438"/>
                        <a:gd name="connsiteY523" fmla="*/ 716589 h 1395144"/>
                        <a:gd name="connsiteX524" fmla="*/ 60973 w 855438"/>
                        <a:gd name="connsiteY524" fmla="*/ 707533 h 1395144"/>
                        <a:gd name="connsiteX525" fmla="*/ 45277 w 855438"/>
                        <a:gd name="connsiteY525" fmla="*/ 708137 h 1395144"/>
                        <a:gd name="connsiteX526" fmla="*/ 41051 w 855438"/>
                        <a:gd name="connsiteY526" fmla="*/ 698478 h 1395144"/>
                        <a:gd name="connsiteX527" fmla="*/ 41051 w 855438"/>
                        <a:gd name="connsiteY527" fmla="*/ 693648 h 1395144"/>
                        <a:gd name="connsiteX528" fmla="*/ 38033 w 855438"/>
                        <a:gd name="connsiteY528" fmla="*/ 690026 h 1395144"/>
                        <a:gd name="connsiteX529" fmla="*/ 42259 w 855438"/>
                        <a:gd name="connsiteY529" fmla="*/ 685196 h 1395144"/>
                        <a:gd name="connsiteX530" fmla="*/ 42863 w 855438"/>
                        <a:gd name="connsiteY530" fmla="*/ 680970 h 1395144"/>
                        <a:gd name="connsiteX531" fmla="*/ 40448 w 855438"/>
                        <a:gd name="connsiteY531" fmla="*/ 670104 h 1395144"/>
                        <a:gd name="connsiteX532" fmla="*/ 44674 w 855438"/>
                        <a:gd name="connsiteY532" fmla="*/ 653804 h 1395144"/>
                        <a:gd name="connsiteX533" fmla="*/ 48296 w 855438"/>
                        <a:gd name="connsiteY533" fmla="*/ 654408 h 1395144"/>
                        <a:gd name="connsiteX534" fmla="*/ 55540 w 855438"/>
                        <a:gd name="connsiteY534" fmla="*/ 651389 h 1395144"/>
                        <a:gd name="connsiteX535" fmla="*/ 57955 w 855438"/>
                        <a:gd name="connsiteY535" fmla="*/ 647163 h 1395144"/>
                        <a:gd name="connsiteX536" fmla="*/ 60973 w 855438"/>
                        <a:gd name="connsiteY536" fmla="*/ 648371 h 1395144"/>
                        <a:gd name="connsiteX537" fmla="*/ 66407 w 855438"/>
                        <a:gd name="connsiteY537" fmla="*/ 646560 h 1395144"/>
                        <a:gd name="connsiteX538" fmla="*/ 68218 w 855438"/>
                        <a:gd name="connsiteY538" fmla="*/ 644145 h 1395144"/>
                        <a:gd name="connsiteX539" fmla="*/ 74858 w 855438"/>
                        <a:gd name="connsiteY539" fmla="*/ 641730 h 1395144"/>
                        <a:gd name="connsiteX540" fmla="*/ 82103 w 855438"/>
                        <a:gd name="connsiteY540" fmla="*/ 635693 h 1395144"/>
                        <a:gd name="connsiteX541" fmla="*/ 85725 w 855438"/>
                        <a:gd name="connsiteY541" fmla="*/ 628449 h 1395144"/>
                        <a:gd name="connsiteX542" fmla="*/ 89347 w 855438"/>
                        <a:gd name="connsiteY542" fmla="*/ 626034 h 1395144"/>
                        <a:gd name="connsiteX543" fmla="*/ 89347 w 855438"/>
                        <a:gd name="connsiteY543" fmla="*/ 623619 h 1395144"/>
                        <a:gd name="connsiteX544" fmla="*/ 85725 w 855438"/>
                        <a:gd name="connsiteY544" fmla="*/ 618790 h 1395144"/>
                        <a:gd name="connsiteX545" fmla="*/ 91762 w 855438"/>
                        <a:gd name="connsiteY545" fmla="*/ 609734 h 1395144"/>
                        <a:gd name="connsiteX546" fmla="*/ 94780 w 855438"/>
                        <a:gd name="connsiteY546" fmla="*/ 600679 h 1395144"/>
                        <a:gd name="connsiteX547" fmla="*/ 94177 w 855438"/>
                        <a:gd name="connsiteY547" fmla="*/ 597660 h 1395144"/>
                        <a:gd name="connsiteX548" fmla="*/ 98403 w 855438"/>
                        <a:gd name="connsiteY548" fmla="*/ 593434 h 1395144"/>
                        <a:gd name="connsiteX549" fmla="*/ 101421 w 855438"/>
                        <a:gd name="connsiteY549" fmla="*/ 588001 h 1395144"/>
                        <a:gd name="connsiteX550" fmla="*/ 99610 w 855438"/>
                        <a:gd name="connsiteY550" fmla="*/ 582568 h 1395144"/>
                        <a:gd name="connsiteX551" fmla="*/ 101421 w 855438"/>
                        <a:gd name="connsiteY551" fmla="*/ 572908 h 1395144"/>
                        <a:gd name="connsiteX552" fmla="*/ 97799 w 855438"/>
                        <a:gd name="connsiteY552" fmla="*/ 569286 h 1395144"/>
                        <a:gd name="connsiteX553" fmla="*/ 99006 w 855438"/>
                        <a:gd name="connsiteY553" fmla="*/ 565664 h 1395144"/>
                        <a:gd name="connsiteX554" fmla="*/ 97195 w 855438"/>
                        <a:gd name="connsiteY554" fmla="*/ 562646 h 1395144"/>
                        <a:gd name="connsiteX555" fmla="*/ 96592 w 855438"/>
                        <a:gd name="connsiteY555" fmla="*/ 558420 h 1395144"/>
                        <a:gd name="connsiteX556" fmla="*/ 99610 w 855438"/>
                        <a:gd name="connsiteY556" fmla="*/ 555401 h 1395144"/>
                        <a:gd name="connsiteX557" fmla="*/ 99006 w 855438"/>
                        <a:gd name="connsiteY557" fmla="*/ 549968 h 1395144"/>
                        <a:gd name="connsiteX558" fmla="*/ 96592 w 855438"/>
                        <a:gd name="connsiteY558" fmla="*/ 543327 h 1395144"/>
                        <a:gd name="connsiteX559" fmla="*/ 99610 w 855438"/>
                        <a:gd name="connsiteY559" fmla="*/ 538498 h 1395144"/>
                        <a:gd name="connsiteX560" fmla="*/ 100214 w 855438"/>
                        <a:gd name="connsiteY560" fmla="*/ 530650 h 1395144"/>
                        <a:gd name="connsiteX561" fmla="*/ 103232 w 855438"/>
                        <a:gd name="connsiteY561" fmla="*/ 524613 h 1395144"/>
                        <a:gd name="connsiteX562" fmla="*/ 107458 w 855438"/>
                        <a:gd name="connsiteY562" fmla="*/ 524613 h 1395144"/>
                        <a:gd name="connsiteX563" fmla="*/ 111684 w 855438"/>
                        <a:gd name="connsiteY563" fmla="*/ 528235 h 1395144"/>
                        <a:gd name="connsiteX564" fmla="*/ 117721 w 855438"/>
                        <a:gd name="connsiteY564" fmla="*/ 526424 h 1395144"/>
                        <a:gd name="connsiteX565" fmla="*/ 117721 w 855438"/>
                        <a:gd name="connsiteY565" fmla="*/ 522802 h 1395144"/>
                        <a:gd name="connsiteX566" fmla="*/ 121947 w 855438"/>
                        <a:gd name="connsiteY566" fmla="*/ 513746 h 1395144"/>
                        <a:gd name="connsiteX567" fmla="*/ 123154 w 855438"/>
                        <a:gd name="connsiteY567" fmla="*/ 508313 h 1395144"/>
                        <a:gd name="connsiteX568" fmla="*/ 121947 w 855438"/>
                        <a:gd name="connsiteY568" fmla="*/ 504691 h 1395144"/>
                        <a:gd name="connsiteX569" fmla="*/ 123758 w 855438"/>
                        <a:gd name="connsiteY569" fmla="*/ 502276 h 1395144"/>
                        <a:gd name="connsiteX570" fmla="*/ 123758 w 855438"/>
                        <a:gd name="connsiteY570" fmla="*/ 498050 h 1395144"/>
                        <a:gd name="connsiteX571" fmla="*/ 120739 w 855438"/>
                        <a:gd name="connsiteY571" fmla="*/ 495635 h 1395144"/>
                        <a:gd name="connsiteX572" fmla="*/ 120739 w 855438"/>
                        <a:gd name="connsiteY572" fmla="*/ 490806 h 1395144"/>
                        <a:gd name="connsiteX573" fmla="*/ 123154 w 855438"/>
                        <a:gd name="connsiteY573" fmla="*/ 486580 h 1395144"/>
                        <a:gd name="connsiteX574" fmla="*/ 122550 w 855438"/>
                        <a:gd name="connsiteY574" fmla="*/ 482354 h 1395144"/>
                        <a:gd name="connsiteX575" fmla="*/ 126173 w 855438"/>
                        <a:gd name="connsiteY575" fmla="*/ 476317 h 1395144"/>
                        <a:gd name="connsiteX576" fmla="*/ 129795 w 855438"/>
                        <a:gd name="connsiteY576" fmla="*/ 467865 h 1395144"/>
                        <a:gd name="connsiteX577" fmla="*/ 129795 w 855438"/>
                        <a:gd name="connsiteY577" fmla="*/ 463036 h 1395144"/>
                        <a:gd name="connsiteX578" fmla="*/ 131606 w 855438"/>
                        <a:gd name="connsiteY578" fmla="*/ 456999 h 1395144"/>
                        <a:gd name="connsiteX579" fmla="*/ 134624 w 855438"/>
                        <a:gd name="connsiteY579" fmla="*/ 455791 h 1395144"/>
                        <a:gd name="connsiteX580" fmla="*/ 135832 w 855438"/>
                        <a:gd name="connsiteY580" fmla="*/ 447943 h 1395144"/>
                        <a:gd name="connsiteX581" fmla="*/ 139454 w 855438"/>
                        <a:gd name="connsiteY581" fmla="*/ 443717 h 1395144"/>
                        <a:gd name="connsiteX582" fmla="*/ 146698 w 855438"/>
                        <a:gd name="connsiteY582" fmla="*/ 445528 h 1395144"/>
                        <a:gd name="connsiteX583" fmla="*/ 149717 w 855438"/>
                        <a:gd name="connsiteY583" fmla="*/ 452169 h 1395144"/>
                        <a:gd name="connsiteX584" fmla="*/ 149113 w 855438"/>
                        <a:gd name="connsiteY584" fmla="*/ 457602 h 1395144"/>
                        <a:gd name="connsiteX585" fmla="*/ 152132 w 855438"/>
                        <a:gd name="connsiteY585" fmla="*/ 460017 h 1395144"/>
                        <a:gd name="connsiteX586" fmla="*/ 156358 w 855438"/>
                        <a:gd name="connsiteY586" fmla="*/ 456999 h 1395144"/>
                        <a:gd name="connsiteX587" fmla="*/ 157565 w 855438"/>
                        <a:gd name="connsiteY587" fmla="*/ 449754 h 1395144"/>
                        <a:gd name="connsiteX588" fmla="*/ 154547 w 855438"/>
                        <a:gd name="connsiteY588" fmla="*/ 446132 h 1395144"/>
                        <a:gd name="connsiteX589" fmla="*/ 150924 w 855438"/>
                        <a:gd name="connsiteY589" fmla="*/ 444925 h 1395144"/>
                        <a:gd name="connsiteX590" fmla="*/ 153943 w 855438"/>
                        <a:gd name="connsiteY590" fmla="*/ 441303 h 1395144"/>
                        <a:gd name="connsiteX591" fmla="*/ 159980 w 855438"/>
                        <a:gd name="connsiteY591" fmla="*/ 441303 h 1395144"/>
                        <a:gd name="connsiteX592" fmla="*/ 160583 w 855438"/>
                        <a:gd name="connsiteY592" fmla="*/ 434058 h 1395144"/>
                        <a:gd name="connsiteX593" fmla="*/ 159376 w 855438"/>
                        <a:gd name="connsiteY593" fmla="*/ 429832 h 1395144"/>
                        <a:gd name="connsiteX594" fmla="*/ 161791 w 855438"/>
                        <a:gd name="connsiteY594" fmla="*/ 426814 h 1395144"/>
                        <a:gd name="connsiteX595" fmla="*/ 159980 w 855438"/>
                        <a:gd name="connsiteY595" fmla="*/ 423192 h 1395144"/>
                        <a:gd name="connsiteX596" fmla="*/ 160583 w 855438"/>
                        <a:gd name="connsiteY596" fmla="*/ 419570 h 1395144"/>
                        <a:gd name="connsiteX597" fmla="*/ 166620 w 855438"/>
                        <a:gd name="connsiteY597" fmla="*/ 416551 h 1395144"/>
                        <a:gd name="connsiteX598" fmla="*/ 174468 w 855438"/>
                        <a:gd name="connsiteY598" fmla="*/ 415947 h 1395144"/>
                        <a:gd name="connsiteX599" fmla="*/ 176883 w 855438"/>
                        <a:gd name="connsiteY599" fmla="*/ 408703 h 1395144"/>
                        <a:gd name="connsiteX600" fmla="*/ 180505 w 855438"/>
                        <a:gd name="connsiteY600" fmla="*/ 405081 h 1395144"/>
                        <a:gd name="connsiteX601" fmla="*/ 179298 w 855438"/>
                        <a:gd name="connsiteY601" fmla="*/ 397233 h 1395144"/>
                        <a:gd name="connsiteX602" fmla="*/ 180505 w 855438"/>
                        <a:gd name="connsiteY602" fmla="*/ 394214 h 1395144"/>
                        <a:gd name="connsiteX603" fmla="*/ 177487 w 855438"/>
                        <a:gd name="connsiteY603" fmla="*/ 385159 h 1395144"/>
                        <a:gd name="connsiteX604" fmla="*/ 178694 w 855438"/>
                        <a:gd name="connsiteY604" fmla="*/ 374292 h 1395144"/>
                        <a:gd name="connsiteX605" fmla="*/ 179298 w 855438"/>
                        <a:gd name="connsiteY605" fmla="*/ 372481 h 1395144"/>
                        <a:gd name="connsiteX606" fmla="*/ 187146 w 855438"/>
                        <a:gd name="connsiteY606" fmla="*/ 368859 h 1395144"/>
                        <a:gd name="connsiteX607" fmla="*/ 191976 w 855438"/>
                        <a:gd name="connsiteY607" fmla="*/ 361614 h 1395144"/>
                        <a:gd name="connsiteX608" fmla="*/ 196202 w 855438"/>
                        <a:gd name="connsiteY608" fmla="*/ 363426 h 1395144"/>
                        <a:gd name="connsiteX609" fmla="*/ 196805 w 855438"/>
                        <a:gd name="connsiteY609" fmla="*/ 367651 h 1395144"/>
                        <a:gd name="connsiteX610" fmla="*/ 202842 w 855438"/>
                        <a:gd name="connsiteY610" fmla="*/ 370066 h 1395144"/>
                        <a:gd name="connsiteX611" fmla="*/ 209483 w 855438"/>
                        <a:gd name="connsiteY611" fmla="*/ 365237 h 1395144"/>
                        <a:gd name="connsiteX612" fmla="*/ 210690 w 855438"/>
                        <a:gd name="connsiteY612" fmla="*/ 360407 h 1395144"/>
                        <a:gd name="connsiteX613" fmla="*/ 214313 w 855438"/>
                        <a:gd name="connsiteY613" fmla="*/ 359200 h 1395144"/>
                        <a:gd name="connsiteX614" fmla="*/ 219142 w 855438"/>
                        <a:gd name="connsiteY614" fmla="*/ 363426 h 1395144"/>
                        <a:gd name="connsiteX615" fmla="*/ 222161 w 855438"/>
                        <a:gd name="connsiteY615" fmla="*/ 361614 h 1395144"/>
                        <a:gd name="connsiteX616" fmla="*/ 221557 w 855438"/>
                        <a:gd name="connsiteY616" fmla="*/ 355577 h 1395144"/>
                        <a:gd name="connsiteX617" fmla="*/ 223368 w 855438"/>
                        <a:gd name="connsiteY617" fmla="*/ 353766 h 1395144"/>
                        <a:gd name="connsiteX618" fmla="*/ 234838 w 855438"/>
                        <a:gd name="connsiteY618" fmla="*/ 357992 h 1395144"/>
                        <a:gd name="connsiteX619" fmla="*/ 236649 w 855438"/>
                        <a:gd name="connsiteY619" fmla="*/ 371274 h 1395144"/>
                        <a:gd name="connsiteX620" fmla="*/ 242083 w 855438"/>
                        <a:gd name="connsiteY620" fmla="*/ 370670 h 1395144"/>
                        <a:gd name="connsiteX621" fmla="*/ 242686 w 855438"/>
                        <a:gd name="connsiteY621" fmla="*/ 365237 h 1395144"/>
                        <a:gd name="connsiteX622" fmla="*/ 248723 w 855438"/>
                        <a:gd name="connsiteY622" fmla="*/ 360407 h 1395144"/>
                        <a:gd name="connsiteX623" fmla="*/ 255968 w 855438"/>
                        <a:gd name="connsiteY623" fmla="*/ 361011 h 1395144"/>
                        <a:gd name="connsiteX624" fmla="*/ 258382 w 855438"/>
                        <a:gd name="connsiteY624" fmla="*/ 354974 h 1395144"/>
                        <a:gd name="connsiteX625" fmla="*/ 263212 w 855438"/>
                        <a:gd name="connsiteY625" fmla="*/ 350748 h 1395144"/>
                        <a:gd name="connsiteX626" fmla="*/ 271664 w 855438"/>
                        <a:gd name="connsiteY626" fmla="*/ 351955 h 1395144"/>
                        <a:gd name="connsiteX627" fmla="*/ 272871 w 855438"/>
                        <a:gd name="connsiteY627" fmla="*/ 347729 h 1395144"/>
                        <a:gd name="connsiteX628" fmla="*/ 282530 w 855438"/>
                        <a:gd name="connsiteY628" fmla="*/ 351352 h 1395144"/>
                        <a:gd name="connsiteX629" fmla="*/ 284945 w 855438"/>
                        <a:gd name="connsiteY629" fmla="*/ 349540 h 1395144"/>
                        <a:gd name="connsiteX630" fmla="*/ 285549 w 855438"/>
                        <a:gd name="connsiteY630" fmla="*/ 344711 h 1395144"/>
                        <a:gd name="connsiteX631" fmla="*/ 288567 w 855438"/>
                        <a:gd name="connsiteY631" fmla="*/ 345315 h 1395144"/>
                        <a:gd name="connsiteX632" fmla="*/ 290378 w 855438"/>
                        <a:gd name="connsiteY632" fmla="*/ 342296 h 1395144"/>
                        <a:gd name="connsiteX633" fmla="*/ 288567 w 855438"/>
                        <a:gd name="connsiteY633" fmla="*/ 339881 h 1395144"/>
                        <a:gd name="connsiteX634" fmla="*/ 289171 w 855438"/>
                        <a:gd name="connsiteY634" fmla="*/ 335052 h 1395144"/>
                        <a:gd name="connsiteX635" fmla="*/ 296415 w 855438"/>
                        <a:gd name="connsiteY635" fmla="*/ 325996 h 1395144"/>
                        <a:gd name="connsiteX636" fmla="*/ 300641 w 855438"/>
                        <a:gd name="connsiteY636" fmla="*/ 326600 h 1395144"/>
                        <a:gd name="connsiteX637" fmla="*/ 304263 w 855438"/>
                        <a:gd name="connsiteY637" fmla="*/ 324789 h 1395144"/>
                        <a:gd name="connsiteX638" fmla="*/ 306074 w 855438"/>
                        <a:gd name="connsiteY638" fmla="*/ 319960 h 1395144"/>
                        <a:gd name="connsiteX639" fmla="*/ 308489 w 855438"/>
                        <a:gd name="connsiteY639" fmla="*/ 321771 h 1395144"/>
                        <a:gd name="connsiteX640" fmla="*/ 310904 w 855438"/>
                        <a:gd name="connsiteY640" fmla="*/ 326600 h 1395144"/>
                        <a:gd name="connsiteX641" fmla="*/ 314526 w 855438"/>
                        <a:gd name="connsiteY641" fmla="*/ 319960 h 1395144"/>
                        <a:gd name="connsiteX642" fmla="*/ 310904 w 855438"/>
                        <a:gd name="connsiteY642" fmla="*/ 308489 h 1395144"/>
                        <a:gd name="connsiteX643" fmla="*/ 318752 w 855438"/>
                        <a:gd name="connsiteY643" fmla="*/ 299434 h 1395144"/>
                        <a:gd name="connsiteX644" fmla="*/ 316337 w 855438"/>
                        <a:gd name="connsiteY644" fmla="*/ 295208 h 1395144"/>
                        <a:gd name="connsiteX645" fmla="*/ 316941 w 855438"/>
                        <a:gd name="connsiteY645" fmla="*/ 292189 h 1395144"/>
                        <a:gd name="connsiteX646" fmla="*/ 313923 w 855438"/>
                        <a:gd name="connsiteY646" fmla="*/ 284341 h 1395144"/>
                        <a:gd name="connsiteX647" fmla="*/ 315130 w 855438"/>
                        <a:gd name="connsiteY647" fmla="*/ 280719 h 1395144"/>
                        <a:gd name="connsiteX648" fmla="*/ 315130 w 855438"/>
                        <a:gd name="connsiteY648" fmla="*/ 275890 h 1395144"/>
                        <a:gd name="connsiteX649" fmla="*/ 320563 w 855438"/>
                        <a:gd name="connsiteY649" fmla="*/ 274078 h 1395144"/>
                        <a:gd name="connsiteX650" fmla="*/ 328411 w 855438"/>
                        <a:gd name="connsiteY650" fmla="*/ 273475 h 1395144"/>
                        <a:gd name="connsiteX651" fmla="*/ 334448 w 855438"/>
                        <a:gd name="connsiteY651" fmla="*/ 271060 h 1395144"/>
                        <a:gd name="connsiteX652" fmla="*/ 336863 w 855438"/>
                        <a:gd name="connsiteY652" fmla="*/ 266834 h 1395144"/>
                        <a:gd name="connsiteX653" fmla="*/ 342900 w 855438"/>
                        <a:gd name="connsiteY653" fmla="*/ 262608 h 1395144"/>
                        <a:gd name="connsiteX654" fmla="*/ 345315 w 855438"/>
                        <a:gd name="connsiteY654" fmla="*/ 258986 h 1395144"/>
                        <a:gd name="connsiteX655" fmla="*/ 350748 w 855438"/>
                        <a:gd name="connsiteY655" fmla="*/ 257175 h 1395144"/>
                        <a:gd name="connsiteX656" fmla="*/ 350144 w 855438"/>
                        <a:gd name="connsiteY656" fmla="*/ 245101 h 1395144"/>
                        <a:gd name="connsiteX657" fmla="*/ 345918 w 855438"/>
                        <a:gd name="connsiteY657" fmla="*/ 238460 h 1395144"/>
                        <a:gd name="connsiteX658" fmla="*/ 350144 w 855438"/>
                        <a:gd name="connsiteY658" fmla="*/ 230008 h 1395144"/>
                        <a:gd name="connsiteX659" fmla="*/ 356785 w 855438"/>
                        <a:gd name="connsiteY659" fmla="*/ 229405 h 1395144"/>
                        <a:gd name="connsiteX660" fmla="*/ 358596 w 855438"/>
                        <a:gd name="connsiteY660" fmla="*/ 228197 h 1395144"/>
                        <a:gd name="connsiteX661" fmla="*/ 363426 w 855438"/>
                        <a:gd name="connsiteY661" fmla="*/ 230008 h 1395144"/>
                        <a:gd name="connsiteX662" fmla="*/ 368859 w 855438"/>
                        <a:gd name="connsiteY662" fmla="*/ 229405 h 1395144"/>
                        <a:gd name="connsiteX663" fmla="*/ 375500 w 855438"/>
                        <a:gd name="connsiteY663" fmla="*/ 221557 h 1395144"/>
                        <a:gd name="connsiteX664" fmla="*/ 386970 w 855438"/>
                        <a:gd name="connsiteY664" fmla="*/ 223972 h 1395144"/>
                        <a:gd name="connsiteX665" fmla="*/ 389385 w 855438"/>
                        <a:gd name="connsiteY665" fmla="*/ 222160 h 1395144"/>
                        <a:gd name="connsiteX666" fmla="*/ 390592 w 855438"/>
                        <a:gd name="connsiteY666" fmla="*/ 217935 h 1395144"/>
                        <a:gd name="connsiteX667" fmla="*/ 394214 w 855438"/>
                        <a:gd name="connsiteY667" fmla="*/ 215520 h 1395144"/>
                        <a:gd name="connsiteX668" fmla="*/ 394214 w 855438"/>
                        <a:gd name="connsiteY668" fmla="*/ 211294 h 1395144"/>
                        <a:gd name="connsiteX669" fmla="*/ 391196 w 855438"/>
                        <a:gd name="connsiteY669" fmla="*/ 210690 h 1395144"/>
                        <a:gd name="connsiteX670" fmla="*/ 392403 w 855438"/>
                        <a:gd name="connsiteY670" fmla="*/ 196202 h 1395144"/>
                        <a:gd name="connsiteX671" fmla="*/ 397836 w 855438"/>
                        <a:gd name="connsiteY671" fmla="*/ 187146 h 1395144"/>
                        <a:gd name="connsiteX672" fmla="*/ 402062 w 855438"/>
                        <a:gd name="connsiteY672" fmla="*/ 183524 h 1395144"/>
                        <a:gd name="connsiteX673" fmla="*/ 401459 w 855438"/>
                        <a:gd name="connsiteY673" fmla="*/ 175072 h 1395144"/>
                        <a:gd name="connsiteX674" fmla="*/ 396025 w 855438"/>
                        <a:gd name="connsiteY674" fmla="*/ 173261 h 1395144"/>
                        <a:gd name="connsiteX675" fmla="*/ 391196 w 855438"/>
                        <a:gd name="connsiteY675" fmla="*/ 166017 h 1395144"/>
                        <a:gd name="connsiteX676" fmla="*/ 386366 w 855438"/>
                        <a:gd name="connsiteY676" fmla="*/ 167828 h 1395144"/>
                        <a:gd name="connsiteX677" fmla="*/ 384555 w 855438"/>
                        <a:gd name="connsiteY677" fmla="*/ 166017 h 1395144"/>
                        <a:gd name="connsiteX678" fmla="*/ 383348 w 855438"/>
                        <a:gd name="connsiteY678" fmla="*/ 158169 h 1395144"/>
                        <a:gd name="connsiteX679" fmla="*/ 374896 w 855438"/>
                        <a:gd name="connsiteY679" fmla="*/ 159376 h 1395144"/>
                        <a:gd name="connsiteX680" fmla="*/ 373085 w 855438"/>
                        <a:gd name="connsiteY680" fmla="*/ 162394 h 1395144"/>
                        <a:gd name="connsiteX681" fmla="*/ 367652 w 855438"/>
                        <a:gd name="connsiteY681" fmla="*/ 161187 h 1395144"/>
                        <a:gd name="connsiteX682" fmla="*/ 365841 w 855438"/>
                        <a:gd name="connsiteY682" fmla="*/ 159376 h 1395144"/>
                        <a:gd name="connsiteX683" fmla="*/ 367652 w 855438"/>
                        <a:gd name="connsiteY683" fmla="*/ 155754 h 1395144"/>
                        <a:gd name="connsiteX684" fmla="*/ 362822 w 855438"/>
                        <a:gd name="connsiteY684" fmla="*/ 155150 h 1395144"/>
                        <a:gd name="connsiteX685" fmla="*/ 356785 w 855438"/>
                        <a:gd name="connsiteY685" fmla="*/ 152132 h 1395144"/>
                        <a:gd name="connsiteX686" fmla="*/ 356785 w 855438"/>
                        <a:gd name="connsiteY686" fmla="*/ 147302 h 1395144"/>
                        <a:gd name="connsiteX687" fmla="*/ 352559 w 855438"/>
                        <a:gd name="connsiteY687" fmla="*/ 143076 h 1395144"/>
                        <a:gd name="connsiteX688" fmla="*/ 352559 w 855438"/>
                        <a:gd name="connsiteY688" fmla="*/ 135832 h 1395144"/>
                        <a:gd name="connsiteX689" fmla="*/ 349541 w 855438"/>
                        <a:gd name="connsiteY689" fmla="*/ 134021 h 1395144"/>
                        <a:gd name="connsiteX690" fmla="*/ 345918 w 855438"/>
                        <a:gd name="connsiteY690" fmla="*/ 127984 h 1395144"/>
                        <a:gd name="connsiteX691" fmla="*/ 342900 w 855438"/>
                        <a:gd name="connsiteY691" fmla="*/ 127380 h 1395144"/>
                        <a:gd name="connsiteX692" fmla="*/ 338070 w 855438"/>
                        <a:gd name="connsiteY692" fmla="*/ 131002 h 1395144"/>
                        <a:gd name="connsiteX693" fmla="*/ 327204 w 855438"/>
                        <a:gd name="connsiteY693" fmla="*/ 132813 h 1395144"/>
                        <a:gd name="connsiteX694" fmla="*/ 323582 w 855438"/>
                        <a:gd name="connsiteY694" fmla="*/ 130398 h 1395144"/>
                        <a:gd name="connsiteX695" fmla="*/ 321167 w 855438"/>
                        <a:gd name="connsiteY695" fmla="*/ 124361 h 1395144"/>
                        <a:gd name="connsiteX696" fmla="*/ 312715 w 855438"/>
                        <a:gd name="connsiteY696" fmla="*/ 123758 h 1395144"/>
                        <a:gd name="connsiteX697" fmla="*/ 310904 w 855438"/>
                        <a:gd name="connsiteY697" fmla="*/ 120739 h 1395144"/>
                        <a:gd name="connsiteX698" fmla="*/ 307282 w 855438"/>
                        <a:gd name="connsiteY698" fmla="*/ 120739 h 1395144"/>
                        <a:gd name="connsiteX699" fmla="*/ 302452 w 855438"/>
                        <a:gd name="connsiteY699" fmla="*/ 127984 h 1395144"/>
                        <a:gd name="connsiteX700" fmla="*/ 299434 w 855438"/>
                        <a:gd name="connsiteY700" fmla="*/ 129795 h 1395144"/>
                        <a:gd name="connsiteX701" fmla="*/ 291586 w 855438"/>
                        <a:gd name="connsiteY701" fmla="*/ 127984 h 1395144"/>
                        <a:gd name="connsiteX702" fmla="*/ 290378 w 855438"/>
                        <a:gd name="connsiteY702" fmla="*/ 134624 h 1395144"/>
                        <a:gd name="connsiteX703" fmla="*/ 286756 w 855438"/>
                        <a:gd name="connsiteY703" fmla="*/ 137039 h 1395144"/>
                        <a:gd name="connsiteX704" fmla="*/ 283738 w 855438"/>
                        <a:gd name="connsiteY704" fmla="*/ 136435 h 1395144"/>
                        <a:gd name="connsiteX705" fmla="*/ 281323 w 855438"/>
                        <a:gd name="connsiteY705" fmla="*/ 132813 h 1395144"/>
                        <a:gd name="connsiteX706" fmla="*/ 280719 w 855438"/>
                        <a:gd name="connsiteY706" fmla="*/ 123154 h 1395144"/>
                        <a:gd name="connsiteX707" fmla="*/ 275890 w 855438"/>
                        <a:gd name="connsiteY707" fmla="*/ 123154 h 1395144"/>
                        <a:gd name="connsiteX708" fmla="*/ 274079 w 855438"/>
                        <a:gd name="connsiteY708" fmla="*/ 115306 h 1395144"/>
                        <a:gd name="connsiteX709" fmla="*/ 280719 w 855438"/>
                        <a:gd name="connsiteY709" fmla="*/ 112891 h 1395144"/>
                        <a:gd name="connsiteX710" fmla="*/ 283134 w 855438"/>
                        <a:gd name="connsiteY710" fmla="*/ 99006 h 1395144"/>
                        <a:gd name="connsiteX711" fmla="*/ 289171 w 855438"/>
                        <a:gd name="connsiteY711" fmla="*/ 99006 h 1395144"/>
                        <a:gd name="connsiteX712" fmla="*/ 290378 w 855438"/>
                        <a:gd name="connsiteY712" fmla="*/ 94177 h 1395144"/>
                        <a:gd name="connsiteX713" fmla="*/ 295812 w 855438"/>
                        <a:gd name="connsiteY713" fmla="*/ 91762 h 1395144"/>
                        <a:gd name="connsiteX714" fmla="*/ 298226 w 855438"/>
                        <a:gd name="connsiteY714" fmla="*/ 85725 h 1395144"/>
                        <a:gd name="connsiteX715" fmla="*/ 295208 w 855438"/>
                        <a:gd name="connsiteY715" fmla="*/ 81499 h 1395144"/>
                        <a:gd name="connsiteX716" fmla="*/ 294604 w 855438"/>
                        <a:gd name="connsiteY716" fmla="*/ 77273 h 1395144"/>
                        <a:gd name="connsiteX717" fmla="*/ 289775 w 855438"/>
                        <a:gd name="connsiteY717" fmla="*/ 74858 h 1395144"/>
                        <a:gd name="connsiteX718" fmla="*/ 288567 w 855438"/>
                        <a:gd name="connsiteY718" fmla="*/ 72444 h 1395144"/>
                        <a:gd name="connsiteX719" fmla="*/ 289171 w 855438"/>
                        <a:gd name="connsiteY719" fmla="*/ 67010 h 1395144"/>
                        <a:gd name="connsiteX720" fmla="*/ 285549 w 855438"/>
                        <a:gd name="connsiteY720" fmla="*/ 59766 h 1395144"/>
                        <a:gd name="connsiteX721" fmla="*/ 282530 w 855438"/>
                        <a:gd name="connsiteY721" fmla="*/ 59766 h 1395144"/>
                        <a:gd name="connsiteX722" fmla="*/ 280115 w 855438"/>
                        <a:gd name="connsiteY722" fmla="*/ 55540 h 1395144"/>
                        <a:gd name="connsiteX723" fmla="*/ 283738 w 855438"/>
                        <a:gd name="connsiteY723" fmla="*/ 51314 h 1395144"/>
                        <a:gd name="connsiteX724" fmla="*/ 280719 w 855438"/>
                        <a:gd name="connsiteY724" fmla="*/ 48899 h 1395144"/>
                        <a:gd name="connsiteX725" fmla="*/ 281926 w 855438"/>
                        <a:gd name="connsiteY725" fmla="*/ 44673 h 1395144"/>
                        <a:gd name="connsiteX726" fmla="*/ 286756 w 855438"/>
                        <a:gd name="connsiteY726" fmla="*/ 43466 h 1395144"/>
                        <a:gd name="connsiteX727" fmla="*/ 293397 w 855438"/>
                        <a:gd name="connsiteY727" fmla="*/ 39240 h 1395144"/>
                        <a:gd name="connsiteX728" fmla="*/ 297019 w 855438"/>
                        <a:gd name="connsiteY728" fmla="*/ 43466 h 1395144"/>
                        <a:gd name="connsiteX729" fmla="*/ 297623 w 855438"/>
                        <a:gd name="connsiteY729" fmla="*/ 47692 h 1395144"/>
                        <a:gd name="connsiteX730" fmla="*/ 300641 w 855438"/>
                        <a:gd name="connsiteY730" fmla="*/ 48296 h 1395144"/>
                        <a:gd name="connsiteX731" fmla="*/ 301849 w 855438"/>
                        <a:gd name="connsiteY731" fmla="*/ 53729 h 1395144"/>
                        <a:gd name="connsiteX732" fmla="*/ 305471 w 855438"/>
                        <a:gd name="connsiteY732" fmla="*/ 54333 h 1395144"/>
                        <a:gd name="connsiteX733" fmla="*/ 306678 w 855438"/>
                        <a:gd name="connsiteY733" fmla="*/ 58559 h 1395144"/>
                        <a:gd name="connsiteX734" fmla="*/ 316337 w 855438"/>
                        <a:gd name="connsiteY734" fmla="*/ 64596 h 1395144"/>
                        <a:gd name="connsiteX735" fmla="*/ 324185 w 855438"/>
                        <a:gd name="connsiteY735" fmla="*/ 65803 h 1395144"/>
                        <a:gd name="connsiteX736" fmla="*/ 328411 w 855438"/>
                        <a:gd name="connsiteY736" fmla="*/ 62784 h 1395144"/>
                        <a:gd name="connsiteX737" fmla="*/ 332637 w 855438"/>
                        <a:gd name="connsiteY737" fmla="*/ 62181 h 1395144"/>
                        <a:gd name="connsiteX738" fmla="*/ 334448 w 855438"/>
                        <a:gd name="connsiteY738" fmla="*/ 59766 h 1395144"/>
                        <a:gd name="connsiteX739" fmla="*/ 341089 w 855438"/>
                        <a:gd name="connsiteY739" fmla="*/ 57955 h 1395144"/>
                        <a:gd name="connsiteX740" fmla="*/ 345918 w 855438"/>
                        <a:gd name="connsiteY740" fmla="*/ 51314 h 1395144"/>
                        <a:gd name="connsiteX741" fmla="*/ 352559 w 855438"/>
                        <a:gd name="connsiteY741" fmla="*/ 55540 h 1395144"/>
                        <a:gd name="connsiteX742" fmla="*/ 362822 w 855438"/>
                        <a:gd name="connsiteY742" fmla="*/ 53729 h 1395144"/>
                        <a:gd name="connsiteX743" fmla="*/ 370066 w 855438"/>
                        <a:gd name="connsiteY743" fmla="*/ 57955 h 1395144"/>
                        <a:gd name="connsiteX744" fmla="*/ 372481 w 855438"/>
                        <a:gd name="connsiteY744" fmla="*/ 63388 h 1395144"/>
                        <a:gd name="connsiteX745" fmla="*/ 379122 w 855438"/>
                        <a:gd name="connsiteY745" fmla="*/ 63992 h 1395144"/>
                        <a:gd name="connsiteX746" fmla="*/ 386970 w 855438"/>
                        <a:gd name="connsiteY746" fmla="*/ 62784 h 1395144"/>
                        <a:gd name="connsiteX747" fmla="*/ 390592 w 855438"/>
                        <a:gd name="connsiteY747" fmla="*/ 63388 h 1395144"/>
                        <a:gd name="connsiteX748" fmla="*/ 397836 w 855438"/>
                        <a:gd name="connsiteY748" fmla="*/ 62181 h 1395144"/>
                        <a:gd name="connsiteX749" fmla="*/ 398440 w 855438"/>
                        <a:gd name="connsiteY749" fmla="*/ 59162 h 1395144"/>
                        <a:gd name="connsiteX750" fmla="*/ 405081 w 855438"/>
                        <a:gd name="connsiteY750" fmla="*/ 55540 h 1395144"/>
                        <a:gd name="connsiteX751" fmla="*/ 403873 w 855438"/>
                        <a:gd name="connsiteY751" fmla="*/ 60370 h 1395144"/>
                        <a:gd name="connsiteX752" fmla="*/ 410514 w 855438"/>
                        <a:gd name="connsiteY752" fmla="*/ 65803 h 1395144"/>
                        <a:gd name="connsiteX753" fmla="*/ 415344 w 855438"/>
                        <a:gd name="connsiteY753" fmla="*/ 62784 h 1395144"/>
                        <a:gd name="connsiteX754" fmla="*/ 424399 w 855438"/>
                        <a:gd name="connsiteY754" fmla="*/ 65803 h 1395144"/>
                        <a:gd name="connsiteX755" fmla="*/ 434662 w 855438"/>
                        <a:gd name="connsiteY755" fmla="*/ 67010 h 1395144"/>
                        <a:gd name="connsiteX756" fmla="*/ 438888 w 855438"/>
                        <a:gd name="connsiteY756" fmla="*/ 65199 h 1395144"/>
                        <a:gd name="connsiteX757" fmla="*/ 443114 w 855438"/>
                        <a:gd name="connsiteY757" fmla="*/ 67614 h 1395144"/>
                        <a:gd name="connsiteX758" fmla="*/ 455791 w 855438"/>
                        <a:gd name="connsiteY758" fmla="*/ 65199 h 1395144"/>
                        <a:gd name="connsiteX759" fmla="*/ 458206 w 855438"/>
                        <a:gd name="connsiteY759" fmla="*/ 65199 h 1395144"/>
                        <a:gd name="connsiteX760" fmla="*/ 463036 w 855438"/>
                        <a:gd name="connsiteY760" fmla="*/ 70633 h 1395144"/>
                        <a:gd name="connsiteX761" fmla="*/ 469073 w 855438"/>
                        <a:gd name="connsiteY761" fmla="*/ 71236 h 1395144"/>
                        <a:gd name="connsiteX762" fmla="*/ 475110 w 855438"/>
                        <a:gd name="connsiteY762" fmla="*/ 68821 h 1395144"/>
                        <a:gd name="connsiteX763" fmla="*/ 473902 w 855438"/>
                        <a:gd name="connsiteY763" fmla="*/ 65199 h 1395144"/>
                        <a:gd name="connsiteX764" fmla="*/ 475713 w 855438"/>
                        <a:gd name="connsiteY764" fmla="*/ 61577 h 1395144"/>
                        <a:gd name="connsiteX765" fmla="*/ 483562 w 855438"/>
                        <a:gd name="connsiteY765" fmla="*/ 62784 h 1395144"/>
                        <a:gd name="connsiteX766" fmla="*/ 487787 w 855438"/>
                        <a:gd name="connsiteY766" fmla="*/ 59766 h 1395144"/>
                        <a:gd name="connsiteX767" fmla="*/ 492617 w 855438"/>
                        <a:gd name="connsiteY767" fmla="*/ 59162 h 1395144"/>
                        <a:gd name="connsiteX768" fmla="*/ 495032 w 855438"/>
                        <a:gd name="connsiteY768" fmla="*/ 54936 h 1395144"/>
                        <a:gd name="connsiteX769" fmla="*/ 499257 w 855438"/>
                        <a:gd name="connsiteY769" fmla="*/ 51918 h 1395144"/>
                        <a:gd name="connsiteX770" fmla="*/ 496239 w 855438"/>
                        <a:gd name="connsiteY770" fmla="*/ 47692 h 1395144"/>
                        <a:gd name="connsiteX771" fmla="*/ 498050 w 855438"/>
                        <a:gd name="connsiteY771" fmla="*/ 44070 h 1395144"/>
                        <a:gd name="connsiteX772" fmla="*/ 503483 w 855438"/>
                        <a:gd name="connsiteY772" fmla="*/ 42259 h 1395144"/>
                        <a:gd name="connsiteX773" fmla="*/ 507709 w 855438"/>
                        <a:gd name="connsiteY773" fmla="*/ 39844 h 1395144"/>
                        <a:gd name="connsiteX774" fmla="*/ 517368 w 855438"/>
                        <a:gd name="connsiteY774" fmla="*/ 40448 h 1395144"/>
                        <a:gd name="connsiteX775" fmla="*/ 518576 w 855438"/>
                        <a:gd name="connsiteY775" fmla="*/ 36825 h 1395144"/>
                        <a:gd name="connsiteX776" fmla="*/ 522802 w 855438"/>
                        <a:gd name="connsiteY776" fmla="*/ 36222 h 1395144"/>
                        <a:gd name="connsiteX777" fmla="*/ 527028 w 855438"/>
                        <a:gd name="connsiteY777" fmla="*/ 31392 h 1395144"/>
                        <a:gd name="connsiteX778" fmla="*/ 529442 w 855438"/>
                        <a:gd name="connsiteY778" fmla="*/ 30788 h 1395144"/>
                        <a:gd name="connsiteX779" fmla="*/ 531857 w 855438"/>
                        <a:gd name="connsiteY779" fmla="*/ 30788 h 1395144"/>
                        <a:gd name="connsiteX780" fmla="*/ 537894 w 855438"/>
                        <a:gd name="connsiteY780" fmla="*/ 34411 h 1395144"/>
                        <a:gd name="connsiteX781" fmla="*/ 540913 w 855438"/>
                        <a:gd name="connsiteY781" fmla="*/ 39240 h 1395144"/>
                        <a:gd name="connsiteX782" fmla="*/ 544535 w 855438"/>
                        <a:gd name="connsiteY782" fmla="*/ 42862 h 1395144"/>
                        <a:gd name="connsiteX783" fmla="*/ 553590 w 855438"/>
                        <a:gd name="connsiteY783" fmla="*/ 47088 h 1395144"/>
                        <a:gd name="connsiteX784" fmla="*/ 556609 w 855438"/>
                        <a:gd name="connsiteY784" fmla="*/ 50710 h 1395144"/>
                        <a:gd name="connsiteX785" fmla="*/ 559627 w 855438"/>
                        <a:gd name="connsiteY785" fmla="*/ 51314 h 1395144"/>
                        <a:gd name="connsiteX786" fmla="*/ 565664 w 855438"/>
                        <a:gd name="connsiteY786" fmla="*/ 50107 h 1395144"/>
                        <a:gd name="connsiteX787" fmla="*/ 576531 w 855438"/>
                        <a:gd name="connsiteY787" fmla="*/ 48899 h 1395144"/>
                        <a:gd name="connsiteX788" fmla="*/ 581964 w 855438"/>
                        <a:gd name="connsiteY788" fmla="*/ 50710 h 1395144"/>
                        <a:gd name="connsiteX789" fmla="*/ 586794 w 855438"/>
                        <a:gd name="connsiteY789" fmla="*/ 50107 h 1395144"/>
                        <a:gd name="connsiteX790" fmla="*/ 595246 w 855438"/>
                        <a:gd name="connsiteY790" fmla="*/ 47692 h 1395144"/>
                        <a:gd name="connsiteX791" fmla="*/ 598868 w 855438"/>
                        <a:gd name="connsiteY791" fmla="*/ 42862 h 1395144"/>
                        <a:gd name="connsiteX792" fmla="*/ 607923 w 855438"/>
                        <a:gd name="connsiteY792" fmla="*/ 40448 h 1395144"/>
                        <a:gd name="connsiteX793" fmla="*/ 612753 w 855438"/>
                        <a:gd name="connsiteY793" fmla="*/ 31392 h 1395144"/>
                        <a:gd name="connsiteX794" fmla="*/ 613356 w 855438"/>
                        <a:gd name="connsiteY794" fmla="*/ 24751 h 1395144"/>
                        <a:gd name="connsiteX795" fmla="*/ 626034 w 855438"/>
                        <a:gd name="connsiteY795" fmla="*/ 17507 h 1395144"/>
                        <a:gd name="connsiteX796" fmla="*/ 626034 w 855438"/>
                        <a:gd name="connsiteY796" fmla="*/ 12074 h 1395144"/>
                        <a:gd name="connsiteX797" fmla="*/ 629656 w 855438"/>
                        <a:gd name="connsiteY797" fmla="*/ 5433 h 1395144"/>
                        <a:gd name="connsiteX798" fmla="*/ 635693 w 855438"/>
                        <a:gd name="connsiteY798" fmla="*/ 0 h 1395144"/>
                        <a:gd name="connsiteX799" fmla="*/ 640523 w 855438"/>
                        <a:gd name="connsiteY799" fmla="*/ 604 h 1395144"/>
                        <a:gd name="connsiteX800" fmla="*/ 648371 w 855438"/>
                        <a:gd name="connsiteY800" fmla="*/ 0 h 1395144"/>
                        <a:gd name="connsiteX801" fmla="*/ 651389 w 855438"/>
                        <a:gd name="connsiteY801" fmla="*/ 4226 h 1395144"/>
                        <a:gd name="connsiteX802" fmla="*/ 656823 w 855438"/>
                        <a:gd name="connsiteY802" fmla="*/ 3622 h 1395144"/>
                        <a:gd name="connsiteX803" fmla="*/ 658634 w 855438"/>
                        <a:gd name="connsiteY803" fmla="*/ 10263 h 1395144"/>
                        <a:gd name="connsiteX804" fmla="*/ 661652 w 855438"/>
                        <a:gd name="connsiteY804" fmla="*/ 13281 h 1395144"/>
                        <a:gd name="connsiteX805" fmla="*/ 667689 w 855438"/>
                        <a:gd name="connsiteY805" fmla="*/ 13885 h 1395144"/>
                        <a:gd name="connsiteX806" fmla="*/ 674330 w 855438"/>
                        <a:gd name="connsiteY806" fmla="*/ 16903 h 1395144"/>
                        <a:gd name="connsiteX807" fmla="*/ 673726 w 855438"/>
                        <a:gd name="connsiteY807" fmla="*/ 22337 h 1395144"/>
                        <a:gd name="connsiteX808" fmla="*/ 674934 w 855438"/>
                        <a:gd name="connsiteY808" fmla="*/ 30185 h 1395144"/>
                        <a:gd name="connsiteX809" fmla="*/ 680367 w 855438"/>
                        <a:gd name="connsiteY809" fmla="*/ 37429 h 1395144"/>
                        <a:gd name="connsiteX810" fmla="*/ 679763 w 855438"/>
                        <a:gd name="connsiteY810" fmla="*/ 41655 h 1395144"/>
                        <a:gd name="connsiteX811" fmla="*/ 682178 w 855438"/>
                        <a:gd name="connsiteY811" fmla="*/ 47088 h 1395144"/>
                        <a:gd name="connsiteX812" fmla="*/ 686404 w 855438"/>
                        <a:gd name="connsiteY812" fmla="*/ 47692 h 1395144"/>
                        <a:gd name="connsiteX813" fmla="*/ 688819 w 855438"/>
                        <a:gd name="connsiteY813" fmla="*/ 53729 h 1395144"/>
                        <a:gd name="connsiteX814" fmla="*/ 693045 w 855438"/>
                        <a:gd name="connsiteY814" fmla="*/ 55540 h 1395144"/>
                        <a:gd name="connsiteX815" fmla="*/ 704515 w 855438"/>
                        <a:gd name="connsiteY815" fmla="*/ 57955 h 1395144"/>
                        <a:gd name="connsiteX816" fmla="*/ 704515 w 855438"/>
                        <a:gd name="connsiteY816" fmla="*/ 61577 h 1395144"/>
                        <a:gd name="connsiteX817" fmla="*/ 707533 w 855438"/>
                        <a:gd name="connsiteY817" fmla="*/ 63388 h 1395144"/>
                        <a:gd name="connsiteX818" fmla="*/ 712363 w 855438"/>
                        <a:gd name="connsiteY818" fmla="*/ 63388 h 1395144"/>
                        <a:gd name="connsiteX819" fmla="*/ 712363 w 855438"/>
                        <a:gd name="connsiteY819" fmla="*/ 65803 h 1395144"/>
                        <a:gd name="connsiteX820" fmla="*/ 715381 w 855438"/>
                        <a:gd name="connsiteY820" fmla="*/ 70029 h 1395144"/>
                        <a:gd name="connsiteX821" fmla="*/ 715985 w 855438"/>
                        <a:gd name="connsiteY821" fmla="*/ 74255 h 1395144"/>
                        <a:gd name="connsiteX822" fmla="*/ 719607 w 855438"/>
                        <a:gd name="connsiteY822" fmla="*/ 77877 h 1395144"/>
                        <a:gd name="connsiteX823" fmla="*/ 720211 w 855438"/>
                        <a:gd name="connsiteY823" fmla="*/ 89347 h 1395144"/>
                        <a:gd name="connsiteX824" fmla="*/ 716588 w 855438"/>
                        <a:gd name="connsiteY824" fmla="*/ 94177 h 1395144"/>
                        <a:gd name="connsiteX825" fmla="*/ 723833 w 855438"/>
                        <a:gd name="connsiteY825" fmla="*/ 102025 h 1395144"/>
                        <a:gd name="connsiteX826" fmla="*/ 723229 w 855438"/>
                        <a:gd name="connsiteY826" fmla="*/ 106854 h 1395144"/>
                        <a:gd name="connsiteX827" fmla="*/ 726851 w 855438"/>
                        <a:gd name="connsiteY827" fmla="*/ 108062 h 1395144"/>
                        <a:gd name="connsiteX828" fmla="*/ 728662 w 855438"/>
                        <a:gd name="connsiteY828" fmla="*/ 112891 h 1395144"/>
                        <a:gd name="connsiteX829" fmla="*/ 735303 w 855438"/>
                        <a:gd name="connsiteY829" fmla="*/ 116513 h 1395144"/>
                        <a:gd name="connsiteX830" fmla="*/ 738322 w 855438"/>
                        <a:gd name="connsiteY830" fmla="*/ 115910 h 1395144"/>
                        <a:gd name="connsiteX831" fmla="*/ 761866 w 855438"/>
                        <a:gd name="connsiteY831" fmla="*/ 121343 h 1395144"/>
                        <a:gd name="connsiteX832" fmla="*/ 760658 w 855438"/>
                        <a:gd name="connsiteY832" fmla="*/ 114099 h 1395144"/>
                        <a:gd name="connsiteX833" fmla="*/ 762470 w 855438"/>
                        <a:gd name="connsiteY833" fmla="*/ 107458 h 1395144"/>
                        <a:gd name="connsiteX834" fmla="*/ 770318 w 855438"/>
                        <a:gd name="connsiteY834" fmla="*/ 105647 h 1395144"/>
                        <a:gd name="connsiteX835" fmla="*/ 775751 w 855438"/>
                        <a:gd name="connsiteY835" fmla="*/ 108062 h 1395144"/>
                        <a:gd name="connsiteX836" fmla="*/ 779373 w 855438"/>
                        <a:gd name="connsiteY836" fmla="*/ 112891 h 1395144"/>
                        <a:gd name="connsiteX837" fmla="*/ 780581 w 855438"/>
                        <a:gd name="connsiteY837" fmla="*/ 120739 h 1395144"/>
                        <a:gd name="connsiteX838" fmla="*/ 779977 w 855438"/>
                        <a:gd name="connsiteY838" fmla="*/ 125569 h 1395144"/>
                        <a:gd name="connsiteX839" fmla="*/ 776958 w 855438"/>
                        <a:gd name="connsiteY839" fmla="*/ 135228 h 1395144"/>
                        <a:gd name="connsiteX840" fmla="*/ 774544 w 855438"/>
                        <a:gd name="connsiteY840" fmla="*/ 137039 h 1395144"/>
                        <a:gd name="connsiteX841" fmla="*/ 769110 w 855438"/>
                        <a:gd name="connsiteY841" fmla="*/ 147302 h 1395144"/>
                        <a:gd name="connsiteX842" fmla="*/ 770921 w 855438"/>
                        <a:gd name="connsiteY842" fmla="*/ 151528 h 1395144"/>
                        <a:gd name="connsiteX843" fmla="*/ 768507 w 855438"/>
                        <a:gd name="connsiteY843" fmla="*/ 159376 h 1395144"/>
                        <a:gd name="connsiteX844" fmla="*/ 768507 w 855438"/>
                        <a:gd name="connsiteY844" fmla="*/ 163602 h 1395144"/>
                        <a:gd name="connsiteX845" fmla="*/ 771525 w 855438"/>
                        <a:gd name="connsiteY845" fmla="*/ 166620 h 1395144"/>
                        <a:gd name="connsiteX846" fmla="*/ 776355 w 855438"/>
                        <a:gd name="connsiteY846" fmla="*/ 168431 h 1395144"/>
                        <a:gd name="connsiteX847" fmla="*/ 779373 w 855438"/>
                        <a:gd name="connsiteY847" fmla="*/ 162998 h 1395144"/>
                        <a:gd name="connsiteX848" fmla="*/ 784203 w 855438"/>
                        <a:gd name="connsiteY848" fmla="*/ 163602 h 1395144"/>
                        <a:gd name="connsiteX849" fmla="*/ 785410 w 855438"/>
                        <a:gd name="connsiteY849" fmla="*/ 168431 h 1395144"/>
                        <a:gd name="connsiteX850" fmla="*/ 789636 w 855438"/>
                        <a:gd name="connsiteY850" fmla="*/ 173261 h 1395144"/>
                        <a:gd name="connsiteX851" fmla="*/ 787825 w 855438"/>
                        <a:gd name="connsiteY851" fmla="*/ 178091 h 1395144"/>
                        <a:gd name="connsiteX852" fmla="*/ 788429 w 855438"/>
                        <a:gd name="connsiteY852" fmla="*/ 181713 h 1395144"/>
                        <a:gd name="connsiteX853" fmla="*/ 785410 w 855438"/>
                        <a:gd name="connsiteY853" fmla="*/ 193183 h 1395144"/>
                        <a:gd name="connsiteX854" fmla="*/ 786618 w 855438"/>
                        <a:gd name="connsiteY854" fmla="*/ 203446 h 1395144"/>
                        <a:gd name="connsiteX855" fmla="*/ 784203 w 855438"/>
                        <a:gd name="connsiteY855" fmla="*/ 205861 h 1395144"/>
                        <a:gd name="connsiteX856" fmla="*/ 781184 w 855438"/>
                        <a:gd name="connsiteY856" fmla="*/ 213105 h 1395144"/>
                        <a:gd name="connsiteX857" fmla="*/ 782392 w 855438"/>
                        <a:gd name="connsiteY857" fmla="*/ 216727 h 1395144"/>
                        <a:gd name="connsiteX858" fmla="*/ 789032 w 855438"/>
                        <a:gd name="connsiteY858" fmla="*/ 223368 h 1395144"/>
                        <a:gd name="connsiteX859" fmla="*/ 793258 w 855438"/>
                        <a:gd name="connsiteY859" fmla="*/ 222764 h 1395144"/>
                        <a:gd name="connsiteX860" fmla="*/ 798692 w 855438"/>
                        <a:gd name="connsiteY860" fmla="*/ 228197 h 1395144"/>
                        <a:gd name="connsiteX861" fmla="*/ 801106 w 855438"/>
                        <a:gd name="connsiteY861" fmla="*/ 228197 h 1395144"/>
                        <a:gd name="connsiteX862" fmla="*/ 802314 w 855438"/>
                        <a:gd name="connsiteY862" fmla="*/ 233027 h 1395144"/>
                        <a:gd name="connsiteX863" fmla="*/ 801106 w 855438"/>
                        <a:gd name="connsiteY863" fmla="*/ 240875 h 1395144"/>
                        <a:gd name="connsiteX864" fmla="*/ 804729 w 855438"/>
                        <a:gd name="connsiteY864" fmla="*/ 249930 h 1395144"/>
                        <a:gd name="connsiteX865" fmla="*/ 805936 w 855438"/>
                        <a:gd name="connsiteY865" fmla="*/ 255364 h 1395144"/>
                        <a:gd name="connsiteX866" fmla="*/ 809558 w 855438"/>
                        <a:gd name="connsiteY866" fmla="*/ 254156 h 1395144"/>
                        <a:gd name="connsiteX867" fmla="*/ 810162 w 855438"/>
                        <a:gd name="connsiteY867" fmla="*/ 248723 h 1395144"/>
                        <a:gd name="connsiteX868" fmla="*/ 811973 w 855438"/>
                        <a:gd name="connsiteY868" fmla="*/ 242686 h 1395144"/>
                        <a:gd name="connsiteX869" fmla="*/ 816199 w 855438"/>
                        <a:gd name="connsiteY869" fmla="*/ 243893 h 1395144"/>
                        <a:gd name="connsiteX870" fmla="*/ 815595 w 855438"/>
                        <a:gd name="connsiteY870" fmla="*/ 246308 h 1395144"/>
                        <a:gd name="connsiteX871" fmla="*/ 819821 w 855438"/>
                        <a:gd name="connsiteY871" fmla="*/ 252949 h 1395144"/>
                        <a:gd name="connsiteX872" fmla="*/ 824047 w 855438"/>
                        <a:gd name="connsiteY872" fmla="*/ 251742 h 1395144"/>
                        <a:gd name="connsiteX873" fmla="*/ 827065 w 855438"/>
                        <a:gd name="connsiteY873" fmla="*/ 254156 h 1395144"/>
                        <a:gd name="connsiteX874" fmla="*/ 830687 w 855438"/>
                        <a:gd name="connsiteY874" fmla="*/ 252345 h 1395144"/>
                        <a:gd name="connsiteX875" fmla="*/ 832498 w 855438"/>
                        <a:gd name="connsiteY875" fmla="*/ 255967 h 1395144"/>
                        <a:gd name="connsiteX876" fmla="*/ 838535 w 855438"/>
                        <a:gd name="connsiteY876" fmla="*/ 254760 h 1395144"/>
                        <a:gd name="connsiteX877" fmla="*/ 843365 w 855438"/>
                        <a:gd name="connsiteY877" fmla="*/ 252345 h 1395144"/>
                        <a:gd name="connsiteX878" fmla="*/ 851817 w 855438"/>
                        <a:gd name="connsiteY878" fmla="*/ 252949 h 1395144"/>
                        <a:gd name="connsiteX879" fmla="*/ 853024 w 855438"/>
                        <a:gd name="connsiteY879" fmla="*/ 258382 h 1395144"/>
                        <a:gd name="connsiteX880" fmla="*/ 855439 w 855438"/>
                        <a:gd name="connsiteY880" fmla="*/ 261401 h 1395144"/>
                        <a:gd name="connsiteX881" fmla="*/ 853024 w 855438"/>
                        <a:gd name="connsiteY881" fmla="*/ 270456 h 1395144"/>
                        <a:gd name="connsiteX882" fmla="*/ 853024 w 855438"/>
                        <a:gd name="connsiteY882" fmla="*/ 275890 h 1395144"/>
                        <a:gd name="connsiteX883" fmla="*/ 848798 w 855438"/>
                        <a:gd name="connsiteY883" fmla="*/ 278908 h 1395144"/>
                        <a:gd name="connsiteX884" fmla="*/ 843365 w 855438"/>
                        <a:gd name="connsiteY884" fmla="*/ 278908 h 1395144"/>
                        <a:gd name="connsiteX885" fmla="*/ 841554 w 855438"/>
                        <a:gd name="connsiteY885" fmla="*/ 281323 h 1395144"/>
                        <a:gd name="connsiteX886" fmla="*/ 840950 w 855438"/>
                        <a:gd name="connsiteY886" fmla="*/ 288567 h 1395144"/>
                        <a:gd name="connsiteX887" fmla="*/ 839139 w 855438"/>
                        <a:gd name="connsiteY887" fmla="*/ 292189 h 1395144"/>
                        <a:gd name="connsiteX888" fmla="*/ 834913 w 855438"/>
                        <a:gd name="connsiteY888" fmla="*/ 295208 h 1395144"/>
                        <a:gd name="connsiteX889" fmla="*/ 834309 w 855438"/>
                        <a:gd name="connsiteY889" fmla="*/ 300641 h 1395144"/>
                        <a:gd name="connsiteX890" fmla="*/ 828876 w 855438"/>
                        <a:gd name="connsiteY890" fmla="*/ 300038 h 1395144"/>
                        <a:gd name="connsiteX891" fmla="*/ 821632 w 855438"/>
                        <a:gd name="connsiteY891" fmla="*/ 306678 h 1395144"/>
                        <a:gd name="connsiteX892" fmla="*/ 822839 w 855438"/>
                        <a:gd name="connsiteY892" fmla="*/ 316941 h 1395144"/>
                        <a:gd name="connsiteX893" fmla="*/ 819217 w 855438"/>
                        <a:gd name="connsiteY893" fmla="*/ 322374 h 1395144"/>
                        <a:gd name="connsiteX894" fmla="*/ 815595 w 855438"/>
                        <a:gd name="connsiteY894" fmla="*/ 322374 h 1395144"/>
                        <a:gd name="connsiteX895" fmla="*/ 812576 w 855438"/>
                        <a:gd name="connsiteY895" fmla="*/ 325996 h 1395144"/>
                        <a:gd name="connsiteX896" fmla="*/ 805936 w 855438"/>
                        <a:gd name="connsiteY896" fmla="*/ 329015 h 1395144"/>
                        <a:gd name="connsiteX897" fmla="*/ 792051 w 855438"/>
                        <a:gd name="connsiteY897" fmla="*/ 329015 h 1395144"/>
                        <a:gd name="connsiteX898" fmla="*/ 785410 w 855438"/>
                        <a:gd name="connsiteY898" fmla="*/ 338070 h 1395144"/>
                        <a:gd name="connsiteX899" fmla="*/ 779373 w 855438"/>
                        <a:gd name="connsiteY899" fmla="*/ 339881 h 1395144"/>
                        <a:gd name="connsiteX900" fmla="*/ 776355 w 855438"/>
                        <a:gd name="connsiteY900" fmla="*/ 343503 h 1395144"/>
                        <a:gd name="connsiteX901" fmla="*/ 775147 w 855438"/>
                        <a:gd name="connsiteY901" fmla="*/ 350144 h 1395144"/>
                        <a:gd name="connsiteX902" fmla="*/ 775751 w 855438"/>
                        <a:gd name="connsiteY902" fmla="*/ 354370 h 139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Lst>
                      <a:rect l="l" t="t" r="r" b="b"/>
                      <a:pathLst>
                        <a:path w="855438" h="1395144">
                          <a:moveTo>
                            <a:pt x="775751" y="354370"/>
                          </a:moveTo>
                          <a:lnTo>
                            <a:pt x="770318" y="354974"/>
                          </a:lnTo>
                          <a:lnTo>
                            <a:pt x="770318" y="358596"/>
                          </a:lnTo>
                          <a:lnTo>
                            <a:pt x="778166" y="362822"/>
                          </a:lnTo>
                          <a:lnTo>
                            <a:pt x="779977" y="365237"/>
                          </a:lnTo>
                          <a:lnTo>
                            <a:pt x="783599" y="367048"/>
                          </a:lnTo>
                          <a:lnTo>
                            <a:pt x="783599" y="374292"/>
                          </a:lnTo>
                          <a:lnTo>
                            <a:pt x="778166" y="380329"/>
                          </a:lnTo>
                          <a:lnTo>
                            <a:pt x="775751" y="388177"/>
                          </a:lnTo>
                          <a:lnTo>
                            <a:pt x="768507" y="391196"/>
                          </a:lnTo>
                          <a:lnTo>
                            <a:pt x="757640" y="390592"/>
                          </a:lnTo>
                          <a:lnTo>
                            <a:pt x="754018" y="394818"/>
                          </a:lnTo>
                          <a:lnTo>
                            <a:pt x="746773" y="394214"/>
                          </a:lnTo>
                          <a:lnTo>
                            <a:pt x="743151" y="397836"/>
                          </a:lnTo>
                          <a:lnTo>
                            <a:pt x="738925" y="400251"/>
                          </a:lnTo>
                          <a:lnTo>
                            <a:pt x="738322" y="404477"/>
                          </a:lnTo>
                          <a:lnTo>
                            <a:pt x="733492" y="406288"/>
                          </a:lnTo>
                          <a:lnTo>
                            <a:pt x="729870" y="409307"/>
                          </a:lnTo>
                          <a:lnTo>
                            <a:pt x="728059" y="413533"/>
                          </a:lnTo>
                          <a:lnTo>
                            <a:pt x="722625" y="417155"/>
                          </a:lnTo>
                          <a:lnTo>
                            <a:pt x="711759" y="415947"/>
                          </a:lnTo>
                          <a:lnTo>
                            <a:pt x="704515" y="420777"/>
                          </a:lnTo>
                          <a:lnTo>
                            <a:pt x="702100" y="420777"/>
                          </a:lnTo>
                          <a:lnTo>
                            <a:pt x="696667" y="426814"/>
                          </a:lnTo>
                          <a:lnTo>
                            <a:pt x="694252" y="435266"/>
                          </a:lnTo>
                          <a:lnTo>
                            <a:pt x="683989" y="448547"/>
                          </a:lnTo>
                          <a:lnTo>
                            <a:pt x="693045" y="455791"/>
                          </a:lnTo>
                          <a:lnTo>
                            <a:pt x="689422" y="458206"/>
                          </a:lnTo>
                          <a:lnTo>
                            <a:pt x="680367" y="458206"/>
                          </a:lnTo>
                          <a:lnTo>
                            <a:pt x="679159" y="465450"/>
                          </a:lnTo>
                          <a:lnTo>
                            <a:pt x="682178" y="469073"/>
                          </a:lnTo>
                          <a:lnTo>
                            <a:pt x="679159" y="475713"/>
                          </a:lnTo>
                          <a:lnTo>
                            <a:pt x="679159" y="478732"/>
                          </a:lnTo>
                          <a:lnTo>
                            <a:pt x="683989" y="482958"/>
                          </a:lnTo>
                          <a:lnTo>
                            <a:pt x="683385" y="485976"/>
                          </a:lnTo>
                          <a:lnTo>
                            <a:pt x="690026" y="487184"/>
                          </a:lnTo>
                          <a:lnTo>
                            <a:pt x="693045" y="490202"/>
                          </a:lnTo>
                          <a:lnTo>
                            <a:pt x="687008" y="499258"/>
                          </a:lnTo>
                          <a:lnTo>
                            <a:pt x="689422" y="503483"/>
                          </a:lnTo>
                          <a:lnTo>
                            <a:pt x="687611" y="508313"/>
                          </a:lnTo>
                          <a:lnTo>
                            <a:pt x="683989" y="507106"/>
                          </a:lnTo>
                          <a:lnTo>
                            <a:pt x="678556" y="507709"/>
                          </a:lnTo>
                          <a:lnTo>
                            <a:pt x="679763" y="516161"/>
                          </a:lnTo>
                          <a:lnTo>
                            <a:pt x="676745" y="516161"/>
                          </a:lnTo>
                          <a:lnTo>
                            <a:pt x="670104" y="513143"/>
                          </a:lnTo>
                          <a:lnTo>
                            <a:pt x="667085" y="520991"/>
                          </a:lnTo>
                          <a:lnTo>
                            <a:pt x="668897" y="528235"/>
                          </a:lnTo>
                          <a:lnTo>
                            <a:pt x="662860" y="538498"/>
                          </a:lnTo>
                          <a:lnTo>
                            <a:pt x="658030" y="538498"/>
                          </a:lnTo>
                          <a:lnTo>
                            <a:pt x="655615" y="542724"/>
                          </a:lnTo>
                          <a:lnTo>
                            <a:pt x="659841" y="546950"/>
                          </a:lnTo>
                          <a:lnTo>
                            <a:pt x="668897" y="550572"/>
                          </a:lnTo>
                          <a:lnTo>
                            <a:pt x="665878" y="553590"/>
                          </a:lnTo>
                          <a:lnTo>
                            <a:pt x="664671" y="558420"/>
                          </a:lnTo>
                          <a:lnTo>
                            <a:pt x="659841" y="555401"/>
                          </a:lnTo>
                          <a:lnTo>
                            <a:pt x="659841" y="548761"/>
                          </a:lnTo>
                          <a:lnTo>
                            <a:pt x="654408" y="551175"/>
                          </a:lnTo>
                          <a:lnTo>
                            <a:pt x="647767" y="556609"/>
                          </a:lnTo>
                          <a:lnTo>
                            <a:pt x="644749" y="560231"/>
                          </a:lnTo>
                          <a:lnTo>
                            <a:pt x="643541" y="565664"/>
                          </a:lnTo>
                          <a:lnTo>
                            <a:pt x="644749" y="570494"/>
                          </a:lnTo>
                          <a:lnTo>
                            <a:pt x="642334" y="573512"/>
                          </a:lnTo>
                          <a:lnTo>
                            <a:pt x="639315" y="584982"/>
                          </a:lnTo>
                          <a:lnTo>
                            <a:pt x="641126" y="594038"/>
                          </a:lnTo>
                          <a:lnTo>
                            <a:pt x="645352" y="595849"/>
                          </a:lnTo>
                          <a:lnTo>
                            <a:pt x="647767" y="601886"/>
                          </a:lnTo>
                          <a:lnTo>
                            <a:pt x="650182" y="603697"/>
                          </a:lnTo>
                          <a:lnTo>
                            <a:pt x="650182" y="612149"/>
                          </a:lnTo>
                          <a:lnTo>
                            <a:pt x="651993" y="615167"/>
                          </a:lnTo>
                          <a:lnTo>
                            <a:pt x="646560" y="616979"/>
                          </a:lnTo>
                          <a:lnTo>
                            <a:pt x="632675" y="611545"/>
                          </a:lnTo>
                          <a:lnTo>
                            <a:pt x="624826" y="609130"/>
                          </a:lnTo>
                          <a:lnTo>
                            <a:pt x="624223" y="615771"/>
                          </a:lnTo>
                          <a:lnTo>
                            <a:pt x="621808" y="618790"/>
                          </a:lnTo>
                          <a:lnTo>
                            <a:pt x="622412" y="625430"/>
                          </a:lnTo>
                          <a:lnTo>
                            <a:pt x="625430" y="626638"/>
                          </a:lnTo>
                          <a:lnTo>
                            <a:pt x="624223" y="632675"/>
                          </a:lnTo>
                          <a:lnTo>
                            <a:pt x="618789" y="630864"/>
                          </a:lnTo>
                          <a:lnTo>
                            <a:pt x="615167" y="633278"/>
                          </a:lnTo>
                          <a:lnTo>
                            <a:pt x="613356" y="636901"/>
                          </a:lnTo>
                          <a:lnTo>
                            <a:pt x="613960" y="642938"/>
                          </a:lnTo>
                          <a:lnTo>
                            <a:pt x="612149" y="647767"/>
                          </a:lnTo>
                          <a:lnTo>
                            <a:pt x="608527" y="661652"/>
                          </a:lnTo>
                          <a:lnTo>
                            <a:pt x="602490" y="662859"/>
                          </a:lnTo>
                          <a:lnTo>
                            <a:pt x="596453" y="668896"/>
                          </a:lnTo>
                          <a:lnTo>
                            <a:pt x="594038" y="670104"/>
                          </a:lnTo>
                          <a:lnTo>
                            <a:pt x="583775" y="668293"/>
                          </a:lnTo>
                          <a:lnTo>
                            <a:pt x="577738" y="665878"/>
                          </a:lnTo>
                          <a:lnTo>
                            <a:pt x="571098" y="659841"/>
                          </a:lnTo>
                          <a:lnTo>
                            <a:pt x="565061" y="657426"/>
                          </a:lnTo>
                          <a:lnTo>
                            <a:pt x="562042" y="658030"/>
                          </a:lnTo>
                          <a:lnTo>
                            <a:pt x="560231" y="653200"/>
                          </a:lnTo>
                          <a:lnTo>
                            <a:pt x="557212" y="656219"/>
                          </a:lnTo>
                          <a:lnTo>
                            <a:pt x="552987" y="657426"/>
                          </a:lnTo>
                          <a:lnTo>
                            <a:pt x="548761" y="656219"/>
                          </a:lnTo>
                          <a:lnTo>
                            <a:pt x="543931" y="659237"/>
                          </a:lnTo>
                          <a:lnTo>
                            <a:pt x="536083" y="656219"/>
                          </a:lnTo>
                          <a:lnTo>
                            <a:pt x="530650" y="657426"/>
                          </a:lnTo>
                          <a:lnTo>
                            <a:pt x="524009" y="661048"/>
                          </a:lnTo>
                          <a:lnTo>
                            <a:pt x="519180" y="657426"/>
                          </a:lnTo>
                          <a:lnTo>
                            <a:pt x="511331" y="656822"/>
                          </a:lnTo>
                          <a:lnTo>
                            <a:pt x="507106" y="658030"/>
                          </a:lnTo>
                          <a:lnTo>
                            <a:pt x="504087" y="657426"/>
                          </a:lnTo>
                          <a:lnTo>
                            <a:pt x="499257" y="658634"/>
                          </a:lnTo>
                          <a:lnTo>
                            <a:pt x="493824" y="659237"/>
                          </a:lnTo>
                          <a:lnTo>
                            <a:pt x="493824" y="662256"/>
                          </a:lnTo>
                          <a:lnTo>
                            <a:pt x="495635" y="669500"/>
                          </a:lnTo>
                          <a:lnTo>
                            <a:pt x="492013" y="674933"/>
                          </a:lnTo>
                          <a:lnTo>
                            <a:pt x="488391" y="677952"/>
                          </a:lnTo>
                          <a:lnTo>
                            <a:pt x="491409" y="683989"/>
                          </a:lnTo>
                          <a:lnTo>
                            <a:pt x="487787" y="690629"/>
                          </a:lnTo>
                          <a:lnTo>
                            <a:pt x="482958" y="694855"/>
                          </a:lnTo>
                          <a:lnTo>
                            <a:pt x="476921" y="705118"/>
                          </a:lnTo>
                          <a:lnTo>
                            <a:pt x="462432" y="714174"/>
                          </a:lnTo>
                          <a:lnTo>
                            <a:pt x="463036" y="720211"/>
                          </a:lnTo>
                          <a:lnTo>
                            <a:pt x="461225" y="726248"/>
                          </a:lnTo>
                          <a:lnTo>
                            <a:pt x="457602" y="728663"/>
                          </a:lnTo>
                          <a:lnTo>
                            <a:pt x="456395" y="731681"/>
                          </a:lnTo>
                          <a:lnTo>
                            <a:pt x="452773" y="729870"/>
                          </a:lnTo>
                          <a:lnTo>
                            <a:pt x="448547" y="730474"/>
                          </a:lnTo>
                          <a:lnTo>
                            <a:pt x="446736" y="728059"/>
                          </a:lnTo>
                          <a:lnTo>
                            <a:pt x="445528" y="722626"/>
                          </a:lnTo>
                          <a:lnTo>
                            <a:pt x="441906" y="720814"/>
                          </a:lnTo>
                          <a:lnTo>
                            <a:pt x="438888" y="722022"/>
                          </a:lnTo>
                          <a:lnTo>
                            <a:pt x="434662" y="717796"/>
                          </a:lnTo>
                          <a:lnTo>
                            <a:pt x="431644" y="727455"/>
                          </a:lnTo>
                          <a:lnTo>
                            <a:pt x="432851" y="738322"/>
                          </a:lnTo>
                          <a:lnTo>
                            <a:pt x="432247" y="745566"/>
                          </a:lnTo>
                          <a:lnTo>
                            <a:pt x="434058" y="752207"/>
                          </a:lnTo>
                          <a:lnTo>
                            <a:pt x="433455" y="758847"/>
                          </a:lnTo>
                          <a:lnTo>
                            <a:pt x="435266" y="763073"/>
                          </a:lnTo>
                          <a:lnTo>
                            <a:pt x="438284" y="766695"/>
                          </a:lnTo>
                          <a:lnTo>
                            <a:pt x="438888" y="773940"/>
                          </a:lnTo>
                          <a:lnTo>
                            <a:pt x="436473" y="779373"/>
                          </a:lnTo>
                          <a:lnTo>
                            <a:pt x="432851" y="781788"/>
                          </a:lnTo>
                          <a:lnTo>
                            <a:pt x="433455" y="786014"/>
                          </a:lnTo>
                          <a:lnTo>
                            <a:pt x="429832" y="790843"/>
                          </a:lnTo>
                          <a:lnTo>
                            <a:pt x="433455" y="793862"/>
                          </a:lnTo>
                          <a:lnTo>
                            <a:pt x="434662" y="797484"/>
                          </a:lnTo>
                          <a:lnTo>
                            <a:pt x="441303" y="800502"/>
                          </a:lnTo>
                          <a:lnTo>
                            <a:pt x="443114" y="812576"/>
                          </a:lnTo>
                          <a:lnTo>
                            <a:pt x="449151" y="811973"/>
                          </a:lnTo>
                          <a:lnTo>
                            <a:pt x="449151" y="816199"/>
                          </a:lnTo>
                          <a:lnTo>
                            <a:pt x="451565" y="818613"/>
                          </a:lnTo>
                          <a:lnTo>
                            <a:pt x="450358" y="822236"/>
                          </a:lnTo>
                          <a:lnTo>
                            <a:pt x="447340" y="824047"/>
                          </a:lnTo>
                          <a:lnTo>
                            <a:pt x="447340" y="829480"/>
                          </a:lnTo>
                          <a:lnTo>
                            <a:pt x="444925" y="834310"/>
                          </a:lnTo>
                          <a:lnTo>
                            <a:pt x="444321" y="838535"/>
                          </a:lnTo>
                          <a:lnTo>
                            <a:pt x="449754" y="844572"/>
                          </a:lnTo>
                          <a:lnTo>
                            <a:pt x="450962" y="851213"/>
                          </a:lnTo>
                          <a:lnTo>
                            <a:pt x="446736" y="854232"/>
                          </a:lnTo>
                          <a:lnTo>
                            <a:pt x="446132" y="859665"/>
                          </a:lnTo>
                          <a:lnTo>
                            <a:pt x="447943" y="868117"/>
                          </a:lnTo>
                          <a:lnTo>
                            <a:pt x="446736" y="872946"/>
                          </a:lnTo>
                          <a:lnTo>
                            <a:pt x="441906" y="877172"/>
                          </a:lnTo>
                          <a:lnTo>
                            <a:pt x="441303" y="880794"/>
                          </a:lnTo>
                          <a:lnTo>
                            <a:pt x="443717" y="886227"/>
                          </a:lnTo>
                          <a:lnTo>
                            <a:pt x="444321" y="892868"/>
                          </a:lnTo>
                          <a:lnTo>
                            <a:pt x="443717" y="898905"/>
                          </a:lnTo>
                          <a:lnTo>
                            <a:pt x="444321" y="901320"/>
                          </a:lnTo>
                          <a:lnTo>
                            <a:pt x="453980" y="904338"/>
                          </a:lnTo>
                          <a:lnTo>
                            <a:pt x="461225" y="905546"/>
                          </a:lnTo>
                          <a:lnTo>
                            <a:pt x="466658" y="909168"/>
                          </a:lnTo>
                          <a:lnTo>
                            <a:pt x="475110" y="909772"/>
                          </a:lnTo>
                          <a:lnTo>
                            <a:pt x="481750" y="912790"/>
                          </a:lnTo>
                          <a:lnTo>
                            <a:pt x="482958" y="914601"/>
                          </a:lnTo>
                          <a:lnTo>
                            <a:pt x="489598" y="915205"/>
                          </a:lnTo>
                          <a:lnTo>
                            <a:pt x="491409" y="912790"/>
                          </a:lnTo>
                          <a:lnTo>
                            <a:pt x="496843" y="912186"/>
                          </a:lnTo>
                          <a:lnTo>
                            <a:pt x="507106" y="913997"/>
                          </a:lnTo>
                          <a:lnTo>
                            <a:pt x="509520" y="915809"/>
                          </a:lnTo>
                          <a:lnTo>
                            <a:pt x="508917" y="924260"/>
                          </a:lnTo>
                          <a:lnTo>
                            <a:pt x="507106" y="932712"/>
                          </a:lnTo>
                          <a:lnTo>
                            <a:pt x="509520" y="945390"/>
                          </a:lnTo>
                          <a:lnTo>
                            <a:pt x="507106" y="950219"/>
                          </a:lnTo>
                          <a:lnTo>
                            <a:pt x="496239" y="950823"/>
                          </a:lnTo>
                          <a:lnTo>
                            <a:pt x="490806" y="959275"/>
                          </a:lnTo>
                          <a:lnTo>
                            <a:pt x="482354" y="961690"/>
                          </a:lnTo>
                          <a:lnTo>
                            <a:pt x="480543" y="955653"/>
                          </a:lnTo>
                          <a:lnTo>
                            <a:pt x="480543" y="950219"/>
                          </a:lnTo>
                          <a:lnTo>
                            <a:pt x="485976" y="942975"/>
                          </a:lnTo>
                          <a:lnTo>
                            <a:pt x="479939" y="940560"/>
                          </a:lnTo>
                          <a:lnTo>
                            <a:pt x="475110" y="941164"/>
                          </a:lnTo>
                          <a:lnTo>
                            <a:pt x="472091" y="938145"/>
                          </a:lnTo>
                          <a:lnTo>
                            <a:pt x="465451" y="937542"/>
                          </a:lnTo>
                          <a:lnTo>
                            <a:pt x="461225" y="933920"/>
                          </a:lnTo>
                          <a:lnTo>
                            <a:pt x="457602" y="935127"/>
                          </a:lnTo>
                          <a:lnTo>
                            <a:pt x="453980" y="933316"/>
                          </a:lnTo>
                          <a:lnTo>
                            <a:pt x="448547" y="935127"/>
                          </a:lnTo>
                          <a:lnTo>
                            <a:pt x="443114" y="938145"/>
                          </a:lnTo>
                          <a:lnTo>
                            <a:pt x="438888" y="944182"/>
                          </a:lnTo>
                          <a:lnTo>
                            <a:pt x="432851" y="949616"/>
                          </a:lnTo>
                          <a:lnTo>
                            <a:pt x="430436" y="947805"/>
                          </a:lnTo>
                          <a:lnTo>
                            <a:pt x="428625" y="942975"/>
                          </a:lnTo>
                          <a:lnTo>
                            <a:pt x="424399" y="937542"/>
                          </a:lnTo>
                          <a:lnTo>
                            <a:pt x="423795" y="934523"/>
                          </a:lnTo>
                          <a:lnTo>
                            <a:pt x="418362" y="924260"/>
                          </a:lnTo>
                          <a:lnTo>
                            <a:pt x="417155" y="918223"/>
                          </a:lnTo>
                          <a:lnTo>
                            <a:pt x="410514" y="912790"/>
                          </a:lnTo>
                          <a:lnTo>
                            <a:pt x="405081" y="916412"/>
                          </a:lnTo>
                          <a:lnTo>
                            <a:pt x="400855" y="916412"/>
                          </a:lnTo>
                          <a:lnTo>
                            <a:pt x="397233" y="913394"/>
                          </a:lnTo>
                          <a:lnTo>
                            <a:pt x="389988" y="909772"/>
                          </a:lnTo>
                          <a:lnTo>
                            <a:pt x="386970" y="909772"/>
                          </a:lnTo>
                          <a:lnTo>
                            <a:pt x="374896" y="901320"/>
                          </a:lnTo>
                          <a:lnTo>
                            <a:pt x="373085" y="904338"/>
                          </a:lnTo>
                          <a:lnTo>
                            <a:pt x="365841" y="907960"/>
                          </a:lnTo>
                          <a:lnTo>
                            <a:pt x="365841" y="903131"/>
                          </a:lnTo>
                          <a:lnTo>
                            <a:pt x="361615" y="901923"/>
                          </a:lnTo>
                          <a:lnTo>
                            <a:pt x="357389" y="895886"/>
                          </a:lnTo>
                          <a:lnTo>
                            <a:pt x="351352" y="889849"/>
                          </a:lnTo>
                          <a:lnTo>
                            <a:pt x="349541" y="890453"/>
                          </a:lnTo>
                          <a:lnTo>
                            <a:pt x="339881" y="902527"/>
                          </a:lnTo>
                          <a:lnTo>
                            <a:pt x="336863" y="901923"/>
                          </a:lnTo>
                          <a:lnTo>
                            <a:pt x="333844" y="907357"/>
                          </a:lnTo>
                          <a:lnTo>
                            <a:pt x="331430" y="918827"/>
                          </a:lnTo>
                          <a:lnTo>
                            <a:pt x="329619" y="923053"/>
                          </a:lnTo>
                          <a:lnTo>
                            <a:pt x="332033" y="925468"/>
                          </a:lnTo>
                          <a:lnTo>
                            <a:pt x="331430" y="930901"/>
                          </a:lnTo>
                          <a:lnTo>
                            <a:pt x="333844" y="934523"/>
                          </a:lnTo>
                          <a:lnTo>
                            <a:pt x="341693" y="938749"/>
                          </a:lnTo>
                          <a:lnTo>
                            <a:pt x="354974" y="944182"/>
                          </a:lnTo>
                          <a:lnTo>
                            <a:pt x="354370" y="948408"/>
                          </a:lnTo>
                          <a:lnTo>
                            <a:pt x="358596" y="956860"/>
                          </a:lnTo>
                          <a:lnTo>
                            <a:pt x="362822" y="956256"/>
                          </a:lnTo>
                          <a:lnTo>
                            <a:pt x="373689" y="958068"/>
                          </a:lnTo>
                          <a:lnTo>
                            <a:pt x="375500" y="959879"/>
                          </a:lnTo>
                          <a:lnTo>
                            <a:pt x="374896" y="966519"/>
                          </a:lnTo>
                          <a:lnTo>
                            <a:pt x="371878" y="969538"/>
                          </a:lnTo>
                          <a:lnTo>
                            <a:pt x="370670" y="977386"/>
                          </a:lnTo>
                          <a:lnTo>
                            <a:pt x="372481" y="984630"/>
                          </a:lnTo>
                          <a:lnTo>
                            <a:pt x="373689" y="994289"/>
                          </a:lnTo>
                          <a:lnTo>
                            <a:pt x="370066" y="1003345"/>
                          </a:lnTo>
                          <a:lnTo>
                            <a:pt x="371878" y="1007570"/>
                          </a:lnTo>
                          <a:lnTo>
                            <a:pt x="372481" y="1013607"/>
                          </a:lnTo>
                          <a:lnTo>
                            <a:pt x="367652" y="1021456"/>
                          </a:lnTo>
                          <a:lnTo>
                            <a:pt x="375500" y="1020852"/>
                          </a:lnTo>
                          <a:lnTo>
                            <a:pt x="377311" y="1018437"/>
                          </a:lnTo>
                          <a:lnTo>
                            <a:pt x="382140" y="1019644"/>
                          </a:lnTo>
                          <a:lnTo>
                            <a:pt x="381537" y="1023267"/>
                          </a:lnTo>
                          <a:lnTo>
                            <a:pt x="383951" y="1027493"/>
                          </a:lnTo>
                          <a:lnTo>
                            <a:pt x="382744" y="1030511"/>
                          </a:lnTo>
                          <a:lnTo>
                            <a:pt x="387574" y="1038359"/>
                          </a:lnTo>
                          <a:lnTo>
                            <a:pt x="397836" y="1037152"/>
                          </a:lnTo>
                          <a:lnTo>
                            <a:pt x="400855" y="1040774"/>
                          </a:lnTo>
                          <a:lnTo>
                            <a:pt x="399044" y="1048622"/>
                          </a:lnTo>
                          <a:lnTo>
                            <a:pt x="397233" y="1051037"/>
                          </a:lnTo>
                          <a:lnTo>
                            <a:pt x="391799" y="1051037"/>
                          </a:lnTo>
                          <a:lnTo>
                            <a:pt x="392403" y="1055263"/>
                          </a:lnTo>
                          <a:lnTo>
                            <a:pt x="400251" y="1058281"/>
                          </a:lnTo>
                          <a:lnTo>
                            <a:pt x="397836" y="1067337"/>
                          </a:lnTo>
                          <a:lnTo>
                            <a:pt x="394214" y="1072770"/>
                          </a:lnTo>
                          <a:lnTo>
                            <a:pt x="394214" y="1082429"/>
                          </a:lnTo>
                          <a:lnTo>
                            <a:pt x="396025" y="1085448"/>
                          </a:lnTo>
                          <a:lnTo>
                            <a:pt x="394818" y="1087862"/>
                          </a:lnTo>
                          <a:lnTo>
                            <a:pt x="398440" y="1090881"/>
                          </a:lnTo>
                          <a:lnTo>
                            <a:pt x="399647" y="1096314"/>
                          </a:lnTo>
                          <a:lnTo>
                            <a:pt x="397836" y="1101747"/>
                          </a:lnTo>
                          <a:lnTo>
                            <a:pt x="402062" y="1105369"/>
                          </a:lnTo>
                          <a:lnTo>
                            <a:pt x="405684" y="1113821"/>
                          </a:lnTo>
                          <a:lnTo>
                            <a:pt x="402666" y="1118047"/>
                          </a:lnTo>
                          <a:lnTo>
                            <a:pt x="408703" y="1126499"/>
                          </a:lnTo>
                          <a:lnTo>
                            <a:pt x="412325" y="1150647"/>
                          </a:lnTo>
                          <a:lnTo>
                            <a:pt x="406892" y="1150043"/>
                          </a:lnTo>
                          <a:lnTo>
                            <a:pt x="397836" y="1154873"/>
                          </a:lnTo>
                          <a:lnTo>
                            <a:pt x="397836" y="1157891"/>
                          </a:lnTo>
                          <a:lnTo>
                            <a:pt x="395422" y="1163325"/>
                          </a:lnTo>
                          <a:lnTo>
                            <a:pt x="396629" y="1168154"/>
                          </a:lnTo>
                          <a:lnTo>
                            <a:pt x="394818" y="1174795"/>
                          </a:lnTo>
                          <a:lnTo>
                            <a:pt x="396025" y="1176606"/>
                          </a:lnTo>
                          <a:lnTo>
                            <a:pt x="393007" y="1180228"/>
                          </a:lnTo>
                          <a:lnTo>
                            <a:pt x="381537" y="1183850"/>
                          </a:lnTo>
                          <a:lnTo>
                            <a:pt x="379122" y="1193509"/>
                          </a:lnTo>
                          <a:lnTo>
                            <a:pt x="370066" y="1192302"/>
                          </a:lnTo>
                          <a:lnTo>
                            <a:pt x="366444" y="1193509"/>
                          </a:lnTo>
                          <a:lnTo>
                            <a:pt x="361011" y="1196528"/>
                          </a:lnTo>
                          <a:lnTo>
                            <a:pt x="357992" y="1197132"/>
                          </a:lnTo>
                          <a:lnTo>
                            <a:pt x="353767" y="1200754"/>
                          </a:lnTo>
                          <a:lnTo>
                            <a:pt x="354974" y="1203168"/>
                          </a:lnTo>
                          <a:lnTo>
                            <a:pt x="351955" y="1206187"/>
                          </a:lnTo>
                          <a:lnTo>
                            <a:pt x="351955" y="1211620"/>
                          </a:lnTo>
                          <a:lnTo>
                            <a:pt x="345315" y="1210413"/>
                          </a:lnTo>
                          <a:lnTo>
                            <a:pt x="341089" y="1206187"/>
                          </a:lnTo>
                          <a:lnTo>
                            <a:pt x="339881" y="1213431"/>
                          </a:lnTo>
                          <a:lnTo>
                            <a:pt x="342296" y="1214035"/>
                          </a:lnTo>
                          <a:lnTo>
                            <a:pt x="348333" y="1218864"/>
                          </a:lnTo>
                          <a:lnTo>
                            <a:pt x="353767" y="1220676"/>
                          </a:lnTo>
                          <a:lnTo>
                            <a:pt x="351955" y="1226713"/>
                          </a:lnTo>
                          <a:lnTo>
                            <a:pt x="342296" y="1227316"/>
                          </a:lnTo>
                          <a:lnTo>
                            <a:pt x="341693" y="1233957"/>
                          </a:lnTo>
                          <a:lnTo>
                            <a:pt x="338674" y="1233353"/>
                          </a:lnTo>
                          <a:lnTo>
                            <a:pt x="334448" y="1236372"/>
                          </a:lnTo>
                          <a:lnTo>
                            <a:pt x="332033" y="1242409"/>
                          </a:lnTo>
                          <a:lnTo>
                            <a:pt x="321167" y="1252672"/>
                          </a:lnTo>
                          <a:lnTo>
                            <a:pt x="313923" y="1259312"/>
                          </a:lnTo>
                          <a:lnTo>
                            <a:pt x="310300" y="1273197"/>
                          </a:lnTo>
                          <a:lnTo>
                            <a:pt x="292189" y="1275009"/>
                          </a:lnTo>
                          <a:lnTo>
                            <a:pt x="292793" y="1279838"/>
                          </a:lnTo>
                          <a:lnTo>
                            <a:pt x="283738" y="1282857"/>
                          </a:lnTo>
                          <a:lnTo>
                            <a:pt x="278908" y="1282857"/>
                          </a:lnTo>
                          <a:lnTo>
                            <a:pt x="274079" y="1288894"/>
                          </a:lnTo>
                          <a:lnTo>
                            <a:pt x="269853" y="1291308"/>
                          </a:lnTo>
                          <a:lnTo>
                            <a:pt x="265627" y="1291912"/>
                          </a:lnTo>
                          <a:lnTo>
                            <a:pt x="265023" y="1297345"/>
                          </a:lnTo>
                          <a:lnTo>
                            <a:pt x="260797" y="1308212"/>
                          </a:lnTo>
                          <a:lnTo>
                            <a:pt x="264419" y="1314249"/>
                          </a:lnTo>
                          <a:lnTo>
                            <a:pt x="262005" y="1320286"/>
                          </a:lnTo>
                          <a:lnTo>
                            <a:pt x="261401" y="1328134"/>
                          </a:lnTo>
                          <a:lnTo>
                            <a:pt x="255968" y="1337793"/>
                          </a:lnTo>
                          <a:lnTo>
                            <a:pt x="254760" y="1342019"/>
                          </a:lnTo>
                          <a:lnTo>
                            <a:pt x="255364" y="1347452"/>
                          </a:lnTo>
                          <a:lnTo>
                            <a:pt x="254760" y="1354093"/>
                          </a:lnTo>
                          <a:lnTo>
                            <a:pt x="250534" y="1360130"/>
                          </a:lnTo>
                          <a:lnTo>
                            <a:pt x="248120" y="1364959"/>
                          </a:lnTo>
                          <a:lnTo>
                            <a:pt x="249327" y="1369185"/>
                          </a:lnTo>
                          <a:lnTo>
                            <a:pt x="246912" y="1375222"/>
                          </a:lnTo>
                          <a:lnTo>
                            <a:pt x="238460" y="1372807"/>
                          </a:lnTo>
                          <a:lnTo>
                            <a:pt x="237253" y="1378844"/>
                          </a:lnTo>
                          <a:lnTo>
                            <a:pt x="239064" y="1381863"/>
                          </a:lnTo>
                          <a:lnTo>
                            <a:pt x="236046" y="1386089"/>
                          </a:lnTo>
                          <a:lnTo>
                            <a:pt x="236046" y="1390315"/>
                          </a:lnTo>
                          <a:lnTo>
                            <a:pt x="221557" y="1389107"/>
                          </a:lnTo>
                          <a:lnTo>
                            <a:pt x="208879" y="1389107"/>
                          </a:lnTo>
                          <a:lnTo>
                            <a:pt x="196202" y="1381259"/>
                          </a:lnTo>
                          <a:lnTo>
                            <a:pt x="189561" y="1380052"/>
                          </a:lnTo>
                          <a:lnTo>
                            <a:pt x="176883" y="1387900"/>
                          </a:lnTo>
                          <a:lnTo>
                            <a:pt x="172054" y="1394541"/>
                          </a:lnTo>
                          <a:lnTo>
                            <a:pt x="168431" y="1395144"/>
                          </a:lnTo>
                          <a:lnTo>
                            <a:pt x="163602" y="1393937"/>
                          </a:lnTo>
                          <a:lnTo>
                            <a:pt x="159376" y="1387900"/>
                          </a:lnTo>
                          <a:lnTo>
                            <a:pt x="157565" y="1383674"/>
                          </a:lnTo>
                          <a:lnTo>
                            <a:pt x="155754" y="1366770"/>
                          </a:lnTo>
                          <a:lnTo>
                            <a:pt x="153339" y="1364959"/>
                          </a:lnTo>
                          <a:lnTo>
                            <a:pt x="150924" y="1349867"/>
                          </a:lnTo>
                          <a:lnTo>
                            <a:pt x="149113" y="1341415"/>
                          </a:lnTo>
                          <a:lnTo>
                            <a:pt x="149717" y="1339000"/>
                          </a:lnTo>
                          <a:lnTo>
                            <a:pt x="146095" y="1328737"/>
                          </a:lnTo>
                          <a:lnTo>
                            <a:pt x="146095" y="1321493"/>
                          </a:lnTo>
                          <a:lnTo>
                            <a:pt x="150924" y="1317267"/>
                          </a:lnTo>
                          <a:lnTo>
                            <a:pt x="151528" y="1311834"/>
                          </a:lnTo>
                          <a:lnTo>
                            <a:pt x="147302" y="1312438"/>
                          </a:lnTo>
                          <a:lnTo>
                            <a:pt x="145491" y="1314249"/>
                          </a:lnTo>
                          <a:lnTo>
                            <a:pt x="136436" y="1319078"/>
                          </a:lnTo>
                          <a:lnTo>
                            <a:pt x="128587" y="1319682"/>
                          </a:lnTo>
                          <a:lnTo>
                            <a:pt x="126776" y="1317267"/>
                          </a:lnTo>
                          <a:lnTo>
                            <a:pt x="125569" y="1305193"/>
                          </a:lnTo>
                          <a:lnTo>
                            <a:pt x="129191" y="1303382"/>
                          </a:lnTo>
                          <a:lnTo>
                            <a:pt x="127984" y="1299156"/>
                          </a:lnTo>
                          <a:lnTo>
                            <a:pt x="120739" y="1297949"/>
                          </a:lnTo>
                          <a:lnTo>
                            <a:pt x="118928" y="1299760"/>
                          </a:lnTo>
                          <a:lnTo>
                            <a:pt x="119532" y="1307004"/>
                          </a:lnTo>
                          <a:lnTo>
                            <a:pt x="115306" y="1312438"/>
                          </a:lnTo>
                          <a:lnTo>
                            <a:pt x="108062" y="1313041"/>
                          </a:lnTo>
                          <a:lnTo>
                            <a:pt x="102025" y="1311230"/>
                          </a:lnTo>
                          <a:lnTo>
                            <a:pt x="102025" y="1300967"/>
                          </a:lnTo>
                          <a:lnTo>
                            <a:pt x="112288" y="1295534"/>
                          </a:lnTo>
                          <a:lnTo>
                            <a:pt x="108665" y="1288290"/>
                          </a:lnTo>
                          <a:lnTo>
                            <a:pt x="103836" y="1282857"/>
                          </a:lnTo>
                          <a:lnTo>
                            <a:pt x="103836" y="1279838"/>
                          </a:lnTo>
                          <a:lnTo>
                            <a:pt x="99610" y="1270179"/>
                          </a:lnTo>
                          <a:lnTo>
                            <a:pt x="97799" y="1260520"/>
                          </a:lnTo>
                          <a:lnTo>
                            <a:pt x="92969" y="1257501"/>
                          </a:lnTo>
                          <a:lnTo>
                            <a:pt x="94177" y="1253879"/>
                          </a:lnTo>
                          <a:lnTo>
                            <a:pt x="91158" y="1249653"/>
                          </a:lnTo>
                          <a:lnTo>
                            <a:pt x="84518" y="1246031"/>
                          </a:lnTo>
                          <a:lnTo>
                            <a:pt x="82103" y="1241201"/>
                          </a:lnTo>
                          <a:lnTo>
                            <a:pt x="80895" y="1235768"/>
                          </a:lnTo>
                          <a:lnTo>
                            <a:pt x="77273" y="1233957"/>
                          </a:lnTo>
                          <a:lnTo>
                            <a:pt x="74255" y="1230335"/>
                          </a:lnTo>
                          <a:lnTo>
                            <a:pt x="60370" y="1221279"/>
                          </a:lnTo>
                          <a:lnTo>
                            <a:pt x="56144" y="1214639"/>
                          </a:lnTo>
                          <a:lnTo>
                            <a:pt x="51314" y="1212224"/>
                          </a:lnTo>
                          <a:lnTo>
                            <a:pt x="43466" y="1212224"/>
                          </a:lnTo>
                          <a:lnTo>
                            <a:pt x="33807" y="1216450"/>
                          </a:lnTo>
                          <a:lnTo>
                            <a:pt x="29581" y="1219468"/>
                          </a:lnTo>
                          <a:lnTo>
                            <a:pt x="26563" y="1217053"/>
                          </a:lnTo>
                          <a:lnTo>
                            <a:pt x="21129" y="1221279"/>
                          </a:lnTo>
                          <a:lnTo>
                            <a:pt x="16300" y="1213431"/>
                          </a:lnTo>
                          <a:lnTo>
                            <a:pt x="11470" y="1199546"/>
                          </a:lnTo>
                          <a:lnTo>
                            <a:pt x="6037" y="1192302"/>
                          </a:lnTo>
                          <a:lnTo>
                            <a:pt x="0" y="1185661"/>
                          </a:lnTo>
                          <a:lnTo>
                            <a:pt x="3018" y="1182039"/>
                          </a:lnTo>
                          <a:lnTo>
                            <a:pt x="6641" y="1182643"/>
                          </a:lnTo>
                          <a:lnTo>
                            <a:pt x="12074" y="1176002"/>
                          </a:lnTo>
                          <a:lnTo>
                            <a:pt x="16300" y="1175399"/>
                          </a:lnTo>
                          <a:lnTo>
                            <a:pt x="21733" y="1172380"/>
                          </a:lnTo>
                          <a:lnTo>
                            <a:pt x="22337" y="1169362"/>
                          </a:lnTo>
                          <a:lnTo>
                            <a:pt x="19922" y="1162117"/>
                          </a:lnTo>
                          <a:lnTo>
                            <a:pt x="10866" y="1151251"/>
                          </a:lnTo>
                          <a:lnTo>
                            <a:pt x="6641" y="1147628"/>
                          </a:lnTo>
                          <a:lnTo>
                            <a:pt x="4830" y="1144006"/>
                          </a:lnTo>
                          <a:lnTo>
                            <a:pt x="6037" y="1133743"/>
                          </a:lnTo>
                          <a:lnTo>
                            <a:pt x="11470" y="1124688"/>
                          </a:lnTo>
                          <a:lnTo>
                            <a:pt x="10263" y="1121066"/>
                          </a:lnTo>
                          <a:lnTo>
                            <a:pt x="15696" y="1116840"/>
                          </a:lnTo>
                          <a:lnTo>
                            <a:pt x="16300" y="1112010"/>
                          </a:lnTo>
                          <a:lnTo>
                            <a:pt x="18715" y="1108992"/>
                          </a:lnTo>
                          <a:lnTo>
                            <a:pt x="16903" y="1103558"/>
                          </a:lnTo>
                          <a:lnTo>
                            <a:pt x="17507" y="1099936"/>
                          </a:lnTo>
                          <a:lnTo>
                            <a:pt x="21733" y="1095710"/>
                          </a:lnTo>
                          <a:lnTo>
                            <a:pt x="28977" y="1091484"/>
                          </a:lnTo>
                          <a:lnTo>
                            <a:pt x="30185" y="1088466"/>
                          </a:lnTo>
                          <a:lnTo>
                            <a:pt x="28374" y="1083637"/>
                          </a:lnTo>
                          <a:lnTo>
                            <a:pt x="30789" y="1077600"/>
                          </a:lnTo>
                          <a:lnTo>
                            <a:pt x="36826" y="1076392"/>
                          </a:lnTo>
                          <a:lnTo>
                            <a:pt x="42259" y="1072166"/>
                          </a:lnTo>
                          <a:lnTo>
                            <a:pt x="47692" y="1059489"/>
                          </a:lnTo>
                          <a:lnTo>
                            <a:pt x="49503" y="1057074"/>
                          </a:lnTo>
                          <a:lnTo>
                            <a:pt x="56748" y="1055263"/>
                          </a:lnTo>
                          <a:lnTo>
                            <a:pt x="60370" y="1049226"/>
                          </a:lnTo>
                          <a:lnTo>
                            <a:pt x="65803" y="1044396"/>
                          </a:lnTo>
                          <a:lnTo>
                            <a:pt x="68821" y="1043792"/>
                          </a:lnTo>
                          <a:lnTo>
                            <a:pt x="71236" y="1048622"/>
                          </a:lnTo>
                          <a:lnTo>
                            <a:pt x="71236" y="1054055"/>
                          </a:lnTo>
                          <a:lnTo>
                            <a:pt x="74858" y="1063111"/>
                          </a:lnTo>
                          <a:lnTo>
                            <a:pt x="77877" y="1064318"/>
                          </a:lnTo>
                          <a:lnTo>
                            <a:pt x="87536" y="1059489"/>
                          </a:lnTo>
                          <a:lnTo>
                            <a:pt x="91762" y="1062507"/>
                          </a:lnTo>
                          <a:lnTo>
                            <a:pt x="91762" y="1068544"/>
                          </a:lnTo>
                          <a:lnTo>
                            <a:pt x="94780" y="1069148"/>
                          </a:lnTo>
                          <a:lnTo>
                            <a:pt x="105043" y="1068544"/>
                          </a:lnTo>
                          <a:lnTo>
                            <a:pt x="108665" y="1063715"/>
                          </a:lnTo>
                          <a:lnTo>
                            <a:pt x="123758" y="1053452"/>
                          </a:lnTo>
                          <a:lnTo>
                            <a:pt x="124362" y="1051037"/>
                          </a:lnTo>
                          <a:lnTo>
                            <a:pt x="118325" y="1047415"/>
                          </a:lnTo>
                          <a:lnTo>
                            <a:pt x="117117" y="1044396"/>
                          </a:lnTo>
                          <a:lnTo>
                            <a:pt x="112891" y="1037755"/>
                          </a:lnTo>
                          <a:lnTo>
                            <a:pt x="122550" y="1034133"/>
                          </a:lnTo>
                          <a:lnTo>
                            <a:pt x="129191" y="1034133"/>
                          </a:lnTo>
                          <a:lnTo>
                            <a:pt x="134624" y="1029304"/>
                          </a:lnTo>
                          <a:lnTo>
                            <a:pt x="134021" y="1022059"/>
                          </a:lnTo>
                          <a:lnTo>
                            <a:pt x="131606" y="1017833"/>
                          </a:lnTo>
                          <a:lnTo>
                            <a:pt x="126173" y="1016626"/>
                          </a:lnTo>
                          <a:lnTo>
                            <a:pt x="123758" y="1014211"/>
                          </a:lnTo>
                          <a:lnTo>
                            <a:pt x="122550" y="1009382"/>
                          </a:lnTo>
                          <a:lnTo>
                            <a:pt x="119532" y="1007570"/>
                          </a:lnTo>
                          <a:lnTo>
                            <a:pt x="112288" y="1008778"/>
                          </a:lnTo>
                          <a:lnTo>
                            <a:pt x="108665" y="1006967"/>
                          </a:lnTo>
                          <a:lnTo>
                            <a:pt x="108062" y="1003345"/>
                          </a:lnTo>
                          <a:lnTo>
                            <a:pt x="99006" y="997911"/>
                          </a:lnTo>
                          <a:lnTo>
                            <a:pt x="86932" y="997911"/>
                          </a:lnTo>
                          <a:lnTo>
                            <a:pt x="85725" y="994289"/>
                          </a:lnTo>
                          <a:lnTo>
                            <a:pt x="88140" y="979800"/>
                          </a:lnTo>
                          <a:lnTo>
                            <a:pt x="81499" y="973764"/>
                          </a:lnTo>
                          <a:lnTo>
                            <a:pt x="70632" y="969538"/>
                          </a:lnTo>
                          <a:lnTo>
                            <a:pt x="68218" y="965916"/>
                          </a:lnTo>
                          <a:lnTo>
                            <a:pt x="61577" y="961690"/>
                          </a:lnTo>
                          <a:lnTo>
                            <a:pt x="62784" y="953842"/>
                          </a:lnTo>
                          <a:lnTo>
                            <a:pt x="57351" y="949616"/>
                          </a:lnTo>
                          <a:lnTo>
                            <a:pt x="48900" y="950219"/>
                          </a:lnTo>
                          <a:lnTo>
                            <a:pt x="45277" y="953842"/>
                          </a:lnTo>
                          <a:lnTo>
                            <a:pt x="48296" y="955653"/>
                          </a:lnTo>
                          <a:lnTo>
                            <a:pt x="50107" y="960482"/>
                          </a:lnTo>
                          <a:lnTo>
                            <a:pt x="44070" y="957464"/>
                          </a:lnTo>
                          <a:lnTo>
                            <a:pt x="36826" y="956860"/>
                          </a:lnTo>
                          <a:lnTo>
                            <a:pt x="33203" y="957464"/>
                          </a:lnTo>
                          <a:lnTo>
                            <a:pt x="32600" y="952634"/>
                          </a:lnTo>
                          <a:lnTo>
                            <a:pt x="39844" y="953842"/>
                          </a:lnTo>
                          <a:lnTo>
                            <a:pt x="45277" y="950219"/>
                          </a:lnTo>
                          <a:lnTo>
                            <a:pt x="48296" y="943579"/>
                          </a:lnTo>
                          <a:lnTo>
                            <a:pt x="53125" y="941164"/>
                          </a:lnTo>
                          <a:lnTo>
                            <a:pt x="51314" y="935731"/>
                          </a:lnTo>
                          <a:lnTo>
                            <a:pt x="45881" y="933316"/>
                          </a:lnTo>
                          <a:lnTo>
                            <a:pt x="42259" y="935731"/>
                          </a:lnTo>
                          <a:lnTo>
                            <a:pt x="33807" y="932108"/>
                          </a:lnTo>
                          <a:lnTo>
                            <a:pt x="34411" y="927279"/>
                          </a:lnTo>
                          <a:lnTo>
                            <a:pt x="38033" y="926071"/>
                          </a:lnTo>
                          <a:lnTo>
                            <a:pt x="42259" y="922449"/>
                          </a:lnTo>
                          <a:lnTo>
                            <a:pt x="46485" y="924260"/>
                          </a:lnTo>
                          <a:lnTo>
                            <a:pt x="47692" y="926675"/>
                          </a:lnTo>
                          <a:lnTo>
                            <a:pt x="54333" y="928486"/>
                          </a:lnTo>
                          <a:lnTo>
                            <a:pt x="57955" y="927279"/>
                          </a:lnTo>
                          <a:lnTo>
                            <a:pt x="60370" y="919431"/>
                          </a:lnTo>
                          <a:lnTo>
                            <a:pt x="62784" y="916412"/>
                          </a:lnTo>
                          <a:lnTo>
                            <a:pt x="60370" y="911583"/>
                          </a:lnTo>
                          <a:lnTo>
                            <a:pt x="63388" y="897698"/>
                          </a:lnTo>
                          <a:lnTo>
                            <a:pt x="60973" y="893472"/>
                          </a:lnTo>
                          <a:lnTo>
                            <a:pt x="62181" y="888038"/>
                          </a:lnTo>
                          <a:lnTo>
                            <a:pt x="58559" y="885020"/>
                          </a:lnTo>
                          <a:lnTo>
                            <a:pt x="43466" y="880190"/>
                          </a:lnTo>
                          <a:lnTo>
                            <a:pt x="42259" y="883812"/>
                          </a:lnTo>
                          <a:lnTo>
                            <a:pt x="38637" y="883812"/>
                          </a:lnTo>
                          <a:lnTo>
                            <a:pt x="31996" y="880794"/>
                          </a:lnTo>
                          <a:lnTo>
                            <a:pt x="30185" y="877776"/>
                          </a:lnTo>
                          <a:lnTo>
                            <a:pt x="31996" y="872342"/>
                          </a:lnTo>
                          <a:lnTo>
                            <a:pt x="35618" y="871135"/>
                          </a:lnTo>
                          <a:lnTo>
                            <a:pt x="35618" y="868117"/>
                          </a:lnTo>
                          <a:lnTo>
                            <a:pt x="32600" y="865702"/>
                          </a:lnTo>
                          <a:lnTo>
                            <a:pt x="29581" y="859061"/>
                          </a:lnTo>
                          <a:lnTo>
                            <a:pt x="36826" y="857250"/>
                          </a:lnTo>
                          <a:lnTo>
                            <a:pt x="44674" y="853024"/>
                          </a:lnTo>
                          <a:lnTo>
                            <a:pt x="52522" y="851817"/>
                          </a:lnTo>
                          <a:lnTo>
                            <a:pt x="56144" y="853024"/>
                          </a:lnTo>
                          <a:lnTo>
                            <a:pt x="62181" y="845176"/>
                          </a:lnTo>
                          <a:lnTo>
                            <a:pt x="77877" y="840950"/>
                          </a:lnTo>
                          <a:lnTo>
                            <a:pt x="74858" y="829480"/>
                          </a:lnTo>
                          <a:lnTo>
                            <a:pt x="71236" y="825858"/>
                          </a:lnTo>
                          <a:lnTo>
                            <a:pt x="72444" y="821632"/>
                          </a:lnTo>
                          <a:lnTo>
                            <a:pt x="74858" y="816802"/>
                          </a:lnTo>
                          <a:lnTo>
                            <a:pt x="73047" y="814387"/>
                          </a:lnTo>
                          <a:lnTo>
                            <a:pt x="74858" y="810765"/>
                          </a:lnTo>
                          <a:lnTo>
                            <a:pt x="76669" y="795069"/>
                          </a:lnTo>
                          <a:lnTo>
                            <a:pt x="76066" y="790239"/>
                          </a:lnTo>
                          <a:lnTo>
                            <a:pt x="78481" y="787825"/>
                          </a:lnTo>
                          <a:lnTo>
                            <a:pt x="76669" y="782391"/>
                          </a:lnTo>
                          <a:lnTo>
                            <a:pt x="79084" y="779373"/>
                          </a:lnTo>
                          <a:lnTo>
                            <a:pt x="70029" y="777562"/>
                          </a:lnTo>
                          <a:lnTo>
                            <a:pt x="65803" y="778165"/>
                          </a:lnTo>
                          <a:lnTo>
                            <a:pt x="64595" y="780580"/>
                          </a:lnTo>
                          <a:lnTo>
                            <a:pt x="57955" y="783599"/>
                          </a:lnTo>
                          <a:lnTo>
                            <a:pt x="53729" y="782995"/>
                          </a:lnTo>
                          <a:lnTo>
                            <a:pt x="50107" y="776354"/>
                          </a:lnTo>
                          <a:lnTo>
                            <a:pt x="51314" y="771525"/>
                          </a:lnTo>
                          <a:lnTo>
                            <a:pt x="57351" y="766695"/>
                          </a:lnTo>
                          <a:lnTo>
                            <a:pt x="70029" y="763073"/>
                          </a:lnTo>
                          <a:lnTo>
                            <a:pt x="69425" y="758847"/>
                          </a:lnTo>
                          <a:lnTo>
                            <a:pt x="66407" y="755829"/>
                          </a:lnTo>
                          <a:lnTo>
                            <a:pt x="65199" y="747981"/>
                          </a:lnTo>
                          <a:lnTo>
                            <a:pt x="62784" y="743755"/>
                          </a:lnTo>
                          <a:lnTo>
                            <a:pt x="62784" y="738322"/>
                          </a:lnTo>
                          <a:lnTo>
                            <a:pt x="65199" y="731681"/>
                          </a:lnTo>
                          <a:lnTo>
                            <a:pt x="63992" y="726248"/>
                          </a:lnTo>
                          <a:lnTo>
                            <a:pt x="63992" y="716589"/>
                          </a:lnTo>
                          <a:lnTo>
                            <a:pt x="60973" y="707533"/>
                          </a:lnTo>
                          <a:lnTo>
                            <a:pt x="45277" y="708137"/>
                          </a:lnTo>
                          <a:lnTo>
                            <a:pt x="41051" y="698478"/>
                          </a:lnTo>
                          <a:lnTo>
                            <a:pt x="41051" y="693648"/>
                          </a:lnTo>
                          <a:lnTo>
                            <a:pt x="38033" y="690026"/>
                          </a:lnTo>
                          <a:lnTo>
                            <a:pt x="42259" y="685196"/>
                          </a:lnTo>
                          <a:lnTo>
                            <a:pt x="42863" y="680970"/>
                          </a:lnTo>
                          <a:lnTo>
                            <a:pt x="40448" y="670104"/>
                          </a:lnTo>
                          <a:lnTo>
                            <a:pt x="44674" y="653804"/>
                          </a:lnTo>
                          <a:lnTo>
                            <a:pt x="48296" y="654408"/>
                          </a:lnTo>
                          <a:lnTo>
                            <a:pt x="55540" y="651389"/>
                          </a:lnTo>
                          <a:lnTo>
                            <a:pt x="57955" y="647163"/>
                          </a:lnTo>
                          <a:lnTo>
                            <a:pt x="60973" y="648371"/>
                          </a:lnTo>
                          <a:lnTo>
                            <a:pt x="66407" y="646560"/>
                          </a:lnTo>
                          <a:lnTo>
                            <a:pt x="68218" y="644145"/>
                          </a:lnTo>
                          <a:lnTo>
                            <a:pt x="74858" y="641730"/>
                          </a:lnTo>
                          <a:lnTo>
                            <a:pt x="82103" y="635693"/>
                          </a:lnTo>
                          <a:lnTo>
                            <a:pt x="85725" y="628449"/>
                          </a:lnTo>
                          <a:lnTo>
                            <a:pt x="89347" y="626034"/>
                          </a:lnTo>
                          <a:lnTo>
                            <a:pt x="89347" y="623619"/>
                          </a:lnTo>
                          <a:lnTo>
                            <a:pt x="85725" y="618790"/>
                          </a:lnTo>
                          <a:lnTo>
                            <a:pt x="91762" y="609734"/>
                          </a:lnTo>
                          <a:lnTo>
                            <a:pt x="94780" y="600679"/>
                          </a:lnTo>
                          <a:lnTo>
                            <a:pt x="94177" y="597660"/>
                          </a:lnTo>
                          <a:lnTo>
                            <a:pt x="98403" y="593434"/>
                          </a:lnTo>
                          <a:lnTo>
                            <a:pt x="101421" y="588001"/>
                          </a:lnTo>
                          <a:lnTo>
                            <a:pt x="99610" y="582568"/>
                          </a:lnTo>
                          <a:lnTo>
                            <a:pt x="101421" y="572908"/>
                          </a:lnTo>
                          <a:lnTo>
                            <a:pt x="97799" y="569286"/>
                          </a:lnTo>
                          <a:lnTo>
                            <a:pt x="99006" y="565664"/>
                          </a:lnTo>
                          <a:lnTo>
                            <a:pt x="97195" y="562646"/>
                          </a:lnTo>
                          <a:lnTo>
                            <a:pt x="96592" y="558420"/>
                          </a:lnTo>
                          <a:lnTo>
                            <a:pt x="99610" y="555401"/>
                          </a:lnTo>
                          <a:lnTo>
                            <a:pt x="99006" y="549968"/>
                          </a:lnTo>
                          <a:lnTo>
                            <a:pt x="96592" y="543327"/>
                          </a:lnTo>
                          <a:lnTo>
                            <a:pt x="99610" y="538498"/>
                          </a:lnTo>
                          <a:lnTo>
                            <a:pt x="100214" y="530650"/>
                          </a:lnTo>
                          <a:lnTo>
                            <a:pt x="103232" y="524613"/>
                          </a:lnTo>
                          <a:lnTo>
                            <a:pt x="107458" y="524613"/>
                          </a:lnTo>
                          <a:lnTo>
                            <a:pt x="111684" y="528235"/>
                          </a:lnTo>
                          <a:lnTo>
                            <a:pt x="117721" y="526424"/>
                          </a:lnTo>
                          <a:lnTo>
                            <a:pt x="117721" y="522802"/>
                          </a:lnTo>
                          <a:lnTo>
                            <a:pt x="121947" y="513746"/>
                          </a:lnTo>
                          <a:lnTo>
                            <a:pt x="123154" y="508313"/>
                          </a:lnTo>
                          <a:lnTo>
                            <a:pt x="121947" y="504691"/>
                          </a:lnTo>
                          <a:lnTo>
                            <a:pt x="123758" y="502276"/>
                          </a:lnTo>
                          <a:lnTo>
                            <a:pt x="123758" y="498050"/>
                          </a:lnTo>
                          <a:lnTo>
                            <a:pt x="120739" y="495635"/>
                          </a:lnTo>
                          <a:lnTo>
                            <a:pt x="120739" y="490806"/>
                          </a:lnTo>
                          <a:lnTo>
                            <a:pt x="123154" y="486580"/>
                          </a:lnTo>
                          <a:lnTo>
                            <a:pt x="122550" y="482354"/>
                          </a:lnTo>
                          <a:lnTo>
                            <a:pt x="126173" y="476317"/>
                          </a:lnTo>
                          <a:lnTo>
                            <a:pt x="129795" y="467865"/>
                          </a:lnTo>
                          <a:lnTo>
                            <a:pt x="129795" y="463036"/>
                          </a:lnTo>
                          <a:lnTo>
                            <a:pt x="131606" y="456999"/>
                          </a:lnTo>
                          <a:lnTo>
                            <a:pt x="134624" y="455791"/>
                          </a:lnTo>
                          <a:lnTo>
                            <a:pt x="135832" y="447943"/>
                          </a:lnTo>
                          <a:lnTo>
                            <a:pt x="139454" y="443717"/>
                          </a:lnTo>
                          <a:lnTo>
                            <a:pt x="146698" y="445528"/>
                          </a:lnTo>
                          <a:lnTo>
                            <a:pt x="149717" y="452169"/>
                          </a:lnTo>
                          <a:lnTo>
                            <a:pt x="149113" y="457602"/>
                          </a:lnTo>
                          <a:lnTo>
                            <a:pt x="152132" y="460017"/>
                          </a:lnTo>
                          <a:lnTo>
                            <a:pt x="156358" y="456999"/>
                          </a:lnTo>
                          <a:lnTo>
                            <a:pt x="157565" y="449754"/>
                          </a:lnTo>
                          <a:lnTo>
                            <a:pt x="154547" y="446132"/>
                          </a:lnTo>
                          <a:lnTo>
                            <a:pt x="150924" y="444925"/>
                          </a:lnTo>
                          <a:lnTo>
                            <a:pt x="153943" y="441303"/>
                          </a:lnTo>
                          <a:lnTo>
                            <a:pt x="159980" y="441303"/>
                          </a:lnTo>
                          <a:lnTo>
                            <a:pt x="160583" y="434058"/>
                          </a:lnTo>
                          <a:lnTo>
                            <a:pt x="159376" y="429832"/>
                          </a:lnTo>
                          <a:lnTo>
                            <a:pt x="161791" y="426814"/>
                          </a:lnTo>
                          <a:lnTo>
                            <a:pt x="159980" y="423192"/>
                          </a:lnTo>
                          <a:lnTo>
                            <a:pt x="160583" y="419570"/>
                          </a:lnTo>
                          <a:lnTo>
                            <a:pt x="166620" y="416551"/>
                          </a:lnTo>
                          <a:lnTo>
                            <a:pt x="174468" y="415947"/>
                          </a:lnTo>
                          <a:lnTo>
                            <a:pt x="176883" y="408703"/>
                          </a:lnTo>
                          <a:lnTo>
                            <a:pt x="180505" y="405081"/>
                          </a:lnTo>
                          <a:lnTo>
                            <a:pt x="179298" y="397233"/>
                          </a:lnTo>
                          <a:lnTo>
                            <a:pt x="180505" y="394214"/>
                          </a:lnTo>
                          <a:lnTo>
                            <a:pt x="177487" y="385159"/>
                          </a:lnTo>
                          <a:lnTo>
                            <a:pt x="178694" y="374292"/>
                          </a:lnTo>
                          <a:lnTo>
                            <a:pt x="179298" y="372481"/>
                          </a:lnTo>
                          <a:lnTo>
                            <a:pt x="187146" y="368859"/>
                          </a:lnTo>
                          <a:lnTo>
                            <a:pt x="191976" y="361614"/>
                          </a:lnTo>
                          <a:lnTo>
                            <a:pt x="196202" y="363426"/>
                          </a:lnTo>
                          <a:lnTo>
                            <a:pt x="196805" y="367651"/>
                          </a:lnTo>
                          <a:lnTo>
                            <a:pt x="202842" y="370066"/>
                          </a:lnTo>
                          <a:lnTo>
                            <a:pt x="209483" y="365237"/>
                          </a:lnTo>
                          <a:lnTo>
                            <a:pt x="210690" y="360407"/>
                          </a:lnTo>
                          <a:lnTo>
                            <a:pt x="214313" y="359200"/>
                          </a:lnTo>
                          <a:lnTo>
                            <a:pt x="219142" y="363426"/>
                          </a:lnTo>
                          <a:lnTo>
                            <a:pt x="222161" y="361614"/>
                          </a:lnTo>
                          <a:lnTo>
                            <a:pt x="221557" y="355577"/>
                          </a:lnTo>
                          <a:lnTo>
                            <a:pt x="223368" y="353766"/>
                          </a:lnTo>
                          <a:lnTo>
                            <a:pt x="234838" y="357992"/>
                          </a:lnTo>
                          <a:lnTo>
                            <a:pt x="236649" y="371274"/>
                          </a:lnTo>
                          <a:lnTo>
                            <a:pt x="242083" y="370670"/>
                          </a:lnTo>
                          <a:lnTo>
                            <a:pt x="242686" y="365237"/>
                          </a:lnTo>
                          <a:lnTo>
                            <a:pt x="248723" y="360407"/>
                          </a:lnTo>
                          <a:lnTo>
                            <a:pt x="255968" y="361011"/>
                          </a:lnTo>
                          <a:lnTo>
                            <a:pt x="258382" y="354974"/>
                          </a:lnTo>
                          <a:lnTo>
                            <a:pt x="263212" y="350748"/>
                          </a:lnTo>
                          <a:lnTo>
                            <a:pt x="271664" y="351955"/>
                          </a:lnTo>
                          <a:lnTo>
                            <a:pt x="272871" y="347729"/>
                          </a:lnTo>
                          <a:lnTo>
                            <a:pt x="282530" y="351352"/>
                          </a:lnTo>
                          <a:lnTo>
                            <a:pt x="284945" y="349540"/>
                          </a:lnTo>
                          <a:lnTo>
                            <a:pt x="285549" y="344711"/>
                          </a:lnTo>
                          <a:lnTo>
                            <a:pt x="288567" y="345315"/>
                          </a:lnTo>
                          <a:lnTo>
                            <a:pt x="290378" y="342296"/>
                          </a:lnTo>
                          <a:lnTo>
                            <a:pt x="288567" y="339881"/>
                          </a:lnTo>
                          <a:lnTo>
                            <a:pt x="289171" y="335052"/>
                          </a:lnTo>
                          <a:lnTo>
                            <a:pt x="296415" y="325996"/>
                          </a:lnTo>
                          <a:lnTo>
                            <a:pt x="300641" y="326600"/>
                          </a:lnTo>
                          <a:lnTo>
                            <a:pt x="304263" y="324789"/>
                          </a:lnTo>
                          <a:lnTo>
                            <a:pt x="306074" y="319960"/>
                          </a:lnTo>
                          <a:lnTo>
                            <a:pt x="308489" y="321771"/>
                          </a:lnTo>
                          <a:lnTo>
                            <a:pt x="310904" y="326600"/>
                          </a:lnTo>
                          <a:lnTo>
                            <a:pt x="314526" y="319960"/>
                          </a:lnTo>
                          <a:lnTo>
                            <a:pt x="310904" y="308489"/>
                          </a:lnTo>
                          <a:lnTo>
                            <a:pt x="318752" y="299434"/>
                          </a:lnTo>
                          <a:lnTo>
                            <a:pt x="316337" y="295208"/>
                          </a:lnTo>
                          <a:lnTo>
                            <a:pt x="316941" y="292189"/>
                          </a:lnTo>
                          <a:lnTo>
                            <a:pt x="313923" y="284341"/>
                          </a:lnTo>
                          <a:lnTo>
                            <a:pt x="315130" y="280719"/>
                          </a:lnTo>
                          <a:lnTo>
                            <a:pt x="315130" y="275890"/>
                          </a:lnTo>
                          <a:lnTo>
                            <a:pt x="320563" y="274078"/>
                          </a:lnTo>
                          <a:lnTo>
                            <a:pt x="328411" y="273475"/>
                          </a:lnTo>
                          <a:lnTo>
                            <a:pt x="334448" y="271060"/>
                          </a:lnTo>
                          <a:lnTo>
                            <a:pt x="336863" y="266834"/>
                          </a:lnTo>
                          <a:lnTo>
                            <a:pt x="342900" y="262608"/>
                          </a:lnTo>
                          <a:lnTo>
                            <a:pt x="345315" y="258986"/>
                          </a:lnTo>
                          <a:lnTo>
                            <a:pt x="350748" y="257175"/>
                          </a:lnTo>
                          <a:lnTo>
                            <a:pt x="350144" y="245101"/>
                          </a:lnTo>
                          <a:lnTo>
                            <a:pt x="345918" y="238460"/>
                          </a:lnTo>
                          <a:lnTo>
                            <a:pt x="350144" y="230008"/>
                          </a:lnTo>
                          <a:lnTo>
                            <a:pt x="356785" y="229405"/>
                          </a:lnTo>
                          <a:lnTo>
                            <a:pt x="358596" y="228197"/>
                          </a:lnTo>
                          <a:lnTo>
                            <a:pt x="363426" y="230008"/>
                          </a:lnTo>
                          <a:lnTo>
                            <a:pt x="368859" y="229405"/>
                          </a:lnTo>
                          <a:lnTo>
                            <a:pt x="375500" y="221557"/>
                          </a:lnTo>
                          <a:lnTo>
                            <a:pt x="386970" y="223972"/>
                          </a:lnTo>
                          <a:lnTo>
                            <a:pt x="389385" y="222160"/>
                          </a:lnTo>
                          <a:lnTo>
                            <a:pt x="390592" y="217935"/>
                          </a:lnTo>
                          <a:lnTo>
                            <a:pt x="394214" y="215520"/>
                          </a:lnTo>
                          <a:lnTo>
                            <a:pt x="394214" y="211294"/>
                          </a:lnTo>
                          <a:lnTo>
                            <a:pt x="391196" y="210690"/>
                          </a:lnTo>
                          <a:lnTo>
                            <a:pt x="392403" y="196202"/>
                          </a:lnTo>
                          <a:lnTo>
                            <a:pt x="397836" y="187146"/>
                          </a:lnTo>
                          <a:lnTo>
                            <a:pt x="402062" y="183524"/>
                          </a:lnTo>
                          <a:lnTo>
                            <a:pt x="401459" y="175072"/>
                          </a:lnTo>
                          <a:lnTo>
                            <a:pt x="396025" y="173261"/>
                          </a:lnTo>
                          <a:lnTo>
                            <a:pt x="391196" y="166017"/>
                          </a:lnTo>
                          <a:lnTo>
                            <a:pt x="386366" y="167828"/>
                          </a:lnTo>
                          <a:lnTo>
                            <a:pt x="384555" y="166017"/>
                          </a:lnTo>
                          <a:lnTo>
                            <a:pt x="383348" y="158169"/>
                          </a:lnTo>
                          <a:lnTo>
                            <a:pt x="374896" y="159376"/>
                          </a:lnTo>
                          <a:lnTo>
                            <a:pt x="373085" y="162394"/>
                          </a:lnTo>
                          <a:lnTo>
                            <a:pt x="367652" y="161187"/>
                          </a:lnTo>
                          <a:lnTo>
                            <a:pt x="365841" y="159376"/>
                          </a:lnTo>
                          <a:lnTo>
                            <a:pt x="367652" y="155754"/>
                          </a:lnTo>
                          <a:lnTo>
                            <a:pt x="362822" y="155150"/>
                          </a:lnTo>
                          <a:lnTo>
                            <a:pt x="356785" y="152132"/>
                          </a:lnTo>
                          <a:lnTo>
                            <a:pt x="356785" y="147302"/>
                          </a:lnTo>
                          <a:lnTo>
                            <a:pt x="352559" y="143076"/>
                          </a:lnTo>
                          <a:lnTo>
                            <a:pt x="352559" y="135832"/>
                          </a:lnTo>
                          <a:lnTo>
                            <a:pt x="349541" y="134021"/>
                          </a:lnTo>
                          <a:lnTo>
                            <a:pt x="345918" y="127984"/>
                          </a:lnTo>
                          <a:lnTo>
                            <a:pt x="342900" y="127380"/>
                          </a:lnTo>
                          <a:lnTo>
                            <a:pt x="338070" y="131002"/>
                          </a:lnTo>
                          <a:lnTo>
                            <a:pt x="327204" y="132813"/>
                          </a:lnTo>
                          <a:lnTo>
                            <a:pt x="323582" y="130398"/>
                          </a:lnTo>
                          <a:lnTo>
                            <a:pt x="321167" y="124361"/>
                          </a:lnTo>
                          <a:lnTo>
                            <a:pt x="312715" y="123758"/>
                          </a:lnTo>
                          <a:lnTo>
                            <a:pt x="310904" y="120739"/>
                          </a:lnTo>
                          <a:lnTo>
                            <a:pt x="307282" y="120739"/>
                          </a:lnTo>
                          <a:lnTo>
                            <a:pt x="302452" y="127984"/>
                          </a:lnTo>
                          <a:lnTo>
                            <a:pt x="299434" y="129795"/>
                          </a:lnTo>
                          <a:lnTo>
                            <a:pt x="291586" y="127984"/>
                          </a:lnTo>
                          <a:lnTo>
                            <a:pt x="290378" y="134624"/>
                          </a:lnTo>
                          <a:lnTo>
                            <a:pt x="286756" y="137039"/>
                          </a:lnTo>
                          <a:lnTo>
                            <a:pt x="283738" y="136435"/>
                          </a:lnTo>
                          <a:lnTo>
                            <a:pt x="281323" y="132813"/>
                          </a:lnTo>
                          <a:lnTo>
                            <a:pt x="280719" y="123154"/>
                          </a:lnTo>
                          <a:lnTo>
                            <a:pt x="275890" y="123154"/>
                          </a:lnTo>
                          <a:lnTo>
                            <a:pt x="274079" y="115306"/>
                          </a:lnTo>
                          <a:lnTo>
                            <a:pt x="280719" y="112891"/>
                          </a:lnTo>
                          <a:lnTo>
                            <a:pt x="283134" y="99006"/>
                          </a:lnTo>
                          <a:lnTo>
                            <a:pt x="289171" y="99006"/>
                          </a:lnTo>
                          <a:lnTo>
                            <a:pt x="290378" y="94177"/>
                          </a:lnTo>
                          <a:lnTo>
                            <a:pt x="295812" y="91762"/>
                          </a:lnTo>
                          <a:lnTo>
                            <a:pt x="298226" y="85725"/>
                          </a:lnTo>
                          <a:lnTo>
                            <a:pt x="295208" y="81499"/>
                          </a:lnTo>
                          <a:lnTo>
                            <a:pt x="294604" y="77273"/>
                          </a:lnTo>
                          <a:lnTo>
                            <a:pt x="289775" y="74858"/>
                          </a:lnTo>
                          <a:lnTo>
                            <a:pt x="288567" y="72444"/>
                          </a:lnTo>
                          <a:lnTo>
                            <a:pt x="289171" y="67010"/>
                          </a:lnTo>
                          <a:lnTo>
                            <a:pt x="285549" y="59766"/>
                          </a:lnTo>
                          <a:lnTo>
                            <a:pt x="282530" y="59766"/>
                          </a:lnTo>
                          <a:lnTo>
                            <a:pt x="280115" y="55540"/>
                          </a:lnTo>
                          <a:lnTo>
                            <a:pt x="283738" y="51314"/>
                          </a:lnTo>
                          <a:lnTo>
                            <a:pt x="280719" y="48899"/>
                          </a:lnTo>
                          <a:lnTo>
                            <a:pt x="281926" y="44673"/>
                          </a:lnTo>
                          <a:lnTo>
                            <a:pt x="286756" y="43466"/>
                          </a:lnTo>
                          <a:lnTo>
                            <a:pt x="293397" y="39240"/>
                          </a:lnTo>
                          <a:lnTo>
                            <a:pt x="297019" y="43466"/>
                          </a:lnTo>
                          <a:lnTo>
                            <a:pt x="297623" y="47692"/>
                          </a:lnTo>
                          <a:lnTo>
                            <a:pt x="300641" y="48296"/>
                          </a:lnTo>
                          <a:lnTo>
                            <a:pt x="301849" y="53729"/>
                          </a:lnTo>
                          <a:lnTo>
                            <a:pt x="305471" y="54333"/>
                          </a:lnTo>
                          <a:lnTo>
                            <a:pt x="306678" y="58559"/>
                          </a:lnTo>
                          <a:lnTo>
                            <a:pt x="316337" y="64596"/>
                          </a:lnTo>
                          <a:lnTo>
                            <a:pt x="324185" y="65803"/>
                          </a:lnTo>
                          <a:lnTo>
                            <a:pt x="328411" y="62784"/>
                          </a:lnTo>
                          <a:lnTo>
                            <a:pt x="332637" y="62181"/>
                          </a:lnTo>
                          <a:lnTo>
                            <a:pt x="334448" y="59766"/>
                          </a:lnTo>
                          <a:lnTo>
                            <a:pt x="341089" y="57955"/>
                          </a:lnTo>
                          <a:lnTo>
                            <a:pt x="345918" y="51314"/>
                          </a:lnTo>
                          <a:lnTo>
                            <a:pt x="352559" y="55540"/>
                          </a:lnTo>
                          <a:lnTo>
                            <a:pt x="362822" y="53729"/>
                          </a:lnTo>
                          <a:lnTo>
                            <a:pt x="370066" y="57955"/>
                          </a:lnTo>
                          <a:lnTo>
                            <a:pt x="372481" y="63388"/>
                          </a:lnTo>
                          <a:lnTo>
                            <a:pt x="379122" y="63992"/>
                          </a:lnTo>
                          <a:lnTo>
                            <a:pt x="386970" y="62784"/>
                          </a:lnTo>
                          <a:lnTo>
                            <a:pt x="390592" y="63388"/>
                          </a:lnTo>
                          <a:lnTo>
                            <a:pt x="397836" y="62181"/>
                          </a:lnTo>
                          <a:lnTo>
                            <a:pt x="398440" y="59162"/>
                          </a:lnTo>
                          <a:lnTo>
                            <a:pt x="405081" y="55540"/>
                          </a:lnTo>
                          <a:lnTo>
                            <a:pt x="403873" y="60370"/>
                          </a:lnTo>
                          <a:lnTo>
                            <a:pt x="410514" y="65803"/>
                          </a:lnTo>
                          <a:lnTo>
                            <a:pt x="415344" y="62784"/>
                          </a:lnTo>
                          <a:lnTo>
                            <a:pt x="424399" y="65803"/>
                          </a:lnTo>
                          <a:lnTo>
                            <a:pt x="434662" y="67010"/>
                          </a:lnTo>
                          <a:lnTo>
                            <a:pt x="438888" y="65199"/>
                          </a:lnTo>
                          <a:lnTo>
                            <a:pt x="443114" y="67614"/>
                          </a:lnTo>
                          <a:lnTo>
                            <a:pt x="455791" y="65199"/>
                          </a:lnTo>
                          <a:lnTo>
                            <a:pt x="458206" y="65199"/>
                          </a:lnTo>
                          <a:lnTo>
                            <a:pt x="463036" y="70633"/>
                          </a:lnTo>
                          <a:lnTo>
                            <a:pt x="469073" y="71236"/>
                          </a:lnTo>
                          <a:lnTo>
                            <a:pt x="475110" y="68821"/>
                          </a:lnTo>
                          <a:lnTo>
                            <a:pt x="473902" y="65199"/>
                          </a:lnTo>
                          <a:lnTo>
                            <a:pt x="475713" y="61577"/>
                          </a:lnTo>
                          <a:lnTo>
                            <a:pt x="483562" y="62784"/>
                          </a:lnTo>
                          <a:lnTo>
                            <a:pt x="487787" y="59766"/>
                          </a:lnTo>
                          <a:lnTo>
                            <a:pt x="492617" y="59162"/>
                          </a:lnTo>
                          <a:lnTo>
                            <a:pt x="495032" y="54936"/>
                          </a:lnTo>
                          <a:lnTo>
                            <a:pt x="499257" y="51918"/>
                          </a:lnTo>
                          <a:lnTo>
                            <a:pt x="496239" y="47692"/>
                          </a:lnTo>
                          <a:lnTo>
                            <a:pt x="498050" y="44070"/>
                          </a:lnTo>
                          <a:lnTo>
                            <a:pt x="503483" y="42259"/>
                          </a:lnTo>
                          <a:lnTo>
                            <a:pt x="507709" y="39844"/>
                          </a:lnTo>
                          <a:lnTo>
                            <a:pt x="517368" y="40448"/>
                          </a:lnTo>
                          <a:lnTo>
                            <a:pt x="518576" y="36825"/>
                          </a:lnTo>
                          <a:lnTo>
                            <a:pt x="522802" y="36222"/>
                          </a:lnTo>
                          <a:lnTo>
                            <a:pt x="527028" y="31392"/>
                          </a:lnTo>
                          <a:lnTo>
                            <a:pt x="529442" y="30788"/>
                          </a:lnTo>
                          <a:lnTo>
                            <a:pt x="531857" y="30788"/>
                          </a:lnTo>
                          <a:lnTo>
                            <a:pt x="537894" y="34411"/>
                          </a:lnTo>
                          <a:lnTo>
                            <a:pt x="540913" y="39240"/>
                          </a:lnTo>
                          <a:lnTo>
                            <a:pt x="544535" y="42862"/>
                          </a:lnTo>
                          <a:lnTo>
                            <a:pt x="553590" y="47088"/>
                          </a:lnTo>
                          <a:lnTo>
                            <a:pt x="556609" y="50710"/>
                          </a:lnTo>
                          <a:lnTo>
                            <a:pt x="559627" y="51314"/>
                          </a:lnTo>
                          <a:lnTo>
                            <a:pt x="565664" y="50107"/>
                          </a:lnTo>
                          <a:lnTo>
                            <a:pt x="576531" y="48899"/>
                          </a:lnTo>
                          <a:lnTo>
                            <a:pt x="581964" y="50710"/>
                          </a:lnTo>
                          <a:lnTo>
                            <a:pt x="586794" y="50107"/>
                          </a:lnTo>
                          <a:lnTo>
                            <a:pt x="595246" y="47692"/>
                          </a:lnTo>
                          <a:lnTo>
                            <a:pt x="598868" y="42862"/>
                          </a:lnTo>
                          <a:lnTo>
                            <a:pt x="607923" y="40448"/>
                          </a:lnTo>
                          <a:lnTo>
                            <a:pt x="612753" y="31392"/>
                          </a:lnTo>
                          <a:lnTo>
                            <a:pt x="613356" y="24751"/>
                          </a:lnTo>
                          <a:lnTo>
                            <a:pt x="626034" y="17507"/>
                          </a:lnTo>
                          <a:lnTo>
                            <a:pt x="626034" y="12074"/>
                          </a:lnTo>
                          <a:lnTo>
                            <a:pt x="629656" y="5433"/>
                          </a:lnTo>
                          <a:lnTo>
                            <a:pt x="635693" y="0"/>
                          </a:lnTo>
                          <a:lnTo>
                            <a:pt x="640523" y="604"/>
                          </a:lnTo>
                          <a:lnTo>
                            <a:pt x="648371" y="0"/>
                          </a:lnTo>
                          <a:lnTo>
                            <a:pt x="651389" y="4226"/>
                          </a:lnTo>
                          <a:lnTo>
                            <a:pt x="656823" y="3622"/>
                          </a:lnTo>
                          <a:lnTo>
                            <a:pt x="658634" y="10263"/>
                          </a:lnTo>
                          <a:lnTo>
                            <a:pt x="661652" y="13281"/>
                          </a:lnTo>
                          <a:lnTo>
                            <a:pt x="667689" y="13885"/>
                          </a:lnTo>
                          <a:lnTo>
                            <a:pt x="674330" y="16903"/>
                          </a:lnTo>
                          <a:lnTo>
                            <a:pt x="673726" y="22337"/>
                          </a:lnTo>
                          <a:lnTo>
                            <a:pt x="674934" y="30185"/>
                          </a:lnTo>
                          <a:lnTo>
                            <a:pt x="680367" y="37429"/>
                          </a:lnTo>
                          <a:lnTo>
                            <a:pt x="679763" y="41655"/>
                          </a:lnTo>
                          <a:lnTo>
                            <a:pt x="682178" y="47088"/>
                          </a:lnTo>
                          <a:lnTo>
                            <a:pt x="686404" y="47692"/>
                          </a:lnTo>
                          <a:lnTo>
                            <a:pt x="688819" y="53729"/>
                          </a:lnTo>
                          <a:lnTo>
                            <a:pt x="693045" y="55540"/>
                          </a:lnTo>
                          <a:lnTo>
                            <a:pt x="704515" y="57955"/>
                          </a:lnTo>
                          <a:lnTo>
                            <a:pt x="704515" y="61577"/>
                          </a:lnTo>
                          <a:lnTo>
                            <a:pt x="707533" y="63388"/>
                          </a:lnTo>
                          <a:lnTo>
                            <a:pt x="712363" y="63388"/>
                          </a:lnTo>
                          <a:lnTo>
                            <a:pt x="712363" y="65803"/>
                          </a:lnTo>
                          <a:lnTo>
                            <a:pt x="715381" y="70029"/>
                          </a:lnTo>
                          <a:lnTo>
                            <a:pt x="715985" y="74255"/>
                          </a:lnTo>
                          <a:lnTo>
                            <a:pt x="719607" y="77877"/>
                          </a:lnTo>
                          <a:lnTo>
                            <a:pt x="720211" y="89347"/>
                          </a:lnTo>
                          <a:lnTo>
                            <a:pt x="716588" y="94177"/>
                          </a:lnTo>
                          <a:lnTo>
                            <a:pt x="723833" y="102025"/>
                          </a:lnTo>
                          <a:lnTo>
                            <a:pt x="723229" y="106854"/>
                          </a:lnTo>
                          <a:lnTo>
                            <a:pt x="726851" y="108062"/>
                          </a:lnTo>
                          <a:lnTo>
                            <a:pt x="728662" y="112891"/>
                          </a:lnTo>
                          <a:lnTo>
                            <a:pt x="735303" y="116513"/>
                          </a:lnTo>
                          <a:lnTo>
                            <a:pt x="738322" y="115910"/>
                          </a:lnTo>
                          <a:lnTo>
                            <a:pt x="761866" y="121343"/>
                          </a:lnTo>
                          <a:lnTo>
                            <a:pt x="760658" y="114099"/>
                          </a:lnTo>
                          <a:lnTo>
                            <a:pt x="762470" y="107458"/>
                          </a:lnTo>
                          <a:lnTo>
                            <a:pt x="770318" y="105647"/>
                          </a:lnTo>
                          <a:lnTo>
                            <a:pt x="775751" y="108062"/>
                          </a:lnTo>
                          <a:lnTo>
                            <a:pt x="779373" y="112891"/>
                          </a:lnTo>
                          <a:lnTo>
                            <a:pt x="780581" y="120739"/>
                          </a:lnTo>
                          <a:lnTo>
                            <a:pt x="779977" y="125569"/>
                          </a:lnTo>
                          <a:lnTo>
                            <a:pt x="776958" y="135228"/>
                          </a:lnTo>
                          <a:lnTo>
                            <a:pt x="774544" y="137039"/>
                          </a:lnTo>
                          <a:lnTo>
                            <a:pt x="769110" y="147302"/>
                          </a:lnTo>
                          <a:lnTo>
                            <a:pt x="770921" y="151528"/>
                          </a:lnTo>
                          <a:lnTo>
                            <a:pt x="768507" y="159376"/>
                          </a:lnTo>
                          <a:lnTo>
                            <a:pt x="768507" y="163602"/>
                          </a:lnTo>
                          <a:lnTo>
                            <a:pt x="771525" y="166620"/>
                          </a:lnTo>
                          <a:lnTo>
                            <a:pt x="776355" y="168431"/>
                          </a:lnTo>
                          <a:lnTo>
                            <a:pt x="779373" y="162998"/>
                          </a:lnTo>
                          <a:lnTo>
                            <a:pt x="784203" y="163602"/>
                          </a:lnTo>
                          <a:lnTo>
                            <a:pt x="785410" y="168431"/>
                          </a:lnTo>
                          <a:lnTo>
                            <a:pt x="789636" y="173261"/>
                          </a:lnTo>
                          <a:lnTo>
                            <a:pt x="787825" y="178091"/>
                          </a:lnTo>
                          <a:lnTo>
                            <a:pt x="788429" y="181713"/>
                          </a:lnTo>
                          <a:lnTo>
                            <a:pt x="785410" y="193183"/>
                          </a:lnTo>
                          <a:lnTo>
                            <a:pt x="786618" y="203446"/>
                          </a:lnTo>
                          <a:lnTo>
                            <a:pt x="784203" y="205861"/>
                          </a:lnTo>
                          <a:lnTo>
                            <a:pt x="781184" y="213105"/>
                          </a:lnTo>
                          <a:lnTo>
                            <a:pt x="782392" y="216727"/>
                          </a:lnTo>
                          <a:lnTo>
                            <a:pt x="789032" y="223368"/>
                          </a:lnTo>
                          <a:lnTo>
                            <a:pt x="793258" y="222764"/>
                          </a:lnTo>
                          <a:lnTo>
                            <a:pt x="798692" y="228197"/>
                          </a:lnTo>
                          <a:lnTo>
                            <a:pt x="801106" y="228197"/>
                          </a:lnTo>
                          <a:lnTo>
                            <a:pt x="802314" y="233027"/>
                          </a:lnTo>
                          <a:lnTo>
                            <a:pt x="801106" y="240875"/>
                          </a:lnTo>
                          <a:lnTo>
                            <a:pt x="804729" y="249930"/>
                          </a:lnTo>
                          <a:lnTo>
                            <a:pt x="805936" y="255364"/>
                          </a:lnTo>
                          <a:lnTo>
                            <a:pt x="809558" y="254156"/>
                          </a:lnTo>
                          <a:lnTo>
                            <a:pt x="810162" y="248723"/>
                          </a:lnTo>
                          <a:lnTo>
                            <a:pt x="811973" y="242686"/>
                          </a:lnTo>
                          <a:lnTo>
                            <a:pt x="816199" y="243893"/>
                          </a:lnTo>
                          <a:lnTo>
                            <a:pt x="815595" y="246308"/>
                          </a:lnTo>
                          <a:lnTo>
                            <a:pt x="819821" y="252949"/>
                          </a:lnTo>
                          <a:lnTo>
                            <a:pt x="824047" y="251742"/>
                          </a:lnTo>
                          <a:lnTo>
                            <a:pt x="827065" y="254156"/>
                          </a:lnTo>
                          <a:lnTo>
                            <a:pt x="830687" y="252345"/>
                          </a:lnTo>
                          <a:lnTo>
                            <a:pt x="832498" y="255967"/>
                          </a:lnTo>
                          <a:lnTo>
                            <a:pt x="838535" y="254760"/>
                          </a:lnTo>
                          <a:lnTo>
                            <a:pt x="843365" y="252345"/>
                          </a:lnTo>
                          <a:lnTo>
                            <a:pt x="851817" y="252949"/>
                          </a:lnTo>
                          <a:lnTo>
                            <a:pt x="853024" y="258382"/>
                          </a:lnTo>
                          <a:lnTo>
                            <a:pt x="855439" y="261401"/>
                          </a:lnTo>
                          <a:lnTo>
                            <a:pt x="853024" y="270456"/>
                          </a:lnTo>
                          <a:lnTo>
                            <a:pt x="853024" y="275890"/>
                          </a:lnTo>
                          <a:lnTo>
                            <a:pt x="848798" y="278908"/>
                          </a:lnTo>
                          <a:lnTo>
                            <a:pt x="843365" y="278908"/>
                          </a:lnTo>
                          <a:lnTo>
                            <a:pt x="841554" y="281323"/>
                          </a:lnTo>
                          <a:lnTo>
                            <a:pt x="840950" y="288567"/>
                          </a:lnTo>
                          <a:lnTo>
                            <a:pt x="839139" y="292189"/>
                          </a:lnTo>
                          <a:lnTo>
                            <a:pt x="834913" y="295208"/>
                          </a:lnTo>
                          <a:lnTo>
                            <a:pt x="834309" y="300641"/>
                          </a:lnTo>
                          <a:lnTo>
                            <a:pt x="828876" y="300038"/>
                          </a:lnTo>
                          <a:lnTo>
                            <a:pt x="821632" y="306678"/>
                          </a:lnTo>
                          <a:lnTo>
                            <a:pt x="822839" y="316941"/>
                          </a:lnTo>
                          <a:lnTo>
                            <a:pt x="819217" y="322374"/>
                          </a:lnTo>
                          <a:lnTo>
                            <a:pt x="815595" y="322374"/>
                          </a:lnTo>
                          <a:lnTo>
                            <a:pt x="812576" y="325996"/>
                          </a:lnTo>
                          <a:lnTo>
                            <a:pt x="805936" y="329015"/>
                          </a:lnTo>
                          <a:lnTo>
                            <a:pt x="792051" y="329015"/>
                          </a:lnTo>
                          <a:lnTo>
                            <a:pt x="785410" y="338070"/>
                          </a:lnTo>
                          <a:lnTo>
                            <a:pt x="779373" y="339881"/>
                          </a:lnTo>
                          <a:lnTo>
                            <a:pt x="776355" y="343503"/>
                          </a:lnTo>
                          <a:lnTo>
                            <a:pt x="775147" y="350144"/>
                          </a:lnTo>
                          <a:lnTo>
                            <a:pt x="775751" y="354370"/>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7" name="Freeform: Shape 206">
                      <a:extLst>
                        <a:ext uri="{FF2B5EF4-FFF2-40B4-BE49-F238E27FC236}">
                          <a16:creationId xmlns:a16="http://schemas.microsoft.com/office/drawing/2014/main" id="{B881810E-CD37-05FA-500C-1169ED4668A1}"/>
                        </a:ext>
                      </a:extLst>
                    </p:cNvPr>
                    <p:cNvSpPr/>
                    <p:nvPr/>
                  </p:nvSpPr>
                  <p:spPr>
                    <a:xfrm>
                      <a:off x="4059729" y="3958442"/>
                      <a:ext cx="63388" cy="67614"/>
                    </a:xfrm>
                    <a:custGeom>
                      <a:avLst/>
                      <a:gdLst>
                        <a:gd name="connsiteX0" fmla="*/ 14489 w 63388"/>
                        <a:gd name="connsiteY0" fmla="*/ 15092 h 67614"/>
                        <a:gd name="connsiteX1" fmla="*/ 20526 w 63388"/>
                        <a:gd name="connsiteY1" fmla="*/ 15092 h 67614"/>
                        <a:gd name="connsiteX2" fmla="*/ 20526 w 63388"/>
                        <a:gd name="connsiteY2" fmla="*/ 9659 h 67614"/>
                        <a:gd name="connsiteX3" fmla="*/ 21733 w 63388"/>
                        <a:gd name="connsiteY3" fmla="*/ 14489 h 67614"/>
                        <a:gd name="connsiteX4" fmla="*/ 24148 w 63388"/>
                        <a:gd name="connsiteY4" fmla="*/ 15092 h 67614"/>
                        <a:gd name="connsiteX5" fmla="*/ 25355 w 63388"/>
                        <a:gd name="connsiteY5" fmla="*/ 15092 h 67614"/>
                        <a:gd name="connsiteX6" fmla="*/ 27770 w 63388"/>
                        <a:gd name="connsiteY6" fmla="*/ 7848 h 67614"/>
                        <a:gd name="connsiteX7" fmla="*/ 30185 w 63388"/>
                        <a:gd name="connsiteY7" fmla="*/ 7848 h 67614"/>
                        <a:gd name="connsiteX8" fmla="*/ 31996 w 63388"/>
                        <a:gd name="connsiteY8" fmla="*/ 6641 h 67614"/>
                        <a:gd name="connsiteX9" fmla="*/ 33807 w 63388"/>
                        <a:gd name="connsiteY9" fmla="*/ 7848 h 67614"/>
                        <a:gd name="connsiteX10" fmla="*/ 36222 w 63388"/>
                        <a:gd name="connsiteY10" fmla="*/ 5433 h 67614"/>
                        <a:gd name="connsiteX11" fmla="*/ 37429 w 63388"/>
                        <a:gd name="connsiteY11" fmla="*/ 604 h 67614"/>
                        <a:gd name="connsiteX12" fmla="*/ 38033 w 63388"/>
                        <a:gd name="connsiteY12" fmla="*/ 0 h 67614"/>
                        <a:gd name="connsiteX13" fmla="*/ 39240 w 63388"/>
                        <a:gd name="connsiteY13" fmla="*/ 1207 h 67614"/>
                        <a:gd name="connsiteX14" fmla="*/ 39844 w 63388"/>
                        <a:gd name="connsiteY14" fmla="*/ 1811 h 67614"/>
                        <a:gd name="connsiteX15" fmla="*/ 40448 w 63388"/>
                        <a:gd name="connsiteY15" fmla="*/ 3622 h 67614"/>
                        <a:gd name="connsiteX16" fmla="*/ 41051 w 63388"/>
                        <a:gd name="connsiteY16" fmla="*/ 6037 h 67614"/>
                        <a:gd name="connsiteX17" fmla="*/ 39844 w 63388"/>
                        <a:gd name="connsiteY17" fmla="*/ 12677 h 67614"/>
                        <a:gd name="connsiteX18" fmla="*/ 44674 w 63388"/>
                        <a:gd name="connsiteY18" fmla="*/ 11470 h 67614"/>
                        <a:gd name="connsiteX19" fmla="*/ 46485 w 63388"/>
                        <a:gd name="connsiteY19" fmla="*/ 9659 h 67614"/>
                        <a:gd name="connsiteX20" fmla="*/ 52522 w 63388"/>
                        <a:gd name="connsiteY20" fmla="*/ 10866 h 67614"/>
                        <a:gd name="connsiteX21" fmla="*/ 53125 w 63388"/>
                        <a:gd name="connsiteY21" fmla="*/ 10866 h 67614"/>
                        <a:gd name="connsiteX22" fmla="*/ 52522 w 63388"/>
                        <a:gd name="connsiteY22" fmla="*/ 11470 h 67614"/>
                        <a:gd name="connsiteX23" fmla="*/ 53125 w 63388"/>
                        <a:gd name="connsiteY23" fmla="*/ 15696 h 67614"/>
                        <a:gd name="connsiteX24" fmla="*/ 50711 w 63388"/>
                        <a:gd name="connsiteY24" fmla="*/ 16903 h 67614"/>
                        <a:gd name="connsiteX25" fmla="*/ 49503 w 63388"/>
                        <a:gd name="connsiteY25" fmla="*/ 15092 h 67614"/>
                        <a:gd name="connsiteX26" fmla="*/ 48900 w 63388"/>
                        <a:gd name="connsiteY26" fmla="*/ 15092 h 67614"/>
                        <a:gd name="connsiteX27" fmla="*/ 48296 w 63388"/>
                        <a:gd name="connsiteY27" fmla="*/ 16300 h 67614"/>
                        <a:gd name="connsiteX28" fmla="*/ 47692 w 63388"/>
                        <a:gd name="connsiteY28" fmla="*/ 18111 h 67614"/>
                        <a:gd name="connsiteX29" fmla="*/ 46485 w 63388"/>
                        <a:gd name="connsiteY29" fmla="*/ 17507 h 67614"/>
                        <a:gd name="connsiteX30" fmla="*/ 45881 w 63388"/>
                        <a:gd name="connsiteY30" fmla="*/ 19922 h 67614"/>
                        <a:gd name="connsiteX31" fmla="*/ 44674 w 63388"/>
                        <a:gd name="connsiteY31" fmla="*/ 21733 h 67614"/>
                        <a:gd name="connsiteX32" fmla="*/ 39844 w 63388"/>
                        <a:gd name="connsiteY32" fmla="*/ 25355 h 67614"/>
                        <a:gd name="connsiteX33" fmla="*/ 38637 w 63388"/>
                        <a:gd name="connsiteY33" fmla="*/ 26562 h 67614"/>
                        <a:gd name="connsiteX34" fmla="*/ 37429 w 63388"/>
                        <a:gd name="connsiteY34" fmla="*/ 28977 h 67614"/>
                        <a:gd name="connsiteX35" fmla="*/ 34411 w 63388"/>
                        <a:gd name="connsiteY35" fmla="*/ 27770 h 67614"/>
                        <a:gd name="connsiteX36" fmla="*/ 31996 w 63388"/>
                        <a:gd name="connsiteY36" fmla="*/ 28977 h 67614"/>
                        <a:gd name="connsiteX37" fmla="*/ 30185 w 63388"/>
                        <a:gd name="connsiteY37" fmla="*/ 35618 h 67614"/>
                        <a:gd name="connsiteX38" fmla="*/ 30789 w 63388"/>
                        <a:gd name="connsiteY38" fmla="*/ 35618 h 67614"/>
                        <a:gd name="connsiteX39" fmla="*/ 31996 w 63388"/>
                        <a:gd name="connsiteY39" fmla="*/ 44070 h 67614"/>
                        <a:gd name="connsiteX40" fmla="*/ 33807 w 63388"/>
                        <a:gd name="connsiteY40" fmla="*/ 44673 h 67614"/>
                        <a:gd name="connsiteX41" fmla="*/ 35014 w 63388"/>
                        <a:gd name="connsiteY41" fmla="*/ 41655 h 67614"/>
                        <a:gd name="connsiteX42" fmla="*/ 36222 w 63388"/>
                        <a:gd name="connsiteY42" fmla="*/ 41051 h 67614"/>
                        <a:gd name="connsiteX43" fmla="*/ 36826 w 63388"/>
                        <a:gd name="connsiteY43" fmla="*/ 41051 h 67614"/>
                        <a:gd name="connsiteX44" fmla="*/ 38637 w 63388"/>
                        <a:gd name="connsiteY44" fmla="*/ 44070 h 67614"/>
                        <a:gd name="connsiteX45" fmla="*/ 40448 w 63388"/>
                        <a:gd name="connsiteY45" fmla="*/ 44070 h 67614"/>
                        <a:gd name="connsiteX46" fmla="*/ 41655 w 63388"/>
                        <a:gd name="connsiteY46" fmla="*/ 44673 h 67614"/>
                        <a:gd name="connsiteX47" fmla="*/ 46485 w 63388"/>
                        <a:gd name="connsiteY47" fmla="*/ 38636 h 67614"/>
                        <a:gd name="connsiteX48" fmla="*/ 46485 w 63388"/>
                        <a:gd name="connsiteY48" fmla="*/ 38033 h 67614"/>
                        <a:gd name="connsiteX49" fmla="*/ 45277 w 63388"/>
                        <a:gd name="connsiteY49" fmla="*/ 34411 h 67614"/>
                        <a:gd name="connsiteX50" fmla="*/ 47088 w 63388"/>
                        <a:gd name="connsiteY50" fmla="*/ 33807 h 67614"/>
                        <a:gd name="connsiteX51" fmla="*/ 47692 w 63388"/>
                        <a:gd name="connsiteY51" fmla="*/ 34411 h 67614"/>
                        <a:gd name="connsiteX52" fmla="*/ 47692 w 63388"/>
                        <a:gd name="connsiteY52" fmla="*/ 35014 h 67614"/>
                        <a:gd name="connsiteX53" fmla="*/ 53125 w 63388"/>
                        <a:gd name="connsiteY53" fmla="*/ 33203 h 67614"/>
                        <a:gd name="connsiteX54" fmla="*/ 54936 w 63388"/>
                        <a:gd name="connsiteY54" fmla="*/ 35014 h 67614"/>
                        <a:gd name="connsiteX55" fmla="*/ 58559 w 63388"/>
                        <a:gd name="connsiteY55" fmla="*/ 35618 h 67614"/>
                        <a:gd name="connsiteX56" fmla="*/ 59766 w 63388"/>
                        <a:gd name="connsiteY56" fmla="*/ 35618 h 67614"/>
                        <a:gd name="connsiteX57" fmla="*/ 63388 w 63388"/>
                        <a:gd name="connsiteY57" fmla="*/ 38636 h 67614"/>
                        <a:gd name="connsiteX58" fmla="*/ 62785 w 63388"/>
                        <a:gd name="connsiteY58" fmla="*/ 40448 h 67614"/>
                        <a:gd name="connsiteX59" fmla="*/ 57351 w 63388"/>
                        <a:gd name="connsiteY59" fmla="*/ 43466 h 67614"/>
                        <a:gd name="connsiteX60" fmla="*/ 56748 w 63388"/>
                        <a:gd name="connsiteY60" fmla="*/ 45881 h 67614"/>
                        <a:gd name="connsiteX61" fmla="*/ 56748 w 63388"/>
                        <a:gd name="connsiteY61" fmla="*/ 48296 h 67614"/>
                        <a:gd name="connsiteX62" fmla="*/ 59766 w 63388"/>
                        <a:gd name="connsiteY62" fmla="*/ 51918 h 67614"/>
                        <a:gd name="connsiteX63" fmla="*/ 60973 w 63388"/>
                        <a:gd name="connsiteY63" fmla="*/ 55540 h 67614"/>
                        <a:gd name="connsiteX64" fmla="*/ 60370 w 63388"/>
                        <a:gd name="connsiteY64" fmla="*/ 59162 h 67614"/>
                        <a:gd name="connsiteX65" fmla="*/ 56748 w 63388"/>
                        <a:gd name="connsiteY65" fmla="*/ 62181 h 67614"/>
                        <a:gd name="connsiteX66" fmla="*/ 57351 w 63388"/>
                        <a:gd name="connsiteY66" fmla="*/ 65803 h 67614"/>
                        <a:gd name="connsiteX67" fmla="*/ 54333 w 63388"/>
                        <a:gd name="connsiteY67" fmla="*/ 67614 h 67614"/>
                        <a:gd name="connsiteX68" fmla="*/ 52522 w 63388"/>
                        <a:gd name="connsiteY68" fmla="*/ 66407 h 67614"/>
                        <a:gd name="connsiteX69" fmla="*/ 51314 w 63388"/>
                        <a:gd name="connsiteY69" fmla="*/ 64596 h 67614"/>
                        <a:gd name="connsiteX70" fmla="*/ 45881 w 63388"/>
                        <a:gd name="connsiteY70" fmla="*/ 62181 h 67614"/>
                        <a:gd name="connsiteX71" fmla="*/ 44070 w 63388"/>
                        <a:gd name="connsiteY71" fmla="*/ 60370 h 67614"/>
                        <a:gd name="connsiteX72" fmla="*/ 42259 w 63388"/>
                        <a:gd name="connsiteY72" fmla="*/ 62181 h 67614"/>
                        <a:gd name="connsiteX73" fmla="*/ 41655 w 63388"/>
                        <a:gd name="connsiteY73" fmla="*/ 62181 h 67614"/>
                        <a:gd name="connsiteX74" fmla="*/ 39240 w 63388"/>
                        <a:gd name="connsiteY74" fmla="*/ 60973 h 67614"/>
                        <a:gd name="connsiteX75" fmla="*/ 39240 w 63388"/>
                        <a:gd name="connsiteY75" fmla="*/ 60370 h 67614"/>
                        <a:gd name="connsiteX76" fmla="*/ 38033 w 63388"/>
                        <a:gd name="connsiteY76" fmla="*/ 59766 h 67614"/>
                        <a:gd name="connsiteX77" fmla="*/ 34411 w 63388"/>
                        <a:gd name="connsiteY77" fmla="*/ 58559 h 67614"/>
                        <a:gd name="connsiteX78" fmla="*/ 28374 w 63388"/>
                        <a:gd name="connsiteY78" fmla="*/ 57955 h 67614"/>
                        <a:gd name="connsiteX79" fmla="*/ 28374 w 63388"/>
                        <a:gd name="connsiteY79" fmla="*/ 63992 h 67614"/>
                        <a:gd name="connsiteX80" fmla="*/ 25355 w 63388"/>
                        <a:gd name="connsiteY80" fmla="*/ 63388 h 67614"/>
                        <a:gd name="connsiteX81" fmla="*/ 18111 w 63388"/>
                        <a:gd name="connsiteY81" fmla="*/ 54936 h 67614"/>
                        <a:gd name="connsiteX82" fmla="*/ 19922 w 63388"/>
                        <a:gd name="connsiteY82" fmla="*/ 50710 h 67614"/>
                        <a:gd name="connsiteX83" fmla="*/ 19922 w 63388"/>
                        <a:gd name="connsiteY83" fmla="*/ 49503 h 67614"/>
                        <a:gd name="connsiteX84" fmla="*/ 17507 w 63388"/>
                        <a:gd name="connsiteY84" fmla="*/ 50107 h 67614"/>
                        <a:gd name="connsiteX85" fmla="*/ 17507 w 63388"/>
                        <a:gd name="connsiteY85" fmla="*/ 50710 h 67614"/>
                        <a:gd name="connsiteX86" fmla="*/ 16904 w 63388"/>
                        <a:gd name="connsiteY86" fmla="*/ 53125 h 67614"/>
                        <a:gd name="connsiteX87" fmla="*/ 13281 w 63388"/>
                        <a:gd name="connsiteY87" fmla="*/ 54333 h 67614"/>
                        <a:gd name="connsiteX88" fmla="*/ 10867 w 63388"/>
                        <a:gd name="connsiteY88" fmla="*/ 50710 h 67614"/>
                        <a:gd name="connsiteX89" fmla="*/ 13281 w 63388"/>
                        <a:gd name="connsiteY89" fmla="*/ 44673 h 67614"/>
                        <a:gd name="connsiteX90" fmla="*/ 13281 w 63388"/>
                        <a:gd name="connsiteY90" fmla="*/ 43466 h 67614"/>
                        <a:gd name="connsiteX91" fmla="*/ 13281 w 63388"/>
                        <a:gd name="connsiteY91" fmla="*/ 41655 h 67614"/>
                        <a:gd name="connsiteX92" fmla="*/ 13281 w 63388"/>
                        <a:gd name="connsiteY92" fmla="*/ 40448 h 67614"/>
                        <a:gd name="connsiteX93" fmla="*/ 11470 w 63388"/>
                        <a:gd name="connsiteY93" fmla="*/ 39844 h 67614"/>
                        <a:gd name="connsiteX94" fmla="*/ 10263 w 63388"/>
                        <a:gd name="connsiteY94" fmla="*/ 32599 h 67614"/>
                        <a:gd name="connsiteX95" fmla="*/ 10867 w 63388"/>
                        <a:gd name="connsiteY95" fmla="*/ 31996 h 67614"/>
                        <a:gd name="connsiteX96" fmla="*/ 9055 w 63388"/>
                        <a:gd name="connsiteY96" fmla="*/ 27166 h 67614"/>
                        <a:gd name="connsiteX97" fmla="*/ 4830 w 63388"/>
                        <a:gd name="connsiteY97" fmla="*/ 25355 h 67614"/>
                        <a:gd name="connsiteX98" fmla="*/ 0 w 63388"/>
                        <a:gd name="connsiteY98" fmla="*/ 18714 h 67614"/>
                        <a:gd name="connsiteX99" fmla="*/ 604 w 63388"/>
                        <a:gd name="connsiteY99" fmla="*/ 18111 h 67614"/>
                        <a:gd name="connsiteX100" fmla="*/ 3622 w 63388"/>
                        <a:gd name="connsiteY100" fmla="*/ 15696 h 67614"/>
                        <a:gd name="connsiteX101" fmla="*/ 6037 w 63388"/>
                        <a:gd name="connsiteY101" fmla="*/ 15092 h 67614"/>
                        <a:gd name="connsiteX102" fmla="*/ 9659 w 63388"/>
                        <a:gd name="connsiteY102" fmla="*/ 18714 h 67614"/>
                        <a:gd name="connsiteX103" fmla="*/ 12074 w 63388"/>
                        <a:gd name="connsiteY103" fmla="*/ 19922 h 67614"/>
                        <a:gd name="connsiteX104" fmla="*/ 13885 w 63388"/>
                        <a:gd name="connsiteY104" fmla="*/ 18714 h 67614"/>
                        <a:gd name="connsiteX105" fmla="*/ 14489 w 63388"/>
                        <a:gd name="connsiteY105" fmla="*/ 15092 h 6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3388" h="67614">
                          <a:moveTo>
                            <a:pt x="14489" y="15092"/>
                          </a:moveTo>
                          <a:lnTo>
                            <a:pt x="20526" y="15092"/>
                          </a:lnTo>
                          <a:lnTo>
                            <a:pt x="20526" y="9659"/>
                          </a:lnTo>
                          <a:lnTo>
                            <a:pt x="21733" y="14489"/>
                          </a:lnTo>
                          <a:lnTo>
                            <a:pt x="24148" y="15092"/>
                          </a:lnTo>
                          <a:lnTo>
                            <a:pt x="25355" y="15092"/>
                          </a:lnTo>
                          <a:lnTo>
                            <a:pt x="27770" y="7848"/>
                          </a:lnTo>
                          <a:lnTo>
                            <a:pt x="30185" y="7848"/>
                          </a:lnTo>
                          <a:lnTo>
                            <a:pt x="31996" y="6641"/>
                          </a:lnTo>
                          <a:lnTo>
                            <a:pt x="33807" y="7848"/>
                          </a:lnTo>
                          <a:lnTo>
                            <a:pt x="36222" y="5433"/>
                          </a:lnTo>
                          <a:lnTo>
                            <a:pt x="37429" y="604"/>
                          </a:lnTo>
                          <a:lnTo>
                            <a:pt x="38033" y="0"/>
                          </a:lnTo>
                          <a:lnTo>
                            <a:pt x="39240" y="1207"/>
                          </a:lnTo>
                          <a:lnTo>
                            <a:pt x="39844" y="1811"/>
                          </a:lnTo>
                          <a:lnTo>
                            <a:pt x="40448" y="3622"/>
                          </a:lnTo>
                          <a:lnTo>
                            <a:pt x="41051" y="6037"/>
                          </a:lnTo>
                          <a:lnTo>
                            <a:pt x="39844" y="12677"/>
                          </a:lnTo>
                          <a:lnTo>
                            <a:pt x="44674" y="11470"/>
                          </a:lnTo>
                          <a:lnTo>
                            <a:pt x="46485" y="9659"/>
                          </a:lnTo>
                          <a:lnTo>
                            <a:pt x="52522" y="10866"/>
                          </a:lnTo>
                          <a:lnTo>
                            <a:pt x="53125" y="10866"/>
                          </a:lnTo>
                          <a:lnTo>
                            <a:pt x="52522" y="11470"/>
                          </a:lnTo>
                          <a:lnTo>
                            <a:pt x="53125" y="15696"/>
                          </a:lnTo>
                          <a:lnTo>
                            <a:pt x="50711" y="16903"/>
                          </a:lnTo>
                          <a:lnTo>
                            <a:pt x="49503" y="15092"/>
                          </a:lnTo>
                          <a:lnTo>
                            <a:pt x="48900" y="15092"/>
                          </a:lnTo>
                          <a:lnTo>
                            <a:pt x="48296" y="16300"/>
                          </a:lnTo>
                          <a:lnTo>
                            <a:pt x="47692" y="18111"/>
                          </a:lnTo>
                          <a:lnTo>
                            <a:pt x="46485" y="17507"/>
                          </a:lnTo>
                          <a:lnTo>
                            <a:pt x="45881" y="19922"/>
                          </a:lnTo>
                          <a:lnTo>
                            <a:pt x="44674" y="21733"/>
                          </a:lnTo>
                          <a:lnTo>
                            <a:pt x="39844" y="25355"/>
                          </a:lnTo>
                          <a:lnTo>
                            <a:pt x="38637" y="26562"/>
                          </a:lnTo>
                          <a:lnTo>
                            <a:pt x="37429" y="28977"/>
                          </a:lnTo>
                          <a:lnTo>
                            <a:pt x="34411" y="27770"/>
                          </a:lnTo>
                          <a:lnTo>
                            <a:pt x="31996" y="28977"/>
                          </a:lnTo>
                          <a:lnTo>
                            <a:pt x="30185" y="35618"/>
                          </a:lnTo>
                          <a:lnTo>
                            <a:pt x="30789" y="35618"/>
                          </a:lnTo>
                          <a:lnTo>
                            <a:pt x="31996" y="44070"/>
                          </a:lnTo>
                          <a:lnTo>
                            <a:pt x="33807" y="44673"/>
                          </a:lnTo>
                          <a:lnTo>
                            <a:pt x="35014" y="41655"/>
                          </a:lnTo>
                          <a:lnTo>
                            <a:pt x="36222" y="41051"/>
                          </a:lnTo>
                          <a:lnTo>
                            <a:pt x="36826" y="41051"/>
                          </a:lnTo>
                          <a:lnTo>
                            <a:pt x="38637" y="44070"/>
                          </a:lnTo>
                          <a:lnTo>
                            <a:pt x="40448" y="44070"/>
                          </a:lnTo>
                          <a:lnTo>
                            <a:pt x="41655" y="44673"/>
                          </a:lnTo>
                          <a:lnTo>
                            <a:pt x="46485" y="38636"/>
                          </a:lnTo>
                          <a:lnTo>
                            <a:pt x="46485" y="38033"/>
                          </a:lnTo>
                          <a:lnTo>
                            <a:pt x="45277" y="34411"/>
                          </a:lnTo>
                          <a:lnTo>
                            <a:pt x="47088" y="33807"/>
                          </a:lnTo>
                          <a:lnTo>
                            <a:pt x="47692" y="34411"/>
                          </a:lnTo>
                          <a:lnTo>
                            <a:pt x="47692" y="35014"/>
                          </a:lnTo>
                          <a:lnTo>
                            <a:pt x="53125" y="33203"/>
                          </a:lnTo>
                          <a:lnTo>
                            <a:pt x="54936" y="35014"/>
                          </a:lnTo>
                          <a:lnTo>
                            <a:pt x="58559" y="35618"/>
                          </a:lnTo>
                          <a:lnTo>
                            <a:pt x="59766" y="35618"/>
                          </a:lnTo>
                          <a:lnTo>
                            <a:pt x="63388" y="38636"/>
                          </a:lnTo>
                          <a:lnTo>
                            <a:pt x="62785" y="40448"/>
                          </a:lnTo>
                          <a:lnTo>
                            <a:pt x="57351" y="43466"/>
                          </a:lnTo>
                          <a:lnTo>
                            <a:pt x="56748" y="45881"/>
                          </a:lnTo>
                          <a:lnTo>
                            <a:pt x="56748" y="48296"/>
                          </a:lnTo>
                          <a:lnTo>
                            <a:pt x="59766" y="51918"/>
                          </a:lnTo>
                          <a:lnTo>
                            <a:pt x="60973" y="55540"/>
                          </a:lnTo>
                          <a:lnTo>
                            <a:pt x="60370" y="59162"/>
                          </a:lnTo>
                          <a:lnTo>
                            <a:pt x="56748" y="62181"/>
                          </a:lnTo>
                          <a:lnTo>
                            <a:pt x="57351" y="65803"/>
                          </a:lnTo>
                          <a:lnTo>
                            <a:pt x="54333" y="67614"/>
                          </a:lnTo>
                          <a:lnTo>
                            <a:pt x="52522" y="66407"/>
                          </a:lnTo>
                          <a:lnTo>
                            <a:pt x="51314" y="64596"/>
                          </a:lnTo>
                          <a:lnTo>
                            <a:pt x="45881" y="62181"/>
                          </a:lnTo>
                          <a:lnTo>
                            <a:pt x="44070" y="60370"/>
                          </a:lnTo>
                          <a:lnTo>
                            <a:pt x="42259" y="62181"/>
                          </a:lnTo>
                          <a:lnTo>
                            <a:pt x="41655" y="62181"/>
                          </a:lnTo>
                          <a:lnTo>
                            <a:pt x="39240" y="60973"/>
                          </a:lnTo>
                          <a:lnTo>
                            <a:pt x="39240" y="60370"/>
                          </a:lnTo>
                          <a:lnTo>
                            <a:pt x="38033" y="59766"/>
                          </a:lnTo>
                          <a:lnTo>
                            <a:pt x="34411" y="58559"/>
                          </a:lnTo>
                          <a:lnTo>
                            <a:pt x="28374" y="57955"/>
                          </a:lnTo>
                          <a:lnTo>
                            <a:pt x="28374" y="63992"/>
                          </a:lnTo>
                          <a:lnTo>
                            <a:pt x="25355" y="63388"/>
                          </a:lnTo>
                          <a:lnTo>
                            <a:pt x="18111" y="54936"/>
                          </a:lnTo>
                          <a:lnTo>
                            <a:pt x="19922" y="50710"/>
                          </a:lnTo>
                          <a:lnTo>
                            <a:pt x="19922" y="49503"/>
                          </a:lnTo>
                          <a:lnTo>
                            <a:pt x="17507" y="50107"/>
                          </a:lnTo>
                          <a:lnTo>
                            <a:pt x="17507" y="50710"/>
                          </a:lnTo>
                          <a:lnTo>
                            <a:pt x="16904" y="53125"/>
                          </a:lnTo>
                          <a:lnTo>
                            <a:pt x="13281" y="54333"/>
                          </a:lnTo>
                          <a:lnTo>
                            <a:pt x="10867" y="50710"/>
                          </a:lnTo>
                          <a:lnTo>
                            <a:pt x="13281" y="44673"/>
                          </a:lnTo>
                          <a:lnTo>
                            <a:pt x="13281" y="43466"/>
                          </a:lnTo>
                          <a:lnTo>
                            <a:pt x="13281" y="41655"/>
                          </a:lnTo>
                          <a:lnTo>
                            <a:pt x="13281" y="40448"/>
                          </a:lnTo>
                          <a:lnTo>
                            <a:pt x="11470" y="39844"/>
                          </a:lnTo>
                          <a:lnTo>
                            <a:pt x="10263" y="32599"/>
                          </a:lnTo>
                          <a:lnTo>
                            <a:pt x="10867" y="31996"/>
                          </a:lnTo>
                          <a:lnTo>
                            <a:pt x="9055" y="27166"/>
                          </a:lnTo>
                          <a:lnTo>
                            <a:pt x="4830" y="25355"/>
                          </a:lnTo>
                          <a:lnTo>
                            <a:pt x="0" y="18714"/>
                          </a:lnTo>
                          <a:lnTo>
                            <a:pt x="604" y="18111"/>
                          </a:lnTo>
                          <a:lnTo>
                            <a:pt x="3622" y="15696"/>
                          </a:lnTo>
                          <a:lnTo>
                            <a:pt x="6037" y="15092"/>
                          </a:lnTo>
                          <a:lnTo>
                            <a:pt x="9659" y="18714"/>
                          </a:lnTo>
                          <a:lnTo>
                            <a:pt x="12074" y="19922"/>
                          </a:lnTo>
                          <a:lnTo>
                            <a:pt x="13885" y="18714"/>
                          </a:lnTo>
                          <a:lnTo>
                            <a:pt x="14489" y="15092"/>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8" name="Freeform: Shape 207">
                      <a:extLst>
                        <a:ext uri="{FF2B5EF4-FFF2-40B4-BE49-F238E27FC236}">
                          <a16:creationId xmlns:a16="http://schemas.microsoft.com/office/drawing/2014/main" id="{AC7EE28A-C2CF-70A0-634F-2C89AE6F8548}"/>
                        </a:ext>
                      </a:extLst>
                    </p:cNvPr>
                    <p:cNvSpPr/>
                    <p:nvPr/>
                  </p:nvSpPr>
                  <p:spPr>
                    <a:xfrm>
                      <a:off x="3596693" y="3819592"/>
                      <a:ext cx="453376" cy="137039"/>
                    </a:xfrm>
                    <a:custGeom>
                      <a:avLst/>
                      <a:gdLst>
                        <a:gd name="connsiteX0" fmla="*/ 451566 w 453376"/>
                        <a:gd name="connsiteY0" fmla="*/ 115306 h 137039"/>
                        <a:gd name="connsiteX1" fmla="*/ 448547 w 453376"/>
                        <a:gd name="connsiteY1" fmla="*/ 118325 h 137039"/>
                        <a:gd name="connsiteX2" fmla="*/ 446132 w 453376"/>
                        <a:gd name="connsiteY2" fmla="*/ 121947 h 137039"/>
                        <a:gd name="connsiteX3" fmla="*/ 446132 w 453376"/>
                        <a:gd name="connsiteY3" fmla="*/ 126172 h 137039"/>
                        <a:gd name="connsiteX4" fmla="*/ 447340 w 453376"/>
                        <a:gd name="connsiteY4" fmla="*/ 126776 h 137039"/>
                        <a:gd name="connsiteX5" fmla="*/ 448547 w 453376"/>
                        <a:gd name="connsiteY5" fmla="*/ 127380 h 137039"/>
                        <a:gd name="connsiteX6" fmla="*/ 452169 w 453376"/>
                        <a:gd name="connsiteY6" fmla="*/ 128587 h 137039"/>
                        <a:gd name="connsiteX7" fmla="*/ 452169 w 453376"/>
                        <a:gd name="connsiteY7" fmla="*/ 129191 h 137039"/>
                        <a:gd name="connsiteX8" fmla="*/ 453377 w 453376"/>
                        <a:gd name="connsiteY8" fmla="*/ 131606 h 137039"/>
                        <a:gd name="connsiteX9" fmla="*/ 453377 w 453376"/>
                        <a:gd name="connsiteY9" fmla="*/ 134624 h 137039"/>
                        <a:gd name="connsiteX10" fmla="*/ 452169 w 453376"/>
                        <a:gd name="connsiteY10" fmla="*/ 132209 h 137039"/>
                        <a:gd name="connsiteX11" fmla="*/ 448547 w 453376"/>
                        <a:gd name="connsiteY11" fmla="*/ 128587 h 137039"/>
                        <a:gd name="connsiteX12" fmla="*/ 446736 w 453376"/>
                        <a:gd name="connsiteY12" fmla="*/ 130398 h 137039"/>
                        <a:gd name="connsiteX13" fmla="*/ 444321 w 453376"/>
                        <a:gd name="connsiteY13" fmla="*/ 137039 h 137039"/>
                        <a:gd name="connsiteX14" fmla="*/ 442510 w 453376"/>
                        <a:gd name="connsiteY14" fmla="*/ 136435 h 137039"/>
                        <a:gd name="connsiteX15" fmla="*/ 443717 w 453376"/>
                        <a:gd name="connsiteY15" fmla="*/ 133417 h 137039"/>
                        <a:gd name="connsiteX16" fmla="*/ 443717 w 453376"/>
                        <a:gd name="connsiteY16" fmla="*/ 122550 h 137039"/>
                        <a:gd name="connsiteX17" fmla="*/ 446736 w 453376"/>
                        <a:gd name="connsiteY17" fmla="*/ 117117 h 137039"/>
                        <a:gd name="connsiteX18" fmla="*/ 451566 w 453376"/>
                        <a:gd name="connsiteY18" fmla="*/ 115306 h 137039"/>
                        <a:gd name="connsiteX19" fmla="*/ 59162 w 453376"/>
                        <a:gd name="connsiteY19" fmla="*/ 57351 h 137039"/>
                        <a:gd name="connsiteX20" fmla="*/ 66407 w 453376"/>
                        <a:gd name="connsiteY20" fmla="*/ 60973 h 137039"/>
                        <a:gd name="connsiteX21" fmla="*/ 62181 w 453376"/>
                        <a:gd name="connsiteY21" fmla="*/ 63388 h 137039"/>
                        <a:gd name="connsiteX22" fmla="*/ 50107 w 453376"/>
                        <a:gd name="connsiteY22" fmla="*/ 62181 h 137039"/>
                        <a:gd name="connsiteX23" fmla="*/ 44674 w 453376"/>
                        <a:gd name="connsiteY23" fmla="*/ 62181 h 137039"/>
                        <a:gd name="connsiteX24" fmla="*/ 47088 w 453376"/>
                        <a:gd name="connsiteY24" fmla="*/ 58559 h 137039"/>
                        <a:gd name="connsiteX25" fmla="*/ 52522 w 453376"/>
                        <a:gd name="connsiteY25" fmla="*/ 57351 h 137039"/>
                        <a:gd name="connsiteX26" fmla="*/ 56144 w 453376"/>
                        <a:gd name="connsiteY26" fmla="*/ 56747 h 137039"/>
                        <a:gd name="connsiteX27" fmla="*/ 59162 w 453376"/>
                        <a:gd name="connsiteY27" fmla="*/ 57351 h 137039"/>
                        <a:gd name="connsiteX28" fmla="*/ 36826 w 453376"/>
                        <a:gd name="connsiteY28" fmla="*/ 52522 h 137039"/>
                        <a:gd name="connsiteX29" fmla="*/ 33807 w 453376"/>
                        <a:gd name="connsiteY29" fmla="*/ 57351 h 137039"/>
                        <a:gd name="connsiteX30" fmla="*/ 40448 w 453376"/>
                        <a:gd name="connsiteY30" fmla="*/ 59766 h 137039"/>
                        <a:gd name="connsiteX31" fmla="*/ 39844 w 453376"/>
                        <a:gd name="connsiteY31" fmla="*/ 62784 h 137039"/>
                        <a:gd name="connsiteX32" fmla="*/ 31392 w 453376"/>
                        <a:gd name="connsiteY32" fmla="*/ 62181 h 137039"/>
                        <a:gd name="connsiteX33" fmla="*/ 28977 w 453376"/>
                        <a:gd name="connsiteY33" fmla="*/ 60973 h 137039"/>
                        <a:gd name="connsiteX34" fmla="*/ 24148 w 453376"/>
                        <a:gd name="connsiteY34" fmla="*/ 61577 h 137039"/>
                        <a:gd name="connsiteX35" fmla="*/ 16904 w 453376"/>
                        <a:gd name="connsiteY35" fmla="*/ 59162 h 137039"/>
                        <a:gd name="connsiteX36" fmla="*/ 13885 w 453376"/>
                        <a:gd name="connsiteY36" fmla="*/ 59766 h 137039"/>
                        <a:gd name="connsiteX37" fmla="*/ 3018 w 453376"/>
                        <a:gd name="connsiteY37" fmla="*/ 53729 h 137039"/>
                        <a:gd name="connsiteX38" fmla="*/ 0 w 453376"/>
                        <a:gd name="connsiteY38" fmla="*/ 48899 h 137039"/>
                        <a:gd name="connsiteX39" fmla="*/ 0 w 453376"/>
                        <a:gd name="connsiteY39" fmla="*/ 48296 h 137039"/>
                        <a:gd name="connsiteX40" fmla="*/ 1811 w 453376"/>
                        <a:gd name="connsiteY40" fmla="*/ 45277 h 137039"/>
                        <a:gd name="connsiteX41" fmla="*/ 1207 w 453376"/>
                        <a:gd name="connsiteY41" fmla="*/ 41655 h 137039"/>
                        <a:gd name="connsiteX42" fmla="*/ 0 w 453376"/>
                        <a:gd name="connsiteY42" fmla="*/ 38033 h 137039"/>
                        <a:gd name="connsiteX43" fmla="*/ 604 w 453376"/>
                        <a:gd name="connsiteY43" fmla="*/ 32599 h 137039"/>
                        <a:gd name="connsiteX44" fmla="*/ 3622 w 453376"/>
                        <a:gd name="connsiteY44" fmla="*/ 23544 h 137039"/>
                        <a:gd name="connsiteX45" fmla="*/ 8452 w 453376"/>
                        <a:gd name="connsiteY45" fmla="*/ 17507 h 137039"/>
                        <a:gd name="connsiteX46" fmla="*/ 9055 w 453376"/>
                        <a:gd name="connsiteY46" fmla="*/ 12074 h 137039"/>
                        <a:gd name="connsiteX47" fmla="*/ 11470 w 453376"/>
                        <a:gd name="connsiteY47" fmla="*/ 6641 h 137039"/>
                        <a:gd name="connsiteX48" fmla="*/ 13281 w 453376"/>
                        <a:gd name="connsiteY48" fmla="*/ 3018 h 137039"/>
                        <a:gd name="connsiteX49" fmla="*/ 12074 w 453376"/>
                        <a:gd name="connsiteY49" fmla="*/ 604 h 137039"/>
                        <a:gd name="connsiteX50" fmla="*/ 13885 w 453376"/>
                        <a:gd name="connsiteY50" fmla="*/ 0 h 137039"/>
                        <a:gd name="connsiteX51" fmla="*/ 16300 w 453376"/>
                        <a:gd name="connsiteY51" fmla="*/ 3622 h 137039"/>
                        <a:gd name="connsiteX52" fmla="*/ 19318 w 453376"/>
                        <a:gd name="connsiteY52" fmla="*/ 6037 h 137039"/>
                        <a:gd name="connsiteX53" fmla="*/ 19922 w 453376"/>
                        <a:gd name="connsiteY53" fmla="*/ 6641 h 137039"/>
                        <a:gd name="connsiteX54" fmla="*/ 21129 w 453376"/>
                        <a:gd name="connsiteY54" fmla="*/ 5433 h 137039"/>
                        <a:gd name="connsiteX55" fmla="*/ 24148 w 453376"/>
                        <a:gd name="connsiteY55" fmla="*/ 6641 h 137039"/>
                        <a:gd name="connsiteX56" fmla="*/ 27166 w 453376"/>
                        <a:gd name="connsiteY56" fmla="*/ 6037 h 137039"/>
                        <a:gd name="connsiteX57" fmla="*/ 30789 w 453376"/>
                        <a:gd name="connsiteY57" fmla="*/ 6641 h 137039"/>
                        <a:gd name="connsiteX58" fmla="*/ 35014 w 453376"/>
                        <a:gd name="connsiteY58" fmla="*/ 4226 h 137039"/>
                        <a:gd name="connsiteX59" fmla="*/ 36222 w 453376"/>
                        <a:gd name="connsiteY59" fmla="*/ 6037 h 137039"/>
                        <a:gd name="connsiteX60" fmla="*/ 38637 w 453376"/>
                        <a:gd name="connsiteY60" fmla="*/ 6641 h 137039"/>
                        <a:gd name="connsiteX61" fmla="*/ 42259 w 453376"/>
                        <a:gd name="connsiteY61" fmla="*/ 7848 h 137039"/>
                        <a:gd name="connsiteX62" fmla="*/ 44070 w 453376"/>
                        <a:gd name="connsiteY62" fmla="*/ 12074 h 137039"/>
                        <a:gd name="connsiteX63" fmla="*/ 46485 w 453376"/>
                        <a:gd name="connsiteY63" fmla="*/ 19318 h 137039"/>
                        <a:gd name="connsiteX64" fmla="*/ 46485 w 453376"/>
                        <a:gd name="connsiteY64" fmla="*/ 22940 h 137039"/>
                        <a:gd name="connsiteX65" fmla="*/ 42862 w 453376"/>
                        <a:gd name="connsiteY65" fmla="*/ 25959 h 137039"/>
                        <a:gd name="connsiteX66" fmla="*/ 33807 w 453376"/>
                        <a:gd name="connsiteY66" fmla="*/ 29581 h 137039"/>
                        <a:gd name="connsiteX67" fmla="*/ 33807 w 453376"/>
                        <a:gd name="connsiteY67" fmla="*/ 33807 h 137039"/>
                        <a:gd name="connsiteX68" fmla="*/ 36222 w 453376"/>
                        <a:gd name="connsiteY68" fmla="*/ 35014 h 137039"/>
                        <a:gd name="connsiteX69" fmla="*/ 44070 w 453376"/>
                        <a:gd name="connsiteY69" fmla="*/ 35014 h 137039"/>
                        <a:gd name="connsiteX70" fmla="*/ 45881 w 453376"/>
                        <a:gd name="connsiteY70" fmla="*/ 38636 h 137039"/>
                        <a:gd name="connsiteX71" fmla="*/ 45277 w 453376"/>
                        <a:gd name="connsiteY71" fmla="*/ 43466 h 137039"/>
                        <a:gd name="connsiteX72" fmla="*/ 38637 w 453376"/>
                        <a:gd name="connsiteY72" fmla="*/ 45881 h 137039"/>
                        <a:gd name="connsiteX73" fmla="*/ 38637 w 453376"/>
                        <a:gd name="connsiteY73" fmla="*/ 50107 h 137039"/>
                        <a:gd name="connsiteX74" fmla="*/ 36826 w 453376"/>
                        <a:gd name="connsiteY74" fmla="*/ 52522 h 13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53376" h="137039">
                          <a:moveTo>
                            <a:pt x="451566" y="115306"/>
                          </a:moveTo>
                          <a:lnTo>
                            <a:pt x="448547" y="118325"/>
                          </a:lnTo>
                          <a:lnTo>
                            <a:pt x="446132" y="121947"/>
                          </a:lnTo>
                          <a:lnTo>
                            <a:pt x="446132" y="126172"/>
                          </a:lnTo>
                          <a:lnTo>
                            <a:pt x="447340" y="126776"/>
                          </a:lnTo>
                          <a:lnTo>
                            <a:pt x="448547" y="127380"/>
                          </a:lnTo>
                          <a:lnTo>
                            <a:pt x="452169" y="128587"/>
                          </a:lnTo>
                          <a:lnTo>
                            <a:pt x="452169" y="129191"/>
                          </a:lnTo>
                          <a:lnTo>
                            <a:pt x="453377" y="131606"/>
                          </a:lnTo>
                          <a:lnTo>
                            <a:pt x="453377" y="134624"/>
                          </a:lnTo>
                          <a:lnTo>
                            <a:pt x="452169" y="132209"/>
                          </a:lnTo>
                          <a:lnTo>
                            <a:pt x="448547" y="128587"/>
                          </a:lnTo>
                          <a:lnTo>
                            <a:pt x="446736" y="130398"/>
                          </a:lnTo>
                          <a:lnTo>
                            <a:pt x="444321" y="137039"/>
                          </a:lnTo>
                          <a:lnTo>
                            <a:pt x="442510" y="136435"/>
                          </a:lnTo>
                          <a:lnTo>
                            <a:pt x="443717" y="133417"/>
                          </a:lnTo>
                          <a:lnTo>
                            <a:pt x="443717" y="122550"/>
                          </a:lnTo>
                          <a:lnTo>
                            <a:pt x="446736" y="117117"/>
                          </a:lnTo>
                          <a:lnTo>
                            <a:pt x="451566" y="115306"/>
                          </a:lnTo>
                          <a:close/>
                          <a:moveTo>
                            <a:pt x="59162" y="57351"/>
                          </a:moveTo>
                          <a:lnTo>
                            <a:pt x="66407" y="60973"/>
                          </a:lnTo>
                          <a:lnTo>
                            <a:pt x="62181" y="63388"/>
                          </a:lnTo>
                          <a:lnTo>
                            <a:pt x="50107" y="62181"/>
                          </a:lnTo>
                          <a:lnTo>
                            <a:pt x="44674" y="62181"/>
                          </a:lnTo>
                          <a:lnTo>
                            <a:pt x="47088" y="58559"/>
                          </a:lnTo>
                          <a:lnTo>
                            <a:pt x="52522" y="57351"/>
                          </a:lnTo>
                          <a:lnTo>
                            <a:pt x="56144" y="56747"/>
                          </a:lnTo>
                          <a:lnTo>
                            <a:pt x="59162" y="57351"/>
                          </a:lnTo>
                          <a:close/>
                          <a:moveTo>
                            <a:pt x="36826" y="52522"/>
                          </a:moveTo>
                          <a:lnTo>
                            <a:pt x="33807" y="57351"/>
                          </a:lnTo>
                          <a:lnTo>
                            <a:pt x="40448" y="59766"/>
                          </a:lnTo>
                          <a:lnTo>
                            <a:pt x="39844" y="62784"/>
                          </a:lnTo>
                          <a:lnTo>
                            <a:pt x="31392" y="62181"/>
                          </a:lnTo>
                          <a:lnTo>
                            <a:pt x="28977" y="60973"/>
                          </a:lnTo>
                          <a:lnTo>
                            <a:pt x="24148" y="61577"/>
                          </a:lnTo>
                          <a:lnTo>
                            <a:pt x="16904" y="59162"/>
                          </a:lnTo>
                          <a:lnTo>
                            <a:pt x="13885" y="59766"/>
                          </a:lnTo>
                          <a:lnTo>
                            <a:pt x="3018" y="53729"/>
                          </a:lnTo>
                          <a:lnTo>
                            <a:pt x="0" y="48899"/>
                          </a:lnTo>
                          <a:lnTo>
                            <a:pt x="0" y="48296"/>
                          </a:lnTo>
                          <a:lnTo>
                            <a:pt x="1811" y="45277"/>
                          </a:lnTo>
                          <a:lnTo>
                            <a:pt x="1207" y="41655"/>
                          </a:lnTo>
                          <a:lnTo>
                            <a:pt x="0" y="38033"/>
                          </a:lnTo>
                          <a:lnTo>
                            <a:pt x="604" y="32599"/>
                          </a:lnTo>
                          <a:lnTo>
                            <a:pt x="3622" y="23544"/>
                          </a:lnTo>
                          <a:lnTo>
                            <a:pt x="8452" y="17507"/>
                          </a:lnTo>
                          <a:lnTo>
                            <a:pt x="9055" y="12074"/>
                          </a:lnTo>
                          <a:lnTo>
                            <a:pt x="11470" y="6641"/>
                          </a:lnTo>
                          <a:lnTo>
                            <a:pt x="13281" y="3018"/>
                          </a:lnTo>
                          <a:lnTo>
                            <a:pt x="12074" y="604"/>
                          </a:lnTo>
                          <a:lnTo>
                            <a:pt x="13885" y="0"/>
                          </a:lnTo>
                          <a:lnTo>
                            <a:pt x="16300" y="3622"/>
                          </a:lnTo>
                          <a:lnTo>
                            <a:pt x="19318" y="6037"/>
                          </a:lnTo>
                          <a:lnTo>
                            <a:pt x="19922" y="6641"/>
                          </a:lnTo>
                          <a:lnTo>
                            <a:pt x="21129" y="5433"/>
                          </a:lnTo>
                          <a:lnTo>
                            <a:pt x="24148" y="6641"/>
                          </a:lnTo>
                          <a:lnTo>
                            <a:pt x="27166" y="6037"/>
                          </a:lnTo>
                          <a:lnTo>
                            <a:pt x="30789" y="6641"/>
                          </a:lnTo>
                          <a:lnTo>
                            <a:pt x="35014" y="4226"/>
                          </a:lnTo>
                          <a:lnTo>
                            <a:pt x="36222" y="6037"/>
                          </a:lnTo>
                          <a:lnTo>
                            <a:pt x="38637" y="6641"/>
                          </a:lnTo>
                          <a:lnTo>
                            <a:pt x="42259" y="7848"/>
                          </a:lnTo>
                          <a:lnTo>
                            <a:pt x="44070" y="12074"/>
                          </a:lnTo>
                          <a:lnTo>
                            <a:pt x="46485" y="19318"/>
                          </a:lnTo>
                          <a:lnTo>
                            <a:pt x="46485" y="22940"/>
                          </a:lnTo>
                          <a:lnTo>
                            <a:pt x="42862" y="25959"/>
                          </a:lnTo>
                          <a:lnTo>
                            <a:pt x="33807" y="29581"/>
                          </a:lnTo>
                          <a:lnTo>
                            <a:pt x="33807" y="33807"/>
                          </a:lnTo>
                          <a:lnTo>
                            <a:pt x="36222" y="35014"/>
                          </a:lnTo>
                          <a:lnTo>
                            <a:pt x="44070" y="35014"/>
                          </a:lnTo>
                          <a:lnTo>
                            <a:pt x="45881" y="38636"/>
                          </a:lnTo>
                          <a:lnTo>
                            <a:pt x="45277" y="43466"/>
                          </a:lnTo>
                          <a:lnTo>
                            <a:pt x="38637" y="45881"/>
                          </a:lnTo>
                          <a:lnTo>
                            <a:pt x="38637" y="50107"/>
                          </a:lnTo>
                          <a:lnTo>
                            <a:pt x="36826" y="52522"/>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09" name="Freeform: Shape 208">
                      <a:extLst>
                        <a:ext uri="{FF2B5EF4-FFF2-40B4-BE49-F238E27FC236}">
                          <a16:creationId xmlns:a16="http://schemas.microsoft.com/office/drawing/2014/main" id="{0F5C1232-44AB-6BA4-BB8E-D0EB77507E82}"/>
                        </a:ext>
                      </a:extLst>
                    </p:cNvPr>
                    <p:cNvSpPr/>
                    <p:nvPr/>
                  </p:nvSpPr>
                  <p:spPr>
                    <a:xfrm>
                      <a:off x="4866268" y="2025404"/>
                      <a:ext cx="103835" cy="109269"/>
                    </a:xfrm>
                    <a:custGeom>
                      <a:avLst/>
                      <a:gdLst>
                        <a:gd name="connsiteX0" fmla="*/ 74255 w 103835"/>
                        <a:gd name="connsiteY0" fmla="*/ 16903 h 109269"/>
                        <a:gd name="connsiteX1" fmla="*/ 74859 w 103835"/>
                        <a:gd name="connsiteY1" fmla="*/ 18715 h 109269"/>
                        <a:gd name="connsiteX2" fmla="*/ 77273 w 103835"/>
                        <a:gd name="connsiteY2" fmla="*/ 20526 h 109269"/>
                        <a:gd name="connsiteX3" fmla="*/ 78481 w 103835"/>
                        <a:gd name="connsiteY3" fmla="*/ 20526 h 109269"/>
                        <a:gd name="connsiteX4" fmla="*/ 80292 w 103835"/>
                        <a:gd name="connsiteY4" fmla="*/ 20526 h 109269"/>
                        <a:gd name="connsiteX5" fmla="*/ 79688 w 103835"/>
                        <a:gd name="connsiteY5" fmla="*/ 22337 h 109269"/>
                        <a:gd name="connsiteX6" fmla="*/ 81499 w 103835"/>
                        <a:gd name="connsiteY6" fmla="*/ 24148 h 109269"/>
                        <a:gd name="connsiteX7" fmla="*/ 85121 w 103835"/>
                        <a:gd name="connsiteY7" fmla="*/ 27166 h 109269"/>
                        <a:gd name="connsiteX8" fmla="*/ 86329 w 103835"/>
                        <a:gd name="connsiteY8" fmla="*/ 28374 h 109269"/>
                        <a:gd name="connsiteX9" fmla="*/ 86933 w 103835"/>
                        <a:gd name="connsiteY9" fmla="*/ 31392 h 109269"/>
                        <a:gd name="connsiteX10" fmla="*/ 89347 w 103835"/>
                        <a:gd name="connsiteY10" fmla="*/ 31392 h 109269"/>
                        <a:gd name="connsiteX11" fmla="*/ 89951 w 103835"/>
                        <a:gd name="connsiteY11" fmla="*/ 31996 h 109269"/>
                        <a:gd name="connsiteX12" fmla="*/ 92970 w 103835"/>
                        <a:gd name="connsiteY12" fmla="*/ 36222 h 109269"/>
                        <a:gd name="connsiteX13" fmla="*/ 94781 w 103835"/>
                        <a:gd name="connsiteY13" fmla="*/ 38637 h 109269"/>
                        <a:gd name="connsiteX14" fmla="*/ 95384 w 103835"/>
                        <a:gd name="connsiteY14" fmla="*/ 38033 h 109269"/>
                        <a:gd name="connsiteX15" fmla="*/ 99610 w 103835"/>
                        <a:gd name="connsiteY15" fmla="*/ 36826 h 109269"/>
                        <a:gd name="connsiteX16" fmla="*/ 100818 w 103835"/>
                        <a:gd name="connsiteY16" fmla="*/ 38033 h 109269"/>
                        <a:gd name="connsiteX17" fmla="*/ 102025 w 103835"/>
                        <a:gd name="connsiteY17" fmla="*/ 42863 h 109269"/>
                        <a:gd name="connsiteX18" fmla="*/ 99610 w 103835"/>
                        <a:gd name="connsiteY18" fmla="*/ 47692 h 109269"/>
                        <a:gd name="connsiteX19" fmla="*/ 98403 w 103835"/>
                        <a:gd name="connsiteY19" fmla="*/ 53729 h 109269"/>
                        <a:gd name="connsiteX20" fmla="*/ 103836 w 103835"/>
                        <a:gd name="connsiteY20" fmla="*/ 59162 h 109269"/>
                        <a:gd name="connsiteX21" fmla="*/ 102025 w 103835"/>
                        <a:gd name="connsiteY21" fmla="*/ 63388 h 109269"/>
                        <a:gd name="connsiteX22" fmla="*/ 98403 w 103835"/>
                        <a:gd name="connsiteY22" fmla="*/ 64596 h 109269"/>
                        <a:gd name="connsiteX23" fmla="*/ 94781 w 103835"/>
                        <a:gd name="connsiteY23" fmla="*/ 68218 h 109269"/>
                        <a:gd name="connsiteX24" fmla="*/ 94781 w 103835"/>
                        <a:gd name="connsiteY24" fmla="*/ 69425 h 109269"/>
                        <a:gd name="connsiteX25" fmla="*/ 96592 w 103835"/>
                        <a:gd name="connsiteY25" fmla="*/ 76066 h 109269"/>
                        <a:gd name="connsiteX26" fmla="*/ 99006 w 103835"/>
                        <a:gd name="connsiteY26" fmla="*/ 77877 h 109269"/>
                        <a:gd name="connsiteX27" fmla="*/ 102629 w 103835"/>
                        <a:gd name="connsiteY27" fmla="*/ 82103 h 109269"/>
                        <a:gd name="connsiteX28" fmla="*/ 103836 w 103835"/>
                        <a:gd name="connsiteY28" fmla="*/ 83914 h 109269"/>
                        <a:gd name="connsiteX29" fmla="*/ 102025 w 103835"/>
                        <a:gd name="connsiteY29" fmla="*/ 85725 h 109269"/>
                        <a:gd name="connsiteX30" fmla="*/ 99006 w 103835"/>
                        <a:gd name="connsiteY30" fmla="*/ 89347 h 109269"/>
                        <a:gd name="connsiteX31" fmla="*/ 96592 w 103835"/>
                        <a:gd name="connsiteY31" fmla="*/ 89951 h 109269"/>
                        <a:gd name="connsiteX32" fmla="*/ 91762 w 103835"/>
                        <a:gd name="connsiteY32" fmla="*/ 88140 h 109269"/>
                        <a:gd name="connsiteX33" fmla="*/ 86329 w 103835"/>
                        <a:gd name="connsiteY33" fmla="*/ 91158 h 109269"/>
                        <a:gd name="connsiteX34" fmla="*/ 82103 w 103835"/>
                        <a:gd name="connsiteY34" fmla="*/ 93573 h 109269"/>
                        <a:gd name="connsiteX35" fmla="*/ 80896 w 103835"/>
                        <a:gd name="connsiteY35" fmla="*/ 95988 h 109269"/>
                        <a:gd name="connsiteX36" fmla="*/ 84518 w 103835"/>
                        <a:gd name="connsiteY36" fmla="*/ 100214 h 109269"/>
                        <a:gd name="connsiteX37" fmla="*/ 83914 w 103835"/>
                        <a:gd name="connsiteY37" fmla="*/ 104440 h 109269"/>
                        <a:gd name="connsiteX38" fmla="*/ 78481 w 103835"/>
                        <a:gd name="connsiteY38" fmla="*/ 107458 h 109269"/>
                        <a:gd name="connsiteX39" fmla="*/ 74255 w 103835"/>
                        <a:gd name="connsiteY39" fmla="*/ 108062 h 109269"/>
                        <a:gd name="connsiteX40" fmla="*/ 68218 w 103835"/>
                        <a:gd name="connsiteY40" fmla="*/ 109269 h 109269"/>
                        <a:gd name="connsiteX41" fmla="*/ 65803 w 103835"/>
                        <a:gd name="connsiteY41" fmla="*/ 104440 h 109269"/>
                        <a:gd name="connsiteX42" fmla="*/ 61577 w 103835"/>
                        <a:gd name="connsiteY42" fmla="*/ 102025 h 109269"/>
                        <a:gd name="connsiteX43" fmla="*/ 57351 w 103835"/>
                        <a:gd name="connsiteY43" fmla="*/ 99610 h 109269"/>
                        <a:gd name="connsiteX44" fmla="*/ 55540 w 103835"/>
                        <a:gd name="connsiteY44" fmla="*/ 91762 h 109269"/>
                        <a:gd name="connsiteX45" fmla="*/ 56748 w 103835"/>
                        <a:gd name="connsiteY45" fmla="*/ 89347 h 109269"/>
                        <a:gd name="connsiteX46" fmla="*/ 53125 w 103835"/>
                        <a:gd name="connsiteY46" fmla="*/ 86329 h 109269"/>
                        <a:gd name="connsiteX47" fmla="*/ 49503 w 103835"/>
                        <a:gd name="connsiteY47" fmla="*/ 83310 h 109269"/>
                        <a:gd name="connsiteX48" fmla="*/ 48296 w 103835"/>
                        <a:gd name="connsiteY48" fmla="*/ 82707 h 109269"/>
                        <a:gd name="connsiteX49" fmla="*/ 45881 w 103835"/>
                        <a:gd name="connsiteY49" fmla="*/ 84518 h 109269"/>
                        <a:gd name="connsiteX50" fmla="*/ 44070 w 103835"/>
                        <a:gd name="connsiteY50" fmla="*/ 84518 h 109269"/>
                        <a:gd name="connsiteX51" fmla="*/ 42863 w 103835"/>
                        <a:gd name="connsiteY51" fmla="*/ 83310 h 109269"/>
                        <a:gd name="connsiteX52" fmla="*/ 38033 w 103835"/>
                        <a:gd name="connsiteY52" fmla="*/ 80292 h 109269"/>
                        <a:gd name="connsiteX53" fmla="*/ 37429 w 103835"/>
                        <a:gd name="connsiteY53" fmla="*/ 80292 h 109269"/>
                        <a:gd name="connsiteX54" fmla="*/ 34411 w 103835"/>
                        <a:gd name="connsiteY54" fmla="*/ 77877 h 109269"/>
                        <a:gd name="connsiteX55" fmla="*/ 36826 w 103835"/>
                        <a:gd name="connsiteY55" fmla="*/ 82103 h 109269"/>
                        <a:gd name="connsiteX56" fmla="*/ 35618 w 103835"/>
                        <a:gd name="connsiteY56" fmla="*/ 84518 h 109269"/>
                        <a:gd name="connsiteX57" fmla="*/ 29581 w 103835"/>
                        <a:gd name="connsiteY57" fmla="*/ 82103 h 109269"/>
                        <a:gd name="connsiteX58" fmla="*/ 27770 w 103835"/>
                        <a:gd name="connsiteY58" fmla="*/ 81499 h 109269"/>
                        <a:gd name="connsiteX59" fmla="*/ 22941 w 103835"/>
                        <a:gd name="connsiteY59" fmla="*/ 84518 h 109269"/>
                        <a:gd name="connsiteX60" fmla="*/ 20526 w 103835"/>
                        <a:gd name="connsiteY60" fmla="*/ 83914 h 109269"/>
                        <a:gd name="connsiteX61" fmla="*/ 15696 w 103835"/>
                        <a:gd name="connsiteY61" fmla="*/ 84518 h 109269"/>
                        <a:gd name="connsiteX62" fmla="*/ 12074 w 103835"/>
                        <a:gd name="connsiteY62" fmla="*/ 83914 h 109269"/>
                        <a:gd name="connsiteX63" fmla="*/ 9659 w 103835"/>
                        <a:gd name="connsiteY63" fmla="*/ 85725 h 109269"/>
                        <a:gd name="connsiteX64" fmla="*/ 9659 w 103835"/>
                        <a:gd name="connsiteY64" fmla="*/ 82103 h 109269"/>
                        <a:gd name="connsiteX65" fmla="*/ 5433 w 103835"/>
                        <a:gd name="connsiteY65" fmla="*/ 77877 h 109269"/>
                        <a:gd name="connsiteX66" fmla="*/ 604 w 103835"/>
                        <a:gd name="connsiteY66" fmla="*/ 74255 h 109269"/>
                        <a:gd name="connsiteX67" fmla="*/ 0 w 103835"/>
                        <a:gd name="connsiteY67" fmla="*/ 68218 h 109269"/>
                        <a:gd name="connsiteX68" fmla="*/ 0 w 103835"/>
                        <a:gd name="connsiteY68" fmla="*/ 66407 h 109269"/>
                        <a:gd name="connsiteX69" fmla="*/ 4226 w 103835"/>
                        <a:gd name="connsiteY69" fmla="*/ 66407 h 109269"/>
                        <a:gd name="connsiteX70" fmla="*/ 9055 w 103835"/>
                        <a:gd name="connsiteY70" fmla="*/ 55540 h 109269"/>
                        <a:gd name="connsiteX71" fmla="*/ 12074 w 103835"/>
                        <a:gd name="connsiteY71" fmla="*/ 56748 h 109269"/>
                        <a:gd name="connsiteX72" fmla="*/ 15696 w 103835"/>
                        <a:gd name="connsiteY72" fmla="*/ 55540 h 109269"/>
                        <a:gd name="connsiteX73" fmla="*/ 17507 w 103835"/>
                        <a:gd name="connsiteY73" fmla="*/ 51918 h 109269"/>
                        <a:gd name="connsiteX74" fmla="*/ 18111 w 103835"/>
                        <a:gd name="connsiteY74" fmla="*/ 48296 h 109269"/>
                        <a:gd name="connsiteX75" fmla="*/ 22337 w 103835"/>
                        <a:gd name="connsiteY75" fmla="*/ 46485 h 109269"/>
                        <a:gd name="connsiteX76" fmla="*/ 23544 w 103835"/>
                        <a:gd name="connsiteY76" fmla="*/ 46485 h 109269"/>
                        <a:gd name="connsiteX77" fmla="*/ 24148 w 103835"/>
                        <a:gd name="connsiteY77" fmla="*/ 42259 h 109269"/>
                        <a:gd name="connsiteX78" fmla="*/ 22337 w 103835"/>
                        <a:gd name="connsiteY78" fmla="*/ 36826 h 109269"/>
                        <a:gd name="connsiteX79" fmla="*/ 24148 w 103835"/>
                        <a:gd name="connsiteY79" fmla="*/ 30185 h 109269"/>
                        <a:gd name="connsiteX80" fmla="*/ 21733 w 103835"/>
                        <a:gd name="connsiteY80" fmla="*/ 27166 h 109269"/>
                        <a:gd name="connsiteX81" fmla="*/ 23544 w 103835"/>
                        <a:gd name="connsiteY81" fmla="*/ 23544 h 109269"/>
                        <a:gd name="connsiteX82" fmla="*/ 21129 w 103835"/>
                        <a:gd name="connsiteY82" fmla="*/ 16300 h 109269"/>
                        <a:gd name="connsiteX83" fmla="*/ 21129 w 103835"/>
                        <a:gd name="connsiteY83" fmla="*/ 15092 h 109269"/>
                        <a:gd name="connsiteX84" fmla="*/ 22337 w 103835"/>
                        <a:gd name="connsiteY84" fmla="*/ 12678 h 109269"/>
                        <a:gd name="connsiteX85" fmla="*/ 23544 w 103835"/>
                        <a:gd name="connsiteY85" fmla="*/ 13281 h 109269"/>
                        <a:gd name="connsiteX86" fmla="*/ 25355 w 103835"/>
                        <a:gd name="connsiteY86" fmla="*/ 10263 h 109269"/>
                        <a:gd name="connsiteX87" fmla="*/ 30185 w 103835"/>
                        <a:gd name="connsiteY87" fmla="*/ 8452 h 109269"/>
                        <a:gd name="connsiteX88" fmla="*/ 30789 w 103835"/>
                        <a:gd name="connsiteY88" fmla="*/ 8452 h 109269"/>
                        <a:gd name="connsiteX89" fmla="*/ 41052 w 103835"/>
                        <a:gd name="connsiteY89" fmla="*/ 8452 h 109269"/>
                        <a:gd name="connsiteX90" fmla="*/ 42259 w 103835"/>
                        <a:gd name="connsiteY90" fmla="*/ 4830 h 109269"/>
                        <a:gd name="connsiteX91" fmla="*/ 44674 w 103835"/>
                        <a:gd name="connsiteY91" fmla="*/ 0 h 109269"/>
                        <a:gd name="connsiteX92" fmla="*/ 51314 w 103835"/>
                        <a:gd name="connsiteY92" fmla="*/ 0 h 109269"/>
                        <a:gd name="connsiteX93" fmla="*/ 54936 w 103835"/>
                        <a:gd name="connsiteY93" fmla="*/ 604 h 109269"/>
                        <a:gd name="connsiteX94" fmla="*/ 56748 w 103835"/>
                        <a:gd name="connsiteY94" fmla="*/ 1811 h 109269"/>
                        <a:gd name="connsiteX95" fmla="*/ 60973 w 103835"/>
                        <a:gd name="connsiteY95" fmla="*/ 1811 h 109269"/>
                        <a:gd name="connsiteX96" fmla="*/ 62181 w 103835"/>
                        <a:gd name="connsiteY96" fmla="*/ 4830 h 109269"/>
                        <a:gd name="connsiteX97" fmla="*/ 65199 w 103835"/>
                        <a:gd name="connsiteY97" fmla="*/ 6037 h 109269"/>
                        <a:gd name="connsiteX98" fmla="*/ 68218 w 103835"/>
                        <a:gd name="connsiteY98" fmla="*/ 3018 h 109269"/>
                        <a:gd name="connsiteX99" fmla="*/ 71840 w 103835"/>
                        <a:gd name="connsiteY99" fmla="*/ 2415 h 109269"/>
                        <a:gd name="connsiteX100" fmla="*/ 74255 w 103835"/>
                        <a:gd name="connsiteY100" fmla="*/ 1811 h 109269"/>
                        <a:gd name="connsiteX101" fmla="*/ 76670 w 103835"/>
                        <a:gd name="connsiteY101" fmla="*/ 2415 h 109269"/>
                        <a:gd name="connsiteX102" fmla="*/ 79084 w 103835"/>
                        <a:gd name="connsiteY102" fmla="*/ 9055 h 109269"/>
                        <a:gd name="connsiteX103" fmla="*/ 78481 w 103835"/>
                        <a:gd name="connsiteY103" fmla="*/ 14489 h 109269"/>
                        <a:gd name="connsiteX104" fmla="*/ 74255 w 103835"/>
                        <a:gd name="connsiteY104" fmla="*/ 16903 h 10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835" h="109269">
                          <a:moveTo>
                            <a:pt x="74255" y="16903"/>
                          </a:moveTo>
                          <a:lnTo>
                            <a:pt x="74859" y="18715"/>
                          </a:lnTo>
                          <a:lnTo>
                            <a:pt x="77273" y="20526"/>
                          </a:lnTo>
                          <a:lnTo>
                            <a:pt x="78481" y="20526"/>
                          </a:lnTo>
                          <a:lnTo>
                            <a:pt x="80292" y="20526"/>
                          </a:lnTo>
                          <a:lnTo>
                            <a:pt x="79688" y="22337"/>
                          </a:lnTo>
                          <a:lnTo>
                            <a:pt x="81499" y="24148"/>
                          </a:lnTo>
                          <a:lnTo>
                            <a:pt x="85121" y="27166"/>
                          </a:lnTo>
                          <a:lnTo>
                            <a:pt x="86329" y="28374"/>
                          </a:lnTo>
                          <a:lnTo>
                            <a:pt x="86933" y="31392"/>
                          </a:lnTo>
                          <a:lnTo>
                            <a:pt x="89347" y="31392"/>
                          </a:lnTo>
                          <a:lnTo>
                            <a:pt x="89951" y="31996"/>
                          </a:lnTo>
                          <a:lnTo>
                            <a:pt x="92970" y="36222"/>
                          </a:lnTo>
                          <a:lnTo>
                            <a:pt x="94781" y="38637"/>
                          </a:lnTo>
                          <a:lnTo>
                            <a:pt x="95384" y="38033"/>
                          </a:lnTo>
                          <a:lnTo>
                            <a:pt x="99610" y="36826"/>
                          </a:lnTo>
                          <a:lnTo>
                            <a:pt x="100818" y="38033"/>
                          </a:lnTo>
                          <a:lnTo>
                            <a:pt x="102025" y="42863"/>
                          </a:lnTo>
                          <a:lnTo>
                            <a:pt x="99610" y="47692"/>
                          </a:lnTo>
                          <a:lnTo>
                            <a:pt x="98403" y="53729"/>
                          </a:lnTo>
                          <a:lnTo>
                            <a:pt x="103836" y="59162"/>
                          </a:lnTo>
                          <a:lnTo>
                            <a:pt x="102025" y="63388"/>
                          </a:lnTo>
                          <a:lnTo>
                            <a:pt x="98403" y="64596"/>
                          </a:lnTo>
                          <a:lnTo>
                            <a:pt x="94781" y="68218"/>
                          </a:lnTo>
                          <a:lnTo>
                            <a:pt x="94781" y="69425"/>
                          </a:lnTo>
                          <a:lnTo>
                            <a:pt x="96592" y="76066"/>
                          </a:lnTo>
                          <a:lnTo>
                            <a:pt x="99006" y="77877"/>
                          </a:lnTo>
                          <a:lnTo>
                            <a:pt x="102629" y="82103"/>
                          </a:lnTo>
                          <a:lnTo>
                            <a:pt x="103836" y="83914"/>
                          </a:lnTo>
                          <a:lnTo>
                            <a:pt x="102025" y="85725"/>
                          </a:lnTo>
                          <a:lnTo>
                            <a:pt x="99006" y="89347"/>
                          </a:lnTo>
                          <a:lnTo>
                            <a:pt x="96592" y="89951"/>
                          </a:lnTo>
                          <a:lnTo>
                            <a:pt x="91762" y="88140"/>
                          </a:lnTo>
                          <a:lnTo>
                            <a:pt x="86329" y="91158"/>
                          </a:lnTo>
                          <a:lnTo>
                            <a:pt x="82103" y="93573"/>
                          </a:lnTo>
                          <a:lnTo>
                            <a:pt x="80896" y="95988"/>
                          </a:lnTo>
                          <a:lnTo>
                            <a:pt x="84518" y="100214"/>
                          </a:lnTo>
                          <a:lnTo>
                            <a:pt x="83914" y="104440"/>
                          </a:lnTo>
                          <a:lnTo>
                            <a:pt x="78481" y="107458"/>
                          </a:lnTo>
                          <a:lnTo>
                            <a:pt x="74255" y="108062"/>
                          </a:lnTo>
                          <a:lnTo>
                            <a:pt x="68218" y="109269"/>
                          </a:lnTo>
                          <a:lnTo>
                            <a:pt x="65803" y="104440"/>
                          </a:lnTo>
                          <a:lnTo>
                            <a:pt x="61577" y="102025"/>
                          </a:lnTo>
                          <a:lnTo>
                            <a:pt x="57351" y="99610"/>
                          </a:lnTo>
                          <a:lnTo>
                            <a:pt x="55540" y="91762"/>
                          </a:lnTo>
                          <a:lnTo>
                            <a:pt x="56748" y="89347"/>
                          </a:lnTo>
                          <a:lnTo>
                            <a:pt x="53125" y="86329"/>
                          </a:lnTo>
                          <a:lnTo>
                            <a:pt x="49503" y="83310"/>
                          </a:lnTo>
                          <a:lnTo>
                            <a:pt x="48296" y="82707"/>
                          </a:lnTo>
                          <a:lnTo>
                            <a:pt x="45881" y="84518"/>
                          </a:lnTo>
                          <a:lnTo>
                            <a:pt x="44070" y="84518"/>
                          </a:lnTo>
                          <a:lnTo>
                            <a:pt x="42863" y="83310"/>
                          </a:lnTo>
                          <a:lnTo>
                            <a:pt x="38033" y="80292"/>
                          </a:lnTo>
                          <a:lnTo>
                            <a:pt x="37429" y="80292"/>
                          </a:lnTo>
                          <a:lnTo>
                            <a:pt x="34411" y="77877"/>
                          </a:lnTo>
                          <a:lnTo>
                            <a:pt x="36826" y="82103"/>
                          </a:lnTo>
                          <a:lnTo>
                            <a:pt x="35618" y="84518"/>
                          </a:lnTo>
                          <a:lnTo>
                            <a:pt x="29581" y="82103"/>
                          </a:lnTo>
                          <a:lnTo>
                            <a:pt x="27770" y="81499"/>
                          </a:lnTo>
                          <a:lnTo>
                            <a:pt x="22941" y="84518"/>
                          </a:lnTo>
                          <a:lnTo>
                            <a:pt x="20526" y="83914"/>
                          </a:lnTo>
                          <a:lnTo>
                            <a:pt x="15696" y="84518"/>
                          </a:lnTo>
                          <a:lnTo>
                            <a:pt x="12074" y="83914"/>
                          </a:lnTo>
                          <a:lnTo>
                            <a:pt x="9659" y="85725"/>
                          </a:lnTo>
                          <a:lnTo>
                            <a:pt x="9659" y="82103"/>
                          </a:lnTo>
                          <a:lnTo>
                            <a:pt x="5433" y="77877"/>
                          </a:lnTo>
                          <a:lnTo>
                            <a:pt x="604" y="74255"/>
                          </a:lnTo>
                          <a:lnTo>
                            <a:pt x="0" y="68218"/>
                          </a:lnTo>
                          <a:lnTo>
                            <a:pt x="0" y="66407"/>
                          </a:lnTo>
                          <a:lnTo>
                            <a:pt x="4226" y="66407"/>
                          </a:lnTo>
                          <a:lnTo>
                            <a:pt x="9055" y="55540"/>
                          </a:lnTo>
                          <a:lnTo>
                            <a:pt x="12074" y="56748"/>
                          </a:lnTo>
                          <a:lnTo>
                            <a:pt x="15696" y="55540"/>
                          </a:lnTo>
                          <a:lnTo>
                            <a:pt x="17507" y="51918"/>
                          </a:lnTo>
                          <a:lnTo>
                            <a:pt x="18111" y="48296"/>
                          </a:lnTo>
                          <a:lnTo>
                            <a:pt x="22337" y="46485"/>
                          </a:lnTo>
                          <a:lnTo>
                            <a:pt x="23544" y="46485"/>
                          </a:lnTo>
                          <a:lnTo>
                            <a:pt x="24148" y="42259"/>
                          </a:lnTo>
                          <a:lnTo>
                            <a:pt x="22337" y="36826"/>
                          </a:lnTo>
                          <a:lnTo>
                            <a:pt x="24148" y="30185"/>
                          </a:lnTo>
                          <a:lnTo>
                            <a:pt x="21733" y="27166"/>
                          </a:lnTo>
                          <a:lnTo>
                            <a:pt x="23544" y="23544"/>
                          </a:lnTo>
                          <a:lnTo>
                            <a:pt x="21129" y="16300"/>
                          </a:lnTo>
                          <a:lnTo>
                            <a:pt x="21129" y="15092"/>
                          </a:lnTo>
                          <a:lnTo>
                            <a:pt x="22337" y="12678"/>
                          </a:lnTo>
                          <a:lnTo>
                            <a:pt x="23544" y="13281"/>
                          </a:lnTo>
                          <a:lnTo>
                            <a:pt x="25355" y="10263"/>
                          </a:lnTo>
                          <a:lnTo>
                            <a:pt x="30185" y="8452"/>
                          </a:lnTo>
                          <a:lnTo>
                            <a:pt x="30789" y="8452"/>
                          </a:lnTo>
                          <a:lnTo>
                            <a:pt x="41052" y="8452"/>
                          </a:lnTo>
                          <a:lnTo>
                            <a:pt x="42259" y="4830"/>
                          </a:lnTo>
                          <a:lnTo>
                            <a:pt x="44674" y="0"/>
                          </a:lnTo>
                          <a:lnTo>
                            <a:pt x="51314" y="0"/>
                          </a:lnTo>
                          <a:lnTo>
                            <a:pt x="54936" y="604"/>
                          </a:lnTo>
                          <a:lnTo>
                            <a:pt x="56748" y="1811"/>
                          </a:lnTo>
                          <a:lnTo>
                            <a:pt x="60973" y="1811"/>
                          </a:lnTo>
                          <a:lnTo>
                            <a:pt x="62181" y="4830"/>
                          </a:lnTo>
                          <a:lnTo>
                            <a:pt x="65199" y="6037"/>
                          </a:lnTo>
                          <a:lnTo>
                            <a:pt x="68218" y="3018"/>
                          </a:lnTo>
                          <a:lnTo>
                            <a:pt x="71840" y="2415"/>
                          </a:lnTo>
                          <a:lnTo>
                            <a:pt x="74255" y="1811"/>
                          </a:lnTo>
                          <a:lnTo>
                            <a:pt x="76670" y="2415"/>
                          </a:lnTo>
                          <a:lnTo>
                            <a:pt x="79084" y="9055"/>
                          </a:lnTo>
                          <a:lnTo>
                            <a:pt x="78481" y="14489"/>
                          </a:lnTo>
                          <a:lnTo>
                            <a:pt x="74255" y="16903"/>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10" name="Freeform: Shape 209">
                      <a:extLst>
                        <a:ext uri="{FF2B5EF4-FFF2-40B4-BE49-F238E27FC236}">
                          <a16:creationId xmlns:a16="http://schemas.microsoft.com/office/drawing/2014/main" id="{6896A8A1-B6E4-A147-6778-285D86C18CC5}"/>
                        </a:ext>
                      </a:extLst>
                    </p:cNvPr>
                    <p:cNvSpPr/>
                    <p:nvPr/>
                  </p:nvSpPr>
                  <p:spPr>
                    <a:xfrm>
                      <a:off x="4216086" y="4948505"/>
                      <a:ext cx="136435" cy="192579"/>
                    </a:xfrm>
                    <a:custGeom>
                      <a:avLst/>
                      <a:gdLst>
                        <a:gd name="connsiteX0" fmla="*/ 91762 w 136435"/>
                        <a:gd name="connsiteY0" fmla="*/ 31392 h 192579"/>
                        <a:gd name="connsiteX1" fmla="*/ 95384 w 136435"/>
                        <a:gd name="connsiteY1" fmla="*/ 31996 h 192579"/>
                        <a:gd name="connsiteX2" fmla="*/ 102025 w 136435"/>
                        <a:gd name="connsiteY2" fmla="*/ 30788 h 192579"/>
                        <a:gd name="connsiteX3" fmla="*/ 102025 w 136435"/>
                        <a:gd name="connsiteY3" fmla="*/ 27166 h 192579"/>
                        <a:gd name="connsiteX4" fmla="*/ 106251 w 136435"/>
                        <a:gd name="connsiteY4" fmla="*/ 28374 h 192579"/>
                        <a:gd name="connsiteX5" fmla="*/ 112288 w 136435"/>
                        <a:gd name="connsiteY5" fmla="*/ 31392 h 192579"/>
                        <a:gd name="connsiteX6" fmla="*/ 113495 w 136435"/>
                        <a:gd name="connsiteY6" fmla="*/ 27770 h 192579"/>
                        <a:gd name="connsiteX7" fmla="*/ 118325 w 136435"/>
                        <a:gd name="connsiteY7" fmla="*/ 30185 h 192579"/>
                        <a:gd name="connsiteX8" fmla="*/ 119532 w 136435"/>
                        <a:gd name="connsiteY8" fmla="*/ 36825 h 192579"/>
                        <a:gd name="connsiteX9" fmla="*/ 121343 w 136435"/>
                        <a:gd name="connsiteY9" fmla="*/ 38636 h 192579"/>
                        <a:gd name="connsiteX10" fmla="*/ 120739 w 136435"/>
                        <a:gd name="connsiteY10" fmla="*/ 44070 h 192579"/>
                        <a:gd name="connsiteX11" fmla="*/ 118325 w 136435"/>
                        <a:gd name="connsiteY11" fmla="*/ 49503 h 192579"/>
                        <a:gd name="connsiteX12" fmla="*/ 121947 w 136435"/>
                        <a:gd name="connsiteY12" fmla="*/ 51918 h 192579"/>
                        <a:gd name="connsiteX13" fmla="*/ 124965 w 136435"/>
                        <a:gd name="connsiteY13" fmla="*/ 57955 h 192579"/>
                        <a:gd name="connsiteX14" fmla="*/ 124362 w 136435"/>
                        <a:gd name="connsiteY14" fmla="*/ 60973 h 192579"/>
                        <a:gd name="connsiteX15" fmla="*/ 118928 w 136435"/>
                        <a:gd name="connsiteY15" fmla="*/ 65803 h 192579"/>
                        <a:gd name="connsiteX16" fmla="*/ 124362 w 136435"/>
                        <a:gd name="connsiteY16" fmla="*/ 75462 h 192579"/>
                        <a:gd name="connsiteX17" fmla="*/ 122550 w 136435"/>
                        <a:gd name="connsiteY17" fmla="*/ 79688 h 192579"/>
                        <a:gd name="connsiteX18" fmla="*/ 125569 w 136435"/>
                        <a:gd name="connsiteY18" fmla="*/ 88744 h 192579"/>
                        <a:gd name="connsiteX19" fmla="*/ 129191 w 136435"/>
                        <a:gd name="connsiteY19" fmla="*/ 88744 h 192579"/>
                        <a:gd name="connsiteX20" fmla="*/ 133417 w 136435"/>
                        <a:gd name="connsiteY20" fmla="*/ 91762 h 192579"/>
                        <a:gd name="connsiteX21" fmla="*/ 132813 w 136435"/>
                        <a:gd name="connsiteY21" fmla="*/ 99610 h 192579"/>
                        <a:gd name="connsiteX22" fmla="*/ 136436 w 136435"/>
                        <a:gd name="connsiteY22" fmla="*/ 107458 h 192579"/>
                        <a:gd name="connsiteX23" fmla="*/ 134624 w 136435"/>
                        <a:gd name="connsiteY23" fmla="*/ 109873 h 192579"/>
                        <a:gd name="connsiteX24" fmla="*/ 128587 w 136435"/>
                        <a:gd name="connsiteY24" fmla="*/ 109269 h 192579"/>
                        <a:gd name="connsiteX25" fmla="*/ 123154 w 136435"/>
                        <a:gd name="connsiteY25" fmla="*/ 111684 h 192579"/>
                        <a:gd name="connsiteX26" fmla="*/ 120136 w 136435"/>
                        <a:gd name="connsiteY26" fmla="*/ 118928 h 192579"/>
                        <a:gd name="connsiteX27" fmla="*/ 127984 w 136435"/>
                        <a:gd name="connsiteY27" fmla="*/ 121343 h 192579"/>
                        <a:gd name="connsiteX28" fmla="*/ 132210 w 136435"/>
                        <a:gd name="connsiteY28" fmla="*/ 131002 h 192579"/>
                        <a:gd name="connsiteX29" fmla="*/ 129795 w 136435"/>
                        <a:gd name="connsiteY29" fmla="*/ 135832 h 192579"/>
                        <a:gd name="connsiteX30" fmla="*/ 125569 w 136435"/>
                        <a:gd name="connsiteY30" fmla="*/ 139454 h 192579"/>
                        <a:gd name="connsiteX31" fmla="*/ 126173 w 136435"/>
                        <a:gd name="connsiteY31" fmla="*/ 144887 h 192579"/>
                        <a:gd name="connsiteX32" fmla="*/ 123758 w 136435"/>
                        <a:gd name="connsiteY32" fmla="*/ 148509 h 192579"/>
                        <a:gd name="connsiteX33" fmla="*/ 124965 w 136435"/>
                        <a:gd name="connsiteY33" fmla="*/ 155754 h 192579"/>
                        <a:gd name="connsiteX34" fmla="*/ 128587 w 136435"/>
                        <a:gd name="connsiteY34" fmla="*/ 161791 h 192579"/>
                        <a:gd name="connsiteX35" fmla="*/ 125569 w 136435"/>
                        <a:gd name="connsiteY35" fmla="*/ 163602 h 192579"/>
                        <a:gd name="connsiteX36" fmla="*/ 125569 w 136435"/>
                        <a:gd name="connsiteY36" fmla="*/ 165413 h 192579"/>
                        <a:gd name="connsiteX37" fmla="*/ 124362 w 136435"/>
                        <a:gd name="connsiteY37" fmla="*/ 167224 h 192579"/>
                        <a:gd name="connsiteX38" fmla="*/ 121947 w 136435"/>
                        <a:gd name="connsiteY38" fmla="*/ 170846 h 192579"/>
                        <a:gd name="connsiteX39" fmla="*/ 122550 w 136435"/>
                        <a:gd name="connsiteY39" fmla="*/ 175676 h 192579"/>
                        <a:gd name="connsiteX40" fmla="*/ 120739 w 136435"/>
                        <a:gd name="connsiteY40" fmla="*/ 177487 h 192579"/>
                        <a:gd name="connsiteX41" fmla="*/ 120136 w 136435"/>
                        <a:gd name="connsiteY41" fmla="*/ 179298 h 192579"/>
                        <a:gd name="connsiteX42" fmla="*/ 117721 w 136435"/>
                        <a:gd name="connsiteY42" fmla="*/ 178694 h 192579"/>
                        <a:gd name="connsiteX43" fmla="*/ 116513 w 136435"/>
                        <a:gd name="connsiteY43" fmla="*/ 179298 h 192579"/>
                        <a:gd name="connsiteX44" fmla="*/ 115910 w 136435"/>
                        <a:gd name="connsiteY44" fmla="*/ 181713 h 192579"/>
                        <a:gd name="connsiteX45" fmla="*/ 111080 w 136435"/>
                        <a:gd name="connsiteY45" fmla="*/ 184731 h 192579"/>
                        <a:gd name="connsiteX46" fmla="*/ 108062 w 136435"/>
                        <a:gd name="connsiteY46" fmla="*/ 185939 h 192579"/>
                        <a:gd name="connsiteX47" fmla="*/ 108062 w 136435"/>
                        <a:gd name="connsiteY47" fmla="*/ 183524 h 192579"/>
                        <a:gd name="connsiteX48" fmla="*/ 106854 w 136435"/>
                        <a:gd name="connsiteY48" fmla="*/ 182317 h 192579"/>
                        <a:gd name="connsiteX49" fmla="*/ 104440 w 136435"/>
                        <a:gd name="connsiteY49" fmla="*/ 180505 h 192579"/>
                        <a:gd name="connsiteX50" fmla="*/ 100817 w 136435"/>
                        <a:gd name="connsiteY50" fmla="*/ 181713 h 192579"/>
                        <a:gd name="connsiteX51" fmla="*/ 100817 w 136435"/>
                        <a:gd name="connsiteY51" fmla="*/ 182920 h 192579"/>
                        <a:gd name="connsiteX52" fmla="*/ 100214 w 136435"/>
                        <a:gd name="connsiteY52" fmla="*/ 183524 h 192579"/>
                        <a:gd name="connsiteX53" fmla="*/ 102025 w 136435"/>
                        <a:gd name="connsiteY53" fmla="*/ 188354 h 192579"/>
                        <a:gd name="connsiteX54" fmla="*/ 102025 w 136435"/>
                        <a:gd name="connsiteY54" fmla="*/ 189561 h 192579"/>
                        <a:gd name="connsiteX55" fmla="*/ 95988 w 136435"/>
                        <a:gd name="connsiteY55" fmla="*/ 187750 h 192579"/>
                        <a:gd name="connsiteX56" fmla="*/ 93573 w 136435"/>
                        <a:gd name="connsiteY56" fmla="*/ 188354 h 192579"/>
                        <a:gd name="connsiteX57" fmla="*/ 87536 w 136435"/>
                        <a:gd name="connsiteY57" fmla="*/ 190768 h 192579"/>
                        <a:gd name="connsiteX58" fmla="*/ 86329 w 136435"/>
                        <a:gd name="connsiteY58" fmla="*/ 192579 h 192579"/>
                        <a:gd name="connsiteX59" fmla="*/ 74858 w 136435"/>
                        <a:gd name="connsiteY59" fmla="*/ 187750 h 192579"/>
                        <a:gd name="connsiteX60" fmla="*/ 76066 w 136435"/>
                        <a:gd name="connsiteY60" fmla="*/ 179298 h 192579"/>
                        <a:gd name="connsiteX61" fmla="*/ 73047 w 136435"/>
                        <a:gd name="connsiteY61" fmla="*/ 170243 h 192579"/>
                        <a:gd name="connsiteX62" fmla="*/ 70029 w 136435"/>
                        <a:gd name="connsiteY62" fmla="*/ 167828 h 192579"/>
                        <a:gd name="connsiteX63" fmla="*/ 64596 w 136435"/>
                        <a:gd name="connsiteY63" fmla="*/ 166620 h 192579"/>
                        <a:gd name="connsiteX64" fmla="*/ 62784 w 136435"/>
                        <a:gd name="connsiteY64" fmla="*/ 159376 h 192579"/>
                        <a:gd name="connsiteX65" fmla="*/ 59162 w 136435"/>
                        <a:gd name="connsiteY65" fmla="*/ 156357 h 192579"/>
                        <a:gd name="connsiteX66" fmla="*/ 51918 w 136435"/>
                        <a:gd name="connsiteY66" fmla="*/ 153339 h 192579"/>
                        <a:gd name="connsiteX67" fmla="*/ 50107 w 136435"/>
                        <a:gd name="connsiteY67" fmla="*/ 146698 h 192579"/>
                        <a:gd name="connsiteX68" fmla="*/ 53729 w 136435"/>
                        <a:gd name="connsiteY68" fmla="*/ 144887 h 192579"/>
                        <a:gd name="connsiteX69" fmla="*/ 53125 w 136435"/>
                        <a:gd name="connsiteY69" fmla="*/ 141869 h 192579"/>
                        <a:gd name="connsiteX70" fmla="*/ 55540 w 136435"/>
                        <a:gd name="connsiteY70" fmla="*/ 138850 h 192579"/>
                        <a:gd name="connsiteX71" fmla="*/ 51314 w 136435"/>
                        <a:gd name="connsiteY71" fmla="*/ 122550 h 192579"/>
                        <a:gd name="connsiteX72" fmla="*/ 47088 w 136435"/>
                        <a:gd name="connsiteY72" fmla="*/ 108062 h 192579"/>
                        <a:gd name="connsiteX73" fmla="*/ 42862 w 136435"/>
                        <a:gd name="connsiteY73" fmla="*/ 95384 h 192579"/>
                        <a:gd name="connsiteX74" fmla="*/ 39844 w 136435"/>
                        <a:gd name="connsiteY74" fmla="*/ 91158 h 192579"/>
                        <a:gd name="connsiteX75" fmla="*/ 33203 w 136435"/>
                        <a:gd name="connsiteY75" fmla="*/ 93573 h 192579"/>
                        <a:gd name="connsiteX76" fmla="*/ 31996 w 136435"/>
                        <a:gd name="connsiteY76" fmla="*/ 91158 h 192579"/>
                        <a:gd name="connsiteX77" fmla="*/ 26563 w 136435"/>
                        <a:gd name="connsiteY77" fmla="*/ 89951 h 192579"/>
                        <a:gd name="connsiteX78" fmla="*/ 25355 w 136435"/>
                        <a:gd name="connsiteY78" fmla="*/ 85725 h 192579"/>
                        <a:gd name="connsiteX79" fmla="*/ 22940 w 136435"/>
                        <a:gd name="connsiteY79" fmla="*/ 86329 h 192579"/>
                        <a:gd name="connsiteX80" fmla="*/ 21129 w 136435"/>
                        <a:gd name="connsiteY80" fmla="*/ 82103 h 192579"/>
                        <a:gd name="connsiteX81" fmla="*/ 28374 w 136435"/>
                        <a:gd name="connsiteY81" fmla="*/ 83914 h 192579"/>
                        <a:gd name="connsiteX82" fmla="*/ 33807 w 136435"/>
                        <a:gd name="connsiteY82" fmla="*/ 82707 h 192579"/>
                        <a:gd name="connsiteX83" fmla="*/ 41655 w 136435"/>
                        <a:gd name="connsiteY83" fmla="*/ 85121 h 192579"/>
                        <a:gd name="connsiteX84" fmla="*/ 44674 w 136435"/>
                        <a:gd name="connsiteY84" fmla="*/ 81499 h 192579"/>
                        <a:gd name="connsiteX85" fmla="*/ 42862 w 136435"/>
                        <a:gd name="connsiteY85" fmla="*/ 78481 h 192579"/>
                        <a:gd name="connsiteX86" fmla="*/ 37429 w 136435"/>
                        <a:gd name="connsiteY86" fmla="*/ 78481 h 192579"/>
                        <a:gd name="connsiteX87" fmla="*/ 35014 w 136435"/>
                        <a:gd name="connsiteY87" fmla="*/ 73651 h 192579"/>
                        <a:gd name="connsiteX88" fmla="*/ 31996 w 136435"/>
                        <a:gd name="connsiteY88" fmla="*/ 74255 h 192579"/>
                        <a:gd name="connsiteX89" fmla="*/ 24752 w 136435"/>
                        <a:gd name="connsiteY89" fmla="*/ 71840 h 192579"/>
                        <a:gd name="connsiteX90" fmla="*/ 25959 w 136435"/>
                        <a:gd name="connsiteY90" fmla="*/ 64596 h 192579"/>
                        <a:gd name="connsiteX91" fmla="*/ 18111 w 136435"/>
                        <a:gd name="connsiteY91" fmla="*/ 65199 h 192579"/>
                        <a:gd name="connsiteX92" fmla="*/ 15696 w 136435"/>
                        <a:gd name="connsiteY92" fmla="*/ 53729 h 192579"/>
                        <a:gd name="connsiteX93" fmla="*/ 10866 w 136435"/>
                        <a:gd name="connsiteY93" fmla="*/ 44070 h 192579"/>
                        <a:gd name="connsiteX94" fmla="*/ 15696 w 136435"/>
                        <a:gd name="connsiteY94" fmla="*/ 38636 h 192579"/>
                        <a:gd name="connsiteX95" fmla="*/ 10866 w 136435"/>
                        <a:gd name="connsiteY95" fmla="*/ 38033 h 192579"/>
                        <a:gd name="connsiteX96" fmla="*/ 9055 w 136435"/>
                        <a:gd name="connsiteY96" fmla="*/ 35618 h 192579"/>
                        <a:gd name="connsiteX97" fmla="*/ 6641 w 136435"/>
                        <a:gd name="connsiteY97" fmla="*/ 27166 h 192579"/>
                        <a:gd name="connsiteX98" fmla="*/ 1811 w 136435"/>
                        <a:gd name="connsiteY98" fmla="*/ 16300 h 192579"/>
                        <a:gd name="connsiteX99" fmla="*/ 0 w 136435"/>
                        <a:gd name="connsiteY99" fmla="*/ 15696 h 192579"/>
                        <a:gd name="connsiteX100" fmla="*/ 2415 w 136435"/>
                        <a:gd name="connsiteY100" fmla="*/ 15092 h 192579"/>
                        <a:gd name="connsiteX101" fmla="*/ 5433 w 136435"/>
                        <a:gd name="connsiteY101" fmla="*/ 16300 h 192579"/>
                        <a:gd name="connsiteX102" fmla="*/ 7848 w 136435"/>
                        <a:gd name="connsiteY102" fmla="*/ 16300 h 192579"/>
                        <a:gd name="connsiteX103" fmla="*/ 12678 w 136435"/>
                        <a:gd name="connsiteY103" fmla="*/ 16903 h 192579"/>
                        <a:gd name="connsiteX104" fmla="*/ 13885 w 136435"/>
                        <a:gd name="connsiteY104" fmla="*/ 13885 h 192579"/>
                        <a:gd name="connsiteX105" fmla="*/ 19922 w 136435"/>
                        <a:gd name="connsiteY105" fmla="*/ 13885 h 192579"/>
                        <a:gd name="connsiteX106" fmla="*/ 21733 w 136435"/>
                        <a:gd name="connsiteY106" fmla="*/ 15696 h 192579"/>
                        <a:gd name="connsiteX107" fmla="*/ 28977 w 136435"/>
                        <a:gd name="connsiteY107" fmla="*/ 12074 h 192579"/>
                        <a:gd name="connsiteX108" fmla="*/ 31392 w 136435"/>
                        <a:gd name="connsiteY108" fmla="*/ 12677 h 192579"/>
                        <a:gd name="connsiteX109" fmla="*/ 32600 w 136435"/>
                        <a:gd name="connsiteY109" fmla="*/ 7848 h 192579"/>
                        <a:gd name="connsiteX110" fmla="*/ 38033 w 136435"/>
                        <a:gd name="connsiteY110" fmla="*/ 0 h 192579"/>
                        <a:gd name="connsiteX111" fmla="*/ 42862 w 136435"/>
                        <a:gd name="connsiteY111" fmla="*/ 5433 h 192579"/>
                        <a:gd name="connsiteX112" fmla="*/ 41051 w 136435"/>
                        <a:gd name="connsiteY112" fmla="*/ 9659 h 192579"/>
                        <a:gd name="connsiteX113" fmla="*/ 47088 w 136435"/>
                        <a:gd name="connsiteY113" fmla="*/ 11470 h 192579"/>
                        <a:gd name="connsiteX114" fmla="*/ 54936 w 136435"/>
                        <a:gd name="connsiteY114" fmla="*/ 11470 h 192579"/>
                        <a:gd name="connsiteX115" fmla="*/ 57351 w 136435"/>
                        <a:gd name="connsiteY115" fmla="*/ 18111 h 192579"/>
                        <a:gd name="connsiteX116" fmla="*/ 57351 w 136435"/>
                        <a:gd name="connsiteY116" fmla="*/ 21129 h 192579"/>
                        <a:gd name="connsiteX117" fmla="*/ 60370 w 136435"/>
                        <a:gd name="connsiteY117" fmla="*/ 23544 h 192579"/>
                        <a:gd name="connsiteX118" fmla="*/ 60973 w 136435"/>
                        <a:gd name="connsiteY118" fmla="*/ 28977 h 192579"/>
                        <a:gd name="connsiteX119" fmla="*/ 59766 w 136435"/>
                        <a:gd name="connsiteY119" fmla="*/ 32599 h 192579"/>
                        <a:gd name="connsiteX120" fmla="*/ 60973 w 136435"/>
                        <a:gd name="connsiteY120" fmla="*/ 35618 h 192579"/>
                        <a:gd name="connsiteX121" fmla="*/ 66407 w 136435"/>
                        <a:gd name="connsiteY121" fmla="*/ 39844 h 192579"/>
                        <a:gd name="connsiteX122" fmla="*/ 71840 w 136435"/>
                        <a:gd name="connsiteY122" fmla="*/ 41051 h 192579"/>
                        <a:gd name="connsiteX123" fmla="*/ 74255 w 136435"/>
                        <a:gd name="connsiteY123" fmla="*/ 37429 h 192579"/>
                        <a:gd name="connsiteX124" fmla="*/ 82707 w 136435"/>
                        <a:gd name="connsiteY124" fmla="*/ 36222 h 192579"/>
                        <a:gd name="connsiteX125" fmla="*/ 91762 w 136435"/>
                        <a:gd name="connsiteY125" fmla="*/ 31392 h 1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36435" h="192579">
                          <a:moveTo>
                            <a:pt x="91762" y="31392"/>
                          </a:moveTo>
                          <a:lnTo>
                            <a:pt x="95384" y="31996"/>
                          </a:lnTo>
                          <a:lnTo>
                            <a:pt x="102025" y="30788"/>
                          </a:lnTo>
                          <a:lnTo>
                            <a:pt x="102025" y="27166"/>
                          </a:lnTo>
                          <a:lnTo>
                            <a:pt x="106251" y="28374"/>
                          </a:lnTo>
                          <a:lnTo>
                            <a:pt x="112288" y="31392"/>
                          </a:lnTo>
                          <a:lnTo>
                            <a:pt x="113495" y="27770"/>
                          </a:lnTo>
                          <a:lnTo>
                            <a:pt x="118325" y="30185"/>
                          </a:lnTo>
                          <a:lnTo>
                            <a:pt x="119532" y="36825"/>
                          </a:lnTo>
                          <a:lnTo>
                            <a:pt x="121343" y="38636"/>
                          </a:lnTo>
                          <a:lnTo>
                            <a:pt x="120739" y="44070"/>
                          </a:lnTo>
                          <a:lnTo>
                            <a:pt x="118325" y="49503"/>
                          </a:lnTo>
                          <a:lnTo>
                            <a:pt x="121947" y="51918"/>
                          </a:lnTo>
                          <a:lnTo>
                            <a:pt x="124965" y="57955"/>
                          </a:lnTo>
                          <a:lnTo>
                            <a:pt x="124362" y="60973"/>
                          </a:lnTo>
                          <a:lnTo>
                            <a:pt x="118928" y="65803"/>
                          </a:lnTo>
                          <a:lnTo>
                            <a:pt x="124362" y="75462"/>
                          </a:lnTo>
                          <a:lnTo>
                            <a:pt x="122550" y="79688"/>
                          </a:lnTo>
                          <a:lnTo>
                            <a:pt x="125569" y="88744"/>
                          </a:lnTo>
                          <a:lnTo>
                            <a:pt x="129191" y="88744"/>
                          </a:lnTo>
                          <a:lnTo>
                            <a:pt x="133417" y="91762"/>
                          </a:lnTo>
                          <a:lnTo>
                            <a:pt x="132813" y="99610"/>
                          </a:lnTo>
                          <a:lnTo>
                            <a:pt x="136436" y="107458"/>
                          </a:lnTo>
                          <a:lnTo>
                            <a:pt x="134624" y="109873"/>
                          </a:lnTo>
                          <a:lnTo>
                            <a:pt x="128587" y="109269"/>
                          </a:lnTo>
                          <a:lnTo>
                            <a:pt x="123154" y="111684"/>
                          </a:lnTo>
                          <a:lnTo>
                            <a:pt x="120136" y="118928"/>
                          </a:lnTo>
                          <a:lnTo>
                            <a:pt x="127984" y="121343"/>
                          </a:lnTo>
                          <a:lnTo>
                            <a:pt x="132210" y="131002"/>
                          </a:lnTo>
                          <a:lnTo>
                            <a:pt x="129795" y="135832"/>
                          </a:lnTo>
                          <a:lnTo>
                            <a:pt x="125569" y="139454"/>
                          </a:lnTo>
                          <a:lnTo>
                            <a:pt x="126173" y="144887"/>
                          </a:lnTo>
                          <a:lnTo>
                            <a:pt x="123758" y="148509"/>
                          </a:lnTo>
                          <a:lnTo>
                            <a:pt x="124965" y="155754"/>
                          </a:lnTo>
                          <a:lnTo>
                            <a:pt x="128587" y="161791"/>
                          </a:lnTo>
                          <a:lnTo>
                            <a:pt x="125569" y="163602"/>
                          </a:lnTo>
                          <a:lnTo>
                            <a:pt x="125569" y="165413"/>
                          </a:lnTo>
                          <a:lnTo>
                            <a:pt x="124362" y="167224"/>
                          </a:lnTo>
                          <a:lnTo>
                            <a:pt x="121947" y="170846"/>
                          </a:lnTo>
                          <a:lnTo>
                            <a:pt x="122550" y="175676"/>
                          </a:lnTo>
                          <a:lnTo>
                            <a:pt x="120739" y="177487"/>
                          </a:lnTo>
                          <a:lnTo>
                            <a:pt x="120136" y="179298"/>
                          </a:lnTo>
                          <a:lnTo>
                            <a:pt x="117721" y="178694"/>
                          </a:lnTo>
                          <a:lnTo>
                            <a:pt x="116513" y="179298"/>
                          </a:lnTo>
                          <a:lnTo>
                            <a:pt x="115910" y="181713"/>
                          </a:lnTo>
                          <a:lnTo>
                            <a:pt x="111080" y="184731"/>
                          </a:lnTo>
                          <a:lnTo>
                            <a:pt x="108062" y="185939"/>
                          </a:lnTo>
                          <a:lnTo>
                            <a:pt x="108062" y="183524"/>
                          </a:lnTo>
                          <a:lnTo>
                            <a:pt x="106854" y="182317"/>
                          </a:lnTo>
                          <a:lnTo>
                            <a:pt x="104440" y="180505"/>
                          </a:lnTo>
                          <a:lnTo>
                            <a:pt x="100817" y="181713"/>
                          </a:lnTo>
                          <a:lnTo>
                            <a:pt x="100817" y="182920"/>
                          </a:lnTo>
                          <a:lnTo>
                            <a:pt x="100214" y="183524"/>
                          </a:lnTo>
                          <a:lnTo>
                            <a:pt x="102025" y="188354"/>
                          </a:lnTo>
                          <a:lnTo>
                            <a:pt x="102025" y="189561"/>
                          </a:lnTo>
                          <a:lnTo>
                            <a:pt x="95988" y="187750"/>
                          </a:lnTo>
                          <a:lnTo>
                            <a:pt x="93573" y="188354"/>
                          </a:lnTo>
                          <a:lnTo>
                            <a:pt x="87536" y="190768"/>
                          </a:lnTo>
                          <a:lnTo>
                            <a:pt x="86329" y="192579"/>
                          </a:lnTo>
                          <a:lnTo>
                            <a:pt x="74858" y="187750"/>
                          </a:lnTo>
                          <a:lnTo>
                            <a:pt x="76066" y="179298"/>
                          </a:lnTo>
                          <a:lnTo>
                            <a:pt x="73047" y="170243"/>
                          </a:lnTo>
                          <a:lnTo>
                            <a:pt x="70029" y="167828"/>
                          </a:lnTo>
                          <a:lnTo>
                            <a:pt x="64596" y="166620"/>
                          </a:lnTo>
                          <a:lnTo>
                            <a:pt x="62784" y="159376"/>
                          </a:lnTo>
                          <a:lnTo>
                            <a:pt x="59162" y="156357"/>
                          </a:lnTo>
                          <a:lnTo>
                            <a:pt x="51918" y="153339"/>
                          </a:lnTo>
                          <a:lnTo>
                            <a:pt x="50107" y="146698"/>
                          </a:lnTo>
                          <a:lnTo>
                            <a:pt x="53729" y="144887"/>
                          </a:lnTo>
                          <a:lnTo>
                            <a:pt x="53125" y="141869"/>
                          </a:lnTo>
                          <a:lnTo>
                            <a:pt x="55540" y="138850"/>
                          </a:lnTo>
                          <a:lnTo>
                            <a:pt x="51314" y="122550"/>
                          </a:lnTo>
                          <a:lnTo>
                            <a:pt x="47088" y="108062"/>
                          </a:lnTo>
                          <a:lnTo>
                            <a:pt x="42862" y="95384"/>
                          </a:lnTo>
                          <a:lnTo>
                            <a:pt x="39844" y="91158"/>
                          </a:lnTo>
                          <a:lnTo>
                            <a:pt x="33203" y="93573"/>
                          </a:lnTo>
                          <a:lnTo>
                            <a:pt x="31996" y="91158"/>
                          </a:lnTo>
                          <a:lnTo>
                            <a:pt x="26563" y="89951"/>
                          </a:lnTo>
                          <a:lnTo>
                            <a:pt x="25355" y="85725"/>
                          </a:lnTo>
                          <a:lnTo>
                            <a:pt x="22940" y="86329"/>
                          </a:lnTo>
                          <a:lnTo>
                            <a:pt x="21129" y="82103"/>
                          </a:lnTo>
                          <a:lnTo>
                            <a:pt x="28374" y="83914"/>
                          </a:lnTo>
                          <a:lnTo>
                            <a:pt x="33807" y="82707"/>
                          </a:lnTo>
                          <a:lnTo>
                            <a:pt x="41655" y="85121"/>
                          </a:lnTo>
                          <a:lnTo>
                            <a:pt x="44674" y="81499"/>
                          </a:lnTo>
                          <a:lnTo>
                            <a:pt x="42862" y="78481"/>
                          </a:lnTo>
                          <a:lnTo>
                            <a:pt x="37429" y="78481"/>
                          </a:lnTo>
                          <a:lnTo>
                            <a:pt x="35014" y="73651"/>
                          </a:lnTo>
                          <a:lnTo>
                            <a:pt x="31996" y="74255"/>
                          </a:lnTo>
                          <a:lnTo>
                            <a:pt x="24752" y="71840"/>
                          </a:lnTo>
                          <a:lnTo>
                            <a:pt x="25959" y="64596"/>
                          </a:lnTo>
                          <a:lnTo>
                            <a:pt x="18111" y="65199"/>
                          </a:lnTo>
                          <a:lnTo>
                            <a:pt x="15696" y="53729"/>
                          </a:lnTo>
                          <a:lnTo>
                            <a:pt x="10866" y="44070"/>
                          </a:lnTo>
                          <a:lnTo>
                            <a:pt x="15696" y="38636"/>
                          </a:lnTo>
                          <a:lnTo>
                            <a:pt x="10866" y="38033"/>
                          </a:lnTo>
                          <a:lnTo>
                            <a:pt x="9055" y="35618"/>
                          </a:lnTo>
                          <a:lnTo>
                            <a:pt x="6641" y="27166"/>
                          </a:lnTo>
                          <a:lnTo>
                            <a:pt x="1811" y="16300"/>
                          </a:lnTo>
                          <a:lnTo>
                            <a:pt x="0" y="15696"/>
                          </a:lnTo>
                          <a:lnTo>
                            <a:pt x="2415" y="15092"/>
                          </a:lnTo>
                          <a:lnTo>
                            <a:pt x="5433" y="16300"/>
                          </a:lnTo>
                          <a:lnTo>
                            <a:pt x="7848" y="16300"/>
                          </a:lnTo>
                          <a:lnTo>
                            <a:pt x="12678" y="16903"/>
                          </a:lnTo>
                          <a:lnTo>
                            <a:pt x="13885" y="13885"/>
                          </a:lnTo>
                          <a:lnTo>
                            <a:pt x="19922" y="13885"/>
                          </a:lnTo>
                          <a:lnTo>
                            <a:pt x="21733" y="15696"/>
                          </a:lnTo>
                          <a:lnTo>
                            <a:pt x="28977" y="12074"/>
                          </a:lnTo>
                          <a:lnTo>
                            <a:pt x="31392" y="12677"/>
                          </a:lnTo>
                          <a:lnTo>
                            <a:pt x="32600" y="7848"/>
                          </a:lnTo>
                          <a:lnTo>
                            <a:pt x="38033" y="0"/>
                          </a:lnTo>
                          <a:lnTo>
                            <a:pt x="42862" y="5433"/>
                          </a:lnTo>
                          <a:lnTo>
                            <a:pt x="41051" y="9659"/>
                          </a:lnTo>
                          <a:lnTo>
                            <a:pt x="47088" y="11470"/>
                          </a:lnTo>
                          <a:lnTo>
                            <a:pt x="54936" y="11470"/>
                          </a:lnTo>
                          <a:lnTo>
                            <a:pt x="57351" y="18111"/>
                          </a:lnTo>
                          <a:lnTo>
                            <a:pt x="57351" y="21129"/>
                          </a:lnTo>
                          <a:lnTo>
                            <a:pt x="60370" y="23544"/>
                          </a:lnTo>
                          <a:lnTo>
                            <a:pt x="60973" y="28977"/>
                          </a:lnTo>
                          <a:lnTo>
                            <a:pt x="59766" y="32599"/>
                          </a:lnTo>
                          <a:lnTo>
                            <a:pt x="60973" y="35618"/>
                          </a:lnTo>
                          <a:lnTo>
                            <a:pt x="66407" y="39844"/>
                          </a:lnTo>
                          <a:lnTo>
                            <a:pt x="71840" y="41051"/>
                          </a:lnTo>
                          <a:lnTo>
                            <a:pt x="74255" y="37429"/>
                          </a:lnTo>
                          <a:lnTo>
                            <a:pt x="82707" y="36222"/>
                          </a:lnTo>
                          <a:lnTo>
                            <a:pt x="91762" y="31392"/>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11" name="Freeform: Shape 210">
                      <a:extLst>
                        <a:ext uri="{FF2B5EF4-FFF2-40B4-BE49-F238E27FC236}">
                          <a16:creationId xmlns:a16="http://schemas.microsoft.com/office/drawing/2014/main" id="{B3E00215-7ABE-D0AF-C4D1-6949BCE6D882}"/>
                        </a:ext>
                      </a:extLst>
                    </p:cNvPr>
                    <p:cNvSpPr/>
                    <p:nvPr/>
                  </p:nvSpPr>
                  <p:spPr>
                    <a:xfrm>
                      <a:off x="3083550" y="2988301"/>
                      <a:ext cx="1297345" cy="1022663"/>
                    </a:xfrm>
                    <a:custGeom>
                      <a:avLst/>
                      <a:gdLst>
                        <a:gd name="connsiteX0" fmla="*/ 553590 w 1297345"/>
                        <a:gd name="connsiteY0" fmla="*/ 891057 h 1022663"/>
                        <a:gd name="connsiteX1" fmla="*/ 546950 w 1297345"/>
                        <a:gd name="connsiteY1" fmla="*/ 888642 h 1022663"/>
                        <a:gd name="connsiteX2" fmla="*/ 549968 w 1297345"/>
                        <a:gd name="connsiteY2" fmla="*/ 883813 h 1022663"/>
                        <a:gd name="connsiteX3" fmla="*/ 553590 w 1297345"/>
                        <a:gd name="connsiteY3" fmla="*/ 891057 h 1022663"/>
                        <a:gd name="connsiteX4" fmla="*/ 925468 w 1297345"/>
                        <a:gd name="connsiteY4" fmla="*/ 795069 h 1022663"/>
                        <a:gd name="connsiteX5" fmla="*/ 930901 w 1297345"/>
                        <a:gd name="connsiteY5" fmla="*/ 796880 h 1022663"/>
                        <a:gd name="connsiteX6" fmla="*/ 930297 w 1297345"/>
                        <a:gd name="connsiteY6" fmla="*/ 805332 h 1022663"/>
                        <a:gd name="connsiteX7" fmla="*/ 925468 w 1297345"/>
                        <a:gd name="connsiteY7" fmla="*/ 805936 h 1022663"/>
                        <a:gd name="connsiteX8" fmla="*/ 923053 w 1297345"/>
                        <a:gd name="connsiteY8" fmla="*/ 796277 h 1022663"/>
                        <a:gd name="connsiteX9" fmla="*/ 925468 w 1297345"/>
                        <a:gd name="connsiteY9" fmla="*/ 795069 h 1022663"/>
                        <a:gd name="connsiteX10" fmla="*/ 935127 w 1297345"/>
                        <a:gd name="connsiteY10" fmla="*/ 681574 h 1022663"/>
                        <a:gd name="connsiteX11" fmla="*/ 939957 w 1297345"/>
                        <a:gd name="connsiteY11" fmla="*/ 683385 h 1022663"/>
                        <a:gd name="connsiteX12" fmla="*/ 939957 w 1297345"/>
                        <a:gd name="connsiteY12" fmla="*/ 685800 h 1022663"/>
                        <a:gd name="connsiteX13" fmla="*/ 935127 w 1297345"/>
                        <a:gd name="connsiteY13" fmla="*/ 687007 h 1022663"/>
                        <a:gd name="connsiteX14" fmla="*/ 935127 w 1297345"/>
                        <a:gd name="connsiteY14" fmla="*/ 681574 h 1022663"/>
                        <a:gd name="connsiteX15" fmla="*/ 297019 w 1297345"/>
                        <a:gd name="connsiteY15" fmla="*/ 505295 h 1022663"/>
                        <a:gd name="connsiteX16" fmla="*/ 300038 w 1297345"/>
                        <a:gd name="connsiteY16" fmla="*/ 507106 h 1022663"/>
                        <a:gd name="connsiteX17" fmla="*/ 302452 w 1297345"/>
                        <a:gd name="connsiteY17" fmla="*/ 511332 h 1022663"/>
                        <a:gd name="connsiteX18" fmla="*/ 298830 w 1297345"/>
                        <a:gd name="connsiteY18" fmla="*/ 517369 h 1022663"/>
                        <a:gd name="connsiteX19" fmla="*/ 290378 w 1297345"/>
                        <a:gd name="connsiteY19" fmla="*/ 513143 h 1022663"/>
                        <a:gd name="connsiteX20" fmla="*/ 290378 w 1297345"/>
                        <a:gd name="connsiteY20" fmla="*/ 508313 h 1022663"/>
                        <a:gd name="connsiteX21" fmla="*/ 297019 w 1297345"/>
                        <a:gd name="connsiteY21" fmla="*/ 505295 h 1022663"/>
                        <a:gd name="connsiteX22" fmla="*/ 230009 w 1297345"/>
                        <a:gd name="connsiteY22" fmla="*/ 502276 h 1022663"/>
                        <a:gd name="connsiteX23" fmla="*/ 235442 w 1297345"/>
                        <a:gd name="connsiteY23" fmla="*/ 504691 h 1022663"/>
                        <a:gd name="connsiteX24" fmla="*/ 233631 w 1297345"/>
                        <a:gd name="connsiteY24" fmla="*/ 507106 h 1022663"/>
                        <a:gd name="connsiteX25" fmla="*/ 228198 w 1297345"/>
                        <a:gd name="connsiteY25" fmla="*/ 505295 h 1022663"/>
                        <a:gd name="connsiteX26" fmla="*/ 230009 w 1297345"/>
                        <a:gd name="connsiteY26" fmla="*/ 502276 h 1022663"/>
                        <a:gd name="connsiteX27" fmla="*/ 234838 w 1297345"/>
                        <a:gd name="connsiteY27" fmla="*/ 490202 h 1022663"/>
                        <a:gd name="connsiteX28" fmla="*/ 240271 w 1297345"/>
                        <a:gd name="connsiteY28" fmla="*/ 490202 h 1022663"/>
                        <a:gd name="connsiteX29" fmla="*/ 242686 w 1297345"/>
                        <a:gd name="connsiteY29" fmla="*/ 493824 h 1022663"/>
                        <a:gd name="connsiteX30" fmla="*/ 239064 w 1297345"/>
                        <a:gd name="connsiteY30" fmla="*/ 495635 h 1022663"/>
                        <a:gd name="connsiteX31" fmla="*/ 233027 w 1297345"/>
                        <a:gd name="connsiteY31" fmla="*/ 492013 h 1022663"/>
                        <a:gd name="connsiteX32" fmla="*/ 234838 w 1297345"/>
                        <a:gd name="connsiteY32" fmla="*/ 490202 h 1022663"/>
                        <a:gd name="connsiteX33" fmla="*/ 357389 w 1297345"/>
                        <a:gd name="connsiteY33" fmla="*/ 484165 h 1022663"/>
                        <a:gd name="connsiteX34" fmla="*/ 359804 w 1297345"/>
                        <a:gd name="connsiteY34" fmla="*/ 485976 h 1022663"/>
                        <a:gd name="connsiteX35" fmla="*/ 361615 w 1297345"/>
                        <a:gd name="connsiteY35" fmla="*/ 492013 h 1022663"/>
                        <a:gd name="connsiteX36" fmla="*/ 356785 w 1297345"/>
                        <a:gd name="connsiteY36" fmla="*/ 493824 h 1022663"/>
                        <a:gd name="connsiteX37" fmla="*/ 352559 w 1297345"/>
                        <a:gd name="connsiteY37" fmla="*/ 493221 h 1022663"/>
                        <a:gd name="connsiteX38" fmla="*/ 353163 w 1297345"/>
                        <a:gd name="connsiteY38" fmla="*/ 485976 h 1022663"/>
                        <a:gd name="connsiteX39" fmla="*/ 357389 w 1297345"/>
                        <a:gd name="connsiteY39" fmla="*/ 484165 h 1022663"/>
                        <a:gd name="connsiteX40" fmla="*/ 375500 w 1297345"/>
                        <a:gd name="connsiteY40" fmla="*/ 475713 h 1022663"/>
                        <a:gd name="connsiteX41" fmla="*/ 379122 w 1297345"/>
                        <a:gd name="connsiteY41" fmla="*/ 476921 h 1022663"/>
                        <a:gd name="connsiteX42" fmla="*/ 379726 w 1297345"/>
                        <a:gd name="connsiteY42" fmla="*/ 481147 h 1022663"/>
                        <a:gd name="connsiteX43" fmla="*/ 375500 w 1297345"/>
                        <a:gd name="connsiteY43" fmla="*/ 484165 h 1022663"/>
                        <a:gd name="connsiteX44" fmla="*/ 366444 w 1297345"/>
                        <a:gd name="connsiteY44" fmla="*/ 485976 h 1022663"/>
                        <a:gd name="connsiteX45" fmla="*/ 365237 w 1297345"/>
                        <a:gd name="connsiteY45" fmla="*/ 482958 h 1022663"/>
                        <a:gd name="connsiteX46" fmla="*/ 367048 w 1297345"/>
                        <a:gd name="connsiteY46" fmla="*/ 478732 h 1022663"/>
                        <a:gd name="connsiteX47" fmla="*/ 375500 w 1297345"/>
                        <a:gd name="connsiteY47" fmla="*/ 475713 h 1022663"/>
                        <a:gd name="connsiteX48" fmla="*/ 466658 w 1297345"/>
                        <a:gd name="connsiteY48" fmla="*/ 373085 h 1022663"/>
                        <a:gd name="connsiteX49" fmla="*/ 464243 w 1297345"/>
                        <a:gd name="connsiteY49" fmla="*/ 379726 h 1022663"/>
                        <a:gd name="connsiteX50" fmla="*/ 461225 w 1297345"/>
                        <a:gd name="connsiteY50" fmla="*/ 384555 h 1022663"/>
                        <a:gd name="connsiteX51" fmla="*/ 458810 w 1297345"/>
                        <a:gd name="connsiteY51" fmla="*/ 380933 h 1022663"/>
                        <a:gd name="connsiteX52" fmla="*/ 466658 w 1297345"/>
                        <a:gd name="connsiteY52" fmla="*/ 373085 h 1022663"/>
                        <a:gd name="connsiteX53" fmla="*/ 76670 w 1297345"/>
                        <a:gd name="connsiteY53" fmla="*/ 313923 h 1022663"/>
                        <a:gd name="connsiteX54" fmla="*/ 77877 w 1297345"/>
                        <a:gd name="connsiteY54" fmla="*/ 316941 h 1022663"/>
                        <a:gd name="connsiteX55" fmla="*/ 86932 w 1297345"/>
                        <a:gd name="connsiteY55" fmla="*/ 317545 h 1022663"/>
                        <a:gd name="connsiteX56" fmla="*/ 88140 w 1297345"/>
                        <a:gd name="connsiteY56" fmla="*/ 322978 h 1022663"/>
                        <a:gd name="connsiteX57" fmla="*/ 79688 w 1297345"/>
                        <a:gd name="connsiteY57" fmla="*/ 325996 h 1022663"/>
                        <a:gd name="connsiteX58" fmla="*/ 79084 w 1297345"/>
                        <a:gd name="connsiteY58" fmla="*/ 328411 h 1022663"/>
                        <a:gd name="connsiteX59" fmla="*/ 73047 w 1297345"/>
                        <a:gd name="connsiteY59" fmla="*/ 324789 h 1022663"/>
                        <a:gd name="connsiteX60" fmla="*/ 73047 w 1297345"/>
                        <a:gd name="connsiteY60" fmla="*/ 320563 h 1022663"/>
                        <a:gd name="connsiteX61" fmla="*/ 76670 w 1297345"/>
                        <a:gd name="connsiteY61" fmla="*/ 313923 h 1022663"/>
                        <a:gd name="connsiteX62" fmla="*/ 65803 w 1297345"/>
                        <a:gd name="connsiteY62" fmla="*/ 307886 h 1022663"/>
                        <a:gd name="connsiteX63" fmla="*/ 70633 w 1297345"/>
                        <a:gd name="connsiteY63" fmla="*/ 309093 h 1022663"/>
                        <a:gd name="connsiteX64" fmla="*/ 71840 w 1297345"/>
                        <a:gd name="connsiteY64" fmla="*/ 313319 h 1022663"/>
                        <a:gd name="connsiteX65" fmla="*/ 67010 w 1297345"/>
                        <a:gd name="connsiteY65" fmla="*/ 313319 h 1022663"/>
                        <a:gd name="connsiteX66" fmla="*/ 65803 w 1297345"/>
                        <a:gd name="connsiteY66" fmla="*/ 307886 h 1022663"/>
                        <a:gd name="connsiteX67" fmla="*/ 83310 w 1297345"/>
                        <a:gd name="connsiteY67" fmla="*/ 300641 h 1022663"/>
                        <a:gd name="connsiteX68" fmla="*/ 88743 w 1297345"/>
                        <a:gd name="connsiteY68" fmla="*/ 306678 h 1022663"/>
                        <a:gd name="connsiteX69" fmla="*/ 83914 w 1297345"/>
                        <a:gd name="connsiteY69" fmla="*/ 308489 h 1022663"/>
                        <a:gd name="connsiteX70" fmla="*/ 79084 w 1297345"/>
                        <a:gd name="connsiteY70" fmla="*/ 300641 h 1022663"/>
                        <a:gd name="connsiteX71" fmla="*/ 83310 w 1297345"/>
                        <a:gd name="connsiteY71" fmla="*/ 300641 h 1022663"/>
                        <a:gd name="connsiteX72" fmla="*/ 65803 w 1297345"/>
                        <a:gd name="connsiteY72" fmla="*/ 281927 h 1022663"/>
                        <a:gd name="connsiteX73" fmla="*/ 68821 w 1297345"/>
                        <a:gd name="connsiteY73" fmla="*/ 286756 h 1022663"/>
                        <a:gd name="connsiteX74" fmla="*/ 65803 w 1297345"/>
                        <a:gd name="connsiteY74" fmla="*/ 287964 h 1022663"/>
                        <a:gd name="connsiteX75" fmla="*/ 65803 w 1297345"/>
                        <a:gd name="connsiteY75" fmla="*/ 281927 h 1022663"/>
                        <a:gd name="connsiteX76" fmla="*/ 59162 w 1297345"/>
                        <a:gd name="connsiteY76" fmla="*/ 276493 h 1022663"/>
                        <a:gd name="connsiteX77" fmla="*/ 63388 w 1297345"/>
                        <a:gd name="connsiteY77" fmla="*/ 281927 h 1022663"/>
                        <a:gd name="connsiteX78" fmla="*/ 61577 w 1297345"/>
                        <a:gd name="connsiteY78" fmla="*/ 294001 h 1022663"/>
                        <a:gd name="connsiteX79" fmla="*/ 57955 w 1297345"/>
                        <a:gd name="connsiteY79" fmla="*/ 293397 h 1022663"/>
                        <a:gd name="connsiteX80" fmla="*/ 56144 w 1297345"/>
                        <a:gd name="connsiteY80" fmla="*/ 287360 h 1022663"/>
                        <a:gd name="connsiteX81" fmla="*/ 56748 w 1297345"/>
                        <a:gd name="connsiteY81" fmla="*/ 282530 h 1022663"/>
                        <a:gd name="connsiteX82" fmla="*/ 51314 w 1297345"/>
                        <a:gd name="connsiteY82" fmla="*/ 285549 h 1022663"/>
                        <a:gd name="connsiteX83" fmla="*/ 53125 w 1297345"/>
                        <a:gd name="connsiteY83" fmla="*/ 280116 h 1022663"/>
                        <a:gd name="connsiteX84" fmla="*/ 59162 w 1297345"/>
                        <a:gd name="connsiteY84" fmla="*/ 276493 h 1022663"/>
                        <a:gd name="connsiteX85" fmla="*/ 60973 w 1297345"/>
                        <a:gd name="connsiteY85" fmla="*/ 250534 h 1022663"/>
                        <a:gd name="connsiteX86" fmla="*/ 61577 w 1297345"/>
                        <a:gd name="connsiteY86" fmla="*/ 255364 h 1022663"/>
                        <a:gd name="connsiteX87" fmla="*/ 57955 w 1297345"/>
                        <a:gd name="connsiteY87" fmla="*/ 260797 h 1022663"/>
                        <a:gd name="connsiteX88" fmla="*/ 52522 w 1297345"/>
                        <a:gd name="connsiteY88" fmla="*/ 264419 h 1022663"/>
                        <a:gd name="connsiteX89" fmla="*/ 51314 w 1297345"/>
                        <a:gd name="connsiteY89" fmla="*/ 260193 h 1022663"/>
                        <a:gd name="connsiteX90" fmla="*/ 54333 w 1297345"/>
                        <a:gd name="connsiteY90" fmla="*/ 257779 h 1022663"/>
                        <a:gd name="connsiteX91" fmla="*/ 57955 w 1297345"/>
                        <a:gd name="connsiteY91" fmla="*/ 251742 h 1022663"/>
                        <a:gd name="connsiteX92" fmla="*/ 60973 w 1297345"/>
                        <a:gd name="connsiteY92" fmla="*/ 250534 h 1022663"/>
                        <a:gd name="connsiteX93" fmla="*/ 55540 w 1297345"/>
                        <a:gd name="connsiteY93" fmla="*/ 244497 h 1022663"/>
                        <a:gd name="connsiteX94" fmla="*/ 57955 w 1297345"/>
                        <a:gd name="connsiteY94" fmla="*/ 249327 h 1022663"/>
                        <a:gd name="connsiteX95" fmla="*/ 52522 w 1297345"/>
                        <a:gd name="connsiteY95" fmla="*/ 249327 h 1022663"/>
                        <a:gd name="connsiteX96" fmla="*/ 51314 w 1297345"/>
                        <a:gd name="connsiteY96" fmla="*/ 246308 h 1022663"/>
                        <a:gd name="connsiteX97" fmla="*/ 55540 w 1297345"/>
                        <a:gd name="connsiteY97" fmla="*/ 244497 h 1022663"/>
                        <a:gd name="connsiteX98" fmla="*/ 35618 w 1297345"/>
                        <a:gd name="connsiteY98" fmla="*/ 203446 h 1022663"/>
                        <a:gd name="connsiteX99" fmla="*/ 43466 w 1297345"/>
                        <a:gd name="connsiteY99" fmla="*/ 208276 h 1022663"/>
                        <a:gd name="connsiteX100" fmla="*/ 49503 w 1297345"/>
                        <a:gd name="connsiteY100" fmla="*/ 205861 h 1022663"/>
                        <a:gd name="connsiteX101" fmla="*/ 47088 w 1297345"/>
                        <a:gd name="connsiteY101" fmla="*/ 215520 h 1022663"/>
                        <a:gd name="connsiteX102" fmla="*/ 47692 w 1297345"/>
                        <a:gd name="connsiteY102" fmla="*/ 220953 h 1022663"/>
                        <a:gd name="connsiteX103" fmla="*/ 42259 w 1297345"/>
                        <a:gd name="connsiteY103" fmla="*/ 237253 h 1022663"/>
                        <a:gd name="connsiteX104" fmla="*/ 35618 w 1297345"/>
                        <a:gd name="connsiteY104" fmla="*/ 243894 h 1022663"/>
                        <a:gd name="connsiteX105" fmla="*/ 33203 w 1297345"/>
                        <a:gd name="connsiteY105" fmla="*/ 250534 h 1022663"/>
                        <a:gd name="connsiteX106" fmla="*/ 22337 w 1297345"/>
                        <a:gd name="connsiteY106" fmla="*/ 254760 h 1022663"/>
                        <a:gd name="connsiteX107" fmla="*/ 16300 w 1297345"/>
                        <a:gd name="connsiteY107" fmla="*/ 249327 h 1022663"/>
                        <a:gd name="connsiteX108" fmla="*/ 6641 w 1297345"/>
                        <a:gd name="connsiteY108" fmla="*/ 251742 h 1022663"/>
                        <a:gd name="connsiteX109" fmla="*/ 1811 w 1297345"/>
                        <a:gd name="connsiteY109" fmla="*/ 248723 h 1022663"/>
                        <a:gd name="connsiteX110" fmla="*/ 0 w 1297345"/>
                        <a:gd name="connsiteY110" fmla="*/ 244497 h 1022663"/>
                        <a:gd name="connsiteX111" fmla="*/ 4226 w 1297345"/>
                        <a:gd name="connsiteY111" fmla="*/ 240271 h 1022663"/>
                        <a:gd name="connsiteX112" fmla="*/ 16904 w 1297345"/>
                        <a:gd name="connsiteY112" fmla="*/ 238460 h 1022663"/>
                        <a:gd name="connsiteX113" fmla="*/ 19318 w 1297345"/>
                        <a:gd name="connsiteY113" fmla="*/ 234234 h 1022663"/>
                        <a:gd name="connsiteX114" fmla="*/ 25959 w 1297345"/>
                        <a:gd name="connsiteY114" fmla="*/ 226990 h 1022663"/>
                        <a:gd name="connsiteX115" fmla="*/ 26563 w 1297345"/>
                        <a:gd name="connsiteY115" fmla="*/ 223972 h 1022663"/>
                        <a:gd name="connsiteX116" fmla="*/ 31392 w 1297345"/>
                        <a:gd name="connsiteY116" fmla="*/ 219746 h 1022663"/>
                        <a:gd name="connsiteX117" fmla="*/ 30789 w 1297345"/>
                        <a:gd name="connsiteY117" fmla="*/ 214313 h 1022663"/>
                        <a:gd name="connsiteX118" fmla="*/ 35618 w 1297345"/>
                        <a:gd name="connsiteY118" fmla="*/ 203446 h 1022663"/>
                        <a:gd name="connsiteX119" fmla="*/ 25355 w 1297345"/>
                        <a:gd name="connsiteY119" fmla="*/ 199220 h 1022663"/>
                        <a:gd name="connsiteX120" fmla="*/ 27770 w 1297345"/>
                        <a:gd name="connsiteY120" fmla="*/ 204050 h 1022663"/>
                        <a:gd name="connsiteX121" fmla="*/ 26563 w 1297345"/>
                        <a:gd name="connsiteY121" fmla="*/ 212501 h 1022663"/>
                        <a:gd name="connsiteX122" fmla="*/ 28374 w 1297345"/>
                        <a:gd name="connsiteY122" fmla="*/ 219746 h 1022663"/>
                        <a:gd name="connsiteX123" fmla="*/ 23544 w 1297345"/>
                        <a:gd name="connsiteY123" fmla="*/ 220953 h 1022663"/>
                        <a:gd name="connsiteX124" fmla="*/ 16904 w 1297345"/>
                        <a:gd name="connsiteY124" fmla="*/ 226386 h 1022663"/>
                        <a:gd name="connsiteX125" fmla="*/ 14489 w 1297345"/>
                        <a:gd name="connsiteY125" fmla="*/ 223972 h 1022663"/>
                        <a:gd name="connsiteX126" fmla="*/ 16300 w 1297345"/>
                        <a:gd name="connsiteY126" fmla="*/ 221557 h 1022663"/>
                        <a:gd name="connsiteX127" fmla="*/ 16904 w 1297345"/>
                        <a:gd name="connsiteY127" fmla="*/ 215520 h 1022663"/>
                        <a:gd name="connsiteX128" fmla="*/ 16300 w 1297345"/>
                        <a:gd name="connsiteY128" fmla="*/ 213709 h 1022663"/>
                        <a:gd name="connsiteX129" fmla="*/ 18715 w 1297345"/>
                        <a:gd name="connsiteY129" fmla="*/ 205257 h 1022663"/>
                        <a:gd name="connsiteX130" fmla="*/ 22940 w 1297345"/>
                        <a:gd name="connsiteY130" fmla="*/ 204050 h 1022663"/>
                        <a:gd name="connsiteX131" fmla="*/ 22337 w 1297345"/>
                        <a:gd name="connsiteY131" fmla="*/ 200428 h 1022663"/>
                        <a:gd name="connsiteX132" fmla="*/ 25355 w 1297345"/>
                        <a:gd name="connsiteY132" fmla="*/ 199220 h 1022663"/>
                        <a:gd name="connsiteX133" fmla="*/ 63992 w 1297345"/>
                        <a:gd name="connsiteY133" fmla="*/ 198013 h 1022663"/>
                        <a:gd name="connsiteX134" fmla="*/ 66407 w 1297345"/>
                        <a:gd name="connsiteY134" fmla="*/ 199220 h 1022663"/>
                        <a:gd name="connsiteX135" fmla="*/ 69425 w 1297345"/>
                        <a:gd name="connsiteY135" fmla="*/ 204050 h 1022663"/>
                        <a:gd name="connsiteX136" fmla="*/ 67010 w 1297345"/>
                        <a:gd name="connsiteY136" fmla="*/ 207068 h 1022663"/>
                        <a:gd name="connsiteX137" fmla="*/ 68218 w 1297345"/>
                        <a:gd name="connsiteY137" fmla="*/ 209483 h 1022663"/>
                        <a:gd name="connsiteX138" fmla="*/ 69425 w 1297345"/>
                        <a:gd name="connsiteY138" fmla="*/ 210690 h 1022663"/>
                        <a:gd name="connsiteX139" fmla="*/ 68218 w 1297345"/>
                        <a:gd name="connsiteY139" fmla="*/ 214916 h 1022663"/>
                        <a:gd name="connsiteX140" fmla="*/ 62181 w 1297345"/>
                        <a:gd name="connsiteY140" fmla="*/ 219142 h 1022663"/>
                        <a:gd name="connsiteX141" fmla="*/ 57351 w 1297345"/>
                        <a:gd name="connsiteY141" fmla="*/ 217331 h 1022663"/>
                        <a:gd name="connsiteX142" fmla="*/ 51918 w 1297345"/>
                        <a:gd name="connsiteY142" fmla="*/ 217331 h 1022663"/>
                        <a:gd name="connsiteX143" fmla="*/ 55540 w 1297345"/>
                        <a:gd name="connsiteY143" fmla="*/ 210690 h 1022663"/>
                        <a:gd name="connsiteX144" fmla="*/ 53729 w 1297345"/>
                        <a:gd name="connsiteY144" fmla="*/ 203446 h 1022663"/>
                        <a:gd name="connsiteX145" fmla="*/ 56144 w 1297345"/>
                        <a:gd name="connsiteY145" fmla="*/ 201031 h 1022663"/>
                        <a:gd name="connsiteX146" fmla="*/ 63992 w 1297345"/>
                        <a:gd name="connsiteY146" fmla="*/ 198013 h 1022663"/>
                        <a:gd name="connsiteX147" fmla="*/ 43466 w 1297345"/>
                        <a:gd name="connsiteY147" fmla="*/ 187146 h 1022663"/>
                        <a:gd name="connsiteX148" fmla="*/ 47692 w 1297345"/>
                        <a:gd name="connsiteY148" fmla="*/ 188957 h 1022663"/>
                        <a:gd name="connsiteX149" fmla="*/ 51918 w 1297345"/>
                        <a:gd name="connsiteY149" fmla="*/ 196805 h 1022663"/>
                        <a:gd name="connsiteX150" fmla="*/ 48899 w 1297345"/>
                        <a:gd name="connsiteY150" fmla="*/ 202239 h 1022663"/>
                        <a:gd name="connsiteX151" fmla="*/ 44070 w 1297345"/>
                        <a:gd name="connsiteY151" fmla="*/ 207068 h 1022663"/>
                        <a:gd name="connsiteX152" fmla="*/ 39844 w 1297345"/>
                        <a:gd name="connsiteY152" fmla="*/ 205861 h 1022663"/>
                        <a:gd name="connsiteX153" fmla="*/ 38033 w 1297345"/>
                        <a:gd name="connsiteY153" fmla="*/ 202842 h 1022663"/>
                        <a:gd name="connsiteX154" fmla="*/ 34411 w 1297345"/>
                        <a:gd name="connsiteY154" fmla="*/ 202239 h 1022663"/>
                        <a:gd name="connsiteX155" fmla="*/ 31996 w 1297345"/>
                        <a:gd name="connsiteY155" fmla="*/ 196805 h 1022663"/>
                        <a:gd name="connsiteX156" fmla="*/ 38637 w 1297345"/>
                        <a:gd name="connsiteY156" fmla="*/ 191372 h 1022663"/>
                        <a:gd name="connsiteX157" fmla="*/ 39240 w 1297345"/>
                        <a:gd name="connsiteY157" fmla="*/ 188354 h 1022663"/>
                        <a:gd name="connsiteX158" fmla="*/ 43466 w 1297345"/>
                        <a:gd name="connsiteY158" fmla="*/ 187146 h 1022663"/>
                        <a:gd name="connsiteX159" fmla="*/ 12678 w 1297345"/>
                        <a:gd name="connsiteY159" fmla="*/ 186543 h 1022663"/>
                        <a:gd name="connsiteX160" fmla="*/ 13281 w 1297345"/>
                        <a:gd name="connsiteY160" fmla="*/ 190768 h 1022663"/>
                        <a:gd name="connsiteX161" fmla="*/ 9659 w 1297345"/>
                        <a:gd name="connsiteY161" fmla="*/ 194994 h 1022663"/>
                        <a:gd name="connsiteX162" fmla="*/ 6037 w 1297345"/>
                        <a:gd name="connsiteY162" fmla="*/ 193787 h 1022663"/>
                        <a:gd name="connsiteX163" fmla="*/ 6037 w 1297345"/>
                        <a:gd name="connsiteY163" fmla="*/ 189561 h 1022663"/>
                        <a:gd name="connsiteX164" fmla="*/ 12678 w 1297345"/>
                        <a:gd name="connsiteY164" fmla="*/ 186543 h 1022663"/>
                        <a:gd name="connsiteX165" fmla="*/ 54333 w 1297345"/>
                        <a:gd name="connsiteY165" fmla="*/ 173865 h 1022663"/>
                        <a:gd name="connsiteX166" fmla="*/ 55540 w 1297345"/>
                        <a:gd name="connsiteY166" fmla="*/ 174469 h 1022663"/>
                        <a:gd name="connsiteX167" fmla="*/ 54333 w 1297345"/>
                        <a:gd name="connsiteY167" fmla="*/ 184128 h 1022663"/>
                        <a:gd name="connsiteX168" fmla="*/ 54936 w 1297345"/>
                        <a:gd name="connsiteY168" fmla="*/ 186543 h 1022663"/>
                        <a:gd name="connsiteX169" fmla="*/ 49503 w 1297345"/>
                        <a:gd name="connsiteY169" fmla="*/ 190165 h 1022663"/>
                        <a:gd name="connsiteX170" fmla="*/ 47692 w 1297345"/>
                        <a:gd name="connsiteY170" fmla="*/ 188354 h 1022663"/>
                        <a:gd name="connsiteX171" fmla="*/ 43466 w 1297345"/>
                        <a:gd name="connsiteY171" fmla="*/ 187146 h 1022663"/>
                        <a:gd name="connsiteX172" fmla="*/ 39844 w 1297345"/>
                        <a:gd name="connsiteY172" fmla="*/ 187750 h 1022663"/>
                        <a:gd name="connsiteX173" fmla="*/ 38637 w 1297345"/>
                        <a:gd name="connsiteY173" fmla="*/ 189561 h 1022663"/>
                        <a:gd name="connsiteX174" fmla="*/ 38637 w 1297345"/>
                        <a:gd name="connsiteY174" fmla="*/ 191372 h 1022663"/>
                        <a:gd name="connsiteX175" fmla="*/ 35014 w 1297345"/>
                        <a:gd name="connsiteY175" fmla="*/ 191372 h 1022663"/>
                        <a:gd name="connsiteX176" fmla="*/ 33807 w 1297345"/>
                        <a:gd name="connsiteY176" fmla="*/ 184128 h 1022663"/>
                        <a:gd name="connsiteX177" fmla="*/ 35014 w 1297345"/>
                        <a:gd name="connsiteY177" fmla="*/ 181713 h 1022663"/>
                        <a:gd name="connsiteX178" fmla="*/ 41051 w 1297345"/>
                        <a:gd name="connsiteY178" fmla="*/ 181109 h 1022663"/>
                        <a:gd name="connsiteX179" fmla="*/ 48296 w 1297345"/>
                        <a:gd name="connsiteY179" fmla="*/ 177487 h 1022663"/>
                        <a:gd name="connsiteX180" fmla="*/ 49503 w 1297345"/>
                        <a:gd name="connsiteY180" fmla="*/ 174469 h 1022663"/>
                        <a:gd name="connsiteX181" fmla="*/ 54333 w 1297345"/>
                        <a:gd name="connsiteY181" fmla="*/ 173865 h 1022663"/>
                        <a:gd name="connsiteX182" fmla="*/ 71840 w 1297345"/>
                        <a:gd name="connsiteY182" fmla="*/ 172054 h 1022663"/>
                        <a:gd name="connsiteX183" fmla="*/ 73651 w 1297345"/>
                        <a:gd name="connsiteY183" fmla="*/ 174469 h 1022663"/>
                        <a:gd name="connsiteX184" fmla="*/ 76670 w 1297345"/>
                        <a:gd name="connsiteY184" fmla="*/ 175072 h 1022663"/>
                        <a:gd name="connsiteX185" fmla="*/ 76670 w 1297345"/>
                        <a:gd name="connsiteY185" fmla="*/ 175676 h 1022663"/>
                        <a:gd name="connsiteX186" fmla="*/ 76670 w 1297345"/>
                        <a:gd name="connsiteY186" fmla="*/ 176883 h 1022663"/>
                        <a:gd name="connsiteX187" fmla="*/ 77273 w 1297345"/>
                        <a:gd name="connsiteY187" fmla="*/ 176883 h 1022663"/>
                        <a:gd name="connsiteX188" fmla="*/ 82707 w 1297345"/>
                        <a:gd name="connsiteY188" fmla="*/ 177487 h 1022663"/>
                        <a:gd name="connsiteX189" fmla="*/ 73047 w 1297345"/>
                        <a:gd name="connsiteY189" fmla="*/ 189561 h 1022663"/>
                        <a:gd name="connsiteX190" fmla="*/ 68821 w 1297345"/>
                        <a:gd name="connsiteY190" fmla="*/ 191976 h 1022663"/>
                        <a:gd name="connsiteX191" fmla="*/ 62785 w 1297345"/>
                        <a:gd name="connsiteY191" fmla="*/ 189561 h 1022663"/>
                        <a:gd name="connsiteX192" fmla="*/ 62181 w 1297345"/>
                        <a:gd name="connsiteY192" fmla="*/ 184128 h 1022663"/>
                        <a:gd name="connsiteX193" fmla="*/ 67614 w 1297345"/>
                        <a:gd name="connsiteY193" fmla="*/ 181713 h 1022663"/>
                        <a:gd name="connsiteX194" fmla="*/ 71236 w 1297345"/>
                        <a:gd name="connsiteY194" fmla="*/ 178694 h 1022663"/>
                        <a:gd name="connsiteX195" fmla="*/ 71840 w 1297345"/>
                        <a:gd name="connsiteY195" fmla="*/ 172054 h 1022663"/>
                        <a:gd name="connsiteX196" fmla="*/ 60973 w 1297345"/>
                        <a:gd name="connsiteY196" fmla="*/ 161187 h 1022663"/>
                        <a:gd name="connsiteX197" fmla="*/ 65199 w 1297345"/>
                        <a:gd name="connsiteY197" fmla="*/ 166017 h 1022663"/>
                        <a:gd name="connsiteX198" fmla="*/ 63992 w 1297345"/>
                        <a:gd name="connsiteY198" fmla="*/ 169035 h 1022663"/>
                        <a:gd name="connsiteX199" fmla="*/ 68218 w 1297345"/>
                        <a:gd name="connsiteY199" fmla="*/ 172657 h 1022663"/>
                        <a:gd name="connsiteX200" fmla="*/ 68218 w 1297345"/>
                        <a:gd name="connsiteY200" fmla="*/ 176883 h 1022663"/>
                        <a:gd name="connsiteX201" fmla="*/ 61577 w 1297345"/>
                        <a:gd name="connsiteY201" fmla="*/ 182317 h 1022663"/>
                        <a:gd name="connsiteX202" fmla="*/ 59162 w 1297345"/>
                        <a:gd name="connsiteY202" fmla="*/ 190768 h 1022663"/>
                        <a:gd name="connsiteX203" fmla="*/ 53125 w 1297345"/>
                        <a:gd name="connsiteY203" fmla="*/ 193787 h 1022663"/>
                        <a:gd name="connsiteX204" fmla="*/ 50711 w 1297345"/>
                        <a:gd name="connsiteY204" fmla="*/ 192580 h 1022663"/>
                        <a:gd name="connsiteX205" fmla="*/ 54936 w 1297345"/>
                        <a:gd name="connsiteY205" fmla="*/ 186543 h 1022663"/>
                        <a:gd name="connsiteX206" fmla="*/ 55540 w 1297345"/>
                        <a:gd name="connsiteY206" fmla="*/ 175676 h 1022663"/>
                        <a:gd name="connsiteX207" fmla="*/ 56748 w 1297345"/>
                        <a:gd name="connsiteY207" fmla="*/ 174469 h 1022663"/>
                        <a:gd name="connsiteX208" fmla="*/ 53729 w 1297345"/>
                        <a:gd name="connsiteY208" fmla="*/ 173261 h 1022663"/>
                        <a:gd name="connsiteX209" fmla="*/ 50107 w 1297345"/>
                        <a:gd name="connsiteY209" fmla="*/ 173865 h 1022663"/>
                        <a:gd name="connsiteX210" fmla="*/ 53729 w 1297345"/>
                        <a:gd name="connsiteY210" fmla="*/ 164206 h 1022663"/>
                        <a:gd name="connsiteX211" fmla="*/ 57351 w 1297345"/>
                        <a:gd name="connsiteY211" fmla="*/ 161187 h 1022663"/>
                        <a:gd name="connsiteX212" fmla="*/ 60973 w 1297345"/>
                        <a:gd name="connsiteY212" fmla="*/ 161187 h 1022663"/>
                        <a:gd name="connsiteX213" fmla="*/ 50107 w 1297345"/>
                        <a:gd name="connsiteY213" fmla="*/ 160583 h 1022663"/>
                        <a:gd name="connsiteX214" fmla="*/ 51918 w 1297345"/>
                        <a:gd name="connsiteY214" fmla="*/ 162395 h 1022663"/>
                        <a:gd name="connsiteX215" fmla="*/ 50711 w 1297345"/>
                        <a:gd name="connsiteY215" fmla="*/ 169035 h 1022663"/>
                        <a:gd name="connsiteX216" fmla="*/ 47692 w 1297345"/>
                        <a:gd name="connsiteY216" fmla="*/ 174469 h 1022663"/>
                        <a:gd name="connsiteX217" fmla="*/ 44674 w 1297345"/>
                        <a:gd name="connsiteY217" fmla="*/ 177487 h 1022663"/>
                        <a:gd name="connsiteX218" fmla="*/ 33807 w 1297345"/>
                        <a:gd name="connsiteY218" fmla="*/ 180506 h 1022663"/>
                        <a:gd name="connsiteX219" fmla="*/ 31996 w 1297345"/>
                        <a:gd name="connsiteY219" fmla="*/ 184731 h 1022663"/>
                        <a:gd name="connsiteX220" fmla="*/ 33203 w 1297345"/>
                        <a:gd name="connsiteY220" fmla="*/ 191372 h 1022663"/>
                        <a:gd name="connsiteX221" fmla="*/ 30789 w 1297345"/>
                        <a:gd name="connsiteY221" fmla="*/ 196202 h 1022663"/>
                        <a:gd name="connsiteX222" fmla="*/ 31392 w 1297345"/>
                        <a:gd name="connsiteY222" fmla="*/ 200428 h 1022663"/>
                        <a:gd name="connsiteX223" fmla="*/ 26563 w 1297345"/>
                        <a:gd name="connsiteY223" fmla="*/ 199220 h 1022663"/>
                        <a:gd name="connsiteX224" fmla="*/ 24752 w 1297345"/>
                        <a:gd name="connsiteY224" fmla="*/ 199220 h 1022663"/>
                        <a:gd name="connsiteX225" fmla="*/ 22337 w 1297345"/>
                        <a:gd name="connsiteY225" fmla="*/ 200428 h 1022663"/>
                        <a:gd name="connsiteX226" fmla="*/ 22337 w 1297345"/>
                        <a:gd name="connsiteY226" fmla="*/ 204050 h 1022663"/>
                        <a:gd name="connsiteX227" fmla="*/ 18111 w 1297345"/>
                        <a:gd name="connsiteY227" fmla="*/ 205257 h 1022663"/>
                        <a:gd name="connsiteX228" fmla="*/ 15696 w 1297345"/>
                        <a:gd name="connsiteY228" fmla="*/ 213709 h 1022663"/>
                        <a:gd name="connsiteX229" fmla="*/ 16300 w 1297345"/>
                        <a:gd name="connsiteY229" fmla="*/ 217331 h 1022663"/>
                        <a:gd name="connsiteX230" fmla="*/ 14489 w 1297345"/>
                        <a:gd name="connsiteY230" fmla="*/ 224575 h 1022663"/>
                        <a:gd name="connsiteX231" fmla="*/ 16904 w 1297345"/>
                        <a:gd name="connsiteY231" fmla="*/ 228197 h 1022663"/>
                        <a:gd name="connsiteX232" fmla="*/ 14489 w 1297345"/>
                        <a:gd name="connsiteY232" fmla="*/ 231820 h 1022663"/>
                        <a:gd name="connsiteX233" fmla="*/ 10867 w 1297345"/>
                        <a:gd name="connsiteY233" fmla="*/ 231820 h 1022663"/>
                        <a:gd name="connsiteX234" fmla="*/ 4226 w 1297345"/>
                        <a:gd name="connsiteY234" fmla="*/ 225783 h 1022663"/>
                        <a:gd name="connsiteX235" fmla="*/ 1207 w 1297345"/>
                        <a:gd name="connsiteY235" fmla="*/ 220349 h 1022663"/>
                        <a:gd name="connsiteX236" fmla="*/ 4226 w 1297345"/>
                        <a:gd name="connsiteY236" fmla="*/ 214916 h 1022663"/>
                        <a:gd name="connsiteX237" fmla="*/ 8452 w 1297345"/>
                        <a:gd name="connsiteY237" fmla="*/ 213105 h 1022663"/>
                        <a:gd name="connsiteX238" fmla="*/ 4830 w 1297345"/>
                        <a:gd name="connsiteY238" fmla="*/ 202239 h 1022663"/>
                        <a:gd name="connsiteX239" fmla="*/ 6037 w 1297345"/>
                        <a:gd name="connsiteY239" fmla="*/ 196805 h 1022663"/>
                        <a:gd name="connsiteX240" fmla="*/ 10263 w 1297345"/>
                        <a:gd name="connsiteY240" fmla="*/ 196805 h 1022663"/>
                        <a:gd name="connsiteX241" fmla="*/ 13885 w 1297345"/>
                        <a:gd name="connsiteY241" fmla="*/ 191372 h 1022663"/>
                        <a:gd name="connsiteX242" fmla="*/ 15092 w 1297345"/>
                        <a:gd name="connsiteY242" fmla="*/ 186543 h 1022663"/>
                        <a:gd name="connsiteX243" fmla="*/ 18111 w 1297345"/>
                        <a:gd name="connsiteY243" fmla="*/ 182317 h 1022663"/>
                        <a:gd name="connsiteX244" fmla="*/ 19922 w 1297345"/>
                        <a:gd name="connsiteY244" fmla="*/ 177487 h 1022663"/>
                        <a:gd name="connsiteX245" fmla="*/ 28977 w 1297345"/>
                        <a:gd name="connsiteY245" fmla="*/ 179298 h 1022663"/>
                        <a:gd name="connsiteX246" fmla="*/ 31996 w 1297345"/>
                        <a:gd name="connsiteY246" fmla="*/ 176883 h 1022663"/>
                        <a:gd name="connsiteX247" fmla="*/ 33203 w 1297345"/>
                        <a:gd name="connsiteY247" fmla="*/ 167828 h 1022663"/>
                        <a:gd name="connsiteX248" fmla="*/ 38637 w 1297345"/>
                        <a:gd name="connsiteY248" fmla="*/ 162998 h 1022663"/>
                        <a:gd name="connsiteX249" fmla="*/ 41655 w 1297345"/>
                        <a:gd name="connsiteY249" fmla="*/ 167828 h 1022663"/>
                        <a:gd name="connsiteX250" fmla="*/ 44070 w 1297345"/>
                        <a:gd name="connsiteY250" fmla="*/ 167224 h 1022663"/>
                        <a:gd name="connsiteX251" fmla="*/ 50107 w 1297345"/>
                        <a:gd name="connsiteY251" fmla="*/ 160583 h 1022663"/>
                        <a:gd name="connsiteX252" fmla="*/ 1265349 w 1297345"/>
                        <a:gd name="connsiteY252" fmla="*/ 370670 h 1022663"/>
                        <a:gd name="connsiteX253" fmla="*/ 1265953 w 1297345"/>
                        <a:gd name="connsiteY253" fmla="*/ 374896 h 1022663"/>
                        <a:gd name="connsiteX254" fmla="*/ 1270783 w 1297345"/>
                        <a:gd name="connsiteY254" fmla="*/ 377914 h 1022663"/>
                        <a:gd name="connsiteX255" fmla="*/ 1271990 w 1297345"/>
                        <a:gd name="connsiteY255" fmla="*/ 383951 h 1022663"/>
                        <a:gd name="connsiteX256" fmla="*/ 1275009 w 1297345"/>
                        <a:gd name="connsiteY256" fmla="*/ 388781 h 1022663"/>
                        <a:gd name="connsiteX257" fmla="*/ 1268972 w 1297345"/>
                        <a:gd name="connsiteY257" fmla="*/ 392403 h 1022663"/>
                        <a:gd name="connsiteX258" fmla="*/ 1277423 w 1297345"/>
                        <a:gd name="connsiteY258" fmla="*/ 404477 h 1022663"/>
                        <a:gd name="connsiteX259" fmla="*/ 1281046 w 1297345"/>
                        <a:gd name="connsiteY259" fmla="*/ 406892 h 1022663"/>
                        <a:gd name="connsiteX260" fmla="*/ 1284668 w 1297345"/>
                        <a:gd name="connsiteY260" fmla="*/ 402666 h 1022663"/>
                        <a:gd name="connsiteX261" fmla="*/ 1291308 w 1297345"/>
                        <a:gd name="connsiteY261" fmla="*/ 401459 h 1022663"/>
                        <a:gd name="connsiteX262" fmla="*/ 1293723 w 1297345"/>
                        <a:gd name="connsiteY262" fmla="*/ 403874 h 1022663"/>
                        <a:gd name="connsiteX263" fmla="*/ 1297345 w 1297345"/>
                        <a:gd name="connsiteY263" fmla="*/ 415948 h 1022663"/>
                        <a:gd name="connsiteX264" fmla="*/ 1294327 w 1297345"/>
                        <a:gd name="connsiteY264" fmla="*/ 425607 h 1022663"/>
                        <a:gd name="connsiteX265" fmla="*/ 1288894 w 1297345"/>
                        <a:gd name="connsiteY265" fmla="*/ 427418 h 1022663"/>
                        <a:gd name="connsiteX266" fmla="*/ 1288894 w 1297345"/>
                        <a:gd name="connsiteY266" fmla="*/ 432247 h 1022663"/>
                        <a:gd name="connsiteX267" fmla="*/ 1281649 w 1297345"/>
                        <a:gd name="connsiteY267" fmla="*/ 444925 h 1022663"/>
                        <a:gd name="connsiteX268" fmla="*/ 1280442 w 1297345"/>
                        <a:gd name="connsiteY268" fmla="*/ 453376 h 1022663"/>
                        <a:gd name="connsiteX269" fmla="*/ 1278027 w 1297345"/>
                        <a:gd name="connsiteY269" fmla="*/ 458206 h 1022663"/>
                        <a:gd name="connsiteX270" fmla="*/ 1277423 w 1297345"/>
                        <a:gd name="connsiteY270" fmla="*/ 464243 h 1022663"/>
                        <a:gd name="connsiteX271" fmla="*/ 1273801 w 1297345"/>
                        <a:gd name="connsiteY271" fmla="*/ 466054 h 1022663"/>
                        <a:gd name="connsiteX272" fmla="*/ 1265953 w 1297345"/>
                        <a:gd name="connsiteY272" fmla="*/ 464243 h 1022663"/>
                        <a:gd name="connsiteX273" fmla="*/ 1259312 w 1297345"/>
                        <a:gd name="connsiteY273" fmla="*/ 464847 h 1022663"/>
                        <a:gd name="connsiteX274" fmla="*/ 1255690 w 1297345"/>
                        <a:gd name="connsiteY274" fmla="*/ 463036 h 1022663"/>
                        <a:gd name="connsiteX275" fmla="*/ 1251464 w 1297345"/>
                        <a:gd name="connsiteY275" fmla="*/ 466054 h 1022663"/>
                        <a:gd name="connsiteX276" fmla="*/ 1251464 w 1297345"/>
                        <a:gd name="connsiteY276" fmla="*/ 468469 h 1022663"/>
                        <a:gd name="connsiteX277" fmla="*/ 1247239 w 1297345"/>
                        <a:gd name="connsiteY277" fmla="*/ 470884 h 1022663"/>
                        <a:gd name="connsiteX278" fmla="*/ 1245427 w 1297345"/>
                        <a:gd name="connsiteY278" fmla="*/ 477524 h 1022663"/>
                        <a:gd name="connsiteX279" fmla="*/ 1242409 w 1297345"/>
                        <a:gd name="connsiteY279" fmla="*/ 481147 h 1022663"/>
                        <a:gd name="connsiteX280" fmla="*/ 1239390 w 1297345"/>
                        <a:gd name="connsiteY280" fmla="*/ 480543 h 1022663"/>
                        <a:gd name="connsiteX281" fmla="*/ 1238183 w 1297345"/>
                        <a:gd name="connsiteY281" fmla="*/ 484165 h 1022663"/>
                        <a:gd name="connsiteX282" fmla="*/ 1230939 w 1297345"/>
                        <a:gd name="connsiteY282" fmla="*/ 488995 h 1022663"/>
                        <a:gd name="connsiteX283" fmla="*/ 1230335 w 1297345"/>
                        <a:gd name="connsiteY283" fmla="*/ 492617 h 1022663"/>
                        <a:gd name="connsiteX284" fmla="*/ 1224902 w 1297345"/>
                        <a:gd name="connsiteY284" fmla="*/ 490806 h 1022663"/>
                        <a:gd name="connsiteX285" fmla="*/ 1215846 w 1297345"/>
                        <a:gd name="connsiteY285" fmla="*/ 485373 h 1022663"/>
                        <a:gd name="connsiteX286" fmla="*/ 1212224 w 1297345"/>
                        <a:gd name="connsiteY286" fmla="*/ 484769 h 1022663"/>
                        <a:gd name="connsiteX287" fmla="*/ 1207998 w 1297345"/>
                        <a:gd name="connsiteY287" fmla="*/ 486580 h 1022663"/>
                        <a:gd name="connsiteX288" fmla="*/ 1207394 w 1297345"/>
                        <a:gd name="connsiteY288" fmla="*/ 492617 h 1022663"/>
                        <a:gd name="connsiteX289" fmla="*/ 1215846 w 1297345"/>
                        <a:gd name="connsiteY289" fmla="*/ 494428 h 1022663"/>
                        <a:gd name="connsiteX290" fmla="*/ 1214639 w 1297345"/>
                        <a:gd name="connsiteY290" fmla="*/ 504087 h 1022663"/>
                        <a:gd name="connsiteX291" fmla="*/ 1219468 w 1297345"/>
                        <a:gd name="connsiteY291" fmla="*/ 502880 h 1022663"/>
                        <a:gd name="connsiteX292" fmla="*/ 1220072 w 1297345"/>
                        <a:gd name="connsiteY292" fmla="*/ 511332 h 1022663"/>
                        <a:gd name="connsiteX293" fmla="*/ 1223694 w 1297345"/>
                        <a:gd name="connsiteY293" fmla="*/ 513746 h 1022663"/>
                        <a:gd name="connsiteX294" fmla="*/ 1227316 w 1297345"/>
                        <a:gd name="connsiteY294" fmla="*/ 506502 h 1022663"/>
                        <a:gd name="connsiteX295" fmla="*/ 1230939 w 1297345"/>
                        <a:gd name="connsiteY295" fmla="*/ 509521 h 1022663"/>
                        <a:gd name="connsiteX296" fmla="*/ 1236976 w 1297345"/>
                        <a:gd name="connsiteY296" fmla="*/ 508917 h 1022663"/>
                        <a:gd name="connsiteX297" fmla="*/ 1236372 w 1297345"/>
                        <a:gd name="connsiteY297" fmla="*/ 504087 h 1022663"/>
                        <a:gd name="connsiteX298" fmla="*/ 1240598 w 1297345"/>
                        <a:gd name="connsiteY298" fmla="*/ 503484 h 1022663"/>
                        <a:gd name="connsiteX299" fmla="*/ 1240598 w 1297345"/>
                        <a:gd name="connsiteY299" fmla="*/ 510124 h 1022663"/>
                        <a:gd name="connsiteX300" fmla="*/ 1247239 w 1297345"/>
                        <a:gd name="connsiteY300" fmla="*/ 509521 h 1022663"/>
                        <a:gd name="connsiteX301" fmla="*/ 1252672 w 1297345"/>
                        <a:gd name="connsiteY301" fmla="*/ 513143 h 1022663"/>
                        <a:gd name="connsiteX302" fmla="*/ 1255087 w 1297345"/>
                        <a:gd name="connsiteY302" fmla="*/ 520387 h 1022663"/>
                        <a:gd name="connsiteX303" fmla="*/ 1247842 w 1297345"/>
                        <a:gd name="connsiteY303" fmla="*/ 524009 h 1022663"/>
                        <a:gd name="connsiteX304" fmla="*/ 1245427 w 1297345"/>
                        <a:gd name="connsiteY304" fmla="*/ 527632 h 1022663"/>
                        <a:gd name="connsiteX305" fmla="*/ 1239390 w 1297345"/>
                        <a:gd name="connsiteY305" fmla="*/ 531254 h 1022663"/>
                        <a:gd name="connsiteX306" fmla="*/ 1238183 w 1297345"/>
                        <a:gd name="connsiteY306" fmla="*/ 536083 h 1022663"/>
                        <a:gd name="connsiteX307" fmla="*/ 1226109 w 1297345"/>
                        <a:gd name="connsiteY307" fmla="*/ 533668 h 1022663"/>
                        <a:gd name="connsiteX308" fmla="*/ 1224902 w 1297345"/>
                        <a:gd name="connsiteY308" fmla="*/ 528839 h 1022663"/>
                        <a:gd name="connsiteX309" fmla="*/ 1221883 w 1297345"/>
                        <a:gd name="connsiteY309" fmla="*/ 524613 h 1022663"/>
                        <a:gd name="connsiteX310" fmla="*/ 1218261 w 1297345"/>
                        <a:gd name="connsiteY310" fmla="*/ 527028 h 1022663"/>
                        <a:gd name="connsiteX311" fmla="*/ 1213431 w 1297345"/>
                        <a:gd name="connsiteY311" fmla="*/ 527632 h 1022663"/>
                        <a:gd name="connsiteX312" fmla="*/ 1214035 w 1297345"/>
                        <a:gd name="connsiteY312" fmla="*/ 531857 h 1022663"/>
                        <a:gd name="connsiteX313" fmla="*/ 1212828 w 1297345"/>
                        <a:gd name="connsiteY313" fmla="*/ 534272 h 1022663"/>
                        <a:gd name="connsiteX314" fmla="*/ 1211017 w 1297345"/>
                        <a:gd name="connsiteY314" fmla="*/ 543931 h 1022663"/>
                        <a:gd name="connsiteX315" fmla="*/ 1214639 w 1297345"/>
                        <a:gd name="connsiteY315" fmla="*/ 548157 h 1022663"/>
                        <a:gd name="connsiteX316" fmla="*/ 1214035 w 1297345"/>
                        <a:gd name="connsiteY316" fmla="*/ 558420 h 1022663"/>
                        <a:gd name="connsiteX317" fmla="*/ 1221883 w 1297345"/>
                        <a:gd name="connsiteY317" fmla="*/ 559023 h 1022663"/>
                        <a:gd name="connsiteX318" fmla="*/ 1223694 w 1297345"/>
                        <a:gd name="connsiteY318" fmla="*/ 560231 h 1022663"/>
                        <a:gd name="connsiteX319" fmla="*/ 1224298 w 1297345"/>
                        <a:gd name="connsiteY319" fmla="*/ 570494 h 1022663"/>
                        <a:gd name="connsiteX320" fmla="*/ 1226109 w 1297345"/>
                        <a:gd name="connsiteY320" fmla="*/ 571701 h 1022663"/>
                        <a:gd name="connsiteX321" fmla="*/ 1224902 w 1297345"/>
                        <a:gd name="connsiteY321" fmla="*/ 578342 h 1022663"/>
                        <a:gd name="connsiteX322" fmla="*/ 1226109 w 1297345"/>
                        <a:gd name="connsiteY322" fmla="*/ 586190 h 1022663"/>
                        <a:gd name="connsiteX323" fmla="*/ 1230335 w 1297345"/>
                        <a:gd name="connsiteY323" fmla="*/ 584379 h 1022663"/>
                        <a:gd name="connsiteX324" fmla="*/ 1233353 w 1297345"/>
                        <a:gd name="connsiteY324" fmla="*/ 584983 h 1022663"/>
                        <a:gd name="connsiteX325" fmla="*/ 1232146 w 1297345"/>
                        <a:gd name="connsiteY325" fmla="*/ 594038 h 1022663"/>
                        <a:gd name="connsiteX326" fmla="*/ 1226713 w 1297345"/>
                        <a:gd name="connsiteY326" fmla="*/ 595849 h 1022663"/>
                        <a:gd name="connsiteX327" fmla="*/ 1224298 w 1297345"/>
                        <a:gd name="connsiteY327" fmla="*/ 599471 h 1022663"/>
                        <a:gd name="connsiteX328" fmla="*/ 1219468 w 1297345"/>
                        <a:gd name="connsiteY328" fmla="*/ 603697 h 1022663"/>
                        <a:gd name="connsiteX329" fmla="*/ 1219468 w 1297345"/>
                        <a:gd name="connsiteY329" fmla="*/ 607319 h 1022663"/>
                        <a:gd name="connsiteX330" fmla="*/ 1230335 w 1297345"/>
                        <a:gd name="connsiteY330" fmla="*/ 610942 h 1022663"/>
                        <a:gd name="connsiteX331" fmla="*/ 1227920 w 1297345"/>
                        <a:gd name="connsiteY331" fmla="*/ 614564 h 1022663"/>
                        <a:gd name="connsiteX332" fmla="*/ 1228524 w 1297345"/>
                        <a:gd name="connsiteY332" fmla="*/ 617582 h 1022663"/>
                        <a:gd name="connsiteX333" fmla="*/ 1207998 w 1297345"/>
                        <a:gd name="connsiteY333" fmla="*/ 624827 h 1022663"/>
                        <a:gd name="connsiteX334" fmla="*/ 1203169 w 1297345"/>
                        <a:gd name="connsiteY334" fmla="*/ 628449 h 1022663"/>
                        <a:gd name="connsiteX335" fmla="*/ 1194113 w 1297345"/>
                        <a:gd name="connsiteY335" fmla="*/ 632675 h 1022663"/>
                        <a:gd name="connsiteX336" fmla="*/ 1182643 w 1297345"/>
                        <a:gd name="connsiteY336" fmla="*/ 639315 h 1022663"/>
                        <a:gd name="connsiteX337" fmla="*/ 1177813 w 1297345"/>
                        <a:gd name="connsiteY337" fmla="*/ 639919 h 1022663"/>
                        <a:gd name="connsiteX338" fmla="*/ 1173587 w 1297345"/>
                        <a:gd name="connsiteY338" fmla="*/ 643541 h 1022663"/>
                        <a:gd name="connsiteX339" fmla="*/ 1165739 w 1297345"/>
                        <a:gd name="connsiteY339" fmla="*/ 643541 h 1022663"/>
                        <a:gd name="connsiteX340" fmla="*/ 1159702 w 1297345"/>
                        <a:gd name="connsiteY340" fmla="*/ 647163 h 1022663"/>
                        <a:gd name="connsiteX341" fmla="*/ 1162721 w 1297345"/>
                        <a:gd name="connsiteY341" fmla="*/ 649578 h 1022663"/>
                        <a:gd name="connsiteX342" fmla="*/ 1166343 w 1297345"/>
                        <a:gd name="connsiteY342" fmla="*/ 658030 h 1022663"/>
                        <a:gd name="connsiteX343" fmla="*/ 1163928 w 1297345"/>
                        <a:gd name="connsiteY343" fmla="*/ 660445 h 1022663"/>
                        <a:gd name="connsiteX344" fmla="*/ 1166947 w 1297345"/>
                        <a:gd name="connsiteY344" fmla="*/ 664670 h 1022663"/>
                        <a:gd name="connsiteX345" fmla="*/ 1176002 w 1297345"/>
                        <a:gd name="connsiteY345" fmla="*/ 671915 h 1022663"/>
                        <a:gd name="connsiteX346" fmla="*/ 1177210 w 1297345"/>
                        <a:gd name="connsiteY346" fmla="*/ 674330 h 1022663"/>
                        <a:gd name="connsiteX347" fmla="*/ 1177813 w 1297345"/>
                        <a:gd name="connsiteY347" fmla="*/ 681574 h 1022663"/>
                        <a:gd name="connsiteX348" fmla="*/ 1174795 w 1297345"/>
                        <a:gd name="connsiteY348" fmla="*/ 686404 h 1022663"/>
                        <a:gd name="connsiteX349" fmla="*/ 1169965 w 1297345"/>
                        <a:gd name="connsiteY349" fmla="*/ 687007 h 1022663"/>
                        <a:gd name="connsiteX350" fmla="*/ 1166343 w 1297345"/>
                        <a:gd name="connsiteY350" fmla="*/ 688818 h 1022663"/>
                        <a:gd name="connsiteX351" fmla="*/ 1163325 w 1297345"/>
                        <a:gd name="connsiteY351" fmla="*/ 687611 h 1022663"/>
                        <a:gd name="connsiteX352" fmla="*/ 1157288 w 1297345"/>
                        <a:gd name="connsiteY352" fmla="*/ 688818 h 1022663"/>
                        <a:gd name="connsiteX353" fmla="*/ 1154873 w 1297345"/>
                        <a:gd name="connsiteY353" fmla="*/ 690630 h 1022663"/>
                        <a:gd name="connsiteX354" fmla="*/ 1158495 w 1297345"/>
                        <a:gd name="connsiteY354" fmla="*/ 696063 h 1022663"/>
                        <a:gd name="connsiteX355" fmla="*/ 1162117 w 1297345"/>
                        <a:gd name="connsiteY355" fmla="*/ 696667 h 1022663"/>
                        <a:gd name="connsiteX356" fmla="*/ 1164532 w 1297345"/>
                        <a:gd name="connsiteY356" fmla="*/ 706929 h 1022663"/>
                        <a:gd name="connsiteX357" fmla="*/ 1167550 w 1297345"/>
                        <a:gd name="connsiteY357" fmla="*/ 715985 h 1022663"/>
                        <a:gd name="connsiteX358" fmla="*/ 1169965 w 1297345"/>
                        <a:gd name="connsiteY358" fmla="*/ 719607 h 1022663"/>
                        <a:gd name="connsiteX359" fmla="*/ 1185661 w 1297345"/>
                        <a:gd name="connsiteY359" fmla="*/ 714174 h 1022663"/>
                        <a:gd name="connsiteX360" fmla="*/ 1186265 w 1297345"/>
                        <a:gd name="connsiteY360" fmla="*/ 716589 h 1022663"/>
                        <a:gd name="connsiteX361" fmla="*/ 1193509 w 1297345"/>
                        <a:gd name="connsiteY361" fmla="*/ 713570 h 1022663"/>
                        <a:gd name="connsiteX362" fmla="*/ 1195321 w 1297345"/>
                        <a:gd name="connsiteY362" fmla="*/ 709344 h 1022663"/>
                        <a:gd name="connsiteX363" fmla="*/ 1199546 w 1297345"/>
                        <a:gd name="connsiteY363" fmla="*/ 709344 h 1022663"/>
                        <a:gd name="connsiteX364" fmla="*/ 1203772 w 1297345"/>
                        <a:gd name="connsiteY364" fmla="*/ 706929 h 1022663"/>
                        <a:gd name="connsiteX365" fmla="*/ 1207998 w 1297345"/>
                        <a:gd name="connsiteY365" fmla="*/ 707533 h 1022663"/>
                        <a:gd name="connsiteX366" fmla="*/ 1212828 w 1297345"/>
                        <a:gd name="connsiteY366" fmla="*/ 705722 h 1022663"/>
                        <a:gd name="connsiteX367" fmla="*/ 1226713 w 1297345"/>
                        <a:gd name="connsiteY367" fmla="*/ 706326 h 1022663"/>
                        <a:gd name="connsiteX368" fmla="*/ 1236976 w 1297345"/>
                        <a:gd name="connsiteY368" fmla="*/ 705118 h 1022663"/>
                        <a:gd name="connsiteX369" fmla="*/ 1241202 w 1297345"/>
                        <a:gd name="connsiteY369" fmla="*/ 711759 h 1022663"/>
                        <a:gd name="connsiteX370" fmla="*/ 1247842 w 1297345"/>
                        <a:gd name="connsiteY370" fmla="*/ 707533 h 1022663"/>
                        <a:gd name="connsiteX371" fmla="*/ 1251464 w 1297345"/>
                        <a:gd name="connsiteY371" fmla="*/ 710552 h 1022663"/>
                        <a:gd name="connsiteX372" fmla="*/ 1254483 w 1297345"/>
                        <a:gd name="connsiteY372" fmla="*/ 710552 h 1022663"/>
                        <a:gd name="connsiteX373" fmla="*/ 1258709 w 1297345"/>
                        <a:gd name="connsiteY373" fmla="*/ 705722 h 1022663"/>
                        <a:gd name="connsiteX374" fmla="*/ 1262935 w 1297345"/>
                        <a:gd name="connsiteY374" fmla="*/ 703911 h 1022663"/>
                        <a:gd name="connsiteX375" fmla="*/ 1263538 w 1297345"/>
                        <a:gd name="connsiteY375" fmla="*/ 708741 h 1022663"/>
                        <a:gd name="connsiteX376" fmla="*/ 1267764 w 1297345"/>
                        <a:gd name="connsiteY376" fmla="*/ 709948 h 1022663"/>
                        <a:gd name="connsiteX377" fmla="*/ 1265953 w 1297345"/>
                        <a:gd name="connsiteY377" fmla="*/ 719607 h 1022663"/>
                        <a:gd name="connsiteX378" fmla="*/ 1261727 w 1297345"/>
                        <a:gd name="connsiteY378" fmla="*/ 723229 h 1022663"/>
                        <a:gd name="connsiteX379" fmla="*/ 1254483 w 1297345"/>
                        <a:gd name="connsiteY379" fmla="*/ 723833 h 1022663"/>
                        <a:gd name="connsiteX380" fmla="*/ 1252672 w 1297345"/>
                        <a:gd name="connsiteY380" fmla="*/ 726248 h 1022663"/>
                        <a:gd name="connsiteX381" fmla="*/ 1244220 w 1297345"/>
                        <a:gd name="connsiteY381" fmla="*/ 727455 h 1022663"/>
                        <a:gd name="connsiteX382" fmla="*/ 1236976 w 1297345"/>
                        <a:gd name="connsiteY382" fmla="*/ 725644 h 1022663"/>
                        <a:gd name="connsiteX383" fmla="*/ 1231542 w 1297345"/>
                        <a:gd name="connsiteY383" fmla="*/ 728663 h 1022663"/>
                        <a:gd name="connsiteX384" fmla="*/ 1227316 w 1297345"/>
                        <a:gd name="connsiteY384" fmla="*/ 726852 h 1022663"/>
                        <a:gd name="connsiteX385" fmla="*/ 1223694 w 1297345"/>
                        <a:gd name="connsiteY385" fmla="*/ 729870 h 1022663"/>
                        <a:gd name="connsiteX386" fmla="*/ 1215243 w 1297345"/>
                        <a:gd name="connsiteY386" fmla="*/ 728059 h 1022663"/>
                        <a:gd name="connsiteX387" fmla="*/ 1212828 w 1297345"/>
                        <a:gd name="connsiteY387" fmla="*/ 722626 h 1022663"/>
                        <a:gd name="connsiteX388" fmla="*/ 1210413 w 1297345"/>
                        <a:gd name="connsiteY388" fmla="*/ 728663 h 1022663"/>
                        <a:gd name="connsiteX389" fmla="*/ 1209206 w 1297345"/>
                        <a:gd name="connsiteY389" fmla="*/ 734700 h 1022663"/>
                        <a:gd name="connsiteX390" fmla="*/ 1200754 w 1297345"/>
                        <a:gd name="connsiteY390" fmla="*/ 737718 h 1022663"/>
                        <a:gd name="connsiteX391" fmla="*/ 1194717 w 1297345"/>
                        <a:gd name="connsiteY391" fmla="*/ 741340 h 1022663"/>
                        <a:gd name="connsiteX392" fmla="*/ 1190491 w 1297345"/>
                        <a:gd name="connsiteY392" fmla="*/ 742548 h 1022663"/>
                        <a:gd name="connsiteX393" fmla="*/ 1189284 w 1297345"/>
                        <a:gd name="connsiteY393" fmla="*/ 746170 h 1022663"/>
                        <a:gd name="connsiteX394" fmla="*/ 1189887 w 1297345"/>
                        <a:gd name="connsiteY394" fmla="*/ 752810 h 1022663"/>
                        <a:gd name="connsiteX395" fmla="*/ 1188076 w 1297345"/>
                        <a:gd name="connsiteY395" fmla="*/ 763677 h 1022663"/>
                        <a:gd name="connsiteX396" fmla="*/ 1185058 w 1297345"/>
                        <a:gd name="connsiteY396" fmla="*/ 766092 h 1022663"/>
                        <a:gd name="connsiteX397" fmla="*/ 1176002 w 1297345"/>
                        <a:gd name="connsiteY397" fmla="*/ 770921 h 1022663"/>
                        <a:gd name="connsiteX398" fmla="*/ 1169362 w 1297345"/>
                        <a:gd name="connsiteY398" fmla="*/ 769714 h 1022663"/>
                        <a:gd name="connsiteX399" fmla="*/ 1163928 w 1297345"/>
                        <a:gd name="connsiteY399" fmla="*/ 770317 h 1022663"/>
                        <a:gd name="connsiteX400" fmla="*/ 1164532 w 1297345"/>
                        <a:gd name="connsiteY400" fmla="*/ 775751 h 1022663"/>
                        <a:gd name="connsiteX401" fmla="*/ 1161513 w 1297345"/>
                        <a:gd name="connsiteY401" fmla="*/ 779977 h 1022663"/>
                        <a:gd name="connsiteX402" fmla="*/ 1162117 w 1297345"/>
                        <a:gd name="connsiteY402" fmla="*/ 791447 h 1022663"/>
                        <a:gd name="connsiteX403" fmla="*/ 1156684 w 1297345"/>
                        <a:gd name="connsiteY403" fmla="*/ 789032 h 1022663"/>
                        <a:gd name="connsiteX404" fmla="*/ 1153062 w 1297345"/>
                        <a:gd name="connsiteY404" fmla="*/ 792654 h 1022663"/>
                        <a:gd name="connsiteX405" fmla="*/ 1145214 w 1297345"/>
                        <a:gd name="connsiteY405" fmla="*/ 792051 h 1022663"/>
                        <a:gd name="connsiteX406" fmla="*/ 1146421 w 1297345"/>
                        <a:gd name="connsiteY406" fmla="*/ 795673 h 1022663"/>
                        <a:gd name="connsiteX407" fmla="*/ 1144006 w 1297345"/>
                        <a:gd name="connsiteY407" fmla="*/ 798691 h 1022663"/>
                        <a:gd name="connsiteX408" fmla="*/ 1139177 w 1297345"/>
                        <a:gd name="connsiteY408" fmla="*/ 796277 h 1022663"/>
                        <a:gd name="connsiteX409" fmla="*/ 1132536 w 1297345"/>
                        <a:gd name="connsiteY409" fmla="*/ 795673 h 1022663"/>
                        <a:gd name="connsiteX410" fmla="*/ 1123481 w 1297345"/>
                        <a:gd name="connsiteY410" fmla="*/ 799899 h 1022663"/>
                        <a:gd name="connsiteX411" fmla="*/ 1123481 w 1297345"/>
                        <a:gd name="connsiteY411" fmla="*/ 795673 h 1022663"/>
                        <a:gd name="connsiteX412" fmla="*/ 1119858 w 1297345"/>
                        <a:gd name="connsiteY412" fmla="*/ 794465 h 1022663"/>
                        <a:gd name="connsiteX413" fmla="*/ 1117444 w 1297345"/>
                        <a:gd name="connsiteY413" fmla="*/ 789636 h 1022663"/>
                        <a:gd name="connsiteX414" fmla="*/ 1113821 w 1297345"/>
                        <a:gd name="connsiteY414" fmla="*/ 792051 h 1022663"/>
                        <a:gd name="connsiteX415" fmla="*/ 1113821 w 1297345"/>
                        <a:gd name="connsiteY415" fmla="*/ 795069 h 1022663"/>
                        <a:gd name="connsiteX416" fmla="*/ 1118651 w 1297345"/>
                        <a:gd name="connsiteY416" fmla="*/ 795069 h 1022663"/>
                        <a:gd name="connsiteX417" fmla="*/ 1122273 w 1297345"/>
                        <a:gd name="connsiteY417" fmla="*/ 802917 h 1022663"/>
                        <a:gd name="connsiteX418" fmla="*/ 1127706 w 1297345"/>
                        <a:gd name="connsiteY418" fmla="*/ 802314 h 1022663"/>
                        <a:gd name="connsiteX419" fmla="*/ 1135555 w 1297345"/>
                        <a:gd name="connsiteY419" fmla="*/ 807143 h 1022663"/>
                        <a:gd name="connsiteX420" fmla="*/ 1138573 w 1297345"/>
                        <a:gd name="connsiteY420" fmla="*/ 804125 h 1022663"/>
                        <a:gd name="connsiteX421" fmla="*/ 1144006 w 1297345"/>
                        <a:gd name="connsiteY421" fmla="*/ 806539 h 1022663"/>
                        <a:gd name="connsiteX422" fmla="*/ 1145817 w 1297345"/>
                        <a:gd name="connsiteY422" fmla="*/ 811369 h 1022663"/>
                        <a:gd name="connsiteX423" fmla="*/ 1145214 w 1297345"/>
                        <a:gd name="connsiteY423" fmla="*/ 816802 h 1022663"/>
                        <a:gd name="connsiteX424" fmla="*/ 1146421 w 1297345"/>
                        <a:gd name="connsiteY424" fmla="*/ 820425 h 1022663"/>
                        <a:gd name="connsiteX425" fmla="*/ 1150043 w 1297345"/>
                        <a:gd name="connsiteY425" fmla="*/ 820425 h 1022663"/>
                        <a:gd name="connsiteX426" fmla="*/ 1154269 w 1297345"/>
                        <a:gd name="connsiteY426" fmla="*/ 824650 h 1022663"/>
                        <a:gd name="connsiteX427" fmla="*/ 1159099 w 1297345"/>
                        <a:gd name="connsiteY427" fmla="*/ 824047 h 1022663"/>
                        <a:gd name="connsiteX428" fmla="*/ 1160910 w 1297345"/>
                        <a:gd name="connsiteY428" fmla="*/ 830084 h 1022663"/>
                        <a:gd name="connsiteX429" fmla="*/ 1166947 w 1297345"/>
                        <a:gd name="connsiteY429" fmla="*/ 830687 h 1022663"/>
                        <a:gd name="connsiteX430" fmla="*/ 1179021 w 1297345"/>
                        <a:gd name="connsiteY430" fmla="*/ 833102 h 1022663"/>
                        <a:gd name="connsiteX431" fmla="*/ 1177210 w 1297345"/>
                        <a:gd name="connsiteY431" fmla="*/ 843969 h 1022663"/>
                        <a:gd name="connsiteX432" fmla="*/ 1181435 w 1297345"/>
                        <a:gd name="connsiteY432" fmla="*/ 848195 h 1022663"/>
                        <a:gd name="connsiteX433" fmla="*/ 1184454 w 1297345"/>
                        <a:gd name="connsiteY433" fmla="*/ 854232 h 1022663"/>
                        <a:gd name="connsiteX434" fmla="*/ 1184454 w 1297345"/>
                        <a:gd name="connsiteY434" fmla="*/ 862683 h 1022663"/>
                        <a:gd name="connsiteX435" fmla="*/ 1187472 w 1297345"/>
                        <a:gd name="connsiteY435" fmla="*/ 864494 h 1022663"/>
                        <a:gd name="connsiteX436" fmla="*/ 1186265 w 1297345"/>
                        <a:gd name="connsiteY436" fmla="*/ 871135 h 1022663"/>
                        <a:gd name="connsiteX437" fmla="*/ 1186265 w 1297345"/>
                        <a:gd name="connsiteY437" fmla="*/ 880190 h 1022663"/>
                        <a:gd name="connsiteX438" fmla="*/ 1188076 w 1297345"/>
                        <a:gd name="connsiteY438" fmla="*/ 886227 h 1022663"/>
                        <a:gd name="connsiteX439" fmla="*/ 1182039 w 1297345"/>
                        <a:gd name="connsiteY439" fmla="*/ 890453 h 1022663"/>
                        <a:gd name="connsiteX440" fmla="*/ 1175398 w 1297345"/>
                        <a:gd name="connsiteY440" fmla="*/ 888642 h 1022663"/>
                        <a:gd name="connsiteX441" fmla="*/ 1172984 w 1297345"/>
                        <a:gd name="connsiteY441" fmla="*/ 890453 h 1022663"/>
                        <a:gd name="connsiteX442" fmla="*/ 1170569 w 1297345"/>
                        <a:gd name="connsiteY442" fmla="*/ 896490 h 1022663"/>
                        <a:gd name="connsiteX443" fmla="*/ 1166343 w 1297345"/>
                        <a:gd name="connsiteY443" fmla="*/ 894679 h 1022663"/>
                        <a:gd name="connsiteX444" fmla="*/ 1162117 w 1297345"/>
                        <a:gd name="connsiteY444" fmla="*/ 896490 h 1022663"/>
                        <a:gd name="connsiteX445" fmla="*/ 1162721 w 1297345"/>
                        <a:gd name="connsiteY445" fmla="*/ 901320 h 1022663"/>
                        <a:gd name="connsiteX446" fmla="*/ 1165739 w 1297345"/>
                        <a:gd name="connsiteY446" fmla="*/ 900716 h 1022663"/>
                        <a:gd name="connsiteX447" fmla="*/ 1166947 w 1297345"/>
                        <a:gd name="connsiteY447" fmla="*/ 904942 h 1022663"/>
                        <a:gd name="connsiteX448" fmla="*/ 1166947 w 1297345"/>
                        <a:gd name="connsiteY448" fmla="*/ 912186 h 1022663"/>
                        <a:gd name="connsiteX449" fmla="*/ 1158495 w 1297345"/>
                        <a:gd name="connsiteY449" fmla="*/ 917016 h 1022663"/>
                        <a:gd name="connsiteX450" fmla="*/ 1154873 w 1297345"/>
                        <a:gd name="connsiteY450" fmla="*/ 917016 h 1022663"/>
                        <a:gd name="connsiteX451" fmla="*/ 1146421 w 1297345"/>
                        <a:gd name="connsiteY451" fmla="*/ 924864 h 1022663"/>
                        <a:gd name="connsiteX452" fmla="*/ 1144610 w 1297345"/>
                        <a:gd name="connsiteY452" fmla="*/ 923053 h 1022663"/>
                        <a:gd name="connsiteX453" fmla="*/ 1136762 w 1297345"/>
                        <a:gd name="connsiteY453" fmla="*/ 922449 h 1022663"/>
                        <a:gd name="connsiteX454" fmla="*/ 1129518 w 1297345"/>
                        <a:gd name="connsiteY454" fmla="*/ 925468 h 1022663"/>
                        <a:gd name="connsiteX455" fmla="*/ 1123481 w 1297345"/>
                        <a:gd name="connsiteY455" fmla="*/ 921846 h 1022663"/>
                        <a:gd name="connsiteX456" fmla="*/ 1120462 w 1297345"/>
                        <a:gd name="connsiteY456" fmla="*/ 911583 h 1022663"/>
                        <a:gd name="connsiteX457" fmla="*/ 1114425 w 1297345"/>
                        <a:gd name="connsiteY457" fmla="*/ 907357 h 1022663"/>
                        <a:gd name="connsiteX458" fmla="*/ 1108388 w 1297345"/>
                        <a:gd name="connsiteY458" fmla="*/ 906753 h 1022663"/>
                        <a:gd name="connsiteX459" fmla="*/ 1104766 w 1297345"/>
                        <a:gd name="connsiteY459" fmla="*/ 901924 h 1022663"/>
                        <a:gd name="connsiteX460" fmla="*/ 1101747 w 1297345"/>
                        <a:gd name="connsiteY460" fmla="*/ 901320 h 1022663"/>
                        <a:gd name="connsiteX461" fmla="*/ 1095107 w 1297345"/>
                        <a:gd name="connsiteY461" fmla="*/ 905546 h 1022663"/>
                        <a:gd name="connsiteX462" fmla="*/ 1092692 w 1297345"/>
                        <a:gd name="connsiteY462" fmla="*/ 900716 h 1022663"/>
                        <a:gd name="connsiteX463" fmla="*/ 1095107 w 1297345"/>
                        <a:gd name="connsiteY463" fmla="*/ 898301 h 1022663"/>
                        <a:gd name="connsiteX464" fmla="*/ 1092088 w 1297345"/>
                        <a:gd name="connsiteY464" fmla="*/ 891661 h 1022663"/>
                        <a:gd name="connsiteX465" fmla="*/ 1086655 w 1297345"/>
                        <a:gd name="connsiteY465" fmla="*/ 892264 h 1022663"/>
                        <a:gd name="connsiteX466" fmla="*/ 1086655 w 1297345"/>
                        <a:gd name="connsiteY466" fmla="*/ 897094 h 1022663"/>
                        <a:gd name="connsiteX467" fmla="*/ 1083033 w 1297345"/>
                        <a:gd name="connsiteY467" fmla="*/ 903131 h 1022663"/>
                        <a:gd name="connsiteX468" fmla="*/ 1075788 w 1297345"/>
                        <a:gd name="connsiteY468" fmla="*/ 906149 h 1022663"/>
                        <a:gd name="connsiteX469" fmla="*/ 1075185 w 1297345"/>
                        <a:gd name="connsiteY469" fmla="*/ 907961 h 1022663"/>
                        <a:gd name="connsiteX470" fmla="*/ 1080618 w 1297345"/>
                        <a:gd name="connsiteY470" fmla="*/ 912186 h 1022663"/>
                        <a:gd name="connsiteX471" fmla="*/ 1083033 w 1297345"/>
                        <a:gd name="connsiteY471" fmla="*/ 918223 h 1022663"/>
                        <a:gd name="connsiteX472" fmla="*/ 1091485 w 1297345"/>
                        <a:gd name="connsiteY472" fmla="*/ 921242 h 1022663"/>
                        <a:gd name="connsiteX473" fmla="*/ 1092692 w 1297345"/>
                        <a:gd name="connsiteY473" fmla="*/ 925468 h 1022663"/>
                        <a:gd name="connsiteX474" fmla="*/ 1091485 w 1297345"/>
                        <a:gd name="connsiteY474" fmla="*/ 929694 h 1022663"/>
                        <a:gd name="connsiteX475" fmla="*/ 1095710 w 1297345"/>
                        <a:gd name="connsiteY475" fmla="*/ 930297 h 1022663"/>
                        <a:gd name="connsiteX476" fmla="*/ 1089674 w 1297345"/>
                        <a:gd name="connsiteY476" fmla="*/ 936334 h 1022663"/>
                        <a:gd name="connsiteX477" fmla="*/ 1090277 w 1297345"/>
                        <a:gd name="connsiteY477" fmla="*/ 940560 h 1022663"/>
                        <a:gd name="connsiteX478" fmla="*/ 1084844 w 1297345"/>
                        <a:gd name="connsiteY478" fmla="*/ 946597 h 1022663"/>
                        <a:gd name="connsiteX479" fmla="*/ 1079411 w 1297345"/>
                        <a:gd name="connsiteY479" fmla="*/ 958068 h 1022663"/>
                        <a:gd name="connsiteX480" fmla="*/ 1074581 w 1297345"/>
                        <a:gd name="connsiteY480" fmla="*/ 961690 h 1022663"/>
                        <a:gd name="connsiteX481" fmla="*/ 1073374 w 1297345"/>
                        <a:gd name="connsiteY481" fmla="*/ 967123 h 1022663"/>
                        <a:gd name="connsiteX482" fmla="*/ 1077600 w 1297345"/>
                        <a:gd name="connsiteY482" fmla="*/ 965312 h 1022663"/>
                        <a:gd name="connsiteX483" fmla="*/ 1080014 w 1297345"/>
                        <a:gd name="connsiteY483" fmla="*/ 974971 h 1022663"/>
                        <a:gd name="connsiteX484" fmla="*/ 1080014 w 1297345"/>
                        <a:gd name="connsiteY484" fmla="*/ 978593 h 1022663"/>
                        <a:gd name="connsiteX485" fmla="*/ 1082429 w 1297345"/>
                        <a:gd name="connsiteY485" fmla="*/ 987648 h 1022663"/>
                        <a:gd name="connsiteX486" fmla="*/ 1080014 w 1297345"/>
                        <a:gd name="connsiteY486" fmla="*/ 988252 h 1022663"/>
                        <a:gd name="connsiteX487" fmla="*/ 1078807 w 1297345"/>
                        <a:gd name="connsiteY487" fmla="*/ 993082 h 1022663"/>
                        <a:gd name="connsiteX488" fmla="*/ 1080618 w 1297345"/>
                        <a:gd name="connsiteY488" fmla="*/ 1005156 h 1022663"/>
                        <a:gd name="connsiteX489" fmla="*/ 1069751 w 1297345"/>
                        <a:gd name="connsiteY489" fmla="*/ 1006363 h 1022663"/>
                        <a:gd name="connsiteX490" fmla="*/ 1056470 w 1297345"/>
                        <a:gd name="connsiteY490" fmla="*/ 1003948 h 1022663"/>
                        <a:gd name="connsiteX491" fmla="*/ 1052848 w 1297345"/>
                        <a:gd name="connsiteY491" fmla="*/ 1006967 h 1022663"/>
                        <a:gd name="connsiteX492" fmla="*/ 1052848 w 1297345"/>
                        <a:gd name="connsiteY492" fmla="*/ 1015419 h 1022663"/>
                        <a:gd name="connsiteX493" fmla="*/ 1047415 w 1297345"/>
                        <a:gd name="connsiteY493" fmla="*/ 1019041 h 1022663"/>
                        <a:gd name="connsiteX494" fmla="*/ 1046811 w 1297345"/>
                        <a:gd name="connsiteY494" fmla="*/ 1021456 h 1022663"/>
                        <a:gd name="connsiteX495" fmla="*/ 1041378 w 1297345"/>
                        <a:gd name="connsiteY495" fmla="*/ 1020852 h 1022663"/>
                        <a:gd name="connsiteX496" fmla="*/ 1037152 w 1297345"/>
                        <a:gd name="connsiteY496" fmla="*/ 1022663 h 1022663"/>
                        <a:gd name="connsiteX497" fmla="*/ 1035944 w 1297345"/>
                        <a:gd name="connsiteY497" fmla="*/ 1022059 h 1022663"/>
                        <a:gd name="connsiteX498" fmla="*/ 1032926 w 1297345"/>
                        <a:gd name="connsiteY498" fmla="*/ 1018437 h 1022663"/>
                        <a:gd name="connsiteX499" fmla="*/ 1032926 w 1297345"/>
                        <a:gd name="connsiteY499" fmla="*/ 1016022 h 1022663"/>
                        <a:gd name="connsiteX500" fmla="*/ 1033530 w 1297345"/>
                        <a:gd name="connsiteY500" fmla="*/ 1013608 h 1022663"/>
                        <a:gd name="connsiteX501" fmla="*/ 1038963 w 1297345"/>
                        <a:gd name="connsiteY501" fmla="*/ 1010589 h 1022663"/>
                        <a:gd name="connsiteX502" fmla="*/ 1039567 w 1297345"/>
                        <a:gd name="connsiteY502" fmla="*/ 1008778 h 1022663"/>
                        <a:gd name="connsiteX503" fmla="*/ 1035944 w 1297345"/>
                        <a:gd name="connsiteY503" fmla="*/ 1005759 h 1022663"/>
                        <a:gd name="connsiteX504" fmla="*/ 1034737 w 1297345"/>
                        <a:gd name="connsiteY504" fmla="*/ 1005759 h 1022663"/>
                        <a:gd name="connsiteX505" fmla="*/ 1031115 w 1297345"/>
                        <a:gd name="connsiteY505" fmla="*/ 1005156 h 1022663"/>
                        <a:gd name="connsiteX506" fmla="*/ 1029304 w 1297345"/>
                        <a:gd name="connsiteY506" fmla="*/ 1003345 h 1022663"/>
                        <a:gd name="connsiteX507" fmla="*/ 1023871 w 1297345"/>
                        <a:gd name="connsiteY507" fmla="*/ 1005156 h 1022663"/>
                        <a:gd name="connsiteX508" fmla="*/ 1023871 w 1297345"/>
                        <a:gd name="connsiteY508" fmla="*/ 1004552 h 1022663"/>
                        <a:gd name="connsiteX509" fmla="*/ 1023267 w 1297345"/>
                        <a:gd name="connsiteY509" fmla="*/ 1003948 h 1022663"/>
                        <a:gd name="connsiteX510" fmla="*/ 1021456 w 1297345"/>
                        <a:gd name="connsiteY510" fmla="*/ 1004552 h 1022663"/>
                        <a:gd name="connsiteX511" fmla="*/ 1022663 w 1297345"/>
                        <a:gd name="connsiteY511" fmla="*/ 1008174 h 1022663"/>
                        <a:gd name="connsiteX512" fmla="*/ 1022663 w 1297345"/>
                        <a:gd name="connsiteY512" fmla="*/ 1008778 h 1022663"/>
                        <a:gd name="connsiteX513" fmla="*/ 1017834 w 1297345"/>
                        <a:gd name="connsiteY513" fmla="*/ 1014815 h 1022663"/>
                        <a:gd name="connsiteX514" fmla="*/ 1016626 w 1297345"/>
                        <a:gd name="connsiteY514" fmla="*/ 1014211 h 1022663"/>
                        <a:gd name="connsiteX515" fmla="*/ 1014815 w 1297345"/>
                        <a:gd name="connsiteY515" fmla="*/ 1014211 h 1022663"/>
                        <a:gd name="connsiteX516" fmla="*/ 1013004 w 1297345"/>
                        <a:gd name="connsiteY516" fmla="*/ 1011193 h 1022663"/>
                        <a:gd name="connsiteX517" fmla="*/ 1012400 w 1297345"/>
                        <a:gd name="connsiteY517" fmla="*/ 1011193 h 1022663"/>
                        <a:gd name="connsiteX518" fmla="*/ 1011193 w 1297345"/>
                        <a:gd name="connsiteY518" fmla="*/ 1011796 h 1022663"/>
                        <a:gd name="connsiteX519" fmla="*/ 1009985 w 1297345"/>
                        <a:gd name="connsiteY519" fmla="*/ 1014815 h 1022663"/>
                        <a:gd name="connsiteX520" fmla="*/ 1008174 w 1297345"/>
                        <a:gd name="connsiteY520" fmla="*/ 1014211 h 1022663"/>
                        <a:gd name="connsiteX521" fmla="*/ 1006967 w 1297345"/>
                        <a:gd name="connsiteY521" fmla="*/ 1005759 h 1022663"/>
                        <a:gd name="connsiteX522" fmla="*/ 1006363 w 1297345"/>
                        <a:gd name="connsiteY522" fmla="*/ 1005759 h 1022663"/>
                        <a:gd name="connsiteX523" fmla="*/ 1008174 w 1297345"/>
                        <a:gd name="connsiteY523" fmla="*/ 999119 h 1022663"/>
                        <a:gd name="connsiteX524" fmla="*/ 1010589 w 1297345"/>
                        <a:gd name="connsiteY524" fmla="*/ 997911 h 1022663"/>
                        <a:gd name="connsiteX525" fmla="*/ 1013608 w 1297345"/>
                        <a:gd name="connsiteY525" fmla="*/ 999119 h 1022663"/>
                        <a:gd name="connsiteX526" fmla="*/ 1014815 w 1297345"/>
                        <a:gd name="connsiteY526" fmla="*/ 996704 h 1022663"/>
                        <a:gd name="connsiteX527" fmla="*/ 1016022 w 1297345"/>
                        <a:gd name="connsiteY527" fmla="*/ 995497 h 1022663"/>
                        <a:gd name="connsiteX528" fmla="*/ 1020852 w 1297345"/>
                        <a:gd name="connsiteY528" fmla="*/ 991874 h 1022663"/>
                        <a:gd name="connsiteX529" fmla="*/ 1022059 w 1297345"/>
                        <a:gd name="connsiteY529" fmla="*/ 990063 h 1022663"/>
                        <a:gd name="connsiteX530" fmla="*/ 1022663 w 1297345"/>
                        <a:gd name="connsiteY530" fmla="*/ 987648 h 1022663"/>
                        <a:gd name="connsiteX531" fmla="*/ 1023871 w 1297345"/>
                        <a:gd name="connsiteY531" fmla="*/ 988252 h 1022663"/>
                        <a:gd name="connsiteX532" fmla="*/ 1024474 w 1297345"/>
                        <a:gd name="connsiteY532" fmla="*/ 986441 h 1022663"/>
                        <a:gd name="connsiteX533" fmla="*/ 1025078 w 1297345"/>
                        <a:gd name="connsiteY533" fmla="*/ 985234 h 1022663"/>
                        <a:gd name="connsiteX534" fmla="*/ 1025682 w 1297345"/>
                        <a:gd name="connsiteY534" fmla="*/ 985234 h 1022663"/>
                        <a:gd name="connsiteX535" fmla="*/ 1026889 w 1297345"/>
                        <a:gd name="connsiteY535" fmla="*/ 987045 h 1022663"/>
                        <a:gd name="connsiteX536" fmla="*/ 1029304 w 1297345"/>
                        <a:gd name="connsiteY536" fmla="*/ 985837 h 1022663"/>
                        <a:gd name="connsiteX537" fmla="*/ 1028700 w 1297345"/>
                        <a:gd name="connsiteY537" fmla="*/ 981612 h 1022663"/>
                        <a:gd name="connsiteX538" fmla="*/ 1029304 w 1297345"/>
                        <a:gd name="connsiteY538" fmla="*/ 981008 h 1022663"/>
                        <a:gd name="connsiteX539" fmla="*/ 1028700 w 1297345"/>
                        <a:gd name="connsiteY539" fmla="*/ 981008 h 1022663"/>
                        <a:gd name="connsiteX540" fmla="*/ 1022663 w 1297345"/>
                        <a:gd name="connsiteY540" fmla="*/ 979800 h 1022663"/>
                        <a:gd name="connsiteX541" fmla="*/ 1020852 w 1297345"/>
                        <a:gd name="connsiteY541" fmla="*/ 981612 h 1022663"/>
                        <a:gd name="connsiteX542" fmla="*/ 1016022 w 1297345"/>
                        <a:gd name="connsiteY542" fmla="*/ 982819 h 1022663"/>
                        <a:gd name="connsiteX543" fmla="*/ 1017230 w 1297345"/>
                        <a:gd name="connsiteY543" fmla="*/ 976178 h 1022663"/>
                        <a:gd name="connsiteX544" fmla="*/ 1016626 w 1297345"/>
                        <a:gd name="connsiteY544" fmla="*/ 973764 h 1022663"/>
                        <a:gd name="connsiteX545" fmla="*/ 1016022 w 1297345"/>
                        <a:gd name="connsiteY545" fmla="*/ 971952 h 1022663"/>
                        <a:gd name="connsiteX546" fmla="*/ 1015419 w 1297345"/>
                        <a:gd name="connsiteY546" fmla="*/ 971349 h 1022663"/>
                        <a:gd name="connsiteX547" fmla="*/ 1014211 w 1297345"/>
                        <a:gd name="connsiteY547" fmla="*/ 970141 h 1022663"/>
                        <a:gd name="connsiteX548" fmla="*/ 1013608 w 1297345"/>
                        <a:gd name="connsiteY548" fmla="*/ 970745 h 1022663"/>
                        <a:gd name="connsiteX549" fmla="*/ 1012400 w 1297345"/>
                        <a:gd name="connsiteY549" fmla="*/ 975575 h 1022663"/>
                        <a:gd name="connsiteX550" fmla="*/ 1009985 w 1297345"/>
                        <a:gd name="connsiteY550" fmla="*/ 977989 h 1022663"/>
                        <a:gd name="connsiteX551" fmla="*/ 1008174 w 1297345"/>
                        <a:gd name="connsiteY551" fmla="*/ 976782 h 1022663"/>
                        <a:gd name="connsiteX552" fmla="*/ 1006363 w 1297345"/>
                        <a:gd name="connsiteY552" fmla="*/ 977989 h 1022663"/>
                        <a:gd name="connsiteX553" fmla="*/ 1003948 w 1297345"/>
                        <a:gd name="connsiteY553" fmla="*/ 977989 h 1022663"/>
                        <a:gd name="connsiteX554" fmla="*/ 1001534 w 1297345"/>
                        <a:gd name="connsiteY554" fmla="*/ 985234 h 1022663"/>
                        <a:gd name="connsiteX555" fmla="*/ 1000326 w 1297345"/>
                        <a:gd name="connsiteY555" fmla="*/ 985234 h 1022663"/>
                        <a:gd name="connsiteX556" fmla="*/ 997912 w 1297345"/>
                        <a:gd name="connsiteY556" fmla="*/ 984630 h 1022663"/>
                        <a:gd name="connsiteX557" fmla="*/ 996704 w 1297345"/>
                        <a:gd name="connsiteY557" fmla="*/ 979800 h 1022663"/>
                        <a:gd name="connsiteX558" fmla="*/ 996704 w 1297345"/>
                        <a:gd name="connsiteY558" fmla="*/ 985234 h 1022663"/>
                        <a:gd name="connsiteX559" fmla="*/ 990667 w 1297345"/>
                        <a:gd name="connsiteY559" fmla="*/ 985234 h 1022663"/>
                        <a:gd name="connsiteX560" fmla="*/ 990063 w 1297345"/>
                        <a:gd name="connsiteY560" fmla="*/ 988856 h 1022663"/>
                        <a:gd name="connsiteX561" fmla="*/ 988252 w 1297345"/>
                        <a:gd name="connsiteY561" fmla="*/ 990063 h 1022663"/>
                        <a:gd name="connsiteX562" fmla="*/ 985838 w 1297345"/>
                        <a:gd name="connsiteY562" fmla="*/ 988856 h 1022663"/>
                        <a:gd name="connsiteX563" fmla="*/ 982215 w 1297345"/>
                        <a:gd name="connsiteY563" fmla="*/ 985234 h 1022663"/>
                        <a:gd name="connsiteX564" fmla="*/ 979801 w 1297345"/>
                        <a:gd name="connsiteY564" fmla="*/ 985837 h 1022663"/>
                        <a:gd name="connsiteX565" fmla="*/ 976782 w 1297345"/>
                        <a:gd name="connsiteY565" fmla="*/ 988252 h 1022663"/>
                        <a:gd name="connsiteX566" fmla="*/ 976178 w 1297345"/>
                        <a:gd name="connsiteY566" fmla="*/ 988856 h 1022663"/>
                        <a:gd name="connsiteX567" fmla="*/ 981008 w 1297345"/>
                        <a:gd name="connsiteY567" fmla="*/ 995497 h 1022663"/>
                        <a:gd name="connsiteX568" fmla="*/ 985234 w 1297345"/>
                        <a:gd name="connsiteY568" fmla="*/ 997308 h 1022663"/>
                        <a:gd name="connsiteX569" fmla="*/ 987045 w 1297345"/>
                        <a:gd name="connsiteY569" fmla="*/ 1002137 h 1022663"/>
                        <a:gd name="connsiteX570" fmla="*/ 986441 w 1297345"/>
                        <a:gd name="connsiteY570" fmla="*/ 1002741 h 1022663"/>
                        <a:gd name="connsiteX571" fmla="*/ 977386 w 1297345"/>
                        <a:gd name="connsiteY571" fmla="*/ 1000326 h 1022663"/>
                        <a:gd name="connsiteX572" fmla="*/ 968330 w 1297345"/>
                        <a:gd name="connsiteY572" fmla="*/ 999722 h 1022663"/>
                        <a:gd name="connsiteX573" fmla="*/ 965916 w 1297345"/>
                        <a:gd name="connsiteY573" fmla="*/ 1003345 h 1022663"/>
                        <a:gd name="connsiteX574" fmla="*/ 961690 w 1297345"/>
                        <a:gd name="connsiteY574" fmla="*/ 1003948 h 1022663"/>
                        <a:gd name="connsiteX575" fmla="*/ 958067 w 1297345"/>
                        <a:gd name="connsiteY575" fmla="*/ 1008778 h 1022663"/>
                        <a:gd name="connsiteX576" fmla="*/ 956860 w 1297345"/>
                        <a:gd name="connsiteY576" fmla="*/ 1014815 h 1022663"/>
                        <a:gd name="connsiteX577" fmla="*/ 951427 w 1297345"/>
                        <a:gd name="connsiteY577" fmla="*/ 1016626 h 1022663"/>
                        <a:gd name="connsiteX578" fmla="*/ 948408 w 1297345"/>
                        <a:gd name="connsiteY578" fmla="*/ 1020852 h 1022663"/>
                        <a:gd name="connsiteX579" fmla="*/ 938145 w 1297345"/>
                        <a:gd name="connsiteY579" fmla="*/ 1019645 h 1022663"/>
                        <a:gd name="connsiteX580" fmla="*/ 939957 w 1297345"/>
                        <a:gd name="connsiteY580" fmla="*/ 1005759 h 1022663"/>
                        <a:gd name="connsiteX581" fmla="*/ 938749 w 1297345"/>
                        <a:gd name="connsiteY581" fmla="*/ 995497 h 1022663"/>
                        <a:gd name="connsiteX582" fmla="*/ 940560 w 1297345"/>
                        <a:gd name="connsiteY582" fmla="*/ 993082 h 1022663"/>
                        <a:gd name="connsiteX583" fmla="*/ 941768 w 1297345"/>
                        <a:gd name="connsiteY583" fmla="*/ 985234 h 1022663"/>
                        <a:gd name="connsiteX584" fmla="*/ 945994 w 1297345"/>
                        <a:gd name="connsiteY584" fmla="*/ 982819 h 1022663"/>
                        <a:gd name="connsiteX585" fmla="*/ 945994 w 1297345"/>
                        <a:gd name="connsiteY585" fmla="*/ 976178 h 1022663"/>
                        <a:gd name="connsiteX586" fmla="*/ 949012 w 1297345"/>
                        <a:gd name="connsiteY586" fmla="*/ 972556 h 1022663"/>
                        <a:gd name="connsiteX587" fmla="*/ 952634 w 1297345"/>
                        <a:gd name="connsiteY587" fmla="*/ 971952 h 1022663"/>
                        <a:gd name="connsiteX588" fmla="*/ 955653 w 1297345"/>
                        <a:gd name="connsiteY588" fmla="*/ 967727 h 1022663"/>
                        <a:gd name="connsiteX589" fmla="*/ 957464 w 1297345"/>
                        <a:gd name="connsiteY589" fmla="*/ 968330 h 1022663"/>
                        <a:gd name="connsiteX590" fmla="*/ 959879 w 1297345"/>
                        <a:gd name="connsiteY590" fmla="*/ 961690 h 1022663"/>
                        <a:gd name="connsiteX591" fmla="*/ 961690 w 1297345"/>
                        <a:gd name="connsiteY591" fmla="*/ 959879 h 1022663"/>
                        <a:gd name="connsiteX592" fmla="*/ 965312 w 1297345"/>
                        <a:gd name="connsiteY592" fmla="*/ 963501 h 1022663"/>
                        <a:gd name="connsiteX593" fmla="*/ 966519 w 1297345"/>
                        <a:gd name="connsiteY593" fmla="*/ 965916 h 1022663"/>
                        <a:gd name="connsiteX594" fmla="*/ 966519 w 1297345"/>
                        <a:gd name="connsiteY594" fmla="*/ 962897 h 1022663"/>
                        <a:gd name="connsiteX595" fmla="*/ 965312 w 1297345"/>
                        <a:gd name="connsiteY595" fmla="*/ 960482 h 1022663"/>
                        <a:gd name="connsiteX596" fmla="*/ 965312 w 1297345"/>
                        <a:gd name="connsiteY596" fmla="*/ 959879 h 1022663"/>
                        <a:gd name="connsiteX597" fmla="*/ 961690 w 1297345"/>
                        <a:gd name="connsiteY597" fmla="*/ 958671 h 1022663"/>
                        <a:gd name="connsiteX598" fmla="*/ 960482 w 1297345"/>
                        <a:gd name="connsiteY598" fmla="*/ 958068 h 1022663"/>
                        <a:gd name="connsiteX599" fmla="*/ 959275 w 1297345"/>
                        <a:gd name="connsiteY599" fmla="*/ 957464 h 1022663"/>
                        <a:gd name="connsiteX600" fmla="*/ 959275 w 1297345"/>
                        <a:gd name="connsiteY600" fmla="*/ 953238 h 1022663"/>
                        <a:gd name="connsiteX601" fmla="*/ 961690 w 1297345"/>
                        <a:gd name="connsiteY601" fmla="*/ 949616 h 1022663"/>
                        <a:gd name="connsiteX602" fmla="*/ 964708 w 1297345"/>
                        <a:gd name="connsiteY602" fmla="*/ 946597 h 1022663"/>
                        <a:gd name="connsiteX603" fmla="*/ 964104 w 1297345"/>
                        <a:gd name="connsiteY603" fmla="*/ 944183 h 1022663"/>
                        <a:gd name="connsiteX604" fmla="*/ 968330 w 1297345"/>
                        <a:gd name="connsiteY604" fmla="*/ 939957 h 1022663"/>
                        <a:gd name="connsiteX605" fmla="*/ 968934 w 1297345"/>
                        <a:gd name="connsiteY605" fmla="*/ 936334 h 1022663"/>
                        <a:gd name="connsiteX606" fmla="*/ 968934 w 1297345"/>
                        <a:gd name="connsiteY606" fmla="*/ 928486 h 1022663"/>
                        <a:gd name="connsiteX607" fmla="*/ 971349 w 1297345"/>
                        <a:gd name="connsiteY607" fmla="*/ 923053 h 1022663"/>
                        <a:gd name="connsiteX608" fmla="*/ 968934 w 1297345"/>
                        <a:gd name="connsiteY608" fmla="*/ 908564 h 1022663"/>
                        <a:gd name="connsiteX609" fmla="*/ 966519 w 1297345"/>
                        <a:gd name="connsiteY609" fmla="*/ 905546 h 1022663"/>
                        <a:gd name="connsiteX610" fmla="*/ 961690 w 1297345"/>
                        <a:gd name="connsiteY610" fmla="*/ 888038 h 1022663"/>
                        <a:gd name="connsiteX611" fmla="*/ 965312 w 1297345"/>
                        <a:gd name="connsiteY611" fmla="*/ 885020 h 1022663"/>
                        <a:gd name="connsiteX612" fmla="*/ 962897 w 1297345"/>
                        <a:gd name="connsiteY612" fmla="*/ 880794 h 1022663"/>
                        <a:gd name="connsiteX613" fmla="*/ 958067 w 1297345"/>
                        <a:gd name="connsiteY613" fmla="*/ 877172 h 1022663"/>
                        <a:gd name="connsiteX614" fmla="*/ 959275 w 1297345"/>
                        <a:gd name="connsiteY614" fmla="*/ 873550 h 1022663"/>
                        <a:gd name="connsiteX615" fmla="*/ 956256 w 1297345"/>
                        <a:gd name="connsiteY615" fmla="*/ 869928 h 1022663"/>
                        <a:gd name="connsiteX616" fmla="*/ 955049 w 1297345"/>
                        <a:gd name="connsiteY616" fmla="*/ 865702 h 1022663"/>
                        <a:gd name="connsiteX617" fmla="*/ 949616 w 1297345"/>
                        <a:gd name="connsiteY617" fmla="*/ 851817 h 1022663"/>
                        <a:gd name="connsiteX618" fmla="*/ 948408 w 1297345"/>
                        <a:gd name="connsiteY618" fmla="*/ 846384 h 1022663"/>
                        <a:gd name="connsiteX619" fmla="*/ 941768 w 1297345"/>
                        <a:gd name="connsiteY619" fmla="*/ 841554 h 1022663"/>
                        <a:gd name="connsiteX620" fmla="*/ 937542 w 1297345"/>
                        <a:gd name="connsiteY620" fmla="*/ 830687 h 1022663"/>
                        <a:gd name="connsiteX621" fmla="*/ 935127 w 1297345"/>
                        <a:gd name="connsiteY621" fmla="*/ 821028 h 1022663"/>
                        <a:gd name="connsiteX622" fmla="*/ 941164 w 1297345"/>
                        <a:gd name="connsiteY622" fmla="*/ 815595 h 1022663"/>
                        <a:gd name="connsiteX623" fmla="*/ 931505 w 1297345"/>
                        <a:gd name="connsiteY623" fmla="*/ 813180 h 1022663"/>
                        <a:gd name="connsiteX624" fmla="*/ 930297 w 1297345"/>
                        <a:gd name="connsiteY624" fmla="*/ 807143 h 1022663"/>
                        <a:gd name="connsiteX625" fmla="*/ 932108 w 1297345"/>
                        <a:gd name="connsiteY625" fmla="*/ 801106 h 1022663"/>
                        <a:gd name="connsiteX626" fmla="*/ 933920 w 1297345"/>
                        <a:gd name="connsiteY626" fmla="*/ 798088 h 1022663"/>
                        <a:gd name="connsiteX627" fmla="*/ 926675 w 1297345"/>
                        <a:gd name="connsiteY627" fmla="*/ 794465 h 1022663"/>
                        <a:gd name="connsiteX628" fmla="*/ 923053 w 1297345"/>
                        <a:gd name="connsiteY628" fmla="*/ 795069 h 1022663"/>
                        <a:gd name="connsiteX629" fmla="*/ 922449 w 1297345"/>
                        <a:gd name="connsiteY629" fmla="*/ 798691 h 1022663"/>
                        <a:gd name="connsiteX630" fmla="*/ 921846 w 1297345"/>
                        <a:gd name="connsiteY630" fmla="*/ 809558 h 1022663"/>
                        <a:gd name="connsiteX631" fmla="*/ 920638 w 1297345"/>
                        <a:gd name="connsiteY631" fmla="*/ 811973 h 1022663"/>
                        <a:gd name="connsiteX632" fmla="*/ 915205 w 1297345"/>
                        <a:gd name="connsiteY632" fmla="*/ 809558 h 1022663"/>
                        <a:gd name="connsiteX633" fmla="*/ 913998 w 1297345"/>
                        <a:gd name="connsiteY633" fmla="*/ 797484 h 1022663"/>
                        <a:gd name="connsiteX634" fmla="*/ 913998 w 1297345"/>
                        <a:gd name="connsiteY634" fmla="*/ 779977 h 1022663"/>
                        <a:gd name="connsiteX635" fmla="*/ 909168 w 1297345"/>
                        <a:gd name="connsiteY635" fmla="*/ 773940 h 1022663"/>
                        <a:gd name="connsiteX636" fmla="*/ 907961 w 1297345"/>
                        <a:gd name="connsiteY636" fmla="*/ 767903 h 1022663"/>
                        <a:gd name="connsiteX637" fmla="*/ 908564 w 1297345"/>
                        <a:gd name="connsiteY637" fmla="*/ 760055 h 1022663"/>
                        <a:gd name="connsiteX638" fmla="*/ 914601 w 1297345"/>
                        <a:gd name="connsiteY638" fmla="*/ 752810 h 1022663"/>
                        <a:gd name="connsiteX639" fmla="*/ 914601 w 1297345"/>
                        <a:gd name="connsiteY639" fmla="*/ 746170 h 1022663"/>
                        <a:gd name="connsiteX640" fmla="*/ 923053 w 1297345"/>
                        <a:gd name="connsiteY640" fmla="*/ 734700 h 1022663"/>
                        <a:gd name="connsiteX641" fmla="*/ 920638 w 1297345"/>
                        <a:gd name="connsiteY641" fmla="*/ 732889 h 1022663"/>
                        <a:gd name="connsiteX642" fmla="*/ 920638 w 1297345"/>
                        <a:gd name="connsiteY642" fmla="*/ 726852 h 1022663"/>
                        <a:gd name="connsiteX643" fmla="*/ 923053 w 1297345"/>
                        <a:gd name="connsiteY643" fmla="*/ 723229 h 1022663"/>
                        <a:gd name="connsiteX644" fmla="*/ 925468 w 1297345"/>
                        <a:gd name="connsiteY644" fmla="*/ 714174 h 1022663"/>
                        <a:gd name="connsiteX645" fmla="*/ 924260 w 1297345"/>
                        <a:gd name="connsiteY645" fmla="*/ 710552 h 1022663"/>
                        <a:gd name="connsiteX646" fmla="*/ 918827 w 1297345"/>
                        <a:gd name="connsiteY646" fmla="*/ 717192 h 1022663"/>
                        <a:gd name="connsiteX647" fmla="*/ 915205 w 1297345"/>
                        <a:gd name="connsiteY647" fmla="*/ 718400 h 1022663"/>
                        <a:gd name="connsiteX648" fmla="*/ 909772 w 1297345"/>
                        <a:gd name="connsiteY648" fmla="*/ 708741 h 1022663"/>
                        <a:gd name="connsiteX649" fmla="*/ 910979 w 1297345"/>
                        <a:gd name="connsiteY649" fmla="*/ 700892 h 1022663"/>
                        <a:gd name="connsiteX650" fmla="*/ 915809 w 1297345"/>
                        <a:gd name="connsiteY650" fmla="*/ 692441 h 1022663"/>
                        <a:gd name="connsiteX651" fmla="*/ 920035 w 1297345"/>
                        <a:gd name="connsiteY651" fmla="*/ 692441 h 1022663"/>
                        <a:gd name="connsiteX652" fmla="*/ 924864 w 1297345"/>
                        <a:gd name="connsiteY652" fmla="*/ 690026 h 1022663"/>
                        <a:gd name="connsiteX653" fmla="*/ 931505 w 1297345"/>
                        <a:gd name="connsiteY653" fmla="*/ 685196 h 1022663"/>
                        <a:gd name="connsiteX654" fmla="*/ 935127 w 1297345"/>
                        <a:gd name="connsiteY654" fmla="*/ 687611 h 1022663"/>
                        <a:gd name="connsiteX655" fmla="*/ 940560 w 1297345"/>
                        <a:gd name="connsiteY655" fmla="*/ 687007 h 1022663"/>
                        <a:gd name="connsiteX656" fmla="*/ 941164 w 1297345"/>
                        <a:gd name="connsiteY656" fmla="*/ 685196 h 1022663"/>
                        <a:gd name="connsiteX657" fmla="*/ 948408 w 1297345"/>
                        <a:gd name="connsiteY657" fmla="*/ 686404 h 1022663"/>
                        <a:gd name="connsiteX658" fmla="*/ 950823 w 1297345"/>
                        <a:gd name="connsiteY658" fmla="*/ 682781 h 1022663"/>
                        <a:gd name="connsiteX659" fmla="*/ 942975 w 1297345"/>
                        <a:gd name="connsiteY659" fmla="*/ 680970 h 1022663"/>
                        <a:gd name="connsiteX660" fmla="*/ 938145 w 1297345"/>
                        <a:gd name="connsiteY660" fmla="*/ 676744 h 1022663"/>
                        <a:gd name="connsiteX661" fmla="*/ 932712 w 1297345"/>
                        <a:gd name="connsiteY661" fmla="*/ 679159 h 1022663"/>
                        <a:gd name="connsiteX662" fmla="*/ 909168 w 1297345"/>
                        <a:gd name="connsiteY662" fmla="*/ 678556 h 1022663"/>
                        <a:gd name="connsiteX663" fmla="*/ 901320 w 1297345"/>
                        <a:gd name="connsiteY663" fmla="*/ 683385 h 1022663"/>
                        <a:gd name="connsiteX664" fmla="*/ 898905 w 1297345"/>
                        <a:gd name="connsiteY664" fmla="*/ 683385 h 1022663"/>
                        <a:gd name="connsiteX665" fmla="*/ 894076 w 1297345"/>
                        <a:gd name="connsiteY665" fmla="*/ 678556 h 1022663"/>
                        <a:gd name="connsiteX666" fmla="*/ 893472 w 1297345"/>
                        <a:gd name="connsiteY666" fmla="*/ 671311 h 1022663"/>
                        <a:gd name="connsiteX667" fmla="*/ 898301 w 1297345"/>
                        <a:gd name="connsiteY667" fmla="*/ 664670 h 1022663"/>
                        <a:gd name="connsiteX668" fmla="*/ 898301 w 1297345"/>
                        <a:gd name="connsiteY668" fmla="*/ 660445 h 1022663"/>
                        <a:gd name="connsiteX669" fmla="*/ 900113 w 1297345"/>
                        <a:gd name="connsiteY669" fmla="*/ 653804 h 1022663"/>
                        <a:gd name="connsiteX670" fmla="*/ 903131 w 1297345"/>
                        <a:gd name="connsiteY670" fmla="*/ 646560 h 1022663"/>
                        <a:gd name="connsiteX671" fmla="*/ 896490 w 1297345"/>
                        <a:gd name="connsiteY671" fmla="*/ 641730 h 1022663"/>
                        <a:gd name="connsiteX672" fmla="*/ 894076 w 1297345"/>
                        <a:gd name="connsiteY672" fmla="*/ 641127 h 1022663"/>
                        <a:gd name="connsiteX673" fmla="*/ 892868 w 1297345"/>
                        <a:gd name="connsiteY673" fmla="*/ 632071 h 1022663"/>
                        <a:gd name="connsiteX674" fmla="*/ 891057 w 1297345"/>
                        <a:gd name="connsiteY674" fmla="*/ 630260 h 1022663"/>
                        <a:gd name="connsiteX675" fmla="*/ 889850 w 1297345"/>
                        <a:gd name="connsiteY675" fmla="*/ 621808 h 1022663"/>
                        <a:gd name="connsiteX676" fmla="*/ 891057 w 1297345"/>
                        <a:gd name="connsiteY676" fmla="*/ 609131 h 1022663"/>
                        <a:gd name="connsiteX677" fmla="*/ 892868 w 1297345"/>
                        <a:gd name="connsiteY677" fmla="*/ 601282 h 1022663"/>
                        <a:gd name="connsiteX678" fmla="*/ 894679 w 1297345"/>
                        <a:gd name="connsiteY678" fmla="*/ 590416 h 1022663"/>
                        <a:gd name="connsiteX679" fmla="*/ 898905 w 1297345"/>
                        <a:gd name="connsiteY679" fmla="*/ 574116 h 1022663"/>
                        <a:gd name="connsiteX680" fmla="*/ 903735 w 1297345"/>
                        <a:gd name="connsiteY680" fmla="*/ 565664 h 1022663"/>
                        <a:gd name="connsiteX681" fmla="*/ 910375 w 1297345"/>
                        <a:gd name="connsiteY681" fmla="*/ 560231 h 1022663"/>
                        <a:gd name="connsiteX682" fmla="*/ 920035 w 1297345"/>
                        <a:gd name="connsiteY682" fmla="*/ 559627 h 1022663"/>
                        <a:gd name="connsiteX683" fmla="*/ 930297 w 1297345"/>
                        <a:gd name="connsiteY683" fmla="*/ 566872 h 1022663"/>
                        <a:gd name="connsiteX684" fmla="*/ 942371 w 1297345"/>
                        <a:gd name="connsiteY684" fmla="*/ 568683 h 1022663"/>
                        <a:gd name="connsiteX685" fmla="*/ 945994 w 1297345"/>
                        <a:gd name="connsiteY685" fmla="*/ 564457 h 1022663"/>
                        <a:gd name="connsiteX686" fmla="*/ 950823 w 1297345"/>
                        <a:gd name="connsiteY686" fmla="*/ 554798 h 1022663"/>
                        <a:gd name="connsiteX687" fmla="*/ 955049 w 1297345"/>
                        <a:gd name="connsiteY687" fmla="*/ 552383 h 1022663"/>
                        <a:gd name="connsiteX688" fmla="*/ 965312 w 1297345"/>
                        <a:gd name="connsiteY688" fmla="*/ 557816 h 1022663"/>
                        <a:gd name="connsiteX689" fmla="*/ 971349 w 1297345"/>
                        <a:gd name="connsiteY689" fmla="*/ 556005 h 1022663"/>
                        <a:gd name="connsiteX690" fmla="*/ 974367 w 1297345"/>
                        <a:gd name="connsiteY690" fmla="*/ 552987 h 1022663"/>
                        <a:gd name="connsiteX691" fmla="*/ 964708 w 1297345"/>
                        <a:gd name="connsiteY691" fmla="*/ 553590 h 1022663"/>
                        <a:gd name="connsiteX692" fmla="*/ 961690 w 1297345"/>
                        <a:gd name="connsiteY692" fmla="*/ 545139 h 1022663"/>
                        <a:gd name="connsiteX693" fmla="*/ 959879 w 1297345"/>
                        <a:gd name="connsiteY693" fmla="*/ 544535 h 1022663"/>
                        <a:gd name="connsiteX694" fmla="*/ 953238 w 1297345"/>
                        <a:gd name="connsiteY694" fmla="*/ 548761 h 1022663"/>
                        <a:gd name="connsiteX695" fmla="*/ 942975 w 1297345"/>
                        <a:gd name="connsiteY695" fmla="*/ 556005 h 1022663"/>
                        <a:gd name="connsiteX696" fmla="*/ 928486 w 1297345"/>
                        <a:gd name="connsiteY696" fmla="*/ 554798 h 1022663"/>
                        <a:gd name="connsiteX697" fmla="*/ 921846 w 1297345"/>
                        <a:gd name="connsiteY697" fmla="*/ 547553 h 1022663"/>
                        <a:gd name="connsiteX698" fmla="*/ 917620 w 1297345"/>
                        <a:gd name="connsiteY698" fmla="*/ 544535 h 1022663"/>
                        <a:gd name="connsiteX699" fmla="*/ 911583 w 1297345"/>
                        <a:gd name="connsiteY699" fmla="*/ 545742 h 1022663"/>
                        <a:gd name="connsiteX700" fmla="*/ 904338 w 1297345"/>
                        <a:gd name="connsiteY700" fmla="*/ 551175 h 1022663"/>
                        <a:gd name="connsiteX701" fmla="*/ 901320 w 1297345"/>
                        <a:gd name="connsiteY701" fmla="*/ 549968 h 1022663"/>
                        <a:gd name="connsiteX702" fmla="*/ 897698 w 1297345"/>
                        <a:gd name="connsiteY702" fmla="*/ 553590 h 1022663"/>
                        <a:gd name="connsiteX703" fmla="*/ 894076 w 1297345"/>
                        <a:gd name="connsiteY703" fmla="*/ 552987 h 1022663"/>
                        <a:gd name="connsiteX704" fmla="*/ 891057 w 1297345"/>
                        <a:gd name="connsiteY704" fmla="*/ 556005 h 1022663"/>
                        <a:gd name="connsiteX705" fmla="*/ 886831 w 1297345"/>
                        <a:gd name="connsiteY705" fmla="*/ 563853 h 1022663"/>
                        <a:gd name="connsiteX706" fmla="*/ 883813 w 1297345"/>
                        <a:gd name="connsiteY706" fmla="*/ 563249 h 1022663"/>
                        <a:gd name="connsiteX707" fmla="*/ 888039 w 1297345"/>
                        <a:gd name="connsiteY707" fmla="*/ 553590 h 1022663"/>
                        <a:gd name="connsiteX708" fmla="*/ 883209 w 1297345"/>
                        <a:gd name="connsiteY708" fmla="*/ 553590 h 1022663"/>
                        <a:gd name="connsiteX709" fmla="*/ 875965 w 1297345"/>
                        <a:gd name="connsiteY709" fmla="*/ 540309 h 1022663"/>
                        <a:gd name="connsiteX710" fmla="*/ 866306 w 1297345"/>
                        <a:gd name="connsiteY710" fmla="*/ 537894 h 1022663"/>
                        <a:gd name="connsiteX711" fmla="*/ 869324 w 1297345"/>
                        <a:gd name="connsiteY711" fmla="*/ 534876 h 1022663"/>
                        <a:gd name="connsiteX712" fmla="*/ 869324 w 1297345"/>
                        <a:gd name="connsiteY712" fmla="*/ 529443 h 1022663"/>
                        <a:gd name="connsiteX713" fmla="*/ 864494 w 1297345"/>
                        <a:gd name="connsiteY713" fmla="*/ 533065 h 1022663"/>
                        <a:gd name="connsiteX714" fmla="*/ 863891 w 1297345"/>
                        <a:gd name="connsiteY714" fmla="*/ 539705 h 1022663"/>
                        <a:gd name="connsiteX715" fmla="*/ 871135 w 1297345"/>
                        <a:gd name="connsiteY715" fmla="*/ 540913 h 1022663"/>
                        <a:gd name="connsiteX716" fmla="*/ 871739 w 1297345"/>
                        <a:gd name="connsiteY716" fmla="*/ 544535 h 1022663"/>
                        <a:gd name="connsiteX717" fmla="*/ 871135 w 1297345"/>
                        <a:gd name="connsiteY717" fmla="*/ 551779 h 1022663"/>
                        <a:gd name="connsiteX718" fmla="*/ 872342 w 1297345"/>
                        <a:gd name="connsiteY718" fmla="*/ 557212 h 1022663"/>
                        <a:gd name="connsiteX719" fmla="*/ 868720 w 1297345"/>
                        <a:gd name="connsiteY719" fmla="*/ 562646 h 1022663"/>
                        <a:gd name="connsiteX720" fmla="*/ 863891 w 1297345"/>
                        <a:gd name="connsiteY720" fmla="*/ 556005 h 1022663"/>
                        <a:gd name="connsiteX721" fmla="*/ 860269 w 1297345"/>
                        <a:gd name="connsiteY721" fmla="*/ 557816 h 1022663"/>
                        <a:gd name="connsiteX722" fmla="*/ 861476 w 1297345"/>
                        <a:gd name="connsiteY722" fmla="*/ 563249 h 1022663"/>
                        <a:gd name="connsiteX723" fmla="*/ 866909 w 1297345"/>
                        <a:gd name="connsiteY723" fmla="*/ 566872 h 1022663"/>
                        <a:gd name="connsiteX724" fmla="*/ 866306 w 1297345"/>
                        <a:gd name="connsiteY724" fmla="*/ 572305 h 1022663"/>
                        <a:gd name="connsiteX725" fmla="*/ 860269 w 1297345"/>
                        <a:gd name="connsiteY725" fmla="*/ 568683 h 1022663"/>
                        <a:gd name="connsiteX726" fmla="*/ 859665 w 1297345"/>
                        <a:gd name="connsiteY726" fmla="*/ 574116 h 1022663"/>
                        <a:gd name="connsiteX727" fmla="*/ 856646 w 1297345"/>
                        <a:gd name="connsiteY727" fmla="*/ 577738 h 1022663"/>
                        <a:gd name="connsiteX728" fmla="*/ 853024 w 1297345"/>
                        <a:gd name="connsiteY728" fmla="*/ 574720 h 1022663"/>
                        <a:gd name="connsiteX729" fmla="*/ 850609 w 1297345"/>
                        <a:gd name="connsiteY729" fmla="*/ 577134 h 1022663"/>
                        <a:gd name="connsiteX730" fmla="*/ 853024 w 1297345"/>
                        <a:gd name="connsiteY730" fmla="*/ 580153 h 1022663"/>
                        <a:gd name="connsiteX731" fmla="*/ 851213 w 1297345"/>
                        <a:gd name="connsiteY731" fmla="*/ 584983 h 1022663"/>
                        <a:gd name="connsiteX732" fmla="*/ 843969 w 1297345"/>
                        <a:gd name="connsiteY732" fmla="*/ 615168 h 1022663"/>
                        <a:gd name="connsiteX733" fmla="*/ 839743 w 1297345"/>
                        <a:gd name="connsiteY733" fmla="*/ 616375 h 1022663"/>
                        <a:gd name="connsiteX734" fmla="*/ 840347 w 1297345"/>
                        <a:gd name="connsiteY734" fmla="*/ 612149 h 1022663"/>
                        <a:gd name="connsiteX735" fmla="*/ 837932 w 1297345"/>
                        <a:gd name="connsiteY735" fmla="*/ 610338 h 1022663"/>
                        <a:gd name="connsiteX736" fmla="*/ 839743 w 1297345"/>
                        <a:gd name="connsiteY736" fmla="*/ 603094 h 1022663"/>
                        <a:gd name="connsiteX737" fmla="*/ 836724 w 1297345"/>
                        <a:gd name="connsiteY737" fmla="*/ 600075 h 1022663"/>
                        <a:gd name="connsiteX738" fmla="*/ 836121 w 1297345"/>
                        <a:gd name="connsiteY738" fmla="*/ 596453 h 1022663"/>
                        <a:gd name="connsiteX739" fmla="*/ 845176 w 1297345"/>
                        <a:gd name="connsiteY739" fmla="*/ 591020 h 1022663"/>
                        <a:gd name="connsiteX740" fmla="*/ 848798 w 1297345"/>
                        <a:gd name="connsiteY740" fmla="*/ 590416 h 1022663"/>
                        <a:gd name="connsiteX741" fmla="*/ 848195 w 1297345"/>
                        <a:gd name="connsiteY741" fmla="*/ 583775 h 1022663"/>
                        <a:gd name="connsiteX742" fmla="*/ 842761 w 1297345"/>
                        <a:gd name="connsiteY742" fmla="*/ 586794 h 1022663"/>
                        <a:gd name="connsiteX743" fmla="*/ 843365 w 1297345"/>
                        <a:gd name="connsiteY743" fmla="*/ 589812 h 1022663"/>
                        <a:gd name="connsiteX744" fmla="*/ 835517 w 1297345"/>
                        <a:gd name="connsiteY744" fmla="*/ 594038 h 1022663"/>
                        <a:gd name="connsiteX745" fmla="*/ 833706 w 1297345"/>
                        <a:gd name="connsiteY745" fmla="*/ 597057 h 1022663"/>
                        <a:gd name="connsiteX746" fmla="*/ 830084 w 1297345"/>
                        <a:gd name="connsiteY746" fmla="*/ 607923 h 1022663"/>
                        <a:gd name="connsiteX747" fmla="*/ 833706 w 1297345"/>
                        <a:gd name="connsiteY747" fmla="*/ 606716 h 1022663"/>
                        <a:gd name="connsiteX748" fmla="*/ 831291 w 1297345"/>
                        <a:gd name="connsiteY748" fmla="*/ 619393 h 1022663"/>
                        <a:gd name="connsiteX749" fmla="*/ 839139 w 1297345"/>
                        <a:gd name="connsiteY749" fmla="*/ 632071 h 1022663"/>
                        <a:gd name="connsiteX750" fmla="*/ 839743 w 1297345"/>
                        <a:gd name="connsiteY750" fmla="*/ 655615 h 1022663"/>
                        <a:gd name="connsiteX751" fmla="*/ 842158 w 1297345"/>
                        <a:gd name="connsiteY751" fmla="*/ 661652 h 1022663"/>
                        <a:gd name="connsiteX752" fmla="*/ 837328 w 1297345"/>
                        <a:gd name="connsiteY752" fmla="*/ 662859 h 1022663"/>
                        <a:gd name="connsiteX753" fmla="*/ 839743 w 1297345"/>
                        <a:gd name="connsiteY753" fmla="*/ 668896 h 1022663"/>
                        <a:gd name="connsiteX754" fmla="*/ 843969 w 1297345"/>
                        <a:gd name="connsiteY754" fmla="*/ 676744 h 1022663"/>
                        <a:gd name="connsiteX755" fmla="*/ 845176 w 1297345"/>
                        <a:gd name="connsiteY755" fmla="*/ 681574 h 1022663"/>
                        <a:gd name="connsiteX756" fmla="*/ 848798 w 1297345"/>
                        <a:gd name="connsiteY756" fmla="*/ 686404 h 1022663"/>
                        <a:gd name="connsiteX757" fmla="*/ 849402 w 1297345"/>
                        <a:gd name="connsiteY757" fmla="*/ 690026 h 1022663"/>
                        <a:gd name="connsiteX758" fmla="*/ 841554 w 1297345"/>
                        <a:gd name="connsiteY758" fmla="*/ 702704 h 1022663"/>
                        <a:gd name="connsiteX759" fmla="*/ 840950 w 1297345"/>
                        <a:gd name="connsiteY759" fmla="*/ 709344 h 1022663"/>
                        <a:gd name="connsiteX760" fmla="*/ 837932 w 1297345"/>
                        <a:gd name="connsiteY760" fmla="*/ 720211 h 1022663"/>
                        <a:gd name="connsiteX761" fmla="*/ 832498 w 1297345"/>
                        <a:gd name="connsiteY761" fmla="*/ 731681 h 1022663"/>
                        <a:gd name="connsiteX762" fmla="*/ 821632 w 1297345"/>
                        <a:gd name="connsiteY762" fmla="*/ 743151 h 1022663"/>
                        <a:gd name="connsiteX763" fmla="*/ 820424 w 1297345"/>
                        <a:gd name="connsiteY763" fmla="*/ 746170 h 1022663"/>
                        <a:gd name="connsiteX764" fmla="*/ 813784 w 1297345"/>
                        <a:gd name="connsiteY764" fmla="*/ 753414 h 1022663"/>
                        <a:gd name="connsiteX765" fmla="*/ 808954 w 1297345"/>
                        <a:gd name="connsiteY765" fmla="*/ 762469 h 1022663"/>
                        <a:gd name="connsiteX766" fmla="*/ 808954 w 1297345"/>
                        <a:gd name="connsiteY766" fmla="*/ 766092 h 1022663"/>
                        <a:gd name="connsiteX767" fmla="*/ 802917 w 1297345"/>
                        <a:gd name="connsiteY767" fmla="*/ 775147 h 1022663"/>
                        <a:gd name="connsiteX768" fmla="*/ 804728 w 1297345"/>
                        <a:gd name="connsiteY768" fmla="*/ 778769 h 1022663"/>
                        <a:gd name="connsiteX769" fmla="*/ 808954 w 1297345"/>
                        <a:gd name="connsiteY769" fmla="*/ 780580 h 1022663"/>
                        <a:gd name="connsiteX770" fmla="*/ 810162 w 1297345"/>
                        <a:gd name="connsiteY770" fmla="*/ 784806 h 1022663"/>
                        <a:gd name="connsiteX771" fmla="*/ 798088 w 1297345"/>
                        <a:gd name="connsiteY771" fmla="*/ 790843 h 1022663"/>
                        <a:gd name="connsiteX772" fmla="*/ 796277 w 1297345"/>
                        <a:gd name="connsiteY772" fmla="*/ 793862 h 1022663"/>
                        <a:gd name="connsiteX773" fmla="*/ 788429 w 1297345"/>
                        <a:gd name="connsiteY773" fmla="*/ 796880 h 1022663"/>
                        <a:gd name="connsiteX774" fmla="*/ 790843 w 1297345"/>
                        <a:gd name="connsiteY774" fmla="*/ 789032 h 1022663"/>
                        <a:gd name="connsiteX775" fmla="*/ 783599 w 1297345"/>
                        <a:gd name="connsiteY775" fmla="*/ 794465 h 1022663"/>
                        <a:gd name="connsiteX776" fmla="*/ 784203 w 1297345"/>
                        <a:gd name="connsiteY776" fmla="*/ 797484 h 1022663"/>
                        <a:gd name="connsiteX777" fmla="*/ 776355 w 1297345"/>
                        <a:gd name="connsiteY777" fmla="*/ 802917 h 1022663"/>
                        <a:gd name="connsiteX778" fmla="*/ 769110 w 1297345"/>
                        <a:gd name="connsiteY778" fmla="*/ 804728 h 1022663"/>
                        <a:gd name="connsiteX779" fmla="*/ 744359 w 1297345"/>
                        <a:gd name="connsiteY779" fmla="*/ 816199 h 1022663"/>
                        <a:gd name="connsiteX780" fmla="*/ 742548 w 1297345"/>
                        <a:gd name="connsiteY780" fmla="*/ 820425 h 1022663"/>
                        <a:gd name="connsiteX781" fmla="*/ 737718 w 1297345"/>
                        <a:gd name="connsiteY781" fmla="*/ 824650 h 1022663"/>
                        <a:gd name="connsiteX782" fmla="*/ 728663 w 1297345"/>
                        <a:gd name="connsiteY782" fmla="*/ 824650 h 1022663"/>
                        <a:gd name="connsiteX783" fmla="*/ 720211 w 1297345"/>
                        <a:gd name="connsiteY783" fmla="*/ 830084 h 1022663"/>
                        <a:gd name="connsiteX784" fmla="*/ 717192 w 1297345"/>
                        <a:gd name="connsiteY784" fmla="*/ 829480 h 1022663"/>
                        <a:gd name="connsiteX785" fmla="*/ 711759 w 1297345"/>
                        <a:gd name="connsiteY785" fmla="*/ 831291 h 1022663"/>
                        <a:gd name="connsiteX786" fmla="*/ 711155 w 1297345"/>
                        <a:gd name="connsiteY786" fmla="*/ 834913 h 1022663"/>
                        <a:gd name="connsiteX787" fmla="*/ 703307 w 1297345"/>
                        <a:gd name="connsiteY787" fmla="*/ 836724 h 1022663"/>
                        <a:gd name="connsiteX788" fmla="*/ 689422 w 1297345"/>
                        <a:gd name="connsiteY788" fmla="*/ 841554 h 1022663"/>
                        <a:gd name="connsiteX789" fmla="*/ 685196 w 1297345"/>
                        <a:gd name="connsiteY789" fmla="*/ 841554 h 1022663"/>
                        <a:gd name="connsiteX790" fmla="*/ 684593 w 1297345"/>
                        <a:gd name="connsiteY790" fmla="*/ 847591 h 1022663"/>
                        <a:gd name="connsiteX791" fmla="*/ 681574 w 1297345"/>
                        <a:gd name="connsiteY791" fmla="*/ 847591 h 1022663"/>
                        <a:gd name="connsiteX792" fmla="*/ 678556 w 1297345"/>
                        <a:gd name="connsiteY792" fmla="*/ 853628 h 1022663"/>
                        <a:gd name="connsiteX793" fmla="*/ 672519 w 1297345"/>
                        <a:gd name="connsiteY793" fmla="*/ 855439 h 1022663"/>
                        <a:gd name="connsiteX794" fmla="*/ 670104 w 1297345"/>
                        <a:gd name="connsiteY794" fmla="*/ 858457 h 1022663"/>
                        <a:gd name="connsiteX795" fmla="*/ 661652 w 1297345"/>
                        <a:gd name="connsiteY795" fmla="*/ 859061 h 1022663"/>
                        <a:gd name="connsiteX796" fmla="*/ 656823 w 1297345"/>
                        <a:gd name="connsiteY796" fmla="*/ 861476 h 1022663"/>
                        <a:gd name="connsiteX797" fmla="*/ 646560 w 1297345"/>
                        <a:gd name="connsiteY797" fmla="*/ 863287 h 1022663"/>
                        <a:gd name="connsiteX798" fmla="*/ 628449 w 1297345"/>
                        <a:gd name="connsiteY798" fmla="*/ 872342 h 1022663"/>
                        <a:gd name="connsiteX799" fmla="*/ 623619 w 1297345"/>
                        <a:gd name="connsiteY799" fmla="*/ 872946 h 1022663"/>
                        <a:gd name="connsiteX800" fmla="*/ 621808 w 1297345"/>
                        <a:gd name="connsiteY800" fmla="*/ 875964 h 1022663"/>
                        <a:gd name="connsiteX801" fmla="*/ 613356 w 1297345"/>
                        <a:gd name="connsiteY801" fmla="*/ 877776 h 1022663"/>
                        <a:gd name="connsiteX802" fmla="*/ 610942 w 1297345"/>
                        <a:gd name="connsiteY802" fmla="*/ 882605 h 1022663"/>
                        <a:gd name="connsiteX803" fmla="*/ 603094 w 1297345"/>
                        <a:gd name="connsiteY803" fmla="*/ 882001 h 1022663"/>
                        <a:gd name="connsiteX804" fmla="*/ 597660 w 1297345"/>
                        <a:gd name="connsiteY804" fmla="*/ 883209 h 1022663"/>
                        <a:gd name="connsiteX805" fmla="*/ 596453 w 1297345"/>
                        <a:gd name="connsiteY805" fmla="*/ 886831 h 1022663"/>
                        <a:gd name="connsiteX806" fmla="*/ 590416 w 1297345"/>
                        <a:gd name="connsiteY806" fmla="*/ 888642 h 1022663"/>
                        <a:gd name="connsiteX807" fmla="*/ 587397 w 1297345"/>
                        <a:gd name="connsiteY807" fmla="*/ 886831 h 1022663"/>
                        <a:gd name="connsiteX808" fmla="*/ 579549 w 1297345"/>
                        <a:gd name="connsiteY808" fmla="*/ 886227 h 1022663"/>
                        <a:gd name="connsiteX809" fmla="*/ 578342 w 1297345"/>
                        <a:gd name="connsiteY809" fmla="*/ 885020 h 1022663"/>
                        <a:gd name="connsiteX810" fmla="*/ 572305 w 1297345"/>
                        <a:gd name="connsiteY810" fmla="*/ 888642 h 1022663"/>
                        <a:gd name="connsiteX811" fmla="*/ 569287 w 1297345"/>
                        <a:gd name="connsiteY811" fmla="*/ 888038 h 1022663"/>
                        <a:gd name="connsiteX812" fmla="*/ 565664 w 1297345"/>
                        <a:gd name="connsiteY812" fmla="*/ 888642 h 1022663"/>
                        <a:gd name="connsiteX813" fmla="*/ 560231 w 1297345"/>
                        <a:gd name="connsiteY813" fmla="*/ 889850 h 1022663"/>
                        <a:gd name="connsiteX814" fmla="*/ 557816 w 1297345"/>
                        <a:gd name="connsiteY814" fmla="*/ 893472 h 1022663"/>
                        <a:gd name="connsiteX815" fmla="*/ 557213 w 1297345"/>
                        <a:gd name="connsiteY815" fmla="*/ 893472 h 1022663"/>
                        <a:gd name="connsiteX816" fmla="*/ 554194 w 1297345"/>
                        <a:gd name="connsiteY816" fmla="*/ 893472 h 1022663"/>
                        <a:gd name="connsiteX817" fmla="*/ 554194 w 1297345"/>
                        <a:gd name="connsiteY817" fmla="*/ 889246 h 1022663"/>
                        <a:gd name="connsiteX818" fmla="*/ 549968 w 1297345"/>
                        <a:gd name="connsiteY818" fmla="*/ 883813 h 1022663"/>
                        <a:gd name="connsiteX819" fmla="*/ 551779 w 1297345"/>
                        <a:gd name="connsiteY819" fmla="*/ 881398 h 1022663"/>
                        <a:gd name="connsiteX820" fmla="*/ 551779 w 1297345"/>
                        <a:gd name="connsiteY820" fmla="*/ 877172 h 1022663"/>
                        <a:gd name="connsiteX821" fmla="*/ 558420 w 1297345"/>
                        <a:gd name="connsiteY821" fmla="*/ 874757 h 1022663"/>
                        <a:gd name="connsiteX822" fmla="*/ 559024 w 1297345"/>
                        <a:gd name="connsiteY822" fmla="*/ 869928 h 1022663"/>
                        <a:gd name="connsiteX823" fmla="*/ 557213 w 1297345"/>
                        <a:gd name="connsiteY823" fmla="*/ 866305 h 1022663"/>
                        <a:gd name="connsiteX824" fmla="*/ 549364 w 1297345"/>
                        <a:gd name="connsiteY824" fmla="*/ 866305 h 1022663"/>
                        <a:gd name="connsiteX825" fmla="*/ 546950 w 1297345"/>
                        <a:gd name="connsiteY825" fmla="*/ 865098 h 1022663"/>
                        <a:gd name="connsiteX826" fmla="*/ 546950 w 1297345"/>
                        <a:gd name="connsiteY826" fmla="*/ 860872 h 1022663"/>
                        <a:gd name="connsiteX827" fmla="*/ 556005 w 1297345"/>
                        <a:gd name="connsiteY827" fmla="*/ 857250 h 1022663"/>
                        <a:gd name="connsiteX828" fmla="*/ 559627 w 1297345"/>
                        <a:gd name="connsiteY828" fmla="*/ 854232 h 1022663"/>
                        <a:gd name="connsiteX829" fmla="*/ 559627 w 1297345"/>
                        <a:gd name="connsiteY829" fmla="*/ 850610 h 1022663"/>
                        <a:gd name="connsiteX830" fmla="*/ 557213 w 1297345"/>
                        <a:gd name="connsiteY830" fmla="*/ 843365 h 1022663"/>
                        <a:gd name="connsiteX831" fmla="*/ 555401 w 1297345"/>
                        <a:gd name="connsiteY831" fmla="*/ 839139 h 1022663"/>
                        <a:gd name="connsiteX832" fmla="*/ 551779 w 1297345"/>
                        <a:gd name="connsiteY832" fmla="*/ 837932 h 1022663"/>
                        <a:gd name="connsiteX833" fmla="*/ 549364 w 1297345"/>
                        <a:gd name="connsiteY833" fmla="*/ 837328 h 1022663"/>
                        <a:gd name="connsiteX834" fmla="*/ 548157 w 1297345"/>
                        <a:gd name="connsiteY834" fmla="*/ 835517 h 1022663"/>
                        <a:gd name="connsiteX835" fmla="*/ 543931 w 1297345"/>
                        <a:gd name="connsiteY835" fmla="*/ 837932 h 1022663"/>
                        <a:gd name="connsiteX836" fmla="*/ 540309 w 1297345"/>
                        <a:gd name="connsiteY836" fmla="*/ 837328 h 1022663"/>
                        <a:gd name="connsiteX837" fmla="*/ 537291 w 1297345"/>
                        <a:gd name="connsiteY837" fmla="*/ 837932 h 1022663"/>
                        <a:gd name="connsiteX838" fmla="*/ 534272 w 1297345"/>
                        <a:gd name="connsiteY838" fmla="*/ 836724 h 1022663"/>
                        <a:gd name="connsiteX839" fmla="*/ 533065 w 1297345"/>
                        <a:gd name="connsiteY839" fmla="*/ 837932 h 1022663"/>
                        <a:gd name="connsiteX840" fmla="*/ 532461 w 1297345"/>
                        <a:gd name="connsiteY840" fmla="*/ 837328 h 1022663"/>
                        <a:gd name="connsiteX841" fmla="*/ 529442 w 1297345"/>
                        <a:gd name="connsiteY841" fmla="*/ 834913 h 1022663"/>
                        <a:gd name="connsiteX842" fmla="*/ 527028 w 1297345"/>
                        <a:gd name="connsiteY842" fmla="*/ 831291 h 1022663"/>
                        <a:gd name="connsiteX843" fmla="*/ 525217 w 1297345"/>
                        <a:gd name="connsiteY843" fmla="*/ 831895 h 1022663"/>
                        <a:gd name="connsiteX844" fmla="*/ 526424 w 1297345"/>
                        <a:gd name="connsiteY844" fmla="*/ 834310 h 1022663"/>
                        <a:gd name="connsiteX845" fmla="*/ 524613 w 1297345"/>
                        <a:gd name="connsiteY845" fmla="*/ 837932 h 1022663"/>
                        <a:gd name="connsiteX846" fmla="*/ 522198 w 1297345"/>
                        <a:gd name="connsiteY846" fmla="*/ 843365 h 1022663"/>
                        <a:gd name="connsiteX847" fmla="*/ 521594 w 1297345"/>
                        <a:gd name="connsiteY847" fmla="*/ 848798 h 1022663"/>
                        <a:gd name="connsiteX848" fmla="*/ 516765 w 1297345"/>
                        <a:gd name="connsiteY848" fmla="*/ 854835 h 1022663"/>
                        <a:gd name="connsiteX849" fmla="*/ 513746 w 1297345"/>
                        <a:gd name="connsiteY849" fmla="*/ 863891 h 1022663"/>
                        <a:gd name="connsiteX850" fmla="*/ 513143 w 1297345"/>
                        <a:gd name="connsiteY850" fmla="*/ 869324 h 1022663"/>
                        <a:gd name="connsiteX851" fmla="*/ 514350 w 1297345"/>
                        <a:gd name="connsiteY851" fmla="*/ 872946 h 1022663"/>
                        <a:gd name="connsiteX852" fmla="*/ 514954 w 1297345"/>
                        <a:gd name="connsiteY852" fmla="*/ 876568 h 1022663"/>
                        <a:gd name="connsiteX853" fmla="*/ 513143 w 1297345"/>
                        <a:gd name="connsiteY853" fmla="*/ 879587 h 1022663"/>
                        <a:gd name="connsiteX854" fmla="*/ 513143 w 1297345"/>
                        <a:gd name="connsiteY854" fmla="*/ 880190 h 1022663"/>
                        <a:gd name="connsiteX855" fmla="*/ 512539 w 1297345"/>
                        <a:gd name="connsiteY855" fmla="*/ 882001 h 1022663"/>
                        <a:gd name="connsiteX856" fmla="*/ 507106 w 1297345"/>
                        <a:gd name="connsiteY856" fmla="*/ 881398 h 1022663"/>
                        <a:gd name="connsiteX857" fmla="*/ 494428 w 1297345"/>
                        <a:gd name="connsiteY857" fmla="*/ 877172 h 1022663"/>
                        <a:gd name="connsiteX858" fmla="*/ 487184 w 1297345"/>
                        <a:gd name="connsiteY858" fmla="*/ 872342 h 1022663"/>
                        <a:gd name="connsiteX859" fmla="*/ 476921 w 1297345"/>
                        <a:gd name="connsiteY859" fmla="*/ 868117 h 1022663"/>
                        <a:gd name="connsiteX860" fmla="*/ 472091 w 1297345"/>
                        <a:gd name="connsiteY860" fmla="*/ 864494 h 1022663"/>
                        <a:gd name="connsiteX861" fmla="*/ 469073 w 1297345"/>
                        <a:gd name="connsiteY861" fmla="*/ 864494 h 1022663"/>
                        <a:gd name="connsiteX862" fmla="*/ 461828 w 1297345"/>
                        <a:gd name="connsiteY862" fmla="*/ 859665 h 1022663"/>
                        <a:gd name="connsiteX863" fmla="*/ 455188 w 1297345"/>
                        <a:gd name="connsiteY863" fmla="*/ 852421 h 1022663"/>
                        <a:gd name="connsiteX864" fmla="*/ 449151 w 1297345"/>
                        <a:gd name="connsiteY864" fmla="*/ 851213 h 1022663"/>
                        <a:gd name="connsiteX865" fmla="*/ 427418 w 1297345"/>
                        <a:gd name="connsiteY865" fmla="*/ 835517 h 1022663"/>
                        <a:gd name="connsiteX866" fmla="*/ 403270 w 1297345"/>
                        <a:gd name="connsiteY866" fmla="*/ 813784 h 1022663"/>
                        <a:gd name="connsiteX867" fmla="*/ 401459 w 1297345"/>
                        <a:gd name="connsiteY867" fmla="*/ 811369 h 1022663"/>
                        <a:gd name="connsiteX868" fmla="*/ 394214 w 1297345"/>
                        <a:gd name="connsiteY868" fmla="*/ 805936 h 1022663"/>
                        <a:gd name="connsiteX869" fmla="*/ 386366 w 1297345"/>
                        <a:gd name="connsiteY869" fmla="*/ 797484 h 1022663"/>
                        <a:gd name="connsiteX870" fmla="*/ 379726 w 1297345"/>
                        <a:gd name="connsiteY870" fmla="*/ 789636 h 1022663"/>
                        <a:gd name="connsiteX871" fmla="*/ 375500 w 1297345"/>
                        <a:gd name="connsiteY871" fmla="*/ 785410 h 1022663"/>
                        <a:gd name="connsiteX872" fmla="*/ 357992 w 1297345"/>
                        <a:gd name="connsiteY872" fmla="*/ 764884 h 1022663"/>
                        <a:gd name="connsiteX873" fmla="*/ 349541 w 1297345"/>
                        <a:gd name="connsiteY873" fmla="*/ 754018 h 1022663"/>
                        <a:gd name="connsiteX874" fmla="*/ 326600 w 1297345"/>
                        <a:gd name="connsiteY874" fmla="*/ 725644 h 1022663"/>
                        <a:gd name="connsiteX875" fmla="*/ 314526 w 1297345"/>
                        <a:gd name="connsiteY875" fmla="*/ 712363 h 1022663"/>
                        <a:gd name="connsiteX876" fmla="*/ 318148 w 1297345"/>
                        <a:gd name="connsiteY876" fmla="*/ 709344 h 1022663"/>
                        <a:gd name="connsiteX877" fmla="*/ 317545 w 1297345"/>
                        <a:gd name="connsiteY877" fmla="*/ 706326 h 1022663"/>
                        <a:gd name="connsiteX878" fmla="*/ 321771 w 1297345"/>
                        <a:gd name="connsiteY878" fmla="*/ 704515 h 1022663"/>
                        <a:gd name="connsiteX879" fmla="*/ 325393 w 1297345"/>
                        <a:gd name="connsiteY879" fmla="*/ 700892 h 1022663"/>
                        <a:gd name="connsiteX880" fmla="*/ 325393 w 1297345"/>
                        <a:gd name="connsiteY880" fmla="*/ 697270 h 1022663"/>
                        <a:gd name="connsiteX881" fmla="*/ 322374 w 1297345"/>
                        <a:gd name="connsiteY881" fmla="*/ 694252 h 1022663"/>
                        <a:gd name="connsiteX882" fmla="*/ 321167 w 1297345"/>
                        <a:gd name="connsiteY882" fmla="*/ 688215 h 1022663"/>
                        <a:gd name="connsiteX883" fmla="*/ 316941 w 1297345"/>
                        <a:gd name="connsiteY883" fmla="*/ 689422 h 1022663"/>
                        <a:gd name="connsiteX884" fmla="*/ 311508 w 1297345"/>
                        <a:gd name="connsiteY884" fmla="*/ 686404 h 1022663"/>
                        <a:gd name="connsiteX885" fmla="*/ 310300 w 1297345"/>
                        <a:gd name="connsiteY885" fmla="*/ 690026 h 1022663"/>
                        <a:gd name="connsiteX886" fmla="*/ 314526 w 1297345"/>
                        <a:gd name="connsiteY886" fmla="*/ 694252 h 1022663"/>
                        <a:gd name="connsiteX887" fmla="*/ 312715 w 1297345"/>
                        <a:gd name="connsiteY887" fmla="*/ 698478 h 1022663"/>
                        <a:gd name="connsiteX888" fmla="*/ 316941 w 1297345"/>
                        <a:gd name="connsiteY888" fmla="*/ 703307 h 1022663"/>
                        <a:gd name="connsiteX889" fmla="*/ 315130 w 1297345"/>
                        <a:gd name="connsiteY889" fmla="*/ 709948 h 1022663"/>
                        <a:gd name="connsiteX890" fmla="*/ 313319 w 1297345"/>
                        <a:gd name="connsiteY890" fmla="*/ 709948 h 1022663"/>
                        <a:gd name="connsiteX891" fmla="*/ 306678 w 1297345"/>
                        <a:gd name="connsiteY891" fmla="*/ 703911 h 1022663"/>
                        <a:gd name="connsiteX892" fmla="*/ 291586 w 1297345"/>
                        <a:gd name="connsiteY892" fmla="*/ 688215 h 1022663"/>
                        <a:gd name="connsiteX893" fmla="*/ 287964 w 1297345"/>
                        <a:gd name="connsiteY893" fmla="*/ 688215 h 1022663"/>
                        <a:gd name="connsiteX894" fmla="*/ 277097 w 1297345"/>
                        <a:gd name="connsiteY894" fmla="*/ 678556 h 1022663"/>
                        <a:gd name="connsiteX895" fmla="*/ 265023 w 1297345"/>
                        <a:gd name="connsiteY895" fmla="*/ 665274 h 1022663"/>
                        <a:gd name="connsiteX896" fmla="*/ 257175 w 1297345"/>
                        <a:gd name="connsiteY896" fmla="*/ 659841 h 1022663"/>
                        <a:gd name="connsiteX897" fmla="*/ 250534 w 1297345"/>
                        <a:gd name="connsiteY897" fmla="*/ 652597 h 1022663"/>
                        <a:gd name="connsiteX898" fmla="*/ 245101 w 1297345"/>
                        <a:gd name="connsiteY898" fmla="*/ 646560 h 1022663"/>
                        <a:gd name="connsiteX899" fmla="*/ 240271 w 1297345"/>
                        <a:gd name="connsiteY899" fmla="*/ 643541 h 1022663"/>
                        <a:gd name="connsiteX900" fmla="*/ 220953 w 1297345"/>
                        <a:gd name="connsiteY900" fmla="*/ 626034 h 1022663"/>
                        <a:gd name="connsiteX901" fmla="*/ 211294 w 1297345"/>
                        <a:gd name="connsiteY901" fmla="*/ 615771 h 1022663"/>
                        <a:gd name="connsiteX902" fmla="*/ 193787 w 1297345"/>
                        <a:gd name="connsiteY902" fmla="*/ 595245 h 1022663"/>
                        <a:gd name="connsiteX903" fmla="*/ 185939 w 1297345"/>
                        <a:gd name="connsiteY903" fmla="*/ 586190 h 1022663"/>
                        <a:gd name="connsiteX904" fmla="*/ 179902 w 1297345"/>
                        <a:gd name="connsiteY904" fmla="*/ 579549 h 1022663"/>
                        <a:gd name="connsiteX905" fmla="*/ 170846 w 1297345"/>
                        <a:gd name="connsiteY905" fmla="*/ 568683 h 1022663"/>
                        <a:gd name="connsiteX906" fmla="*/ 163602 w 1297345"/>
                        <a:gd name="connsiteY906" fmla="*/ 560231 h 1022663"/>
                        <a:gd name="connsiteX907" fmla="*/ 158169 w 1297345"/>
                        <a:gd name="connsiteY907" fmla="*/ 552383 h 1022663"/>
                        <a:gd name="connsiteX908" fmla="*/ 158772 w 1297345"/>
                        <a:gd name="connsiteY908" fmla="*/ 549364 h 1022663"/>
                        <a:gd name="connsiteX909" fmla="*/ 154546 w 1297345"/>
                        <a:gd name="connsiteY909" fmla="*/ 537894 h 1022663"/>
                        <a:gd name="connsiteX910" fmla="*/ 155754 w 1297345"/>
                        <a:gd name="connsiteY910" fmla="*/ 533668 h 1022663"/>
                        <a:gd name="connsiteX911" fmla="*/ 158772 w 1297345"/>
                        <a:gd name="connsiteY911" fmla="*/ 533065 h 1022663"/>
                        <a:gd name="connsiteX912" fmla="*/ 158772 w 1297345"/>
                        <a:gd name="connsiteY912" fmla="*/ 525820 h 1022663"/>
                        <a:gd name="connsiteX913" fmla="*/ 164809 w 1297345"/>
                        <a:gd name="connsiteY913" fmla="*/ 515558 h 1022663"/>
                        <a:gd name="connsiteX914" fmla="*/ 169639 w 1297345"/>
                        <a:gd name="connsiteY914" fmla="*/ 509521 h 1022663"/>
                        <a:gd name="connsiteX915" fmla="*/ 184128 w 1297345"/>
                        <a:gd name="connsiteY915" fmla="*/ 501069 h 1022663"/>
                        <a:gd name="connsiteX916" fmla="*/ 182920 w 1297345"/>
                        <a:gd name="connsiteY916" fmla="*/ 506502 h 1022663"/>
                        <a:gd name="connsiteX917" fmla="*/ 176883 w 1297345"/>
                        <a:gd name="connsiteY917" fmla="*/ 511332 h 1022663"/>
                        <a:gd name="connsiteX918" fmla="*/ 182317 w 1297345"/>
                        <a:gd name="connsiteY918" fmla="*/ 519783 h 1022663"/>
                        <a:gd name="connsiteX919" fmla="*/ 184731 w 1297345"/>
                        <a:gd name="connsiteY919" fmla="*/ 520387 h 1022663"/>
                        <a:gd name="connsiteX920" fmla="*/ 190165 w 1297345"/>
                        <a:gd name="connsiteY920" fmla="*/ 516161 h 1022663"/>
                        <a:gd name="connsiteX921" fmla="*/ 193183 w 1297345"/>
                        <a:gd name="connsiteY921" fmla="*/ 518576 h 1022663"/>
                        <a:gd name="connsiteX922" fmla="*/ 198616 w 1297345"/>
                        <a:gd name="connsiteY922" fmla="*/ 517972 h 1022663"/>
                        <a:gd name="connsiteX923" fmla="*/ 202842 w 1297345"/>
                        <a:gd name="connsiteY923" fmla="*/ 513746 h 1022663"/>
                        <a:gd name="connsiteX924" fmla="*/ 207068 w 1297345"/>
                        <a:gd name="connsiteY924" fmla="*/ 513746 h 1022663"/>
                        <a:gd name="connsiteX925" fmla="*/ 208879 w 1297345"/>
                        <a:gd name="connsiteY925" fmla="*/ 520387 h 1022663"/>
                        <a:gd name="connsiteX926" fmla="*/ 204653 w 1297345"/>
                        <a:gd name="connsiteY926" fmla="*/ 524009 h 1022663"/>
                        <a:gd name="connsiteX927" fmla="*/ 202239 w 1297345"/>
                        <a:gd name="connsiteY927" fmla="*/ 530650 h 1022663"/>
                        <a:gd name="connsiteX928" fmla="*/ 201031 w 1297345"/>
                        <a:gd name="connsiteY928" fmla="*/ 539705 h 1022663"/>
                        <a:gd name="connsiteX929" fmla="*/ 202842 w 1297345"/>
                        <a:gd name="connsiteY929" fmla="*/ 542120 h 1022663"/>
                        <a:gd name="connsiteX930" fmla="*/ 210087 w 1297345"/>
                        <a:gd name="connsiteY930" fmla="*/ 548761 h 1022663"/>
                        <a:gd name="connsiteX931" fmla="*/ 216727 w 1297345"/>
                        <a:gd name="connsiteY931" fmla="*/ 549968 h 1022663"/>
                        <a:gd name="connsiteX932" fmla="*/ 220953 w 1297345"/>
                        <a:gd name="connsiteY932" fmla="*/ 547553 h 1022663"/>
                        <a:gd name="connsiteX933" fmla="*/ 227594 w 1297345"/>
                        <a:gd name="connsiteY933" fmla="*/ 546346 h 1022663"/>
                        <a:gd name="connsiteX934" fmla="*/ 236649 w 1297345"/>
                        <a:gd name="connsiteY934" fmla="*/ 539705 h 1022663"/>
                        <a:gd name="connsiteX935" fmla="*/ 237857 w 1297345"/>
                        <a:gd name="connsiteY935" fmla="*/ 534272 h 1022663"/>
                        <a:gd name="connsiteX936" fmla="*/ 243290 w 1297345"/>
                        <a:gd name="connsiteY936" fmla="*/ 536083 h 1022663"/>
                        <a:gd name="connsiteX937" fmla="*/ 254760 w 1297345"/>
                        <a:gd name="connsiteY937" fmla="*/ 537291 h 1022663"/>
                        <a:gd name="connsiteX938" fmla="*/ 261401 w 1297345"/>
                        <a:gd name="connsiteY938" fmla="*/ 533065 h 1022663"/>
                        <a:gd name="connsiteX939" fmla="*/ 263816 w 1297345"/>
                        <a:gd name="connsiteY939" fmla="*/ 534272 h 1022663"/>
                        <a:gd name="connsiteX940" fmla="*/ 268645 w 1297345"/>
                        <a:gd name="connsiteY940" fmla="*/ 532461 h 1022663"/>
                        <a:gd name="connsiteX941" fmla="*/ 268645 w 1297345"/>
                        <a:gd name="connsiteY941" fmla="*/ 528235 h 1022663"/>
                        <a:gd name="connsiteX942" fmla="*/ 275286 w 1297345"/>
                        <a:gd name="connsiteY942" fmla="*/ 523406 h 1022663"/>
                        <a:gd name="connsiteX943" fmla="*/ 274079 w 1297345"/>
                        <a:gd name="connsiteY943" fmla="*/ 519783 h 1022663"/>
                        <a:gd name="connsiteX944" fmla="*/ 275286 w 1297345"/>
                        <a:gd name="connsiteY944" fmla="*/ 512539 h 1022663"/>
                        <a:gd name="connsiteX945" fmla="*/ 281323 w 1297345"/>
                        <a:gd name="connsiteY945" fmla="*/ 517369 h 1022663"/>
                        <a:gd name="connsiteX946" fmla="*/ 283134 w 1297345"/>
                        <a:gd name="connsiteY946" fmla="*/ 525820 h 1022663"/>
                        <a:gd name="connsiteX947" fmla="*/ 286152 w 1297345"/>
                        <a:gd name="connsiteY947" fmla="*/ 525820 h 1022663"/>
                        <a:gd name="connsiteX948" fmla="*/ 291586 w 1297345"/>
                        <a:gd name="connsiteY948" fmla="*/ 530046 h 1022663"/>
                        <a:gd name="connsiteX949" fmla="*/ 295208 w 1297345"/>
                        <a:gd name="connsiteY949" fmla="*/ 530046 h 1022663"/>
                        <a:gd name="connsiteX950" fmla="*/ 295208 w 1297345"/>
                        <a:gd name="connsiteY950" fmla="*/ 525820 h 1022663"/>
                        <a:gd name="connsiteX951" fmla="*/ 300641 w 1297345"/>
                        <a:gd name="connsiteY951" fmla="*/ 528235 h 1022663"/>
                        <a:gd name="connsiteX952" fmla="*/ 302452 w 1297345"/>
                        <a:gd name="connsiteY952" fmla="*/ 527632 h 1022663"/>
                        <a:gd name="connsiteX953" fmla="*/ 304867 w 1297345"/>
                        <a:gd name="connsiteY953" fmla="*/ 519783 h 1022663"/>
                        <a:gd name="connsiteX954" fmla="*/ 312111 w 1297345"/>
                        <a:gd name="connsiteY954" fmla="*/ 519783 h 1022663"/>
                        <a:gd name="connsiteX955" fmla="*/ 310300 w 1297345"/>
                        <a:gd name="connsiteY955" fmla="*/ 513746 h 1022663"/>
                        <a:gd name="connsiteX956" fmla="*/ 312715 w 1297345"/>
                        <a:gd name="connsiteY956" fmla="*/ 510728 h 1022663"/>
                        <a:gd name="connsiteX957" fmla="*/ 310300 w 1297345"/>
                        <a:gd name="connsiteY957" fmla="*/ 507106 h 1022663"/>
                        <a:gd name="connsiteX958" fmla="*/ 316337 w 1297345"/>
                        <a:gd name="connsiteY958" fmla="*/ 504691 h 1022663"/>
                        <a:gd name="connsiteX959" fmla="*/ 320563 w 1297345"/>
                        <a:gd name="connsiteY959" fmla="*/ 505898 h 1022663"/>
                        <a:gd name="connsiteX960" fmla="*/ 321771 w 1297345"/>
                        <a:gd name="connsiteY960" fmla="*/ 511935 h 1022663"/>
                        <a:gd name="connsiteX961" fmla="*/ 324789 w 1297345"/>
                        <a:gd name="connsiteY961" fmla="*/ 511332 h 1022663"/>
                        <a:gd name="connsiteX962" fmla="*/ 331430 w 1297345"/>
                        <a:gd name="connsiteY962" fmla="*/ 517972 h 1022663"/>
                        <a:gd name="connsiteX963" fmla="*/ 333845 w 1297345"/>
                        <a:gd name="connsiteY963" fmla="*/ 517369 h 1022663"/>
                        <a:gd name="connsiteX964" fmla="*/ 337467 w 1297345"/>
                        <a:gd name="connsiteY964" fmla="*/ 512539 h 1022663"/>
                        <a:gd name="connsiteX965" fmla="*/ 338674 w 1297345"/>
                        <a:gd name="connsiteY965" fmla="*/ 507106 h 1022663"/>
                        <a:gd name="connsiteX966" fmla="*/ 341089 w 1297345"/>
                        <a:gd name="connsiteY966" fmla="*/ 505898 h 1022663"/>
                        <a:gd name="connsiteX967" fmla="*/ 348333 w 1297345"/>
                        <a:gd name="connsiteY967" fmla="*/ 507709 h 1022663"/>
                        <a:gd name="connsiteX968" fmla="*/ 351955 w 1297345"/>
                        <a:gd name="connsiteY968" fmla="*/ 504087 h 1022663"/>
                        <a:gd name="connsiteX969" fmla="*/ 355578 w 1297345"/>
                        <a:gd name="connsiteY969" fmla="*/ 503484 h 1022663"/>
                        <a:gd name="connsiteX970" fmla="*/ 356181 w 1297345"/>
                        <a:gd name="connsiteY970" fmla="*/ 498654 h 1022663"/>
                        <a:gd name="connsiteX971" fmla="*/ 360407 w 1297345"/>
                        <a:gd name="connsiteY971" fmla="*/ 493221 h 1022663"/>
                        <a:gd name="connsiteX972" fmla="*/ 362218 w 1297345"/>
                        <a:gd name="connsiteY972" fmla="*/ 493824 h 1022663"/>
                        <a:gd name="connsiteX973" fmla="*/ 362822 w 1297345"/>
                        <a:gd name="connsiteY973" fmla="*/ 490202 h 1022663"/>
                        <a:gd name="connsiteX974" fmla="*/ 370670 w 1297345"/>
                        <a:gd name="connsiteY974" fmla="*/ 486580 h 1022663"/>
                        <a:gd name="connsiteX975" fmla="*/ 383348 w 1297345"/>
                        <a:gd name="connsiteY975" fmla="*/ 484165 h 1022663"/>
                        <a:gd name="connsiteX976" fmla="*/ 387574 w 1297345"/>
                        <a:gd name="connsiteY976" fmla="*/ 485373 h 1022663"/>
                        <a:gd name="connsiteX977" fmla="*/ 402062 w 1297345"/>
                        <a:gd name="connsiteY977" fmla="*/ 485373 h 1022663"/>
                        <a:gd name="connsiteX978" fmla="*/ 407496 w 1297345"/>
                        <a:gd name="connsiteY978" fmla="*/ 484769 h 1022663"/>
                        <a:gd name="connsiteX979" fmla="*/ 413533 w 1297345"/>
                        <a:gd name="connsiteY979" fmla="*/ 476921 h 1022663"/>
                        <a:gd name="connsiteX980" fmla="*/ 414740 w 1297345"/>
                        <a:gd name="connsiteY980" fmla="*/ 470280 h 1022663"/>
                        <a:gd name="connsiteX981" fmla="*/ 418966 w 1297345"/>
                        <a:gd name="connsiteY981" fmla="*/ 467262 h 1022663"/>
                        <a:gd name="connsiteX982" fmla="*/ 424399 w 1297345"/>
                        <a:gd name="connsiteY982" fmla="*/ 458206 h 1022663"/>
                        <a:gd name="connsiteX983" fmla="*/ 423192 w 1297345"/>
                        <a:gd name="connsiteY983" fmla="*/ 452169 h 1022663"/>
                        <a:gd name="connsiteX984" fmla="*/ 426210 w 1297345"/>
                        <a:gd name="connsiteY984" fmla="*/ 450358 h 1022663"/>
                        <a:gd name="connsiteX985" fmla="*/ 426210 w 1297345"/>
                        <a:gd name="connsiteY985" fmla="*/ 445528 h 1022663"/>
                        <a:gd name="connsiteX986" fmla="*/ 429832 w 1297345"/>
                        <a:gd name="connsiteY986" fmla="*/ 444321 h 1022663"/>
                        <a:gd name="connsiteX987" fmla="*/ 435869 w 1297345"/>
                        <a:gd name="connsiteY987" fmla="*/ 438888 h 1022663"/>
                        <a:gd name="connsiteX988" fmla="*/ 435869 w 1297345"/>
                        <a:gd name="connsiteY988" fmla="*/ 435869 h 1022663"/>
                        <a:gd name="connsiteX989" fmla="*/ 443717 w 1297345"/>
                        <a:gd name="connsiteY989" fmla="*/ 422588 h 1022663"/>
                        <a:gd name="connsiteX990" fmla="*/ 444321 w 1297345"/>
                        <a:gd name="connsiteY990" fmla="*/ 418362 h 1022663"/>
                        <a:gd name="connsiteX991" fmla="*/ 453377 w 1297345"/>
                        <a:gd name="connsiteY991" fmla="*/ 404477 h 1022663"/>
                        <a:gd name="connsiteX992" fmla="*/ 458810 w 1297345"/>
                        <a:gd name="connsiteY992" fmla="*/ 402666 h 1022663"/>
                        <a:gd name="connsiteX993" fmla="*/ 461225 w 1297345"/>
                        <a:gd name="connsiteY993" fmla="*/ 399648 h 1022663"/>
                        <a:gd name="connsiteX994" fmla="*/ 462432 w 1297345"/>
                        <a:gd name="connsiteY994" fmla="*/ 394214 h 1022663"/>
                        <a:gd name="connsiteX995" fmla="*/ 467865 w 1297345"/>
                        <a:gd name="connsiteY995" fmla="*/ 387574 h 1022663"/>
                        <a:gd name="connsiteX996" fmla="*/ 470884 w 1297345"/>
                        <a:gd name="connsiteY996" fmla="*/ 381537 h 1022663"/>
                        <a:gd name="connsiteX997" fmla="*/ 475713 w 1297345"/>
                        <a:gd name="connsiteY997" fmla="*/ 367652 h 1022663"/>
                        <a:gd name="connsiteX998" fmla="*/ 466054 w 1297345"/>
                        <a:gd name="connsiteY998" fmla="*/ 370066 h 1022663"/>
                        <a:gd name="connsiteX999" fmla="*/ 462432 w 1297345"/>
                        <a:gd name="connsiteY999" fmla="*/ 371877 h 1022663"/>
                        <a:gd name="connsiteX1000" fmla="*/ 455791 w 1297345"/>
                        <a:gd name="connsiteY1000" fmla="*/ 378518 h 1022663"/>
                        <a:gd name="connsiteX1001" fmla="*/ 455188 w 1297345"/>
                        <a:gd name="connsiteY1001" fmla="*/ 393007 h 1022663"/>
                        <a:gd name="connsiteX1002" fmla="*/ 452773 w 1297345"/>
                        <a:gd name="connsiteY1002" fmla="*/ 396629 h 1022663"/>
                        <a:gd name="connsiteX1003" fmla="*/ 444925 w 1297345"/>
                        <a:gd name="connsiteY1003" fmla="*/ 400251 h 1022663"/>
                        <a:gd name="connsiteX1004" fmla="*/ 440095 w 1297345"/>
                        <a:gd name="connsiteY1004" fmla="*/ 398440 h 1022663"/>
                        <a:gd name="connsiteX1005" fmla="*/ 436473 w 1297345"/>
                        <a:gd name="connsiteY1005" fmla="*/ 395422 h 1022663"/>
                        <a:gd name="connsiteX1006" fmla="*/ 432851 w 1297345"/>
                        <a:gd name="connsiteY1006" fmla="*/ 396629 h 1022663"/>
                        <a:gd name="connsiteX1007" fmla="*/ 425607 w 1297345"/>
                        <a:gd name="connsiteY1007" fmla="*/ 390592 h 1022663"/>
                        <a:gd name="connsiteX1008" fmla="*/ 421381 w 1297345"/>
                        <a:gd name="connsiteY1008" fmla="*/ 389385 h 1022663"/>
                        <a:gd name="connsiteX1009" fmla="*/ 420173 w 1297345"/>
                        <a:gd name="connsiteY1009" fmla="*/ 393611 h 1022663"/>
                        <a:gd name="connsiteX1010" fmla="*/ 417155 w 1297345"/>
                        <a:gd name="connsiteY1010" fmla="*/ 395422 h 1022663"/>
                        <a:gd name="connsiteX1011" fmla="*/ 410514 w 1297345"/>
                        <a:gd name="connsiteY1011" fmla="*/ 395422 h 1022663"/>
                        <a:gd name="connsiteX1012" fmla="*/ 402666 w 1297345"/>
                        <a:gd name="connsiteY1012" fmla="*/ 397837 h 1022663"/>
                        <a:gd name="connsiteX1013" fmla="*/ 400855 w 1297345"/>
                        <a:gd name="connsiteY1013" fmla="*/ 401459 h 1022663"/>
                        <a:gd name="connsiteX1014" fmla="*/ 396025 w 1297345"/>
                        <a:gd name="connsiteY1014" fmla="*/ 405081 h 1022663"/>
                        <a:gd name="connsiteX1015" fmla="*/ 371877 w 1297345"/>
                        <a:gd name="connsiteY1015" fmla="*/ 406892 h 1022663"/>
                        <a:gd name="connsiteX1016" fmla="*/ 364029 w 1297345"/>
                        <a:gd name="connsiteY1016" fmla="*/ 408703 h 1022663"/>
                        <a:gd name="connsiteX1017" fmla="*/ 354370 w 1297345"/>
                        <a:gd name="connsiteY1017" fmla="*/ 414740 h 1022663"/>
                        <a:gd name="connsiteX1018" fmla="*/ 346522 w 1297345"/>
                        <a:gd name="connsiteY1018" fmla="*/ 412929 h 1022663"/>
                        <a:gd name="connsiteX1019" fmla="*/ 336259 w 1297345"/>
                        <a:gd name="connsiteY1019" fmla="*/ 417759 h 1022663"/>
                        <a:gd name="connsiteX1020" fmla="*/ 332033 w 1297345"/>
                        <a:gd name="connsiteY1020" fmla="*/ 417759 h 1022663"/>
                        <a:gd name="connsiteX1021" fmla="*/ 322978 w 1297345"/>
                        <a:gd name="connsiteY1021" fmla="*/ 425003 h 1022663"/>
                        <a:gd name="connsiteX1022" fmla="*/ 321771 w 1297345"/>
                        <a:gd name="connsiteY1022" fmla="*/ 430436 h 1022663"/>
                        <a:gd name="connsiteX1023" fmla="*/ 315130 w 1297345"/>
                        <a:gd name="connsiteY1023" fmla="*/ 440095 h 1022663"/>
                        <a:gd name="connsiteX1024" fmla="*/ 314526 w 1297345"/>
                        <a:gd name="connsiteY1024" fmla="*/ 443114 h 1022663"/>
                        <a:gd name="connsiteX1025" fmla="*/ 306678 w 1297345"/>
                        <a:gd name="connsiteY1025" fmla="*/ 438888 h 1022663"/>
                        <a:gd name="connsiteX1026" fmla="*/ 295812 w 1297345"/>
                        <a:gd name="connsiteY1026" fmla="*/ 436473 h 1022663"/>
                        <a:gd name="connsiteX1027" fmla="*/ 290982 w 1297345"/>
                        <a:gd name="connsiteY1027" fmla="*/ 438284 h 1022663"/>
                        <a:gd name="connsiteX1028" fmla="*/ 284945 w 1297345"/>
                        <a:gd name="connsiteY1028" fmla="*/ 435869 h 1022663"/>
                        <a:gd name="connsiteX1029" fmla="*/ 281927 w 1297345"/>
                        <a:gd name="connsiteY1029" fmla="*/ 432247 h 1022663"/>
                        <a:gd name="connsiteX1030" fmla="*/ 275890 w 1297345"/>
                        <a:gd name="connsiteY1030" fmla="*/ 431644 h 1022663"/>
                        <a:gd name="connsiteX1031" fmla="*/ 265627 w 1297345"/>
                        <a:gd name="connsiteY1031" fmla="*/ 435266 h 1022663"/>
                        <a:gd name="connsiteX1032" fmla="*/ 259590 w 1297345"/>
                        <a:gd name="connsiteY1032" fmla="*/ 433455 h 1022663"/>
                        <a:gd name="connsiteX1033" fmla="*/ 248120 w 1297345"/>
                        <a:gd name="connsiteY1033" fmla="*/ 426210 h 1022663"/>
                        <a:gd name="connsiteX1034" fmla="*/ 239064 w 1297345"/>
                        <a:gd name="connsiteY1034" fmla="*/ 424399 h 1022663"/>
                        <a:gd name="connsiteX1035" fmla="*/ 233631 w 1297345"/>
                        <a:gd name="connsiteY1035" fmla="*/ 421984 h 1022663"/>
                        <a:gd name="connsiteX1036" fmla="*/ 222764 w 1297345"/>
                        <a:gd name="connsiteY1036" fmla="*/ 423796 h 1022663"/>
                        <a:gd name="connsiteX1037" fmla="*/ 213709 w 1297345"/>
                        <a:gd name="connsiteY1037" fmla="*/ 421381 h 1022663"/>
                        <a:gd name="connsiteX1038" fmla="*/ 208276 w 1297345"/>
                        <a:gd name="connsiteY1038" fmla="*/ 420777 h 1022663"/>
                        <a:gd name="connsiteX1039" fmla="*/ 198616 w 1297345"/>
                        <a:gd name="connsiteY1039" fmla="*/ 414740 h 1022663"/>
                        <a:gd name="connsiteX1040" fmla="*/ 193787 w 1297345"/>
                        <a:gd name="connsiteY1040" fmla="*/ 412325 h 1022663"/>
                        <a:gd name="connsiteX1041" fmla="*/ 190165 w 1297345"/>
                        <a:gd name="connsiteY1041" fmla="*/ 409307 h 1022663"/>
                        <a:gd name="connsiteX1042" fmla="*/ 176883 w 1297345"/>
                        <a:gd name="connsiteY1042" fmla="*/ 400251 h 1022663"/>
                        <a:gd name="connsiteX1043" fmla="*/ 165413 w 1297345"/>
                        <a:gd name="connsiteY1043" fmla="*/ 394214 h 1022663"/>
                        <a:gd name="connsiteX1044" fmla="*/ 156358 w 1297345"/>
                        <a:gd name="connsiteY1044" fmla="*/ 388781 h 1022663"/>
                        <a:gd name="connsiteX1045" fmla="*/ 148510 w 1297345"/>
                        <a:gd name="connsiteY1045" fmla="*/ 382744 h 1022663"/>
                        <a:gd name="connsiteX1046" fmla="*/ 143680 w 1297345"/>
                        <a:gd name="connsiteY1046" fmla="*/ 380933 h 1022663"/>
                        <a:gd name="connsiteX1047" fmla="*/ 129191 w 1297345"/>
                        <a:gd name="connsiteY1047" fmla="*/ 370670 h 1022663"/>
                        <a:gd name="connsiteX1048" fmla="*/ 118928 w 1297345"/>
                        <a:gd name="connsiteY1048" fmla="*/ 367048 h 1022663"/>
                        <a:gd name="connsiteX1049" fmla="*/ 113495 w 1297345"/>
                        <a:gd name="connsiteY1049" fmla="*/ 361615 h 1022663"/>
                        <a:gd name="connsiteX1050" fmla="*/ 102025 w 1297345"/>
                        <a:gd name="connsiteY1050" fmla="*/ 353163 h 1022663"/>
                        <a:gd name="connsiteX1051" fmla="*/ 97195 w 1297345"/>
                        <a:gd name="connsiteY1051" fmla="*/ 350748 h 1022663"/>
                        <a:gd name="connsiteX1052" fmla="*/ 90555 w 1297345"/>
                        <a:gd name="connsiteY1052" fmla="*/ 342900 h 1022663"/>
                        <a:gd name="connsiteX1053" fmla="*/ 82103 w 1297345"/>
                        <a:gd name="connsiteY1053" fmla="*/ 335052 h 1022663"/>
                        <a:gd name="connsiteX1054" fmla="*/ 88140 w 1297345"/>
                        <a:gd name="connsiteY1054" fmla="*/ 333241 h 1022663"/>
                        <a:gd name="connsiteX1055" fmla="*/ 93573 w 1297345"/>
                        <a:gd name="connsiteY1055" fmla="*/ 324789 h 1022663"/>
                        <a:gd name="connsiteX1056" fmla="*/ 91762 w 1297345"/>
                        <a:gd name="connsiteY1056" fmla="*/ 318149 h 1022663"/>
                        <a:gd name="connsiteX1057" fmla="*/ 97799 w 1297345"/>
                        <a:gd name="connsiteY1057" fmla="*/ 318149 h 1022663"/>
                        <a:gd name="connsiteX1058" fmla="*/ 92366 w 1297345"/>
                        <a:gd name="connsiteY1058" fmla="*/ 313319 h 1022663"/>
                        <a:gd name="connsiteX1059" fmla="*/ 92969 w 1297345"/>
                        <a:gd name="connsiteY1059" fmla="*/ 307282 h 1022663"/>
                        <a:gd name="connsiteX1060" fmla="*/ 88140 w 1297345"/>
                        <a:gd name="connsiteY1060" fmla="*/ 303660 h 1022663"/>
                        <a:gd name="connsiteX1061" fmla="*/ 86329 w 1297345"/>
                        <a:gd name="connsiteY1061" fmla="*/ 299434 h 1022663"/>
                        <a:gd name="connsiteX1062" fmla="*/ 83310 w 1297345"/>
                        <a:gd name="connsiteY1062" fmla="*/ 300641 h 1022663"/>
                        <a:gd name="connsiteX1063" fmla="*/ 81499 w 1297345"/>
                        <a:gd name="connsiteY1063" fmla="*/ 297019 h 1022663"/>
                        <a:gd name="connsiteX1064" fmla="*/ 78481 w 1297345"/>
                        <a:gd name="connsiteY1064" fmla="*/ 299434 h 1022663"/>
                        <a:gd name="connsiteX1065" fmla="*/ 76670 w 1297345"/>
                        <a:gd name="connsiteY1065" fmla="*/ 290378 h 1022663"/>
                        <a:gd name="connsiteX1066" fmla="*/ 71840 w 1297345"/>
                        <a:gd name="connsiteY1066" fmla="*/ 289775 h 1022663"/>
                        <a:gd name="connsiteX1067" fmla="*/ 71236 w 1297345"/>
                        <a:gd name="connsiteY1067" fmla="*/ 283738 h 1022663"/>
                        <a:gd name="connsiteX1068" fmla="*/ 66407 w 1297345"/>
                        <a:gd name="connsiteY1068" fmla="*/ 280719 h 1022663"/>
                        <a:gd name="connsiteX1069" fmla="*/ 65803 w 1297345"/>
                        <a:gd name="connsiteY1069" fmla="*/ 274682 h 1022663"/>
                        <a:gd name="connsiteX1070" fmla="*/ 62785 w 1297345"/>
                        <a:gd name="connsiteY1070" fmla="*/ 271664 h 1022663"/>
                        <a:gd name="connsiteX1071" fmla="*/ 64596 w 1297345"/>
                        <a:gd name="connsiteY1071" fmla="*/ 269249 h 1022663"/>
                        <a:gd name="connsiteX1072" fmla="*/ 62785 w 1297345"/>
                        <a:gd name="connsiteY1072" fmla="*/ 263212 h 1022663"/>
                        <a:gd name="connsiteX1073" fmla="*/ 63388 w 1297345"/>
                        <a:gd name="connsiteY1073" fmla="*/ 259590 h 1022663"/>
                        <a:gd name="connsiteX1074" fmla="*/ 62181 w 1297345"/>
                        <a:gd name="connsiteY1074" fmla="*/ 250534 h 1022663"/>
                        <a:gd name="connsiteX1075" fmla="*/ 63388 w 1297345"/>
                        <a:gd name="connsiteY1075" fmla="*/ 248119 h 1022663"/>
                        <a:gd name="connsiteX1076" fmla="*/ 62181 w 1297345"/>
                        <a:gd name="connsiteY1076" fmla="*/ 242082 h 1022663"/>
                        <a:gd name="connsiteX1077" fmla="*/ 64596 w 1297345"/>
                        <a:gd name="connsiteY1077" fmla="*/ 237253 h 1022663"/>
                        <a:gd name="connsiteX1078" fmla="*/ 68218 w 1297345"/>
                        <a:gd name="connsiteY1078" fmla="*/ 236045 h 1022663"/>
                        <a:gd name="connsiteX1079" fmla="*/ 70633 w 1297345"/>
                        <a:gd name="connsiteY1079" fmla="*/ 230008 h 1022663"/>
                        <a:gd name="connsiteX1080" fmla="*/ 74255 w 1297345"/>
                        <a:gd name="connsiteY1080" fmla="*/ 228197 h 1022663"/>
                        <a:gd name="connsiteX1081" fmla="*/ 76066 w 1297345"/>
                        <a:gd name="connsiteY1081" fmla="*/ 223368 h 1022663"/>
                        <a:gd name="connsiteX1082" fmla="*/ 84518 w 1297345"/>
                        <a:gd name="connsiteY1082" fmla="*/ 220349 h 1022663"/>
                        <a:gd name="connsiteX1083" fmla="*/ 86329 w 1297345"/>
                        <a:gd name="connsiteY1083" fmla="*/ 216124 h 1022663"/>
                        <a:gd name="connsiteX1084" fmla="*/ 91762 w 1297345"/>
                        <a:gd name="connsiteY1084" fmla="*/ 214313 h 1022663"/>
                        <a:gd name="connsiteX1085" fmla="*/ 97799 w 1297345"/>
                        <a:gd name="connsiteY1085" fmla="*/ 204050 h 1022663"/>
                        <a:gd name="connsiteX1086" fmla="*/ 102629 w 1297345"/>
                        <a:gd name="connsiteY1086" fmla="*/ 200428 h 1022663"/>
                        <a:gd name="connsiteX1087" fmla="*/ 111684 w 1297345"/>
                        <a:gd name="connsiteY1087" fmla="*/ 198013 h 1022663"/>
                        <a:gd name="connsiteX1088" fmla="*/ 111684 w 1297345"/>
                        <a:gd name="connsiteY1088" fmla="*/ 192580 h 1022663"/>
                        <a:gd name="connsiteX1089" fmla="*/ 100214 w 1297345"/>
                        <a:gd name="connsiteY1089" fmla="*/ 190768 h 1022663"/>
                        <a:gd name="connsiteX1090" fmla="*/ 94780 w 1297345"/>
                        <a:gd name="connsiteY1090" fmla="*/ 196202 h 1022663"/>
                        <a:gd name="connsiteX1091" fmla="*/ 84518 w 1297345"/>
                        <a:gd name="connsiteY1091" fmla="*/ 195598 h 1022663"/>
                        <a:gd name="connsiteX1092" fmla="*/ 80292 w 1297345"/>
                        <a:gd name="connsiteY1092" fmla="*/ 199824 h 1022663"/>
                        <a:gd name="connsiteX1093" fmla="*/ 77877 w 1297345"/>
                        <a:gd name="connsiteY1093" fmla="*/ 205257 h 1022663"/>
                        <a:gd name="connsiteX1094" fmla="*/ 71840 w 1297345"/>
                        <a:gd name="connsiteY1094" fmla="*/ 214313 h 1022663"/>
                        <a:gd name="connsiteX1095" fmla="*/ 70029 w 1297345"/>
                        <a:gd name="connsiteY1095" fmla="*/ 214313 h 1022663"/>
                        <a:gd name="connsiteX1096" fmla="*/ 70029 w 1297345"/>
                        <a:gd name="connsiteY1096" fmla="*/ 211294 h 1022663"/>
                        <a:gd name="connsiteX1097" fmla="*/ 68218 w 1297345"/>
                        <a:gd name="connsiteY1097" fmla="*/ 208879 h 1022663"/>
                        <a:gd name="connsiteX1098" fmla="*/ 68218 w 1297345"/>
                        <a:gd name="connsiteY1098" fmla="*/ 206465 h 1022663"/>
                        <a:gd name="connsiteX1099" fmla="*/ 70029 w 1297345"/>
                        <a:gd name="connsiteY1099" fmla="*/ 204654 h 1022663"/>
                        <a:gd name="connsiteX1100" fmla="*/ 69425 w 1297345"/>
                        <a:gd name="connsiteY1100" fmla="*/ 201031 h 1022663"/>
                        <a:gd name="connsiteX1101" fmla="*/ 74858 w 1297345"/>
                        <a:gd name="connsiteY1101" fmla="*/ 195598 h 1022663"/>
                        <a:gd name="connsiteX1102" fmla="*/ 79688 w 1297345"/>
                        <a:gd name="connsiteY1102" fmla="*/ 186543 h 1022663"/>
                        <a:gd name="connsiteX1103" fmla="*/ 88140 w 1297345"/>
                        <a:gd name="connsiteY1103" fmla="*/ 181713 h 1022663"/>
                        <a:gd name="connsiteX1104" fmla="*/ 89347 w 1297345"/>
                        <a:gd name="connsiteY1104" fmla="*/ 178694 h 1022663"/>
                        <a:gd name="connsiteX1105" fmla="*/ 86932 w 1297345"/>
                        <a:gd name="connsiteY1105" fmla="*/ 174469 h 1022663"/>
                        <a:gd name="connsiteX1106" fmla="*/ 82707 w 1297345"/>
                        <a:gd name="connsiteY1106" fmla="*/ 173261 h 1022663"/>
                        <a:gd name="connsiteX1107" fmla="*/ 82707 w 1297345"/>
                        <a:gd name="connsiteY1107" fmla="*/ 177487 h 1022663"/>
                        <a:gd name="connsiteX1108" fmla="*/ 80895 w 1297345"/>
                        <a:gd name="connsiteY1108" fmla="*/ 176883 h 1022663"/>
                        <a:gd name="connsiteX1109" fmla="*/ 76670 w 1297345"/>
                        <a:gd name="connsiteY1109" fmla="*/ 176883 h 1022663"/>
                        <a:gd name="connsiteX1110" fmla="*/ 77273 w 1297345"/>
                        <a:gd name="connsiteY1110" fmla="*/ 175676 h 1022663"/>
                        <a:gd name="connsiteX1111" fmla="*/ 76670 w 1297345"/>
                        <a:gd name="connsiteY1111" fmla="*/ 175072 h 1022663"/>
                        <a:gd name="connsiteX1112" fmla="*/ 73651 w 1297345"/>
                        <a:gd name="connsiteY1112" fmla="*/ 174469 h 1022663"/>
                        <a:gd name="connsiteX1113" fmla="*/ 72444 w 1297345"/>
                        <a:gd name="connsiteY1113" fmla="*/ 172054 h 1022663"/>
                        <a:gd name="connsiteX1114" fmla="*/ 74255 w 1297345"/>
                        <a:gd name="connsiteY1114" fmla="*/ 167828 h 1022663"/>
                        <a:gd name="connsiteX1115" fmla="*/ 115910 w 1297345"/>
                        <a:gd name="connsiteY1115" fmla="*/ 168432 h 1022663"/>
                        <a:gd name="connsiteX1116" fmla="*/ 116514 w 1297345"/>
                        <a:gd name="connsiteY1116" fmla="*/ 159980 h 1022663"/>
                        <a:gd name="connsiteX1117" fmla="*/ 118325 w 1297345"/>
                        <a:gd name="connsiteY1117" fmla="*/ 151528 h 1022663"/>
                        <a:gd name="connsiteX1118" fmla="*/ 118325 w 1297345"/>
                        <a:gd name="connsiteY1118" fmla="*/ 137039 h 1022663"/>
                        <a:gd name="connsiteX1119" fmla="*/ 118928 w 1297345"/>
                        <a:gd name="connsiteY1119" fmla="*/ 95384 h 1022663"/>
                        <a:gd name="connsiteX1120" fmla="*/ 120739 w 1297345"/>
                        <a:gd name="connsiteY1120" fmla="*/ 92969 h 1022663"/>
                        <a:gd name="connsiteX1121" fmla="*/ 132210 w 1297345"/>
                        <a:gd name="connsiteY1121" fmla="*/ 89951 h 1022663"/>
                        <a:gd name="connsiteX1122" fmla="*/ 134624 w 1297345"/>
                        <a:gd name="connsiteY1122" fmla="*/ 108062 h 1022663"/>
                        <a:gd name="connsiteX1123" fmla="*/ 136436 w 1297345"/>
                        <a:gd name="connsiteY1123" fmla="*/ 112891 h 1022663"/>
                        <a:gd name="connsiteX1124" fmla="*/ 142473 w 1297345"/>
                        <a:gd name="connsiteY1124" fmla="*/ 115306 h 1022663"/>
                        <a:gd name="connsiteX1125" fmla="*/ 146698 w 1297345"/>
                        <a:gd name="connsiteY1125" fmla="*/ 114702 h 1022663"/>
                        <a:gd name="connsiteX1126" fmla="*/ 151528 w 1297345"/>
                        <a:gd name="connsiteY1126" fmla="*/ 101421 h 1022663"/>
                        <a:gd name="connsiteX1127" fmla="*/ 156961 w 1297345"/>
                        <a:gd name="connsiteY1127" fmla="*/ 97195 h 1022663"/>
                        <a:gd name="connsiteX1128" fmla="*/ 161791 w 1297345"/>
                        <a:gd name="connsiteY1128" fmla="*/ 106251 h 1022663"/>
                        <a:gd name="connsiteX1129" fmla="*/ 164809 w 1297345"/>
                        <a:gd name="connsiteY1129" fmla="*/ 108665 h 1022663"/>
                        <a:gd name="connsiteX1130" fmla="*/ 170846 w 1297345"/>
                        <a:gd name="connsiteY1130" fmla="*/ 108062 h 1022663"/>
                        <a:gd name="connsiteX1131" fmla="*/ 185335 w 1297345"/>
                        <a:gd name="connsiteY1131" fmla="*/ 99006 h 1022663"/>
                        <a:gd name="connsiteX1132" fmla="*/ 191976 w 1297345"/>
                        <a:gd name="connsiteY1132" fmla="*/ 100214 h 1022663"/>
                        <a:gd name="connsiteX1133" fmla="*/ 196202 w 1297345"/>
                        <a:gd name="connsiteY1133" fmla="*/ 102629 h 1022663"/>
                        <a:gd name="connsiteX1134" fmla="*/ 208879 w 1297345"/>
                        <a:gd name="connsiteY1134" fmla="*/ 106854 h 1022663"/>
                        <a:gd name="connsiteX1135" fmla="*/ 214916 w 1297345"/>
                        <a:gd name="connsiteY1135" fmla="*/ 103232 h 1022663"/>
                        <a:gd name="connsiteX1136" fmla="*/ 224575 w 1297345"/>
                        <a:gd name="connsiteY1136" fmla="*/ 99006 h 1022663"/>
                        <a:gd name="connsiteX1137" fmla="*/ 231820 w 1297345"/>
                        <a:gd name="connsiteY1137" fmla="*/ 97195 h 1022663"/>
                        <a:gd name="connsiteX1138" fmla="*/ 242083 w 1297345"/>
                        <a:gd name="connsiteY1138" fmla="*/ 99610 h 1022663"/>
                        <a:gd name="connsiteX1139" fmla="*/ 246308 w 1297345"/>
                        <a:gd name="connsiteY1139" fmla="*/ 99610 h 1022663"/>
                        <a:gd name="connsiteX1140" fmla="*/ 256571 w 1297345"/>
                        <a:gd name="connsiteY1140" fmla="*/ 97799 h 1022663"/>
                        <a:gd name="connsiteX1141" fmla="*/ 271060 w 1297345"/>
                        <a:gd name="connsiteY1141" fmla="*/ 102025 h 1022663"/>
                        <a:gd name="connsiteX1142" fmla="*/ 287360 w 1297345"/>
                        <a:gd name="connsiteY1142" fmla="*/ 98403 h 1022663"/>
                        <a:gd name="connsiteX1143" fmla="*/ 291586 w 1297345"/>
                        <a:gd name="connsiteY1143" fmla="*/ 97195 h 1022663"/>
                        <a:gd name="connsiteX1144" fmla="*/ 295208 w 1297345"/>
                        <a:gd name="connsiteY1144" fmla="*/ 100818 h 1022663"/>
                        <a:gd name="connsiteX1145" fmla="*/ 308489 w 1297345"/>
                        <a:gd name="connsiteY1145" fmla="*/ 113495 h 1022663"/>
                        <a:gd name="connsiteX1146" fmla="*/ 316941 w 1297345"/>
                        <a:gd name="connsiteY1146" fmla="*/ 120136 h 1022663"/>
                        <a:gd name="connsiteX1147" fmla="*/ 338070 w 1297345"/>
                        <a:gd name="connsiteY1147" fmla="*/ 121947 h 1022663"/>
                        <a:gd name="connsiteX1148" fmla="*/ 355578 w 1297345"/>
                        <a:gd name="connsiteY1148" fmla="*/ 122550 h 1022663"/>
                        <a:gd name="connsiteX1149" fmla="*/ 369463 w 1297345"/>
                        <a:gd name="connsiteY1149" fmla="*/ 122550 h 1022663"/>
                        <a:gd name="connsiteX1150" fmla="*/ 379122 w 1297345"/>
                        <a:gd name="connsiteY1150" fmla="*/ 121343 h 1022663"/>
                        <a:gd name="connsiteX1151" fmla="*/ 383951 w 1297345"/>
                        <a:gd name="connsiteY1151" fmla="*/ 118325 h 1022663"/>
                        <a:gd name="connsiteX1152" fmla="*/ 389988 w 1297345"/>
                        <a:gd name="connsiteY1152" fmla="*/ 111080 h 1022663"/>
                        <a:gd name="connsiteX1153" fmla="*/ 396629 w 1297345"/>
                        <a:gd name="connsiteY1153" fmla="*/ 95384 h 1022663"/>
                        <a:gd name="connsiteX1154" fmla="*/ 405081 w 1297345"/>
                        <a:gd name="connsiteY1154" fmla="*/ 91762 h 1022663"/>
                        <a:gd name="connsiteX1155" fmla="*/ 422588 w 1297345"/>
                        <a:gd name="connsiteY1155" fmla="*/ 88140 h 1022663"/>
                        <a:gd name="connsiteX1156" fmla="*/ 435266 w 1297345"/>
                        <a:gd name="connsiteY1156" fmla="*/ 82707 h 1022663"/>
                        <a:gd name="connsiteX1157" fmla="*/ 441303 w 1297345"/>
                        <a:gd name="connsiteY1157" fmla="*/ 80895 h 1022663"/>
                        <a:gd name="connsiteX1158" fmla="*/ 450358 w 1297345"/>
                        <a:gd name="connsiteY1158" fmla="*/ 79688 h 1022663"/>
                        <a:gd name="connsiteX1159" fmla="*/ 468469 w 1297345"/>
                        <a:gd name="connsiteY1159" fmla="*/ 72444 h 1022663"/>
                        <a:gd name="connsiteX1160" fmla="*/ 473299 w 1297345"/>
                        <a:gd name="connsiteY1160" fmla="*/ 71236 h 1022663"/>
                        <a:gd name="connsiteX1161" fmla="*/ 483561 w 1297345"/>
                        <a:gd name="connsiteY1161" fmla="*/ 67010 h 1022663"/>
                        <a:gd name="connsiteX1162" fmla="*/ 492617 w 1297345"/>
                        <a:gd name="connsiteY1162" fmla="*/ 64596 h 1022663"/>
                        <a:gd name="connsiteX1163" fmla="*/ 499861 w 1297345"/>
                        <a:gd name="connsiteY1163" fmla="*/ 68821 h 1022663"/>
                        <a:gd name="connsiteX1164" fmla="*/ 496239 w 1297345"/>
                        <a:gd name="connsiteY1164" fmla="*/ 78481 h 1022663"/>
                        <a:gd name="connsiteX1165" fmla="*/ 492013 w 1297345"/>
                        <a:gd name="connsiteY1165" fmla="*/ 82103 h 1022663"/>
                        <a:gd name="connsiteX1166" fmla="*/ 493824 w 1297345"/>
                        <a:gd name="connsiteY1166" fmla="*/ 88140 h 1022663"/>
                        <a:gd name="connsiteX1167" fmla="*/ 492013 w 1297345"/>
                        <a:gd name="connsiteY1167" fmla="*/ 92366 h 1022663"/>
                        <a:gd name="connsiteX1168" fmla="*/ 495032 w 1297345"/>
                        <a:gd name="connsiteY1168" fmla="*/ 95384 h 1022663"/>
                        <a:gd name="connsiteX1169" fmla="*/ 492013 w 1297345"/>
                        <a:gd name="connsiteY1169" fmla="*/ 99610 h 1022663"/>
                        <a:gd name="connsiteX1170" fmla="*/ 492013 w 1297345"/>
                        <a:gd name="connsiteY1170" fmla="*/ 102629 h 1022663"/>
                        <a:gd name="connsiteX1171" fmla="*/ 496239 w 1297345"/>
                        <a:gd name="connsiteY1171" fmla="*/ 105647 h 1022663"/>
                        <a:gd name="connsiteX1172" fmla="*/ 500465 w 1297345"/>
                        <a:gd name="connsiteY1172" fmla="*/ 105647 h 1022663"/>
                        <a:gd name="connsiteX1173" fmla="*/ 508917 w 1297345"/>
                        <a:gd name="connsiteY1173" fmla="*/ 108665 h 1022663"/>
                        <a:gd name="connsiteX1174" fmla="*/ 523405 w 1297345"/>
                        <a:gd name="connsiteY1174" fmla="*/ 109873 h 1022663"/>
                        <a:gd name="connsiteX1175" fmla="*/ 540309 w 1297345"/>
                        <a:gd name="connsiteY1175" fmla="*/ 109269 h 1022663"/>
                        <a:gd name="connsiteX1176" fmla="*/ 546346 w 1297345"/>
                        <a:gd name="connsiteY1176" fmla="*/ 106854 h 1022663"/>
                        <a:gd name="connsiteX1177" fmla="*/ 549968 w 1297345"/>
                        <a:gd name="connsiteY1177" fmla="*/ 103836 h 1022663"/>
                        <a:gd name="connsiteX1178" fmla="*/ 558420 w 1297345"/>
                        <a:gd name="connsiteY1178" fmla="*/ 101421 h 1022663"/>
                        <a:gd name="connsiteX1179" fmla="*/ 556609 w 1297345"/>
                        <a:gd name="connsiteY1179" fmla="*/ 94177 h 1022663"/>
                        <a:gd name="connsiteX1180" fmla="*/ 564457 w 1297345"/>
                        <a:gd name="connsiteY1180" fmla="*/ 88140 h 1022663"/>
                        <a:gd name="connsiteX1181" fmla="*/ 571701 w 1297345"/>
                        <a:gd name="connsiteY1181" fmla="*/ 81499 h 1022663"/>
                        <a:gd name="connsiteX1182" fmla="*/ 579549 w 1297345"/>
                        <a:gd name="connsiteY1182" fmla="*/ 78481 h 1022663"/>
                        <a:gd name="connsiteX1183" fmla="*/ 582568 w 1297345"/>
                        <a:gd name="connsiteY1183" fmla="*/ 81499 h 1022663"/>
                        <a:gd name="connsiteX1184" fmla="*/ 589812 w 1297345"/>
                        <a:gd name="connsiteY1184" fmla="*/ 81499 h 1022663"/>
                        <a:gd name="connsiteX1185" fmla="*/ 594038 w 1297345"/>
                        <a:gd name="connsiteY1185" fmla="*/ 79084 h 1022663"/>
                        <a:gd name="connsiteX1186" fmla="*/ 598264 w 1297345"/>
                        <a:gd name="connsiteY1186" fmla="*/ 73651 h 1022663"/>
                        <a:gd name="connsiteX1187" fmla="*/ 605508 w 1297345"/>
                        <a:gd name="connsiteY1187" fmla="*/ 71236 h 1022663"/>
                        <a:gd name="connsiteX1188" fmla="*/ 607923 w 1297345"/>
                        <a:gd name="connsiteY1188" fmla="*/ 66407 h 1022663"/>
                        <a:gd name="connsiteX1189" fmla="*/ 604301 w 1297345"/>
                        <a:gd name="connsiteY1189" fmla="*/ 62181 h 1022663"/>
                        <a:gd name="connsiteX1190" fmla="*/ 599471 w 1297345"/>
                        <a:gd name="connsiteY1190" fmla="*/ 60973 h 1022663"/>
                        <a:gd name="connsiteX1191" fmla="*/ 586190 w 1297345"/>
                        <a:gd name="connsiteY1191" fmla="*/ 61577 h 1022663"/>
                        <a:gd name="connsiteX1192" fmla="*/ 581360 w 1297345"/>
                        <a:gd name="connsiteY1192" fmla="*/ 59766 h 1022663"/>
                        <a:gd name="connsiteX1193" fmla="*/ 581360 w 1297345"/>
                        <a:gd name="connsiteY1193" fmla="*/ 54333 h 1022663"/>
                        <a:gd name="connsiteX1194" fmla="*/ 583172 w 1297345"/>
                        <a:gd name="connsiteY1194" fmla="*/ 41655 h 1022663"/>
                        <a:gd name="connsiteX1195" fmla="*/ 579549 w 1297345"/>
                        <a:gd name="connsiteY1195" fmla="*/ 37429 h 1022663"/>
                        <a:gd name="connsiteX1196" fmla="*/ 580757 w 1297345"/>
                        <a:gd name="connsiteY1196" fmla="*/ 31392 h 1022663"/>
                        <a:gd name="connsiteX1197" fmla="*/ 580153 w 1297345"/>
                        <a:gd name="connsiteY1197" fmla="*/ 24148 h 1022663"/>
                        <a:gd name="connsiteX1198" fmla="*/ 584379 w 1297345"/>
                        <a:gd name="connsiteY1198" fmla="*/ 16903 h 1022663"/>
                        <a:gd name="connsiteX1199" fmla="*/ 589812 w 1297345"/>
                        <a:gd name="connsiteY1199" fmla="*/ 15092 h 1022663"/>
                        <a:gd name="connsiteX1200" fmla="*/ 597660 w 1297345"/>
                        <a:gd name="connsiteY1200" fmla="*/ 10263 h 1022663"/>
                        <a:gd name="connsiteX1201" fmla="*/ 601886 w 1297345"/>
                        <a:gd name="connsiteY1201" fmla="*/ 5433 h 1022663"/>
                        <a:gd name="connsiteX1202" fmla="*/ 604905 w 1297345"/>
                        <a:gd name="connsiteY1202" fmla="*/ 8452 h 1022663"/>
                        <a:gd name="connsiteX1203" fmla="*/ 615167 w 1297345"/>
                        <a:gd name="connsiteY1203" fmla="*/ 12678 h 1022663"/>
                        <a:gd name="connsiteX1204" fmla="*/ 623016 w 1297345"/>
                        <a:gd name="connsiteY1204" fmla="*/ 15092 h 1022663"/>
                        <a:gd name="connsiteX1205" fmla="*/ 629656 w 1297345"/>
                        <a:gd name="connsiteY1205" fmla="*/ 18111 h 1022663"/>
                        <a:gd name="connsiteX1206" fmla="*/ 633882 w 1297345"/>
                        <a:gd name="connsiteY1206" fmla="*/ 19318 h 1022663"/>
                        <a:gd name="connsiteX1207" fmla="*/ 641730 w 1297345"/>
                        <a:gd name="connsiteY1207" fmla="*/ 22337 h 1022663"/>
                        <a:gd name="connsiteX1208" fmla="*/ 647163 w 1297345"/>
                        <a:gd name="connsiteY1208" fmla="*/ 14489 h 1022663"/>
                        <a:gd name="connsiteX1209" fmla="*/ 653804 w 1297345"/>
                        <a:gd name="connsiteY1209" fmla="*/ 11470 h 1022663"/>
                        <a:gd name="connsiteX1210" fmla="*/ 655615 w 1297345"/>
                        <a:gd name="connsiteY1210" fmla="*/ 17507 h 1022663"/>
                        <a:gd name="connsiteX1211" fmla="*/ 658634 w 1297345"/>
                        <a:gd name="connsiteY1211" fmla="*/ 19318 h 1022663"/>
                        <a:gd name="connsiteX1212" fmla="*/ 667085 w 1297345"/>
                        <a:gd name="connsiteY1212" fmla="*/ 15092 h 1022663"/>
                        <a:gd name="connsiteX1213" fmla="*/ 673122 w 1297345"/>
                        <a:gd name="connsiteY1213" fmla="*/ 10866 h 1022663"/>
                        <a:gd name="connsiteX1214" fmla="*/ 677952 w 1297345"/>
                        <a:gd name="connsiteY1214" fmla="*/ 9659 h 1022663"/>
                        <a:gd name="connsiteX1215" fmla="*/ 680970 w 1297345"/>
                        <a:gd name="connsiteY1215" fmla="*/ 7244 h 1022663"/>
                        <a:gd name="connsiteX1216" fmla="*/ 690630 w 1297345"/>
                        <a:gd name="connsiteY1216" fmla="*/ 6037 h 1022663"/>
                        <a:gd name="connsiteX1217" fmla="*/ 693648 w 1297345"/>
                        <a:gd name="connsiteY1217" fmla="*/ 7848 h 1022663"/>
                        <a:gd name="connsiteX1218" fmla="*/ 700289 w 1297345"/>
                        <a:gd name="connsiteY1218" fmla="*/ 6641 h 1022663"/>
                        <a:gd name="connsiteX1219" fmla="*/ 703307 w 1297345"/>
                        <a:gd name="connsiteY1219" fmla="*/ 9659 h 1022663"/>
                        <a:gd name="connsiteX1220" fmla="*/ 706929 w 1297345"/>
                        <a:gd name="connsiteY1220" fmla="*/ 7848 h 1022663"/>
                        <a:gd name="connsiteX1221" fmla="*/ 712966 w 1297345"/>
                        <a:gd name="connsiteY1221" fmla="*/ 12074 h 1022663"/>
                        <a:gd name="connsiteX1222" fmla="*/ 716589 w 1297345"/>
                        <a:gd name="connsiteY1222" fmla="*/ 16300 h 1022663"/>
                        <a:gd name="connsiteX1223" fmla="*/ 727455 w 1297345"/>
                        <a:gd name="connsiteY1223" fmla="*/ 11470 h 1022663"/>
                        <a:gd name="connsiteX1224" fmla="*/ 734096 w 1297345"/>
                        <a:gd name="connsiteY1224" fmla="*/ 11470 h 1022663"/>
                        <a:gd name="connsiteX1225" fmla="*/ 741944 w 1297345"/>
                        <a:gd name="connsiteY1225" fmla="*/ 8452 h 1022663"/>
                        <a:gd name="connsiteX1226" fmla="*/ 747377 w 1297345"/>
                        <a:gd name="connsiteY1226" fmla="*/ 10263 h 1022663"/>
                        <a:gd name="connsiteX1227" fmla="*/ 748585 w 1297345"/>
                        <a:gd name="connsiteY1227" fmla="*/ 13281 h 1022663"/>
                        <a:gd name="connsiteX1228" fmla="*/ 747377 w 1297345"/>
                        <a:gd name="connsiteY1228" fmla="*/ 19318 h 1022663"/>
                        <a:gd name="connsiteX1229" fmla="*/ 754622 w 1297345"/>
                        <a:gd name="connsiteY1229" fmla="*/ 20526 h 1022663"/>
                        <a:gd name="connsiteX1230" fmla="*/ 758847 w 1297345"/>
                        <a:gd name="connsiteY1230" fmla="*/ 18715 h 1022663"/>
                        <a:gd name="connsiteX1231" fmla="*/ 757640 w 1297345"/>
                        <a:gd name="connsiteY1231" fmla="*/ 12678 h 1022663"/>
                        <a:gd name="connsiteX1232" fmla="*/ 759451 w 1297345"/>
                        <a:gd name="connsiteY1232" fmla="*/ 7848 h 1022663"/>
                        <a:gd name="connsiteX1233" fmla="*/ 764281 w 1297345"/>
                        <a:gd name="connsiteY1233" fmla="*/ 9055 h 1022663"/>
                        <a:gd name="connsiteX1234" fmla="*/ 767903 w 1297345"/>
                        <a:gd name="connsiteY1234" fmla="*/ 8452 h 1022663"/>
                        <a:gd name="connsiteX1235" fmla="*/ 770921 w 1297345"/>
                        <a:gd name="connsiteY1235" fmla="*/ 9659 h 1022663"/>
                        <a:gd name="connsiteX1236" fmla="*/ 769714 w 1297345"/>
                        <a:gd name="connsiteY1236" fmla="*/ 13281 h 1022663"/>
                        <a:gd name="connsiteX1237" fmla="*/ 772732 w 1297345"/>
                        <a:gd name="connsiteY1237" fmla="*/ 18111 h 1022663"/>
                        <a:gd name="connsiteX1238" fmla="*/ 779373 w 1297345"/>
                        <a:gd name="connsiteY1238" fmla="*/ 15092 h 1022663"/>
                        <a:gd name="connsiteX1239" fmla="*/ 784806 w 1297345"/>
                        <a:gd name="connsiteY1239" fmla="*/ 10866 h 1022663"/>
                        <a:gd name="connsiteX1240" fmla="*/ 784806 w 1297345"/>
                        <a:gd name="connsiteY1240" fmla="*/ 6641 h 1022663"/>
                        <a:gd name="connsiteX1241" fmla="*/ 794466 w 1297345"/>
                        <a:gd name="connsiteY1241" fmla="*/ 2415 h 1022663"/>
                        <a:gd name="connsiteX1242" fmla="*/ 796880 w 1297345"/>
                        <a:gd name="connsiteY1242" fmla="*/ 0 h 1022663"/>
                        <a:gd name="connsiteX1243" fmla="*/ 803521 w 1297345"/>
                        <a:gd name="connsiteY1243" fmla="*/ 1811 h 1022663"/>
                        <a:gd name="connsiteX1244" fmla="*/ 805332 w 1297345"/>
                        <a:gd name="connsiteY1244" fmla="*/ 7244 h 1022663"/>
                        <a:gd name="connsiteX1245" fmla="*/ 803521 w 1297345"/>
                        <a:gd name="connsiteY1245" fmla="*/ 12074 h 1022663"/>
                        <a:gd name="connsiteX1246" fmla="*/ 810162 w 1297345"/>
                        <a:gd name="connsiteY1246" fmla="*/ 16300 h 1022663"/>
                        <a:gd name="connsiteX1247" fmla="*/ 817406 w 1297345"/>
                        <a:gd name="connsiteY1247" fmla="*/ 16300 h 1022663"/>
                        <a:gd name="connsiteX1248" fmla="*/ 819821 w 1297345"/>
                        <a:gd name="connsiteY1248" fmla="*/ 20526 h 1022663"/>
                        <a:gd name="connsiteX1249" fmla="*/ 824650 w 1297345"/>
                        <a:gd name="connsiteY1249" fmla="*/ 21733 h 1022663"/>
                        <a:gd name="connsiteX1250" fmla="*/ 830687 w 1297345"/>
                        <a:gd name="connsiteY1250" fmla="*/ 19318 h 1022663"/>
                        <a:gd name="connsiteX1251" fmla="*/ 833706 w 1297345"/>
                        <a:gd name="connsiteY1251" fmla="*/ 16300 h 1022663"/>
                        <a:gd name="connsiteX1252" fmla="*/ 837328 w 1297345"/>
                        <a:gd name="connsiteY1252" fmla="*/ 19318 h 1022663"/>
                        <a:gd name="connsiteX1253" fmla="*/ 842761 w 1297345"/>
                        <a:gd name="connsiteY1253" fmla="*/ 18715 h 1022663"/>
                        <a:gd name="connsiteX1254" fmla="*/ 851213 w 1297345"/>
                        <a:gd name="connsiteY1254" fmla="*/ 21733 h 1022663"/>
                        <a:gd name="connsiteX1255" fmla="*/ 856646 w 1297345"/>
                        <a:gd name="connsiteY1255" fmla="*/ 18715 h 1022663"/>
                        <a:gd name="connsiteX1256" fmla="*/ 859061 w 1297345"/>
                        <a:gd name="connsiteY1256" fmla="*/ 19922 h 1022663"/>
                        <a:gd name="connsiteX1257" fmla="*/ 856646 w 1297345"/>
                        <a:gd name="connsiteY1257" fmla="*/ 25355 h 1022663"/>
                        <a:gd name="connsiteX1258" fmla="*/ 851213 w 1297345"/>
                        <a:gd name="connsiteY1258" fmla="*/ 27166 h 1022663"/>
                        <a:gd name="connsiteX1259" fmla="*/ 848195 w 1297345"/>
                        <a:gd name="connsiteY1259" fmla="*/ 24148 h 1022663"/>
                        <a:gd name="connsiteX1260" fmla="*/ 843365 w 1297345"/>
                        <a:gd name="connsiteY1260" fmla="*/ 24148 h 1022663"/>
                        <a:gd name="connsiteX1261" fmla="*/ 837932 w 1297345"/>
                        <a:gd name="connsiteY1261" fmla="*/ 28374 h 1022663"/>
                        <a:gd name="connsiteX1262" fmla="*/ 842158 w 1297345"/>
                        <a:gd name="connsiteY1262" fmla="*/ 35014 h 1022663"/>
                        <a:gd name="connsiteX1263" fmla="*/ 845780 w 1297345"/>
                        <a:gd name="connsiteY1263" fmla="*/ 33203 h 1022663"/>
                        <a:gd name="connsiteX1264" fmla="*/ 846987 w 1297345"/>
                        <a:gd name="connsiteY1264" fmla="*/ 38033 h 1022663"/>
                        <a:gd name="connsiteX1265" fmla="*/ 854835 w 1297345"/>
                        <a:gd name="connsiteY1265" fmla="*/ 36826 h 1022663"/>
                        <a:gd name="connsiteX1266" fmla="*/ 854835 w 1297345"/>
                        <a:gd name="connsiteY1266" fmla="*/ 33807 h 1022663"/>
                        <a:gd name="connsiteX1267" fmla="*/ 860269 w 1297345"/>
                        <a:gd name="connsiteY1267" fmla="*/ 35014 h 1022663"/>
                        <a:gd name="connsiteX1268" fmla="*/ 865702 w 1297345"/>
                        <a:gd name="connsiteY1268" fmla="*/ 46485 h 1022663"/>
                        <a:gd name="connsiteX1269" fmla="*/ 872946 w 1297345"/>
                        <a:gd name="connsiteY1269" fmla="*/ 44674 h 1022663"/>
                        <a:gd name="connsiteX1270" fmla="*/ 877172 w 1297345"/>
                        <a:gd name="connsiteY1270" fmla="*/ 45881 h 1022663"/>
                        <a:gd name="connsiteX1271" fmla="*/ 878379 w 1297345"/>
                        <a:gd name="connsiteY1271" fmla="*/ 48296 h 1022663"/>
                        <a:gd name="connsiteX1272" fmla="*/ 875965 w 1297345"/>
                        <a:gd name="connsiteY1272" fmla="*/ 55540 h 1022663"/>
                        <a:gd name="connsiteX1273" fmla="*/ 880191 w 1297345"/>
                        <a:gd name="connsiteY1273" fmla="*/ 60370 h 1022663"/>
                        <a:gd name="connsiteX1274" fmla="*/ 882002 w 1297345"/>
                        <a:gd name="connsiteY1274" fmla="*/ 67614 h 1022663"/>
                        <a:gd name="connsiteX1275" fmla="*/ 886831 w 1297345"/>
                        <a:gd name="connsiteY1275" fmla="*/ 68218 h 1022663"/>
                        <a:gd name="connsiteX1276" fmla="*/ 891057 w 1297345"/>
                        <a:gd name="connsiteY1276" fmla="*/ 65199 h 1022663"/>
                        <a:gd name="connsiteX1277" fmla="*/ 889246 w 1297345"/>
                        <a:gd name="connsiteY1277" fmla="*/ 57955 h 1022663"/>
                        <a:gd name="connsiteX1278" fmla="*/ 897698 w 1297345"/>
                        <a:gd name="connsiteY1278" fmla="*/ 45277 h 1022663"/>
                        <a:gd name="connsiteX1279" fmla="*/ 904338 w 1297345"/>
                        <a:gd name="connsiteY1279" fmla="*/ 49503 h 1022663"/>
                        <a:gd name="connsiteX1280" fmla="*/ 907357 w 1297345"/>
                        <a:gd name="connsiteY1280" fmla="*/ 53125 h 1022663"/>
                        <a:gd name="connsiteX1281" fmla="*/ 921846 w 1297345"/>
                        <a:gd name="connsiteY1281" fmla="*/ 56748 h 1022663"/>
                        <a:gd name="connsiteX1282" fmla="*/ 929090 w 1297345"/>
                        <a:gd name="connsiteY1282" fmla="*/ 55540 h 1022663"/>
                        <a:gd name="connsiteX1283" fmla="*/ 929090 w 1297345"/>
                        <a:gd name="connsiteY1283" fmla="*/ 65199 h 1022663"/>
                        <a:gd name="connsiteX1284" fmla="*/ 932108 w 1297345"/>
                        <a:gd name="connsiteY1284" fmla="*/ 71236 h 1022663"/>
                        <a:gd name="connsiteX1285" fmla="*/ 936938 w 1297345"/>
                        <a:gd name="connsiteY1285" fmla="*/ 77877 h 1022663"/>
                        <a:gd name="connsiteX1286" fmla="*/ 954445 w 1297345"/>
                        <a:gd name="connsiteY1286" fmla="*/ 78481 h 1022663"/>
                        <a:gd name="connsiteX1287" fmla="*/ 957464 w 1297345"/>
                        <a:gd name="connsiteY1287" fmla="*/ 77273 h 1022663"/>
                        <a:gd name="connsiteX1288" fmla="*/ 965312 w 1297345"/>
                        <a:gd name="connsiteY1288" fmla="*/ 77273 h 1022663"/>
                        <a:gd name="connsiteX1289" fmla="*/ 971953 w 1297345"/>
                        <a:gd name="connsiteY1289" fmla="*/ 80292 h 1022663"/>
                        <a:gd name="connsiteX1290" fmla="*/ 976782 w 1297345"/>
                        <a:gd name="connsiteY1290" fmla="*/ 85725 h 1022663"/>
                        <a:gd name="connsiteX1291" fmla="*/ 987649 w 1297345"/>
                        <a:gd name="connsiteY1291" fmla="*/ 78481 h 1022663"/>
                        <a:gd name="connsiteX1292" fmla="*/ 990063 w 1297345"/>
                        <a:gd name="connsiteY1292" fmla="*/ 74858 h 1022663"/>
                        <a:gd name="connsiteX1293" fmla="*/ 985234 w 1297345"/>
                        <a:gd name="connsiteY1293" fmla="*/ 71236 h 1022663"/>
                        <a:gd name="connsiteX1294" fmla="*/ 990667 w 1297345"/>
                        <a:gd name="connsiteY1294" fmla="*/ 64596 h 1022663"/>
                        <a:gd name="connsiteX1295" fmla="*/ 988252 w 1297345"/>
                        <a:gd name="connsiteY1295" fmla="*/ 57955 h 1022663"/>
                        <a:gd name="connsiteX1296" fmla="*/ 994893 w 1297345"/>
                        <a:gd name="connsiteY1296" fmla="*/ 50711 h 1022663"/>
                        <a:gd name="connsiteX1297" fmla="*/ 996704 w 1297345"/>
                        <a:gd name="connsiteY1297" fmla="*/ 54333 h 1022663"/>
                        <a:gd name="connsiteX1298" fmla="*/ 1002741 w 1297345"/>
                        <a:gd name="connsiteY1298" fmla="*/ 54333 h 1022663"/>
                        <a:gd name="connsiteX1299" fmla="*/ 1011797 w 1297345"/>
                        <a:gd name="connsiteY1299" fmla="*/ 47692 h 1022663"/>
                        <a:gd name="connsiteX1300" fmla="*/ 1014211 w 1297345"/>
                        <a:gd name="connsiteY1300" fmla="*/ 56144 h 1022663"/>
                        <a:gd name="connsiteX1301" fmla="*/ 1014211 w 1297345"/>
                        <a:gd name="connsiteY1301" fmla="*/ 64596 h 1022663"/>
                        <a:gd name="connsiteX1302" fmla="*/ 1009985 w 1297345"/>
                        <a:gd name="connsiteY1302" fmla="*/ 70633 h 1022663"/>
                        <a:gd name="connsiteX1303" fmla="*/ 1015419 w 1297345"/>
                        <a:gd name="connsiteY1303" fmla="*/ 72444 h 1022663"/>
                        <a:gd name="connsiteX1304" fmla="*/ 1018437 w 1297345"/>
                        <a:gd name="connsiteY1304" fmla="*/ 76066 h 1022663"/>
                        <a:gd name="connsiteX1305" fmla="*/ 1025682 w 1297345"/>
                        <a:gd name="connsiteY1305" fmla="*/ 80292 h 1022663"/>
                        <a:gd name="connsiteX1306" fmla="*/ 1029304 w 1297345"/>
                        <a:gd name="connsiteY1306" fmla="*/ 80292 h 1022663"/>
                        <a:gd name="connsiteX1307" fmla="*/ 1035944 w 1297345"/>
                        <a:gd name="connsiteY1307" fmla="*/ 74858 h 1022663"/>
                        <a:gd name="connsiteX1308" fmla="*/ 1040170 w 1297345"/>
                        <a:gd name="connsiteY1308" fmla="*/ 77273 h 1022663"/>
                        <a:gd name="connsiteX1309" fmla="*/ 1035944 w 1297345"/>
                        <a:gd name="connsiteY1309" fmla="*/ 83914 h 1022663"/>
                        <a:gd name="connsiteX1310" fmla="*/ 1031115 w 1297345"/>
                        <a:gd name="connsiteY1310" fmla="*/ 83914 h 1022663"/>
                        <a:gd name="connsiteX1311" fmla="*/ 1030511 w 1297345"/>
                        <a:gd name="connsiteY1311" fmla="*/ 89951 h 1022663"/>
                        <a:gd name="connsiteX1312" fmla="*/ 1028096 w 1297345"/>
                        <a:gd name="connsiteY1312" fmla="*/ 91762 h 1022663"/>
                        <a:gd name="connsiteX1313" fmla="*/ 1022059 w 1297345"/>
                        <a:gd name="connsiteY1313" fmla="*/ 89951 h 1022663"/>
                        <a:gd name="connsiteX1314" fmla="*/ 1020852 w 1297345"/>
                        <a:gd name="connsiteY1314" fmla="*/ 96592 h 1022663"/>
                        <a:gd name="connsiteX1315" fmla="*/ 1016022 w 1297345"/>
                        <a:gd name="connsiteY1315" fmla="*/ 100214 h 1022663"/>
                        <a:gd name="connsiteX1316" fmla="*/ 1011193 w 1297345"/>
                        <a:gd name="connsiteY1316" fmla="*/ 109873 h 1022663"/>
                        <a:gd name="connsiteX1317" fmla="*/ 1009382 w 1297345"/>
                        <a:gd name="connsiteY1317" fmla="*/ 117721 h 1022663"/>
                        <a:gd name="connsiteX1318" fmla="*/ 1016626 w 1297345"/>
                        <a:gd name="connsiteY1318" fmla="*/ 124965 h 1022663"/>
                        <a:gd name="connsiteX1319" fmla="*/ 1017834 w 1297345"/>
                        <a:gd name="connsiteY1319" fmla="*/ 127984 h 1022663"/>
                        <a:gd name="connsiteX1320" fmla="*/ 1022663 w 1297345"/>
                        <a:gd name="connsiteY1320" fmla="*/ 132210 h 1022663"/>
                        <a:gd name="connsiteX1321" fmla="*/ 1027493 w 1297345"/>
                        <a:gd name="connsiteY1321" fmla="*/ 134624 h 1022663"/>
                        <a:gd name="connsiteX1322" fmla="*/ 1033530 w 1297345"/>
                        <a:gd name="connsiteY1322" fmla="*/ 135228 h 1022663"/>
                        <a:gd name="connsiteX1323" fmla="*/ 1038359 w 1297345"/>
                        <a:gd name="connsiteY1323" fmla="*/ 137643 h 1022663"/>
                        <a:gd name="connsiteX1324" fmla="*/ 1033530 w 1297345"/>
                        <a:gd name="connsiteY1324" fmla="*/ 149717 h 1022663"/>
                        <a:gd name="connsiteX1325" fmla="*/ 1044396 w 1297345"/>
                        <a:gd name="connsiteY1325" fmla="*/ 156961 h 1022663"/>
                        <a:gd name="connsiteX1326" fmla="*/ 1049226 w 1297345"/>
                        <a:gd name="connsiteY1326" fmla="*/ 153339 h 1022663"/>
                        <a:gd name="connsiteX1327" fmla="*/ 1052244 w 1297345"/>
                        <a:gd name="connsiteY1327" fmla="*/ 153339 h 1022663"/>
                        <a:gd name="connsiteX1328" fmla="*/ 1055866 w 1297345"/>
                        <a:gd name="connsiteY1328" fmla="*/ 147906 h 1022663"/>
                        <a:gd name="connsiteX1329" fmla="*/ 1059489 w 1297345"/>
                        <a:gd name="connsiteY1329" fmla="*/ 145491 h 1022663"/>
                        <a:gd name="connsiteX1330" fmla="*/ 1061300 w 1297345"/>
                        <a:gd name="connsiteY1330" fmla="*/ 141265 h 1022663"/>
                        <a:gd name="connsiteX1331" fmla="*/ 1061300 w 1297345"/>
                        <a:gd name="connsiteY1331" fmla="*/ 133417 h 1022663"/>
                        <a:gd name="connsiteX1332" fmla="*/ 1068544 w 1297345"/>
                        <a:gd name="connsiteY1332" fmla="*/ 134021 h 1022663"/>
                        <a:gd name="connsiteX1333" fmla="*/ 1068544 w 1297345"/>
                        <a:gd name="connsiteY1333" fmla="*/ 140058 h 1022663"/>
                        <a:gd name="connsiteX1334" fmla="*/ 1073977 w 1297345"/>
                        <a:gd name="connsiteY1334" fmla="*/ 143076 h 1022663"/>
                        <a:gd name="connsiteX1335" fmla="*/ 1077600 w 1297345"/>
                        <a:gd name="connsiteY1335" fmla="*/ 147906 h 1022663"/>
                        <a:gd name="connsiteX1336" fmla="*/ 1076996 w 1297345"/>
                        <a:gd name="connsiteY1336" fmla="*/ 159980 h 1022663"/>
                        <a:gd name="connsiteX1337" fmla="*/ 1079411 w 1297345"/>
                        <a:gd name="connsiteY1337" fmla="*/ 165413 h 1022663"/>
                        <a:gd name="connsiteX1338" fmla="*/ 1078807 w 1297345"/>
                        <a:gd name="connsiteY1338" fmla="*/ 176883 h 1022663"/>
                        <a:gd name="connsiteX1339" fmla="*/ 1073977 w 1297345"/>
                        <a:gd name="connsiteY1339" fmla="*/ 178694 h 1022663"/>
                        <a:gd name="connsiteX1340" fmla="*/ 1072166 w 1297345"/>
                        <a:gd name="connsiteY1340" fmla="*/ 181109 h 1022663"/>
                        <a:gd name="connsiteX1341" fmla="*/ 1066733 w 1297345"/>
                        <a:gd name="connsiteY1341" fmla="*/ 192580 h 1022663"/>
                        <a:gd name="connsiteX1342" fmla="*/ 1069148 w 1297345"/>
                        <a:gd name="connsiteY1342" fmla="*/ 199824 h 1022663"/>
                        <a:gd name="connsiteX1343" fmla="*/ 1066733 w 1297345"/>
                        <a:gd name="connsiteY1343" fmla="*/ 206465 h 1022663"/>
                        <a:gd name="connsiteX1344" fmla="*/ 1069751 w 1297345"/>
                        <a:gd name="connsiteY1344" fmla="*/ 212501 h 1022663"/>
                        <a:gd name="connsiteX1345" fmla="*/ 1074581 w 1297345"/>
                        <a:gd name="connsiteY1345" fmla="*/ 208276 h 1022663"/>
                        <a:gd name="connsiteX1346" fmla="*/ 1078807 w 1297345"/>
                        <a:gd name="connsiteY1346" fmla="*/ 209483 h 1022663"/>
                        <a:gd name="connsiteX1347" fmla="*/ 1081222 w 1297345"/>
                        <a:gd name="connsiteY1347" fmla="*/ 213105 h 1022663"/>
                        <a:gd name="connsiteX1348" fmla="*/ 1085448 w 1297345"/>
                        <a:gd name="connsiteY1348" fmla="*/ 215520 h 1022663"/>
                        <a:gd name="connsiteX1349" fmla="*/ 1086051 w 1297345"/>
                        <a:gd name="connsiteY1349" fmla="*/ 218538 h 1022663"/>
                        <a:gd name="connsiteX1350" fmla="*/ 1089674 w 1297345"/>
                        <a:gd name="connsiteY1350" fmla="*/ 221557 h 1022663"/>
                        <a:gd name="connsiteX1351" fmla="*/ 1090881 w 1297345"/>
                        <a:gd name="connsiteY1351" fmla="*/ 225179 h 1022663"/>
                        <a:gd name="connsiteX1352" fmla="*/ 1095710 w 1297345"/>
                        <a:gd name="connsiteY1352" fmla="*/ 225783 h 1022663"/>
                        <a:gd name="connsiteX1353" fmla="*/ 1097522 w 1297345"/>
                        <a:gd name="connsiteY1353" fmla="*/ 228197 h 1022663"/>
                        <a:gd name="connsiteX1354" fmla="*/ 1095710 w 1297345"/>
                        <a:gd name="connsiteY1354" fmla="*/ 242082 h 1022663"/>
                        <a:gd name="connsiteX1355" fmla="*/ 1098125 w 1297345"/>
                        <a:gd name="connsiteY1355" fmla="*/ 246308 h 1022663"/>
                        <a:gd name="connsiteX1356" fmla="*/ 1101144 w 1297345"/>
                        <a:gd name="connsiteY1356" fmla="*/ 247516 h 1022663"/>
                        <a:gd name="connsiteX1357" fmla="*/ 1106577 w 1297345"/>
                        <a:gd name="connsiteY1357" fmla="*/ 242686 h 1022663"/>
                        <a:gd name="connsiteX1358" fmla="*/ 1110199 w 1297345"/>
                        <a:gd name="connsiteY1358" fmla="*/ 237857 h 1022663"/>
                        <a:gd name="connsiteX1359" fmla="*/ 1119858 w 1297345"/>
                        <a:gd name="connsiteY1359" fmla="*/ 238460 h 1022663"/>
                        <a:gd name="connsiteX1360" fmla="*/ 1124688 w 1297345"/>
                        <a:gd name="connsiteY1360" fmla="*/ 242686 h 1022663"/>
                        <a:gd name="connsiteX1361" fmla="*/ 1128310 w 1297345"/>
                        <a:gd name="connsiteY1361" fmla="*/ 244497 h 1022663"/>
                        <a:gd name="connsiteX1362" fmla="*/ 1126499 w 1297345"/>
                        <a:gd name="connsiteY1362" fmla="*/ 248119 h 1022663"/>
                        <a:gd name="connsiteX1363" fmla="*/ 1126499 w 1297345"/>
                        <a:gd name="connsiteY1363" fmla="*/ 255364 h 1022663"/>
                        <a:gd name="connsiteX1364" fmla="*/ 1124084 w 1297345"/>
                        <a:gd name="connsiteY1364" fmla="*/ 258382 h 1022663"/>
                        <a:gd name="connsiteX1365" fmla="*/ 1123481 w 1297345"/>
                        <a:gd name="connsiteY1365" fmla="*/ 265023 h 1022663"/>
                        <a:gd name="connsiteX1366" fmla="*/ 1128310 w 1297345"/>
                        <a:gd name="connsiteY1366" fmla="*/ 269249 h 1022663"/>
                        <a:gd name="connsiteX1367" fmla="*/ 1125292 w 1297345"/>
                        <a:gd name="connsiteY1367" fmla="*/ 272871 h 1022663"/>
                        <a:gd name="connsiteX1368" fmla="*/ 1122877 w 1297345"/>
                        <a:gd name="connsiteY1368" fmla="*/ 283134 h 1022663"/>
                        <a:gd name="connsiteX1369" fmla="*/ 1127103 w 1297345"/>
                        <a:gd name="connsiteY1369" fmla="*/ 285549 h 1022663"/>
                        <a:gd name="connsiteX1370" fmla="*/ 1130121 w 1297345"/>
                        <a:gd name="connsiteY1370" fmla="*/ 283134 h 1022663"/>
                        <a:gd name="connsiteX1371" fmla="*/ 1137366 w 1297345"/>
                        <a:gd name="connsiteY1371" fmla="*/ 282530 h 1022663"/>
                        <a:gd name="connsiteX1372" fmla="*/ 1140384 w 1297345"/>
                        <a:gd name="connsiteY1372" fmla="*/ 290378 h 1022663"/>
                        <a:gd name="connsiteX1373" fmla="*/ 1143403 w 1297345"/>
                        <a:gd name="connsiteY1373" fmla="*/ 289171 h 1022663"/>
                        <a:gd name="connsiteX1374" fmla="*/ 1150043 w 1297345"/>
                        <a:gd name="connsiteY1374" fmla="*/ 281927 h 1022663"/>
                        <a:gd name="connsiteX1375" fmla="*/ 1153665 w 1297345"/>
                        <a:gd name="connsiteY1375" fmla="*/ 286756 h 1022663"/>
                        <a:gd name="connsiteX1376" fmla="*/ 1162721 w 1297345"/>
                        <a:gd name="connsiteY1376" fmla="*/ 284341 h 1022663"/>
                        <a:gd name="connsiteX1377" fmla="*/ 1171173 w 1297345"/>
                        <a:gd name="connsiteY1377" fmla="*/ 295812 h 1022663"/>
                        <a:gd name="connsiteX1378" fmla="*/ 1173587 w 1297345"/>
                        <a:gd name="connsiteY1378" fmla="*/ 301849 h 1022663"/>
                        <a:gd name="connsiteX1379" fmla="*/ 1176606 w 1297345"/>
                        <a:gd name="connsiteY1379" fmla="*/ 305471 h 1022663"/>
                        <a:gd name="connsiteX1380" fmla="*/ 1176606 w 1297345"/>
                        <a:gd name="connsiteY1380" fmla="*/ 309093 h 1022663"/>
                        <a:gd name="connsiteX1381" fmla="*/ 1185661 w 1297345"/>
                        <a:gd name="connsiteY1381" fmla="*/ 307886 h 1022663"/>
                        <a:gd name="connsiteX1382" fmla="*/ 1187472 w 1297345"/>
                        <a:gd name="connsiteY1382" fmla="*/ 300641 h 1022663"/>
                        <a:gd name="connsiteX1383" fmla="*/ 1190491 w 1297345"/>
                        <a:gd name="connsiteY1383" fmla="*/ 298830 h 1022663"/>
                        <a:gd name="connsiteX1384" fmla="*/ 1195321 w 1297345"/>
                        <a:gd name="connsiteY1384" fmla="*/ 303660 h 1022663"/>
                        <a:gd name="connsiteX1385" fmla="*/ 1196528 w 1297345"/>
                        <a:gd name="connsiteY1385" fmla="*/ 309093 h 1022663"/>
                        <a:gd name="connsiteX1386" fmla="*/ 1204980 w 1297345"/>
                        <a:gd name="connsiteY1386" fmla="*/ 309697 h 1022663"/>
                        <a:gd name="connsiteX1387" fmla="*/ 1204980 w 1297345"/>
                        <a:gd name="connsiteY1387" fmla="*/ 312715 h 1022663"/>
                        <a:gd name="connsiteX1388" fmla="*/ 1208602 w 1297345"/>
                        <a:gd name="connsiteY1388" fmla="*/ 318149 h 1022663"/>
                        <a:gd name="connsiteX1389" fmla="*/ 1217054 w 1297345"/>
                        <a:gd name="connsiteY1389" fmla="*/ 317545 h 1022663"/>
                        <a:gd name="connsiteX1390" fmla="*/ 1220676 w 1297345"/>
                        <a:gd name="connsiteY1390" fmla="*/ 318752 h 1022663"/>
                        <a:gd name="connsiteX1391" fmla="*/ 1221883 w 1297345"/>
                        <a:gd name="connsiteY1391" fmla="*/ 322374 h 1022663"/>
                        <a:gd name="connsiteX1392" fmla="*/ 1226713 w 1297345"/>
                        <a:gd name="connsiteY1392" fmla="*/ 325393 h 1022663"/>
                        <a:gd name="connsiteX1393" fmla="*/ 1227316 w 1297345"/>
                        <a:gd name="connsiteY1393" fmla="*/ 333844 h 1022663"/>
                        <a:gd name="connsiteX1394" fmla="*/ 1224298 w 1297345"/>
                        <a:gd name="connsiteY1394" fmla="*/ 338070 h 1022663"/>
                        <a:gd name="connsiteX1395" fmla="*/ 1224902 w 1297345"/>
                        <a:gd name="connsiteY1395" fmla="*/ 344711 h 1022663"/>
                        <a:gd name="connsiteX1396" fmla="*/ 1228524 w 1297345"/>
                        <a:gd name="connsiteY1396" fmla="*/ 345315 h 1022663"/>
                        <a:gd name="connsiteX1397" fmla="*/ 1230335 w 1297345"/>
                        <a:gd name="connsiteY1397" fmla="*/ 348937 h 1022663"/>
                        <a:gd name="connsiteX1398" fmla="*/ 1236372 w 1297345"/>
                        <a:gd name="connsiteY1398" fmla="*/ 350144 h 1022663"/>
                        <a:gd name="connsiteX1399" fmla="*/ 1237579 w 1297345"/>
                        <a:gd name="connsiteY1399" fmla="*/ 345918 h 1022663"/>
                        <a:gd name="connsiteX1400" fmla="*/ 1241202 w 1297345"/>
                        <a:gd name="connsiteY1400" fmla="*/ 341692 h 1022663"/>
                        <a:gd name="connsiteX1401" fmla="*/ 1250257 w 1297345"/>
                        <a:gd name="connsiteY1401" fmla="*/ 344711 h 1022663"/>
                        <a:gd name="connsiteX1402" fmla="*/ 1254483 w 1297345"/>
                        <a:gd name="connsiteY1402" fmla="*/ 349541 h 1022663"/>
                        <a:gd name="connsiteX1403" fmla="*/ 1258105 w 1297345"/>
                        <a:gd name="connsiteY1403" fmla="*/ 357992 h 1022663"/>
                        <a:gd name="connsiteX1404" fmla="*/ 1256898 w 1297345"/>
                        <a:gd name="connsiteY1404" fmla="*/ 363426 h 1022663"/>
                        <a:gd name="connsiteX1405" fmla="*/ 1262331 w 1297345"/>
                        <a:gd name="connsiteY1405" fmla="*/ 366444 h 1022663"/>
                        <a:gd name="connsiteX1406" fmla="*/ 1265349 w 1297345"/>
                        <a:gd name="connsiteY1406" fmla="*/ 370670 h 102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Lst>
                      <a:rect l="l" t="t" r="r" b="b"/>
                      <a:pathLst>
                        <a:path w="1297345" h="1022663">
                          <a:moveTo>
                            <a:pt x="553590" y="891057"/>
                          </a:moveTo>
                          <a:lnTo>
                            <a:pt x="546950" y="888642"/>
                          </a:lnTo>
                          <a:lnTo>
                            <a:pt x="549968" y="883813"/>
                          </a:lnTo>
                          <a:lnTo>
                            <a:pt x="553590" y="891057"/>
                          </a:lnTo>
                          <a:close/>
                          <a:moveTo>
                            <a:pt x="925468" y="795069"/>
                          </a:moveTo>
                          <a:lnTo>
                            <a:pt x="930901" y="796880"/>
                          </a:lnTo>
                          <a:lnTo>
                            <a:pt x="930297" y="805332"/>
                          </a:lnTo>
                          <a:lnTo>
                            <a:pt x="925468" y="805936"/>
                          </a:lnTo>
                          <a:lnTo>
                            <a:pt x="923053" y="796277"/>
                          </a:lnTo>
                          <a:lnTo>
                            <a:pt x="925468" y="795069"/>
                          </a:lnTo>
                          <a:close/>
                          <a:moveTo>
                            <a:pt x="935127" y="681574"/>
                          </a:moveTo>
                          <a:lnTo>
                            <a:pt x="939957" y="683385"/>
                          </a:lnTo>
                          <a:lnTo>
                            <a:pt x="939957" y="685800"/>
                          </a:lnTo>
                          <a:lnTo>
                            <a:pt x="935127" y="687007"/>
                          </a:lnTo>
                          <a:lnTo>
                            <a:pt x="935127" y="681574"/>
                          </a:lnTo>
                          <a:close/>
                          <a:moveTo>
                            <a:pt x="297019" y="505295"/>
                          </a:moveTo>
                          <a:lnTo>
                            <a:pt x="300038" y="507106"/>
                          </a:lnTo>
                          <a:lnTo>
                            <a:pt x="302452" y="511332"/>
                          </a:lnTo>
                          <a:lnTo>
                            <a:pt x="298830" y="517369"/>
                          </a:lnTo>
                          <a:lnTo>
                            <a:pt x="290378" y="513143"/>
                          </a:lnTo>
                          <a:lnTo>
                            <a:pt x="290378" y="508313"/>
                          </a:lnTo>
                          <a:lnTo>
                            <a:pt x="297019" y="505295"/>
                          </a:lnTo>
                          <a:close/>
                          <a:moveTo>
                            <a:pt x="230009" y="502276"/>
                          </a:moveTo>
                          <a:lnTo>
                            <a:pt x="235442" y="504691"/>
                          </a:lnTo>
                          <a:lnTo>
                            <a:pt x="233631" y="507106"/>
                          </a:lnTo>
                          <a:lnTo>
                            <a:pt x="228198" y="505295"/>
                          </a:lnTo>
                          <a:lnTo>
                            <a:pt x="230009" y="502276"/>
                          </a:lnTo>
                          <a:close/>
                          <a:moveTo>
                            <a:pt x="234838" y="490202"/>
                          </a:moveTo>
                          <a:lnTo>
                            <a:pt x="240271" y="490202"/>
                          </a:lnTo>
                          <a:lnTo>
                            <a:pt x="242686" y="493824"/>
                          </a:lnTo>
                          <a:lnTo>
                            <a:pt x="239064" y="495635"/>
                          </a:lnTo>
                          <a:lnTo>
                            <a:pt x="233027" y="492013"/>
                          </a:lnTo>
                          <a:lnTo>
                            <a:pt x="234838" y="490202"/>
                          </a:lnTo>
                          <a:close/>
                          <a:moveTo>
                            <a:pt x="357389" y="484165"/>
                          </a:moveTo>
                          <a:lnTo>
                            <a:pt x="359804" y="485976"/>
                          </a:lnTo>
                          <a:lnTo>
                            <a:pt x="361615" y="492013"/>
                          </a:lnTo>
                          <a:lnTo>
                            <a:pt x="356785" y="493824"/>
                          </a:lnTo>
                          <a:lnTo>
                            <a:pt x="352559" y="493221"/>
                          </a:lnTo>
                          <a:lnTo>
                            <a:pt x="353163" y="485976"/>
                          </a:lnTo>
                          <a:lnTo>
                            <a:pt x="357389" y="484165"/>
                          </a:lnTo>
                          <a:close/>
                          <a:moveTo>
                            <a:pt x="375500" y="475713"/>
                          </a:moveTo>
                          <a:lnTo>
                            <a:pt x="379122" y="476921"/>
                          </a:lnTo>
                          <a:lnTo>
                            <a:pt x="379726" y="481147"/>
                          </a:lnTo>
                          <a:lnTo>
                            <a:pt x="375500" y="484165"/>
                          </a:lnTo>
                          <a:lnTo>
                            <a:pt x="366444" y="485976"/>
                          </a:lnTo>
                          <a:lnTo>
                            <a:pt x="365237" y="482958"/>
                          </a:lnTo>
                          <a:lnTo>
                            <a:pt x="367048" y="478732"/>
                          </a:lnTo>
                          <a:lnTo>
                            <a:pt x="375500" y="475713"/>
                          </a:lnTo>
                          <a:close/>
                          <a:moveTo>
                            <a:pt x="466658" y="373085"/>
                          </a:moveTo>
                          <a:lnTo>
                            <a:pt x="464243" y="379726"/>
                          </a:lnTo>
                          <a:lnTo>
                            <a:pt x="461225" y="384555"/>
                          </a:lnTo>
                          <a:lnTo>
                            <a:pt x="458810" y="380933"/>
                          </a:lnTo>
                          <a:lnTo>
                            <a:pt x="466658" y="373085"/>
                          </a:lnTo>
                          <a:close/>
                          <a:moveTo>
                            <a:pt x="76670" y="313923"/>
                          </a:moveTo>
                          <a:lnTo>
                            <a:pt x="77877" y="316941"/>
                          </a:lnTo>
                          <a:lnTo>
                            <a:pt x="86932" y="317545"/>
                          </a:lnTo>
                          <a:lnTo>
                            <a:pt x="88140" y="322978"/>
                          </a:lnTo>
                          <a:lnTo>
                            <a:pt x="79688" y="325996"/>
                          </a:lnTo>
                          <a:lnTo>
                            <a:pt x="79084" y="328411"/>
                          </a:lnTo>
                          <a:lnTo>
                            <a:pt x="73047" y="324789"/>
                          </a:lnTo>
                          <a:lnTo>
                            <a:pt x="73047" y="320563"/>
                          </a:lnTo>
                          <a:lnTo>
                            <a:pt x="76670" y="313923"/>
                          </a:lnTo>
                          <a:close/>
                          <a:moveTo>
                            <a:pt x="65803" y="307886"/>
                          </a:moveTo>
                          <a:lnTo>
                            <a:pt x="70633" y="309093"/>
                          </a:lnTo>
                          <a:lnTo>
                            <a:pt x="71840" y="313319"/>
                          </a:lnTo>
                          <a:lnTo>
                            <a:pt x="67010" y="313319"/>
                          </a:lnTo>
                          <a:lnTo>
                            <a:pt x="65803" y="307886"/>
                          </a:lnTo>
                          <a:close/>
                          <a:moveTo>
                            <a:pt x="83310" y="300641"/>
                          </a:moveTo>
                          <a:lnTo>
                            <a:pt x="88743" y="306678"/>
                          </a:lnTo>
                          <a:lnTo>
                            <a:pt x="83914" y="308489"/>
                          </a:lnTo>
                          <a:lnTo>
                            <a:pt x="79084" y="300641"/>
                          </a:lnTo>
                          <a:lnTo>
                            <a:pt x="83310" y="300641"/>
                          </a:lnTo>
                          <a:close/>
                          <a:moveTo>
                            <a:pt x="65803" y="281927"/>
                          </a:moveTo>
                          <a:lnTo>
                            <a:pt x="68821" y="286756"/>
                          </a:lnTo>
                          <a:lnTo>
                            <a:pt x="65803" y="287964"/>
                          </a:lnTo>
                          <a:lnTo>
                            <a:pt x="65803" y="281927"/>
                          </a:lnTo>
                          <a:close/>
                          <a:moveTo>
                            <a:pt x="59162" y="276493"/>
                          </a:moveTo>
                          <a:lnTo>
                            <a:pt x="63388" y="281927"/>
                          </a:lnTo>
                          <a:lnTo>
                            <a:pt x="61577" y="294001"/>
                          </a:lnTo>
                          <a:lnTo>
                            <a:pt x="57955" y="293397"/>
                          </a:lnTo>
                          <a:lnTo>
                            <a:pt x="56144" y="287360"/>
                          </a:lnTo>
                          <a:lnTo>
                            <a:pt x="56748" y="282530"/>
                          </a:lnTo>
                          <a:lnTo>
                            <a:pt x="51314" y="285549"/>
                          </a:lnTo>
                          <a:lnTo>
                            <a:pt x="53125" y="280116"/>
                          </a:lnTo>
                          <a:lnTo>
                            <a:pt x="59162" y="276493"/>
                          </a:lnTo>
                          <a:close/>
                          <a:moveTo>
                            <a:pt x="60973" y="250534"/>
                          </a:moveTo>
                          <a:lnTo>
                            <a:pt x="61577" y="255364"/>
                          </a:lnTo>
                          <a:lnTo>
                            <a:pt x="57955" y="260797"/>
                          </a:lnTo>
                          <a:lnTo>
                            <a:pt x="52522" y="264419"/>
                          </a:lnTo>
                          <a:lnTo>
                            <a:pt x="51314" y="260193"/>
                          </a:lnTo>
                          <a:lnTo>
                            <a:pt x="54333" y="257779"/>
                          </a:lnTo>
                          <a:lnTo>
                            <a:pt x="57955" y="251742"/>
                          </a:lnTo>
                          <a:lnTo>
                            <a:pt x="60973" y="250534"/>
                          </a:lnTo>
                          <a:close/>
                          <a:moveTo>
                            <a:pt x="55540" y="244497"/>
                          </a:moveTo>
                          <a:lnTo>
                            <a:pt x="57955" y="249327"/>
                          </a:lnTo>
                          <a:lnTo>
                            <a:pt x="52522" y="249327"/>
                          </a:lnTo>
                          <a:lnTo>
                            <a:pt x="51314" y="246308"/>
                          </a:lnTo>
                          <a:lnTo>
                            <a:pt x="55540" y="244497"/>
                          </a:lnTo>
                          <a:close/>
                          <a:moveTo>
                            <a:pt x="35618" y="203446"/>
                          </a:moveTo>
                          <a:lnTo>
                            <a:pt x="43466" y="208276"/>
                          </a:lnTo>
                          <a:lnTo>
                            <a:pt x="49503" y="205861"/>
                          </a:lnTo>
                          <a:lnTo>
                            <a:pt x="47088" y="215520"/>
                          </a:lnTo>
                          <a:lnTo>
                            <a:pt x="47692" y="220953"/>
                          </a:lnTo>
                          <a:lnTo>
                            <a:pt x="42259" y="237253"/>
                          </a:lnTo>
                          <a:lnTo>
                            <a:pt x="35618" y="243894"/>
                          </a:lnTo>
                          <a:lnTo>
                            <a:pt x="33203" y="250534"/>
                          </a:lnTo>
                          <a:lnTo>
                            <a:pt x="22337" y="254760"/>
                          </a:lnTo>
                          <a:lnTo>
                            <a:pt x="16300" y="249327"/>
                          </a:lnTo>
                          <a:lnTo>
                            <a:pt x="6641" y="251742"/>
                          </a:lnTo>
                          <a:lnTo>
                            <a:pt x="1811" y="248723"/>
                          </a:lnTo>
                          <a:lnTo>
                            <a:pt x="0" y="244497"/>
                          </a:lnTo>
                          <a:lnTo>
                            <a:pt x="4226" y="240271"/>
                          </a:lnTo>
                          <a:lnTo>
                            <a:pt x="16904" y="238460"/>
                          </a:lnTo>
                          <a:lnTo>
                            <a:pt x="19318" y="234234"/>
                          </a:lnTo>
                          <a:lnTo>
                            <a:pt x="25959" y="226990"/>
                          </a:lnTo>
                          <a:lnTo>
                            <a:pt x="26563" y="223972"/>
                          </a:lnTo>
                          <a:lnTo>
                            <a:pt x="31392" y="219746"/>
                          </a:lnTo>
                          <a:lnTo>
                            <a:pt x="30789" y="214313"/>
                          </a:lnTo>
                          <a:lnTo>
                            <a:pt x="35618" y="203446"/>
                          </a:lnTo>
                          <a:close/>
                          <a:moveTo>
                            <a:pt x="25355" y="199220"/>
                          </a:moveTo>
                          <a:lnTo>
                            <a:pt x="27770" y="204050"/>
                          </a:lnTo>
                          <a:lnTo>
                            <a:pt x="26563" y="212501"/>
                          </a:lnTo>
                          <a:lnTo>
                            <a:pt x="28374" y="219746"/>
                          </a:lnTo>
                          <a:lnTo>
                            <a:pt x="23544" y="220953"/>
                          </a:lnTo>
                          <a:lnTo>
                            <a:pt x="16904" y="226386"/>
                          </a:lnTo>
                          <a:lnTo>
                            <a:pt x="14489" y="223972"/>
                          </a:lnTo>
                          <a:lnTo>
                            <a:pt x="16300" y="221557"/>
                          </a:lnTo>
                          <a:lnTo>
                            <a:pt x="16904" y="215520"/>
                          </a:lnTo>
                          <a:lnTo>
                            <a:pt x="16300" y="213709"/>
                          </a:lnTo>
                          <a:lnTo>
                            <a:pt x="18715" y="205257"/>
                          </a:lnTo>
                          <a:lnTo>
                            <a:pt x="22940" y="204050"/>
                          </a:lnTo>
                          <a:lnTo>
                            <a:pt x="22337" y="200428"/>
                          </a:lnTo>
                          <a:lnTo>
                            <a:pt x="25355" y="199220"/>
                          </a:lnTo>
                          <a:close/>
                          <a:moveTo>
                            <a:pt x="63992" y="198013"/>
                          </a:moveTo>
                          <a:lnTo>
                            <a:pt x="66407" y="199220"/>
                          </a:lnTo>
                          <a:lnTo>
                            <a:pt x="69425" y="204050"/>
                          </a:lnTo>
                          <a:lnTo>
                            <a:pt x="67010" y="207068"/>
                          </a:lnTo>
                          <a:lnTo>
                            <a:pt x="68218" y="209483"/>
                          </a:lnTo>
                          <a:lnTo>
                            <a:pt x="69425" y="210690"/>
                          </a:lnTo>
                          <a:lnTo>
                            <a:pt x="68218" y="214916"/>
                          </a:lnTo>
                          <a:lnTo>
                            <a:pt x="62181" y="219142"/>
                          </a:lnTo>
                          <a:lnTo>
                            <a:pt x="57351" y="217331"/>
                          </a:lnTo>
                          <a:lnTo>
                            <a:pt x="51918" y="217331"/>
                          </a:lnTo>
                          <a:lnTo>
                            <a:pt x="55540" y="210690"/>
                          </a:lnTo>
                          <a:lnTo>
                            <a:pt x="53729" y="203446"/>
                          </a:lnTo>
                          <a:lnTo>
                            <a:pt x="56144" y="201031"/>
                          </a:lnTo>
                          <a:lnTo>
                            <a:pt x="63992" y="198013"/>
                          </a:lnTo>
                          <a:close/>
                          <a:moveTo>
                            <a:pt x="43466" y="187146"/>
                          </a:moveTo>
                          <a:lnTo>
                            <a:pt x="47692" y="188957"/>
                          </a:lnTo>
                          <a:lnTo>
                            <a:pt x="51918" y="196805"/>
                          </a:lnTo>
                          <a:lnTo>
                            <a:pt x="48899" y="202239"/>
                          </a:lnTo>
                          <a:lnTo>
                            <a:pt x="44070" y="207068"/>
                          </a:lnTo>
                          <a:lnTo>
                            <a:pt x="39844" y="205861"/>
                          </a:lnTo>
                          <a:lnTo>
                            <a:pt x="38033" y="202842"/>
                          </a:lnTo>
                          <a:lnTo>
                            <a:pt x="34411" y="202239"/>
                          </a:lnTo>
                          <a:lnTo>
                            <a:pt x="31996" y="196805"/>
                          </a:lnTo>
                          <a:lnTo>
                            <a:pt x="38637" y="191372"/>
                          </a:lnTo>
                          <a:lnTo>
                            <a:pt x="39240" y="188354"/>
                          </a:lnTo>
                          <a:lnTo>
                            <a:pt x="43466" y="187146"/>
                          </a:lnTo>
                          <a:close/>
                          <a:moveTo>
                            <a:pt x="12678" y="186543"/>
                          </a:moveTo>
                          <a:lnTo>
                            <a:pt x="13281" y="190768"/>
                          </a:lnTo>
                          <a:lnTo>
                            <a:pt x="9659" y="194994"/>
                          </a:lnTo>
                          <a:lnTo>
                            <a:pt x="6037" y="193787"/>
                          </a:lnTo>
                          <a:lnTo>
                            <a:pt x="6037" y="189561"/>
                          </a:lnTo>
                          <a:lnTo>
                            <a:pt x="12678" y="186543"/>
                          </a:lnTo>
                          <a:close/>
                          <a:moveTo>
                            <a:pt x="54333" y="173865"/>
                          </a:moveTo>
                          <a:lnTo>
                            <a:pt x="55540" y="174469"/>
                          </a:lnTo>
                          <a:lnTo>
                            <a:pt x="54333" y="184128"/>
                          </a:lnTo>
                          <a:lnTo>
                            <a:pt x="54936" y="186543"/>
                          </a:lnTo>
                          <a:lnTo>
                            <a:pt x="49503" y="190165"/>
                          </a:lnTo>
                          <a:lnTo>
                            <a:pt x="47692" y="188354"/>
                          </a:lnTo>
                          <a:lnTo>
                            <a:pt x="43466" y="187146"/>
                          </a:lnTo>
                          <a:lnTo>
                            <a:pt x="39844" y="187750"/>
                          </a:lnTo>
                          <a:lnTo>
                            <a:pt x="38637" y="189561"/>
                          </a:lnTo>
                          <a:lnTo>
                            <a:pt x="38637" y="191372"/>
                          </a:lnTo>
                          <a:lnTo>
                            <a:pt x="35014" y="191372"/>
                          </a:lnTo>
                          <a:lnTo>
                            <a:pt x="33807" y="184128"/>
                          </a:lnTo>
                          <a:lnTo>
                            <a:pt x="35014" y="181713"/>
                          </a:lnTo>
                          <a:lnTo>
                            <a:pt x="41051" y="181109"/>
                          </a:lnTo>
                          <a:lnTo>
                            <a:pt x="48296" y="177487"/>
                          </a:lnTo>
                          <a:lnTo>
                            <a:pt x="49503" y="174469"/>
                          </a:lnTo>
                          <a:lnTo>
                            <a:pt x="54333" y="173865"/>
                          </a:lnTo>
                          <a:close/>
                          <a:moveTo>
                            <a:pt x="71840" y="172054"/>
                          </a:moveTo>
                          <a:lnTo>
                            <a:pt x="73651" y="174469"/>
                          </a:lnTo>
                          <a:lnTo>
                            <a:pt x="76670" y="175072"/>
                          </a:lnTo>
                          <a:lnTo>
                            <a:pt x="76670" y="175676"/>
                          </a:lnTo>
                          <a:lnTo>
                            <a:pt x="76670" y="176883"/>
                          </a:lnTo>
                          <a:lnTo>
                            <a:pt x="77273" y="176883"/>
                          </a:lnTo>
                          <a:lnTo>
                            <a:pt x="82707" y="177487"/>
                          </a:lnTo>
                          <a:lnTo>
                            <a:pt x="73047" y="189561"/>
                          </a:lnTo>
                          <a:lnTo>
                            <a:pt x="68821" y="191976"/>
                          </a:lnTo>
                          <a:lnTo>
                            <a:pt x="62785" y="189561"/>
                          </a:lnTo>
                          <a:lnTo>
                            <a:pt x="62181" y="184128"/>
                          </a:lnTo>
                          <a:lnTo>
                            <a:pt x="67614" y="181713"/>
                          </a:lnTo>
                          <a:lnTo>
                            <a:pt x="71236" y="178694"/>
                          </a:lnTo>
                          <a:lnTo>
                            <a:pt x="71840" y="172054"/>
                          </a:lnTo>
                          <a:close/>
                          <a:moveTo>
                            <a:pt x="60973" y="161187"/>
                          </a:moveTo>
                          <a:lnTo>
                            <a:pt x="65199" y="166017"/>
                          </a:lnTo>
                          <a:lnTo>
                            <a:pt x="63992" y="169035"/>
                          </a:lnTo>
                          <a:lnTo>
                            <a:pt x="68218" y="172657"/>
                          </a:lnTo>
                          <a:lnTo>
                            <a:pt x="68218" y="176883"/>
                          </a:lnTo>
                          <a:lnTo>
                            <a:pt x="61577" y="182317"/>
                          </a:lnTo>
                          <a:lnTo>
                            <a:pt x="59162" y="190768"/>
                          </a:lnTo>
                          <a:lnTo>
                            <a:pt x="53125" y="193787"/>
                          </a:lnTo>
                          <a:lnTo>
                            <a:pt x="50711" y="192580"/>
                          </a:lnTo>
                          <a:lnTo>
                            <a:pt x="54936" y="186543"/>
                          </a:lnTo>
                          <a:lnTo>
                            <a:pt x="55540" y="175676"/>
                          </a:lnTo>
                          <a:lnTo>
                            <a:pt x="56748" y="174469"/>
                          </a:lnTo>
                          <a:lnTo>
                            <a:pt x="53729" y="173261"/>
                          </a:lnTo>
                          <a:lnTo>
                            <a:pt x="50107" y="173865"/>
                          </a:lnTo>
                          <a:lnTo>
                            <a:pt x="53729" y="164206"/>
                          </a:lnTo>
                          <a:lnTo>
                            <a:pt x="57351" y="161187"/>
                          </a:lnTo>
                          <a:lnTo>
                            <a:pt x="60973" y="161187"/>
                          </a:lnTo>
                          <a:close/>
                          <a:moveTo>
                            <a:pt x="50107" y="160583"/>
                          </a:moveTo>
                          <a:lnTo>
                            <a:pt x="51918" y="162395"/>
                          </a:lnTo>
                          <a:lnTo>
                            <a:pt x="50711" y="169035"/>
                          </a:lnTo>
                          <a:lnTo>
                            <a:pt x="47692" y="174469"/>
                          </a:lnTo>
                          <a:lnTo>
                            <a:pt x="44674" y="177487"/>
                          </a:lnTo>
                          <a:lnTo>
                            <a:pt x="33807" y="180506"/>
                          </a:lnTo>
                          <a:lnTo>
                            <a:pt x="31996" y="184731"/>
                          </a:lnTo>
                          <a:lnTo>
                            <a:pt x="33203" y="191372"/>
                          </a:lnTo>
                          <a:lnTo>
                            <a:pt x="30789" y="196202"/>
                          </a:lnTo>
                          <a:lnTo>
                            <a:pt x="31392" y="200428"/>
                          </a:lnTo>
                          <a:lnTo>
                            <a:pt x="26563" y="199220"/>
                          </a:lnTo>
                          <a:lnTo>
                            <a:pt x="24752" y="199220"/>
                          </a:lnTo>
                          <a:lnTo>
                            <a:pt x="22337" y="200428"/>
                          </a:lnTo>
                          <a:lnTo>
                            <a:pt x="22337" y="204050"/>
                          </a:lnTo>
                          <a:lnTo>
                            <a:pt x="18111" y="205257"/>
                          </a:lnTo>
                          <a:lnTo>
                            <a:pt x="15696" y="213709"/>
                          </a:lnTo>
                          <a:lnTo>
                            <a:pt x="16300" y="217331"/>
                          </a:lnTo>
                          <a:lnTo>
                            <a:pt x="14489" y="224575"/>
                          </a:lnTo>
                          <a:lnTo>
                            <a:pt x="16904" y="228197"/>
                          </a:lnTo>
                          <a:lnTo>
                            <a:pt x="14489" y="231820"/>
                          </a:lnTo>
                          <a:lnTo>
                            <a:pt x="10867" y="231820"/>
                          </a:lnTo>
                          <a:lnTo>
                            <a:pt x="4226" y="225783"/>
                          </a:lnTo>
                          <a:lnTo>
                            <a:pt x="1207" y="220349"/>
                          </a:lnTo>
                          <a:lnTo>
                            <a:pt x="4226" y="214916"/>
                          </a:lnTo>
                          <a:lnTo>
                            <a:pt x="8452" y="213105"/>
                          </a:lnTo>
                          <a:lnTo>
                            <a:pt x="4830" y="202239"/>
                          </a:lnTo>
                          <a:lnTo>
                            <a:pt x="6037" y="196805"/>
                          </a:lnTo>
                          <a:lnTo>
                            <a:pt x="10263" y="196805"/>
                          </a:lnTo>
                          <a:lnTo>
                            <a:pt x="13885" y="191372"/>
                          </a:lnTo>
                          <a:lnTo>
                            <a:pt x="15092" y="186543"/>
                          </a:lnTo>
                          <a:lnTo>
                            <a:pt x="18111" y="182317"/>
                          </a:lnTo>
                          <a:lnTo>
                            <a:pt x="19922" y="177487"/>
                          </a:lnTo>
                          <a:lnTo>
                            <a:pt x="28977" y="179298"/>
                          </a:lnTo>
                          <a:lnTo>
                            <a:pt x="31996" y="176883"/>
                          </a:lnTo>
                          <a:lnTo>
                            <a:pt x="33203" y="167828"/>
                          </a:lnTo>
                          <a:lnTo>
                            <a:pt x="38637" y="162998"/>
                          </a:lnTo>
                          <a:lnTo>
                            <a:pt x="41655" y="167828"/>
                          </a:lnTo>
                          <a:lnTo>
                            <a:pt x="44070" y="167224"/>
                          </a:lnTo>
                          <a:lnTo>
                            <a:pt x="50107" y="160583"/>
                          </a:lnTo>
                          <a:close/>
                          <a:moveTo>
                            <a:pt x="1265349" y="370670"/>
                          </a:moveTo>
                          <a:lnTo>
                            <a:pt x="1265953" y="374896"/>
                          </a:lnTo>
                          <a:lnTo>
                            <a:pt x="1270783" y="377914"/>
                          </a:lnTo>
                          <a:lnTo>
                            <a:pt x="1271990" y="383951"/>
                          </a:lnTo>
                          <a:lnTo>
                            <a:pt x="1275009" y="388781"/>
                          </a:lnTo>
                          <a:lnTo>
                            <a:pt x="1268972" y="392403"/>
                          </a:lnTo>
                          <a:lnTo>
                            <a:pt x="1277423" y="404477"/>
                          </a:lnTo>
                          <a:lnTo>
                            <a:pt x="1281046" y="406892"/>
                          </a:lnTo>
                          <a:lnTo>
                            <a:pt x="1284668" y="402666"/>
                          </a:lnTo>
                          <a:lnTo>
                            <a:pt x="1291308" y="401459"/>
                          </a:lnTo>
                          <a:lnTo>
                            <a:pt x="1293723" y="403874"/>
                          </a:lnTo>
                          <a:lnTo>
                            <a:pt x="1297345" y="415948"/>
                          </a:lnTo>
                          <a:lnTo>
                            <a:pt x="1294327" y="425607"/>
                          </a:lnTo>
                          <a:lnTo>
                            <a:pt x="1288894" y="427418"/>
                          </a:lnTo>
                          <a:lnTo>
                            <a:pt x="1288894" y="432247"/>
                          </a:lnTo>
                          <a:lnTo>
                            <a:pt x="1281649" y="444925"/>
                          </a:lnTo>
                          <a:lnTo>
                            <a:pt x="1280442" y="453376"/>
                          </a:lnTo>
                          <a:lnTo>
                            <a:pt x="1278027" y="458206"/>
                          </a:lnTo>
                          <a:lnTo>
                            <a:pt x="1277423" y="464243"/>
                          </a:lnTo>
                          <a:lnTo>
                            <a:pt x="1273801" y="466054"/>
                          </a:lnTo>
                          <a:lnTo>
                            <a:pt x="1265953" y="464243"/>
                          </a:lnTo>
                          <a:lnTo>
                            <a:pt x="1259312" y="464847"/>
                          </a:lnTo>
                          <a:lnTo>
                            <a:pt x="1255690" y="463036"/>
                          </a:lnTo>
                          <a:lnTo>
                            <a:pt x="1251464" y="466054"/>
                          </a:lnTo>
                          <a:lnTo>
                            <a:pt x="1251464" y="468469"/>
                          </a:lnTo>
                          <a:lnTo>
                            <a:pt x="1247239" y="470884"/>
                          </a:lnTo>
                          <a:lnTo>
                            <a:pt x="1245427" y="477524"/>
                          </a:lnTo>
                          <a:lnTo>
                            <a:pt x="1242409" y="481147"/>
                          </a:lnTo>
                          <a:lnTo>
                            <a:pt x="1239390" y="480543"/>
                          </a:lnTo>
                          <a:lnTo>
                            <a:pt x="1238183" y="484165"/>
                          </a:lnTo>
                          <a:lnTo>
                            <a:pt x="1230939" y="488995"/>
                          </a:lnTo>
                          <a:lnTo>
                            <a:pt x="1230335" y="492617"/>
                          </a:lnTo>
                          <a:lnTo>
                            <a:pt x="1224902" y="490806"/>
                          </a:lnTo>
                          <a:lnTo>
                            <a:pt x="1215846" y="485373"/>
                          </a:lnTo>
                          <a:lnTo>
                            <a:pt x="1212224" y="484769"/>
                          </a:lnTo>
                          <a:lnTo>
                            <a:pt x="1207998" y="486580"/>
                          </a:lnTo>
                          <a:lnTo>
                            <a:pt x="1207394" y="492617"/>
                          </a:lnTo>
                          <a:lnTo>
                            <a:pt x="1215846" y="494428"/>
                          </a:lnTo>
                          <a:lnTo>
                            <a:pt x="1214639" y="504087"/>
                          </a:lnTo>
                          <a:lnTo>
                            <a:pt x="1219468" y="502880"/>
                          </a:lnTo>
                          <a:lnTo>
                            <a:pt x="1220072" y="511332"/>
                          </a:lnTo>
                          <a:lnTo>
                            <a:pt x="1223694" y="513746"/>
                          </a:lnTo>
                          <a:lnTo>
                            <a:pt x="1227316" y="506502"/>
                          </a:lnTo>
                          <a:lnTo>
                            <a:pt x="1230939" y="509521"/>
                          </a:lnTo>
                          <a:lnTo>
                            <a:pt x="1236976" y="508917"/>
                          </a:lnTo>
                          <a:lnTo>
                            <a:pt x="1236372" y="504087"/>
                          </a:lnTo>
                          <a:lnTo>
                            <a:pt x="1240598" y="503484"/>
                          </a:lnTo>
                          <a:lnTo>
                            <a:pt x="1240598" y="510124"/>
                          </a:lnTo>
                          <a:lnTo>
                            <a:pt x="1247239" y="509521"/>
                          </a:lnTo>
                          <a:lnTo>
                            <a:pt x="1252672" y="513143"/>
                          </a:lnTo>
                          <a:lnTo>
                            <a:pt x="1255087" y="520387"/>
                          </a:lnTo>
                          <a:lnTo>
                            <a:pt x="1247842" y="524009"/>
                          </a:lnTo>
                          <a:lnTo>
                            <a:pt x="1245427" y="527632"/>
                          </a:lnTo>
                          <a:lnTo>
                            <a:pt x="1239390" y="531254"/>
                          </a:lnTo>
                          <a:lnTo>
                            <a:pt x="1238183" y="536083"/>
                          </a:lnTo>
                          <a:lnTo>
                            <a:pt x="1226109" y="533668"/>
                          </a:lnTo>
                          <a:lnTo>
                            <a:pt x="1224902" y="528839"/>
                          </a:lnTo>
                          <a:lnTo>
                            <a:pt x="1221883" y="524613"/>
                          </a:lnTo>
                          <a:lnTo>
                            <a:pt x="1218261" y="527028"/>
                          </a:lnTo>
                          <a:lnTo>
                            <a:pt x="1213431" y="527632"/>
                          </a:lnTo>
                          <a:lnTo>
                            <a:pt x="1214035" y="531857"/>
                          </a:lnTo>
                          <a:lnTo>
                            <a:pt x="1212828" y="534272"/>
                          </a:lnTo>
                          <a:lnTo>
                            <a:pt x="1211017" y="543931"/>
                          </a:lnTo>
                          <a:lnTo>
                            <a:pt x="1214639" y="548157"/>
                          </a:lnTo>
                          <a:lnTo>
                            <a:pt x="1214035" y="558420"/>
                          </a:lnTo>
                          <a:lnTo>
                            <a:pt x="1221883" y="559023"/>
                          </a:lnTo>
                          <a:lnTo>
                            <a:pt x="1223694" y="560231"/>
                          </a:lnTo>
                          <a:lnTo>
                            <a:pt x="1224298" y="570494"/>
                          </a:lnTo>
                          <a:lnTo>
                            <a:pt x="1226109" y="571701"/>
                          </a:lnTo>
                          <a:lnTo>
                            <a:pt x="1224902" y="578342"/>
                          </a:lnTo>
                          <a:lnTo>
                            <a:pt x="1226109" y="586190"/>
                          </a:lnTo>
                          <a:lnTo>
                            <a:pt x="1230335" y="584379"/>
                          </a:lnTo>
                          <a:lnTo>
                            <a:pt x="1233353" y="584983"/>
                          </a:lnTo>
                          <a:lnTo>
                            <a:pt x="1232146" y="594038"/>
                          </a:lnTo>
                          <a:lnTo>
                            <a:pt x="1226713" y="595849"/>
                          </a:lnTo>
                          <a:lnTo>
                            <a:pt x="1224298" y="599471"/>
                          </a:lnTo>
                          <a:lnTo>
                            <a:pt x="1219468" y="603697"/>
                          </a:lnTo>
                          <a:lnTo>
                            <a:pt x="1219468" y="607319"/>
                          </a:lnTo>
                          <a:lnTo>
                            <a:pt x="1230335" y="610942"/>
                          </a:lnTo>
                          <a:lnTo>
                            <a:pt x="1227920" y="614564"/>
                          </a:lnTo>
                          <a:lnTo>
                            <a:pt x="1228524" y="617582"/>
                          </a:lnTo>
                          <a:lnTo>
                            <a:pt x="1207998" y="624827"/>
                          </a:lnTo>
                          <a:lnTo>
                            <a:pt x="1203169" y="628449"/>
                          </a:lnTo>
                          <a:lnTo>
                            <a:pt x="1194113" y="632675"/>
                          </a:lnTo>
                          <a:lnTo>
                            <a:pt x="1182643" y="639315"/>
                          </a:lnTo>
                          <a:lnTo>
                            <a:pt x="1177813" y="639919"/>
                          </a:lnTo>
                          <a:lnTo>
                            <a:pt x="1173587" y="643541"/>
                          </a:lnTo>
                          <a:lnTo>
                            <a:pt x="1165739" y="643541"/>
                          </a:lnTo>
                          <a:lnTo>
                            <a:pt x="1159702" y="647163"/>
                          </a:lnTo>
                          <a:lnTo>
                            <a:pt x="1162721" y="649578"/>
                          </a:lnTo>
                          <a:lnTo>
                            <a:pt x="1166343" y="658030"/>
                          </a:lnTo>
                          <a:lnTo>
                            <a:pt x="1163928" y="660445"/>
                          </a:lnTo>
                          <a:lnTo>
                            <a:pt x="1166947" y="664670"/>
                          </a:lnTo>
                          <a:lnTo>
                            <a:pt x="1176002" y="671915"/>
                          </a:lnTo>
                          <a:lnTo>
                            <a:pt x="1177210" y="674330"/>
                          </a:lnTo>
                          <a:lnTo>
                            <a:pt x="1177813" y="681574"/>
                          </a:lnTo>
                          <a:lnTo>
                            <a:pt x="1174795" y="686404"/>
                          </a:lnTo>
                          <a:lnTo>
                            <a:pt x="1169965" y="687007"/>
                          </a:lnTo>
                          <a:lnTo>
                            <a:pt x="1166343" y="688818"/>
                          </a:lnTo>
                          <a:lnTo>
                            <a:pt x="1163325" y="687611"/>
                          </a:lnTo>
                          <a:lnTo>
                            <a:pt x="1157288" y="688818"/>
                          </a:lnTo>
                          <a:lnTo>
                            <a:pt x="1154873" y="690630"/>
                          </a:lnTo>
                          <a:lnTo>
                            <a:pt x="1158495" y="696063"/>
                          </a:lnTo>
                          <a:lnTo>
                            <a:pt x="1162117" y="696667"/>
                          </a:lnTo>
                          <a:lnTo>
                            <a:pt x="1164532" y="706929"/>
                          </a:lnTo>
                          <a:lnTo>
                            <a:pt x="1167550" y="715985"/>
                          </a:lnTo>
                          <a:lnTo>
                            <a:pt x="1169965" y="719607"/>
                          </a:lnTo>
                          <a:lnTo>
                            <a:pt x="1185661" y="714174"/>
                          </a:lnTo>
                          <a:lnTo>
                            <a:pt x="1186265" y="716589"/>
                          </a:lnTo>
                          <a:lnTo>
                            <a:pt x="1193509" y="713570"/>
                          </a:lnTo>
                          <a:lnTo>
                            <a:pt x="1195321" y="709344"/>
                          </a:lnTo>
                          <a:lnTo>
                            <a:pt x="1199546" y="709344"/>
                          </a:lnTo>
                          <a:lnTo>
                            <a:pt x="1203772" y="706929"/>
                          </a:lnTo>
                          <a:lnTo>
                            <a:pt x="1207998" y="707533"/>
                          </a:lnTo>
                          <a:lnTo>
                            <a:pt x="1212828" y="705722"/>
                          </a:lnTo>
                          <a:lnTo>
                            <a:pt x="1226713" y="706326"/>
                          </a:lnTo>
                          <a:lnTo>
                            <a:pt x="1236976" y="705118"/>
                          </a:lnTo>
                          <a:lnTo>
                            <a:pt x="1241202" y="711759"/>
                          </a:lnTo>
                          <a:lnTo>
                            <a:pt x="1247842" y="707533"/>
                          </a:lnTo>
                          <a:lnTo>
                            <a:pt x="1251464" y="710552"/>
                          </a:lnTo>
                          <a:lnTo>
                            <a:pt x="1254483" y="710552"/>
                          </a:lnTo>
                          <a:lnTo>
                            <a:pt x="1258709" y="705722"/>
                          </a:lnTo>
                          <a:lnTo>
                            <a:pt x="1262935" y="703911"/>
                          </a:lnTo>
                          <a:lnTo>
                            <a:pt x="1263538" y="708741"/>
                          </a:lnTo>
                          <a:lnTo>
                            <a:pt x="1267764" y="709948"/>
                          </a:lnTo>
                          <a:lnTo>
                            <a:pt x="1265953" y="719607"/>
                          </a:lnTo>
                          <a:lnTo>
                            <a:pt x="1261727" y="723229"/>
                          </a:lnTo>
                          <a:lnTo>
                            <a:pt x="1254483" y="723833"/>
                          </a:lnTo>
                          <a:lnTo>
                            <a:pt x="1252672" y="726248"/>
                          </a:lnTo>
                          <a:lnTo>
                            <a:pt x="1244220" y="727455"/>
                          </a:lnTo>
                          <a:lnTo>
                            <a:pt x="1236976" y="725644"/>
                          </a:lnTo>
                          <a:lnTo>
                            <a:pt x="1231542" y="728663"/>
                          </a:lnTo>
                          <a:lnTo>
                            <a:pt x="1227316" y="726852"/>
                          </a:lnTo>
                          <a:lnTo>
                            <a:pt x="1223694" y="729870"/>
                          </a:lnTo>
                          <a:lnTo>
                            <a:pt x="1215243" y="728059"/>
                          </a:lnTo>
                          <a:lnTo>
                            <a:pt x="1212828" y="722626"/>
                          </a:lnTo>
                          <a:lnTo>
                            <a:pt x="1210413" y="728663"/>
                          </a:lnTo>
                          <a:lnTo>
                            <a:pt x="1209206" y="734700"/>
                          </a:lnTo>
                          <a:lnTo>
                            <a:pt x="1200754" y="737718"/>
                          </a:lnTo>
                          <a:lnTo>
                            <a:pt x="1194717" y="741340"/>
                          </a:lnTo>
                          <a:lnTo>
                            <a:pt x="1190491" y="742548"/>
                          </a:lnTo>
                          <a:lnTo>
                            <a:pt x="1189284" y="746170"/>
                          </a:lnTo>
                          <a:lnTo>
                            <a:pt x="1189887" y="752810"/>
                          </a:lnTo>
                          <a:lnTo>
                            <a:pt x="1188076" y="763677"/>
                          </a:lnTo>
                          <a:lnTo>
                            <a:pt x="1185058" y="766092"/>
                          </a:lnTo>
                          <a:lnTo>
                            <a:pt x="1176002" y="770921"/>
                          </a:lnTo>
                          <a:lnTo>
                            <a:pt x="1169362" y="769714"/>
                          </a:lnTo>
                          <a:lnTo>
                            <a:pt x="1163928" y="770317"/>
                          </a:lnTo>
                          <a:lnTo>
                            <a:pt x="1164532" y="775751"/>
                          </a:lnTo>
                          <a:lnTo>
                            <a:pt x="1161513" y="779977"/>
                          </a:lnTo>
                          <a:lnTo>
                            <a:pt x="1162117" y="791447"/>
                          </a:lnTo>
                          <a:lnTo>
                            <a:pt x="1156684" y="789032"/>
                          </a:lnTo>
                          <a:lnTo>
                            <a:pt x="1153062" y="792654"/>
                          </a:lnTo>
                          <a:lnTo>
                            <a:pt x="1145214" y="792051"/>
                          </a:lnTo>
                          <a:lnTo>
                            <a:pt x="1146421" y="795673"/>
                          </a:lnTo>
                          <a:lnTo>
                            <a:pt x="1144006" y="798691"/>
                          </a:lnTo>
                          <a:lnTo>
                            <a:pt x="1139177" y="796277"/>
                          </a:lnTo>
                          <a:lnTo>
                            <a:pt x="1132536" y="795673"/>
                          </a:lnTo>
                          <a:lnTo>
                            <a:pt x="1123481" y="799899"/>
                          </a:lnTo>
                          <a:lnTo>
                            <a:pt x="1123481" y="795673"/>
                          </a:lnTo>
                          <a:lnTo>
                            <a:pt x="1119858" y="794465"/>
                          </a:lnTo>
                          <a:lnTo>
                            <a:pt x="1117444" y="789636"/>
                          </a:lnTo>
                          <a:lnTo>
                            <a:pt x="1113821" y="792051"/>
                          </a:lnTo>
                          <a:lnTo>
                            <a:pt x="1113821" y="795069"/>
                          </a:lnTo>
                          <a:lnTo>
                            <a:pt x="1118651" y="795069"/>
                          </a:lnTo>
                          <a:lnTo>
                            <a:pt x="1122273" y="802917"/>
                          </a:lnTo>
                          <a:lnTo>
                            <a:pt x="1127706" y="802314"/>
                          </a:lnTo>
                          <a:lnTo>
                            <a:pt x="1135555" y="807143"/>
                          </a:lnTo>
                          <a:lnTo>
                            <a:pt x="1138573" y="804125"/>
                          </a:lnTo>
                          <a:lnTo>
                            <a:pt x="1144006" y="806539"/>
                          </a:lnTo>
                          <a:lnTo>
                            <a:pt x="1145817" y="811369"/>
                          </a:lnTo>
                          <a:lnTo>
                            <a:pt x="1145214" y="816802"/>
                          </a:lnTo>
                          <a:lnTo>
                            <a:pt x="1146421" y="820425"/>
                          </a:lnTo>
                          <a:lnTo>
                            <a:pt x="1150043" y="820425"/>
                          </a:lnTo>
                          <a:lnTo>
                            <a:pt x="1154269" y="824650"/>
                          </a:lnTo>
                          <a:lnTo>
                            <a:pt x="1159099" y="824047"/>
                          </a:lnTo>
                          <a:lnTo>
                            <a:pt x="1160910" y="830084"/>
                          </a:lnTo>
                          <a:lnTo>
                            <a:pt x="1166947" y="830687"/>
                          </a:lnTo>
                          <a:lnTo>
                            <a:pt x="1179021" y="833102"/>
                          </a:lnTo>
                          <a:lnTo>
                            <a:pt x="1177210" y="843969"/>
                          </a:lnTo>
                          <a:lnTo>
                            <a:pt x="1181435" y="848195"/>
                          </a:lnTo>
                          <a:lnTo>
                            <a:pt x="1184454" y="854232"/>
                          </a:lnTo>
                          <a:lnTo>
                            <a:pt x="1184454" y="862683"/>
                          </a:lnTo>
                          <a:lnTo>
                            <a:pt x="1187472" y="864494"/>
                          </a:lnTo>
                          <a:lnTo>
                            <a:pt x="1186265" y="871135"/>
                          </a:lnTo>
                          <a:lnTo>
                            <a:pt x="1186265" y="880190"/>
                          </a:lnTo>
                          <a:lnTo>
                            <a:pt x="1188076" y="886227"/>
                          </a:lnTo>
                          <a:lnTo>
                            <a:pt x="1182039" y="890453"/>
                          </a:lnTo>
                          <a:lnTo>
                            <a:pt x="1175398" y="888642"/>
                          </a:lnTo>
                          <a:lnTo>
                            <a:pt x="1172984" y="890453"/>
                          </a:lnTo>
                          <a:lnTo>
                            <a:pt x="1170569" y="896490"/>
                          </a:lnTo>
                          <a:lnTo>
                            <a:pt x="1166343" y="894679"/>
                          </a:lnTo>
                          <a:lnTo>
                            <a:pt x="1162117" y="896490"/>
                          </a:lnTo>
                          <a:lnTo>
                            <a:pt x="1162721" y="901320"/>
                          </a:lnTo>
                          <a:lnTo>
                            <a:pt x="1165739" y="900716"/>
                          </a:lnTo>
                          <a:lnTo>
                            <a:pt x="1166947" y="904942"/>
                          </a:lnTo>
                          <a:lnTo>
                            <a:pt x="1166947" y="912186"/>
                          </a:lnTo>
                          <a:lnTo>
                            <a:pt x="1158495" y="917016"/>
                          </a:lnTo>
                          <a:lnTo>
                            <a:pt x="1154873" y="917016"/>
                          </a:lnTo>
                          <a:lnTo>
                            <a:pt x="1146421" y="924864"/>
                          </a:lnTo>
                          <a:lnTo>
                            <a:pt x="1144610" y="923053"/>
                          </a:lnTo>
                          <a:lnTo>
                            <a:pt x="1136762" y="922449"/>
                          </a:lnTo>
                          <a:lnTo>
                            <a:pt x="1129518" y="925468"/>
                          </a:lnTo>
                          <a:lnTo>
                            <a:pt x="1123481" y="921846"/>
                          </a:lnTo>
                          <a:lnTo>
                            <a:pt x="1120462" y="911583"/>
                          </a:lnTo>
                          <a:lnTo>
                            <a:pt x="1114425" y="907357"/>
                          </a:lnTo>
                          <a:lnTo>
                            <a:pt x="1108388" y="906753"/>
                          </a:lnTo>
                          <a:lnTo>
                            <a:pt x="1104766" y="901924"/>
                          </a:lnTo>
                          <a:lnTo>
                            <a:pt x="1101747" y="901320"/>
                          </a:lnTo>
                          <a:lnTo>
                            <a:pt x="1095107" y="905546"/>
                          </a:lnTo>
                          <a:lnTo>
                            <a:pt x="1092692" y="900716"/>
                          </a:lnTo>
                          <a:lnTo>
                            <a:pt x="1095107" y="898301"/>
                          </a:lnTo>
                          <a:lnTo>
                            <a:pt x="1092088" y="891661"/>
                          </a:lnTo>
                          <a:lnTo>
                            <a:pt x="1086655" y="892264"/>
                          </a:lnTo>
                          <a:lnTo>
                            <a:pt x="1086655" y="897094"/>
                          </a:lnTo>
                          <a:lnTo>
                            <a:pt x="1083033" y="903131"/>
                          </a:lnTo>
                          <a:lnTo>
                            <a:pt x="1075788" y="906149"/>
                          </a:lnTo>
                          <a:lnTo>
                            <a:pt x="1075185" y="907961"/>
                          </a:lnTo>
                          <a:lnTo>
                            <a:pt x="1080618" y="912186"/>
                          </a:lnTo>
                          <a:lnTo>
                            <a:pt x="1083033" y="918223"/>
                          </a:lnTo>
                          <a:lnTo>
                            <a:pt x="1091485" y="921242"/>
                          </a:lnTo>
                          <a:lnTo>
                            <a:pt x="1092692" y="925468"/>
                          </a:lnTo>
                          <a:lnTo>
                            <a:pt x="1091485" y="929694"/>
                          </a:lnTo>
                          <a:lnTo>
                            <a:pt x="1095710" y="930297"/>
                          </a:lnTo>
                          <a:lnTo>
                            <a:pt x="1089674" y="936334"/>
                          </a:lnTo>
                          <a:lnTo>
                            <a:pt x="1090277" y="940560"/>
                          </a:lnTo>
                          <a:lnTo>
                            <a:pt x="1084844" y="946597"/>
                          </a:lnTo>
                          <a:lnTo>
                            <a:pt x="1079411" y="958068"/>
                          </a:lnTo>
                          <a:lnTo>
                            <a:pt x="1074581" y="961690"/>
                          </a:lnTo>
                          <a:lnTo>
                            <a:pt x="1073374" y="967123"/>
                          </a:lnTo>
                          <a:lnTo>
                            <a:pt x="1077600" y="965312"/>
                          </a:lnTo>
                          <a:lnTo>
                            <a:pt x="1080014" y="974971"/>
                          </a:lnTo>
                          <a:lnTo>
                            <a:pt x="1080014" y="978593"/>
                          </a:lnTo>
                          <a:lnTo>
                            <a:pt x="1082429" y="987648"/>
                          </a:lnTo>
                          <a:lnTo>
                            <a:pt x="1080014" y="988252"/>
                          </a:lnTo>
                          <a:lnTo>
                            <a:pt x="1078807" y="993082"/>
                          </a:lnTo>
                          <a:lnTo>
                            <a:pt x="1080618" y="1005156"/>
                          </a:lnTo>
                          <a:lnTo>
                            <a:pt x="1069751" y="1006363"/>
                          </a:lnTo>
                          <a:lnTo>
                            <a:pt x="1056470" y="1003948"/>
                          </a:lnTo>
                          <a:lnTo>
                            <a:pt x="1052848" y="1006967"/>
                          </a:lnTo>
                          <a:lnTo>
                            <a:pt x="1052848" y="1015419"/>
                          </a:lnTo>
                          <a:lnTo>
                            <a:pt x="1047415" y="1019041"/>
                          </a:lnTo>
                          <a:lnTo>
                            <a:pt x="1046811" y="1021456"/>
                          </a:lnTo>
                          <a:lnTo>
                            <a:pt x="1041378" y="1020852"/>
                          </a:lnTo>
                          <a:lnTo>
                            <a:pt x="1037152" y="1022663"/>
                          </a:lnTo>
                          <a:lnTo>
                            <a:pt x="1035944" y="1022059"/>
                          </a:lnTo>
                          <a:lnTo>
                            <a:pt x="1032926" y="1018437"/>
                          </a:lnTo>
                          <a:lnTo>
                            <a:pt x="1032926" y="1016022"/>
                          </a:lnTo>
                          <a:lnTo>
                            <a:pt x="1033530" y="1013608"/>
                          </a:lnTo>
                          <a:lnTo>
                            <a:pt x="1038963" y="1010589"/>
                          </a:lnTo>
                          <a:lnTo>
                            <a:pt x="1039567" y="1008778"/>
                          </a:lnTo>
                          <a:lnTo>
                            <a:pt x="1035944" y="1005759"/>
                          </a:lnTo>
                          <a:lnTo>
                            <a:pt x="1034737" y="1005759"/>
                          </a:lnTo>
                          <a:lnTo>
                            <a:pt x="1031115" y="1005156"/>
                          </a:lnTo>
                          <a:lnTo>
                            <a:pt x="1029304" y="1003345"/>
                          </a:lnTo>
                          <a:lnTo>
                            <a:pt x="1023871" y="1005156"/>
                          </a:lnTo>
                          <a:lnTo>
                            <a:pt x="1023871" y="1004552"/>
                          </a:lnTo>
                          <a:lnTo>
                            <a:pt x="1023267" y="1003948"/>
                          </a:lnTo>
                          <a:lnTo>
                            <a:pt x="1021456" y="1004552"/>
                          </a:lnTo>
                          <a:lnTo>
                            <a:pt x="1022663" y="1008174"/>
                          </a:lnTo>
                          <a:lnTo>
                            <a:pt x="1022663" y="1008778"/>
                          </a:lnTo>
                          <a:lnTo>
                            <a:pt x="1017834" y="1014815"/>
                          </a:lnTo>
                          <a:lnTo>
                            <a:pt x="1016626" y="1014211"/>
                          </a:lnTo>
                          <a:lnTo>
                            <a:pt x="1014815" y="1014211"/>
                          </a:lnTo>
                          <a:lnTo>
                            <a:pt x="1013004" y="1011193"/>
                          </a:lnTo>
                          <a:lnTo>
                            <a:pt x="1012400" y="1011193"/>
                          </a:lnTo>
                          <a:lnTo>
                            <a:pt x="1011193" y="1011796"/>
                          </a:lnTo>
                          <a:lnTo>
                            <a:pt x="1009985" y="1014815"/>
                          </a:lnTo>
                          <a:lnTo>
                            <a:pt x="1008174" y="1014211"/>
                          </a:lnTo>
                          <a:lnTo>
                            <a:pt x="1006967" y="1005759"/>
                          </a:lnTo>
                          <a:lnTo>
                            <a:pt x="1006363" y="1005759"/>
                          </a:lnTo>
                          <a:lnTo>
                            <a:pt x="1008174" y="999119"/>
                          </a:lnTo>
                          <a:lnTo>
                            <a:pt x="1010589" y="997911"/>
                          </a:lnTo>
                          <a:lnTo>
                            <a:pt x="1013608" y="999119"/>
                          </a:lnTo>
                          <a:lnTo>
                            <a:pt x="1014815" y="996704"/>
                          </a:lnTo>
                          <a:lnTo>
                            <a:pt x="1016022" y="995497"/>
                          </a:lnTo>
                          <a:lnTo>
                            <a:pt x="1020852" y="991874"/>
                          </a:lnTo>
                          <a:lnTo>
                            <a:pt x="1022059" y="990063"/>
                          </a:lnTo>
                          <a:lnTo>
                            <a:pt x="1022663" y="987648"/>
                          </a:lnTo>
                          <a:lnTo>
                            <a:pt x="1023871" y="988252"/>
                          </a:lnTo>
                          <a:lnTo>
                            <a:pt x="1024474" y="986441"/>
                          </a:lnTo>
                          <a:lnTo>
                            <a:pt x="1025078" y="985234"/>
                          </a:lnTo>
                          <a:lnTo>
                            <a:pt x="1025682" y="985234"/>
                          </a:lnTo>
                          <a:lnTo>
                            <a:pt x="1026889" y="987045"/>
                          </a:lnTo>
                          <a:lnTo>
                            <a:pt x="1029304" y="985837"/>
                          </a:lnTo>
                          <a:lnTo>
                            <a:pt x="1028700" y="981612"/>
                          </a:lnTo>
                          <a:lnTo>
                            <a:pt x="1029304" y="981008"/>
                          </a:lnTo>
                          <a:lnTo>
                            <a:pt x="1028700" y="981008"/>
                          </a:lnTo>
                          <a:lnTo>
                            <a:pt x="1022663" y="979800"/>
                          </a:lnTo>
                          <a:lnTo>
                            <a:pt x="1020852" y="981612"/>
                          </a:lnTo>
                          <a:lnTo>
                            <a:pt x="1016022" y="982819"/>
                          </a:lnTo>
                          <a:lnTo>
                            <a:pt x="1017230" y="976178"/>
                          </a:lnTo>
                          <a:lnTo>
                            <a:pt x="1016626" y="973764"/>
                          </a:lnTo>
                          <a:lnTo>
                            <a:pt x="1016022" y="971952"/>
                          </a:lnTo>
                          <a:lnTo>
                            <a:pt x="1015419" y="971349"/>
                          </a:lnTo>
                          <a:lnTo>
                            <a:pt x="1014211" y="970141"/>
                          </a:lnTo>
                          <a:lnTo>
                            <a:pt x="1013608" y="970745"/>
                          </a:lnTo>
                          <a:lnTo>
                            <a:pt x="1012400" y="975575"/>
                          </a:lnTo>
                          <a:lnTo>
                            <a:pt x="1009985" y="977989"/>
                          </a:lnTo>
                          <a:lnTo>
                            <a:pt x="1008174" y="976782"/>
                          </a:lnTo>
                          <a:lnTo>
                            <a:pt x="1006363" y="977989"/>
                          </a:lnTo>
                          <a:lnTo>
                            <a:pt x="1003948" y="977989"/>
                          </a:lnTo>
                          <a:lnTo>
                            <a:pt x="1001534" y="985234"/>
                          </a:lnTo>
                          <a:lnTo>
                            <a:pt x="1000326" y="985234"/>
                          </a:lnTo>
                          <a:lnTo>
                            <a:pt x="997912" y="984630"/>
                          </a:lnTo>
                          <a:lnTo>
                            <a:pt x="996704" y="979800"/>
                          </a:lnTo>
                          <a:lnTo>
                            <a:pt x="996704" y="985234"/>
                          </a:lnTo>
                          <a:lnTo>
                            <a:pt x="990667" y="985234"/>
                          </a:lnTo>
                          <a:lnTo>
                            <a:pt x="990063" y="988856"/>
                          </a:lnTo>
                          <a:lnTo>
                            <a:pt x="988252" y="990063"/>
                          </a:lnTo>
                          <a:lnTo>
                            <a:pt x="985838" y="988856"/>
                          </a:lnTo>
                          <a:lnTo>
                            <a:pt x="982215" y="985234"/>
                          </a:lnTo>
                          <a:lnTo>
                            <a:pt x="979801" y="985837"/>
                          </a:lnTo>
                          <a:lnTo>
                            <a:pt x="976782" y="988252"/>
                          </a:lnTo>
                          <a:lnTo>
                            <a:pt x="976178" y="988856"/>
                          </a:lnTo>
                          <a:lnTo>
                            <a:pt x="981008" y="995497"/>
                          </a:lnTo>
                          <a:lnTo>
                            <a:pt x="985234" y="997308"/>
                          </a:lnTo>
                          <a:lnTo>
                            <a:pt x="987045" y="1002137"/>
                          </a:lnTo>
                          <a:lnTo>
                            <a:pt x="986441" y="1002741"/>
                          </a:lnTo>
                          <a:lnTo>
                            <a:pt x="977386" y="1000326"/>
                          </a:lnTo>
                          <a:lnTo>
                            <a:pt x="968330" y="999722"/>
                          </a:lnTo>
                          <a:lnTo>
                            <a:pt x="965916" y="1003345"/>
                          </a:lnTo>
                          <a:lnTo>
                            <a:pt x="961690" y="1003948"/>
                          </a:lnTo>
                          <a:lnTo>
                            <a:pt x="958067" y="1008778"/>
                          </a:lnTo>
                          <a:lnTo>
                            <a:pt x="956860" y="1014815"/>
                          </a:lnTo>
                          <a:lnTo>
                            <a:pt x="951427" y="1016626"/>
                          </a:lnTo>
                          <a:lnTo>
                            <a:pt x="948408" y="1020852"/>
                          </a:lnTo>
                          <a:lnTo>
                            <a:pt x="938145" y="1019645"/>
                          </a:lnTo>
                          <a:lnTo>
                            <a:pt x="939957" y="1005759"/>
                          </a:lnTo>
                          <a:lnTo>
                            <a:pt x="938749" y="995497"/>
                          </a:lnTo>
                          <a:lnTo>
                            <a:pt x="940560" y="993082"/>
                          </a:lnTo>
                          <a:lnTo>
                            <a:pt x="941768" y="985234"/>
                          </a:lnTo>
                          <a:lnTo>
                            <a:pt x="945994" y="982819"/>
                          </a:lnTo>
                          <a:lnTo>
                            <a:pt x="945994" y="976178"/>
                          </a:lnTo>
                          <a:lnTo>
                            <a:pt x="949012" y="972556"/>
                          </a:lnTo>
                          <a:lnTo>
                            <a:pt x="952634" y="971952"/>
                          </a:lnTo>
                          <a:lnTo>
                            <a:pt x="955653" y="967727"/>
                          </a:lnTo>
                          <a:lnTo>
                            <a:pt x="957464" y="968330"/>
                          </a:lnTo>
                          <a:lnTo>
                            <a:pt x="959879" y="961690"/>
                          </a:lnTo>
                          <a:lnTo>
                            <a:pt x="961690" y="959879"/>
                          </a:lnTo>
                          <a:lnTo>
                            <a:pt x="965312" y="963501"/>
                          </a:lnTo>
                          <a:lnTo>
                            <a:pt x="966519" y="965916"/>
                          </a:lnTo>
                          <a:lnTo>
                            <a:pt x="966519" y="962897"/>
                          </a:lnTo>
                          <a:lnTo>
                            <a:pt x="965312" y="960482"/>
                          </a:lnTo>
                          <a:lnTo>
                            <a:pt x="965312" y="959879"/>
                          </a:lnTo>
                          <a:lnTo>
                            <a:pt x="961690" y="958671"/>
                          </a:lnTo>
                          <a:lnTo>
                            <a:pt x="960482" y="958068"/>
                          </a:lnTo>
                          <a:lnTo>
                            <a:pt x="959275" y="957464"/>
                          </a:lnTo>
                          <a:lnTo>
                            <a:pt x="959275" y="953238"/>
                          </a:lnTo>
                          <a:lnTo>
                            <a:pt x="961690" y="949616"/>
                          </a:lnTo>
                          <a:lnTo>
                            <a:pt x="964708" y="946597"/>
                          </a:lnTo>
                          <a:lnTo>
                            <a:pt x="964104" y="944183"/>
                          </a:lnTo>
                          <a:lnTo>
                            <a:pt x="968330" y="939957"/>
                          </a:lnTo>
                          <a:lnTo>
                            <a:pt x="968934" y="936334"/>
                          </a:lnTo>
                          <a:lnTo>
                            <a:pt x="968934" y="928486"/>
                          </a:lnTo>
                          <a:lnTo>
                            <a:pt x="971349" y="923053"/>
                          </a:lnTo>
                          <a:lnTo>
                            <a:pt x="968934" y="908564"/>
                          </a:lnTo>
                          <a:lnTo>
                            <a:pt x="966519" y="905546"/>
                          </a:lnTo>
                          <a:lnTo>
                            <a:pt x="961690" y="888038"/>
                          </a:lnTo>
                          <a:lnTo>
                            <a:pt x="965312" y="885020"/>
                          </a:lnTo>
                          <a:lnTo>
                            <a:pt x="962897" y="880794"/>
                          </a:lnTo>
                          <a:lnTo>
                            <a:pt x="958067" y="877172"/>
                          </a:lnTo>
                          <a:lnTo>
                            <a:pt x="959275" y="873550"/>
                          </a:lnTo>
                          <a:lnTo>
                            <a:pt x="956256" y="869928"/>
                          </a:lnTo>
                          <a:lnTo>
                            <a:pt x="955049" y="865702"/>
                          </a:lnTo>
                          <a:lnTo>
                            <a:pt x="949616" y="851817"/>
                          </a:lnTo>
                          <a:lnTo>
                            <a:pt x="948408" y="846384"/>
                          </a:lnTo>
                          <a:lnTo>
                            <a:pt x="941768" y="841554"/>
                          </a:lnTo>
                          <a:lnTo>
                            <a:pt x="937542" y="830687"/>
                          </a:lnTo>
                          <a:lnTo>
                            <a:pt x="935127" y="821028"/>
                          </a:lnTo>
                          <a:lnTo>
                            <a:pt x="941164" y="815595"/>
                          </a:lnTo>
                          <a:lnTo>
                            <a:pt x="931505" y="813180"/>
                          </a:lnTo>
                          <a:lnTo>
                            <a:pt x="930297" y="807143"/>
                          </a:lnTo>
                          <a:lnTo>
                            <a:pt x="932108" y="801106"/>
                          </a:lnTo>
                          <a:lnTo>
                            <a:pt x="933920" y="798088"/>
                          </a:lnTo>
                          <a:lnTo>
                            <a:pt x="926675" y="794465"/>
                          </a:lnTo>
                          <a:lnTo>
                            <a:pt x="923053" y="795069"/>
                          </a:lnTo>
                          <a:lnTo>
                            <a:pt x="922449" y="798691"/>
                          </a:lnTo>
                          <a:lnTo>
                            <a:pt x="921846" y="809558"/>
                          </a:lnTo>
                          <a:lnTo>
                            <a:pt x="920638" y="811973"/>
                          </a:lnTo>
                          <a:lnTo>
                            <a:pt x="915205" y="809558"/>
                          </a:lnTo>
                          <a:lnTo>
                            <a:pt x="913998" y="797484"/>
                          </a:lnTo>
                          <a:lnTo>
                            <a:pt x="913998" y="779977"/>
                          </a:lnTo>
                          <a:lnTo>
                            <a:pt x="909168" y="773940"/>
                          </a:lnTo>
                          <a:lnTo>
                            <a:pt x="907961" y="767903"/>
                          </a:lnTo>
                          <a:lnTo>
                            <a:pt x="908564" y="760055"/>
                          </a:lnTo>
                          <a:lnTo>
                            <a:pt x="914601" y="752810"/>
                          </a:lnTo>
                          <a:lnTo>
                            <a:pt x="914601" y="746170"/>
                          </a:lnTo>
                          <a:lnTo>
                            <a:pt x="923053" y="734700"/>
                          </a:lnTo>
                          <a:lnTo>
                            <a:pt x="920638" y="732889"/>
                          </a:lnTo>
                          <a:lnTo>
                            <a:pt x="920638" y="726852"/>
                          </a:lnTo>
                          <a:lnTo>
                            <a:pt x="923053" y="723229"/>
                          </a:lnTo>
                          <a:lnTo>
                            <a:pt x="925468" y="714174"/>
                          </a:lnTo>
                          <a:lnTo>
                            <a:pt x="924260" y="710552"/>
                          </a:lnTo>
                          <a:lnTo>
                            <a:pt x="918827" y="717192"/>
                          </a:lnTo>
                          <a:lnTo>
                            <a:pt x="915205" y="718400"/>
                          </a:lnTo>
                          <a:lnTo>
                            <a:pt x="909772" y="708741"/>
                          </a:lnTo>
                          <a:lnTo>
                            <a:pt x="910979" y="700892"/>
                          </a:lnTo>
                          <a:lnTo>
                            <a:pt x="915809" y="692441"/>
                          </a:lnTo>
                          <a:lnTo>
                            <a:pt x="920035" y="692441"/>
                          </a:lnTo>
                          <a:lnTo>
                            <a:pt x="924864" y="690026"/>
                          </a:lnTo>
                          <a:lnTo>
                            <a:pt x="931505" y="685196"/>
                          </a:lnTo>
                          <a:lnTo>
                            <a:pt x="935127" y="687611"/>
                          </a:lnTo>
                          <a:lnTo>
                            <a:pt x="940560" y="687007"/>
                          </a:lnTo>
                          <a:lnTo>
                            <a:pt x="941164" y="685196"/>
                          </a:lnTo>
                          <a:lnTo>
                            <a:pt x="948408" y="686404"/>
                          </a:lnTo>
                          <a:lnTo>
                            <a:pt x="950823" y="682781"/>
                          </a:lnTo>
                          <a:lnTo>
                            <a:pt x="942975" y="680970"/>
                          </a:lnTo>
                          <a:lnTo>
                            <a:pt x="938145" y="676744"/>
                          </a:lnTo>
                          <a:lnTo>
                            <a:pt x="932712" y="679159"/>
                          </a:lnTo>
                          <a:lnTo>
                            <a:pt x="909168" y="678556"/>
                          </a:lnTo>
                          <a:lnTo>
                            <a:pt x="901320" y="683385"/>
                          </a:lnTo>
                          <a:lnTo>
                            <a:pt x="898905" y="683385"/>
                          </a:lnTo>
                          <a:lnTo>
                            <a:pt x="894076" y="678556"/>
                          </a:lnTo>
                          <a:lnTo>
                            <a:pt x="893472" y="671311"/>
                          </a:lnTo>
                          <a:lnTo>
                            <a:pt x="898301" y="664670"/>
                          </a:lnTo>
                          <a:lnTo>
                            <a:pt x="898301" y="660445"/>
                          </a:lnTo>
                          <a:lnTo>
                            <a:pt x="900113" y="653804"/>
                          </a:lnTo>
                          <a:lnTo>
                            <a:pt x="903131" y="646560"/>
                          </a:lnTo>
                          <a:lnTo>
                            <a:pt x="896490" y="641730"/>
                          </a:lnTo>
                          <a:lnTo>
                            <a:pt x="894076" y="641127"/>
                          </a:lnTo>
                          <a:lnTo>
                            <a:pt x="892868" y="632071"/>
                          </a:lnTo>
                          <a:lnTo>
                            <a:pt x="891057" y="630260"/>
                          </a:lnTo>
                          <a:lnTo>
                            <a:pt x="889850" y="621808"/>
                          </a:lnTo>
                          <a:lnTo>
                            <a:pt x="891057" y="609131"/>
                          </a:lnTo>
                          <a:lnTo>
                            <a:pt x="892868" y="601282"/>
                          </a:lnTo>
                          <a:lnTo>
                            <a:pt x="894679" y="590416"/>
                          </a:lnTo>
                          <a:lnTo>
                            <a:pt x="898905" y="574116"/>
                          </a:lnTo>
                          <a:lnTo>
                            <a:pt x="903735" y="565664"/>
                          </a:lnTo>
                          <a:lnTo>
                            <a:pt x="910375" y="560231"/>
                          </a:lnTo>
                          <a:lnTo>
                            <a:pt x="920035" y="559627"/>
                          </a:lnTo>
                          <a:lnTo>
                            <a:pt x="930297" y="566872"/>
                          </a:lnTo>
                          <a:lnTo>
                            <a:pt x="942371" y="568683"/>
                          </a:lnTo>
                          <a:lnTo>
                            <a:pt x="945994" y="564457"/>
                          </a:lnTo>
                          <a:lnTo>
                            <a:pt x="950823" y="554798"/>
                          </a:lnTo>
                          <a:lnTo>
                            <a:pt x="955049" y="552383"/>
                          </a:lnTo>
                          <a:lnTo>
                            <a:pt x="965312" y="557816"/>
                          </a:lnTo>
                          <a:lnTo>
                            <a:pt x="971349" y="556005"/>
                          </a:lnTo>
                          <a:lnTo>
                            <a:pt x="974367" y="552987"/>
                          </a:lnTo>
                          <a:lnTo>
                            <a:pt x="964708" y="553590"/>
                          </a:lnTo>
                          <a:lnTo>
                            <a:pt x="961690" y="545139"/>
                          </a:lnTo>
                          <a:lnTo>
                            <a:pt x="959879" y="544535"/>
                          </a:lnTo>
                          <a:lnTo>
                            <a:pt x="953238" y="548761"/>
                          </a:lnTo>
                          <a:lnTo>
                            <a:pt x="942975" y="556005"/>
                          </a:lnTo>
                          <a:lnTo>
                            <a:pt x="928486" y="554798"/>
                          </a:lnTo>
                          <a:lnTo>
                            <a:pt x="921846" y="547553"/>
                          </a:lnTo>
                          <a:lnTo>
                            <a:pt x="917620" y="544535"/>
                          </a:lnTo>
                          <a:lnTo>
                            <a:pt x="911583" y="545742"/>
                          </a:lnTo>
                          <a:lnTo>
                            <a:pt x="904338" y="551175"/>
                          </a:lnTo>
                          <a:lnTo>
                            <a:pt x="901320" y="549968"/>
                          </a:lnTo>
                          <a:lnTo>
                            <a:pt x="897698" y="553590"/>
                          </a:lnTo>
                          <a:lnTo>
                            <a:pt x="894076" y="552987"/>
                          </a:lnTo>
                          <a:lnTo>
                            <a:pt x="891057" y="556005"/>
                          </a:lnTo>
                          <a:lnTo>
                            <a:pt x="886831" y="563853"/>
                          </a:lnTo>
                          <a:lnTo>
                            <a:pt x="883813" y="563249"/>
                          </a:lnTo>
                          <a:lnTo>
                            <a:pt x="888039" y="553590"/>
                          </a:lnTo>
                          <a:lnTo>
                            <a:pt x="883209" y="553590"/>
                          </a:lnTo>
                          <a:lnTo>
                            <a:pt x="875965" y="540309"/>
                          </a:lnTo>
                          <a:lnTo>
                            <a:pt x="866306" y="537894"/>
                          </a:lnTo>
                          <a:lnTo>
                            <a:pt x="869324" y="534876"/>
                          </a:lnTo>
                          <a:lnTo>
                            <a:pt x="869324" y="529443"/>
                          </a:lnTo>
                          <a:lnTo>
                            <a:pt x="864494" y="533065"/>
                          </a:lnTo>
                          <a:lnTo>
                            <a:pt x="863891" y="539705"/>
                          </a:lnTo>
                          <a:lnTo>
                            <a:pt x="871135" y="540913"/>
                          </a:lnTo>
                          <a:lnTo>
                            <a:pt x="871739" y="544535"/>
                          </a:lnTo>
                          <a:lnTo>
                            <a:pt x="871135" y="551779"/>
                          </a:lnTo>
                          <a:lnTo>
                            <a:pt x="872342" y="557212"/>
                          </a:lnTo>
                          <a:lnTo>
                            <a:pt x="868720" y="562646"/>
                          </a:lnTo>
                          <a:lnTo>
                            <a:pt x="863891" y="556005"/>
                          </a:lnTo>
                          <a:lnTo>
                            <a:pt x="860269" y="557816"/>
                          </a:lnTo>
                          <a:lnTo>
                            <a:pt x="861476" y="563249"/>
                          </a:lnTo>
                          <a:lnTo>
                            <a:pt x="866909" y="566872"/>
                          </a:lnTo>
                          <a:lnTo>
                            <a:pt x="866306" y="572305"/>
                          </a:lnTo>
                          <a:lnTo>
                            <a:pt x="860269" y="568683"/>
                          </a:lnTo>
                          <a:lnTo>
                            <a:pt x="859665" y="574116"/>
                          </a:lnTo>
                          <a:lnTo>
                            <a:pt x="856646" y="577738"/>
                          </a:lnTo>
                          <a:lnTo>
                            <a:pt x="853024" y="574720"/>
                          </a:lnTo>
                          <a:lnTo>
                            <a:pt x="850609" y="577134"/>
                          </a:lnTo>
                          <a:lnTo>
                            <a:pt x="853024" y="580153"/>
                          </a:lnTo>
                          <a:lnTo>
                            <a:pt x="851213" y="584983"/>
                          </a:lnTo>
                          <a:lnTo>
                            <a:pt x="843969" y="615168"/>
                          </a:lnTo>
                          <a:lnTo>
                            <a:pt x="839743" y="616375"/>
                          </a:lnTo>
                          <a:lnTo>
                            <a:pt x="840347" y="612149"/>
                          </a:lnTo>
                          <a:lnTo>
                            <a:pt x="837932" y="610338"/>
                          </a:lnTo>
                          <a:lnTo>
                            <a:pt x="839743" y="603094"/>
                          </a:lnTo>
                          <a:lnTo>
                            <a:pt x="836724" y="600075"/>
                          </a:lnTo>
                          <a:lnTo>
                            <a:pt x="836121" y="596453"/>
                          </a:lnTo>
                          <a:lnTo>
                            <a:pt x="845176" y="591020"/>
                          </a:lnTo>
                          <a:lnTo>
                            <a:pt x="848798" y="590416"/>
                          </a:lnTo>
                          <a:lnTo>
                            <a:pt x="848195" y="583775"/>
                          </a:lnTo>
                          <a:lnTo>
                            <a:pt x="842761" y="586794"/>
                          </a:lnTo>
                          <a:lnTo>
                            <a:pt x="843365" y="589812"/>
                          </a:lnTo>
                          <a:lnTo>
                            <a:pt x="835517" y="594038"/>
                          </a:lnTo>
                          <a:lnTo>
                            <a:pt x="833706" y="597057"/>
                          </a:lnTo>
                          <a:lnTo>
                            <a:pt x="830084" y="607923"/>
                          </a:lnTo>
                          <a:lnTo>
                            <a:pt x="833706" y="606716"/>
                          </a:lnTo>
                          <a:lnTo>
                            <a:pt x="831291" y="619393"/>
                          </a:lnTo>
                          <a:lnTo>
                            <a:pt x="839139" y="632071"/>
                          </a:lnTo>
                          <a:lnTo>
                            <a:pt x="839743" y="655615"/>
                          </a:lnTo>
                          <a:lnTo>
                            <a:pt x="842158" y="661652"/>
                          </a:lnTo>
                          <a:lnTo>
                            <a:pt x="837328" y="662859"/>
                          </a:lnTo>
                          <a:lnTo>
                            <a:pt x="839743" y="668896"/>
                          </a:lnTo>
                          <a:lnTo>
                            <a:pt x="843969" y="676744"/>
                          </a:lnTo>
                          <a:lnTo>
                            <a:pt x="845176" y="681574"/>
                          </a:lnTo>
                          <a:lnTo>
                            <a:pt x="848798" y="686404"/>
                          </a:lnTo>
                          <a:lnTo>
                            <a:pt x="849402" y="690026"/>
                          </a:lnTo>
                          <a:lnTo>
                            <a:pt x="841554" y="702704"/>
                          </a:lnTo>
                          <a:lnTo>
                            <a:pt x="840950" y="709344"/>
                          </a:lnTo>
                          <a:lnTo>
                            <a:pt x="837932" y="720211"/>
                          </a:lnTo>
                          <a:lnTo>
                            <a:pt x="832498" y="731681"/>
                          </a:lnTo>
                          <a:lnTo>
                            <a:pt x="821632" y="743151"/>
                          </a:lnTo>
                          <a:lnTo>
                            <a:pt x="820424" y="746170"/>
                          </a:lnTo>
                          <a:lnTo>
                            <a:pt x="813784" y="753414"/>
                          </a:lnTo>
                          <a:lnTo>
                            <a:pt x="808954" y="762469"/>
                          </a:lnTo>
                          <a:lnTo>
                            <a:pt x="808954" y="766092"/>
                          </a:lnTo>
                          <a:lnTo>
                            <a:pt x="802917" y="775147"/>
                          </a:lnTo>
                          <a:lnTo>
                            <a:pt x="804728" y="778769"/>
                          </a:lnTo>
                          <a:lnTo>
                            <a:pt x="808954" y="780580"/>
                          </a:lnTo>
                          <a:lnTo>
                            <a:pt x="810162" y="784806"/>
                          </a:lnTo>
                          <a:lnTo>
                            <a:pt x="798088" y="790843"/>
                          </a:lnTo>
                          <a:lnTo>
                            <a:pt x="796277" y="793862"/>
                          </a:lnTo>
                          <a:lnTo>
                            <a:pt x="788429" y="796880"/>
                          </a:lnTo>
                          <a:lnTo>
                            <a:pt x="790843" y="789032"/>
                          </a:lnTo>
                          <a:lnTo>
                            <a:pt x="783599" y="794465"/>
                          </a:lnTo>
                          <a:lnTo>
                            <a:pt x="784203" y="797484"/>
                          </a:lnTo>
                          <a:lnTo>
                            <a:pt x="776355" y="802917"/>
                          </a:lnTo>
                          <a:lnTo>
                            <a:pt x="769110" y="804728"/>
                          </a:lnTo>
                          <a:lnTo>
                            <a:pt x="744359" y="816199"/>
                          </a:lnTo>
                          <a:lnTo>
                            <a:pt x="742548" y="820425"/>
                          </a:lnTo>
                          <a:lnTo>
                            <a:pt x="737718" y="824650"/>
                          </a:lnTo>
                          <a:lnTo>
                            <a:pt x="728663" y="824650"/>
                          </a:lnTo>
                          <a:lnTo>
                            <a:pt x="720211" y="830084"/>
                          </a:lnTo>
                          <a:lnTo>
                            <a:pt x="717192" y="829480"/>
                          </a:lnTo>
                          <a:lnTo>
                            <a:pt x="711759" y="831291"/>
                          </a:lnTo>
                          <a:lnTo>
                            <a:pt x="711155" y="834913"/>
                          </a:lnTo>
                          <a:lnTo>
                            <a:pt x="703307" y="836724"/>
                          </a:lnTo>
                          <a:lnTo>
                            <a:pt x="689422" y="841554"/>
                          </a:lnTo>
                          <a:lnTo>
                            <a:pt x="685196" y="841554"/>
                          </a:lnTo>
                          <a:lnTo>
                            <a:pt x="684593" y="847591"/>
                          </a:lnTo>
                          <a:lnTo>
                            <a:pt x="681574" y="847591"/>
                          </a:lnTo>
                          <a:lnTo>
                            <a:pt x="678556" y="853628"/>
                          </a:lnTo>
                          <a:lnTo>
                            <a:pt x="672519" y="855439"/>
                          </a:lnTo>
                          <a:lnTo>
                            <a:pt x="670104" y="858457"/>
                          </a:lnTo>
                          <a:lnTo>
                            <a:pt x="661652" y="859061"/>
                          </a:lnTo>
                          <a:lnTo>
                            <a:pt x="656823" y="861476"/>
                          </a:lnTo>
                          <a:lnTo>
                            <a:pt x="646560" y="863287"/>
                          </a:lnTo>
                          <a:lnTo>
                            <a:pt x="628449" y="872342"/>
                          </a:lnTo>
                          <a:lnTo>
                            <a:pt x="623619" y="872946"/>
                          </a:lnTo>
                          <a:lnTo>
                            <a:pt x="621808" y="875964"/>
                          </a:lnTo>
                          <a:lnTo>
                            <a:pt x="613356" y="877776"/>
                          </a:lnTo>
                          <a:lnTo>
                            <a:pt x="610942" y="882605"/>
                          </a:lnTo>
                          <a:lnTo>
                            <a:pt x="603094" y="882001"/>
                          </a:lnTo>
                          <a:lnTo>
                            <a:pt x="597660" y="883209"/>
                          </a:lnTo>
                          <a:lnTo>
                            <a:pt x="596453" y="886831"/>
                          </a:lnTo>
                          <a:lnTo>
                            <a:pt x="590416" y="888642"/>
                          </a:lnTo>
                          <a:lnTo>
                            <a:pt x="587397" y="886831"/>
                          </a:lnTo>
                          <a:lnTo>
                            <a:pt x="579549" y="886227"/>
                          </a:lnTo>
                          <a:lnTo>
                            <a:pt x="578342" y="885020"/>
                          </a:lnTo>
                          <a:lnTo>
                            <a:pt x="572305" y="888642"/>
                          </a:lnTo>
                          <a:lnTo>
                            <a:pt x="569287" y="888038"/>
                          </a:lnTo>
                          <a:lnTo>
                            <a:pt x="565664" y="888642"/>
                          </a:lnTo>
                          <a:lnTo>
                            <a:pt x="560231" y="889850"/>
                          </a:lnTo>
                          <a:lnTo>
                            <a:pt x="557816" y="893472"/>
                          </a:lnTo>
                          <a:lnTo>
                            <a:pt x="557213" y="893472"/>
                          </a:lnTo>
                          <a:lnTo>
                            <a:pt x="554194" y="893472"/>
                          </a:lnTo>
                          <a:lnTo>
                            <a:pt x="554194" y="889246"/>
                          </a:lnTo>
                          <a:lnTo>
                            <a:pt x="549968" y="883813"/>
                          </a:lnTo>
                          <a:lnTo>
                            <a:pt x="551779" y="881398"/>
                          </a:lnTo>
                          <a:lnTo>
                            <a:pt x="551779" y="877172"/>
                          </a:lnTo>
                          <a:lnTo>
                            <a:pt x="558420" y="874757"/>
                          </a:lnTo>
                          <a:lnTo>
                            <a:pt x="559024" y="869928"/>
                          </a:lnTo>
                          <a:lnTo>
                            <a:pt x="557213" y="866305"/>
                          </a:lnTo>
                          <a:lnTo>
                            <a:pt x="549364" y="866305"/>
                          </a:lnTo>
                          <a:lnTo>
                            <a:pt x="546950" y="865098"/>
                          </a:lnTo>
                          <a:lnTo>
                            <a:pt x="546950" y="860872"/>
                          </a:lnTo>
                          <a:lnTo>
                            <a:pt x="556005" y="857250"/>
                          </a:lnTo>
                          <a:lnTo>
                            <a:pt x="559627" y="854232"/>
                          </a:lnTo>
                          <a:lnTo>
                            <a:pt x="559627" y="850610"/>
                          </a:lnTo>
                          <a:lnTo>
                            <a:pt x="557213" y="843365"/>
                          </a:lnTo>
                          <a:lnTo>
                            <a:pt x="555401" y="839139"/>
                          </a:lnTo>
                          <a:lnTo>
                            <a:pt x="551779" y="837932"/>
                          </a:lnTo>
                          <a:lnTo>
                            <a:pt x="549364" y="837328"/>
                          </a:lnTo>
                          <a:lnTo>
                            <a:pt x="548157" y="835517"/>
                          </a:lnTo>
                          <a:lnTo>
                            <a:pt x="543931" y="837932"/>
                          </a:lnTo>
                          <a:lnTo>
                            <a:pt x="540309" y="837328"/>
                          </a:lnTo>
                          <a:lnTo>
                            <a:pt x="537291" y="837932"/>
                          </a:lnTo>
                          <a:lnTo>
                            <a:pt x="534272" y="836724"/>
                          </a:lnTo>
                          <a:lnTo>
                            <a:pt x="533065" y="837932"/>
                          </a:lnTo>
                          <a:lnTo>
                            <a:pt x="532461" y="837328"/>
                          </a:lnTo>
                          <a:lnTo>
                            <a:pt x="529442" y="834913"/>
                          </a:lnTo>
                          <a:lnTo>
                            <a:pt x="527028" y="831291"/>
                          </a:lnTo>
                          <a:lnTo>
                            <a:pt x="525217" y="831895"/>
                          </a:lnTo>
                          <a:lnTo>
                            <a:pt x="526424" y="834310"/>
                          </a:lnTo>
                          <a:lnTo>
                            <a:pt x="524613" y="837932"/>
                          </a:lnTo>
                          <a:lnTo>
                            <a:pt x="522198" y="843365"/>
                          </a:lnTo>
                          <a:lnTo>
                            <a:pt x="521594" y="848798"/>
                          </a:lnTo>
                          <a:lnTo>
                            <a:pt x="516765" y="854835"/>
                          </a:lnTo>
                          <a:lnTo>
                            <a:pt x="513746" y="863891"/>
                          </a:lnTo>
                          <a:lnTo>
                            <a:pt x="513143" y="869324"/>
                          </a:lnTo>
                          <a:lnTo>
                            <a:pt x="514350" y="872946"/>
                          </a:lnTo>
                          <a:lnTo>
                            <a:pt x="514954" y="876568"/>
                          </a:lnTo>
                          <a:lnTo>
                            <a:pt x="513143" y="879587"/>
                          </a:lnTo>
                          <a:lnTo>
                            <a:pt x="513143" y="880190"/>
                          </a:lnTo>
                          <a:lnTo>
                            <a:pt x="512539" y="882001"/>
                          </a:lnTo>
                          <a:lnTo>
                            <a:pt x="507106" y="881398"/>
                          </a:lnTo>
                          <a:lnTo>
                            <a:pt x="494428" y="877172"/>
                          </a:lnTo>
                          <a:lnTo>
                            <a:pt x="487184" y="872342"/>
                          </a:lnTo>
                          <a:lnTo>
                            <a:pt x="476921" y="868117"/>
                          </a:lnTo>
                          <a:lnTo>
                            <a:pt x="472091" y="864494"/>
                          </a:lnTo>
                          <a:lnTo>
                            <a:pt x="469073" y="864494"/>
                          </a:lnTo>
                          <a:lnTo>
                            <a:pt x="461828" y="859665"/>
                          </a:lnTo>
                          <a:lnTo>
                            <a:pt x="455188" y="852421"/>
                          </a:lnTo>
                          <a:lnTo>
                            <a:pt x="449151" y="851213"/>
                          </a:lnTo>
                          <a:lnTo>
                            <a:pt x="427418" y="835517"/>
                          </a:lnTo>
                          <a:lnTo>
                            <a:pt x="403270" y="813784"/>
                          </a:lnTo>
                          <a:lnTo>
                            <a:pt x="401459" y="811369"/>
                          </a:lnTo>
                          <a:lnTo>
                            <a:pt x="394214" y="805936"/>
                          </a:lnTo>
                          <a:lnTo>
                            <a:pt x="386366" y="797484"/>
                          </a:lnTo>
                          <a:lnTo>
                            <a:pt x="379726" y="789636"/>
                          </a:lnTo>
                          <a:lnTo>
                            <a:pt x="375500" y="785410"/>
                          </a:lnTo>
                          <a:lnTo>
                            <a:pt x="357992" y="764884"/>
                          </a:lnTo>
                          <a:lnTo>
                            <a:pt x="349541" y="754018"/>
                          </a:lnTo>
                          <a:lnTo>
                            <a:pt x="326600" y="725644"/>
                          </a:lnTo>
                          <a:lnTo>
                            <a:pt x="314526" y="712363"/>
                          </a:lnTo>
                          <a:lnTo>
                            <a:pt x="318148" y="709344"/>
                          </a:lnTo>
                          <a:lnTo>
                            <a:pt x="317545" y="706326"/>
                          </a:lnTo>
                          <a:lnTo>
                            <a:pt x="321771" y="704515"/>
                          </a:lnTo>
                          <a:lnTo>
                            <a:pt x="325393" y="700892"/>
                          </a:lnTo>
                          <a:lnTo>
                            <a:pt x="325393" y="697270"/>
                          </a:lnTo>
                          <a:lnTo>
                            <a:pt x="322374" y="694252"/>
                          </a:lnTo>
                          <a:lnTo>
                            <a:pt x="321167" y="688215"/>
                          </a:lnTo>
                          <a:lnTo>
                            <a:pt x="316941" y="689422"/>
                          </a:lnTo>
                          <a:lnTo>
                            <a:pt x="311508" y="686404"/>
                          </a:lnTo>
                          <a:lnTo>
                            <a:pt x="310300" y="690026"/>
                          </a:lnTo>
                          <a:lnTo>
                            <a:pt x="314526" y="694252"/>
                          </a:lnTo>
                          <a:lnTo>
                            <a:pt x="312715" y="698478"/>
                          </a:lnTo>
                          <a:lnTo>
                            <a:pt x="316941" y="703307"/>
                          </a:lnTo>
                          <a:lnTo>
                            <a:pt x="315130" y="709948"/>
                          </a:lnTo>
                          <a:lnTo>
                            <a:pt x="313319" y="709948"/>
                          </a:lnTo>
                          <a:lnTo>
                            <a:pt x="306678" y="703911"/>
                          </a:lnTo>
                          <a:lnTo>
                            <a:pt x="291586" y="688215"/>
                          </a:lnTo>
                          <a:lnTo>
                            <a:pt x="287964" y="688215"/>
                          </a:lnTo>
                          <a:lnTo>
                            <a:pt x="277097" y="678556"/>
                          </a:lnTo>
                          <a:lnTo>
                            <a:pt x="265023" y="665274"/>
                          </a:lnTo>
                          <a:lnTo>
                            <a:pt x="257175" y="659841"/>
                          </a:lnTo>
                          <a:lnTo>
                            <a:pt x="250534" y="652597"/>
                          </a:lnTo>
                          <a:lnTo>
                            <a:pt x="245101" y="646560"/>
                          </a:lnTo>
                          <a:lnTo>
                            <a:pt x="240271" y="643541"/>
                          </a:lnTo>
                          <a:lnTo>
                            <a:pt x="220953" y="626034"/>
                          </a:lnTo>
                          <a:lnTo>
                            <a:pt x="211294" y="615771"/>
                          </a:lnTo>
                          <a:lnTo>
                            <a:pt x="193787" y="595245"/>
                          </a:lnTo>
                          <a:lnTo>
                            <a:pt x="185939" y="586190"/>
                          </a:lnTo>
                          <a:lnTo>
                            <a:pt x="179902" y="579549"/>
                          </a:lnTo>
                          <a:lnTo>
                            <a:pt x="170846" y="568683"/>
                          </a:lnTo>
                          <a:lnTo>
                            <a:pt x="163602" y="560231"/>
                          </a:lnTo>
                          <a:lnTo>
                            <a:pt x="158169" y="552383"/>
                          </a:lnTo>
                          <a:lnTo>
                            <a:pt x="158772" y="549364"/>
                          </a:lnTo>
                          <a:lnTo>
                            <a:pt x="154546" y="537894"/>
                          </a:lnTo>
                          <a:lnTo>
                            <a:pt x="155754" y="533668"/>
                          </a:lnTo>
                          <a:lnTo>
                            <a:pt x="158772" y="533065"/>
                          </a:lnTo>
                          <a:lnTo>
                            <a:pt x="158772" y="525820"/>
                          </a:lnTo>
                          <a:lnTo>
                            <a:pt x="164809" y="515558"/>
                          </a:lnTo>
                          <a:lnTo>
                            <a:pt x="169639" y="509521"/>
                          </a:lnTo>
                          <a:lnTo>
                            <a:pt x="184128" y="501069"/>
                          </a:lnTo>
                          <a:lnTo>
                            <a:pt x="182920" y="506502"/>
                          </a:lnTo>
                          <a:lnTo>
                            <a:pt x="176883" y="511332"/>
                          </a:lnTo>
                          <a:lnTo>
                            <a:pt x="182317" y="519783"/>
                          </a:lnTo>
                          <a:lnTo>
                            <a:pt x="184731" y="520387"/>
                          </a:lnTo>
                          <a:lnTo>
                            <a:pt x="190165" y="516161"/>
                          </a:lnTo>
                          <a:lnTo>
                            <a:pt x="193183" y="518576"/>
                          </a:lnTo>
                          <a:lnTo>
                            <a:pt x="198616" y="517972"/>
                          </a:lnTo>
                          <a:lnTo>
                            <a:pt x="202842" y="513746"/>
                          </a:lnTo>
                          <a:lnTo>
                            <a:pt x="207068" y="513746"/>
                          </a:lnTo>
                          <a:lnTo>
                            <a:pt x="208879" y="520387"/>
                          </a:lnTo>
                          <a:lnTo>
                            <a:pt x="204653" y="524009"/>
                          </a:lnTo>
                          <a:lnTo>
                            <a:pt x="202239" y="530650"/>
                          </a:lnTo>
                          <a:lnTo>
                            <a:pt x="201031" y="539705"/>
                          </a:lnTo>
                          <a:lnTo>
                            <a:pt x="202842" y="542120"/>
                          </a:lnTo>
                          <a:lnTo>
                            <a:pt x="210087" y="548761"/>
                          </a:lnTo>
                          <a:lnTo>
                            <a:pt x="216727" y="549968"/>
                          </a:lnTo>
                          <a:lnTo>
                            <a:pt x="220953" y="547553"/>
                          </a:lnTo>
                          <a:lnTo>
                            <a:pt x="227594" y="546346"/>
                          </a:lnTo>
                          <a:lnTo>
                            <a:pt x="236649" y="539705"/>
                          </a:lnTo>
                          <a:lnTo>
                            <a:pt x="237857" y="534272"/>
                          </a:lnTo>
                          <a:lnTo>
                            <a:pt x="243290" y="536083"/>
                          </a:lnTo>
                          <a:lnTo>
                            <a:pt x="254760" y="537291"/>
                          </a:lnTo>
                          <a:lnTo>
                            <a:pt x="261401" y="533065"/>
                          </a:lnTo>
                          <a:lnTo>
                            <a:pt x="263816" y="534272"/>
                          </a:lnTo>
                          <a:lnTo>
                            <a:pt x="268645" y="532461"/>
                          </a:lnTo>
                          <a:lnTo>
                            <a:pt x="268645" y="528235"/>
                          </a:lnTo>
                          <a:lnTo>
                            <a:pt x="275286" y="523406"/>
                          </a:lnTo>
                          <a:lnTo>
                            <a:pt x="274079" y="519783"/>
                          </a:lnTo>
                          <a:lnTo>
                            <a:pt x="275286" y="512539"/>
                          </a:lnTo>
                          <a:lnTo>
                            <a:pt x="281323" y="517369"/>
                          </a:lnTo>
                          <a:lnTo>
                            <a:pt x="283134" y="525820"/>
                          </a:lnTo>
                          <a:lnTo>
                            <a:pt x="286152" y="525820"/>
                          </a:lnTo>
                          <a:lnTo>
                            <a:pt x="291586" y="530046"/>
                          </a:lnTo>
                          <a:lnTo>
                            <a:pt x="295208" y="530046"/>
                          </a:lnTo>
                          <a:lnTo>
                            <a:pt x="295208" y="525820"/>
                          </a:lnTo>
                          <a:lnTo>
                            <a:pt x="300641" y="528235"/>
                          </a:lnTo>
                          <a:lnTo>
                            <a:pt x="302452" y="527632"/>
                          </a:lnTo>
                          <a:lnTo>
                            <a:pt x="304867" y="519783"/>
                          </a:lnTo>
                          <a:lnTo>
                            <a:pt x="312111" y="519783"/>
                          </a:lnTo>
                          <a:lnTo>
                            <a:pt x="310300" y="513746"/>
                          </a:lnTo>
                          <a:lnTo>
                            <a:pt x="312715" y="510728"/>
                          </a:lnTo>
                          <a:lnTo>
                            <a:pt x="310300" y="507106"/>
                          </a:lnTo>
                          <a:lnTo>
                            <a:pt x="316337" y="504691"/>
                          </a:lnTo>
                          <a:lnTo>
                            <a:pt x="320563" y="505898"/>
                          </a:lnTo>
                          <a:lnTo>
                            <a:pt x="321771" y="511935"/>
                          </a:lnTo>
                          <a:lnTo>
                            <a:pt x="324789" y="511332"/>
                          </a:lnTo>
                          <a:lnTo>
                            <a:pt x="331430" y="517972"/>
                          </a:lnTo>
                          <a:lnTo>
                            <a:pt x="333845" y="517369"/>
                          </a:lnTo>
                          <a:lnTo>
                            <a:pt x="337467" y="512539"/>
                          </a:lnTo>
                          <a:lnTo>
                            <a:pt x="338674" y="507106"/>
                          </a:lnTo>
                          <a:lnTo>
                            <a:pt x="341089" y="505898"/>
                          </a:lnTo>
                          <a:lnTo>
                            <a:pt x="348333" y="507709"/>
                          </a:lnTo>
                          <a:lnTo>
                            <a:pt x="351955" y="504087"/>
                          </a:lnTo>
                          <a:lnTo>
                            <a:pt x="355578" y="503484"/>
                          </a:lnTo>
                          <a:lnTo>
                            <a:pt x="356181" y="498654"/>
                          </a:lnTo>
                          <a:lnTo>
                            <a:pt x="360407" y="493221"/>
                          </a:lnTo>
                          <a:lnTo>
                            <a:pt x="362218" y="493824"/>
                          </a:lnTo>
                          <a:lnTo>
                            <a:pt x="362822" y="490202"/>
                          </a:lnTo>
                          <a:lnTo>
                            <a:pt x="370670" y="486580"/>
                          </a:lnTo>
                          <a:lnTo>
                            <a:pt x="383348" y="484165"/>
                          </a:lnTo>
                          <a:lnTo>
                            <a:pt x="387574" y="485373"/>
                          </a:lnTo>
                          <a:lnTo>
                            <a:pt x="402062" y="485373"/>
                          </a:lnTo>
                          <a:lnTo>
                            <a:pt x="407496" y="484769"/>
                          </a:lnTo>
                          <a:lnTo>
                            <a:pt x="413533" y="476921"/>
                          </a:lnTo>
                          <a:lnTo>
                            <a:pt x="414740" y="470280"/>
                          </a:lnTo>
                          <a:lnTo>
                            <a:pt x="418966" y="467262"/>
                          </a:lnTo>
                          <a:lnTo>
                            <a:pt x="424399" y="458206"/>
                          </a:lnTo>
                          <a:lnTo>
                            <a:pt x="423192" y="452169"/>
                          </a:lnTo>
                          <a:lnTo>
                            <a:pt x="426210" y="450358"/>
                          </a:lnTo>
                          <a:lnTo>
                            <a:pt x="426210" y="445528"/>
                          </a:lnTo>
                          <a:lnTo>
                            <a:pt x="429832" y="444321"/>
                          </a:lnTo>
                          <a:lnTo>
                            <a:pt x="435869" y="438888"/>
                          </a:lnTo>
                          <a:lnTo>
                            <a:pt x="435869" y="435869"/>
                          </a:lnTo>
                          <a:lnTo>
                            <a:pt x="443717" y="422588"/>
                          </a:lnTo>
                          <a:lnTo>
                            <a:pt x="444321" y="418362"/>
                          </a:lnTo>
                          <a:lnTo>
                            <a:pt x="453377" y="404477"/>
                          </a:lnTo>
                          <a:lnTo>
                            <a:pt x="458810" y="402666"/>
                          </a:lnTo>
                          <a:lnTo>
                            <a:pt x="461225" y="399648"/>
                          </a:lnTo>
                          <a:lnTo>
                            <a:pt x="462432" y="394214"/>
                          </a:lnTo>
                          <a:lnTo>
                            <a:pt x="467865" y="387574"/>
                          </a:lnTo>
                          <a:lnTo>
                            <a:pt x="470884" y="381537"/>
                          </a:lnTo>
                          <a:lnTo>
                            <a:pt x="475713" y="367652"/>
                          </a:lnTo>
                          <a:lnTo>
                            <a:pt x="466054" y="370066"/>
                          </a:lnTo>
                          <a:lnTo>
                            <a:pt x="462432" y="371877"/>
                          </a:lnTo>
                          <a:lnTo>
                            <a:pt x="455791" y="378518"/>
                          </a:lnTo>
                          <a:lnTo>
                            <a:pt x="455188" y="393007"/>
                          </a:lnTo>
                          <a:lnTo>
                            <a:pt x="452773" y="396629"/>
                          </a:lnTo>
                          <a:lnTo>
                            <a:pt x="444925" y="400251"/>
                          </a:lnTo>
                          <a:lnTo>
                            <a:pt x="440095" y="398440"/>
                          </a:lnTo>
                          <a:lnTo>
                            <a:pt x="436473" y="395422"/>
                          </a:lnTo>
                          <a:lnTo>
                            <a:pt x="432851" y="396629"/>
                          </a:lnTo>
                          <a:lnTo>
                            <a:pt x="425607" y="390592"/>
                          </a:lnTo>
                          <a:lnTo>
                            <a:pt x="421381" y="389385"/>
                          </a:lnTo>
                          <a:lnTo>
                            <a:pt x="420173" y="393611"/>
                          </a:lnTo>
                          <a:lnTo>
                            <a:pt x="417155" y="395422"/>
                          </a:lnTo>
                          <a:lnTo>
                            <a:pt x="410514" y="395422"/>
                          </a:lnTo>
                          <a:lnTo>
                            <a:pt x="402666" y="397837"/>
                          </a:lnTo>
                          <a:lnTo>
                            <a:pt x="400855" y="401459"/>
                          </a:lnTo>
                          <a:lnTo>
                            <a:pt x="396025" y="405081"/>
                          </a:lnTo>
                          <a:lnTo>
                            <a:pt x="371877" y="406892"/>
                          </a:lnTo>
                          <a:lnTo>
                            <a:pt x="364029" y="408703"/>
                          </a:lnTo>
                          <a:lnTo>
                            <a:pt x="354370" y="414740"/>
                          </a:lnTo>
                          <a:lnTo>
                            <a:pt x="346522" y="412929"/>
                          </a:lnTo>
                          <a:lnTo>
                            <a:pt x="336259" y="417759"/>
                          </a:lnTo>
                          <a:lnTo>
                            <a:pt x="332033" y="417759"/>
                          </a:lnTo>
                          <a:lnTo>
                            <a:pt x="322978" y="425003"/>
                          </a:lnTo>
                          <a:lnTo>
                            <a:pt x="321771" y="430436"/>
                          </a:lnTo>
                          <a:lnTo>
                            <a:pt x="315130" y="440095"/>
                          </a:lnTo>
                          <a:lnTo>
                            <a:pt x="314526" y="443114"/>
                          </a:lnTo>
                          <a:lnTo>
                            <a:pt x="306678" y="438888"/>
                          </a:lnTo>
                          <a:lnTo>
                            <a:pt x="295812" y="436473"/>
                          </a:lnTo>
                          <a:lnTo>
                            <a:pt x="290982" y="438284"/>
                          </a:lnTo>
                          <a:lnTo>
                            <a:pt x="284945" y="435869"/>
                          </a:lnTo>
                          <a:lnTo>
                            <a:pt x="281927" y="432247"/>
                          </a:lnTo>
                          <a:lnTo>
                            <a:pt x="275890" y="431644"/>
                          </a:lnTo>
                          <a:lnTo>
                            <a:pt x="265627" y="435266"/>
                          </a:lnTo>
                          <a:lnTo>
                            <a:pt x="259590" y="433455"/>
                          </a:lnTo>
                          <a:lnTo>
                            <a:pt x="248120" y="426210"/>
                          </a:lnTo>
                          <a:lnTo>
                            <a:pt x="239064" y="424399"/>
                          </a:lnTo>
                          <a:lnTo>
                            <a:pt x="233631" y="421984"/>
                          </a:lnTo>
                          <a:lnTo>
                            <a:pt x="222764" y="423796"/>
                          </a:lnTo>
                          <a:lnTo>
                            <a:pt x="213709" y="421381"/>
                          </a:lnTo>
                          <a:lnTo>
                            <a:pt x="208276" y="420777"/>
                          </a:lnTo>
                          <a:lnTo>
                            <a:pt x="198616" y="414740"/>
                          </a:lnTo>
                          <a:lnTo>
                            <a:pt x="193787" y="412325"/>
                          </a:lnTo>
                          <a:lnTo>
                            <a:pt x="190165" y="409307"/>
                          </a:lnTo>
                          <a:lnTo>
                            <a:pt x="176883" y="400251"/>
                          </a:lnTo>
                          <a:lnTo>
                            <a:pt x="165413" y="394214"/>
                          </a:lnTo>
                          <a:lnTo>
                            <a:pt x="156358" y="388781"/>
                          </a:lnTo>
                          <a:lnTo>
                            <a:pt x="148510" y="382744"/>
                          </a:lnTo>
                          <a:lnTo>
                            <a:pt x="143680" y="380933"/>
                          </a:lnTo>
                          <a:lnTo>
                            <a:pt x="129191" y="370670"/>
                          </a:lnTo>
                          <a:lnTo>
                            <a:pt x="118928" y="367048"/>
                          </a:lnTo>
                          <a:lnTo>
                            <a:pt x="113495" y="361615"/>
                          </a:lnTo>
                          <a:lnTo>
                            <a:pt x="102025" y="353163"/>
                          </a:lnTo>
                          <a:lnTo>
                            <a:pt x="97195" y="350748"/>
                          </a:lnTo>
                          <a:lnTo>
                            <a:pt x="90555" y="342900"/>
                          </a:lnTo>
                          <a:lnTo>
                            <a:pt x="82103" y="335052"/>
                          </a:lnTo>
                          <a:lnTo>
                            <a:pt x="88140" y="333241"/>
                          </a:lnTo>
                          <a:lnTo>
                            <a:pt x="93573" y="324789"/>
                          </a:lnTo>
                          <a:lnTo>
                            <a:pt x="91762" y="318149"/>
                          </a:lnTo>
                          <a:lnTo>
                            <a:pt x="97799" y="318149"/>
                          </a:lnTo>
                          <a:lnTo>
                            <a:pt x="92366" y="313319"/>
                          </a:lnTo>
                          <a:lnTo>
                            <a:pt x="92969" y="307282"/>
                          </a:lnTo>
                          <a:lnTo>
                            <a:pt x="88140" y="303660"/>
                          </a:lnTo>
                          <a:lnTo>
                            <a:pt x="86329" y="299434"/>
                          </a:lnTo>
                          <a:lnTo>
                            <a:pt x="83310" y="300641"/>
                          </a:lnTo>
                          <a:lnTo>
                            <a:pt x="81499" y="297019"/>
                          </a:lnTo>
                          <a:lnTo>
                            <a:pt x="78481" y="299434"/>
                          </a:lnTo>
                          <a:lnTo>
                            <a:pt x="76670" y="290378"/>
                          </a:lnTo>
                          <a:lnTo>
                            <a:pt x="71840" y="289775"/>
                          </a:lnTo>
                          <a:lnTo>
                            <a:pt x="71236" y="283738"/>
                          </a:lnTo>
                          <a:lnTo>
                            <a:pt x="66407" y="280719"/>
                          </a:lnTo>
                          <a:lnTo>
                            <a:pt x="65803" y="274682"/>
                          </a:lnTo>
                          <a:lnTo>
                            <a:pt x="62785" y="271664"/>
                          </a:lnTo>
                          <a:lnTo>
                            <a:pt x="64596" y="269249"/>
                          </a:lnTo>
                          <a:lnTo>
                            <a:pt x="62785" y="263212"/>
                          </a:lnTo>
                          <a:lnTo>
                            <a:pt x="63388" y="259590"/>
                          </a:lnTo>
                          <a:lnTo>
                            <a:pt x="62181" y="250534"/>
                          </a:lnTo>
                          <a:lnTo>
                            <a:pt x="63388" y="248119"/>
                          </a:lnTo>
                          <a:lnTo>
                            <a:pt x="62181" y="242082"/>
                          </a:lnTo>
                          <a:lnTo>
                            <a:pt x="64596" y="237253"/>
                          </a:lnTo>
                          <a:lnTo>
                            <a:pt x="68218" y="236045"/>
                          </a:lnTo>
                          <a:lnTo>
                            <a:pt x="70633" y="230008"/>
                          </a:lnTo>
                          <a:lnTo>
                            <a:pt x="74255" y="228197"/>
                          </a:lnTo>
                          <a:lnTo>
                            <a:pt x="76066" y="223368"/>
                          </a:lnTo>
                          <a:lnTo>
                            <a:pt x="84518" y="220349"/>
                          </a:lnTo>
                          <a:lnTo>
                            <a:pt x="86329" y="216124"/>
                          </a:lnTo>
                          <a:lnTo>
                            <a:pt x="91762" y="214313"/>
                          </a:lnTo>
                          <a:lnTo>
                            <a:pt x="97799" y="204050"/>
                          </a:lnTo>
                          <a:lnTo>
                            <a:pt x="102629" y="200428"/>
                          </a:lnTo>
                          <a:lnTo>
                            <a:pt x="111684" y="198013"/>
                          </a:lnTo>
                          <a:lnTo>
                            <a:pt x="111684" y="192580"/>
                          </a:lnTo>
                          <a:lnTo>
                            <a:pt x="100214" y="190768"/>
                          </a:lnTo>
                          <a:lnTo>
                            <a:pt x="94780" y="196202"/>
                          </a:lnTo>
                          <a:lnTo>
                            <a:pt x="84518" y="195598"/>
                          </a:lnTo>
                          <a:lnTo>
                            <a:pt x="80292" y="199824"/>
                          </a:lnTo>
                          <a:lnTo>
                            <a:pt x="77877" y="205257"/>
                          </a:lnTo>
                          <a:lnTo>
                            <a:pt x="71840" y="214313"/>
                          </a:lnTo>
                          <a:lnTo>
                            <a:pt x="70029" y="214313"/>
                          </a:lnTo>
                          <a:lnTo>
                            <a:pt x="70029" y="211294"/>
                          </a:lnTo>
                          <a:lnTo>
                            <a:pt x="68218" y="208879"/>
                          </a:lnTo>
                          <a:lnTo>
                            <a:pt x="68218" y="206465"/>
                          </a:lnTo>
                          <a:lnTo>
                            <a:pt x="70029" y="204654"/>
                          </a:lnTo>
                          <a:lnTo>
                            <a:pt x="69425" y="201031"/>
                          </a:lnTo>
                          <a:lnTo>
                            <a:pt x="74858" y="195598"/>
                          </a:lnTo>
                          <a:lnTo>
                            <a:pt x="79688" y="186543"/>
                          </a:lnTo>
                          <a:lnTo>
                            <a:pt x="88140" y="181713"/>
                          </a:lnTo>
                          <a:lnTo>
                            <a:pt x="89347" y="178694"/>
                          </a:lnTo>
                          <a:lnTo>
                            <a:pt x="86932" y="174469"/>
                          </a:lnTo>
                          <a:lnTo>
                            <a:pt x="82707" y="173261"/>
                          </a:lnTo>
                          <a:lnTo>
                            <a:pt x="82707" y="177487"/>
                          </a:lnTo>
                          <a:lnTo>
                            <a:pt x="80895" y="176883"/>
                          </a:lnTo>
                          <a:lnTo>
                            <a:pt x="76670" y="176883"/>
                          </a:lnTo>
                          <a:lnTo>
                            <a:pt x="77273" y="175676"/>
                          </a:lnTo>
                          <a:lnTo>
                            <a:pt x="76670" y="175072"/>
                          </a:lnTo>
                          <a:lnTo>
                            <a:pt x="73651" y="174469"/>
                          </a:lnTo>
                          <a:lnTo>
                            <a:pt x="72444" y="172054"/>
                          </a:lnTo>
                          <a:lnTo>
                            <a:pt x="74255" y="167828"/>
                          </a:lnTo>
                          <a:lnTo>
                            <a:pt x="115910" y="168432"/>
                          </a:lnTo>
                          <a:lnTo>
                            <a:pt x="116514" y="159980"/>
                          </a:lnTo>
                          <a:lnTo>
                            <a:pt x="118325" y="151528"/>
                          </a:lnTo>
                          <a:lnTo>
                            <a:pt x="118325" y="137039"/>
                          </a:lnTo>
                          <a:lnTo>
                            <a:pt x="118928" y="95384"/>
                          </a:lnTo>
                          <a:lnTo>
                            <a:pt x="120739" y="92969"/>
                          </a:lnTo>
                          <a:lnTo>
                            <a:pt x="132210" y="89951"/>
                          </a:lnTo>
                          <a:lnTo>
                            <a:pt x="134624" y="108062"/>
                          </a:lnTo>
                          <a:lnTo>
                            <a:pt x="136436" y="112891"/>
                          </a:lnTo>
                          <a:lnTo>
                            <a:pt x="142473" y="115306"/>
                          </a:lnTo>
                          <a:lnTo>
                            <a:pt x="146698" y="114702"/>
                          </a:lnTo>
                          <a:lnTo>
                            <a:pt x="151528" y="101421"/>
                          </a:lnTo>
                          <a:lnTo>
                            <a:pt x="156961" y="97195"/>
                          </a:lnTo>
                          <a:lnTo>
                            <a:pt x="161791" y="106251"/>
                          </a:lnTo>
                          <a:lnTo>
                            <a:pt x="164809" y="108665"/>
                          </a:lnTo>
                          <a:lnTo>
                            <a:pt x="170846" y="108062"/>
                          </a:lnTo>
                          <a:lnTo>
                            <a:pt x="185335" y="99006"/>
                          </a:lnTo>
                          <a:lnTo>
                            <a:pt x="191976" y="100214"/>
                          </a:lnTo>
                          <a:lnTo>
                            <a:pt x="196202" y="102629"/>
                          </a:lnTo>
                          <a:lnTo>
                            <a:pt x="208879" y="106854"/>
                          </a:lnTo>
                          <a:lnTo>
                            <a:pt x="214916" y="103232"/>
                          </a:lnTo>
                          <a:lnTo>
                            <a:pt x="224575" y="99006"/>
                          </a:lnTo>
                          <a:lnTo>
                            <a:pt x="231820" y="97195"/>
                          </a:lnTo>
                          <a:lnTo>
                            <a:pt x="242083" y="99610"/>
                          </a:lnTo>
                          <a:lnTo>
                            <a:pt x="246308" y="99610"/>
                          </a:lnTo>
                          <a:lnTo>
                            <a:pt x="256571" y="97799"/>
                          </a:lnTo>
                          <a:lnTo>
                            <a:pt x="271060" y="102025"/>
                          </a:lnTo>
                          <a:lnTo>
                            <a:pt x="287360" y="98403"/>
                          </a:lnTo>
                          <a:lnTo>
                            <a:pt x="291586" y="97195"/>
                          </a:lnTo>
                          <a:lnTo>
                            <a:pt x="295208" y="100818"/>
                          </a:lnTo>
                          <a:lnTo>
                            <a:pt x="308489" y="113495"/>
                          </a:lnTo>
                          <a:lnTo>
                            <a:pt x="316941" y="120136"/>
                          </a:lnTo>
                          <a:lnTo>
                            <a:pt x="338070" y="121947"/>
                          </a:lnTo>
                          <a:lnTo>
                            <a:pt x="355578" y="122550"/>
                          </a:lnTo>
                          <a:lnTo>
                            <a:pt x="369463" y="122550"/>
                          </a:lnTo>
                          <a:lnTo>
                            <a:pt x="379122" y="121343"/>
                          </a:lnTo>
                          <a:lnTo>
                            <a:pt x="383951" y="118325"/>
                          </a:lnTo>
                          <a:lnTo>
                            <a:pt x="389988" y="111080"/>
                          </a:lnTo>
                          <a:lnTo>
                            <a:pt x="396629" y="95384"/>
                          </a:lnTo>
                          <a:lnTo>
                            <a:pt x="405081" y="91762"/>
                          </a:lnTo>
                          <a:lnTo>
                            <a:pt x="422588" y="88140"/>
                          </a:lnTo>
                          <a:lnTo>
                            <a:pt x="435266" y="82707"/>
                          </a:lnTo>
                          <a:lnTo>
                            <a:pt x="441303" y="80895"/>
                          </a:lnTo>
                          <a:lnTo>
                            <a:pt x="450358" y="79688"/>
                          </a:lnTo>
                          <a:lnTo>
                            <a:pt x="468469" y="72444"/>
                          </a:lnTo>
                          <a:lnTo>
                            <a:pt x="473299" y="71236"/>
                          </a:lnTo>
                          <a:lnTo>
                            <a:pt x="483561" y="67010"/>
                          </a:lnTo>
                          <a:lnTo>
                            <a:pt x="492617" y="64596"/>
                          </a:lnTo>
                          <a:lnTo>
                            <a:pt x="499861" y="68821"/>
                          </a:lnTo>
                          <a:lnTo>
                            <a:pt x="496239" y="78481"/>
                          </a:lnTo>
                          <a:lnTo>
                            <a:pt x="492013" y="82103"/>
                          </a:lnTo>
                          <a:lnTo>
                            <a:pt x="493824" y="88140"/>
                          </a:lnTo>
                          <a:lnTo>
                            <a:pt x="492013" y="92366"/>
                          </a:lnTo>
                          <a:lnTo>
                            <a:pt x="495032" y="95384"/>
                          </a:lnTo>
                          <a:lnTo>
                            <a:pt x="492013" y="99610"/>
                          </a:lnTo>
                          <a:lnTo>
                            <a:pt x="492013" y="102629"/>
                          </a:lnTo>
                          <a:lnTo>
                            <a:pt x="496239" y="105647"/>
                          </a:lnTo>
                          <a:lnTo>
                            <a:pt x="500465" y="105647"/>
                          </a:lnTo>
                          <a:lnTo>
                            <a:pt x="508917" y="108665"/>
                          </a:lnTo>
                          <a:lnTo>
                            <a:pt x="523405" y="109873"/>
                          </a:lnTo>
                          <a:lnTo>
                            <a:pt x="540309" y="109269"/>
                          </a:lnTo>
                          <a:lnTo>
                            <a:pt x="546346" y="106854"/>
                          </a:lnTo>
                          <a:lnTo>
                            <a:pt x="549968" y="103836"/>
                          </a:lnTo>
                          <a:lnTo>
                            <a:pt x="558420" y="101421"/>
                          </a:lnTo>
                          <a:lnTo>
                            <a:pt x="556609" y="94177"/>
                          </a:lnTo>
                          <a:lnTo>
                            <a:pt x="564457" y="88140"/>
                          </a:lnTo>
                          <a:lnTo>
                            <a:pt x="571701" y="81499"/>
                          </a:lnTo>
                          <a:lnTo>
                            <a:pt x="579549" y="78481"/>
                          </a:lnTo>
                          <a:lnTo>
                            <a:pt x="582568" y="81499"/>
                          </a:lnTo>
                          <a:lnTo>
                            <a:pt x="589812" y="81499"/>
                          </a:lnTo>
                          <a:lnTo>
                            <a:pt x="594038" y="79084"/>
                          </a:lnTo>
                          <a:lnTo>
                            <a:pt x="598264" y="73651"/>
                          </a:lnTo>
                          <a:lnTo>
                            <a:pt x="605508" y="71236"/>
                          </a:lnTo>
                          <a:lnTo>
                            <a:pt x="607923" y="66407"/>
                          </a:lnTo>
                          <a:lnTo>
                            <a:pt x="604301" y="62181"/>
                          </a:lnTo>
                          <a:lnTo>
                            <a:pt x="599471" y="60973"/>
                          </a:lnTo>
                          <a:lnTo>
                            <a:pt x="586190" y="61577"/>
                          </a:lnTo>
                          <a:lnTo>
                            <a:pt x="581360" y="59766"/>
                          </a:lnTo>
                          <a:lnTo>
                            <a:pt x="581360" y="54333"/>
                          </a:lnTo>
                          <a:lnTo>
                            <a:pt x="583172" y="41655"/>
                          </a:lnTo>
                          <a:lnTo>
                            <a:pt x="579549" y="37429"/>
                          </a:lnTo>
                          <a:lnTo>
                            <a:pt x="580757" y="31392"/>
                          </a:lnTo>
                          <a:lnTo>
                            <a:pt x="580153" y="24148"/>
                          </a:lnTo>
                          <a:lnTo>
                            <a:pt x="584379" y="16903"/>
                          </a:lnTo>
                          <a:lnTo>
                            <a:pt x="589812" y="15092"/>
                          </a:lnTo>
                          <a:lnTo>
                            <a:pt x="597660" y="10263"/>
                          </a:lnTo>
                          <a:lnTo>
                            <a:pt x="601886" y="5433"/>
                          </a:lnTo>
                          <a:lnTo>
                            <a:pt x="604905" y="8452"/>
                          </a:lnTo>
                          <a:lnTo>
                            <a:pt x="615167" y="12678"/>
                          </a:lnTo>
                          <a:lnTo>
                            <a:pt x="623016" y="15092"/>
                          </a:lnTo>
                          <a:lnTo>
                            <a:pt x="629656" y="18111"/>
                          </a:lnTo>
                          <a:lnTo>
                            <a:pt x="633882" y="19318"/>
                          </a:lnTo>
                          <a:lnTo>
                            <a:pt x="641730" y="22337"/>
                          </a:lnTo>
                          <a:lnTo>
                            <a:pt x="647163" y="14489"/>
                          </a:lnTo>
                          <a:lnTo>
                            <a:pt x="653804" y="11470"/>
                          </a:lnTo>
                          <a:lnTo>
                            <a:pt x="655615" y="17507"/>
                          </a:lnTo>
                          <a:lnTo>
                            <a:pt x="658634" y="19318"/>
                          </a:lnTo>
                          <a:lnTo>
                            <a:pt x="667085" y="15092"/>
                          </a:lnTo>
                          <a:lnTo>
                            <a:pt x="673122" y="10866"/>
                          </a:lnTo>
                          <a:lnTo>
                            <a:pt x="677952" y="9659"/>
                          </a:lnTo>
                          <a:lnTo>
                            <a:pt x="680970" y="7244"/>
                          </a:lnTo>
                          <a:lnTo>
                            <a:pt x="690630" y="6037"/>
                          </a:lnTo>
                          <a:lnTo>
                            <a:pt x="693648" y="7848"/>
                          </a:lnTo>
                          <a:lnTo>
                            <a:pt x="700289" y="6641"/>
                          </a:lnTo>
                          <a:lnTo>
                            <a:pt x="703307" y="9659"/>
                          </a:lnTo>
                          <a:lnTo>
                            <a:pt x="706929" y="7848"/>
                          </a:lnTo>
                          <a:lnTo>
                            <a:pt x="712966" y="12074"/>
                          </a:lnTo>
                          <a:lnTo>
                            <a:pt x="716589" y="16300"/>
                          </a:lnTo>
                          <a:lnTo>
                            <a:pt x="727455" y="11470"/>
                          </a:lnTo>
                          <a:lnTo>
                            <a:pt x="734096" y="11470"/>
                          </a:lnTo>
                          <a:lnTo>
                            <a:pt x="741944" y="8452"/>
                          </a:lnTo>
                          <a:lnTo>
                            <a:pt x="747377" y="10263"/>
                          </a:lnTo>
                          <a:lnTo>
                            <a:pt x="748585" y="13281"/>
                          </a:lnTo>
                          <a:lnTo>
                            <a:pt x="747377" y="19318"/>
                          </a:lnTo>
                          <a:lnTo>
                            <a:pt x="754622" y="20526"/>
                          </a:lnTo>
                          <a:lnTo>
                            <a:pt x="758847" y="18715"/>
                          </a:lnTo>
                          <a:lnTo>
                            <a:pt x="757640" y="12678"/>
                          </a:lnTo>
                          <a:lnTo>
                            <a:pt x="759451" y="7848"/>
                          </a:lnTo>
                          <a:lnTo>
                            <a:pt x="764281" y="9055"/>
                          </a:lnTo>
                          <a:lnTo>
                            <a:pt x="767903" y="8452"/>
                          </a:lnTo>
                          <a:lnTo>
                            <a:pt x="770921" y="9659"/>
                          </a:lnTo>
                          <a:lnTo>
                            <a:pt x="769714" y="13281"/>
                          </a:lnTo>
                          <a:lnTo>
                            <a:pt x="772732" y="18111"/>
                          </a:lnTo>
                          <a:lnTo>
                            <a:pt x="779373" y="15092"/>
                          </a:lnTo>
                          <a:lnTo>
                            <a:pt x="784806" y="10866"/>
                          </a:lnTo>
                          <a:lnTo>
                            <a:pt x="784806" y="6641"/>
                          </a:lnTo>
                          <a:lnTo>
                            <a:pt x="794466" y="2415"/>
                          </a:lnTo>
                          <a:lnTo>
                            <a:pt x="796880" y="0"/>
                          </a:lnTo>
                          <a:lnTo>
                            <a:pt x="803521" y="1811"/>
                          </a:lnTo>
                          <a:lnTo>
                            <a:pt x="805332" y="7244"/>
                          </a:lnTo>
                          <a:lnTo>
                            <a:pt x="803521" y="12074"/>
                          </a:lnTo>
                          <a:lnTo>
                            <a:pt x="810162" y="16300"/>
                          </a:lnTo>
                          <a:lnTo>
                            <a:pt x="817406" y="16300"/>
                          </a:lnTo>
                          <a:lnTo>
                            <a:pt x="819821" y="20526"/>
                          </a:lnTo>
                          <a:lnTo>
                            <a:pt x="824650" y="21733"/>
                          </a:lnTo>
                          <a:lnTo>
                            <a:pt x="830687" y="19318"/>
                          </a:lnTo>
                          <a:lnTo>
                            <a:pt x="833706" y="16300"/>
                          </a:lnTo>
                          <a:lnTo>
                            <a:pt x="837328" y="19318"/>
                          </a:lnTo>
                          <a:lnTo>
                            <a:pt x="842761" y="18715"/>
                          </a:lnTo>
                          <a:lnTo>
                            <a:pt x="851213" y="21733"/>
                          </a:lnTo>
                          <a:lnTo>
                            <a:pt x="856646" y="18715"/>
                          </a:lnTo>
                          <a:lnTo>
                            <a:pt x="859061" y="19922"/>
                          </a:lnTo>
                          <a:lnTo>
                            <a:pt x="856646" y="25355"/>
                          </a:lnTo>
                          <a:lnTo>
                            <a:pt x="851213" y="27166"/>
                          </a:lnTo>
                          <a:lnTo>
                            <a:pt x="848195" y="24148"/>
                          </a:lnTo>
                          <a:lnTo>
                            <a:pt x="843365" y="24148"/>
                          </a:lnTo>
                          <a:lnTo>
                            <a:pt x="837932" y="28374"/>
                          </a:lnTo>
                          <a:lnTo>
                            <a:pt x="842158" y="35014"/>
                          </a:lnTo>
                          <a:lnTo>
                            <a:pt x="845780" y="33203"/>
                          </a:lnTo>
                          <a:lnTo>
                            <a:pt x="846987" y="38033"/>
                          </a:lnTo>
                          <a:lnTo>
                            <a:pt x="854835" y="36826"/>
                          </a:lnTo>
                          <a:lnTo>
                            <a:pt x="854835" y="33807"/>
                          </a:lnTo>
                          <a:lnTo>
                            <a:pt x="860269" y="35014"/>
                          </a:lnTo>
                          <a:lnTo>
                            <a:pt x="865702" y="46485"/>
                          </a:lnTo>
                          <a:lnTo>
                            <a:pt x="872946" y="44674"/>
                          </a:lnTo>
                          <a:lnTo>
                            <a:pt x="877172" y="45881"/>
                          </a:lnTo>
                          <a:lnTo>
                            <a:pt x="878379" y="48296"/>
                          </a:lnTo>
                          <a:lnTo>
                            <a:pt x="875965" y="55540"/>
                          </a:lnTo>
                          <a:lnTo>
                            <a:pt x="880191" y="60370"/>
                          </a:lnTo>
                          <a:lnTo>
                            <a:pt x="882002" y="67614"/>
                          </a:lnTo>
                          <a:lnTo>
                            <a:pt x="886831" y="68218"/>
                          </a:lnTo>
                          <a:lnTo>
                            <a:pt x="891057" y="65199"/>
                          </a:lnTo>
                          <a:lnTo>
                            <a:pt x="889246" y="57955"/>
                          </a:lnTo>
                          <a:lnTo>
                            <a:pt x="897698" y="45277"/>
                          </a:lnTo>
                          <a:lnTo>
                            <a:pt x="904338" y="49503"/>
                          </a:lnTo>
                          <a:lnTo>
                            <a:pt x="907357" y="53125"/>
                          </a:lnTo>
                          <a:lnTo>
                            <a:pt x="921846" y="56748"/>
                          </a:lnTo>
                          <a:lnTo>
                            <a:pt x="929090" y="55540"/>
                          </a:lnTo>
                          <a:lnTo>
                            <a:pt x="929090" y="65199"/>
                          </a:lnTo>
                          <a:lnTo>
                            <a:pt x="932108" y="71236"/>
                          </a:lnTo>
                          <a:lnTo>
                            <a:pt x="936938" y="77877"/>
                          </a:lnTo>
                          <a:lnTo>
                            <a:pt x="954445" y="78481"/>
                          </a:lnTo>
                          <a:lnTo>
                            <a:pt x="957464" y="77273"/>
                          </a:lnTo>
                          <a:lnTo>
                            <a:pt x="965312" y="77273"/>
                          </a:lnTo>
                          <a:lnTo>
                            <a:pt x="971953" y="80292"/>
                          </a:lnTo>
                          <a:lnTo>
                            <a:pt x="976782" y="85725"/>
                          </a:lnTo>
                          <a:lnTo>
                            <a:pt x="987649" y="78481"/>
                          </a:lnTo>
                          <a:lnTo>
                            <a:pt x="990063" y="74858"/>
                          </a:lnTo>
                          <a:lnTo>
                            <a:pt x="985234" y="71236"/>
                          </a:lnTo>
                          <a:lnTo>
                            <a:pt x="990667" y="64596"/>
                          </a:lnTo>
                          <a:lnTo>
                            <a:pt x="988252" y="57955"/>
                          </a:lnTo>
                          <a:lnTo>
                            <a:pt x="994893" y="50711"/>
                          </a:lnTo>
                          <a:lnTo>
                            <a:pt x="996704" y="54333"/>
                          </a:lnTo>
                          <a:lnTo>
                            <a:pt x="1002741" y="54333"/>
                          </a:lnTo>
                          <a:lnTo>
                            <a:pt x="1011797" y="47692"/>
                          </a:lnTo>
                          <a:lnTo>
                            <a:pt x="1014211" y="56144"/>
                          </a:lnTo>
                          <a:lnTo>
                            <a:pt x="1014211" y="64596"/>
                          </a:lnTo>
                          <a:lnTo>
                            <a:pt x="1009985" y="70633"/>
                          </a:lnTo>
                          <a:lnTo>
                            <a:pt x="1015419" y="72444"/>
                          </a:lnTo>
                          <a:lnTo>
                            <a:pt x="1018437" y="76066"/>
                          </a:lnTo>
                          <a:lnTo>
                            <a:pt x="1025682" y="80292"/>
                          </a:lnTo>
                          <a:lnTo>
                            <a:pt x="1029304" y="80292"/>
                          </a:lnTo>
                          <a:lnTo>
                            <a:pt x="1035944" y="74858"/>
                          </a:lnTo>
                          <a:lnTo>
                            <a:pt x="1040170" y="77273"/>
                          </a:lnTo>
                          <a:lnTo>
                            <a:pt x="1035944" y="83914"/>
                          </a:lnTo>
                          <a:lnTo>
                            <a:pt x="1031115" y="83914"/>
                          </a:lnTo>
                          <a:lnTo>
                            <a:pt x="1030511" y="89951"/>
                          </a:lnTo>
                          <a:lnTo>
                            <a:pt x="1028096" y="91762"/>
                          </a:lnTo>
                          <a:lnTo>
                            <a:pt x="1022059" y="89951"/>
                          </a:lnTo>
                          <a:lnTo>
                            <a:pt x="1020852" y="96592"/>
                          </a:lnTo>
                          <a:lnTo>
                            <a:pt x="1016022" y="100214"/>
                          </a:lnTo>
                          <a:lnTo>
                            <a:pt x="1011193" y="109873"/>
                          </a:lnTo>
                          <a:lnTo>
                            <a:pt x="1009382" y="117721"/>
                          </a:lnTo>
                          <a:lnTo>
                            <a:pt x="1016626" y="124965"/>
                          </a:lnTo>
                          <a:lnTo>
                            <a:pt x="1017834" y="127984"/>
                          </a:lnTo>
                          <a:lnTo>
                            <a:pt x="1022663" y="132210"/>
                          </a:lnTo>
                          <a:lnTo>
                            <a:pt x="1027493" y="134624"/>
                          </a:lnTo>
                          <a:lnTo>
                            <a:pt x="1033530" y="135228"/>
                          </a:lnTo>
                          <a:lnTo>
                            <a:pt x="1038359" y="137643"/>
                          </a:lnTo>
                          <a:lnTo>
                            <a:pt x="1033530" y="149717"/>
                          </a:lnTo>
                          <a:lnTo>
                            <a:pt x="1044396" y="156961"/>
                          </a:lnTo>
                          <a:lnTo>
                            <a:pt x="1049226" y="153339"/>
                          </a:lnTo>
                          <a:lnTo>
                            <a:pt x="1052244" y="153339"/>
                          </a:lnTo>
                          <a:lnTo>
                            <a:pt x="1055866" y="147906"/>
                          </a:lnTo>
                          <a:lnTo>
                            <a:pt x="1059489" y="145491"/>
                          </a:lnTo>
                          <a:lnTo>
                            <a:pt x="1061300" y="141265"/>
                          </a:lnTo>
                          <a:lnTo>
                            <a:pt x="1061300" y="133417"/>
                          </a:lnTo>
                          <a:lnTo>
                            <a:pt x="1068544" y="134021"/>
                          </a:lnTo>
                          <a:lnTo>
                            <a:pt x="1068544" y="140058"/>
                          </a:lnTo>
                          <a:lnTo>
                            <a:pt x="1073977" y="143076"/>
                          </a:lnTo>
                          <a:lnTo>
                            <a:pt x="1077600" y="147906"/>
                          </a:lnTo>
                          <a:lnTo>
                            <a:pt x="1076996" y="159980"/>
                          </a:lnTo>
                          <a:lnTo>
                            <a:pt x="1079411" y="165413"/>
                          </a:lnTo>
                          <a:lnTo>
                            <a:pt x="1078807" y="176883"/>
                          </a:lnTo>
                          <a:lnTo>
                            <a:pt x="1073977" y="178694"/>
                          </a:lnTo>
                          <a:lnTo>
                            <a:pt x="1072166" y="181109"/>
                          </a:lnTo>
                          <a:lnTo>
                            <a:pt x="1066733" y="192580"/>
                          </a:lnTo>
                          <a:lnTo>
                            <a:pt x="1069148" y="199824"/>
                          </a:lnTo>
                          <a:lnTo>
                            <a:pt x="1066733" y="206465"/>
                          </a:lnTo>
                          <a:lnTo>
                            <a:pt x="1069751" y="212501"/>
                          </a:lnTo>
                          <a:lnTo>
                            <a:pt x="1074581" y="208276"/>
                          </a:lnTo>
                          <a:lnTo>
                            <a:pt x="1078807" y="209483"/>
                          </a:lnTo>
                          <a:lnTo>
                            <a:pt x="1081222" y="213105"/>
                          </a:lnTo>
                          <a:lnTo>
                            <a:pt x="1085448" y="215520"/>
                          </a:lnTo>
                          <a:lnTo>
                            <a:pt x="1086051" y="218538"/>
                          </a:lnTo>
                          <a:lnTo>
                            <a:pt x="1089674" y="221557"/>
                          </a:lnTo>
                          <a:lnTo>
                            <a:pt x="1090881" y="225179"/>
                          </a:lnTo>
                          <a:lnTo>
                            <a:pt x="1095710" y="225783"/>
                          </a:lnTo>
                          <a:lnTo>
                            <a:pt x="1097522" y="228197"/>
                          </a:lnTo>
                          <a:lnTo>
                            <a:pt x="1095710" y="242082"/>
                          </a:lnTo>
                          <a:lnTo>
                            <a:pt x="1098125" y="246308"/>
                          </a:lnTo>
                          <a:lnTo>
                            <a:pt x="1101144" y="247516"/>
                          </a:lnTo>
                          <a:lnTo>
                            <a:pt x="1106577" y="242686"/>
                          </a:lnTo>
                          <a:lnTo>
                            <a:pt x="1110199" y="237857"/>
                          </a:lnTo>
                          <a:lnTo>
                            <a:pt x="1119858" y="238460"/>
                          </a:lnTo>
                          <a:lnTo>
                            <a:pt x="1124688" y="242686"/>
                          </a:lnTo>
                          <a:lnTo>
                            <a:pt x="1128310" y="244497"/>
                          </a:lnTo>
                          <a:lnTo>
                            <a:pt x="1126499" y="248119"/>
                          </a:lnTo>
                          <a:lnTo>
                            <a:pt x="1126499" y="255364"/>
                          </a:lnTo>
                          <a:lnTo>
                            <a:pt x="1124084" y="258382"/>
                          </a:lnTo>
                          <a:lnTo>
                            <a:pt x="1123481" y="265023"/>
                          </a:lnTo>
                          <a:lnTo>
                            <a:pt x="1128310" y="269249"/>
                          </a:lnTo>
                          <a:lnTo>
                            <a:pt x="1125292" y="272871"/>
                          </a:lnTo>
                          <a:lnTo>
                            <a:pt x="1122877" y="283134"/>
                          </a:lnTo>
                          <a:lnTo>
                            <a:pt x="1127103" y="285549"/>
                          </a:lnTo>
                          <a:lnTo>
                            <a:pt x="1130121" y="283134"/>
                          </a:lnTo>
                          <a:lnTo>
                            <a:pt x="1137366" y="282530"/>
                          </a:lnTo>
                          <a:lnTo>
                            <a:pt x="1140384" y="290378"/>
                          </a:lnTo>
                          <a:lnTo>
                            <a:pt x="1143403" y="289171"/>
                          </a:lnTo>
                          <a:lnTo>
                            <a:pt x="1150043" y="281927"/>
                          </a:lnTo>
                          <a:lnTo>
                            <a:pt x="1153665" y="286756"/>
                          </a:lnTo>
                          <a:lnTo>
                            <a:pt x="1162721" y="284341"/>
                          </a:lnTo>
                          <a:lnTo>
                            <a:pt x="1171173" y="295812"/>
                          </a:lnTo>
                          <a:lnTo>
                            <a:pt x="1173587" y="301849"/>
                          </a:lnTo>
                          <a:lnTo>
                            <a:pt x="1176606" y="305471"/>
                          </a:lnTo>
                          <a:lnTo>
                            <a:pt x="1176606" y="309093"/>
                          </a:lnTo>
                          <a:lnTo>
                            <a:pt x="1185661" y="307886"/>
                          </a:lnTo>
                          <a:lnTo>
                            <a:pt x="1187472" y="300641"/>
                          </a:lnTo>
                          <a:lnTo>
                            <a:pt x="1190491" y="298830"/>
                          </a:lnTo>
                          <a:lnTo>
                            <a:pt x="1195321" y="303660"/>
                          </a:lnTo>
                          <a:lnTo>
                            <a:pt x="1196528" y="309093"/>
                          </a:lnTo>
                          <a:lnTo>
                            <a:pt x="1204980" y="309697"/>
                          </a:lnTo>
                          <a:lnTo>
                            <a:pt x="1204980" y="312715"/>
                          </a:lnTo>
                          <a:lnTo>
                            <a:pt x="1208602" y="318149"/>
                          </a:lnTo>
                          <a:lnTo>
                            <a:pt x="1217054" y="317545"/>
                          </a:lnTo>
                          <a:lnTo>
                            <a:pt x="1220676" y="318752"/>
                          </a:lnTo>
                          <a:lnTo>
                            <a:pt x="1221883" y="322374"/>
                          </a:lnTo>
                          <a:lnTo>
                            <a:pt x="1226713" y="325393"/>
                          </a:lnTo>
                          <a:lnTo>
                            <a:pt x="1227316" y="333844"/>
                          </a:lnTo>
                          <a:lnTo>
                            <a:pt x="1224298" y="338070"/>
                          </a:lnTo>
                          <a:lnTo>
                            <a:pt x="1224902" y="344711"/>
                          </a:lnTo>
                          <a:lnTo>
                            <a:pt x="1228524" y="345315"/>
                          </a:lnTo>
                          <a:lnTo>
                            <a:pt x="1230335" y="348937"/>
                          </a:lnTo>
                          <a:lnTo>
                            <a:pt x="1236372" y="350144"/>
                          </a:lnTo>
                          <a:lnTo>
                            <a:pt x="1237579" y="345918"/>
                          </a:lnTo>
                          <a:lnTo>
                            <a:pt x="1241202" y="341692"/>
                          </a:lnTo>
                          <a:lnTo>
                            <a:pt x="1250257" y="344711"/>
                          </a:lnTo>
                          <a:lnTo>
                            <a:pt x="1254483" y="349541"/>
                          </a:lnTo>
                          <a:lnTo>
                            <a:pt x="1258105" y="357992"/>
                          </a:lnTo>
                          <a:lnTo>
                            <a:pt x="1256898" y="363426"/>
                          </a:lnTo>
                          <a:lnTo>
                            <a:pt x="1262331" y="366444"/>
                          </a:lnTo>
                          <a:lnTo>
                            <a:pt x="1265349" y="370670"/>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212" name="Freeform: Shape 211">
                      <a:extLst>
                        <a:ext uri="{FF2B5EF4-FFF2-40B4-BE49-F238E27FC236}">
                          <a16:creationId xmlns:a16="http://schemas.microsoft.com/office/drawing/2014/main" id="{C692D1F0-FAF1-14E9-627D-89B8DA599C23}"/>
                        </a:ext>
                      </a:extLst>
                    </p:cNvPr>
                    <p:cNvSpPr/>
                    <p:nvPr/>
                  </p:nvSpPr>
                  <p:spPr>
                    <a:xfrm>
                      <a:off x="4377877" y="1536409"/>
                      <a:ext cx="644748" cy="773939"/>
                    </a:xfrm>
                    <a:custGeom>
                      <a:avLst/>
                      <a:gdLst>
                        <a:gd name="connsiteX0" fmla="*/ 641127 w 644748"/>
                        <a:gd name="connsiteY0" fmla="*/ 130399 h 773939"/>
                        <a:gd name="connsiteX1" fmla="*/ 644749 w 644748"/>
                        <a:gd name="connsiteY1" fmla="*/ 134021 h 773939"/>
                        <a:gd name="connsiteX2" fmla="*/ 639919 w 644748"/>
                        <a:gd name="connsiteY2" fmla="*/ 141869 h 773939"/>
                        <a:gd name="connsiteX3" fmla="*/ 640523 w 644748"/>
                        <a:gd name="connsiteY3" fmla="*/ 147906 h 773939"/>
                        <a:gd name="connsiteX4" fmla="*/ 632071 w 644748"/>
                        <a:gd name="connsiteY4" fmla="*/ 153943 h 773939"/>
                        <a:gd name="connsiteX5" fmla="*/ 629656 w 644748"/>
                        <a:gd name="connsiteY5" fmla="*/ 160583 h 773939"/>
                        <a:gd name="connsiteX6" fmla="*/ 624827 w 644748"/>
                        <a:gd name="connsiteY6" fmla="*/ 166620 h 773939"/>
                        <a:gd name="connsiteX7" fmla="*/ 619997 w 644748"/>
                        <a:gd name="connsiteY7" fmla="*/ 177487 h 773939"/>
                        <a:gd name="connsiteX8" fmla="*/ 614564 w 644748"/>
                        <a:gd name="connsiteY8" fmla="*/ 182317 h 773939"/>
                        <a:gd name="connsiteX9" fmla="*/ 609734 w 644748"/>
                        <a:gd name="connsiteY9" fmla="*/ 182317 h 773939"/>
                        <a:gd name="connsiteX10" fmla="*/ 607319 w 644748"/>
                        <a:gd name="connsiteY10" fmla="*/ 187750 h 773939"/>
                        <a:gd name="connsiteX11" fmla="*/ 607923 w 644748"/>
                        <a:gd name="connsiteY11" fmla="*/ 196202 h 773939"/>
                        <a:gd name="connsiteX12" fmla="*/ 603697 w 644748"/>
                        <a:gd name="connsiteY12" fmla="*/ 199824 h 773939"/>
                        <a:gd name="connsiteX13" fmla="*/ 599471 w 644748"/>
                        <a:gd name="connsiteY13" fmla="*/ 200428 h 773939"/>
                        <a:gd name="connsiteX14" fmla="*/ 591020 w 644748"/>
                        <a:gd name="connsiteY14" fmla="*/ 207068 h 773939"/>
                        <a:gd name="connsiteX15" fmla="*/ 583775 w 644748"/>
                        <a:gd name="connsiteY15" fmla="*/ 208276 h 773939"/>
                        <a:gd name="connsiteX16" fmla="*/ 578342 w 644748"/>
                        <a:gd name="connsiteY16" fmla="*/ 210690 h 773939"/>
                        <a:gd name="connsiteX17" fmla="*/ 578946 w 644748"/>
                        <a:gd name="connsiteY17" fmla="*/ 214313 h 773939"/>
                        <a:gd name="connsiteX18" fmla="*/ 574116 w 644748"/>
                        <a:gd name="connsiteY18" fmla="*/ 225179 h 773939"/>
                        <a:gd name="connsiteX19" fmla="*/ 564457 w 644748"/>
                        <a:gd name="connsiteY19" fmla="*/ 239064 h 773939"/>
                        <a:gd name="connsiteX20" fmla="*/ 561438 w 644748"/>
                        <a:gd name="connsiteY20" fmla="*/ 240875 h 773939"/>
                        <a:gd name="connsiteX21" fmla="*/ 559627 w 644748"/>
                        <a:gd name="connsiteY21" fmla="*/ 245705 h 773939"/>
                        <a:gd name="connsiteX22" fmla="*/ 560231 w 644748"/>
                        <a:gd name="connsiteY22" fmla="*/ 252345 h 773939"/>
                        <a:gd name="connsiteX23" fmla="*/ 557213 w 644748"/>
                        <a:gd name="connsiteY23" fmla="*/ 258986 h 773939"/>
                        <a:gd name="connsiteX24" fmla="*/ 557213 w 644748"/>
                        <a:gd name="connsiteY24" fmla="*/ 263212 h 773939"/>
                        <a:gd name="connsiteX25" fmla="*/ 554798 w 644748"/>
                        <a:gd name="connsiteY25" fmla="*/ 266231 h 773939"/>
                        <a:gd name="connsiteX26" fmla="*/ 554194 w 644748"/>
                        <a:gd name="connsiteY26" fmla="*/ 271664 h 773939"/>
                        <a:gd name="connsiteX27" fmla="*/ 546950 w 644748"/>
                        <a:gd name="connsiteY27" fmla="*/ 275890 h 773939"/>
                        <a:gd name="connsiteX28" fmla="*/ 545742 w 644748"/>
                        <a:gd name="connsiteY28" fmla="*/ 281927 h 773939"/>
                        <a:gd name="connsiteX29" fmla="*/ 551779 w 644748"/>
                        <a:gd name="connsiteY29" fmla="*/ 289775 h 773939"/>
                        <a:gd name="connsiteX30" fmla="*/ 551779 w 644748"/>
                        <a:gd name="connsiteY30" fmla="*/ 293397 h 773939"/>
                        <a:gd name="connsiteX31" fmla="*/ 548761 w 644748"/>
                        <a:gd name="connsiteY31" fmla="*/ 294604 h 773939"/>
                        <a:gd name="connsiteX32" fmla="*/ 547553 w 644748"/>
                        <a:gd name="connsiteY32" fmla="*/ 298226 h 773939"/>
                        <a:gd name="connsiteX33" fmla="*/ 549364 w 644748"/>
                        <a:gd name="connsiteY33" fmla="*/ 303660 h 773939"/>
                        <a:gd name="connsiteX34" fmla="*/ 545139 w 644748"/>
                        <a:gd name="connsiteY34" fmla="*/ 306075 h 773939"/>
                        <a:gd name="connsiteX35" fmla="*/ 540309 w 644748"/>
                        <a:gd name="connsiteY35" fmla="*/ 316941 h 773939"/>
                        <a:gd name="connsiteX36" fmla="*/ 543931 w 644748"/>
                        <a:gd name="connsiteY36" fmla="*/ 322978 h 773939"/>
                        <a:gd name="connsiteX37" fmla="*/ 545139 w 644748"/>
                        <a:gd name="connsiteY37" fmla="*/ 328411 h 773939"/>
                        <a:gd name="connsiteX38" fmla="*/ 540309 w 644748"/>
                        <a:gd name="connsiteY38" fmla="*/ 333241 h 773939"/>
                        <a:gd name="connsiteX39" fmla="*/ 542724 w 644748"/>
                        <a:gd name="connsiteY39" fmla="*/ 338070 h 773939"/>
                        <a:gd name="connsiteX40" fmla="*/ 546346 w 644748"/>
                        <a:gd name="connsiteY40" fmla="*/ 340485 h 773939"/>
                        <a:gd name="connsiteX41" fmla="*/ 548157 w 644748"/>
                        <a:gd name="connsiteY41" fmla="*/ 344711 h 773939"/>
                        <a:gd name="connsiteX42" fmla="*/ 546950 w 644748"/>
                        <a:gd name="connsiteY42" fmla="*/ 351352 h 773939"/>
                        <a:gd name="connsiteX43" fmla="*/ 551176 w 644748"/>
                        <a:gd name="connsiteY43" fmla="*/ 354974 h 773939"/>
                        <a:gd name="connsiteX44" fmla="*/ 548157 w 644748"/>
                        <a:gd name="connsiteY44" fmla="*/ 359804 h 773939"/>
                        <a:gd name="connsiteX45" fmla="*/ 551176 w 644748"/>
                        <a:gd name="connsiteY45" fmla="*/ 368859 h 773939"/>
                        <a:gd name="connsiteX46" fmla="*/ 546950 w 644748"/>
                        <a:gd name="connsiteY46" fmla="*/ 370066 h 773939"/>
                        <a:gd name="connsiteX47" fmla="*/ 547553 w 644748"/>
                        <a:gd name="connsiteY47" fmla="*/ 376707 h 773939"/>
                        <a:gd name="connsiteX48" fmla="*/ 552987 w 644748"/>
                        <a:gd name="connsiteY48" fmla="*/ 377914 h 773939"/>
                        <a:gd name="connsiteX49" fmla="*/ 554194 w 644748"/>
                        <a:gd name="connsiteY49" fmla="*/ 384555 h 773939"/>
                        <a:gd name="connsiteX50" fmla="*/ 549364 w 644748"/>
                        <a:gd name="connsiteY50" fmla="*/ 394818 h 773939"/>
                        <a:gd name="connsiteX51" fmla="*/ 552383 w 644748"/>
                        <a:gd name="connsiteY51" fmla="*/ 403270 h 773939"/>
                        <a:gd name="connsiteX52" fmla="*/ 548761 w 644748"/>
                        <a:gd name="connsiteY52" fmla="*/ 405685 h 773939"/>
                        <a:gd name="connsiteX53" fmla="*/ 551779 w 644748"/>
                        <a:gd name="connsiteY53" fmla="*/ 416551 h 773939"/>
                        <a:gd name="connsiteX54" fmla="*/ 548761 w 644748"/>
                        <a:gd name="connsiteY54" fmla="*/ 423192 h 773939"/>
                        <a:gd name="connsiteX55" fmla="*/ 551176 w 644748"/>
                        <a:gd name="connsiteY55" fmla="*/ 427418 h 773939"/>
                        <a:gd name="connsiteX56" fmla="*/ 548157 w 644748"/>
                        <a:gd name="connsiteY56" fmla="*/ 435266 h 773939"/>
                        <a:gd name="connsiteX57" fmla="*/ 554798 w 644748"/>
                        <a:gd name="connsiteY57" fmla="*/ 440699 h 773939"/>
                        <a:gd name="connsiteX58" fmla="*/ 556005 w 644748"/>
                        <a:gd name="connsiteY58" fmla="*/ 447943 h 773939"/>
                        <a:gd name="connsiteX59" fmla="*/ 562042 w 644748"/>
                        <a:gd name="connsiteY59" fmla="*/ 453980 h 773939"/>
                        <a:gd name="connsiteX60" fmla="*/ 566872 w 644748"/>
                        <a:gd name="connsiteY60" fmla="*/ 457602 h 773939"/>
                        <a:gd name="connsiteX61" fmla="*/ 562042 w 644748"/>
                        <a:gd name="connsiteY61" fmla="*/ 468469 h 773939"/>
                        <a:gd name="connsiteX62" fmla="*/ 562042 w 644748"/>
                        <a:gd name="connsiteY62" fmla="*/ 472091 h 773939"/>
                        <a:gd name="connsiteX63" fmla="*/ 565061 w 644748"/>
                        <a:gd name="connsiteY63" fmla="*/ 474506 h 773939"/>
                        <a:gd name="connsiteX64" fmla="*/ 563250 w 644748"/>
                        <a:gd name="connsiteY64" fmla="*/ 478128 h 773939"/>
                        <a:gd name="connsiteX65" fmla="*/ 567475 w 644748"/>
                        <a:gd name="connsiteY65" fmla="*/ 482958 h 773939"/>
                        <a:gd name="connsiteX66" fmla="*/ 560231 w 644748"/>
                        <a:gd name="connsiteY66" fmla="*/ 485373 h 773939"/>
                        <a:gd name="connsiteX67" fmla="*/ 561438 w 644748"/>
                        <a:gd name="connsiteY67" fmla="*/ 490806 h 773939"/>
                        <a:gd name="connsiteX68" fmla="*/ 560231 w 644748"/>
                        <a:gd name="connsiteY68" fmla="*/ 491409 h 773939"/>
                        <a:gd name="connsiteX69" fmla="*/ 556609 w 644748"/>
                        <a:gd name="connsiteY69" fmla="*/ 492013 h 773939"/>
                        <a:gd name="connsiteX70" fmla="*/ 553590 w 644748"/>
                        <a:gd name="connsiteY70" fmla="*/ 495032 h 773939"/>
                        <a:gd name="connsiteX71" fmla="*/ 550572 w 644748"/>
                        <a:gd name="connsiteY71" fmla="*/ 493824 h 773939"/>
                        <a:gd name="connsiteX72" fmla="*/ 549364 w 644748"/>
                        <a:gd name="connsiteY72" fmla="*/ 490806 h 773939"/>
                        <a:gd name="connsiteX73" fmla="*/ 545139 w 644748"/>
                        <a:gd name="connsiteY73" fmla="*/ 490806 h 773939"/>
                        <a:gd name="connsiteX74" fmla="*/ 543328 w 644748"/>
                        <a:gd name="connsiteY74" fmla="*/ 489598 h 773939"/>
                        <a:gd name="connsiteX75" fmla="*/ 539705 w 644748"/>
                        <a:gd name="connsiteY75" fmla="*/ 488995 h 773939"/>
                        <a:gd name="connsiteX76" fmla="*/ 533065 w 644748"/>
                        <a:gd name="connsiteY76" fmla="*/ 488995 h 773939"/>
                        <a:gd name="connsiteX77" fmla="*/ 530650 w 644748"/>
                        <a:gd name="connsiteY77" fmla="*/ 493824 h 773939"/>
                        <a:gd name="connsiteX78" fmla="*/ 529443 w 644748"/>
                        <a:gd name="connsiteY78" fmla="*/ 497446 h 773939"/>
                        <a:gd name="connsiteX79" fmla="*/ 524009 w 644748"/>
                        <a:gd name="connsiteY79" fmla="*/ 498050 h 773939"/>
                        <a:gd name="connsiteX80" fmla="*/ 519180 w 644748"/>
                        <a:gd name="connsiteY80" fmla="*/ 497446 h 773939"/>
                        <a:gd name="connsiteX81" fmla="*/ 518576 w 644748"/>
                        <a:gd name="connsiteY81" fmla="*/ 497446 h 773939"/>
                        <a:gd name="connsiteX82" fmla="*/ 513746 w 644748"/>
                        <a:gd name="connsiteY82" fmla="*/ 499258 h 773939"/>
                        <a:gd name="connsiteX83" fmla="*/ 511935 w 644748"/>
                        <a:gd name="connsiteY83" fmla="*/ 502276 h 773939"/>
                        <a:gd name="connsiteX84" fmla="*/ 509520 w 644748"/>
                        <a:gd name="connsiteY84" fmla="*/ 505295 h 773939"/>
                        <a:gd name="connsiteX85" fmla="*/ 510728 w 644748"/>
                        <a:gd name="connsiteY85" fmla="*/ 507709 h 773939"/>
                        <a:gd name="connsiteX86" fmla="*/ 511935 w 644748"/>
                        <a:gd name="connsiteY86" fmla="*/ 512539 h 773939"/>
                        <a:gd name="connsiteX87" fmla="*/ 510124 w 644748"/>
                        <a:gd name="connsiteY87" fmla="*/ 516161 h 773939"/>
                        <a:gd name="connsiteX88" fmla="*/ 512539 w 644748"/>
                        <a:gd name="connsiteY88" fmla="*/ 519180 h 773939"/>
                        <a:gd name="connsiteX89" fmla="*/ 510728 w 644748"/>
                        <a:gd name="connsiteY89" fmla="*/ 525820 h 773939"/>
                        <a:gd name="connsiteX90" fmla="*/ 512539 w 644748"/>
                        <a:gd name="connsiteY90" fmla="*/ 531254 h 773939"/>
                        <a:gd name="connsiteX91" fmla="*/ 511935 w 644748"/>
                        <a:gd name="connsiteY91" fmla="*/ 535480 h 773939"/>
                        <a:gd name="connsiteX92" fmla="*/ 510728 w 644748"/>
                        <a:gd name="connsiteY92" fmla="*/ 535480 h 773939"/>
                        <a:gd name="connsiteX93" fmla="*/ 506502 w 644748"/>
                        <a:gd name="connsiteY93" fmla="*/ 537291 h 773939"/>
                        <a:gd name="connsiteX94" fmla="*/ 505898 w 644748"/>
                        <a:gd name="connsiteY94" fmla="*/ 540913 h 773939"/>
                        <a:gd name="connsiteX95" fmla="*/ 504087 w 644748"/>
                        <a:gd name="connsiteY95" fmla="*/ 544535 h 773939"/>
                        <a:gd name="connsiteX96" fmla="*/ 500465 w 644748"/>
                        <a:gd name="connsiteY96" fmla="*/ 545742 h 773939"/>
                        <a:gd name="connsiteX97" fmla="*/ 497446 w 644748"/>
                        <a:gd name="connsiteY97" fmla="*/ 544535 h 773939"/>
                        <a:gd name="connsiteX98" fmla="*/ 492617 w 644748"/>
                        <a:gd name="connsiteY98" fmla="*/ 555401 h 773939"/>
                        <a:gd name="connsiteX99" fmla="*/ 488391 w 644748"/>
                        <a:gd name="connsiteY99" fmla="*/ 555401 h 773939"/>
                        <a:gd name="connsiteX100" fmla="*/ 488391 w 644748"/>
                        <a:gd name="connsiteY100" fmla="*/ 557212 h 773939"/>
                        <a:gd name="connsiteX101" fmla="*/ 488995 w 644748"/>
                        <a:gd name="connsiteY101" fmla="*/ 563249 h 773939"/>
                        <a:gd name="connsiteX102" fmla="*/ 493824 w 644748"/>
                        <a:gd name="connsiteY102" fmla="*/ 566872 h 773939"/>
                        <a:gd name="connsiteX103" fmla="*/ 498050 w 644748"/>
                        <a:gd name="connsiteY103" fmla="*/ 571098 h 773939"/>
                        <a:gd name="connsiteX104" fmla="*/ 498050 w 644748"/>
                        <a:gd name="connsiteY104" fmla="*/ 574720 h 773939"/>
                        <a:gd name="connsiteX105" fmla="*/ 500465 w 644748"/>
                        <a:gd name="connsiteY105" fmla="*/ 572909 h 773939"/>
                        <a:gd name="connsiteX106" fmla="*/ 504087 w 644748"/>
                        <a:gd name="connsiteY106" fmla="*/ 573512 h 773939"/>
                        <a:gd name="connsiteX107" fmla="*/ 508917 w 644748"/>
                        <a:gd name="connsiteY107" fmla="*/ 572909 h 773939"/>
                        <a:gd name="connsiteX108" fmla="*/ 511332 w 644748"/>
                        <a:gd name="connsiteY108" fmla="*/ 573512 h 773939"/>
                        <a:gd name="connsiteX109" fmla="*/ 517972 w 644748"/>
                        <a:gd name="connsiteY109" fmla="*/ 571098 h 773939"/>
                        <a:gd name="connsiteX110" fmla="*/ 524009 w 644748"/>
                        <a:gd name="connsiteY110" fmla="*/ 573512 h 773939"/>
                        <a:gd name="connsiteX111" fmla="*/ 525217 w 644748"/>
                        <a:gd name="connsiteY111" fmla="*/ 571098 h 773939"/>
                        <a:gd name="connsiteX112" fmla="*/ 522802 w 644748"/>
                        <a:gd name="connsiteY112" fmla="*/ 566872 h 773939"/>
                        <a:gd name="connsiteX113" fmla="*/ 525820 w 644748"/>
                        <a:gd name="connsiteY113" fmla="*/ 569286 h 773939"/>
                        <a:gd name="connsiteX114" fmla="*/ 526424 w 644748"/>
                        <a:gd name="connsiteY114" fmla="*/ 569286 h 773939"/>
                        <a:gd name="connsiteX115" fmla="*/ 531254 w 644748"/>
                        <a:gd name="connsiteY115" fmla="*/ 572305 h 773939"/>
                        <a:gd name="connsiteX116" fmla="*/ 532461 w 644748"/>
                        <a:gd name="connsiteY116" fmla="*/ 573512 h 773939"/>
                        <a:gd name="connsiteX117" fmla="*/ 534272 w 644748"/>
                        <a:gd name="connsiteY117" fmla="*/ 573512 h 773939"/>
                        <a:gd name="connsiteX118" fmla="*/ 537894 w 644748"/>
                        <a:gd name="connsiteY118" fmla="*/ 572305 h 773939"/>
                        <a:gd name="connsiteX119" fmla="*/ 541516 w 644748"/>
                        <a:gd name="connsiteY119" fmla="*/ 575323 h 773939"/>
                        <a:gd name="connsiteX120" fmla="*/ 545139 w 644748"/>
                        <a:gd name="connsiteY120" fmla="*/ 578342 h 773939"/>
                        <a:gd name="connsiteX121" fmla="*/ 543931 w 644748"/>
                        <a:gd name="connsiteY121" fmla="*/ 580757 h 773939"/>
                        <a:gd name="connsiteX122" fmla="*/ 545742 w 644748"/>
                        <a:gd name="connsiteY122" fmla="*/ 588605 h 773939"/>
                        <a:gd name="connsiteX123" fmla="*/ 549968 w 644748"/>
                        <a:gd name="connsiteY123" fmla="*/ 591020 h 773939"/>
                        <a:gd name="connsiteX124" fmla="*/ 554194 w 644748"/>
                        <a:gd name="connsiteY124" fmla="*/ 593434 h 773939"/>
                        <a:gd name="connsiteX125" fmla="*/ 556609 w 644748"/>
                        <a:gd name="connsiteY125" fmla="*/ 598264 h 773939"/>
                        <a:gd name="connsiteX126" fmla="*/ 562646 w 644748"/>
                        <a:gd name="connsiteY126" fmla="*/ 597057 h 773939"/>
                        <a:gd name="connsiteX127" fmla="*/ 566872 w 644748"/>
                        <a:gd name="connsiteY127" fmla="*/ 596453 h 773939"/>
                        <a:gd name="connsiteX128" fmla="*/ 572305 w 644748"/>
                        <a:gd name="connsiteY128" fmla="*/ 593434 h 773939"/>
                        <a:gd name="connsiteX129" fmla="*/ 572909 w 644748"/>
                        <a:gd name="connsiteY129" fmla="*/ 589209 h 773939"/>
                        <a:gd name="connsiteX130" fmla="*/ 569287 w 644748"/>
                        <a:gd name="connsiteY130" fmla="*/ 584983 h 773939"/>
                        <a:gd name="connsiteX131" fmla="*/ 570494 w 644748"/>
                        <a:gd name="connsiteY131" fmla="*/ 582568 h 773939"/>
                        <a:gd name="connsiteX132" fmla="*/ 574720 w 644748"/>
                        <a:gd name="connsiteY132" fmla="*/ 580153 h 773939"/>
                        <a:gd name="connsiteX133" fmla="*/ 580153 w 644748"/>
                        <a:gd name="connsiteY133" fmla="*/ 577135 h 773939"/>
                        <a:gd name="connsiteX134" fmla="*/ 584983 w 644748"/>
                        <a:gd name="connsiteY134" fmla="*/ 578946 h 773939"/>
                        <a:gd name="connsiteX135" fmla="*/ 587398 w 644748"/>
                        <a:gd name="connsiteY135" fmla="*/ 578342 h 773939"/>
                        <a:gd name="connsiteX136" fmla="*/ 590416 w 644748"/>
                        <a:gd name="connsiteY136" fmla="*/ 574720 h 773939"/>
                        <a:gd name="connsiteX137" fmla="*/ 592227 w 644748"/>
                        <a:gd name="connsiteY137" fmla="*/ 574720 h 773939"/>
                        <a:gd name="connsiteX138" fmla="*/ 597057 w 644748"/>
                        <a:gd name="connsiteY138" fmla="*/ 577135 h 773939"/>
                        <a:gd name="connsiteX139" fmla="*/ 600075 w 644748"/>
                        <a:gd name="connsiteY139" fmla="*/ 582568 h 773939"/>
                        <a:gd name="connsiteX140" fmla="*/ 604905 w 644748"/>
                        <a:gd name="connsiteY140" fmla="*/ 583775 h 773939"/>
                        <a:gd name="connsiteX141" fmla="*/ 604905 w 644748"/>
                        <a:gd name="connsiteY141" fmla="*/ 586794 h 773939"/>
                        <a:gd name="connsiteX142" fmla="*/ 610338 w 644748"/>
                        <a:gd name="connsiteY142" fmla="*/ 587397 h 773939"/>
                        <a:gd name="connsiteX143" fmla="*/ 612753 w 644748"/>
                        <a:gd name="connsiteY143" fmla="*/ 592831 h 773939"/>
                        <a:gd name="connsiteX144" fmla="*/ 620601 w 644748"/>
                        <a:gd name="connsiteY144" fmla="*/ 597057 h 773939"/>
                        <a:gd name="connsiteX145" fmla="*/ 619393 w 644748"/>
                        <a:gd name="connsiteY145" fmla="*/ 601886 h 773939"/>
                        <a:gd name="connsiteX146" fmla="*/ 623016 w 644748"/>
                        <a:gd name="connsiteY146" fmla="*/ 604905 h 773939"/>
                        <a:gd name="connsiteX147" fmla="*/ 624827 w 644748"/>
                        <a:gd name="connsiteY147" fmla="*/ 610338 h 773939"/>
                        <a:gd name="connsiteX148" fmla="*/ 618790 w 644748"/>
                        <a:gd name="connsiteY148" fmla="*/ 613960 h 773939"/>
                        <a:gd name="connsiteX149" fmla="*/ 624827 w 644748"/>
                        <a:gd name="connsiteY149" fmla="*/ 621808 h 773939"/>
                        <a:gd name="connsiteX150" fmla="*/ 624223 w 644748"/>
                        <a:gd name="connsiteY150" fmla="*/ 628449 h 773939"/>
                        <a:gd name="connsiteX151" fmla="*/ 619997 w 644748"/>
                        <a:gd name="connsiteY151" fmla="*/ 627845 h 773939"/>
                        <a:gd name="connsiteX152" fmla="*/ 618790 w 644748"/>
                        <a:gd name="connsiteY152" fmla="*/ 630864 h 773939"/>
                        <a:gd name="connsiteX153" fmla="*/ 628449 w 644748"/>
                        <a:gd name="connsiteY153" fmla="*/ 634486 h 773939"/>
                        <a:gd name="connsiteX154" fmla="*/ 633882 w 644748"/>
                        <a:gd name="connsiteY154" fmla="*/ 634486 h 773939"/>
                        <a:gd name="connsiteX155" fmla="*/ 633278 w 644748"/>
                        <a:gd name="connsiteY155" fmla="*/ 637504 h 773939"/>
                        <a:gd name="connsiteX156" fmla="*/ 629053 w 644748"/>
                        <a:gd name="connsiteY156" fmla="*/ 639919 h 773939"/>
                        <a:gd name="connsiteX157" fmla="*/ 630260 w 644748"/>
                        <a:gd name="connsiteY157" fmla="*/ 645352 h 773939"/>
                        <a:gd name="connsiteX158" fmla="*/ 633278 w 644748"/>
                        <a:gd name="connsiteY158" fmla="*/ 648975 h 773939"/>
                        <a:gd name="connsiteX159" fmla="*/ 632071 w 644748"/>
                        <a:gd name="connsiteY159" fmla="*/ 653804 h 773939"/>
                        <a:gd name="connsiteX160" fmla="*/ 625430 w 644748"/>
                        <a:gd name="connsiteY160" fmla="*/ 655615 h 773939"/>
                        <a:gd name="connsiteX161" fmla="*/ 625430 w 644748"/>
                        <a:gd name="connsiteY161" fmla="*/ 665274 h 773939"/>
                        <a:gd name="connsiteX162" fmla="*/ 619997 w 644748"/>
                        <a:gd name="connsiteY162" fmla="*/ 669500 h 773939"/>
                        <a:gd name="connsiteX163" fmla="*/ 619393 w 644748"/>
                        <a:gd name="connsiteY163" fmla="*/ 673726 h 773939"/>
                        <a:gd name="connsiteX164" fmla="*/ 622412 w 644748"/>
                        <a:gd name="connsiteY164" fmla="*/ 679763 h 773939"/>
                        <a:gd name="connsiteX165" fmla="*/ 621204 w 644748"/>
                        <a:gd name="connsiteY165" fmla="*/ 682178 h 773939"/>
                        <a:gd name="connsiteX166" fmla="*/ 627241 w 644748"/>
                        <a:gd name="connsiteY166" fmla="*/ 688819 h 773939"/>
                        <a:gd name="connsiteX167" fmla="*/ 628449 w 644748"/>
                        <a:gd name="connsiteY167" fmla="*/ 691233 h 773939"/>
                        <a:gd name="connsiteX168" fmla="*/ 633278 w 644748"/>
                        <a:gd name="connsiteY168" fmla="*/ 695459 h 773939"/>
                        <a:gd name="connsiteX169" fmla="*/ 627845 w 644748"/>
                        <a:gd name="connsiteY169" fmla="*/ 700289 h 773939"/>
                        <a:gd name="connsiteX170" fmla="*/ 633278 w 644748"/>
                        <a:gd name="connsiteY170" fmla="*/ 702100 h 773939"/>
                        <a:gd name="connsiteX171" fmla="*/ 633278 w 644748"/>
                        <a:gd name="connsiteY171" fmla="*/ 705722 h 773939"/>
                        <a:gd name="connsiteX172" fmla="*/ 629656 w 644748"/>
                        <a:gd name="connsiteY172" fmla="*/ 709948 h 773939"/>
                        <a:gd name="connsiteX173" fmla="*/ 619393 w 644748"/>
                        <a:gd name="connsiteY173" fmla="*/ 709344 h 773939"/>
                        <a:gd name="connsiteX174" fmla="*/ 620601 w 644748"/>
                        <a:gd name="connsiteY174" fmla="*/ 714174 h 773939"/>
                        <a:gd name="connsiteX175" fmla="*/ 619393 w 644748"/>
                        <a:gd name="connsiteY175" fmla="*/ 718400 h 773939"/>
                        <a:gd name="connsiteX176" fmla="*/ 613960 w 644748"/>
                        <a:gd name="connsiteY176" fmla="*/ 722022 h 773939"/>
                        <a:gd name="connsiteX177" fmla="*/ 609734 w 644748"/>
                        <a:gd name="connsiteY177" fmla="*/ 718400 h 773939"/>
                        <a:gd name="connsiteX178" fmla="*/ 605508 w 644748"/>
                        <a:gd name="connsiteY178" fmla="*/ 721418 h 773939"/>
                        <a:gd name="connsiteX179" fmla="*/ 607923 w 644748"/>
                        <a:gd name="connsiteY179" fmla="*/ 726851 h 773939"/>
                        <a:gd name="connsiteX180" fmla="*/ 599471 w 644748"/>
                        <a:gd name="connsiteY180" fmla="*/ 725644 h 773939"/>
                        <a:gd name="connsiteX181" fmla="*/ 592831 w 644748"/>
                        <a:gd name="connsiteY181" fmla="*/ 726851 h 773939"/>
                        <a:gd name="connsiteX182" fmla="*/ 587398 w 644748"/>
                        <a:gd name="connsiteY182" fmla="*/ 733492 h 773939"/>
                        <a:gd name="connsiteX183" fmla="*/ 579549 w 644748"/>
                        <a:gd name="connsiteY183" fmla="*/ 738925 h 773939"/>
                        <a:gd name="connsiteX184" fmla="*/ 571098 w 644748"/>
                        <a:gd name="connsiteY184" fmla="*/ 743755 h 773939"/>
                        <a:gd name="connsiteX185" fmla="*/ 568683 w 644748"/>
                        <a:gd name="connsiteY185" fmla="*/ 741340 h 773939"/>
                        <a:gd name="connsiteX186" fmla="*/ 561438 w 644748"/>
                        <a:gd name="connsiteY186" fmla="*/ 740737 h 773939"/>
                        <a:gd name="connsiteX187" fmla="*/ 558420 w 644748"/>
                        <a:gd name="connsiteY187" fmla="*/ 736511 h 773939"/>
                        <a:gd name="connsiteX188" fmla="*/ 553590 w 644748"/>
                        <a:gd name="connsiteY188" fmla="*/ 737718 h 773939"/>
                        <a:gd name="connsiteX189" fmla="*/ 552987 w 644748"/>
                        <a:gd name="connsiteY189" fmla="*/ 743755 h 773939"/>
                        <a:gd name="connsiteX190" fmla="*/ 543328 w 644748"/>
                        <a:gd name="connsiteY190" fmla="*/ 743755 h 773939"/>
                        <a:gd name="connsiteX191" fmla="*/ 537291 w 644748"/>
                        <a:gd name="connsiteY191" fmla="*/ 738322 h 773939"/>
                        <a:gd name="connsiteX192" fmla="*/ 530650 w 644748"/>
                        <a:gd name="connsiteY192" fmla="*/ 735907 h 773939"/>
                        <a:gd name="connsiteX193" fmla="*/ 527631 w 644748"/>
                        <a:gd name="connsiteY193" fmla="*/ 743755 h 773939"/>
                        <a:gd name="connsiteX194" fmla="*/ 533065 w 644748"/>
                        <a:gd name="connsiteY194" fmla="*/ 749792 h 773939"/>
                        <a:gd name="connsiteX195" fmla="*/ 537291 w 644748"/>
                        <a:gd name="connsiteY195" fmla="*/ 750396 h 773939"/>
                        <a:gd name="connsiteX196" fmla="*/ 538498 w 644748"/>
                        <a:gd name="connsiteY196" fmla="*/ 755225 h 773939"/>
                        <a:gd name="connsiteX197" fmla="*/ 533668 w 644748"/>
                        <a:gd name="connsiteY197" fmla="*/ 757036 h 773939"/>
                        <a:gd name="connsiteX198" fmla="*/ 529443 w 644748"/>
                        <a:gd name="connsiteY198" fmla="*/ 752810 h 773939"/>
                        <a:gd name="connsiteX199" fmla="*/ 521594 w 644748"/>
                        <a:gd name="connsiteY199" fmla="*/ 754018 h 773939"/>
                        <a:gd name="connsiteX200" fmla="*/ 518576 w 644748"/>
                        <a:gd name="connsiteY200" fmla="*/ 762469 h 773939"/>
                        <a:gd name="connsiteX201" fmla="*/ 516765 w 644748"/>
                        <a:gd name="connsiteY201" fmla="*/ 773940 h 773939"/>
                        <a:gd name="connsiteX202" fmla="*/ 508917 w 644748"/>
                        <a:gd name="connsiteY202" fmla="*/ 769714 h 773939"/>
                        <a:gd name="connsiteX203" fmla="*/ 504087 w 644748"/>
                        <a:gd name="connsiteY203" fmla="*/ 773940 h 773939"/>
                        <a:gd name="connsiteX204" fmla="*/ 500465 w 644748"/>
                        <a:gd name="connsiteY204" fmla="*/ 768506 h 773939"/>
                        <a:gd name="connsiteX205" fmla="*/ 505295 w 644748"/>
                        <a:gd name="connsiteY205" fmla="*/ 763677 h 773939"/>
                        <a:gd name="connsiteX206" fmla="*/ 499861 w 644748"/>
                        <a:gd name="connsiteY206" fmla="*/ 759451 h 773939"/>
                        <a:gd name="connsiteX207" fmla="*/ 501069 w 644748"/>
                        <a:gd name="connsiteY207" fmla="*/ 743755 h 773939"/>
                        <a:gd name="connsiteX208" fmla="*/ 503483 w 644748"/>
                        <a:gd name="connsiteY208" fmla="*/ 738925 h 773939"/>
                        <a:gd name="connsiteX209" fmla="*/ 502276 w 644748"/>
                        <a:gd name="connsiteY209" fmla="*/ 735303 h 773939"/>
                        <a:gd name="connsiteX210" fmla="*/ 503483 w 644748"/>
                        <a:gd name="connsiteY210" fmla="*/ 732285 h 773939"/>
                        <a:gd name="connsiteX211" fmla="*/ 507709 w 644748"/>
                        <a:gd name="connsiteY211" fmla="*/ 732285 h 773939"/>
                        <a:gd name="connsiteX212" fmla="*/ 508313 w 644748"/>
                        <a:gd name="connsiteY212" fmla="*/ 727455 h 773939"/>
                        <a:gd name="connsiteX213" fmla="*/ 507709 w 644748"/>
                        <a:gd name="connsiteY213" fmla="*/ 718400 h 773939"/>
                        <a:gd name="connsiteX214" fmla="*/ 510124 w 644748"/>
                        <a:gd name="connsiteY214" fmla="*/ 718400 h 773939"/>
                        <a:gd name="connsiteX215" fmla="*/ 510124 w 644748"/>
                        <a:gd name="connsiteY215" fmla="*/ 712966 h 773939"/>
                        <a:gd name="connsiteX216" fmla="*/ 505898 w 644748"/>
                        <a:gd name="connsiteY216" fmla="*/ 711155 h 773939"/>
                        <a:gd name="connsiteX217" fmla="*/ 507106 w 644748"/>
                        <a:gd name="connsiteY217" fmla="*/ 699081 h 773939"/>
                        <a:gd name="connsiteX218" fmla="*/ 505898 w 644748"/>
                        <a:gd name="connsiteY218" fmla="*/ 694252 h 773939"/>
                        <a:gd name="connsiteX219" fmla="*/ 508313 w 644748"/>
                        <a:gd name="connsiteY219" fmla="*/ 683989 h 773939"/>
                        <a:gd name="connsiteX220" fmla="*/ 511935 w 644748"/>
                        <a:gd name="connsiteY220" fmla="*/ 677348 h 773939"/>
                        <a:gd name="connsiteX221" fmla="*/ 514954 w 644748"/>
                        <a:gd name="connsiteY221" fmla="*/ 660445 h 773939"/>
                        <a:gd name="connsiteX222" fmla="*/ 510728 w 644748"/>
                        <a:gd name="connsiteY222" fmla="*/ 659237 h 773939"/>
                        <a:gd name="connsiteX223" fmla="*/ 498654 w 644748"/>
                        <a:gd name="connsiteY223" fmla="*/ 648975 h 773939"/>
                        <a:gd name="connsiteX224" fmla="*/ 502276 w 644748"/>
                        <a:gd name="connsiteY224" fmla="*/ 645956 h 773939"/>
                        <a:gd name="connsiteX225" fmla="*/ 495032 w 644748"/>
                        <a:gd name="connsiteY225" fmla="*/ 644145 h 773939"/>
                        <a:gd name="connsiteX226" fmla="*/ 494428 w 644748"/>
                        <a:gd name="connsiteY226" fmla="*/ 641127 h 773939"/>
                        <a:gd name="connsiteX227" fmla="*/ 488391 w 644748"/>
                        <a:gd name="connsiteY227" fmla="*/ 641127 h 773939"/>
                        <a:gd name="connsiteX228" fmla="*/ 482354 w 644748"/>
                        <a:gd name="connsiteY228" fmla="*/ 647163 h 773939"/>
                        <a:gd name="connsiteX229" fmla="*/ 479336 w 644748"/>
                        <a:gd name="connsiteY229" fmla="*/ 648371 h 773939"/>
                        <a:gd name="connsiteX230" fmla="*/ 480543 w 644748"/>
                        <a:gd name="connsiteY230" fmla="*/ 653804 h 773939"/>
                        <a:gd name="connsiteX231" fmla="*/ 479939 w 644748"/>
                        <a:gd name="connsiteY231" fmla="*/ 656822 h 773939"/>
                        <a:gd name="connsiteX232" fmla="*/ 472091 w 644748"/>
                        <a:gd name="connsiteY232" fmla="*/ 659841 h 773939"/>
                        <a:gd name="connsiteX233" fmla="*/ 469073 w 644748"/>
                        <a:gd name="connsiteY233" fmla="*/ 663463 h 773939"/>
                        <a:gd name="connsiteX234" fmla="*/ 463036 w 644748"/>
                        <a:gd name="connsiteY234" fmla="*/ 662859 h 773939"/>
                        <a:gd name="connsiteX235" fmla="*/ 456999 w 644748"/>
                        <a:gd name="connsiteY235" fmla="*/ 671311 h 773939"/>
                        <a:gd name="connsiteX236" fmla="*/ 450358 w 644748"/>
                        <a:gd name="connsiteY236" fmla="*/ 672519 h 773939"/>
                        <a:gd name="connsiteX237" fmla="*/ 450962 w 644748"/>
                        <a:gd name="connsiteY237" fmla="*/ 683385 h 773939"/>
                        <a:gd name="connsiteX238" fmla="*/ 452773 w 644748"/>
                        <a:gd name="connsiteY238" fmla="*/ 689422 h 773939"/>
                        <a:gd name="connsiteX239" fmla="*/ 447943 w 644748"/>
                        <a:gd name="connsiteY239" fmla="*/ 691233 h 773939"/>
                        <a:gd name="connsiteX240" fmla="*/ 440095 w 644748"/>
                        <a:gd name="connsiteY240" fmla="*/ 691837 h 773939"/>
                        <a:gd name="connsiteX241" fmla="*/ 429229 w 644748"/>
                        <a:gd name="connsiteY241" fmla="*/ 700289 h 773939"/>
                        <a:gd name="connsiteX242" fmla="*/ 426210 w 644748"/>
                        <a:gd name="connsiteY242" fmla="*/ 698478 h 773939"/>
                        <a:gd name="connsiteX243" fmla="*/ 427418 w 644748"/>
                        <a:gd name="connsiteY243" fmla="*/ 690026 h 773939"/>
                        <a:gd name="connsiteX244" fmla="*/ 427418 w 644748"/>
                        <a:gd name="connsiteY244" fmla="*/ 684593 h 773939"/>
                        <a:gd name="connsiteX245" fmla="*/ 421984 w 644748"/>
                        <a:gd name="connsiteY245" fmla="*/ 685800 h 773939"/>
                        <a:gd name="connsiteX246" fmla="*/ 417759 w 644748"/>
                        <a:gd name="connsiteY246" fmla="*/ 682782 h 773939"/>
                        <a:gd name="connsiteX247" fmla="*/ 410514 w 644748"/>
                        <a:gd name="connsiteY247" fmla="*/ 682782 h 773939"/>
                        <a:gd name="connsiteX248" fmla="*/ 411118 w 644748"/>
                        <a:gd name="connsiteY248" fmla="*/ 679159 h 773939"/>
                        <a:gd name="connsiteX249" fmla="*/ 415947 w 644748"/>
                        <a:gd name="connsiteY249" fmla="*/ 680367 h 773939"/>
                        <a:gd name="connsiteX250" fmla="*/ 418966 w 644748"/>
                        <a:gd name="connsiteY250" fmla="*/ 678556 h 773939"/>
                        <a:gd name="connsiteX251" fmla="*/ 413533 w 644748"/>
                        <a:gd name="connsiteY251" fmla="*/ 673726 h 773939"/>
                        <a:gd name="connsiteX252" fmla="*/ 408703 w 644748"/>
                        <a:gd name="connsiteY252" fmla="*/ 671915 h 773939"/>
                        <a:gd name="connsiteX253" fmla="*/ 410514 w 644748"/>
                        <a:gd name="connsiteY253" fmla="*/ 668293 h 773939"/>
                        <a:gd name="connsiteX254" fmla="*/ 418966 w 644748"/>
                        <a:gd name="connsiteY254" fmla="*/ 668896 h 773939"/>
                        <a:gd name="connsiteX255" fmla="*/ 417759 w 644748"/>
                        <a:gd name="connsiteY255" fmla="*/ 662859 h 773939"/>
                        <a:gd name="connsiteX256" fmla="*/ 414136 w 644748"/>
                        <a:gd name="connsiteY256" fmla="*/ 658634 h 773939"/>
                        <a:gd name="connsiteX257" fmla="*/ 406892 w 644748"/>
                        <a:gd name="connsiteY257" fmla="*/ 658030 h 773939"/>
                        <a:gd name="connsiteX258" fmla="*/ 404477 w 644748"/>
                        <a:gd name="connsiteY258" fmla="*/ 659841 h 773939"/>
                        <a:gd name="connsiteX259" fmla="*/ 398440 w 644748"/>
                        <a:gd name="connsiteY259" fmla="*/ 659237 h 773939"/>
                        <a:gd name="connsiteX260" fmla="*/ 394214 w 644748"/>
                        <a:gd name="connsiteY260" fmla="*/ 661652 h 773939"/>
                        <a:gd name="connsiteX261" fmla="*/ 390592 w 644748"/>
                        <a:gd name="connsiteY261" fmla="*/ 660445 h 773939"/>
                        <a:gd name="connsiteX262" fmla="*/ 389385 w 644748"/>
                        <a:gd name="connsiteY262" fmla="*/ 655011 h 773939"/>
                        <a:gd name="connsiteX263" fmla="*/ 385762 w 644748"/>
                        <a:gd name="connsiteY263" fmla="*/ 652597 h 773939"/>
                        <a:gd name="connsiteX264" fmla="*/ 380329 w 644748"/>
                        <a:gd name="connsiteY264" fmla="*/ 650786 h 773939"/>
                        <a:gd name="connsiteX265" fmla="*/ 374292 w 644748"/>
                        <a:gd name="connsiteY265" fmla="*/ 651993 h 773939"/>
                        <a:gd name="connsiteX266" fmla="*/ 373689 w 644748"/>
                        <a:gd name="connsiteY266" fmla="*/ 654408 h 773939"/>
                        <a:gd name="connsiteX267" fmla="*/ 382744 w 644748"/>
                        <a:gd name="connsiteY267" fmla="*/ 659237 h 773939"/>
                        <a:gd name="connsiteX268" fmla="*/ 389988 w 644748"/>
                        <a:gd name="connsiteY268" fmla="*/ 664067 h 773939"/>
                        <a:gd name="connsiteX269" fmla="*/ 385159 w 644748"/>
                        <a:gd name="connsiteY269" fmla="*/ 668896 h 773939"/>
                        <a:gd name="connsiteX270" fmla="*/ 379726 w 644748"/>
                        <a:gd name="connsiteY270" fmla="*/ 667689 h 773939"/>
                        <a:gd name="connsiteX271" fmla="*/ 385762 w 644748"/>
                        <a:gd name="connsiteY271" fmla="*/ 676745 h 773939"/>
                        <a:gd name="connsiteX272" fmla="*/ 389385 w 644748"/>
                        <a:gd name="connsiteY272" fmla="*/ 678556 h 773939"/>
                        <a:gd name="connsiteX273" fmla="*/ 385762 w 644748"/>
                        <a:gd name="connsiteY273" fmla="*/ 687007 h 773939"/>
                        <a:gd name="connsiteX274" fmla="*/ 381537 w 644748"/>
                        <a:gd name="connsiteY274" fmla="*/ 688819 h 773939"/>
                        <a:gd name="connsiteX275" fmla="*/ 376103 w 644748"/>
                        <a:gd name="connsiteY275" fmla="*/ 687007 h 773939"/>
                        <a:gd name="connsiteX276" fmla="*/ 376103 w 644748"/>
                        <a:gd name="connsiteY276" fmla="*/ 682178 h 773939"/>
                        <a:gd name="connsiteX277" fmla="*/ 372481 w 644748"/>
                        <a:gd name="connsiteY277" fmla="*/ 678556 h 773939"/>
                        <a:gd name="connsiteX278" fmla="*/ 368255 w 644748"/>
                        <a:gd name="connsiteY278" fmla="*/ 677348 h 773939"/>
                        <a:gd name="connsiteX279" fmla="*/ 364633 w 644748"/>
                        <a:gd name="connsiteY279" fmla="*/ 680970 h 773939"/>
                        <a:gd name="connsiteX280" fmla="*/ 353163 w 644748"/>
                        <a:gd name="connsiteY280" fmla="*/ 679763 h 773939"/>
                        <a:gd name="connsiteX281" fmla="*/ 353163 w 644748"/>
                        <a:gd name="connsiteY281" fmla="*/ 682178 h 773939"/>
                        <a:gd name="connsiteX282" fmla="*/ 358596 w 644748"/>
                        <a:gd name="connsiteY282" fmla="*/ 687007 h 773939"/>
                        <a:gd name="connsiteX283" fmla="*/ 352559 w 644748"/>
                        <a:gd name="connsiteY283" fmla="*/ 688819 h 773939"/>
                        <a:gd name="connsiteX284" fmla="*/ 348333 w 644748"/>
                        <a:gd name="connsiteY284" fmla="*/ 695459 h 773939"/>
                        <a:gd name="connsiteX285" fmla="*/ 353767 w 644748"/>
                        <a:gd name="connsiteY285" fmla="*/ 700289 h 773939"/>
                        <a:gd name="connsiteX286" fmla="*/ 351352 w 644748"/>
                        <a:gd name="connsiteY286" fmla="*/ 714777 h 773939"/>
                        <a:gd name="connsiteX287" fmla="*/ 357389 w 644748"/>
                        <a:gd name="connsiteY287" fmla="*/ 717192 h 773939"/>
                        <a:gd name="connsiteX288" fmla="*/ 355578 w 644748"/>
                        <a:gd name="connsiteY288" fmla="*/ 721418 h 773939"/>
                        <a:gd name="connsiteX289" fmla="*/ 356181 w 644748"/>
                        <a:gd name="connsiteY289" fmla="*/ 725644 h 773939"/>
                        <a:gd name="connsiteX290" fmla="*/ 359200 w 644748"/>
                        <a:gd name="connsiteY290" fmla="*/ 729266 h 773939"/>
                        <a:gd name="connsiteX291" fmla="*/ 351956 w 644748"/>
                        <a:gd name="connsiteY291" fmla="*/ 738925 h 773939"/>
                        <a:gd name="connsiteX292" fmla="*/ 342900 w 644748"/>
                        <a:gd name="connsiteY292" fmla="*/ 732888 h 773939"/>
                        <a:gd name="connsiteX293" fmla="*/ 341693 w 644748"/>
                        <a:gd name="connsiteY293" fmla="*/ 728059 h 773939"/>
                        <a:gd name="connsiteX294" fmla="*/ 334448 w 644748"/>
                        <a:gd name="connsiteY294" fmla="*/ 724437 h 773939"/>
                        <a:gd name="connsiteX295" fmla="*/ 333241 w 644748"/>
                        <a:gd name="connsiteY295" fmla="*/ 728663 h 773939"/>
                        <a:gd name="connsiteX296" fmla="*/ 329015 w 644748"/>
                        <a:gd name="connsiteY296" fmla="*/ 727455 h 773939"/>
                        <a:gd name="connsiteX297" fmla="*/ 326600 w 644748"/>
                        <a:gd name="connsiteY297" fmla="*/ 729266 h 773939"/>
                        <a:gd name="connsiteX298" fmla="*/ 318149 w 644748"/>
                        <a:gd name="connsiteY298" fmla="*/ 725644 h 773939"/>
                        <a:gd name="connsiteX299" fmla="*/ 311508 w 644748"/>
                        <a:gd name="connsiteY299" fmla="*/ 725644 h 773939"/>
                        <a:gd name="connsiteX300" fmla="*/ 312112 w 644748"/>
                        <a:gd name="connsiteY300" fmla="*/ 714777 h 773939"/>
                        <a:gd name="connsiteX301" fmla="*/ 307282 w 644748"/>
                        <a:gd name="connsiteY301" fmla="*/ 712363 h 773939"/>
                        <a:gd name="connsiteX302" fmla="*/ 301849 w 644748"/>
                        <a:gd name="connsiteY302" fmla="*/ 713570 h 773939"/>
                        <a:gd name="connsiteX303" fmla="*/ 300641 w 644748"/>
                        <a:gd name="connsiteY303" fmla="*/ 709344 h 773939"/>
                        <a:gd name="connsiteX304" fmla="*/ 304867 w 644748"/>
                        <a:gd name="connsiteY304" fmla="*/ 708137 h 773939"/>
                        <a:gd name="connsiteX305" fmla="*/ 309093 w 644748"/>
                        <a:gd name="connsiteY305" fmla="*/ 708740 h 773939"/>
                        <a:gd name="connsiteX306" fmla="*/ 309697 w 644748"/>
                        <a:gd name="connsiteY306" fmla="*/ 702704 h 773939"/>
                        <a:gd name="connsiteX307" fmla="*/ 313923 w 644748"/>
                        <a:gd name="connsiteY307" fmla="*/ 697270 h 773939"/>
                        <a:gd name="connsiteX308" fmla="*/ 307282 w 644748"/>
                        <a:gd name="connsiteY308" fmla="*/ 696667 h 773939"/>
                        <a:gd name="connsiteX309" fmla="*/ 307282 w 644748"/>
                        <a:gd name="connsiteY309" fmla="*/ 693648 h 773939"/>
                        <a:gd name="connsiteX310" fmla="*/ 310904 w 644748"/>
                        <a:gd name="connsiteY310" fmla="*/ 689422 h 773939"/>
                        <a:gd name="connsiteX311" fmla="*/ 311508 w 644748"/>
                        <a:gd name="connsiteY311" fmla="*/ 685196 h 773939"/>
                        <a:gd name="connsiteX312" fmla="*/ 318752 w 644748"/>
                        <a:gd name="connsiteY312" fmla="*/ 685196 h 773939"/>
                        <a:gd name="connsiteX313" fmla="*/ 319960 w 644748"/>
                        <a:gd name="connsiteY313" fmla="*/ 680970 h 773939"/>
                        <a:gd name="connsiteX314" fmla="*/ 323582 w 644748"/>
                        <a:gd name="connsiteY314" fmla="*/ 677952 h 773939"/>
                        <a:gd name="connsiteX315" fmla="*/ 319356 w 644748"/>
                        <a:gd name="connsiteY315" fmla="*/ 674933 h 773939"/>
                        <a:gd name="connsiteX316" fmla="*/ 316941 w 644748"/>
                        <a:gd name="connsiteY316" fmla="*/ 679763 h 773939"/>
                        <a:gd name="connsiteX317" fmla="*/ 311508 w 644748"/>
                        <a:gd name="connsiteY317" fmla="*/ 674330 h 773939"/>
                        <a:gd name="connsiteX318" fmla="*/ 307886 w 644748"/>
                        <a:gd name="connsiteY318" fmla="*/ 674330 h 773939"/>
                        <a:gd name="connsiteX319" fmla="*/ 303056 w 644748"/>
                        <a:gd name="connsiteY319" fmla="*/ 671915 h 773939"/>
                        <a:gd name="connsiteX320" fmla="*/ 304867 w 644748"/>
                        <a:gd name="connsiteY320" fmla="*/ 668896 h 773939"/>
                        <a:gd name="connsiteX321" fmla="*/ 311508 w 644748"/>
                        <a:gd name="connsiteY321" fmla="*/ 664067 h 773939"/>
                        <a:gd name="connsiteX322" fmla="*/ 314526 w 644748"/>
                        <a:gd name="connsiteY322" fmla="*/ 664067 h 773939"/>
                        <a:gd name="connsiteX323" fmla="*/ 315130 w 644748"/>
                        <a:gd name="connsiteY323" fmla="*/ 658634 h 773939"/>
                        <a:gd name="connsiteX324" fmla="*/ 322374 w 644748"/>
                        <a:gd name="connsiteY324" fmla="*/ 653200 h 773939"/>
                        <a:gd name="connsiteX325" fmla="*/ 330222 w 644748"/>
                        <a:gd name="connsiteY325" fmla="*/ 654408 h 773939"/>
                        <a:gd name="connsiteX326" fmla="*/ 329619 w 644748"/>
                        <a:gd name="connsiteY326" fmla="*/ 659841 h 773939"/>
                        <a:gd name="connsiteX327" fmla="*/ 333845 w 644748"/>
                        <a:gd name="connsiteY327" fmla="*/ 660445 h 773939"/>
                        <a:gd name="connsiteX328" fmla="*/ 335656 w 644748"/>
                        <a:gd name="connsiteY328" fmla="*/ 657426 h 773939"/>
                        <a:gd name="connsiteX329" fmla="*/ 332033 w 644748"/>
                        <a:gd name="connsiteY329" fmla="*/ 653804 h 773939"/>
                        <a:gd name="connsiteX330" fmla="*/ 330222 w 644748"/>
                        <a:gd name="connsiteY330" fmla="*/ 647163 h 773939"/>
                        <a:gd name="connsiteX331" fmla="*/ 325997 w 644748"/>
                        <a:gd name="connsiteY331" fmla="*/ 646560 h 773939"/>
                        <a:gd name="connsiteX332" fmla="*/ 327204 w 644748"/>
                        <a:gd name="connsiteY332" fmla="*/ 641730 h 773939"/>
                        <a:gd name="connsiteX333" fmla="*/ 318752 w 644748"/>
                        <a:gd name="connsiteY333" fmla="*/ 637504 h 773939"/>
                        <a:gd name="connsiteX334" fmla="*/ 318149 w 644748"/>
                        <a:gd name="connsiteY334" fmla="*/ 634486 h 773939"/>
                        <a:gd name="connsiteX335" fmla="*/ 320563 w 644748"/>
                        <a:gd name="connsiteY335" fmla="*/ 628449 h 773939"/>
                        <a:gd name="connsiteX336" fmla="*/ 313923 w 644748"/>
                        <a:gd name="connsiteY336" fmla="*/ 624827 h 773939"/>
                        <a:gd name="connsiteX337" fmla="*/ 307282 w 644748"/>
                        <a:gd name="connsiteY337" fmla="*/ 614564 h 773939"/>
                        <a:gd name="connsiteX338" fmla="*/ 301245 w 644748"/>
                        <a:gd name="connsiteY338" fmla="*/ 613356 h 773939"/>
                        <a:gd name="connsiteX339" fmla="*/ 300641 w 644748"/>
                        <a:gd name="connsiteY339" fmla="*/ 607319 h 773939"/>
                        <a:gd name="connsiteX340" fmla="*/ 290378 w 644748"/>
                        <a:gd name="connsiteY340" fmla="*/ 602490 h 773939"/>
                        <a:gd name="connsiteX341" fmla="*/ 282530 w 644748"/>
                        <a:gd name="connsiteY341" fmla="*/ 600679 h 773939"/>
                        <a:gd name="connsiteX342" fmla="*/ 281323 w 644748"/>
                        <a:gd name="connsiteY342" fmla="*/ 598264 h 773939"/>
                        <a:gd name="connsiteX343" fmla="*/ 275890 w 644748"/>
                        <a:gd name="connsiteY343" fmla="*/ 597057 h 773939"/>
                        <a:gd name="connsiteX344" fmla="*/ 272871 w 644748"/>
                        <a:gd name="connsiteY344" fmla="*/ 599471 h 773939"/>
                        <a:gd name="connsiteX345" fmla="*/ 269249 w 644748"/>
                        <a:gd name="connsiteY345" fmla="*/ 598264 h 773939"/>
                        <a:gd name="connsiteX346" fmla="*/ 268042 w 644748"/>
                        <a:gd name="connsiteY346" fmla="*/ 595245 h 773939"/>
                        <a:gd name="connsiteX347" fmla="*/ 272267 w 644748"/>
                        <a:gd name="connsiteY347" fmla="*/ 591020 h 773939"/>
                        <a:gd name="connsiteX348" fmla="*/ 271060 w 644748"/>
                        <a:gd name="connsiteY348" fmla="*/ 586794 h 773939"/>
                        <a:gd name="connsiteX349" fmla="*/ 262005 w 644748"/>
                        <a:gd name="connsiteY349" fmla="*/ 583172 h 773939"/>
                        <a:gd name="connsiteX350" fmla="*/ 262005 w 644748"/>
                        <a:gd name="connsiteY350" fmla="*/ 579549 h 773939"/>
                        <a:gd name="connsiteX351" fmla="*/ 252346 w 644748"/>
                        <a:gd name="connsiteY351" fmla="*/ 577135 h 773939"/>
                        <a:gd name="connsiteX352" fmla="*/ 247516 w 644748"/>
                        <a:gd name="connsiteY352" fmla="*/ 571701 h 773939"/>
                        <a:gd name="connsiteX353" fmla="*/ 247516 w 644748"/>
                        <a:gd name="connsiteY353" fmla="*/ 569286 h 773939"/>
                        <a:gd name="connsiteX354" fmla="*/ 240272 w 644748"/>
                        <a:gd name="connsiteY354" fmla="*/ 566268 h 773939"/>
                        <a:gd name="connsiteX355" fmla="*/ 237857 w 644748"/>
                        <a:gd name="connsiteY355" fmla="*/ 556005 h 773939"/>
                        <a:gd name="connsiteX356" fmla="*/ 236046 w 644748"/>
                        <a:gd name="connsiteY356" fmla="*/ 551779 h 773939"/>
                        <a:gd name="connsiteX357" fmla="*/ 231216 w 644748"/>
                        <a:gd name="connsiteY357" fmla="*/ 551779 h 773939"/>
                        <a:gd name="connsiteX358" fmla="*/ 229405 w 644748"/>
                        <a:gd name="connsiteY358" fmla="*/ 549364 h 773939"/>
                        <a:gd name="connsiteX359" fmla="*/ 225179 w 644748"/>
                        <a:gd name="connsiteY359" fmla="*/ 549968 h 773939"/>
                        <a:gd name="connsiteX360" fmla="*/ 223368 w 644748"/>
                        <a:gd name="connsiteY360" fmla="*/ 543327 h 773939"/>
                        <a:gd name="connsiteX361" fmla="*/ 221557 w 644748"/>
                        <a:gd name="connsiteY361" fmla="*/ 542120 h 773939"/>
                        <a:gd name="connsiteX362" fmla="*/ 219746 w 644748"/>
                        <a:gd name="connsiteY362" fmla="*/ 522198 h 773939"/>
                        <a:gd name="connsiteX363" fmla="*/ 216727 w 644748"/>
                        <a:gd name="connsiteY363" fmla="*/ 513143 h 773939"/>
                        <a:gd name="connsiteX364" fmla="*/ 213105 w 644748"/>
                        <a:gd name="connsiteY364" fmla="*/ 509520 h 773939"/>
                        <a:gd name="connsiteX365" fmla="*/ 216124 w 644748"/>
                        <a:gd name="connsiteY365" fmla="*/ 498050 h 773939"/>
                        <a:gd name="connsiteX366" fmla="*/ 210690 w 644748"/>
                        <a:gd name="connsiteY366" fmla="*/ 492617 h 773939"/>
                        <a:gd name="connsiteX367" fmla="*/ 211294 w 644748"/>
                        <a:gd name="connsiteY367" fmla="*/ 482958 h 773939"/>
                        <a:gd name="connsiteX368" fmla="*/ 206465 w 644748"/>
                        <a:gd name="connsiteY368" fmla="*/ 476921 h 773939"/>
                        <a:gd name="connsiteX369" fmla="*/ 207068 w 644748"/>
                        <a:gd name="connsiteY369" fmla="*/ 473902 h 773939"/>
                        <a:gd name="connsiteX370" fmla="*/ 213105 w 644748"/>
                        <a:gd name="connsiteY370" fmla="*/ 473299 h 773939"/>
                        <a:gd name="connsiteX371" fmla="*/ 214313 w 644748"/>
                        <a:gd name="connsiteY371" fmla="*/ 468469 h 773939"/>
                        <a:gd name="connsiteX372" fmla="*/ 216727 w 644748"/>
                        <a:gd name="connsiteY372" fmla="*/ 464847 h 773939"/>
                        <a:gd name="connsiteX373" fmla="*/ 215520 w 644748"/>
                        <a:gd name="connsiteY373" fmla="*/ 456999 h 773939"/>
                        <a:gd name="connsiteX374" fmla="*/ 207672 w 644748"/>
                        <a:gd name="connsiteY374" fmla="*/ 454584 h 773939"/>
                        <a:gd name="connsiteX375" fmla="*/ 199824 w 644748"/>
                        <a:gd name="connsiteY375" fmla="*/ 455188 h 773939"/>
                        <a:gd name="connsiteX376" fmla="*/ 201031 w 644748"/>
                        <a:gd name="connsiteY376" fmla="*/ 449754 h 773939"/>
                        <a:gd name="connsiteX377" fmla="*/ 199220 w 644748"/>
                        <a:gd name="connsiteY377" fmla="*/ 443717 h 773939"/>
                        <a:gd name="connsiteX378" fmla="*/ 188957 w 644748"/>
                        <a:gd name="connsiteY378" fmla="*/ 442510 h 773939"/>
                        <a:gd name="connsiteX379" fmla="*/ 188957 w 644748"/>
                        <a:gd name="connsiteY379" fmla="*/ 433455 h 773939"/>
                        <a:gd name="connsiteX380" fmla="*/ 191976 w 644748"/>
                        <a:gd name="connsiteY380" fmla="*/ 429229 h 773939"/>
                        <a:gd name="connsiteX381" fmla="*/ 184731 w 644748"/>
                        <a:gd name="connsiteY381" fmla="*/ 425607 h 773939"/>
                        <a:gd name="connsiteX382" fmla="*/ 186542 w 644748"/>
                        <a:gd name="connsiteY382" fmla="*/ 418966 h 773939"/>
                        <a:gd name="connsiteX383" fmla="*/ 190165 w 644748"/>
                        <a:gd name="connsiteY383" fmla="*/ 418966 h 773939"/>
                        <a:gd name="connsiteX384" fmla="*/ 193183 w 644748"/>
                        <a:gd name="connsiteY384" fmla="*/ 414740 h 773939"/>
                        <a:gd name="connsiteX385" fmla="*/ 190165 w 644748"/>
                        <a:gd name="connsiteY385" fmla="*/ 405081 h 773939"/>
                        <a:gd name="connsiteX386" fmla="*/ 192579 w 644748"/>
                        <a:gd name="connsiteY386" fmla="*/ 402666 h 773939"/>
                        <a:gd name="connsiteX387" fmla="*/ 191976 w 644748"/>
                        <a:gd name="connsiteY387" fmla="*/ 397233 h 773939"/>
                        <a:gd name="connsiteX388" fmla="*/ 188354 w 644748"/>
                        <a:gd name="connsiteY388" fmla="*/ 397233 h 773939"/>
                        <a:gd name="connsiteX389" fmla="*/ 182317 w 644748"/>
                        <a:gd name="connsiteY389" fmla="*/ 400855 h 773939"/>
                        <a:gd name="connsiteX390" fmla="*/ 181713 w 644748"/>
                        <a:gd name="connsiteY390" fmla="*/ 405685 h 773939"/>
                        <a:gd name="connsiteX391" fmla="*/ 175072 w 644748"/>
                        <a:gd name="connsiteY391" fmla="*/ 403873 h 773939"/>
                        <a:gd name="connsiteX392" fmla="*/ 176883 w 644748"/>
                        <a:gd name="connsiteY392" fmla="*/ 399648 h 773939"/>
                        <a:gd name="connsiteX393" fmla="*/ 177487 w 644748"/>
                        <a:gd name="connsiteY393" fmla="*/ 393611 h 773939"/>
                        <a:gd name="connsiteX394" fmla="*/ 176280 w 644748"/>
                        <a:gd name="connsiteY394" fmla="*/ 389988 h 773939"/>
                        <a:gd name="connsiteX395" fmla="*/ 167224 w 644748"/>
                        <a:gd name="connsiteY395" fmla="*/ 394818 h 773939"/>
                        <a:gd name="connsiteX396" fmla="*/ 166620 w 644748"/>
                        <a:gd name="connsiteY396" fmla="*/ 399044 h 773939"/>
                        <a:gd name="connsiteX397" fmla="*/ 158772 w 644748"/>
                        <a:gd name="connsiteY397" fmla="*/ 399648 h 773939"/>
                        <a:gd name="connsiteX398" fmla="*/ 156358 w 644748"/>
                        <a:gd name="connsiteY398" fmla="*/ 403873 h 773939"/>
                        <a:gd name="connsiteX399" fmla="*/ 150321 w 644748"/>
                        <a:gd name="connsiteY399" fmla="*/ 401459 h 773939"/>
                        <a:gd name="connsiteX400" fmla="*/ 147302 w 644748"/>
                        <a:gd name="connsiteY400" fmla="*/ 396025 h 773939"/>
                        <a:gd name="connsiteX401" fmla="*/ 144284 w 644748"/>
                        <a:gd name="connsiteY401" fmla="*/ 396629 h 773939"/>
                        <a:gd name="connsiteX402" fmla="*/ 140661 w 644748"/>
                        <a:gd name="connsiteY402" fmla="*/ 401459 h 773939"/>
                        <a:gd name="connsiteX403" fmla="*/ 134021 w 644748"/>
                        <a:gd name="connsiteY403" fmla="*/ 402062 h 773939"/>
                        <a:gd name="connsiteX404" fmla="*/ 132813 w 644748"/>
                        <a:gd name="connsiteY404" fmla="*/ 405685 h 773939"/>
                        <a:gd name="connsiteX405" fmla="*/ 126173 w 644748"/>
                        <a:gd name="connsiteY405" fmla="*/ 404477 h 773939"/>
                        <a:gd name="connsiteX406" fmla="*/ 120739 w 644748"/>
                        <a:gd name="connsiteY406" fmla="*/ 397233 h 773939"/>
                        <a:gd name="connsiteX407" fmla="*/ 118325 w 644748"/>
                        <a:gd name="connsiteY407" fmla="*/ 391196 h 773939"/>
                        <a:gd name="connsiteX408" fmla="*/ 115306 w 644748"/>
                        <a:gd name="connsiteY408" fmla="*/ 390592 h 773939"/>
                        <a:gd name="connsiteX409" fmla="*/ 108665 w 644748"/>
                        <a:gd name="connsiteY409" fmla="*/ 395422 h 773939"/>
                        <a:gd name="connsiteX410" fmla="*/ 105647 w 644748"/>
                        <a:gd name="connsiteY410" fmla="*/ 393007 h 773939"/>
                        <a:gd name="connsiteX411" fmla="*/ 100818 w 644748"/>
                        <a:gd name="connsiteY411" fmla="*/ 393007 h 773939"/>
                        <a:gd name="connsiteX412" fmla="*/ 97799 w 644748"/>
                        <a:gd name="connsiteY412" fmla="*/ 387574 h 773939"/>
                        <a:gd name="connsiteX413" fmla="*/ 100214 w 644748"/>
                        <a:gd name="connsiteY413" fmla="*/ 383951 h 773939"/>
                        <a:gd name="connsiteX414" fmla="*/ 97195 w 644748"/>
                        <a:gd name="connsiteY414" fmla="*/ 379726 h 773939"/>
                        <a:gd name="connsiteX415" fmla="*/ 95384 w 644748"/>
                        <a:gd name="connsiteY415" fmla="*/ 373085 h 773939"/>
                        <a:gd name="connsiteX416" fmla="*/ 87536 w 644748"/>
                        <a:gd name="connsiteY416" fmla="*/ 368255 h 773939"/>
                        <a:gd name="connsiteX417" fmla="*/ 83914 w 644748"/>
                        <a:gd name="connsiteY417" fmla="*/ 368255 h 773939"/>
                        <a:gd name="connsiteX418" fmla="*/ 79084 w 644748"/>
                        <a:gd name="connsiteY418" fmla="*/ 364029 h 773939"/>
                        <a:gd name="connsiteX419" fmla="*/ 71236 w 644748"/>
                        <a:gd name="connsiteY419" fmla="*/ 365237 h 773939"/>
                        <a:gd name="connsiteX420" fmla="*/ 63992 w 644748"/>
                        <a:gd name="connsiteY420" fmla="*/ 374292 h 773939"/>
                        <a:gd name="connsiteX421" fmla="*/ 54936 w 644748"/>
                        <a:gd name="connsiteY421" fmla="*/ 375500 h 773939"/>
                        <a:gd name="connsiteX422" fmla="*/ 50711 w 644748"/>
                        <a:gd name="connsiteY422" fmla="*/ 371878 h 773939"/>
                        <a:gd name="connsiteX423" fmla="*/ 45881 w 644748"/>
                        <a:gd name="connsiteY423" fmla="*/ 373085 h 773939"/>
                        <a:gd name="connsiteX424" fmla="*/ 38033 w 644748"/>
                        <a:gd name="connsiteY424" fmla="*/ 371274 h 773939"/>
                        <a:gd name="connsiteX425" fmla="*/ 36222 w 644748"/>
                        <a:gd name="connsiteY425" fmla="*/ 380933 h 773939"/>
                        <a:gd name="connsiteX426" fmla="*/ 27166 w 644748"/>
                        <a:gd name="connsiteY426" fmla="*/ 381537 h 773939"/>
                        <a:gd name="connsiteX427" fmla="*/ 27770 w 644748"/>
                        <a:gd name="connsiteY427" fmla="*/ 375500 h 773939"/>
                        <a:gd name="connsiteX428" fmla="*/ 22337 w 644748"/>
                        <a:gd name="connsiteY428" fmla="*/ 368255 h 773939"/>
                        <a:gd name="connsiteX429" fmla="*/ 21733 w 644748"/>
                        <a:gd name="connsiteY429" fmla="*/ 363426 h 773939"/>
                        <a:gd name="connsiteX430" fmla="*/ 18111 w 644748"/>
                        <a:gd name="connsiteY430" fmla="*/ 359200 h 773939"/>
                        <a:gd name="connsiteX431" fmla="*/ 13885 w 644748"/>
                        <a:gd name="connsiteY431" fmla="*/ 358596 h 773939"/>
                        <a:gd name="connsiteX432" fmla="*/ 14489 w 644748"/>
                        <a:gd name="connsiteY432" fmla="*/ 349541 h 773939"/>
                        <a:gd name="connsiteX433" fmla="*/ 23544 w 644748"/>
                        <a:gd name="connsiteY433" fmla="*/ 350748 h 773939"/>
                        <a:gd name="connsiteX434" fmla="*/ 26563 w 644748"/>
                        <a:gd name="connsiteY434" fmla="*/ 342900 h 773939"/>
                        <a:gd name="connsiteX435" fmla="*/ 30185 w 644748"/>
                        <a:gd name="connsiteY435" fmla="*/ 336259 h 773939"/>
                        <a:gd name="connsiteX436" fmla="*/ 30185 w 644748"/>
                        <a:gd name="connsiteY436" fmla="*/ 333844 h 773939"/>
                        <a:gd name="connsiteX437" fmla="*/ 22337 w 644748"/>
                        <a:gd name="connsiteY437" fmla="*/ 327808 h 773939"/>
                        <a:gd name="connsiteX438" fmla="*/ 21733 w 644748"/>
                        <a:gd name="connsiteY438" fmla="*/ 320563 h 773939"/>
                        <a:gd name="connsiteX439" fmla="*/ 22941 w 644748"/>
                        <a:gd name="connsiteY439" fmla="*/ 310904 h 773939"/>
                        <a:gd name="connsiteX440" fmla="*/ 24752 w 644748"/>
                        <a:gd name="connsiteY440" fmla="*/ 309093 h 773939"/>
                        <a:gd name="connsiteX441" fmla="*/ 23544 w 644748"/>
                        <a:gd name="connsiteY441" fmla="*/ 304263 h 773939"/>
                        <a:gd name="connsiteX442" fmla="*/ 28374 w 644748"/>
                        <a:gd name="connsiteY442" fmla="*/ 288567 h 773939"/>
                        <a:gd name="connsiteX443" fmla="*/ 28977 w 644748"/>
                        <a:gd name="connsiteY443" fmla="*/ 281323 h 773939"/>
                        <a:gd name="connsiteX444" fmla="*/ 26563 w 644748"/>
                        <a:gd name="connsiteY444" fmla="*/ 277701 h 773939"/>
                        <a:gd name="connsiteX445" fmla="*/ 21733 w 644748"/>
                        <a:gd name="connsiteY445" fmla="*/ 281323 h 773939"/>
                        <a:gd name="connsiteX446" fmla="*/ 15092 w 644748"/>
                        <a:gd name="connsiteY446" fmla="*/ 280719 h 773939"/>
                        <a:gd name="connsiteX447" fmla="*/ 12678 w 644748"/>
                        <a:gd name="connsiteY447" fmla="*/ 283738 h 773939"/>
                        <a:gd name="connsiteX448" fmla="*/ 1207 w 644748"/>
                        <a:gd name="connsiteY448" fmla="*/ 283134 h 773939"/>
                        <a:gd name="connsiteX449" fmla="*/ 0 w 644748"/>
                        <a:gd name="connsiteY449" fmla="*/ 272871 h 773939"/>
                        <a:gd name="connsiteX450" fmla="*/ 1207 w 644748"/>
                        <a:gd name="connsiteY450" fmla="*/ 269249 h 773939"/>
                        <a:gd name="connsiteX451" fmla="*/ 5433 w 644748"/>
                        <a:gd name="connsiteY451" fmla="*/ 263816 h 773939"/>
                        <a:gd name="connsiteX452" fmla="*/ 13885 w 644748"/>
                        <a:gd name="connsiteY452" fmla="*/ 260797 h 773939"/>
                        <a:gd name="connsiteX453" fmla="*/ 18111 w 644748"/>
                        <a:gd name="connsiteY453" fmla="*/ 254157 h 773939"/>
                        <a:gd name="connsiteX454" fmla="*/ 14489 w 644748"/>
                        <a:gd name="connsiteY454" fmla="*/ 245705 h 773939"/>
                        <a:gd name="connsiteX455" fmla="*/ 8452 w 644748"/>
                        <a:gd name="connsiteY455" fmla="*/ 244497 h 773939"/>
                        <a:gd name="connsiteX456" fmla="*/ 11470 w 644748"/>
                        <a:gd name="connsiteY456" fmla="*/ 236046 h 773939"/>
                        <a:gd name="connsiteX457" fmla="*/ 22337 w 644748"/>
                        <a:gd name="connsiteY457" fmla="*/ 240271 h 773939"/>
                        <a:gd name="connsiteX458" fmla="*/ 24752 w 644748"/>
                        <a:gd name="connsiteY458" fmla="*/ 242686 h 773939"/>
                        <a:gd name="connsiteX459" fmla="*/ 36222 w 644748"/>
                        <a:gd name="connsiteY459" fmla="*/ 245101 h 773939"/>
                        <a:gd name="connsiteX460" fmla="*/ 36222 w 644748"/>
                        <a:gd name="connsiteY460" fmla="*/ 240875 h 773939"/>
                        <a:gd name="connsiteX461" fmla="*/ 44674 w 644748"/>
                        <a:gd name="connsiteY461" fmla="*/ 234234 h 773939"/>
                        <a:gd name="connsiteX462" fmla="*/ 47692 w 644748"/>
                        <a:gd name="connsiteY462" fmla="*/ 229405 h 773939"/>
                        <a:gd name="connsiteX463" fmla="*/ 53729 w 644748"/>
                        <a:gd name="connsiteY463" fmla="*/ 231216 h 773939"/>
                        <a:gd name="connsiteX464" fmla="*/ 56144 w 644748"/>
                        <a:gd name="connsiteY464" fmla="*/ 230009 h 773939"/>
                        <a:gd name="connsiteX465" fmla="*/ 63992 w 644748"/>
                        <a:gd name="connsiteY465" fmla="*/ 228197 h 773939"/>
                        <a:gd name="connsiteX466" fmla="*/ 69425 w 644748"/>
                        <a:gd name="connsiteY466" fmla="*/ 223972 h 773939"/>
                        <a:gd name="connsiteX467" fmla="*/ 73651 w 644748"/>
                        <a:gd name="connsiteY467" fmla="*/ 228801 h 773939"/>
                        <a:gd name="connsiteX468" fmla="*/ 79084 w 644748"/>
                        <a:gd name="connsiteY468" fmla="*/ 232423 h 773939"/>
                        <a:gd name="connsiteX469" fmla="*/ 83914 w 644748"/>
                        <a:gd name="connsiteY469" fmla="*/ 232423 h 773939"/>
                        <a:gd name="connsiteX470" fmla="*/ 94781 w 644748"/>
                        <a:gd name="connsiteY470" fmla="*/ 236046 h 773939"/>
                        <a:gd name="connsiteX471" fmla="*/ 98403 w 644748"/>
                        <a:gd name="connsiteY471" fmla="*/ 245705 h 773939"/>
                        <a:gd name="connsiteX472" fmla="*/ 104440 w 644748"/>
                        <a:gd name="connsiteY472" fmla="*/ 248723 h 773939"/>
                        <a:gd name="connsiteX473" fmla="*/ 103836 w 644748"/>
                        <a:gd name="connsiteY473" fmla="*/ 250534 h 773939"/>
                        <a:gd name="connsiteX474" fmla="*/ 108062 w 644748"/>
                        <a:gd name="connsiteY474" fmla="*/ 256571 h 773939"/>
                        <a:gd name="connsiteX475" fmla="*/ 113495 w 644748"/>
                        <a:gd name="connsiteY475" fmla="*/ 254760 h 773939"/>
                        <a:gd name="connsiteX476" fmla="*/ 118325 w 644748"/>
                        <a:gd name="connsiteY476" fmla="*/ 250534 h 773939"/>
                        <a:gd name="connsiteX477" fmla="*/ 123758 w 644748"/>
                        <a:gd name="connsiteY477" fmla="*/ 251138 h 773939"/>
                        <a:gd name="connsiteX478" fmla="*/ 126173 w 644748"/>
                        <a:gd name="connsiteY478" fmla="*/ 243290 h 773939"/>
                        <a:gd name="connsiteX479" fmla="*/ 131606 w 644748"/>
                        <a:gd name="connsiteY479" fmla="*/ 246912 h 773939"/>
                        <a:gd name="connsiteX480" fmla="*/ 131002 w 644748"/>
                        <a:gd name="connsiteY480" fmla="*/ 253553 h 773939"/>
                        <a:gd name="connsiteX481" fmla="*/ 127984 w 644748"/>
                        <a:gd name="connsiteY481" fmla="*/ 255968 h 773939"/>
                        <a:gd name="connsiteX482" fmla="*/ 127984 w 644748"/>
                        <a:gd name="connsiteY482" fmla="*/ 259590 h 773939"/>
                        <a:gd name="connsiteX483" fmla="*/ 131606 w 644748"/>
                        <a:gd name="connsiteY483" fmla="*/ 260797 h 773939"/>
                        <a:gd name="connsiteX484" fmla="*/ 129795 w 644748"/>
                        <a:gd name="connsiteY484" fmla="*/ 265627 h 773939"/>
                        <a:gd name="connsiteX485" fmla="*/ 131606 w 644748"/>
                        <a:gd name="connsiteY485" fmla="*/ 269249 h 773939"/>
                        <a:gd name="connsiteX486" fmla="*/ 135832 w 644748"/>
                        <a:gd name="connsiteY486" fmla="*/ 268645 h 773939"/>
                        <a:gd name="connsiteX487" fmla="*/ 137643 w 644748"/>
                        <a:gd name="connsiteY487" fmla="*/ 273475 h 773939"/>
                        <a:gd name="connsiteX488" fmla="*/ 141265 w 644748"/>
                        <a:gd name="connsiteY488" fmla="*/ 271664 h 773939"/>
                        <a:gd name="connsiteX489" fmla="*/ 142473 w 644748"/>
                        <a:gd name="connsiteY489" fmla="*/ 265023 h 773939"/>
                        <a:gd name="connsiteX490" fmla="*/ 147906 w 644748"/>
                        <a:gd name="connsiteY490" fmla="*/ 260797 h 773939"/>
                        <a:gd name="connsiteX491" fmla="*/ 151528 w 644748"/>
                        <a:gd name="connsiteY491" fmla="*/ 262608 h 773939"/>
                        <a:gd name="connsiteX492" fmla="*/ 150924 w 644748"/>
                        <a:gd name="connsiteY492" fmla="*/ 271060 h 773939"/>
                        <a:gd name="connsiteX493" fmla="*/ 153943 w 644748"/>
                        <a:gd name="connsiteY493" fmla="*/ 272871 h 773939"/>
                        <a:gd name="connsiteX494" fmla="*/ 158169 w 644748"/>
                        <a:gd name="connsiteY494" fmla="*/ 281323 h 773939"/>
                        <a:gd name="connsiteX495" fmla="*/ 155754 w 644748"/>
                        <a:gd name="connsiteY495" fmla="*/ 286152 h 773939"/>
                        <a:gd name="connsiteX496" fmla="*/ 150924 w 644748"/>
                        <a:gd name="connsiteY496" fmla="*/ 286152 h 773939"/>
                        <a:gd name="connsiteX497" fmla="*/ 149113 w 644748"/>
                        <a:gd name="connsiteY497" fmla="*/ 290982 h 773939"/>
                        <a:gd name="connsiteX498" fmla="*/ 150924 w 644748"/>
                        <a:gd name="connsiteY498" fmla="*/ 294604 h 773939"/>
                        <a:gd name="connsiteX499" fmla="*/ 149113 w 644748"/>
                        <a:gd name="connsiteY499" fmla="*/ 298226 h 773939"/>
                        <a:gd name="connsiteX500" fmla="*/ 143076 w 644748"/>
                        <a:gd name="connsiteY500" fmla="*/ 301245 h 773939"/>
                        <a:gd name="connsiteX501" fmla="*/ 146095 w 644748"/>
                        <a:gd name="connsiteY501" fmla="*/ 305471 h 773939"/>
                        <a:gd name="connsiteX502" fmla="*/ 146095 w 644748"/>
                        <a:gd name="connsiteY502" fmla="*/ 310300 h 773939"/>
                        <a:gd name="connsiteX503" fmla="*/ 151528 w 644748"/>
                        <a:gd name="connsiteY503" fmla="*/ 312112 h 773939"/>
                        <a:gd name="connsiteX504" fmla="*/ 155754 w 644748"/>
                        <a:gd name="connsiteY504" fmla="*/ 315734 h 773939"/>
                        <a:gd name="connsiteX505" fmla="*/ 153943 w 644748"/>
                        <a:gd name="connsiteY505" fmla="*/ 321771 h 773939"/>
                        <a:gd name="connsiteX506" fmla="*/ 159376 w 644748"/>
                        <a:gd name="connsiteY506" fmla="*/ 329015 h 773939"/>
                        <a:gd name="connsiteX507" fmla="*/ 170243 w 644748"/>
                        <a:gd name="connsiteY507" fmla="*/ 326600 h 773939"/>
                        <a:gd name="connsiteX508" fmla="*/ 173261 w 644748"/>
                        <a:gd name="connsiteY508" fmla="*/ 319960 h 773939"/>
                        <a:gd name="connsiteX509" fmla="*/ 168432 w 644748"/>
                        <a:gd name="connsiteY509" fmla="*/ 316941 h 773939"/>
                        <a:gd name="connsiteX510" fmla="*/ 169639 w 644748"/>
                        <a:gd name="connsiteY510" fmla="*/ 312715 h 773939"/>
                        <a:gd name="connsiteX511" fmla="*/ 173865 w 644748"/>
                        <a:gd name="connsiteY511" fmla="*/ 309697 h 773939"/>
                        <a:gd name="connsiteX512" fmla="*/ 175676 w 644748"/>
                        <a:gd name="connsiteY512" fmla="*/ 300641 h 773939"/>
                        <a:gd name="connsiteX513" fmla="*/ 181713 w 644748"/>
                        <a:gd name="connsiteY513" fmla="*/ 300641 h 773939"/>
                        <a:gd name="connsiteX514" fmla="*/ 179298 w 644748"/>
                        <a:gd name="connsiteY514" fmla="*/ 296415 h 773939"/>
                        <a:gd name="connsiteX515" fmla="*/ 184731 w 644748"/>
                        <a:gd name="connsiteY515" fmla="*/ 290378 h 773939"/>
                        <a:gd name="connsiteX516" fmla="*/ 188354 w 644748"/>
                        <a:gd name="connsiteY516" fmla="*/ 290982 h 773939"/>
                        <a:gd name="connsiteX517" fmla="*/ 189561 w 644748"/>
                        <a:gd name="connsiteY517" fmla="*/ 285549 h 773939"/>
                        <a:gd name="connsiteX518" fmla="*/ 191976 w 644748"/>
                        <a:gd name="connsiteY518" fmla="*/ 279512 h 773939"/>
                        <a:gd name="connsiteX519" fmla="*/ 201635 w 644748"/>
                        <a:gd name="connsiteY519" fmla="*/ 273475 h 773939"/>
                        <a:gd name="connsiteX520" fmla="*/ 201635 w 644748"/>
                        <a:gd name="connsiteY520" fmla="*/ 268042 h 773939"/>
                        <a:gd name="connsiteX521" fmla="*/ 214916 w 644748"/>
                        <a:gd name="connsiteY521" fmla="*/ 275890 h 773939"/>
                        <a:gd name="connsiteX522" fmla="*/ 225179 w 644748"/>
                        <a:gd name="connsiteY522" fmla="*/ 278304 h 773939"/>
                        <a:gd name="connsiteX523" fmla="*/ 226386 w 644748"/>
                        <a:gd name="connsiteY523" fmla="*/ 283134 h 773939"/>
                        <a:gd name="connsiteX524" fmla="*/ 238460 w 644748"/>
                        <a:gd name="connsiteY524" fmla="*/ 280719 h 773939"/>
                        <a:gd name="connsiteX525" fmla="*/ 239064 w 644748"/>
                        <a:gd name="connsiteY525" fmla="*/ 276493 h 773939"/>
                        <a:gd name="connsiteX526" fmla="*/ 247516 w 644748"/>
                        <a:gd name="connsiteY526" fmla="*/ 276493 h 773939"/>
                        <a:gd name="connsiteX527" fmla="*/ 249931 w 644748"/>
                        <a:gd name="connsiteY527" fmla="*/ 280115 h 773939"/>
                        <a:gd name="connsiteX528" fmla="*/ 254157 w 644748"/>
                        <a:gd name="connsiteY528" fmla="*/ 280719 h 773939"/>
                        <a:gd name="connsiteX529" fmla="*/ 255968 w 644748"/>
                        <a:gd name="connsiteY529" fmla="*/ 268042 h 773939"/>
                        <a:gd name="connsiteX530" fmla="*/ 264419 w 644748"/>
                        <a:gd name="connsiteY530" fmla="*/ 266834 h 773939"/>
                        <a:gd name="connsiteX531" fmla="*/ 269249 w 644748"/>
                        <a:gd name="connsiteY531" fmla="*/ 263816 h 773939"/>
                        <a:gd name="connsiteX532" fmla="*/ 274682 w 644748"/>
                        <a:gd name="connsiteY532" fmla="*/ 268042 h 773939"/>
                        <a:gd name="connsiteX533" fmla="*/ 279512 w 644748"/>
                        <a:gd name="connsiteY533" fmla="*/ 266231 h 773939"/>
                        <a:gd name="connsiteX534" fmla="*/ 284341 w 644748"/>
                        <a:gd name="connsiteY534" fmla="*/ 275890 h 773939"/>
                        <a:gd name="connsiteX535" fmla="*/ 288567 w 644748"/>
                        <a:gd name="connsiteY535" fmla="*/ 281323 h 773939"/>
                        <a:gd name="connsiteX536" fmla="*/ 291586 w 644748"/>
                        <a:gd name="connsiteY536" fmla="*/ 282530 h 773939"/>
                        <a:gd name="connsiteX537" fmla="*/ 295208 w 644748"/>
                        <a:gd name="connsiteY537" fmla="*/ 280719 h 773939"/>
                        <a:gd name="connsiteX538" fmla="*/ 298830 w 644748"/>
                        <a:gd name="connsiteY538" fmla="*/ 284341 h 773939"/>
                        <a:gd name="connsiteX539" fmla="*/ 303056 w 644748"/>
                        <a:gd name="connsiteY539" fmla="*/ 286152 h 773939"/>
                        <a:gd name="connsiteX540" fmla="*/ 310904 w 644748"/>
                        <a:gd name="connsiteY540" fmla="*/ 286152 h 773939"/>
                        <a:gd name="connsiteX541" fmla="*/ 317545 w 644748"/>
                        <a:gd name="connsiteY541" fmla="*/ 281323 h 773939"/>
                        <a:gd name="connsiteX542" fmla="*/ 321771 w 644748"/>
                        <a:gd name="connsiteY542" fmla="*/ 280719 h 773939"/>
                        <a:gd name="connsiteX543" fmla="*/ 324789 w 644748"/>
                        <a:gd name="connsiteY543" fmla="*/ 281927 h 773939"/>
                        <a:gd name="connsiteX544" fmla="*/ 328411 w 644748"/>
                        <a:gd name="connsiteY544" fmla="*/ 276493 h 773939"/>
                        <a:gd name="connsiteX545" fmla="*/ 332033 w 644748"/>
                        <a:gd name="connsiteY545" fmla="*/ 274682 h 773939"/>
                        <a:gd name="connsiteX546" fmla="*/ 332637 w 644748"/>
                        <a:gd name="connsiteY546" fmla="*/ 268645 h 773939"/>
                        <a:gd name="connsiteX547" fmla="*/ 336259 w 644748"/>
                        <a:gd name="connsiteY547" fmla="*/ 267438 h 773939"/>
                        <a:gd name="connsiteX548" fmla="*/ 340485 w 644748"/>
                        <a:gd name="connsiteY548" fmla="*/ 271060 h 773939"/>
                        <a:gd name="connsiteX549" fmla="*/ 345315 w 644748"/>
                        <a:gd name="connsiteY549" fmla="*/ 266231 h 773939"/>
                        <a:gd name="connsiteX550" fmla="*/ 350748 w 644748"/>
                        <a:gd name="connsiteY550" fmla="*/ 265627 h 773939"/>
                        <a:gd name="connsiteX551" fmla="*/ 356785 w 644748"/>
                        <a:gd name="connsiteY551" fmla="*/ 258986 h 773939"/>
                        <a:gd name="connsiteX552" fmla="*/ 363426 w 644748"/>
                        <a:gd name="connsiteY552" fmla="*/ 257175 h 773939"/>
                        <a:gd name="connsiteX553" fmla="*/ 366444 w 644748"/>
                        <a:gd name="connsiteY553" fmla="*/ 253553 h 773939"/>
                        <a:gd name="connsiteX554" fmla="*/ 362822 w 644748"/>
                        <a:gd name="connsiteY554" fmla="*/ 249931 h 773939"/>
                        <a:gd name="connsiteX555" fmla="*/ 357389 w 644748"/>
                        <a:gd name="connsiteY555" fmla="*/ 249931 h 773939"/>
                        <a:gd name="connsiteX556" fmla="*/ 354370 w 644748"/>
                        <a:gd name="connsiteY556" fmla="*/ 247516 h 773939"/>
                        <a:gd name="connsiteX557" fmla="*/ 353767 w 644748"/>
                        <a:gd name="connsiteY557" fmla="*/ 240875 h 773939"/>
                        <a:gd name="connsiteX558" fmla="*/ 350748 w 644748"/>
                        <a:gd name="connsiteY558" fmla="*/ 239668 h 773939"/>
                        <a:gd name="connsiteX559" fmla="*/ 353163 w 644748"/>
                        <a:gd name="connsiteY559" fmla="*/ 235442 h 773939"/>
                        <a:gd name="connsiteX560" fmla="*/ 358596 w 644748"/>
                        <a:gd name="connsiteY560" fmla="*/ 235442 h 773939"/>
                        <a:gd name="connsiteX561" fmla="*/ 355578 w 644748"/>
                        <a:gd name="connsiteY561" fmla="*/ 221557 h 773939"/>
                        <a:gd name="connsiteX562" fmla="*/ 357389 w 644748"/>
                        <a:gd name="connsiteY562" fmla="*/ 214313 h 773939"/>
                        <a:gd name="connsiteX563" fmla="*/ 364030 w 644748"/>
                        <a:gd name="connsiteY563" fmla="*/ 203446 h 773939"/>
                        <a:gd name="connsiteX564" fmla="*/ 368859 w 644748"/>
                        <a:gd name="connsiteY564" fmla="*/ 197409 h 773939"/>
                        <a:gd name="connsiteX565" fmla="*/ 364030 w 644748"/>
                        <a:gd name="connsiteY565" fmla="*/ 196805 h 773939"/>
                        <a:gd name="connsiteX566" fmla="*/ 358596 w 644748"/>
                        <a:gd name="connsiteY566" fmla="*/ 191976 h 773939"/>
                        <a:gd name="connsiteX567" fmla="*/ 359804 w 644748"/>
                        <a:gd name="connsiteY567" fmla="*/ 185335 h 773939"/>
                        <a:gd name="connsiteX568" fmla="*/ 368255 w 644748"/>
                        <a:gd name="connsiteY568" fmla="*/ 193787 h 773939"/>
                        <a:gd name="connsiteX569" fmla="*/ 374292 w 644748"/>
                        <a:gd name="connsiteY569" fmla="*/ 195598 h 773939"/>
                        <a:gd name="connsiteX570" fmla="*/ 376707 w 644748"/>
                        <a:gd name="connsiteY570" fmla="*/ 194391 h 773939"/>
                        <a:gd name="connsiteX571" fmla="*/ 383951 w 644748"/>
                        <a:gd name="connsiteY571" fmla="*/ 196202 h 773939"/>
                        <a:gd name="connsiteX572" fmla="*/ 388177 w 644748"/>
                        <a:gd name="connsiteY572" fmla="*/ 191976 h 773939"/>
                        <a:gd name="connsiteX573" fmla="*/ 396629 w 644748"/>
                        <a:gd name="connsiteY573" fmla="*/ 191976 h 773939"/>
                        <a:gd name="connsiteX574" fmla="*/ 396025 w 644748"/>
                        <a:gd name="connsiteY574" fmla="*/ 187750 h 773939"/>
                        <a:gd name="connsiteX575" fmla="*/ 399044 w 644748"/>
                        <a:gd name="connsiteY575" fmla="*/ 184731 h 773939"/>
                        <a:gd name="connsiteX576" fmla="*/ 394818 w 644748"/>
                        <a:gd name="connsiteY576" fmla="*/ 178694 h 773939"/>
                        <a:gd name="connsiteX577" fmla="*/ 398440 w 644748"/>
                        <a:gd name="connsiteY577" fmla="*/ 175072 h 773939"/>
                        <a:gd name="connsiteX578" fmla="*/ 403270 w 644748"/>
                        <a:gd name="connsiteY578" fmla="*/ 175072 h 773939"/>
                        <a:gd name="connsiteX579" fmla="*/ 405081 w 644748"/>
                        <a:gd name="connsiteY579" fmla="*/ 179298 h 773939"/>
                        <a:gd name="connsiteX580" fmla="*/ 404477 w 644748"/>
                        <a:gd name="connsiteY580" fmla="*/ 187146 h 773939"/>
                        <a:gd name="connsiteX581" fmla="*/ 408099 w 644748"/>
                        <a:gd name="connsiteY581" fmla="*/ 193183 h 773939"/>
                        <a:gd name="connsiteX582" fmla="*/ 409910 w 644748"/>
                        <a:gd name="connsiteY582" fmla="*/ 198616 h 773939"/>
                        <a:gd name="connsiteX583" fmla="*/ 417759 w 644748"/>
                        <a:gd name="connsiteY583" fmla="*/ 199220 h 773939"/>
                        <a:gd name="connsiteX584" fmla="*/ 419570 w 644748"/>
                        <a:gd name="connsiteY584" fmla="*/ 204050 h 773939"/>
                        <a:gd name="connsiteX585" fmla="*/ 426210 w 644748"/>
                        <a:gd name="connsiteY585" fmla="*/ 202842 h 773939"/>
                        <a:gd name="connsiteX586" fmla="*/ 431040 w 644748"/>
                        <a:gd name="connsiteY586" fmla="*/ 198616 h 773939"/>
                        <a:gd name="connsiteX587" fmla="*/ 438284 w 644748"/>
                        <a:gd name="connsiteY587" fmla="*/ 203446 h 773939"/>
                        <a:gd name="connsiteX588" fmla="*/ 444321 w 644748"/>
                        <a:gd name="connsiteY588" fmla="*/ 199824 h 773939"/>
                        <a:gd name="connsiteX589" fmla="*/ 446132 w 644748"/>
                        <a:gd name="connsiteY589" fmla="*/ 190165 h 773939"/>
                        <a:gd name="connsiteX590" fmla="*/ 444925 w 644748"/>
                        <a:gd name="connsiteY590" fmla="*/ 181713 h 773939"/>
                        <a:gd name="connsiteX591" fmla="*/ 448547 w 644748"/>
                        <a:gd name="connsiteY591" fmla="*/ 178091 h 773939"/>
                        <a:gd name="connsiteX592" fmla="*/ 447943 w 644748"/>
                        <a:gd name="connsiteY592" fmla="*/ 173261 h 773939"/>
                        <a:gd name="connsiteX593" fmla="*/ 441303 w 644748"/>
                        <a:gd name="connsiteY593" fmla="*/ 170846 h 773939"/>
                        <a:gd name="connsiteX594" fmla="*/ 442510 w 644748"/>
                        <a:gd name="connsiteY594" fmla="*/ 168431 h 773939"/>
                        <a:gd name="connsiteX595" fmla="*/ 438284 w 644748"/>
                        <a:gd name="connsiteY595" fmla="*/ 161791 h 773939"/>
                        <a:gd name="connsiteX596" fmla="*/ 435266 w 644748"/>
                        <a:gd name="connsiteY596" fmla="*/ 161187 h 773939"/>
                        <a:gd name="connsiteX597" fmla="*/ 429229 w 644748"/>
                        <a:gd name="connsiteY597" fmla="*/ 166620 h 773939"/>
                        <a:gd name="connsiteX598" fmla="*/ 429229 w 644748"/>
                        <a:gd name="connsiteY598" fmla="*/ 160583 h 773939"/>
                        <a:gd name="connsiteX599" fmla="*/ 436473 w 644748"/>
                        <a:gd name="connsiteY599" fmla="*/ 158169 h 773939"/>
                        <a:gd name="connsiteX600" fmla="*/ 443114 w 644748"/>
                        <a:gd name="connsiteY600" fmla="*/ 156961 h 773939"/>
                        <a:gd name="connsiteX601" fmla="*/ 450962 w 644748"/>
                        <a:gd name="connsiteY601" fmla="*/ 150924 h 773939"/>
                        <a:gd name="connsiteX602" fmla="*/ 454584 w 644748"/>
                        <a:gd name="connsiteY602" fmla="*/ 146095 h 773939"/>
                        <a:gd name="connsiteX603" fmla="*/ 460621 w 644748"/>
                        <a:gd name="connsiteY603" fmla="*/ 144887 h 773939"/>
                        <a:gd name="connsiteX604" fmla="*/ 468469 w 644748"/>
                        <a:gd name="connsiteY604" fmla="*/ 136436 h 773939"/>
                        <a:gd name="connsiteX605" fmla="*/ 460621 w 644748"/>
                        <a:gd name="connsiteY605" fmla="*/ 128587 h 773939"/>
                        <a:gd name="connsiteX606" fmla="*/ 466054 w 644748"/>
                        <a:gd name="connsiteY606" fmla="*/ 125569 h 773939"/>
                        <a:gd name="connsiteX607" fmla="*/ 466054 w 644748"/>
                        <a:gd name="connsiteY607" fmla="*/ 121947 h 773939"/>
                        <a:gd name="connsiteX608" fmla="*/ 470884 w 644748"/>
                        <a:gd name="connsiteY608" fmla="*/ 120739 h 773939"/>
                        <a:gd name="connsiteX609" fmla="*/ 477525 w 644748"/>
                        <a:gd name="connsiteY609" fmla="*/ 123154 h 773939"/>
                        <a:gd name="connsiteX610" fmla="*/ 482958 w 644748"/>
                        <a:gd name="connsiteY610" fmla="*/ 124362 h 773939"/>
                        <a:gd name="connsiteX611" fmla="*/ 488391 w 644748"/>
                        <a:gd name="connsiteY611" fmla="*/ 118928 h 773939"/>
                        <a:gd name="connsiteX612" fmla="*/ 491409 w 644748"/>
                        <a:gd name="connsiteY612" fmla="*/ 123154 h 773939"/>
                        <a:gd name="connsiteX613" fmla="*/ 495032 w 644748"/>
                        <a:gd name="connsiteY613" fmla="*/ 124965 h 773939"/>
                        <a:gd name="connsiteX614" fmla="*/ 498050 w 644748"/>
                        <a:gd name="connsiteY614" fmla="*/ 131002 h 773939"/>
                        <a:gd name="connsiteX615" fmla="*/ 497446 w 644748"/>
                        <a:gd name="connsiteY615" fmla="*/ 135832 h 773939"/>
                        <a:gd name="connsiteX616" fmla="*/ 501672 w 644748"/>
                        <a:gd name="connsiteY616" fmla="*/ 135832 h 773939"/>
                        <a:gd name="connsiteX617" fmla="*/ 507709 w 644748"/>
                        <a:gd name="connsiteY617" fmla="*/ 129795 h 773939"/>
                        <a:gd name="connsiteX618" fmla="*/ 504087 w 644748"/>
                        <a:gd name="connsiteY618" fmla="*/ 126173 h 773939"/>
                        <a:gd name="connsiteX619" fmla="*/ 502276 w 644748"/>
                        <a:gd name="connsiteY619" fmla="*/ 120136 h 773939"/>
                        <a:gd name="connsiteX620" fmla="*/ 499861 w 644748"/>
                        <a:gd name="connsiteY620" fmla="*/ 118325 h 773939"/>
                        <a:gd name="connsiteX621" fmla="*/ 501069 w 644748"/>
                        <a:gd name="connsiteY621" fmla="*/ 113495 h 773939"/>
                        <a:gd name="connsiteX622" fmla="*/ 501069 w 644748"/>
                        <a:gd name="connsiteY622" fmla="*/ 105647 h 773939"/>
                        <a:gd name="connsiteX623" fmla="*/ 504691 w 644748"/>
                        <a:gd name="connsiteY623" fmla="*/ 104440 h 773939"/>
                        <a:gd name="connsiteX624" fmla="*/ 505898 w 644748"/>
                        <a:gd name="connsiteY624" fmla="*/ 97195 h 773939"/>
                        <a:gd name="connsiteX625" fmla="*/ 498654 w 644748"/>
                        <a:gd name="connsiteY625" fmla="*/ 93573 h 773939"/>
                        <a:gd name="connsiteX626" fmla="*/ 502276 w 644748"/>
                        <a:gd name="connsiteY626" fmla="*/ 91158 h 773939"/>
                        <a:gd name="connsiteX627" fmla="*/ 501672 w 644748"/>
                        <a:gd name="connsiteY627" fmla="*/ 86932 h 773939"/>
                        <a:gd name="connsiteX628" fmla="*/ 504691 w 644748"/>
                        <a:gd name="connsiteY628" fmla="*/ 79084 h 773939"/>
                        <a:gd name="connsiteX629" fmla="*/ 501672 w 644748"/>
                        <a:gd name="connsiteY629" fmla="*/ 74255 h 773939"/>
                        <a:gd name="connsiteX630" fmla="*/ 496239 w 644748"/>
                        <a:gd name="connsiteY630" fmla="*/ 69425 h 773939"/>
                        <a:gd name="connsiteX631" fmla="*/ 493221 w 644748"/>
                        <a:gd name="connsiteY631" fmla="*/ 69425 h 773939"/>
                        <a:gd name="connsiteX632" fmla="*/ 494428 w 644748"/>
                        <a:gd name="connsiteY632" fmla="*/ 62181 h 773939"/>
                        <a:gd name="connsiteX633" fmla="*/ 485373 w 644748"/>
                        <a:gd name="connsiteY633" fmla="*/ 64596 h 773939"/>
                        <a:gd name="connsiteX634" fmla="*/ 485373 w 644748"/>
                        <a:gd name="connsiteY634" fmla="*/ 58559 h 773939"/>
                        <a:gd name="connsiteX635" fmla="*/ 485976 w 644748"/>
                        <a:gd name="connsiteY635" fmla="*/ 56144 h 773939"/>
                        <a:gd name="connsiteX636" fmla="*/ 488995 w 644748"/>
                        <a:gd name="connsiteY636" fmla="*/ 51918 h 773939"/>
                        <a:gd name="connsiteX637" fmla="*/ 486580 w 644748"/>
                        <a:gd name="connsiteY637" fmla="*/ 47692 h 773939"/>
                        <a:gd name="connsiteX638" fmla="*/ 487184 w 644748"/>
                        <a:gd name="connsiteY638" fmla="*/ 39844 h 773939"/>
                        <a:gd name="connsiteX639" fmla="*/ 490806 w 644748"/>
                        <a:gd name="connsiteY639" fmla="*/ 33203 h 773939"/>
                        <a:gd name="connsiteX640" fmla="*/ 488391 w 644748"/>
                        <a:gd name="connsiteY640" fmla="*/ 30185 h 773939"/>
                        <a:gd name="connsiteX641" fmla="*/ 487184 w 644748"/>
                        <a:gd name="connsiteY641" fmla="*/ 23544 h 773939"/>
                        <a:gd name="connsiteX642" fmla="*/ 481750 w 644748"/>
                        <a:gd name="connsiteY642" fmla="*/ 21129 h 773939"/>
                        <a:gd name="connsiteX643" fmla="*/ 475110 w 644748"/>
                        <a:gd name="connsiteY643" fmla="*/ 12678 h 773939"/>
                        <a:gd name="connsiteX644" fmla="*/ 473902 w 644748"/>
                        <a:gd name="connsiteY644" fmla="*/ 9055 h 773939"/>
                        <a:gd name="connsiteX645" fmla="*/ 475110 w 644748"/>
                        <a:gd name="connsiteY645" fmla="*/ 5433 h 773939"/>
                        <a:gd name="connsiteX646" fmla="*/ 483562 w 644748"/>
                        <a:gd name="connsiteY646" fmla="*/ 0 h 773939"/>
                        <a:gd name="connsiteX647" fmla="*/ 483562 w 644748"/>
                        <a:gd name="connsiteY647" fmla="*/ 5433 h 773939"/>
                        <a:gd name="connsiteX648" fmla="*/ 485976 w 644748"/>
                        <a:gd name="connsiteY648" fmla="*/ 10263 h 773939"/>
                        <a:gd name="connsiteX649" fmla="*/ 492013 w 644748"/>
                        <a:gd name="connsiteY649" fmla="*/ 14489 h 773939"/>
                        <a:gd name="connsiteX650" fmla="*/ 502276 w 644748"/>
                        <a:gd name="connsiteY650" fmla="*/ 7848 h 773939"/>
                        <a:gd name="connsiteX651" fmla="*/ 507709 w 644748"/>
                        <a:gd name="connsiteY651" fmla="*/ 18111 h 773939"/>
                        <a:gd name="connsiteX652" fmla="*/ 507709 w 644748"/>
                        <a:gd name="connsiteY652" fmla="*/ 22337 h 773939"/>
                        <a:gd name="connsiteX653" fmla="*/ 510728 w 644748"/>
                        <a:gd name="connsiteY653" fmla="*/ 24148 h 773939"/>
                        <a:gd name="connsiteX654" fmla="*/ 513143 w 644748"/>
                        <a:gd name="connsiteY654" fmla="*/ 28374 h 773939"/>
                        <a:gd name="connsiteX655" fmla="*/ 516161 w 644748"/>
                        <a:gd name="connsiteY655" fmla="*/ 28977 h 773939"/>
                        <a:gd name="connsiteX656" fmla="*/ 522198 w 644748"/>
                        <a:gd name="connsiteY656" fmla="*/ 27770 h 773939"/>
                        <a:gd name="connsiteX657" fmla="*/ 522802 w 644748"/>
                        <a:gd name="connsiteY657" fmla="*/ 33807 h 773939"/>
                        <a:gd name="connsiteX658" fmla="*/ 520387 w 644748"/>
                        <a:gd name="connsiteY658" fmla="*/ 36826 h 773939"/>
                        <a:gd name="connsiteX659" fmla="*/ 523406 w 644748"/>
                        <a:gd name="connsiteY659" fmla="*/ 39240 h 773939"/>
                        <a:gd name="connsiteX660" fmla="*/ 525217 w 644748"/>
                        <a:gd name="connsiteY660" fmla="*/ 45277 h 773939"/>
                        <a:gd name="connsiteX661" fmla="*/ 532461 w 644748"/>
                        <a:gd name="connsiteY661" fmla="*/ 43466 h 773939"/>
                        <a:gd name="connsiteX662" fmla="*/ 538498 w 644748"/>
                        <a:gd name="connsiteY662" fmla="*/ 44674 h 773939"/>
                        <a:gd name="connsiteX663" fmla="*/ 543931 w 644748"/>
                        <a:gd name="connsiteY663" fmla="*/ 47692 h 773939"/>
                        <a:gd name="connsiteX664" fmla="*/ 548157 w 644748"/>
                        <a:gd name="connsiteY664" fmla="*/ 53729 h 773939"/>
                        <a:gd name="connsiteX665" fmla="*/ 554194 w 644748"/>
                        <a:gd name="connsiteY665" fmla="*/ 57955 h 773939"/>
                        <a:gd name="connsiteX666" fmla="*/ 554194 w 644748"/>
                        <a:gd name="connsiteY666" fmla="*/ 66407 h 773939"/>
                        <a:gd name="connsiteX667" fmla="*/ 556005 w 644748"/>
                        <a:gd name="connsiteY667" fmla="*/ 70029 h 773939"/>
                        <a:gd name="connsiteX668" fmla="*/ 555401 w 644748"/>
                        <a:gd name="connsiteY668" fmla="*/ 79084 h 773939"/>
                        <a:gd name="connsiteX669" fmla="*/ 551779 w 644748"/>
                        <a:gd name="connsiteY669" fmla="*/ 83310 h 773939"/>
                        <a:gd name="connsiteX670" fmla="*/ 545742 w 644748"/>
                        <a:gd name="connsiteY670" fmla="*/ 86932 h 773939"/>
                        <a:gd name="connsiteX671" fmla="*/ 548157 w 644748"/>
                        <a:gd name="connsiteY671" fmla="*/ 91762 h 773939"/>
                        <a:gd name="connsiteX672" fmla="*/ 551176 w 644748"/>
                        <a:gd name="connsiteY672" fmla="*/ 93573 h 773939"/>
                        <a:gd name="connsiteX673" fmla="*/ 560835 w 644748"/>
                        <a:gd name="connsiteY673" fmla="*/ 96592 h 773939"/>
                        <a:gd name="connsiteX674" fmla="*/ 563853 w 644748"/>
                        <a:gd name="connsiteY674" fmla="*/ 101421 h 773939"/>
                        <a:gd name="connsiteX675" fmla="*/ 564457 w 644748"/>
                        <a:gd name="connsiteY675" fmla="*/ 108062 h 773939"/>
                        <a:gd name="connsiteX676" fmla="*/ 569287 w 644748"/>
                        <a:gd name="connsiteY676" fmla="*/ 105647 h 773939"/>
                        <a:gd name="connsiteX677" fmla="*/ 574720 w 644748"/>
                        <a:gd name="connsiteY677" fmla="*/ 106854 h 773939"/>
                        <a:gd name="connsiteX678" fmla="*/ 577135 w 644748"/>
                        <a:gd name="connsiteY678" fmla="*/ 111080 h 773939"/>
                        <a:gd name="connsiteX679" fmla="*/ 586794 w 644748"/>
                        <a:gd name="connsiteY679" fmla="*/ 114099 h 773939"/>
                        <a:gd name="connsiteX680" fmla="*/ 589209 w 644748"/>
                        <a:gd name="connsiteY680" fmla="*/ 112288 h 773939"/>
                        <a:gd name="connsiteX681" fmla="*/ 594038 w 644748"/>
                        <a:gd name="connsiteY681" fmla="*/ 112288 h 773939"/>
                        <a:gd name="connsiteX682" fmla="*/ 596453 w 644748"/>
                        <a:gd name="connsiteY682" fmla="*/ 117117 h 773939"/>
                        <a:gd name="connsiteX683" fmla="*/ 601282 w 644748"/>
                        <a:gd name="connsiteY683" fmla="*/ 115910 h 773939"/>
                        <a:gd name="connsiteX684" fmla="*/ 604301 w 644748"/>
                        <a:gd name="connsiteY684" fmla="*/ 121947 h 773939"/>
                        <a:gd name="connsiteX685" fmla="*/ 610338 w 644748"/>
                        <a:gd name="connsiteY685" fmla="*/ 117117 h 773939"/>
                        <a:gd name="connsiteX686" fmla="*/ 614564 w 644748"/>
                        <a:gd name="connsiteY686" fmla="*/ 111080 h 773939"/>
                        <a:gd name="connsiteX687" fmla="*/ 616375 w 644748"/>
                        <a:gd name="connsiteY687" fmla="*/ 117117 h 773939"/>
                        <a:gd name="connsiteX688" fmla="*/ 613356 w 644748"/>
                        <a:gd name="connsiteY688" fmla="*/ 121343 h 773939"/>
                        <a:gd name="connsiteX689" fmla="*/ 612149 w 644748"/>
                        <a:gd name="connsiteY689" fmla="*/ 126173 h 773939"/>
                        <a:gd name="connsiteX690" fmla="*/ 617582 w 644748"/>
                        <a:gd name="connsiteY690" fmla="*/ 125569 h 773939"/>
                        <a:gd name="connsiteX691" fmla="*/ 624223 w 644748"/>
                        <a:gd name="connsiteY691" fmla="*/ 122550 h 773939"/>
                        <a:gd name="connsiteX692" fmla="*/ 624223 w 644748"/>
                        <a:gd name="connsiteY692" fmla="*/ 118928 h 773939"/>
                        <a:gd name="connsiteX693" fmla="*/ 627845 w 644748"/>
                        <a:gd name="connsiteY693" fmla="*/ 115306 h 773939"/>
                        <a:gd name="connsiteX694" fmla="*/ 630864 w 644748"/>
                        <a:gd name="connsiteY694" fmla="*/ 123154 h 773939"/>
                        <a:gd name="connsiteX695" fmla="*/ 634486 w 644748"/>
                        <a:gd name="connsiteY695" fmla="*/ 127380 h 773939"/>
                        <a:gd name="connsiteX696" fmla="*/ 641127 w 644748"/>
                        <a:gd name="connsiteY696" fmla="*/ 130399 h 7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644748" h="773939">
                          <a:moveTo>
                            <a:pt x="641127" y="130399"/>
                          </a:moveTo>
                          <a:lnTo>
                            <a:pt x="644749" y="134021"/>
                          </a:lnTo>
                          <a:lnTo>
                            <a:pt x="639919" y="141869"/>
                          </a:lnTo>
                          <a:lnTo>
                            <a:pt x="640523" y="147906"/>
                          </a:lnTo>
                          <a:lnTo>
                            <a:pt x="632071" y="153943"/>
                          </a:lnTo>
                          <a:lnTo>
                            <a:pt x="629656" y="160583"/>
                          </a:lnTo>
                          <a:lnTo>
                            <a:pt x="624827" y="166620"/>
                          </a:lnTo>
                          <a:lnTo>
                            <a:pt x="619997" y="177487"/>
                          </a:lnTo>
                          <a:lnTo>
                            <a:pt x="614564" y="182317"/>
                          </a:lnTo>
                          <a:lnTo>
                            <a:pt x="609734" y="182317"/>
                          </a:lnTo>
                          <a:lnTo>
                            <a:pt x="607319" y="187750"/>
                          </a:lnTo>
                          <a:lnTo>
                            <a:pt x="607923" y="196202"/>
                          </a:lnTo>
                          <a:lnTo>
                            <a:pt x="603697" y="199824"/>
                          </a:lnTo>
                          <a:lnTo>
                            <a:pt x="599471" y="200428"/>
                          </a:lnTo>
                          <a:lnTo>
                            <a:pt x="591020" y="207068"/>
                          </a:lnTo>
                          <a:lnTo>
                            <a:pt x="583775" y="208276"/>
                          </a:lnTo>
                          <a:lnTo>
                            <a:pt x="578342" y="210690"/>
                          </a:lnTo>
                          <a:lnTo>
                            <a:pt x="578946" y="214313"/>
                          </a:lnTo>
                          <a:lnTo>
                            <a:pt x="574116" y="225179"/>
                          </a:lnTo>
                          <a:lnTo>
                            <a:pt x="564457" y="239064"/>
                          </a:lnTo>
                          <a:lnTo>
                            <a:pt x="561438" y="240875"/>
                          </a:lnTo>
                          <a:lnTo>
                            <a:pt x="559627" y="245705"/>
                          </a:lnTo>
                          <a:lnTo>
                            <a:pt x="560231" y="252345"/>
                          </a:lnTo>
                          <a:lnTo>
                            <a:pt x="557213" y="258986"/>
                          </a:lnTo>
                          <a:lnTo>
                            <a:pt x="557213" y="263212"/>
                          </a:lnTo>
                          <a:lnTo>
                            <a:pt x="554798" y="266231"/>
                          </a:lnTo>
                          <a:lnTo>
                            <a:pt x="554194" y="271664"/>
                          </a:lnTo>
                          <a:lnTo>
                            <a:pt x="546950" y="275890"/>
                          </a:lnTo>
                          <a:lnTo>
                            <a:pt x="545742" y="281927"/>
                          </a:lnTo>
                          <a:lnTo>
                            <a:pt x="551779" y="289775"/>
                          </a:lnTo>
                          <a:lnTo>
                            <a:pt x="551779" y="293397"/>
                          </a:lnTo>
                          <a:lnTo>
                            <a:pt x="548761" y="294604"/>
                          </a:lnTo>
                          <a:lnTo>
                            <a:pt x="547553" y="298226"/>
                          </a:lnTo>
                          <a:lnTo>
                            <a:pt x="549364" y="303660"/>
                          </a:lnTo>
                          <a:lnTo>
                            <a:pt x="545139" y="306075"/>
                          </a:lnTo>
                          <a:lnTo>
                            <a:pt x="540309" y="316941"/>
                          </a:lnTo>
                          <a:lnTo>
                            <a:pt x="543931" y="322978"/>
                          </a:lnTo>
                          <a:lnTo>
                            <a:pt x="545139" y="328411"/>
                          </a:lnTo>
                          <a:lnTo>
                            <a:pt x="540309" y="333241"/>
                          </a:lnTo>
                          <a:lnTo>
                            <a:pt x="542724" y="338070"/>
                          </a:lnTo>
                          <a:lnTo>
                            <a:pt x="546346" y="340485"/>
                          </a:lnTo>
                          <a:lnTo>
                            <a:pt x="548157" y="344711"/>
                          </a:lnTo>
                          <a:lnTo>
                            <a:pt x="546950" y="351352"/>
                          </a:lnTo>
                          <a:lnTo>
                            <a:pt x="551176" y="354974"/>
                          </a:lnTo>
                          <a:lnTo>
                            <a:pt x="548157" y="359804"/>
                          </a:lnTo>
                          <a:lnTo>
                            <a:pt x="551176" y="368859"/>
                          </a:lnTo>
                          <a:lnTo>
                            <a:pt x="546950" y="370066"/>
                          </a:lnTo>
                          <a:lnTo>
                            <a:pt x="547553" y="376707"/>
                          </a:lnTo>
                          <a:lnTo>
                            <a:pt x="552987" y="377914"/>
                          </a:lnTo>
                          <a:lnTo>
                            <a:pt x="554194" y="384555"/>
                          </a:lnTo>
                          <a:lnTo>
                            <a:pt x="549364" y="394818"/>
                          </a:lnTo>
                          <a:lnTo>
                            <a:pt x="552383" y="403270"/>
                          </a:lnTo>
                          <a:lnTo>
                            <a:pt x="548761" y="405685"/>
                          </a:lnTo>
                          <a:lnTo>
                            <a:pt x="551779" y="416551"/>
                          </a:lnTo>
                          <a:lnTo>
                            <a:pt x="548761" y="423192"/>
                          </a:lnTo>
                          <a:lnTo>
                            <a:pt x="551176" y="427418"/>
                          </a:lnTo>
                          <a:lnTo>
                            <a:pt x="548157" y="435266"/>
                          </a:lnTo>
                          <a:lnTo>
                            <a:pt x="554798" y="440699"/>
                          </a:lnTo>
                          <a:lnTo>
                            <a:pt x="556005" y="447943"/>
                          </a:lnTo>
                          <a:lnTo>
                            <a:pt x="562042" y="453980"/>
                          </a:lnTo>
                          <a:lnTo>
                            <a:pt x="566872" y="457602"/>
                          </a:lnTo>
                          <a:lnTo>
                            <a:pt x="562042" y="468469"/>
                          </a:lnTo>
                          <a:lnTo>
                            <a:pt x="562042" y="472091"/>
                          </a:lnTo>
                          <a:lnTo>
                            <a:pt x="565061" y="474506"/>
                          </a:lnTo>
                          <a:lnTo>
                            <a:pt x="563250" y="478128"/>
                          </a:lnTo>
                          <a:lnTo>
                            <a:pt x="567475" y="482958"/>
                          </a:lnTo>
                          <a:lnTo>
                            <a:pt x="560231" y="485373"/>
                          </a:lnTo>
                          <a:lnTo>
                            <a:pt x="561438" y="490806"/>
                          </a:lnTo>
                          <a:lnTo>
                            <a:pt x="560231" y="491409"/>
                          </a:lnTo>
                          <a:lnTo>
                            <a:pt x="556609" y="492013"/>
                          </a:lnTo>
                          <a:lnTo>
                            <a:pt x="553590" y="495032"/>
                          </a:lnTo>
                          <a:lnTo>
                            <a:pt x="550572" y="493824"/>
                          </a:lnTo>
                          <a:lnTo>
                            <a:pt x="549364" y="490806"/>
                          </a:lnTo>
                          <a:lnTo>
                            <a:pt x="545139" y="490806"/>
                          </a:lnTo>
                          <a:lnTo>
                            <a:pt x="543328" y="489598"/>
                          </a:lnTo>
                          <a:lnTo>
                            <a:pt x="539705" y="488995"/>
                          </a:lnTo>
                          <a:lnTo>
                            <a:pt x="533065" y="488995"/>
                          </a:lnTo>
                          <a:lnTo>
                            <a:pt x="530650" y="493824"/>
                          </a:lnTo>
                          <a:lnTo>
                            <a:pt x="529443" y="497446"/>
                          </a:lnTo>
                          <a:lnTo>
                            <a:pt x="524009" y="498050"/>
                          </a:lnTo>
                          <a:lnTo>
                            <a:pt x="519180" y="497446"/>
                          </a:lnTo>
                          <a:lnTo>
                            <a:pt x="518576" y="497446"/>
                          </a:lnTo>
                          <a:lnTo>
                            <a:pt x="513746" y="499258"/>
                          </a:lnTo>
                          <a:lnTo>
                            <a:pt x="511935" y="502276"/>
                          </a:lnTo>
                          <a:lnTo>
                            <a:pt x="509520" y="505295"/>
                          </a:lnTo>
                          <a:lnTo>
                            <a:pt x="510728" y="507709"/>
                          </a:lnTo>
                          <a:lnTo>
                            <a:pt x="511935" y="512539"/>
                          </a:lnTo>
                          <a:lnTo>
                            <a:pt x="510124" y="516161"/>
                          </a:lnTo>
                          <a:lnTo>
                            <a:pt x="512539" y="519180"/>
                          </a:lnTo>
                          <a:lnTo>
                            <a:pt x="510728" y="525820"/>
                          </a:lnTo>
                          <a:lnTo>
                            <a:pt x="512539" y="531254"/>
                          </a:lnTo>
                          <a:lnTo>
                            <a:pt x="511935" y="535480"/>
                          </a:lnTo>
                          <a:lnTo>
                            <a:pt x="510728" y="535480"/>
                          </a:lnTo>
                          <a:lnTo>
                            <a:pt x="506502" y="537291"/>
                          </a:lnTo>
                          <a:lnTo>
                            <a:pt x="505898" y="540913"/>
                          </a:lnTo>
                          <a:lnTo>
                            <a:pt x="504087" y="544535"/>
                          </a:lnTo>
                          <a:lnTo>
                            <a:pt x="500465" y="545742"/>
                          </a:lnTo>
                          <a:lnTo>
                            <a:pt x="497446" y="544535"/>
                          </a:lnTo>
                          <a:lnTo>
                            <a:pt x="492617" y="555401"/>
                          </a:lnTo>
                          <a:lnTo>
                            <a:pt x="488391" y="555401"/>
                          </a:lnTo>
                          <a:lnTo>
                            <a:pt x="488391" y="557212"/>
                          </a:lnTo>
                          <a:lnTo>
                            <a:pt x="488995" y="563249"/>
                          </a:lnTo>
                          <a:lnTo>
                            <a:pt x="493824" y="566872"/>
                          </a:lnTo>
                          <a:lnTo>
                            <a:pt x="498050" y="571098"/>
                          </a:lnTo>
                          <a:lnTo>
                            <a:pt x="498050" y="574720"/>
                          </a:lnTo>
                          <a:lnTo>
                            <a:pt x="500465" y="572909"/>
                          </a:lnTo>
                          <a:lnTo>
                            <a:pt x="504087" y="573512"/>
                          </a:lnTo>
                          <a:lnTo>
                            <a:pt x="508917" y="572909"/>
                          </a:lnTo>
                          <a:lnTo>
                            <a:pt x="511332" y="573512"/>
                          </a:lnTo>
                          <a:lnTo>
                            <a:pt x="517972" y="571098"/>
                          </a:lnTo>
                          <a:lnTo>
                            <a:pt x="524009" y="573512"/>
                          </a:lnTo>
                          <a:lnTo>
                            <a:pt x="525217" y="571098"/>
                          </a:lnTo>
                          <a:lnTo>
                            <a:pt x="522802" y="566872"/>
                          </a:lnTo>
                          <a:lnTo>
                            <a:pt x="525820" y="569286"/>
                          </a:lnTo>
                          <a:lnTo>
                            <a:pt x="526424" y="569286"/>
                          </a:lnTo>
                          <a:lnTo>
                            <a:pt x="531254" y="572305"/>
                          </a:lnTo>
                          <a:lnTo>
                            <a:pt x="532461" y="573512"/>
                          </a:lnTo>
                          <a:lnTo>
                            <a:pt x="534272" y="573512"/>
                          </a:lnTo>
                          <a:lnTo>
                            <a:pt x="537894" y="572305"/>
                          </a:lnTo>
                          <a:lnTo>
                            <a:pt x="541516" y="575323"/>
                          </a:lnTo>
                          <a:lnTo>
                            <a:pt x="545139" y="578342"/>
                          </a:lnTo>
                          <a:lnTo>
                            <a:pt x="543931" y="580757"/>
                          </a:lnTo>
                          <a:lnTo>
                            <a:pt x="545742" y="588605"/>
                          </a:lnTo>
                          <a:lnTo>
                            <a:pt x="549968" y="591020"/>
                          </a:lnTo>
                          <a:lnTo>
                            <a:pt x="554194" y="593434"/>
                          </a:lnTo>
                          <a:lnTo>
                            <a:pt x="556609" y="598264"/>
                          </a:lnTo>
                          <a:lnTo>
                            <a:pt x="562646" y="597057"/>
                          </a:lnTo>
                          <a:lnTo>
                            <a:pt x="566872" y="596453"/>
                          </a:lnTo>
                          <a:lnTo>
                            <a:pt x="572305" y="593434"/>
                          </a:lnTo>
                          <a:lnTo>
                            <a:pt x="572909" y="589209"/>
                          </a:lnTo>
                          <a:lnTo>
                            <a:pt x="569287" y="584983"/>
                          </a:lnTo>
                          <a:lnTo>
                            <a:pt x="570494" y="582568"/>
                          </a:lnTo>
                          <a:lnTo>
                            <a:pt x="574720" y="580153"/>
                          </a:lnTo>
                          <a:lnTo>
                            <a:pt x="580153" y="577135"/>
                          </a:lnTo>
                          <a:lnTo>
                            <a:pt x="584983" y="578946"/>
                          </a:lnTo>
                          <a:lnTo>
                            <a:pt x="587398" y="578342"/>
                          </a:lnTo>
                          <a:lnTo>
                            <a:pt x="590416" y="574720"/>
                          </a:lnTo>
                          <a:lnTo>
                            <a:pt x="592227" y="574720"/>
                          </a:lnTo>
                          <a:lnTo>
                            <a:pt x="597057" y="577135"/>
                          </a:lnTo>
                          <a:lnTo>
                            <a:pt x="600075" y="582568"/>
                          </a:lnTo>
                          <a:lnTo>
                            <a:pt x="604905" y="583775"/>
                          </a:lnTo>
                          <a:lnTo>
                            <a:pt x="604905" y="586794"/>
                          </a:lnTo>
                          <a:lnTo>
                            <a:pt x="610338" y="587397"/>
                          </a:lnTo>
                          <a:lnTo>
                            <a:pt x="612753" y="592831"/>
                          </a:lnTo>
                          <a:lnTo>
                            <a:pt x="620601" y="597057"/>
                          </a:lnTo>
                          <a:lnTo>
                            <a:pt x="619393" y="601886"/>
                          </a:lnTo>
                          <a:lnTo>
                            <a:pt x="623016" y="604905"/>
                          </a:lnTo>
                          <a:lnTo>
                            <a:pt x="624827" y="610338"/>
                          </a:lnTo>
                          <a:lnTo>
                            <a:pt x="618790" y="613960"/>
                          </a:lnTo>
                          <a:lnTo>
                            <a:pt x="624827" y="621808"/>
                          </a:lnTo>
                          <a:lnTo>
                            <a:pt x="624223" y="628449"/>
                          </a:lnTo>
                          <a:lnTo>
                            <a:pt x="619997" y="627845"/>
                          </a:lnTo>
                          <a:lnTo>
                            <a:pt x="618790" y="630864"/>
                          </a:lnTo>
                          <a:lnTo>
                            <a:pt x="628449" y="634486"/>
                          </a:lnTo>
                          <a:lnTo>
                            <a:pt x="633882" y="634486"/>
                          </a:lnTo>
                          <a:lnTo>
                            <a:pt x="633278" y="637504"/>
                          </a:lnTo>
                          <a:lnTo>
                            <a:pt x="629053" y="639919"/>
                          </a:lnTo>
                          <a:lnTo>
                            <a:pt x="630260" y="645352"/>
                          </a:lnTo>
                          <a:lnTo>
                            <a:pt x="633278" y="648975"/>
                          </a:lnTo>
                          <a:lnTo>
                            <a:pt x="632071" y="653804"/>
                          </a:lnTo>
                          <a:lnTo>
                            <a:pt x="625430" y="655615"/>
                          </a:lnTo>
                          <a:lnTo>
                            <a:pt x="625430" y="665274"/>
                          </a:lnTo>
                          <a:lnTo>
                            <a:pt x="619997" y="669500"/>
                          </a:lnTo>
                          <a:lnTo>
                            <a:pt x="619393" y="673726"/>
                          </a:lnTo>
                          <a:lnTo>
                            <a:pt x="622412" y="679763"/>
                          </a:lnTo>
                          <a:lnTo>
                            <a:pt x="621204" y="682178"/>
                          </a:lnTo>
                          <a:lnTo>
                            <a:pt x="627241" y="688819"/>
                          </a:lnTo>
                          <a:lnTo>
                            <a:pt x="628449" y="691233"/>
                          </a:lnTo>
                          <a:lnTo>
                            <a:pt x="633278" y="695459"/>
                          </a:lnTo>
                          <a:lnTo>
                            <a:pt x="627845" y="700289"/>
                          </a:lnTo>
                          <a:lnTo>
                            <a:pt x="633278" y="702100"/>
                          </a:lnTo>
                          <a:lnTo>
                            <a:pt x="633278" y="705722"/>
                          </a:lnTo>
                          <a:lnTo>
                            <a:pt x="629656" y="709948"/>
                          </a:lnTo>
                          <a:lnTo>
                            <a:pt x="619393" y="709344"/>
                          </a:lnTo>
                          <a:lnTo>
                            <a:pt x="620601" y="714174"/>
                          </a:lnTo>
                          <a:lnTo>
                            <a:pt x="619393" y="718400"/>
                          </a:lnTo>
                          <a:lnTo>
                            <a:pt x="613960" y="722022"/>
                          </a:lnTo>
                          <a:lnTo>
                            <a:pt x="609734" y="718400"/>
                          </a:lnTo>
                          <a:lnTo>
                            <a:pt x="605508" y="721418"/>
                          </a:lnTo>
                          <a:lnTo>
                            <a:pt x="607923" y="726851"/>
                          </a:lnTo>
                          <a:lnTo>
                            <a:pt x="599471" y="725644"/>
                          </a:lnTo>
                          <a:lnTo>
                            <a:pt x="592831" y="726851"/>
                          </a:lnTo>
                          <a:lnTo>
                            <a:pt x="587398" y="733492"/>
                          </a:lnTo>
                          <a:lnTo>
                            <a:pt x="579549" y="738925"/>
                          </a:lnTo>
                          <a:lnTo>
                            <a:pt x="571098" y="743755"/>
                          </a:lnTo>
                          <a:lnTo>
                            <a:pt x="568683" y="741340"/>
                          </a:lnTo>
                          <a:lnTo>
                            <a:pt x="561438" y="740737"/>
                          </a:lnTo>
                          <a:lnTo>
                            <a:pt x="558420" y="736511"/>
                          </a:lnTo>
                          <a:lnTo>
                            <a:pt x="553590" y="737718"/>
                          </a:lnTo>
                          <a:lnTo>
                            <a:pt x="552987" y="743755"/>
                          </a:lnTo>
                          <a:lnTo>
                            <a:pt x="543328" y="743755"/>
                          </a:lnTo>
                          <a:lnTo>
                            <a:pt x="537291" y="738322"/>
                          </a:lnTo>
                          <a:lnTo>
                            <a:pt x="530650" y="735907"/>
                          </a:lnTo>
                          <a:lnTo>
                            <a:pt x="527631" y="743755"/>
                          </a:lnTo>
                          <a:lnTo>
                            <a:pt x="533065" y="749792"/>
                          </a:lnTo>
                          <a:lnTo>
                            <a:pt x="537291" y="750396"/>
                          </a:lnTo>
                          <a:lnTo>
                            <a:pt x="538498" y="755225"/>
                          </a:lnTo>
                          <a:lnTo>
                            <a:pt x="533668" y="757036"/>
                          </a:lnTo>
                          <a:lnTo>
                            <a:pt x="529443" y="752810"/>
                          </a:lnTo>
                          <a:lnTo>
                            <a:pt x="521594" y="754018"/>
                          </a:lnTo>
                          <a:lnTo>
                            <a:pt x="518576" y="762469"/>
                          </a:lnTo>
                          <a:lnTo>
                            <a:pt x="516765" y="773940"/>
                          </a:lnTo>
                          <a:lnTo>
                            <a:pt x="508917" y="769714"/>
                          </a:lnTo>
                          <a:lnTo>
                            <a:pt x="504087" y="773940"/>
                          </a:lnTo>
                          <a:lnTo>
                            <a:pt x="500465" y="768506"/>
                          </a:lnTo>
                          <a:lnTo>
                            <a:pt x="505295" y="763677"/>
                          </a:lnTo>
                          <a:lnTo>
                            <a:pt x="499861" y="759451"/>
                          </a:lnTo>
                          <a:lnTo>
                            <a:pt x="501069" y="743755"/>
                          </a:lnTo>
                          <a:lnTo>
                            <a:pt x="503483" y="738925"/>
                          </a:lnTo>
                          <a:lnTo>
                            <a:pt x="502276" y="735303"/>
                          </a:lnTo>
                          <a:lnTo>
                            <a:pt x="503483" y="732285"/>
                          </a:lnTo>
                          <a:lnTo>
                            <a:pt x="507709" y="732285"/>
                          </a:lnTo>
                          <a:lnTo>
                            <a:pt x="508313" y="727455"/>
                          </a:lnTo>
                          <a:lnTo>
                            <a:pt x="507709" y="718400"/>
                          </a:lnTo>
                          <a:lnTo>
                            <a:pt x="510124" y="718400"/>
                          </a:lnTo>
                          <a:lnTo>
                            <a:pt x="510124" y="712966"/>
                          </a:lnTo>
                          <a:lnTo>
                            <a:pt x="505898" y="711155"/>
                          </a:lnTo>
                          <a:lnTo>
                            <a:pt x="507106" y="699081"/>
                          </a:lnTo>
                          <a:lnTo>
                            <a:pt x="505898" y="694252"/>
                          </a:lnTo>
                          <a:lnTo>
                            <a:pt x="508313" y="683989"/>
                          </a:lnTo>
                          <a:lnTo>
                            <a:pt x="511935" y="677348"/>
                          </a:lnTo>
                          <a:lnTo>
                            <a:pt x="514954" y="660445"/>
                          </a:lnTo>
                          <a:lnTo>
                            <a:pt x="510728" y="659237"/>
                          </a:lnTo>
                          <a:lnTo>
                            <a:pt x="498654" y="648975"/>
                          </a:lnTo>
                          <a:lnTo>
                            <a:pt x="502276" y="645956"/>
                          </a:lnTo>
                          <a:lnTo>
                            <a:pt x="495032" y="644145"/>
                          </a:lnTo>
                          <a:lnTo>
                            <a:pt x="494428" y="641127"/>
                          </a:lnTo>
                          <a:lnTo>
                            <a:pt x="488391" y="641127"/>
                          </a:lnTo>
                          <a:lnTo>
                            <a:pt x="482354" y="647163"/>
                          </a:lnTo>
                          <a:lnTo>
                            <a:pt x="479336" y="648371"/>
                          </a:lnTo>
                          <a:lnTo>
                            <a:pt x="480543" y="653804"/>
                          </a:lnTo>
                          <a:lnTo>
                            <a:pt x="479939" y="656822"/>
                          </a:lnTo>
                          <a:lnTo>
                            <a:pt x="472091" y="659841"/>
                          </a:lnTo>
                          <a:lnTo>
                            <a:pt x="469073" y="663463"/>
                          </a:lnTo>
                          <a:lnTo>
                            <a:pt x="463036" y="662859"/>
                          </a:lnTo>
                          <a:lnTo>
                            <a:pt x="456999" y="671311"/>
                          </a:lnTo>
                          <a:lnTo>
                            <a:pt x="450358" y="672519"/>
                          </a:lnTo>
                          <a:lnTo>
                            <a:pt x="450962" y="683385"/>
                          </a:lnTo>
                          <a:lnTo>
                            <a:pt x="452773" y="689422"/>
                          </a:lnTo>
                          <a:lnTo>
                            <a:pt x="447943" y="691233"/>
                          </a:lnTo>
                          <a:lnTo>
                            <a:pt x="440095" y="691837"/>
                          </a:lnTo>
                          <a:lnTo>
                            <a:pt x="429229" y="700289"/>
                          </a:lnTo>
                          <a:lnTo>
                            <a:pt x="426210" y="698478"/>
                          </a:lnTo>
                          <a:lnTo>
                            <a:pt x="427418" y="690026"/>
                          </a:lnTo>
                          <a:lnTo>
                            <a:pt x="427418" y="684593"/>
                          </a:lnTo>
                          <a:lnTo>
                            <a:pt x="421984" y="685800"/>
                          </a:lnTo>
                          <a:lnTo>
                            <a:pt x="417759" y="682782"/>
                          </a:lnTo>
                          <a:lnTo>
                            <a:pt x="410514" y="682782"/>
                          </a:lnTo>
                          <a:lnTo>
                            <a:pt x="411118" y="679159"/>
                          </a:lnTo>
                          <a:lnTo>
                            <a:pt x="415947" y="680367"/>
                          </a:lnTo>
                          <a:lnTo>
                            <a:pt x="418966" y="678556"/>
                          </a:lnTo>
                          <a:lnTo>
                            <a:pt x="413533" y="673726"/>
                          </a:lnTo>
                          <a:lnTo>
                            <a:pt x="408703" y="671915"/>
                          </a:lnTo>
                          <a:lnTo>
                            <a:pt x="410514" y="668293"/>
                          </a:lnTo>
                          <a:lnTo>
                            <a:pt x="418966" y="668896"/>
                          </a:lnTo>
                          <a:lnTo>
                            <a:pt x="417759" y="662859"/>
                          </a:lnTo>
                          <a:lnTo>
                            <a:pt x="414136" y="658634"/>
                          </a:lnTo>
                          <a:lnTo>
                            <a:pt x="406892" y="658030"/>
                          </a:lnTo>
                          <a:lnTo>
                            <a:pt x="404477" y="659841"/>
                          </a:lnTo>
                          <a:lnTo>
                            <a:pt x="398440" y="659237"/>
                          </a:lnTo>
                          <a:lnTo>
                            <a:pt x="394214" y="661652"/>
                          </a:lnTo>
                          <a:lnTo>
                            <a:pt x="390592" y="660445"/>
                          </a:lnTo>
                          <a:lnTo>
                            <a:pt x="389385" y="655011"/>
                          </a:lnTo>
                          <a:lnTo>
                            <a:pt x="385762" y="652597"/>
                          </a:lnTo>
                          <a:lnTo>
                            <a:pt x="380329" y="650786"/>
                          </a:lnTo>
                          <a:lnTo>
                            <a:pt x="374292" y="651993"/>
                          </a:lnTo>
                          <a:lnTo>
                            <a:pt x="373689" y="654408"/>
                          </a:lnTo>
                          <a:lnTo>
                            <a:pt x="382744" y="659237"/>
                          </a:lnTo>
                          <a:lnTo>
                            <a:pt x="389988" y="664067"/>
                          </a:lnTo>
                          <a:lnTo>
                            <a:pt x="385159" y="668896"/>
                          </a:lnTo>
                          <a:lnTo>
                            <a:pt x="379726" y="667689"/>
                          </a:lnTo>
                          <a:lnTo>
                            <a:pt x="385762" y="676745"/>
                          </a:lnTo>
                          <a:lnTo>
                            <a:pt x="389385" y="678556"/>
                          </a:lnTo>
                          <a:lnTo>
                            <a:pt x="385762" y="687007"/>
                          </a:lnTo>
                          <a:lnTo>
                            <a:pt x="381537" y="688819"/>
                          </a:lnTo>
                          <a:lnTo>
                            <a:pt x="376103" y="687007"/>
                          </a:lnTo>
                          <a:lnTo>
                            <a:pt x="376103" y="682178"/>
                          </a:lnTo>
                          <a:lnTo>
                            <a:pt x="372481" y="678556"/>
                          </a:lnTo>
                          <a:lnTo>
                            <a:pt x="368255" y="677348"/>
                          </a:lnTo>
                          <a:lnTo>
                            <a:pt x="364633" y="680970"/>
                          </a:lnTo>
                          <a:lnTo>
                            <a:pt x="353163" y="679763"/>
                          </a:lnTo>
                          <a:lnTo>
                            <a:pt x="353163" y="682178"/>
                          </a:lnTo>
                          <a:lnTo>
                            <a:pt x="358596" y="687007"/>
                          </a:lnTo>
                          <a:lnTo>
                            <a:pt x="352559" y="688819"/>
                          </a:lnTo>
                          <a:lnTo>
                            <a:pt x="348333" y="695459"/>
                          </a:lnTo>
                          <a:lnTo>
                            <a:pt x="353767" y="700289"/>
                          </a:lnTo>
                          <a:lnTo>
                            <a:pt x="351352" y="714777"/>
                          </a:lnTo>
                          <a:lnTo>
                            <a:pt x="357389" y="717192"/>
                          </a:lnTo>
                          <a:lnTo>
                            <a:pt x="355578" y="721418"/>
                          </a:lnTo>
                          <a:lnTo>
                            <a:pt x="356181" y="725644"/>
                          </a:lnTo>
                          <a:lnTo>
                            <a:pt x="359200" y="729266"/>
                          </a:lnTo>
                          <a:lnTo>
                            <a:pt x="351956" y="738925"/>
                          </a:lnTo>
                          <a:lnTo>
                            <a:pt x="342900" y="732888"/>
                          </a:lnTo>
                          <a:lnTo>
                            <a:pt x="341693" y="728059"/>
                          </a:lnTo>
                          <a:lnTo>
                            <a:pt x="334448" y="724437"/>
                          </a:lnTo>
                          <a:lnTo>
                            <a:pt x="333241" y="728663"/>
                          </a:lnTo>
                          <a:lnTo>
                            <a:pt x="329015" y="727455"/>
                          </a:lnTo>
                          <a:lnTo>
                            <a:pt x="326600" y="729266"/>
                          </a:lnTo>
                          <a:lnTo>
                            <a:pt x="318149" y="725644"/>
                          </a:lnTo>
                          <a:lnTo>
                            <a:pt x="311508" y="725644"/>
                          </a:lnTo>
                          <a:lnTo>
                            <a:pt x="312112" y="714777"/>
                          </a:lnTo>
                          <a:lnTo>
                            <a:pt x="307282" y="712363"/>
                          </a:lnTo>
                          <a:lnTo>
                            <a:pt x="301849" y="713570"/>
                          </a:lnTo>
                          <a:lnTo>
                            <a:pt x="300641" y="709344"/>
                          </a:lnTo>
                          <a:lnTo>
                            <a:pt x="304867" y="708137"/>
                          </a:lnTo>
                          <a:lnTo>
                            <a:pt x="309093" y="708740"/>
                          </a:lnTo>
                          <a:lnTo>
                            <a:pt x="309697" y="702704"/>
                          </a:lnTo>
                          <a:lnTo>
                            <a:pt x="313923" y="697270"/>
                          </a:lnTo>
                          <a:lnTo>
                            <a:pt x="307282" y="696667"/>
                          </a:lnTo>
                          <a:lnTo>
                            <a:pt x="307282" y="693648"/>
                          </a:lnTo>
                          <a:lnTo>
                            <a:pt x="310904" y="689422"/>
                          </a:lnTo>
                          <a:lnTo>
                            <a:pt x="311508" y="685196"/>
                          </a:lnTo>
                          <a:lnTo>
                            <a:pt x="318752" y="685196"/>
                          </a:lnTo>
                          <a:lnTo>
                            <a:pt x="319960" y="680970"/>
                          </a:lnTo>
                          <a:lnTo>
                            <a:pt x="323582" y="677952"/>
                          </a:lnTo>
                          <a:lnTo>
                            <a:pt x="319356" y="674933"/>
                          </a:lnTo>
                          <a:lnTo>
                            <a:pt x="316941" y="679763"/>
                          </a:lnTo>
                          <a:lnTo>
                            <a:pt x="311508" y="674330"/>
                          </a:lnTo>
                          <a:lnTo>
                            <a:pt x="307886" y="674330"/>
                          </a:lnTo>
                          <a:lnTo>
                            <a:pt x="303056" y="671915"/>
                          </a:lnTo>
                          <a:lnTo>
                            <a:pt x="304867" y="668896"/>
                          </a:lnTo>
                          <a:lnTo>
                            <a:pt x="311508" y="664067"/>
                          </a:lnTo>
                          <a:lnTo>
                            <a:pt x="314526" y="664067"/>
                          </a:lnTo>
                          <a:lnTo>
                            <a:pt x="315130" y="658634"/>
                          </a:lnTo>
                          <a:lnTo>
                            <a:pt x="322374" y="653200"/>
                          </a:lnTo>
                          <a:lnTo>
                            <a:pt x="330222" y="654408"/>
                          </a:lnTo>
                          <a:lnTo>
                            <a:pt x="329619" y="659841"/>
                          </a:lnTo>
                          <a:lnTo>
                            <a:pt x="333845" y="660445"/>
                          </a:lnTo>
                          <a:lnTo>
                            <a:pt x="335656" y="657426"/>
                          </a:lnTo>
                          <a:lnTo>
                            <a:pt x="332033" y="653804"/>
                          </a:lnTo>
                          <a:lnTo>
                            <a:pt x="330222" y="647163"/>
                          </a:lnTo>
                          <a:lnTo>
                            <a:pt x="325997" y="646560"/>
                          </a:lnTo>
                          <a:lnTo>
                            <a:pt x="327204" y="641730"/>
                          </a:lnTo>
                          <a:lnTo>
                            <a:pt x="318752" y="637504"/>
                          </a:lnTo>
                          <a:lnTo>
                            <a:pt x="318149" y="634486"/>
                          </a:lnTo>
                          <a:lnTo>
                            <a:pt x="320563" y="628449"/>
                          </a:lnTo>
                          <a:lnTo>
                            <a:pt x="313923" y="624827"/>
                          </a:lnTo>
                          <a:lnTo>
                            <a:pt x="307282" y="614564"/>
                          </a:lnTo>
                          <a:lnTo>
                            <a:pt x="301245" y="613356"/>
                          </a:lnTo>
                          <a:lnTo>
                            <a:pt x="300641" y="607319"/>
                          </a:lnTo>
                          <a:lnTo>
                            <a:pt x="290378" y="602490"/>
                          </a:lnTo>
                          <a:lnTo>
                            <a:pt x="282530" y="600679"/>
                          </a:lnTo>
                          <a:lnTo>
                            <a:pt x="281323" y="598264"/>
                          </a:lnTo>
                          <a:lnTo>
                            <a:pt x="275890" y="597057"/>
                          </a:lnTo>
                          <a:lnTo>
                            <a:pt x="272871" y="599471"/>
                          </a:lnTo>
                          <a:lnTo>
                            <a:pt x="269249" y="598264"/>
                          </a:lnTo>
                          <a:lnTo>
                            <a:pt x="268042" y="595245"/>
                          </a:lnTo>
                          <a:lnTo>
                            <a:pt x="272267" y="591020"/>
                          </a:lnTo>
                          <a:lnTo>
                            <a:pt x="271060" y="586794"/>
                          </a:lnTo>
                          <a:lnTo>
                            <a:pt x="262005" y="583172"/>
                          </a:lnTo>
                          <a:lnTo>
                            <a:pt x="262005" y="579549"/>
                          </a:lnTo>
                          <a:lnTo>
                            <a:pt x="252346" y="577135"/>
                          </a:lnTo>
                          <a:lnTo>
                            <a:pt x="247516" y="571701"/>
                          </a:lnTo>
                          <a:lnTo>
                            <a:pt x="247516" y="569286"/>
                          </a:lnTo>
                          <a:lnTo>
                            <a:pt x="240272" y="566268"/>
                          </a:lnTo>
                          <a:lnTo>
                            <a:pt x="237857" y="556005"/>
                          </a:lnTo>
                          <a:lnTo>
                            <a:pt x="236046" y="551779"/>
                          </a:lnTo>
                          <a:lnTo>
                            <a:pt x="231216" y="551779"/>
                          </a:lnTo>
                          <a:lnTo>
                            <a:pt x="229405" y="549364"/>
                          </a:lnTo>
                          <a:lnTo>
                            <a:pt x="225179" y="549968"/>
                          </a:lnTo>
                          <a:lnTo>
                            <a:pt x="223368" y="543327"/>
                          </a:lnTo>
                          <a:lnTo>
                            <a:pt x="221557" y="542120"/>
                          </a:lnTo>
                          <a:lnTo>
                            <a:pt x="219746" y="522198"/>
                          </a:lnTo>
                          <a:lnTo>
                            <a:pt x="216727" y="513143"/>
                          </a:lnTo>
                          <a:lnTo>
                            <a:pt x="213105" y="509520"/>
                          </a:lnTo>
                          <a:lnTo>
                            <a:pt x="216124" y="498050"/>
                          </a:lnTo>
                          <a:lnTo>
                            <a:pt x="210690" y="492617"/>
                          </a:lnTo>
                          <a:lnTo>
                            <a:pt x="211294" y="482958"/>
                          </a:lnTo>
                          <a:lnTo>
                            <a:pt x="206465" y="476921"/>
                          </a:lnTo>
                          <a:lnTo>
                            <a:pt x="207068" y="473902"/>
                          </a:lnTo>
                          <a:lnTo>
                            <a:pt x="213105" y="473299"/>
                          </a:lnTo>
                          <a:lnTo>
                            <a:pt x="214313" y="468469"/>
                          </a:lnTo>
                          <a:lnTo>
                            <a:pt x="216727" y="464847"/>
                          </a:lnTo>
                          <a:lnTo>
                            <a:pt x="215520" y="456999"/>
                          </a:lnTo>
                          <a:lnTo>
                            <a:pt x="207672" y="454584"/>
                          </a:lnTo>
                          <a:lnTo>
                            <a:pt x="199824" y="455188"/>
                          </a:lnTo>
                          <a:lnTo>
                            <a:pt x="201031" y="449754"/>
                          </a:lnTo>
                          <a:lnTo>
                            <a:pt x="199220" y="443717"/>
                          </a:lnTo>
                          <a:lnTo>
                            <a:pt x="188957" y="442510"/>
                          </a:lnTo>
                          <a:lnTo>
                            <a:pt x="188957" y="433455"/>
                          </a:lnTo>
                          <a:lnTo>
                            <a:pt x="191976" y="429229"/>
                          </a:lnTo>
                          <a:lnTo>
                            <a:pt x="184731" y="425607"/>
                          </a:lnTo>
                          <a:lnTo>
                            <a:pt x="186542" y="418966"/>
                          </a:lnTo>
                          <a:lnTo>
                            <a:pt x="190165" y="418966"/>
                          </a:lnTo>
                          <a:lnTo>
                            <a:pt x="193183" y="414740"/>
                          </a:lnTo>
                          <a:lnTo>
                            <a:pt x="190165" y="405081"/>
                          </a:lnTo>
                          <a:lnTo>
                            <a:pt x="192579" y="402666"/>
                          </a:lnTo>
                          <a:lnTo>
                            <a:pt x="191976" y="397233"/>
                          </a:lnTo>
                          <a:lnTo>
                            <a:pt x="188354" y="397233"/>
                          </a:lnTo>
                          <a:lnTo>
                            <a:pt x="182317" y="400855"/>
                          </a:lnTo>
                          <a:lnTo>
                            <a:pt x="181713" y="405685"/>
                          </a:lnTo>
                          <a:lnTo>
                            <a:pt x="175072" y="403873"/>
                          </a:lnTo>
                          <a:lnTo>
                            <a:pt x="176883" y="399648"/>
                          </a:lnTo>
                          <a:lnTo>
                            <a:pt x="177487" y="393611"/>
                          </a:lnTo>
                          <a:lnTo>
                            <a:pt x="176280" y="389988"/>
                          </a:lnTo>
                          <a:lnTo>
                            <a:pt x="167224" y="394818"/>
                          </a:lnTo>
                          <a:lnTo>
                            <a:pt x="166620" y="399044"/>
                          </a:lnTo>
                          <a:lnTo>
                            <a:pt x="158772" y="399648"/>
                          </a:lnTo>
                          <a:lnTo>
                            <a:pt x="156358" y="403873"/>
                          </a:lnTo>
                          <a:lnTo>
                            <a:pt x="150321" y="401459"/>
                          </a:lnTo>
                          <a:lnTo>
                            <a:pt x="147302" y="396025"/>
                          </a:lnTo>
                          <a:lnTo>
                            <a:pt x="144284" y="396629"/>
                          </a:lnTo>
                          <a:lnTo>
                            <a:pt x="140661" y="401459"/>
                          </a:lnTo>
                          <a:lnTo>
                            <a:pt x="134021" y="402062"/>
                          </a:lnTo>
                          <a:lnTo>
                            <a:pt x="132813" y="405685"/>
                          </a:lnTo>
                          <a:lnTo>
                            <a:pt x="126173" y="404477"/>
                          </a:lnTo>
                          <a:lnTo>
                            <a:pt x="120739" y="397233"/>
                          </a:lnTo>
                          <a:lnTo>
                            <a:pt x="118325" y="391196"/>
                          </a:lnTo>
                          <a:lnTo>
                            <a:pt x="115306" y="390592"/>
                          </a:lnTo>
                          <a:lnTo>
                            <a:pt x="108665" y="395422"/>
                          </a:lnTo>
                          <a:lnTo>
                            <a:pt x="105647" y="393007"/>
                          </a:lnTo>
                          <a:lnTo>
                            <a:pt x="100818" y="393007"/>
                          </a:lnTo>
                          <a:lnTo>
                            <a:pt x="97799" y="387574"/>
                          </a:lnTo>
                          <a:lnTo>
                            <a:pt x="100214" y="383951"/>
                          </a:lnTo>
                          <a:lnTo>
                            <a:pt x="97195" y="379726"/>
                          </a:lnTo>
                          <a:lnTo>
                            <a:pt x="95384" y="373085"/>
                          </a:lnTo>
                          <a:lnTo>
                            <a:pt x="87536" y="368255"/>
                          </a:lnTo>
                          <a:lnTo>
                            <a:pt x="83914" y="368255"/>
                          </a:lnTo>
                          <a:lnTo>
                            <a:pt x="79084" y="364029"/>
                          </a:lnTo>
                          <a:lnTo>
                            <a:pt x="71236" y="365237"/>
                          </a:lnTo>
                          <a:lnTo>
                            <a:pt x="63992" y="374292"/>
                          </a:lnTo>
                          <a:lnTo>
                            <a:pt x="54936" y="375500"/>
                          </a:lnTo>
                          <a:lnTo>
                            <a:pt x="50711" y="371878"/>
                          </a:lnTo>
                          <a:lnTo>
                            <a:pt x="45881" y="373085"/>
                          </a:lnTo>
                          <a:lnTo>
                            <a:pt x="38033" y="371274"/>
                          </a:lnTo>
                          <a:lnTo>
                            <a:pt x="36222" y="380933"/>
                          </a:lnTo>
                          <a:lnTo>
                            <a:pt x="27166" y="381537"/>
                          </a:lnTo>
                          <a:lnTo>
                            <a:pt x="27770" y="375500"/>
                          </a:lnTo>
                          <a:lnTo>
                            <a:pt x="22337" y="368255"/>
                          </a:lnTo>
                          <a:lnTo>
                            <a:pt x="21733" y="363426"/>
                          </a:lnTo>
                          <a:lnTo>
                            <a:pt x="18111" y="359200"/>
                          </a:lnTo>
                          <a:lnTo>
                            <a:pt x="13885" y="358596"/>
                          </a:lnTo>
                          <a:lnTo>
                            <a:pt x="14489" y="349541"/>
                          </a:lnTo>
                          <a:lnTo>
                            <a:pt x="23544" y="350748"/>
                          </a:lnTo>
                          <a:lnTo>
                            <a:pt x="26563" y="342900"/>
                          </a:lnTo>
                          <a:lnTo>
                            <a:pt x="30185" y="336259"/>
                          </a:lnTo>
                          <a:lnTo>
                            <a:pt x="30185" y="333844"/>
                          </a:lnTo>
                          <a:lnTo>
                            <a:pt x="22337" y="327808"/>
                          </a:lnTo>
                          <a:lnTo>
                            <a:pt x="21733" y="320563"/>
                          </a:lnTo>
                          <a:lnTo>
                            <a:pt x="22941" y="310904"/>
                          </a:lnTo>
                          <a:lnTo>
                            <a:pt x="24752" y="309093"/>
                          </a:lnTo>
                          <a:lnTo>
                            <a:pt x="23544" y="304263"/>
                          </a:lnTo>
                          <a:lnTo>
                            <a:pt x="28374" y="288567"/>
                          </a:lnTo>
                          <a:lnTo>
                            <a:pt x="28977" y="281323"/>
                          </a:lnTo>
                          <a:lnTo>
                            <a:pt x="26563" y="277701"/>
                          </a:lnTo>
                          <a:lnTo>
                            <a:pt x="21733" y="281323"/>
                          </a:lnTo>
                          <a:lnTo>
                            <a:pt x="15092" y="280719"/>
                          </a:lnTo>
                          <a:lnTo>
                            <a:pt x="12678" y="283738"/>
                          </a:lnTo>
                          <a:lnTo>
                            <a:pt x="1207" y="283134"/>
                          </a:lnTo>
                          <a:lnTo>
                            <a:pt x="0" y="272871"/>
                          </a:lnTo>
                          <a:lnTo>
                            <a:pt x="1207" y="269249"/>
                          </a:lnTo>
                          <a:lnTo>
                            <a:pt x="5433" y="263816"/>
                          </a:lnTo>
                          <a:lnTo>
                            <a:pt x="13885" y="260797"/>
                          </a:lnTo>
                          <a:lnTo>
                            <a:pt x="18111" y="254157"/>
                          </a:lnTo>
                          <a:lnTo>
                            <a:pt x="14489" y="245705"/>
                          </a:lnTo>
                          <a:lnTo>
                            <a:pt x="8452" y="244497"/>
                          </a:lnTo>
                          <a:lnTo>
                            <a:pt x="11470" y="236046"/>
                          </a:lnTo>
                          <a:lnTo>
                            <a:pt x="22337" y="240271"/>
                          </a:lnTo>
                          <a:lnTo>
                            <a:pt x="24752" y="242686"/>
                          </a:lnTo>
                          <a:lnTo>
                            <a:pt x="36222" y="245101"/>
                          </a:lnTo>
                          <a:lnTo>
                            <a:pt x="36222" y="240875"/>
                          </a:lnTo>
                          <a:lnTo>
                            <a:pt x="44674" y="234234"/>
                          </a:lnTo>
                          <a:lnTo>
                            <a:pt x="47692" y="229405"/>
                          </a:lnTo>
                          <a:lnTo>
                            <a:pt x="53729" y="231216"/>
                          </a:lnTo>
                          <a:lnTo>
                            <a:pt x="56144" y="230009"/>
                          </a:lnTo>
                          <a:lnTo>
                            <a:pt x="63992" y="228197"/>
                          </a:lnTo>
                          <a:lnTo>
                            <a:pt x="69425" y="223972"/>
                          </a:lnTo>
                          <a:lnTo>
                            <a:pt x="73651" y="228801"/>
                          </a:lnTo>
                          <a:lnTo>
                            <a:pt x="79084" y="232423"/>
                          </a:lnTo>
                          <a:lnTo>
                            <a:pt x="83914" y="232423"/>
                          </a:lnTo>
                          <a:lnTo>
                            <a:pt x="94781" y="236046"/>
                          </a:lnTo>
                          <a:lnTo>
                            <a:pt x="98403" y="245705"/>
                          </a:lnTo>
                          <a:lnTo>
                            <a:pt x="104440" y="248723"/>
                          </a:lnTo>
                          <a:lnTo>
                            <a:pt x="103836" y="250534"/>
                          </a:lnTo>
                          <a:lnTo>
                            <a:pt x="108062" y="256571"/>
                          </a:lnTo>
                          <a:lnTo>
                            <a:pt x="113495" y="254760"/>
                          </a:lnTo>
                          <a:lnTo>
                            <a:pt x="118325" y="250534"/>
                          </a:lnTo>
                          <a:lnTo>
                            <a:pt x="123758" y="251138"/>
                          </a:lnTo>
                          <a:lnTo>
                            <a:pt x="126173" y="243290"/>
                          </a:lnTo>
                          <a:lnTo>
                            <a:pt x="131606" y="246912"/>
                          </a:lnTo>
                          <a:lnTo>
                            <a:pt x="131002" y="253553"/>
                          </a:lnTo>
                          <a:lnTo>
                            <a:pt x="127984" y="255968"/>
                          </a:lnTo>
                          <a:lnTo>
                            <a:pt x="127984" y="259590"/>
                          </a:lnTo>
                          <a:lnTo>
                            <a:pt x="131606" y="260797"/>
                          </a:lnTo>
                          <a:lnTo>
                            <a:pt x="129795" y="265627"/>
                          </a:lnTo>
                          <a:lnTo>
                            <a:pt x="131606" y="269249"/>
                          </a:lnTo>
                          <a:lnTo>
                            <a:pt x="135832" y="268645"/>
                          </a:lnTo>
                          <a:lnTo>
                            <a:pt x="137643" y="273475"/>
                          </a:lnTo>
                          <a:lnTo>
                            <a:pt x="141265" y="271664"/>
                          </a:lnTo>
                          <a:lnTo>
                            <a:pt x="142473" y="265023"/>
                          </a:lnTo>
                          <a:lnTo>
                            <a:pt x="147906" y="260797"/>
                          </a:lnTo>
                          <a:lnTo>
                            <a:pt x="151528" y="262608"/>
                          </a:lnTo>
                          <a:lnTo>
                            <a:pt x="150924" y="271060"/>
                          </a:lnTo>
                          <a:lnTo>
                            <a:pt x="153943" y="272871"/>
                          </a:lnTo>
                          <a:lnTo>
                            <a:pt x="158169" y="281323"/>
                          </a:lnTo>
                          <a:lnTo>
                            <a:pt x="155754" y="286152"/>
                          </a:lnTo>
                          <a:lnTo>
                            <a:pt x="150924" y="286152"/>
                          </a:lnTo>
                          <a:lnTo>
                            <a:pt x="149113" y="290982"/>
                          </a:lnTo>
                          <a:lnTo>
                            <a:pt x="150924" y="294604"/>
                          </a:lnTo>
                          <a:lnTo>
                            <a:pt x="149113" y="298226"/>
                          </a:lnTo>
                          <a:lnTo>
                            <a:pt x="143076" y="301245"/>
                          </a:lnTo>
                          <a:lnTo>
                            <a:pt x="146095" y="305471"/>
                          </a:lnTo>
                          <a:lnTo>
                            <a:pt x="146095" y="310300"/>
                          </a:lnTo>
                          <a:lnTo>
                            <a:pt x="151528" y="312112"/>
                          </a:lnTo>
                          <a:lnTo>
                            <a:pt x="155754" y="315734"/>
                          </a:lnTo>
                          <a:lnTo>
                            <a:pt x="153943" y="321771"/>
                          </a:lnTo>
                          <a:lnTo>
                            <a:pt x="159376" y="329015"/>
                          </a:lnTo>
                          <a:lnTo>
                            <a:pt x="170243" y="326600"/>
                          </a:lnTo>
                          <a:lnTo>
                            <a:pt x="173261" y="319960"/>
                          </a:lnTo>
                          <a:lnTo>
                            <a:pt x="168432" y="316941"/>
                          </a:lnTo>
                          <a:lnTo>
                            <a:pt x="169639" y="312715"/>
                          </a:lnTo>
                          <a:lnTo>
                            <a:pt x="173865" y="309697"/>
                          </a:lnTo>
                          <a:lnTo>
                            <a:pt x="175676" y="300641"/>
                          </a:lnTo>
                          <a:lnTo>
                            <a:pt x="181713" y="300641"/>
                          </a:lnTo>
                          <a:lnTo>
                            <a:pt x="179298" y="296415"/>
                          </a:lnTo>
                          <a:lnTo>
                            <a:pt x="184731" y="290378"/>
                          </a:lnTo>
                          <a:lnTo>
                            <a:pt x="188354" y="290982"/>
                          </a:lnTo>
                          <a:lnTo>
                            <a:pt x="189561" y="285549"/>
                          </a:lnTo>
                          <a:lnTo>
                            <a:pt x="191976" y="279512"/>
                          </a:lnTo>
                          <a:lnTo>
                            <a:pt x="201635" y="273475"/>
                          </a:lnTo>
                          <a:lnTo>
                            <a:pt x="201635" y="268042"/>
                          </a:lnTo>
                          <a:lnTo>
                            <a:pt x="214916" y="275890"/>
                          </a:lnTo>
                          <a:lnTo>
                            <a:pt x="225179" y="278304"/>
                          </a:lnTo>
                          <a:lnTo>
                            <a:pt x="226386" y="283134"/>
                          </a:lnTo>
                          <a:lnTo>
                            <a:pt x="238460" y="280719"/>
                          </a:lnTo>
                          <a:lnTo>
                            <a:pt x="239064" y="276493"/>
                          </a:lnTo>
                          <a:lnTo>
                            <a:pt x="247516" y="276493"/>
                          </a:lnTo>
                          <a:lnTo>
                            <a:pt x="249931" y="280115"/>
                          </a:lnTo>
                          <a:lnTo>
                            <a:pt x="254157" y="280719"/>
                          </a:lnTo>
                          <a:lnTo>
                            <a:pt x="255968" y="268042"/>
                          </a:lnTo>
                          <a:lnTo>
                            <a:pt x="264419" y="266834"/>
                          </a:lnTo>
                          <a:lnTo>
                            <a:pt x="269249" y="263816"/>
                          </a:lnTo>
                          <a:lnTo>
                            <a:pt x="274682" y="268042"/>
                          </a:lnTo>
                          <a:lnTo>
                            <a:pt x="279512" y="266231"/>
                          </a:lnTo>
                          <a:lnTo>
                            <a:pt x="284341" y="275890"/>
                          </a:lnTo>
                          <a:lnTo>
                            <a:pt x="288567" y="281323"/>
                          </a:lnTo>
                          <a:lnTo>
                            <a:pt x="291586" y="282530"/>
                          </a:lnTo>
                          <a:lnTo>
                            <a:pt x="295208" y="280719"/>
                          </a:lnTo>
                          <a:lnTo>
                            <a:pt x="298830" y="284341"/>
                          </a:lnTo>
                          <a:lnTo>
                            <a:pt x="303056" y="286152"/>
                          </a:lnTo>
                          <a:lnTo>
                            <a:pt x="310904" y="286152"/>
                          </a:lnTo>
                          <a:lnTo>
                            <a:pt x="317545" y="281323"/>
                          </a:lnTo>
                          <a:lnTo>
                            <a:pt x="321771" y="280719"/>
                          </a:lnTo>
                          <a:lnTo>
                            <a:pt x="324789" y="281927"/>
                          </a:lnTo>
                          <a:lnTo>
                            <a:pt x="328411" y="276493"/>
                          </a:lnTo>
                          <a:lnTo>
                            <a:pt x="332033" y="274682"/>
                          </a:lnTo>
                          <a:lnTo>
                            <a:pt x="332637" y="268645"/>
                          </a:lnTo>
                          <a:lnTo>
                            <a:pt x="336259" y="267438"/>
                          </a:lnTo>
                          <a:lnTo>
                            <a:pt x="340485" y="271060"/>
                          </a:lnTo>
                          <a:lnTo>
                            <a:pt x="345315" y="266231"/>
                          </a:lnTo>
                          <a:lnTo>
                            <a:pt x="350748" y="265627"/>
                          </a:lnTo>
                          <a:lnTo>
                            <a:pt x="356785" y="258986"/>
                          </a:lnTo>
                          <a:lnTo>
                            <a:pt x="363426" y="257175"/>
                          </a:lnTo>
                          <a:lnTo>
                            <a:pt x="366444" y="253553"/>
                          </a:lnTo>
                          <a:lnTo>
                            <a:pt x="362822" y="249931"/>
                          </a:lnTo>
                          <a:lnTo>
                            <a:pt x="357389" y="249931"/>
                          </a:lnTo>
                          <a:lnTo>
                            <a:pt x="354370" y="247516"/>
                          </a:lnTo>
                          <a:lnTo>
                            <a:pt x="353767" y="240875"/>
                          </a:lnTo>
                          <a:lnTo>
                            <a:pt x="350748" y="239668"/>
                          </a:lnTo>
                          <a:lnTo>
                            <a:pt x="353163" y="235442"/>
                          </a:lnTo>
                          <a:lnTo>
                            <a:pt x="358596" y="235442"/>
                          </a:lnTo>
                          <a:lnTo>
                            <a:pt x="355578" y="221557"/>
                          </a:lnTo>
                          <a:lnTo>
                            <a:pt x="357389" y="214313"/>
                          </a:lnTo>
                          <a:lnTo>
                            <a:pt x="364030" y="203446"/>
                          </a:lnTo>
                          <a:lnTo>
                            <a:pt x="368859" y="197409"/>
                          </a:lnTo>
                          <a:lnTo>
                            <a:pt x="364030" y="196805"/>
                          </a:lnTo>
                          <a:lnTo>
                            <a:pt x="358596" y="191976"/>
                          </a:lnTo>
                          <a:lnTo>
                            <a:pt x="359804" y="185335"/>
                          </a:lnTo>
                          <a:lnTo>
                            <a:pt x="368255" y="193787"/>
                          </a:lnTo>
                          <a:lnTo>
                            <a:pt x="374292" y="195598"/>
                          </a:lnTo>
                          <a:lnTo>
                            <a:pt x="376707" y="194391"/>
                          </a:lnTo>
                          <a:lnTo>
                            <a:pt x="383951" y="196202"/>
                          </a:lnTo>
                          <a:lnTo>
                            <a:pt x="388177" y="191976"/>
                          </a:lnTo>
                          <a:lnTo>
                            <a:pt x="396629" y="191976"/>
                          </a:lnTo>
                          <a:lnTo>
                            <a:pt x="396025" y="187750"/>
                          </a:lnTo>
                          <a:lnTo>
                            <a:pt x="399044" y="184731"/>
                          </a:lnTo>
                          <a:lnTo>
                            <a:pt x="394818" y="178694"/>
                          </a:lnTo>
                          <a:lnTo>
                            <a:pt x="398440" y="175072"/>
                          </a:lnTo>
                          <a:lnTo>
                            <a:pt x="403270" y="175072"/>
                          </a:lnTo>
                          <a:lnTo>
                            <a:pt x="405081" y="179298"/>
                          </a:lnTo>
                          <a:lnTo>
                            <a:pt x="404477" y="187146"/>
                          </a:lnTo>
                          <a:lnTo>
                            <a:pt x="408099" y="193183"/>
                          </a:lnTo>
                          <a:lnTo>
                            <a:pt x="409910" y="198616"/>
                          </a:lnTo>
                          <a:lnTo>
                            <a:pt x="417759" y="199220"/>
                          </a:lnTo>
                          <a:lnTo>
                            <a:pt x="419570" y="204050"/>
                          </a:lnTo>
                          <a:lnTo>
                            <a:pt x="426210" y="202842"/>
                          </a:lnTo>
                          <a:lnTo>
                            <a:pt x="431040" y="198616"/>
                          </a:lnTo>
                          <a:lnTo>
                            <a:pt x="438284" y="203446"/>
                          </a:lnTo>
                          <a:lnTo>
                            <a:pt x="444321" y="199824"/>
                          </a:lnTo>
                          <a:lnTo>
                            <a:pt x="446132" y="190165"/>
                          </a:lnTo>
                          <a:lnTo>
                            <a:pt x="444925" y="181713"/>
                          </a:lnTo>
                          <a:lnTo>
                            <a:pt x="448547" y="178091"/>
                          </a:lnTo>
                          <a:lnTo>
                            <a:pt x="447943" y="173261"/>
                          </a:lnTo>
                          <a:lnTo>
                            <a:pt x="441303" y="170846"/>
                          </a:lnTo>
                          <a:lnTo>
                            <a:pt x="442510" y="168431"/>
                          </a:lnTo>
                          <a:lnTo>
                            <a:pt x="438284" y="161791"/>
                          </a:lnTo>
                          <a:lnTo>
                            <a:pt x="435266" y="161187"/>
                          </a:lnTo>
                          <a:lnTo>
                            <a:pt x="429229" y="166620"/>
                          </a:lnTo>
                          <a:lnTo>
                            <a:pt x="429229" y="160583"/>
                          </a:lnTo>
                          <a:lnTo>
                            <a:pt x="436473" y="158169"/>
                          </a:lnTo>
                          <a:lnTo>
                            <a:pt x="443114" y="156961"/>
                          </a:lnTo>
                          <a:lnTo>
                            <a:pt x="450962" y="150924"/>
                          </a:lnTo>
                          <a:lnTo>
                            <a:pt x="454584" y="146095"/>
                          </a:lnTo>
                          <a:lnTo>
                            <a:pt x="460621" y="144887"/>
                          </a:lnTo>
                          <a:lnTo>
                            <a:pt x="468469" y="136436"/>
                          </a:lnTo>
                          <a:lnTo>
                            <a:pt x="460621" y="128587"/>
                          </a:lnTo>
                          <a:lnTo>
                            <a:pt x="466054" y="125569"/>
                          </a:lnTo>
                          <a:lnTo>
                            <a:pt x="466054" y="121947"/>
                          </a:lnTo>
                          <a:lnTo>
                            <a:pt x="470884" y="120739"/>
                          </a:lnTo>
                          <a:lnTo>
                            <a:pt x="477525" y="123154"/>
                          </a:lnTo>
                          <a:lnTo>
                            <a:pt x="482958" y="124362"/>
                          </a:lnTo>
                          <a:lnTo>
                            <a:pt x="488391" y="118928"/>
                          </a:lnTo>
                          <a:lnTo>
                            <a:pt x="491409" y="123154"/>
                          </a:lnTo>
                          <a:lnTo>
                            <a:pt x="495032" y="124965"/>
                          </a:lnTo>
                          <a:lnTo>
                            <a:pt x="498050" y="131002"/>
                          </a:lnTo>
                          <a:lnTo>
                            <a:pt x="497446" y="135832"/>
                          </a:lnTo>
                          <a:lnTo>
                            <a:pt x="501672" y="135832"/>
                          </a:lnTo>
                          <a:lnTo>
                            <a:pt x="507709" y="129795"/>
                          </a:lnTo>
                          <a:lnTo>
                            <a:pt x="504087" y="126173"/>
                          </a:lnTo>
                          <a:lnTo>
                            <a:pt x="502276" y="120136"/>
                          </a:lnTo>
                          <a:lnTo>
                            <a:pt x="499861" y="118325"/>
                          </a:lnTo>
                          <a:lnTo>
                            <a:pt x="501069" y="113495"/>
                          </a:lnTo>
                          <a:lnTo>
                            <a:pt x="501069" y="105647"/>
                          </a:lnTo>
                          <a:lnTo>
                            <a:pt x="504691" y="104440"/>
                          </a:lnTo>
                          <a:lnTo>
                            <a:pt x="505898" y="97195"/>
                          </a:lnTo>
                          <a:lnTo>
                            <a:pt x="498654" y="93573"/>
                          </a:lnTo>
                          <a:lnTo>
                            <a:pt x="502276" y="91158"/>
                          </a:lnTo>
                          <a:lnTo>
                            <a:pt x="501672" y="86932"/>
                          </a:lnTo>
                          <a:lnTo>
                            <a:pt x="504691" y="79084"/>
                          </a:lnTo>
                          <a:lnTo>
                            <a:pt x="501672" y="74255"/>
                          </a:lnTo>
                          <a:lnTo>
                            <a:pt x="496239" y="69425"/>
                          </a:lnTo>
                          <a:lnTo>
                            <a:pt x="493221" y="69425"/>
                          </a:lnTo>
                          <a:lnTo>
                            <a:pt x="494428" y="62181"/>
                          </a:lnTo>
                          <a:lnTo>
                            <a:pt x="485373" y="64596"/>
                          </a:lnTo>
                          <a:lnTo>
                            <a:pt x="485373" y="58559"/>
                          </a:lnTo>
                          <a:lnTo>
                            <a:pt x="485976" y="56144"/>
                          </a:lnTo>
                          <a:lnTo>
                            <a:pt x="488995" y="51918"/>
                          </a:lnTo>
                          <a:lnTo>
                            <a:pt x="486580" y="47692"/>
                          </a:lnTo>
                          <a:lnTo>
                            <a:pt x="487184" y="39844"/>
                          </a:lnTo>
                          <a:lnTo>
                            <a:pt x="490806" y="33203"/>
                          </a:lnTo>
                          <a:lnTo>
                            <a:pt x="488391" y="30185"/>
                          </a:lnTo>
                          <a:lnTo>
                            <a:pt x="487184" y="23544"/>
                          </a:lnTo>
                          <a:lnTo>
                            <a:pt x="481750" y="21129"/>
                          </a:lnTo>
                          <a:lnTo>
                            <a:pt x="475110" y="12678"/>
                          </a:lnTo>
                          <a:lnTo>
                            <a:pt x="473902" y="9055"/>
                          </a:lnTo>
                          <a:lnTo>
                            <a:pt x="475110" y="5433"/>
                          </a:lnTo>
                          <a:lnTo>
                            <a:pt x="483562" y="0"/>
                          </a:lnTo>
                          <a:lnTo>
                            <a:pt x="483562" y="5433"/>
                          </a:lnTo>
                          <a:lnTo>
                            <a:pt x="485976" y="10263"/>
                          </a:lnTo>
                          <a:lnTo>
                            <a:pt x="492013" y="14489"/>
                          </a:lnTo>
                          <a:lnTo>
                            <a:pt x="502276" y="7848"/>
                          </a:lnTo>
                          <a:lnTo>
                            <a:pt x="507709" y="18111"/>
                          </a:lnTo>
                          <a:lnTo>
                            <a:pt x="507709" y="22337"/>
                          </a:lnTo>
                          <a:lnTo>
                            <a:pt x="510728" y="24148"/>
                          </a:lnTo>
                          <a:lnTo>
                            <a:pt x="513143" y="28374"/>
                          </a:lnTo>
                          <a:lnTo>
                            <a:pt x="516161" y="28977"/>
                          </a:lnTo>
                          <a:lnTo>
                            <a:pt x="522198" y="27770"/>
                          </a:lnTo>
                          <a:lnTo>
                            <a:pt x="522802" y="33807"/>
                          </a:lnTo>
                          <a:lnTo>
                            <a:pt x="520387" y="36826"/>
                          </a:lnTo>
                          <a:lnTo>
                            <a:pt x="523406" y="39240"/>
                          </a:lnTo>
                          <a:lnTo>
                            <a:pt x="525217" y="45277"/>
                          </a:lnTo>
                          <a:lnTo>
                            <a:pt x="532461" y="43466"/>
                          </a:lnTo>
                          <a:lnTo>
                            <a:pt x="538498" y="44674"/>
                          </a:lnTo>
                          <a:lnTo>
                            <a:pt x="543931" y="47692"/>
                          </a:lnTo>
                          <a:lnTo>
                            <a:pt x="548157" y="53729"/>
                          </a:lnTo>
                          <a:lnTo>
                            <a:pt x="554194" y="57955"/>
                          </a:lnTo>
                          <a:lnTo>
                            <a:pt x="554194" y="66407"/>
                          </a:lnTo>
                          <a:lnTo>
                            <a:pt x="556005" y="70029"/>
                          </a:lnTo>
                          <a:lnTo>
                            <a:pt x="555401" y="79084"/>
                          </a:lnTo>
                          <a:lnTo>
                            <a:pt x="551779" y="83310"/>
                          </a:lnTo>
                          <a:lnTo>
                            <a:pt x="545742" y="86932"/>
                          </a:lnTo>
                          <a:lnTo>
                            <a:pt x="548157" y="91762"/>
                          </a:lnTo>
                          <a:lnTo>
                            <a:pt x="551176" y="93573"/>
                          </a:lnTo>
                          <a:lnTo>
                            <a:pt x="560835" y="96592"/>
                          </a:lnTo>
                          <a:lnTo>
                            <a:pt x="563853" y="101421"/>
                          </a:lnTo>
                          <a:lnTo>
                            <a:pt x="564457" y="108062"/>
                          </a:lnTo>
                          <a:lnTo>
                            <a:pt x="569287" y="105647"/>
                          </a:lnTo>
                          <a:lnTo>
                            <a:pt x="574720" y="106854"/>
                          </a:lnTo>
                          <a:lnTo>
                            <a:pt x="577135" y="111080"/>
                          </a:lnTo>
                          <a:lnTo>
                            <a:pt x="586794" y="114099"/>
                          </a:lnTo>
                          <a:lnTo>
                            <a:pt x="589209" y="112288"/>
                          </a:lnTo>
                          <a:lnTo>
                            <a:pt x="594038" y="112288"/>
                          </a:lnTo>
                          <a:lnTo>
                            <a:pt x="596453" y="117117"/>
                          </a:lnTo>
                          <a:lnTo>
                            <a:pt x="601282" y="115910"/>
                          </a:lnTo>
                          <a:lnTo>
                            <a:pt x="604301" y="121947"/>
                          </a:lnTo>
                          <a:lnTo>
                            <a:pt x="610338" y="117117"/>
                          </a:lnTo>
                          <a:lnTo>
                            <a:pt x="614564" y="111080"/>
                          </a:lnTo>
                          <a:lnTo>
                            <a:pt x="616375" y="117117"/>
                          </a:lnTo>
                          <a:lnTo>
                            <a:pt x="613356" y="121343"/>
                          </a:lnTo>
                          <a:lnTo>
                            <a:pt x="612149" y="126173"/>
                          </a:lnTo>
                          <a:lnTo>
                            <a:pt x="617582" y="125569"/>
                          </a:lnTo>
                          <a:lnTo>
                            <a:pt x="624223" y="122550"/>
                          </a:lnTo>
                          <a:lnTo>
                            <a:pt x="624223" y="118928"/>
                          </a:lnTo>
                          <a:lnTo>
                            <a:pt x="627845" y="115306"/>
                          </a:lnTo>
                          <a:lnTo>
                            <a:pt x="630864" y="123154"/>
                          </a:lnTo>
                          <a:lnTo>
                            <a:pt x="634486" y="127380"/>
                          </a:lnTo>
                          <a:lnTo>
                            <a:pt x="641127" y="130399"/>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213" name="Freeform: Shape 212">
                      <a:extLst>
                        <a:ext uri="{FF2B5EF4-FFF2-40B4-BE49-F238E27FC236}">
                          <a16:creationId xmlns:a16="http://schemas.microsoft.com/office/drawing/2014/main" id="{92761FBC-1328-4448-AE76-B18FA747CD25}"/>
                        </a:ext>
                      </a:extLst>
                    </p:cNvPr>
                    <p:cNvSpPr/>
                    <p:nvPr/>
                  </p:nvSpPr>
                  <p:spPr>
                    <a:xfrm>
                      <a:off x="4607282" y="970141"/>
                      <a:ext cx="705118" cy="696666"/>
                    </a:xfrm>
                    <a:custGeom>
                      <a:avLst/>
                      <a:gdLst>
                        <a:gd name="connsiteX0" fmla="*/ 686404 w 705118"/>
                        <a:gd name="connsiteY0" fmla="*/ 487184 h 696666"/>
                        <a:gd name="connsiteX1" fmla="*/ 687008 w 705118"/>
                        <a:gd name="connsiteY1" fmla="*/ 493221 h 696666"/>
                        <a:gd name="connsiteX2" fmla="*/ 692441 w 705118"/>
                        <a:gd name="connsiteY2" fmla="*/ 495635 h 696666"/>
                        <a:gd name="connsiteX3" fmla="*/ 694252 w 705118"/>
                        <a:gd name="connsiteY3" fmla="*/ 502880 h 696666"/>
                        <a:gd name="connsiteX4" fmla="*/ 699685 w 705118"/>
                        <a:gd name="connsiteY4" fmla="*/ 505295 h 696666"/>
                        <a:gd name="connsiteX5" fmla="*/ 700893 w 705118"/>
                        <a:gd name="connsiteY5" fmla="*/ 514350 h 696666"/>
                        <a:gd name="connsiteX6" fmla="*/ 705118 w 705118"/>
                        <a:gd name="connsiteY6" fmla="*/ 520991 h 696666"/>
                        <a:gd name="connsiteX7" fmla="*/ 698478 w 705118"/>
                        <a:gd name="connsiteY7" fmla="*/ 521594 h 696666"/>
                        <a:gd name="connsiteX8" fmla="*/ 693648 w 705118"/>
                        <a:gd name="connsiteY8" fmla="*/ 524009 h 696666"/>
                        <a:gd name="connsiteX9" fmla="*/ 685800 w 705118"/>
                        <a:gd name="connsiteY9" fmla="*/ 521594 h 696666"/>
                        <a:gd name="connsiteX10" fmla="*/ 680971 w 705118"/>
                        <a:gd name="connsiteY10" fmla="*/ 524613 h 696666"/>
                        <a:gd name="connsiteX11" fmla="*/ 677348 w 705118"/>
                        <a:gd name="connsiteY11" fmla="*/ 522198 h 696666"/>
                        <a:gd name="connsiteX12" fmla="*/ 668293 w 705118"/>
                        <a:gd name="connsiteY12" fmla="*/ 513746 h 696666"/>
                        <a:gd name="connsiteX13" fmla="*/ 664671 w 705118"/>
                        <a:gd name="connsiteY13" fmla="*/ 506502 h 696666"/>
                        <a:gd name="connsiteX14" fmla="*/ 663463 w 705118"/>
                        <a:gd name="connsiteY14" fmla="*/ 499861 h 696666"/>
                        <a:gd name="connsiteX15" fmla="*/ 653804 w 705118"/>
                        <a:gd name="connsiteY15" fmla="*/ 502880 h 696666"/>
                        <a:gd name="connsiteX16" fmla="*/ 642938 w 705118"/>
                        <a:gd name="connsiteY16" fmla="*/ 502276 h 696666"/>
                        <a:gd name="connsiteX17" fmla="*/ 638712 w 705118"/>
                        <a:gd name="connsiteY17" fmla="*/ 500465 h 696666"/>
                        <a:gd name="connsiteX18" fmla="*/ 633278 w 705118"/>
                        <a:gd name="connsiteY18" fmla="*/ 501672 h 696666"/>
                        <a:gd name="connsiteX19" fmla="*/ 630260 w 705118"/>
                        <a:gd name="connsiteY19" fmla="*/ 496239 h 696666"/>
                        <a:gd name="connsiteX20" fmla="*/ 623016 w 705118"/>
                        <a:gd name="connsiteY20" fmla="*/ 492617 h 696666"/>
                        <a:gd name="connsiteX21" fmla="*/ 616375 w 705118"/>
                        <a:gd name="connsiteY21" fmla="*/ 493221 h 696666"/>
                        <a:gd name="connsiteX22" fmla="*/ 610338 w 705118"/>
                        <a:gd name="connsiteY22" fmla="*/ 499861 h 696666"/>
                        <a:gd name="connsiteX23" fmla="*/ 596453 w 705118"/>
                        <a:gd name="connsiteY23" fmla="*/ 500465 h 696666"/>
                        <a:gd name="connsiteX24" fmla="*/ 595849 w 705118"/>
                        <a:gd name="connsiteY24" fmla="*/ 496239 h 696666"/>
                        <a:gd name="connsiteX25" fmla="*/ 591020 w 705118"/>
                        <a:gd name="connsiteY25" fmla="*/ 490806 h 696666"/>
                        <a:gd name="connsiteX26" fmla="*/ 585586 w 705118"/>
                        <a:gd name="connsiteY26" fmla="*/ 486580 h 696666"/>
                        <a:gd name="connsiteX27" fmla="*/ 580153 w 705118"/>
                        <a:gd name="connsiteY27" fmla="*/ 485976 h 696666"/>
                        <a:gd name="connsiteX28" fmla="*/ 575324 w 705118"/>
                        <a:gd name="connsiteY28" fmla="*/ 479939 h 696666"/>
                        <a:gd name="connsiteX29" fmla="*/ 572909 w 705118"/>
                        <a:gd name="connsiteY29" fmla="*/ 479336 h 696666"/>
                        <a:gd name="connsiteX30" fmla="*/ 564457 w 705118"/>
                        <a:gd name="connsiteY30" fmla="*/ 480543 h 696666"/>
                        <a:gd name="connsiteX31" fmla="*/ 560835 w 705118"/>
                        <a:gd name="connsiteY31" fmla="*/ 479939 h 696666"/>
                        <a:gd name="connsiteX32" fmla="*/ 559627 w 705118"/>
                        <a:gd name="connsiteY32" fmla="*/ 485373 h 696666"/>
                        <a:gd name="connsiteX33" fmla="*/ 554798 w 705118"/>
                        <a:gd name="connsiteY33" fmla="*/ 484165 h 696666"/>
                        <a:gd name="connsiteX34" fmla="*/ 547553 w 705118"/>
                        <a:gd name="connsiteY34" fmla="*/ 492617 h 696666"/>
                        <a:gd name="connsiteX35" fmla="*/ 542120 w 705118"/>
                        <a:gd name="connsiteY35" fmla="*/ 492013 h 696666"/>
                        <a:gd name="connsiteX36" fmla="*/ 537291 w 705118"/>
                        <a:gd name="connsiteY36" fmla="*/ 495635 h 696666"/>
                        <a:gd name="connsiteX37" fmla="*/ 534876 w 705118"/>
                        <a:gd name="connsiteY37" fmla="*/ 493824 h 696666"/>
                        <a:gd name="connsiteX38" fmla="*/ 530046 w 705118"/>
                        <a:gd name="connsiteY38" fmla="*/ 493824 h 696666"/>
                        <a:gd name="connsiteX39" fmla="*/ 527028 w 705118"/>
                        <a:gd name="connsiteY39" fmla="*/ 497447 h 696666"/>
                        <a:gd name="connsiteX40" fmla="*/ 524009 w 705118"/>
                        <a:gd name="connsiteY40" fmla="*/ 498050 h 696666"/>
                        <a:gd name="connsiteX41" fmla="*/ 518576 w 705118"/>
                        <a:gd name="connsiteY41" fmla="*/ 502880 h 696666"/>
                        <a:gd name="connsiteX42" fmla="*/ 510728 w 705118"/>
                        <a:gd name="connsiteY42" fmla="*/ 502880 h 696666"/>
                        <a:gd name="connsiteX43" fmla="*/ 505295 w 705118"/>
                        <a:gd name="connsiteY43" fmla="*/ 504691 h 696666"/>
                        <a:gd name="connsiteX44" fmla="*/ 501069 w 705118"/>
                        <a:gd name="connsiteY44" fmla="*/ 511332 h 696666"/>
                        <a:gd name="connsiteX45" fmla="*/ 498050 w 705118"/>
                        <a:gd name="connsiteY45" fmla="*/ 508917 h 696666"/>
                        <a:gd name="connsiteX46" fmla="*/ 493221 w 705118"/>
                        <a:gd name="connsiteY46" fmla="*/ 509520 h 696666"/>
                        <a:gd name="connsiteX47" fmla="*/ 490202 w 705118"/>
                        <a:gd name="connsiteY47" fmla="*/ 506502 h 696666"/>
                        <a:gd name="connsiteX48" fmla="*/ 481750 w 705118"/>
                        <a:gd name="connsiteY48" fmla="*/ 511935 h 696666"/>
                        <a:gd name="connsiteX49" fmla="*/ 479336 w 705118"/>
                        <a:gd name="connsiteY49" fmla="*/ 511332 h 696666"/>
                        <a:gd name="connsiteX50" fmla="*/ 474506 w 705118"/>
                        <a:gd name="connsiteY50" fmla="*/ 516161 h 696666"/>
                        <a:gd name="connsiteX51" fmla="*/ 474506 w 705118"/>
                        <a:gd name="connsiteY51" fmla="*/ 519180 h 696666"/>
                        <a:gd name="connsiteX52" fmla="*/ 469073 w 705118"/>
                        <a:gd name="connsiteY52" fmla="*/ 522802 h 696666"/>
                        <a:gd name="connsiteX53" fmla="*/ 467262 w 705118"/>
                        <a:gd name="connsiteY53" fmla="*/ 530046 h 696666"/>
                        <a:gd name="connsiteX54" fmla="*/ 463036 w 705118"/>
                        <a:gd name="connsiteY54" fmla="*/ 531254 h 696666"/>
                        <a:gd name="connsiteX55" fmla="*/ 459414 w 705118"/>
                        <a:gd name="connsiteY55" fmla="*/ 536687 h 696666"/>
                        <a:gd name="connsiteX56" fmla="*/ 463036 w 705118"/>
                        <a:gd name="connsiteY56" fmla="*/ 548157 h 696666"/>
                        <a:gd name="connsiteX57" fmla="*/ 460017 w 705118"/>
                        <a:gd name="connsiteY57" fmla="*/ 551176 h 696666"/>
                        <a:gd name="connsiteX58" fmla="*/ 457603 w 705118"/>
                        <a:gd name="connsiteY58" fmla="*/ 556609 h 696666"/>
                        <a:gd name="connsiteX59" fmla="*/ 448547 w 705118"/>
                        <a:gd name="connsiteY59" fmla="*/ 554798 h 696666"/>
                        <a:gd name="connsiteX60" fmla="*/ 444925 w 705118"/>
                        <a:gd name="connsiteY60" fmla="*/ 558420 h 696666"/>
                        <a:gd name="connsiteX61" fmla="*/ 444321 w 705118"/>
                        <a:gd name="connsiteY61" fmla="*/ 561438 h 696666"/>
                        <a:gd name="connsiteX62" fmla="*/ 446736 w 705118"/>
                        <a:gd name="connsiteY62" fmla="*/ 568079 h 696666"/>
                        <a:gd name="connsiteX63" fmla="*/ 456999 w 705118"/>
                        <a:gd name="connsiteY63" fmla="*/ 567475 h 696666"/>
                        <a:gd name="connsiteX64" fmla="*/ 458206 w 705118"/>
                        <a:gd name="connsiteY64" fmla="*/ 570494 h 696666"/>
                        <a:gd name="connsiteX65" fmla="*/ 455188 w 705118"/>
                        <a:gd name="connsiteY65" fmla="*/ 574116 h 696666"/>
                        <a:gd name="connsiteX66" fmla="*/ 454584 w 705118"/>
                        <a:gd name="connsiteY66" fmla="*/ 580153 h 696666"/>
                        <a:gd name="connsiteX67" fmla="*/ 450962 w 705118"/>
                        <a:gd name="connsiteY67" fmla="*/ 581964 h 696666"/>
                        <a:gd name="connsiteX68" fmla="*/ 446736 w 705118"/>
                        <a:gd name="connsiteY68" fmla="*/ 577738 h 696666"/>
                        <a:gd name="connsiteX69" fmla="*/ 444321 w 705118"/>
                        <a:gd name="connsiteY69" fmla="*/ 584983 h 696666"/>
                        <a:gd name="connsiteX70" fmla="*/ 446736 w 705118"/>
                        <a:gd name="connsiteY70" fmla="*/ 588605 h 696666"/>
                        <a:gd name="connsiteX71" fmla="*/ 441303 w 705118"/>
                        <a:gd name="connsiteY71" fmla="*/ 595245 h 696666"/>
                        <a:gd name="connsiteX72" fmla="*/ 438284 w 705118"/>
                        <a:gd name="connsiteY72" fmla="*/ 602490 h 696666"/>
                        <a:gd name="connsiteX73" fmla="*/ 435266 w 705118"/>
                        <a:gd name="connsiteY73" fmla="*/ 604905 h 696666"/>
                        <a:gd name="connsiteX74" fmla="*/ 436473 w 705118"/>
                        <a:gd name="connsiteY74" fmla="*/ 610338 h 696666"/>
                        <a:gd name="connsiteX75" fmla="*/ 438888 w 705118"/>
                        <a:gd name="connsiteY75" fmla="*/ 610338 h 696666"/>
                        <a:gd name="connsiteX76" fmla="*/ 446132 w 705118"/>
                        <a:gd name="connsiteY76" fmla="*/ 618790 h 696666"/>
                        <a:gd name="connsiteX77" fmla="*/ 444321 w 705118"/>
                        <a:gd name="connsiteY77" fmla="*/ 624827 h 696666"/>
                        <a:gd name="connsiteX78" fmla="*/ 450962 w 705118"/>
                        <a:gd name="connsiteY78" fmla="*/ 629656 h 696666"/>
                        <a:gd name="connsiteX79" fmla="*/ 452773 w 705118"/>
                        <a:gd name="connsiteY79" fmla="*/ 635693 h 696666"/>
                        <a:gd name="connsiteX80" fmla="*/ 449151 w 705118"/>
                        <a:gd name="connsiteY80" fmla="*/ 640523 h 696666"/>
                        <a:gd name="connsiteX81" fmla="*/ 449151 w 705118"/>
                        <a:gd name="connsiteY81" fmla="*/ 644145 h 696666"/>
                        <a:gd name="connsiteX82" fmla="*/ 444321 w 705118"/>
                        <a:gd name="connsiteY82" fmla="*/ 643541 h 696666"/>
                        <a:gd name="connsiteX83" fmla="*/ 448547 w 705118"/>
                        <a:gd name="connsiteY83" fmla="*/ 652597 h 696666"/>
                        <a:gd name="connsiteX84" fmla="*/ 453980 w 705118"/>
                        <a:gd name="connsiteY84" fmla="*/ 655615 h 696666"/>
                        <a:gd name="connsiteX85" fmla="*/ 459414 w 705118"/>
                        <a:gd name="connsiteY85" fmla="*/ 655012 h 696666"/>
                        <a:gd name="connsiteX86" fmla="*/ 460621 w 705118"/>
                        <a:gd name="connsiteY86" fmla="*/ 660445 h 696666"/>
                        <a:gd name="connsiteX87" fmla="*/ 458206 w 705118"/>
                        <a:gd name="connsiteY87" fmla="*/ 666482 h 696666"/>
                        <a:gd name="connsiteX88" fmla="*/ 451566 w 705118"/>
                        <a:gd name="connsiteY88" fmla="*/ 668293 h 696666"/>
                        <a:gd name="connsiteX89" fmla="*/ 441906 w 705118"/>
                        <a:gd name="connsiteY89" fmla="*/ 674934 h 696666"/>
                        <a:gd name="connsiteX90" fmla="*/ 440095 w 705118"/>
                        <a:gd name="connsiteY90" fmla="*/ 674934 h 696666"/>
                        <a:gd name="connsiteX91" fmla="*/ 429832 w 705118"/>
                        <a:gd name="connsiteY91" fmla="*/ 681574 h 696666"/>
                        <a:gd name="connsiteX92" fmla="*/ 425003 w 705118"/>
                        <a:gd name="connsiteY92" fmla="*/ 680970 h 696666"/>
                        <a:gd name="connsiteX93" fmla="*/ 423192 w 705118"/>
                        <a:gd name="connsiteY93" fmla="*/ 684593 h 696666"/>
                        <a:gd name="connsiteX94" fmla="*/ 417759 w 705118"/>
                        <a:gd name="connsiteY94" fmla="*/ 684593 h 696666"/>
                        <a:gd name="connsiteX95" fmla="*/ 409307 w 705118"/>
                        <a:gd name="connsiteY95" fmla="*/ 689422 h 696666"/>
                        <a:gd name="connsiteX96" fmla="*/ 409307 w 705118"/>
                        <a:gd name="connsiteY96" fmla="*/ 692441 h 696666"/>
                        <a:gd name="connsiteX97" fmla="*/ 411722 w 705118"/>
                        <a:gd name="connsiteY97" fmla="*/ 696667 h 696666"/>
                        <a:gd name="connsiteX98" fmla="*/ 405081 w 705118"/>
                        <a:gd name="connsiteY98" fmla="*/ 693648 h 696666"/>
                        <a:gd name="connsiteX99" fmla="*/ 401459 w 705118"/>
                        <a:gd name="connsiteY99" fmla="*/ 689422 h 696666"/>
                        <a:gd name="connsiteX100" fmla="*/ 398440 w 705118"/>
                        <a:gd name="connsiteY100" fmla="*/ 681574 h 696666"/>
                        <a:gd name="connsiteX101" fmla="*/ 394818 w 705118"/>
                        <a:gd name="connsiteY101" fmla="*/ 685196 h 696666"/>
                        <a:gd name="connsiteX102" fmla="*/ 394818 w 705118"/>
                        <a:gd name="connsiteY102" fmla="*/ 688818 h 696666"/>
                        <a:gd name="connsiteX103" fmla="*/ 388177 w 705118"/>
                        <a:gd name="connsiteY103" fmla="*/ 691837 h 696666"/>
                        <a:gd name="connsiteX104" fmla="*/ 382744 w 705118"/>
                        <a:gd name="connsiteY104" fmla="*/ 692441 h 696666"/>
                        <a:gd name="connsiteX105" fmla="*/ 383951 w 705118"/>
                        <a:gd name="connsiteY105" fmla="*/ 687611 h 696666"/>
                        <a:gd name="connsiteX106" fmla="*/ 386970 w 705118"/>
                        <a:gd name="connsiteY106" fmla="*/ 683385 h 696666"/>
                        <a:gd name="connsiteX107" fmla="*/ 385159 w 705118"/>
                        <a:gd name="connsiteY107" fmla="*/ 677348 h 696666"/>
                        <a:gd name="connsiteX108" fmla="*/ 380933 w 705118"/>
                        <a:gd name="connsiteY108" fmla="*/ 683385 h 696666"/>
                        <a:gd name="connsiteX109" fmla="*/ 374896 w 705118"/>
                        <a:gd name="connsiteY109" fmla="*/ 688215 h 696666"/>
                        <a:gd name="connsiteX110" fmla="*/ 371878 w 705118"/>
                        <a:gd name="connsiteY110" fmla="*/ 682178 h 696666"/>
                        <a:gd name="connsiteX111" fmla="*/ 367048 w 705118"/>
                        <a:gd name="connsiteY111" fmla="*/ 683385 h 696666"/>
                        <a:gd name="connsiteX112" fmla="*/ 364633 w 705118"/>
                        <a:gd name="connsiteY112" fmla="*/ 678556 h 696666"/>
                        <a:gd name="connsiteX113" fmla="*/ 359804 w 705118"/>
                        <a:gd name="connsiteY113" fmla="*/ 678556 h 696666"/>
                        <a:gd name="connsiteX114" fmla="*/ 357389 w 705118"/>
                        <a:gd name="connsiteY114" fmla="*/ 680367 h 696666"/>
                        <a:gd name="connsiteX115" fmla="*/ 347730 w 705118"/>
                        <a:gd name="connsiteY115" fmla="*/ 677348 h 696666"/>
                        <a:gd name="connsiteX116" fmla="*/ 345315 w 705118"/>
                        <a:gd name="connsiteY116" fmla="*/ 673122 h 696666"/>
                        <a:gd name="connsiteX117" fmla="*/ 339882 w 705118"/>
                        <a:gd name="connsiteY117" fmla="*/ 671915 h 696666"/>
                        <a:gd name="connsiteX118" fmla="*/ 335052 w 705118"/>
                        <a:gd name="connsiteY118" fmla="*/ 674330 h 696666"/>
                        <a:gd name="connsiteX119" fmla="*/ 334448 w 705118"/>
                        <a:gd name="connsiteY119" fmla="*/ 667689 h 696666"/>
                        <a:gd name="connsiteX120" fmla="*/ 331430 w 705118"/>
                        <a:gd name="connsiteY120" fmla="*/ 662860 h 696666"/>
                        <a:gd name="connsiteX121" fmla="*/ 321771 w 705118"/>
                        <a:gd name="connsiteY121" fmla="*/ 659841 h 696666"/>
                        <a:gd name="connsiteX122" fmla="*/ 318752 w 705118"/>
                        <a:gd name="connsiteY122" fmla="*/ 658030 h 696666"/>
                        <a:gd name="connsiteX123" fmla="*/ 316337 w 705118"/>
                        <a:gd name="connsiteY123" fmla="*/ 653200 h 696666"/>
                        <a:gd name="connsiteX124" fmla="*/ 322374 w 705118"/>
                        <a:gd name="connsiteY124" fmla="*/ 649578 h 696666"/>
                        <a:gd name="connsiteX125" fmla="*/ 325997 w 705118"/>
                        <a:gd name="connsiteY125" fmla="*/ 645352 h 696666"/>
                        <a:gd name="connsiteX126" fmla="*/ 326600 w 705118"/>
                        <a:gd name="connsiteY126" fmla="*/ 636297 h 696666"/>
                        <a:gd name="connsiteX127" fmla="*/ 324789 w 705118"/>
                        <a:gd name="connsiteY127" fmla="*/ 632675 h 696666"/>
                        <a:gd name="connsiteX128" fmla="*/ 324789 w 705118"/>
                        <a:gd name="connsiteY128" fmla="*/ 624223 h 696666"/>
                        <a:gd name="connsiteX129" fmla="*/ 318752 w 705118"/>
                        <a:gd name="connsiteY129" fmla="*/ 619997 h 696666"/>
                        <a:gd name="connsiteX130" fmla="*/ 314526 w 705118"/>
                        <a:gd name="connsiteY130" fmla="*/ 613960 h 696666"/>
                        <a:gd name="connsiteX131" fmla="*/ 309093 w 705118"/>
                        <a:gd name="connsiteY131" fmla="*/ 610942 h 696666"/>
                        <a:gd name="connsiteX132" fmla="*/ 303056 w 705118"/>
                        <a:gd name="connsiteY132" fmla="*/ 609734 h 696666"/>
                        <a:gd name="connsiteX133" fmla="*/ 295812 w 705118"/>
                        <a:gd name="connsiteY133" fmla="*/ 611545 h 696666"/>
                        <a:gd name="connsiteX134" fmla="*/ 294001 w 705118"/>
                        <a:gd name="connsiteY134" fmla="*/ 605508 h 696666"/>
                        <a:gd name="connsiteX135" fmla="*/ 290982 w 705118"/>
                        <a:gd name="connsiteY135" fmla="*/ 603094 h 696666"/>
                        <a:gd name="connsiteX136" fmla="*/ 293397 w 705118"/>
                        <a:gd name="connsiteY136" fmla="*/ 600075 h 696666"/>
                        <a:gd name="connsiteX137" fmla="*/ 292793 w 705118"/>
                        <a:gd name="connsiteY137" fmla="*/ 594038 h 696666"/>
                        <a:gd name="connsiteX138" fmla="*/ 286756 w 705118"/>
                        <a:gd name="connsiteY138" fmla="*/ 595245 h 696666"/>
                        <a:gd name="connsiteX139" fmla="*/ 283738 w 705118"/>
                        <a:gd name="connsiteY139" fmla="*/ 594642 h 696666"/>
                        <a:gd name="connsiteX140" fmla="*/ 281323 w 705118"/>
                        <a:gd name="connsiteY140" fmla="*/ 590416 h 696666"/>
                        <a:gd name="connsiteX141" fmla="*/ 278304 w 705118"/>
                        <a:gd name="connsiteY141" fmla="*/ 588605 h 696666"/>
                        <a:gd name="connsiteX142" fmla="*/ 278304 w 705118"/>
                        <a:gd name="connsiteY142" fmla="*/ 584379 h 696666"/>
                        <a:gd name="connsiteX143" fmla="*/ 272871 w 705118"/>
                        <a:gd name="connsiteY143" fmla="*/ 574116 h 696666"/>
                        <a:gd name="connsiteX144" fmla="*/ 262608 w 705118"/>
                        <a:gd name="connsiteY144" fmla="*/ 580757 h 696666"/>
                        <a:gd name="connsiteX145" fmla="*/ 256571 w 705118"/>
                        <a:gd name="connsiteY145" fmla="*/ 576531 h 696666"/>
                        <a:gd name="connsiteX146" fmla="*/ 254157 w 705118"/>
                        <a:gd name="connsiteY146" fmla="*/ 571701 h 696666"/>
                        <a:gd name="connsiteX147" fmla="*/ 254157 w 705118"/>
                        <a:gd name="connsiteY147" fmla="*/ 566268 h 696666"/>
                        <a:gd name="connsiteX148" fmla="*/ 245705 w 705118"/>
                        <a:gd name="connsiteY148" fmla="*/ 571701 h 696666"/>
                        <a:gd name="connsiteX149" fmla="*/ 241479 w 705118"/>
                        <a:gd name="connsiteY149" fmla="*/ 566268 h 696666"/>
                        <a:gd name="connsiteX150" fmla="*/ 236649 w 705118"/>
                        <a:gd name="connsiteY150" fmla="*/ 563853 h 696666"/>
                        <a:gd name="connsiteX151" fmla="*/ 234235 w 705118"/>
                        <a:gd name="connsiteY151" fmla="*/ 558420 h 696666"/>
                        <a:gd name="connsiteX152" fmla="*/ 230009 w 705118"/>
                        <a:gd name="connsiteY152" fmla="*/ 556005 h 696666"/>
                        <a:gd name="connsiteX153" fmla="*/ 224575 w 705118"/>
                        <a:gd name="connsiteY153" fmla="*/ 556609 h 696666"/>
                        <a:gd name="connsiteX154" fmla="*/ 221557 w 705118"/>
                        <a:gd name="connsiteY154" fmla="*/ 553590 h 696666"/>
                        <a:gd name="connsiteX155" fmla="*/ 213105 w 705118"/>
                        <a:gd name="connsiteY155" fmla="*/ 548157 h 696666"/>
                        <a:gd name="connsiteX156" fmla="*/ 213709 w 705118"/>
                        <a:gd name="connsiteY156" fmla="*/ 543931 h 696666"/>
                        <a:gd name="connsiteX157" fmla="*/ 210690 w 705118"/>
                        <a:gd name="connsiteY157" fmla="*/ 536687 h 696666"/>
                        <a:gd name="connsiteX158" fmla="*/ 211898 w 705118"/>
                        <a:gd name="connsiteY158" fmla="*/ 530650 h 696666"/>
                        <a:gd name="connsiteX159" fmla="*/ 216124 w 705118"/>
                        <a:gd name="connsiteY159" fmla="*/ 522802 h 696666"/>
                        <a:gd name="connsiteX160" fmla="*/ 208879 w 705118"/>
                        <a:gd name="connsiteY160" fmla="*/ 518576 h 696666"/>
                        <a:gd name="connsiteX161" fmla="*/ 210690 w 705118"/>
                        <a:gd name="connsiteY161" fmla="*/ 513143 h 696666"/>
                        <a:gd name="connsiteX162" fmla="*/ 208879 w 705118"/>
                        <a:gd name="connsiteY162" fmla="*/ 511332 h 696666"/>
                        <a:gd name="connsiteX163" fmla="*/ 208879 w 705118"/>
                        <a:gd name="connsiteY163" fmla="*/ 505295 h 696666"/>
                        <a:gd name="connsiteX164" fmla="*/ 213105 w 705118"/>
                        <a:gd name="connsiteY164" fmla="*/ 500465 h 696666"/>
                        <a:gd name="connsiteX165" fmla="*/ 217935 w 705118"/>
                        <a:gd name="connsiteY165" fmla="*/ 498050 h 696666"/>
                        <a:gd name="connsiteX166" fmla="*/ 214313 w 705118"/>
                        <a:gd name="connsiteY166" fmla="*/ 494428 h 696666"/>
                        <a:gd name="connsiteX167" fmla="*/ 208276 w 705118"/>
                        <a:gd name="connsiteY167" fmla="*/ 497447 h 696666"/>
                        <a:gd name="connsiteX168" fmla="*/ 205861 w 705118"/>
                        <a:gd name="connsiteY168" fmla="*/ 495032 h 696666"/>
                        <a:gd name="connsiteX169" fmla="*/ 211294 w 705118"/>
                        <a:gd name="connsiteY169" fmla="*/ 488995 h 696666"/>
                        <a:gd name="connsiteX170" fmla="*/ 204653 w 705118"/>
                        <a:gd name="connsiteY170" fmla="*/ 481750 h 696666"/>
                        <a:gd name="connsiteX171" fmla="*/ 199824 w 705118"/>
                        <a:gd name="connsiteY171" fmla="*/ 487787 h 696666"/>
                        <a:gd name="connsiteX172" fmla="*/ 192579 w 705118"/>
                        <a:gd name="connsiteY172" fmla="*/ 481147 h 696666"/>
                        <a:gd name="connsiteX173" fmla="*/ 187750 w 705118"/>
                        <a:gd name="connsiteY173" fmla="*/ 483561 h 696666"/>
                        <a:gd name="connsiteX174" fmla="*/ 183524 w 705118"/>
                        <a:gd name="connsiteY174" fmla="*/ 474506 h 696666"/>
                        <a:gd name="connsiteX175" fmla="*/ 179298 w 705118"/>
                        <a:gd name="connsiteY175" fmla="*/ 475713 h 696666"/>
                        <a:gd name="connsiteX176" fmla="*/ 175072 w 705118"/>
                        <a:gd name="connsiteY176" fmla="*/ 470884 h 696666"/>
                        <a:gd name="connsiteX177" fmla="*/ 167828 w 705118"/>
                        <a:gd name="connsiteY177" fmla="*/ 458206 h 696666"/>
                        <a:gd name="connsiteX178" fmla="*/ 167828 w 705118"/>
                        <a:gd name="connsiteY178" fmla="*/ 453377 h 696666"/>
                        <a:gd name="connsiteX179" fmla="*/ 161791 w 705118"/>
                        <a:gd name="connsiteY179" fmla="*/ 443114 h 696666"/>
                        <a:gd name="connsiteX180" fmla="*/ 161187 w 705118"/>
                        <a:gd name="connsiteY180" fmla="*/ 449151 h 696666"/>
                        <a:gd name="connsiteX181" fmla="*/ 158772 w 705118"/>
                        <a:gd name="connsiteY181" fmla="*/ 451566 h 696666"/>
                        <a:gd name="connsiteX182" fmla="*/ 152132 w 705118"/>
                        <a:gd name="connsiteY182" fmla="*/ 452169 h 696666"/>
                        <a:gd name="connsiteX183" fmla="*/ 155150 w 705118"/>
                        <a:gd name="connsiteY183" fmla="*/ 458206 h 696666"/>
                        <a:gd name="connsiteX184" fmla="*/ 155150 w 705118"/>
                        <a:gd name="connsiteY184" fmla="*/ 466054 h 696666"/>
                        <a:gd name="connsiteX185" fmla="*/ 147906 w 705118"/>
                        <a:gd name="connsiteY185" fmla="*/ 466658 h 696666"/>
                        <a:gd name="connsiteX186" fmla="*/ 149113 w 705118"/>
                        <a:gd name="connsiteY186" fmla="*/ 470884 h 696666"/>
                        <a:gd name="connsiteX187" fmla="*/ 146699 w 705118"/>
                        <a:gd name="connsiteY187" fmla="*/ 473299 h 696666"/>
                        <a:gd name="connsiteX188" fmla="*/ 140662 w 705118"/>
                        <a:gd name="connsiteY188" fmla="*/ 475713 h 696666"/>
                        <a:gd name="connsiteX189" fmla="*/ 140058 w 705118"/>
                        <a:gd name="connsiteY189" fmla="*/ 473299 h 696666"/>
                        <a:gd name="connsiteX190" fmla="*/ 132813 w 705118"/>
                        <a:gd name="connsiteY190" fmla="*/ 473902 h 696666"/>
                        <a:gd name="connsiteX191" fmla="*/ 129795 w 705118"/>
                        <a:gd name="connsiteY191" fmla="*/ 475713 h 696666"/>
                        <a:gd name="connsiteX192" fmla="*/ 122551 w 705118"/>
                        <a:gd name="connsiteY192" fmla="*/ 475713 h 696666"/>
                        <a:gd name="connsiteX193" fmla="*/ 121343 w 705118"/>
                        <a:gd name="connsiteY193" fmla="*/ 467262 h 696666"/>
                        <a:gd name="connsiteX194" fmla="*/ 115910 w 705118"/>
                        <a:gd name="connsiteY194" fmla="*/ 464243 h 696666"/>
                        <a:gd name="connsiteX195" fmla="*/ 114702 w 705118"/>
                        <a:gd name="connsiteY195" fmla="*/ 456999 h 696666"/>
                        <a:gd name="connsiteX196" fmla="*/ 119532 w 705118"/>
                        <a:gd name="connsiteY196" fmla="*/ 452169 h 696666"/>
                        <a:gd name="connsiteX197" fmla="*/ 116514 w 705118"/>
                        <a:gd name="connsiteY197" fmla="*/ 444925 h 696666"/>
                        <a:gd name="connsiteX198" fmla="*/ 113495 w 705118"/>
                        <a:gd name="connsiteY198" fmla="*/ 442510 h 696666"/>
                        <a:gd name="connsiteX199" fmla="*/ 109269 w 705118"/>
                        <a:gd name="connsiteY199" fmla="*/ 429832 h 696666"/>
                        <a:gd name="connsiteX200" fmla="*/ 104440 w 705118"/>
                        <a:gd name="connsiteY200" fmla="*/ 419570 h 696666"/>
                        <a:gd name="connsiteX201" fmla="*/ 95988 w 705118"/>
                        <a:gd name="connsiteY201" fmla="*/ 406288 h 696666"/>
                        <a:gd name="connsiteX202" fmla="*/ 95988 w 705118"/>
                        <a:gd name="connsiteY202" fmla="*/ 403873 h 696666"/>
                        <a:gd name="connsiteX203" fmla="*/ 91762 w 705118"/>
                        <a:gd name="connsiteY203" fmla="*/ 400855 h 696666"/>
                        <a:gd name="connsiteX204" fmla="*/ 87536 w 705118"/>
                        <a:gd name="connsiteY204" fmla="*/ 393611 h 696666"/>
                        <a:gd name="connsiteX205" fmla="*/ 88140 w 705118"/>
                        <a:gd name="connsiteY205" fmla="*/ 389385 h 696666"/>
                        <a:gd name="connsiteX206" fmla="*/ 82707 w 705118"/>
                        <a:gd name="connsiteY206" fmla="*/ 379122 h 696666"/>
                        <a:gd name="connsiteX207" fmla="*/ 76066 w 705118"/>
                        <a:gd name="connsiteY207" fmla="*/ 361011 h 696666"/>
                        <a:gd name="connsiteX208" fmla="*/ 74255 w 705118"/>
                        <a:gd name="connsiteY208" fmla="*/ 359804 h 696666"/>
                        <a:gd name="connsiteX209" fmla="*/ 71236 w 705118"/>
                        <a:gd name="connsiteY209" fmla="*/ 351955 h 696666"/>
                        <a:gd name="connsiteX210" fmla="*/ 77273 w 705118"/>
                        <a:gd name="connsiteY210" fmla="*/ 350144 h 696666"/>
                        <a:gd name="connsiteX211" fmla="*/ 76670 w 705118"/>
                        <a:gd name="connsiteY211" fmla="*/ 344711 h 696666"/>
                        <a:gd name="connsiteX212" fmla="*/ 65199 w 705118"/>
                        <a:gd name="connsiteY212" fmla="*/ 319960 h 696666"/>
                        <a:gd name="connsiteX213" fmla="*/ 59766 w 705118"/>
                        <a:gd name="connsiteY213" fmla="*/ 315130 h 696666"/>
                        <a:gd name="connsiteX214" fmla="*/ 53125 w 705118"/>
                        <a:gd name="connsiteY214" fmla="*/ 312111 h 696666"/>
                        <a:gd name="connsiteX215" fmla="*/ 44674 w 705118"/>
                        <a:gd name="connsiteY215" fmla="*/ 310300 h 696666"/>
                        <a:gd name="connsiteX216" fmla="*/ 40448 w 705118"/>
                        <a:gd name="connsiteY216" fmla="*/ 307282 h 696666"/>
                        <a:gd name="connsiteX217" fmla="*/ 31996 w 705118"/>
                        <a:gd name="connsiteY217" fmla="*/ 298830 h 696666"/>
                        <a:gd name="connsiteX218" fmla="*/ 27166 w 705118"/>
                        <a:gd name="connsiteY218" fmla="*/ 298830 h 696666"/>
                        <a:gd name="connsiteX219" fmla="*/ 23544 w 705118"/>
                        <a:gd name="connsiteY219" fmla="*/ 293397 h 696666"/>
                        <a:gd name="connsiteX220" fmla="*/ 15092 w 705118"/>
                        <a:gd name="connsiteY220" fmla="*/ 288567 h 696666"/>
                        <a:gd name="connsiteX221" fmla="*/ 4226 w 705118"/>
                        <a:gd name="connsiteY221" fmla="*/ 291586 h 696666"/>
                        <a:gd name="connsiteX222" fmla="*/ 0 w 705118"/>
                        <a:gd name="connsiteY222" fmla="*/ 287964 h 696666"/>
                        <a:gd name="connsiteX223" fmla="*/ 6641 w 705118"/>
                        <a:gd name="connsiteY223" fmla="*/ 283134 h 696666"/>
                        <a:gd name="connsiteX224" fmla="*/ 16300 w 705118"/>
                        <a:gd name="connsiteY224" fmla="*/ 272267 h 696666"/>
                        <a:gd name="connsiteX225" fmla="*/ 16300 w 705118"/>
                        <a:gd name="connsiteY225" fmla="*/ 264419 h 696666"/>
                        <a:gd name="connsiteX226" fmla="*/ 9055 w 705118"/>
                        <a:gd name="connsiteY226" fmla="*/ 262608 h 696666"/>
                        <a:gd name="connsiteX227" fmla="*/ 9055 w 705118"/>
                        <a:gd name="connsiteY227" fmla="*/ 250534 h 696666"/>
                        <a:gd name="connsiteX228" fmla="*/ 15696 w 705118"/>
                        <a:gd name="connsiteY228" fmla="*/ 245705 h 696666"/>
                        <a:gd name="connsiteX229" fmla="*/ 20526 w 705118"/>
                        <a:gd name="connsiteY229" fmla="*/ 243290 h 696666"/>
                        <a:gd name="connsiteX230" fmla="*/ 32600 w 705118"/>
                        <a:gd name="connsiteY230" fmla="*/ 240875 h 696666"/>
                        <a:gd name="connsiteX231" fmla="*/ 36222 w 705118"/>
                        <a:gd name="connsiteY231" fmla="*/ 237857 h 696666"/>
                        <a:gd name="connsiteX232" fmla="*/ 38033 w 705118"/>
                        <a:gd name="connsiteY232" fmla="*/ 234235 h 696666"/>
                        <a:gd name="connsiteX233" fmla="*/ 54936 w 705118"/>
                        <a:gd name="connsiteY233" fmla="*/ 215520 h 696666"/>
                        <a:gd name="connsiteX234" fmla="*/ 60973 w 705118"/>
                        <a:gd name="connsiteY234" fmla="*/ 210690 h 696666"/>
                        <a:gd name="connsiteX235" fmla="*/ 71840 w 705118"/>
                        <a:gd name="connsiteY235" fmla="*/ 207068 h 696666"/>
                        <a:gd name="connsiteX236" fmla="*/ 73651 w 705118"/>
                        <a:gd name="connsiteY236" fmla="*/ 204050 h 696666"/>
                        <a:gd name="connsiteX237" fmla="*/ 69425 w 705118"/>
                        <a:gd name="connsiteY237" fmla="*/ 198013 h 696666"/>
                        <a:gd name="connsiteX238" fmla="*/ 57351 w 705118"/>
                        <a:gd name="connsiteY238" fmla="*/ 185939 h 696666"/>
                        <a:gd name="connsiteX239" fmla="*/ 56748 w 705118"/>
                        <a:gd name="connsiteY239" fmla="*/ 180506 h 696666"/>
                        <a:gd name="connsiteX240" fmla="*/ 57351 w 705118"/>
                        <a:gd name="connsiteY240" fmla="*/ 176280 h 696666"/>
                        <a:gd name="connsiteX241" fmla="*/ 60370 w 705118"/>
                        <a:gd name="connsiteY241" fmla="*/ 171450 h 696666"/>
                        <a:gd name="connsiteX242" fmla="*/ 60973 w 705118"/>
                        <a:gd name="connsiteY242" fmla="*/ 167224 h 696666"/>
                        <a:gd name="connsiteX243" fmla="*/ 68218 w 705118"/>
                        <a:gd name="connsiteY243" fmla="*/ 156358 h 696666"/>
                        <a:gd name="connsiteX244" fmla="*/ 71236 w 705118"/>
                        <a:gd name="connsiteY244" fmla="*/ 150321 h 696666"/>
                        <a:gd name="connsiteX245" fmla="*/ 71236 w 705118"/>
                        <a:gd name="connsiteY245" fmla="*/ 147302 h 696666"/>
                        <a:gd name="connsiteX246" fmla="*/ 66407 w 705118"/>
                        <a:gd name="connsiteY246" fmla="*/ 141265 h 696666"/>
                        <a:gd name="connsiteX247" fmla="*/ 66407 w 705118"/>
                        <a:gd name="connsiteY247" fmla="*/ 136436 h 696666"/>
                        <a:gd name="connsiteX248" fmla="*/ 68218 w 705118"/>
                        <a:gd name="connsiteY248" fmla="*/ 131606 h 696666"/>
                        <a:gd name="connsiteX249" fmla="*/ 68821 w 705118"/>
                        <a:gd name="connsiteY249" fmla="*/ 122551 h 696666"/>
                        <a:gd name="connsiteX250" fmla="*/ 66407 w 705118"/>
                        <a:gd name="connsiteY250" fmla="*/ 119532 h 696666"/>
                        <a:gd name="connsiteX251" fmla="*/ 60973 w 705118"/>
                        <a:gd name="connsiteY251" fmla="*/ 108665 h 696666"/>
                        <a:gd name="connsiteX252" fmla="*/ 50107 w 705118"/>
                        <a:gd name="connsiteY252" fmla="*/ 102025 h 696666"/>
                        <a:gd name="connsiteX253" fmla="*/ 44674 w 705118"/>
                        <a:gd name="connsiteY253" fmla="*/ 94780 h 696666"/>
                        <a:gd name="connsiteX254" fmla="*/ 43466 w 705118"/>
                        <a:gd name="connsiteY254" fmla="*/ 89347 h 696666"/>
                        <a:gd name="connsiteX255" fmla="*/ 45881 w 705118"/>
                        <a:gd name="connsiteY255" fmla="*/ 86932 h 696666"/>
                        <a:gd name="connsiteX256" fmla="*/ 47692 w 705118"/>
                        <a:gd name="connsiteY256" fmla="*/ 80292 h 696666"/>
                        <a:gd name="connsiteX257" fmla="*/ 53125 w 705118"/>
                        <a:gd name="connsiteY257" fmla="*/ 79084 h 696666"/>
                        <a:gd name="connsiteX258" fmla="*/ 56144 w 705118"/>
                        <a:gd name="connsiteY258" fmla="*/ 80292 h 696666"/>
                        <a:gd name="connsiteX259" fmla="*/ 59766 w 705118"/>
                        <a:gd name="connsiteY259" fmla="*/ 80292 h 696666"/>
                        <a:gd name="connsiteX260" fmla="*/ 66407 w 705118"/>
                        <a:gd name="connsiteY260" fmla="*/ 83914 h 696666"/>
                        <a:gd name="connsiteX261" fmla="*/ 73651 w 705118"/>
                        <a:gd name="connsiteY261" fmla="*/ 91762 h 696666"/>
                        <a:gd name="connsiteX262" fmla="*/ 76066 w 705118"/>
                        <a:gd name="connsiteY262" fmla="*/ 91158 h 696666"/>
                        <a:gd name="connsiteX263" fmla="*/ 83914 w 705118"/>
                        <a:gd name="connsiteY263" fmla="*/ 87536 h 696666"/>
                        <a:gd name="connsiteX264" fmla="*/ 90555 w 705118"/>
                        <a:gd name="connsiteY264" fmla="*/ 83310 h 696666"/>
                        <a:gd name="connsiteX265" fmla="*/ 92969 w 705118"/>
                        <a:gd name="connsiteY265" fmla="*/ 78481 h 696666"/>
                        <a:gd name="connsiteX266" fmla="*/ 95988 w 705118"/>
                        <a:gd name="connsiteY266" fmla="*/ 77877 h 696666"/>
                        <a:gd name="connsiteX267" fmla="*/ 103836 w 705118"/>
                        <a:gd name="connsiteY267" fmla="*/ 70633 h 696666"/>
                        <a:gd name="connsiteX268" fmla="*/ 106251 w 705118"/>
                        <a:gd name="connsiteY268" fmla="*/ 62181 h 696666"/>
                        <a:gd name="connsiteX269" fmla="*/ 113495 w 705118"/>
                        <a:gd name="connsiteY269" fmla="*/ 60973 h 696666"/>
                        <a:gd name="connsiteX270" fmla="*/ 118325 w 705118"/>
                        <a:gd name="connsiteY270" fmla="*/ 57351 h 696666"/>
                        <a:gd name="connsiteX271" fmla="*/ 135832 w 705118"/>
                        <a:gd name="connsiteY271" fmla="*/ 54936 h 696666"/>
                        <a:gd name="connsiteX272" fmla="*/ 139454 w 705118"/>
                        <a:gd name="connsiteY272" fmla="*/ 50107 h 696666"/>
                        <a:gd name="connsiteX273" fmla="*/ 143680 w 705118"/>
                        <a:gd name="connsiteY273" fmla="*/ 37429 h 696666"/>
                        <a:gd name="connsiteX274" fmla="*/ 147302 w 705118"/>
                        <a:gd name="connsiteY274" fmla="*/ 33807 h 696666"/>
                        <a:gd name="connsiteX275" fmla="*/ 152132 w 705118"/>
                        <a:gd name="connsiteY275" fmla="*/ 31392 h 696666"/>
                        <a:gd name="connsiteX276" fmla="*/ 161187 w 705118"/>
                        <a:gd name="connsiteY276" fmla="*/ 24148 h 696666"/>
                        <a:gd name="connsiteX277" fmla="*/ 166620 w 705118"/>
                        <a:gd name="connsiteY277" fmla="*/ 18111 h 696666"/>
                        <a:gd name="connsiteX278" fmla="*/ 170846 w 705118"/>
                        <a:gd name="connsiteY278" fmla="*/ 16904 h 696666"/>
                        <a:gd name="connsiteX279" fmla="*/ 173865 w 705118"/>
                        <a:gd name="connsiteY279" fmla="*/ 18715 h 696666"/>
                        <a:gd name="connsiteX280" fmla="*/ 178091 w 705118"/>
                        <a:gd name="connsiteY280" fmla="*/ 18715 h 696666"/>
                        <a:gd name="connsiteX281" fmla="*/ 179902 w 705118"/>
                        <a:gd name="connsiteY281" fmla="*/ 18111 h 696666"/>
                        <a:gd name="connsiteX282" fmla="*/ 181109 w 705118"/>
                        <a:gd name="connsiteY282" fmla="*/ 18111 h 696666"/>
                        <a:gd name="connsiteX283" fmla="*/ 183524 w 705118"/>
                        <a:gd name="connsiteY283" fmla="*/ 18715 h 696666"/>
                        <a:gd name="connsiteX284" fmla="*/ 189561 w 705118"/>
                        <a:gd name="connsiteY284" fmla="*/ 15092 h 696666"/>
                        <a:gd name="connsiteX285" fmla="*/ 197409 w 705118"/>
                        <a:gd name="connsiteY285" fmla="*/ 13885 h 696666"/>
                        <a:gd name="connsiteX286" fmla="*/ 199824 w 705118"/>
                        <a:gd name="connsiteY286" fmla="*/ 11470 h 696666"/>
                        <a:gd name="connsiteX287" fmla="*/ 201635 w 705118"/>
                        <a:gd name="connsiteY287" fmla="*/ 12074 h 696666"/>
                        <a:gd name="connsiteX288" fmla="*/ 203446 w 705118"/>
                        <a:gd name="connsiteY288" fmla="*/ 12678 h 696666"/>
                        <a:gd name="connsiteX289" fmla="*/ 204050 w 705118"/>
                        <a:gd name="connsiteY289" fmla="*/ 12074 h 696666"/>
                        <a:gd name="connsiteX290" fmla="*/ 207672 w 705118"/>
                        <a:gd name="connsiteY290" fmla="*/ 12678 h 696666"/>
                        <a:gd name="connsiteX291" fmla="*/ 210690 w 705118"/>
                        <a:gd name="connsiteY291" fmla="*/ 20526 h 696666"/>
                        <a:gd name="connsiteX292" fmla="*/ 216124 w 705118"/>
                        <a:gd name="connsiteY292" fmla="*/ 22941 h 696666"/>
                        <a:gd name="connsiteX293" fmla="*/ 219142 w 705118"/>
                        <a:gd name="connsiteY293" fmla="*/ 22941 h 696666"/>
                        <a:gd name="connsiteX294" fmla="*/ 221557 w 705118"/>
                        <a:gd name="connsiteY294" fmla="*/ 21129 h 696666"/>
                        <a:gd name="connsiteX295" fmla="*/ 228198 w 705118"/>
                        <a:gd name="connsiteY295" fmla="*/ 20526 h 696666"/>
                        <a:gd name="connsiteX296" fmla="*/ 230612 w 705118"/>
                        <a:gd name="connsiteY296" fmla="*/ 18715 h 696666"/>
                        <a:gd name="connsiteX297" fmla="*/ 233027 w 705118"/>
                        <a:gd name="connsiteY297" fmla="*/ 18715 h 696666"/>
                        <a:gd name="connsiteX298" fmla="*/ 234235 w 705118"/>
                        <a:gd name="connsiteY298" fmla="*/ 19318 h 696666"/>
                        <a:gd name="connsiteX299" fmla="*/ 237857 w 705118"/>
                        <a:gd name="connsiteY299" fmla="*/ 19318 h 696666"/>
                        <a:gd name="connsiteX300" fmla="*/ 243894 w 705118"/>
                        <a:gd name="connsiteY300" fmla="*/ 7848 h 696666"/>
                        <a:gd name="connsiteX301" fmla="*/ 244497 w 705118"/>
                        <a:gd name="connsiteY301" fmla="*/ 604 h 696666"/>
                        <a:gd name="connsiteX302" fmla="*/ 247516 w 705118"/>
                        <a:gd name="connsiteY302" fmla="*/ 0 h 696666"/>
                        <a:gd name="connsiteX303" fmla="*/ 248723 w 705118"/>
                        <a:gd name="connsiteY303" fmla="*/ 604 h 696666"/>
                        <a:gd name="connsiteX304" fmla="*/ 251138 w 705118"/>
                        <a:gd name="connsiteY304" fmla="*/ 3622 h 696666"/>
                        <a:gd name="connsiteX305" fmla="*/ 253553 w 705118"/>
                        <a:gd name="connsiteY305" fmla="*/ 4830 h 696666"/>
                        <a:gd name="connsiteX306" fmla="*/ 254157 w 705118"/>
                        <a:gd name="connsiteY306" fmla="*/ 3018 h 696666"/>
                        <a:gd name="connsiteX307" fmla="*/ 254760 w 705118"/>
                        <a:gd name="connsiteY307" fmla="*/ 2415 h 696666"/>
                        <a:gd name="connsiteX308" fmla="*/ 256571 w 705118"/>
                        <a:gd name="connsiteY308" fmla="*/ 1811 h 696666"/>
                        <a:gd name="connsiteX309" fmla="*/ 257779 w 705118"/>
                        <a:gd name="connsiteY309" fmla="*/ 2415 h 696666"/>
                        <a:gd name="connsiteX310" fmla="*/ 257779 w 705118"/>
                        <a:gd name="connsiteY310" fmla="*/ 3622 h 696666"/>
                        <a:gd name="connsiteX311" fmla="*/ 256571 w 705118"/>
                        <a:gd name="connsiteY311" fmla="*/ 4830 h 696666"/>
                        <a:gd name="connsiteX312" fmla="*/ 255968 w 705118"/>
                        <a:gd name="connsiteY312" fmla="*/ 6037 h 696666"/>
                        <a:gd name="connsiteX313" fmla="*/ 254157 w 705118"/>
                        <a:gd name="connsiteY313" fmla="*/ 10263 h 696666"/>
                        <a:gd name="connsiteX314" fmla="*/ 255968 w 705118"/>
                        <a:gd name="connsiteY314" fmla="*/ 12678 h 696666"/>
                        <a:gd name="connsiteX315" fmla="*/ 252949 w 705118"/>
                        <a:gd name="connsiteY315" fmla="*/ 15696 h 696666"/>
                        <a:gd name="connsiteX316" fmla="*/ 251742 w 705118"/>
                        <a:gd name="connsiteY316" fmla="*/ 20526 h 696666"/>
                        <a:gd name="connsiteX317" fmla="*/ 252949 w 705118"/>
                        <a:gd name="connsiteY317" fmla="*/ 24752 h 696666"/>
                        <a:gd name="connsiteX318" fmla="*/ 257779 w 705118"/>
                        <a:gd name="connsiteY318" fmla="*/ 29581 h 696666"/>
                        <a:gd name="connsiteX319" fmla="*/ 258986 w 705118"/>
                        <a:gd name="connsiteY319" fmla="*/ 33807 h 696666"/>
                        <a:gd name="connsiteX320" fmla="*/ 262608 w 705118"/>
                        <a:gd name="connsiteY320" fmla="*/ 35618 h 696666"/>
                        <a:gd name="connsiteX321" fmla="*/ 264419 w 705118"/>
                        <a:gd name="connsiteY321" fmla="*/ 34411 h 696666"/>
                        <a:gd name="connsiteX322" fmla="*/ 266231 w 705118"/>
                        <a:gd name="connsiteY322" fmla="*/ 33807 h 696666"/>
                        <a:gd name="connsiteX323" fmla="*/ 268042 w 705118"/>
                        <a:gd name="connsiteY323" fmla="*/ 35014 h 696666"/>
                        <a:gd name="connsiteX324" fmla="*/ 268042 w 705118"/>
                        <a:gd name="connsiteY324" fmla="*/ 36826 h 696666"/>
                        <a:gd name="connsiteX325" fmla="*/ 269249 w 705118"/>
                        <a:gd name="connsiteY325" fmla="*/ 39240 h 696666"/>
                        <a:gd name="connsiteX326" fmla="*/ 271664 w 705118"/>
                        <a:gd name="connsiteY326" fmla="*/ 39844 h 696666"/>
                        <a:gd name="connsiteX327" fmla="*/ 270456 w 705118"/>
                        <a:gd name="connsiteY327" fmla="*/ 43466 h 696666"/>
                        <a:gd name="connsiteX328" fmla="*/ 276493 w 705118"/>
                        <a:gd name="connsiteY328" fmla="*/ 54936 h 696666"/>
                        <a:gd name="connsiteX329" fmla="*/ 285549 w 705118"/>
                        <a:gd name="connsiteY329" fmla="*/ 59766 h 696666"/>
                        <a:gd name="connsiteX330" fmla="*/ 292793 w 705118"/>
                        <a:gd name="connsiteY330" fmla="*/ 65803 h 696666"/>
                        <a:gd name="connsiteX331" fmla="*/ 295812 w 705118"/>
                        <a:gd name="connsiteY331" fmla="*/ 64596 h 696666"/>
                        <a:gd name="connsiteX332" fmla="*/ 297623 w 705118"/>
                        <a:gd name="connsiteY332" fmla="*/ 65199 h 696666"/>
                        <a:gd name="connsiteX333" fmla="*/ 298226 w 705118"/>
                        <a:gd name="connsiteY333" fmla="*/ 63992 h 696666"/>
                        <a:gd name="connsiteX334" fmla="*/ 300641 w 705118"/>
                        <a:gd name="connsiteY334" fmla="*/ 63388 h 696666"/>
                        <a:gd name="connsiteX335" fmla="*/ 304263 w 705118"/>
                        <a:gd name="connsiteY335" fmla="*/ 65199 h 696666"/>
                        <a:gd name="connsiteX336" fmla="*/ 305471 w 705118"/>
                        <a:gd name="connsiteY336" fmla="*/ 66407 h 696666"/>
                        <a:gd name="connsiteX337" fmla="*/ 306678 w 705118"/>
                        <a:gd name="connsiteY337" fmla="*/ 67010 h 696666"/>
                        <a:gd name="connsiteX338" fmla="*/ 308489 w 705118"/>
                        <a:gd name="connsiteY338" fmla="*/ 70029 h 696666"/>
                        <a:gd name="connsiteX339" fmla="*/ 310904 w 705118"/>
                        <a:gd name="connsiteY339" fmla="*/ 69425 h 696666"/>
                        <a:gd name="connsiteX340" fmla="*/ 313319 w 705118"/>
                        <a:gd name="connsiteY340" fmla="*/ 68822 h 696666"/>
                        <a:gd name="connsiteX341" fmla="*/ 314526 w 705118"/>
                        <a:gd name="connsiteY341" fmla="*/ 66407 h 696666"/>
                        <a:gd name="connsiteX342" fmla="*/ 316337 w 705118"/>
                        <a:gd name="connsiteY342" fmla="*/ 67010 h 696666"/>
                        <a:gd name="connsiteX343" fmla="*/ 318149 w 705118"/>
                        <a:gd name="connsiteY343" fmla="*/ 67614 h 696666"/>
                        <a:gd name="connsiteX344" fmla="*/ 321167 w 705118"/>
                        <a:gd name="connsiteY344" fmla="*/ 68218 h 696666"/>
                        <a:gd name="connsiteX345" fmla="*/ 321167 w 705118"/>
                        <a:gd name="connsiteY345" fmla="*/ 73651 h 696666"/>
                        <a:gd name="connsiteX346" fmla="*/ 325997 w 705118"/>
                        <a:gd name="connsiteY346" fmla="*/ 84518 h 696666"/>
                        <a:gd name="connsiteX347" fmla="*/ 330826 w 705118"/>
                        <a:gd name="connsiteY347" fmla="*/ 83914 h 696666"/>
                        <a:gd name="connsiteX348" fmla="*/ 340485 w 705118"/>
                        <a:gd name="connsiteY348" fmla="*/ 88743 h 696666"/>
                        <a:gd name="connsiteX349" fmla="*/ 339278 w 705118"/>
                        <a:gd name="connsiteY349" fmla="*/ 91762 h 696666"/>
                        <a:gd name="connsiteX350" fmla="*/ 344107 w 705118"/>
                        <a:gd name="connsiteY350" fmla="*/ 96592 h 696666"/>
                        <a:gd name="connsiteX351" fmla="*/ 346522 w 705118"/>
                        <a:gd name="connsiteY351" fmla="*/ 93573 h 696666"/>
                        <a:gd name="connsiteX352" fmla="*/ 348937 w 705118"/>
                        <a:gd name="connsiteY352" fmla="*/ 95988 h 696666"/>
                        <a:gd name="connsiteX353" fmla="*/ 349541 w 705118"/>
                        <a:gd name="connsiteY353" fmla="*/ 97799 h 696666"/>
                        <a:gd name="connsiteX354" fmla="*/ 352559 w 705118"/>
                        <a:gd name="connsiteY354" fmla="*/ 99610 h 696666"/>
                        <a:gd name="connsiteX355" fmla="*/ 356181 w 705118"/>
                        <a:gd name="connsiteY355" fmla="*/ 99006 h 696666"/>
                        <a:gd name="connsiteX356" fmla="*/ 359804 w 705118"/>
                        <a:gd name="connsiteY356" fmla="*/ 106854 h 696666"/>
                        <a:gd name="connsiteX357" fmla="*/ 362218 w 705118"/>
                        <a:gd name="connsiteY357" fmla="*/ 107458 h 696666"/>
                        <a:gd name="connsiteX358" fmla="*/ 363426 w 705118"/>
                        <a:gd name="connsiteY358" fmla="*/ 107458 h 696666"/>
                        <a:gd name="connsiteX359" fmla="*/ 365237 w 705118"/>
                        <a:gd name="connsiteY359" fmla="*/ 106854 h 696666"/>
                        <a:gd name="connsiteX360" fmla="*/ 366444 w 705118"/>
                        <a:gd name="connsiteY360" fmla="*/ 106251 h 696666"/>
                        <a:gd name="connsiteX361" fmla="*/ 367048 w 705118"/>
                        <a:gd name="connsiteY361" fmla="*/ 98403 h 696666"/>
                        <a:gd name="connsiteX362" fmla="*/ 371274 w 705118"/>
                        <a:gd name="connsiteY362" fmla="*/ 92366 h 696666"/>
                        <a:gd name="connsiteX363" fmla="*/ 374896 w 705118"/>
                        <a:gd name="connsiteY363" fmla="*/ 91158 h 696666"/>
                        <a:gd name="connsiteX364" fmla="*/ 376103 w 705118"/>
                        <a:gd name="connsiteY364" fmla="*/ 92366 h 696666"/>
                        <a:gd name="connsiteX365" fmla="*/ 377914 w 705118"/>
                        <a:gd name="connsiteY365" fmla="*/ 92969 h 696666"/>
                        <a:gd name="connsiteX366" fmla="*/ 379122 w 705118"/>
                        <a:gd name="connsiteY366" fmla="*/ 92969 h 696666"/>
                        <a:gd name="connsiteX367" fmla="*/ 380933 w 705118"/>
                        <a:gd name="connsiteY367" fmla="*/ 91762 h 696666"/>
                        <a:gd name="connsiteX368" fmla="*/ 382140 w 705118"/>
                        <a:gd name="connsiteY368" fmla="*/ 93573 h 696666"/>
                        <a:gd name="connsiteX369" fmla="*/ 382140 w 705118"/>
                        <a:gd name="connsiteY369" fmla="*/ 94780 h 696666"/>
                        <a:gd name="connsiteX370" fmla="*/ 383348 w 705118"/>
                        <a:gd name="connsiteY370" fmla="*/ 95988 h 696666"/>
                        <a:gd name="connsiteX371" fmla="*/ 386970 w 705118"/>
                        <a:gd name="connsiteY371" fmla="*/ 97195 h 696666"/>
                        <a:gd name="connsiteX372" fmla="*/ 390592 w 705118"/>
                        <a:gd name="connsiteY372" fmla="*/ 92969 h 696666"/>
                        <a:gd name="connsiteX373" fmla="*/ 393007 w 705118"/>
                        <a:gd name="connsiteY373" fmla="*/ 91158 h 696666"/>
                        <a:gd name="connsiteX374" fmla="*/ 400251 w 705118"/>
                        <a:gd name="connsiteY374" fmla="*/ 90555 h 696666"/>
                        <a:gd name="connsiteX375" fmla="*/ 405685 w 705118"/>
                        <a:gd name="connsiteY375" fmla="*/ 85121 h 696666"/>
                        <a:gd name="connsiteX376" fmla="*/ 410514 w 705118"/>
                        <a:gd name="connsiteY376" fmla="*/ 82706 h 696666"/>
                        <a:gd name="connsiteX377" fmla="*/ 412929 w 705118"/>
                        <a:gd name="connsiteY377" fmla="*/ 77877 h 696666"/>
                        <a:gd name="connsiteX378" fmla="*/ 419570 w 705118"/>
                        <a:gd name="connsiteY378" fmla="*/ 77877 h 696666"/>
                        <a:gd name="connsiteX379" fmla="*/ 428021 w 705118"/>
                        <a:gd name="connsiteY379" fmla="*/ 73047 h 696666"/>
                        <a:gd name="connsiteX380" fmla="*/ 430436 w 705118"/>
                        <a:gd name="connsiteY380" fmla="*/ 66407 h 696666"/>
                        <a:gd name="connsiteX381" fmla="*/ 433455 w 705118"/>
                        <a:gd name="connsiteY381" fmla="*/ 68822 h 696666"/>
                        <a:gd name="connsiteX382" fmla="*/ 435869 w 705118"/>
                        <a:gd name="connsiteY382" fmla="*/ 68218 h 696666"/>
                        <a:gd name="connsiteX383" fmla="*/ 436473 w 705118"/>
                        <a:gd name="connsiteY383" fmla="*/ 68822 h 696666"/>
                        <a:gd name="connsiteX384" fmla="*/ 437680 w 705118"/>
                        <a:gd name="connsiteY384" fmla="*/ 70633 h 696666"/>
                        <a:gd name="connsiteX385" fmla="*/ 440095 w 705118"/>
                        <a:gd name="connsiteY385" fmla="*/ 70029 h 696666"/>
                        <a:gd name="connsiteX386" fmla="*/ 449754 w 705118"/>
                        <a:gd name="connsiteY386" fmla="*/ 80895 h 696666"/>
                        <a:gd name="connsiteX387" fmla="*/ 456395 w 705118"/>
                        <a:gd name="connsiteY387" fmla="*/ 86329 h 696666"/>
                        <a:gd name="connsiteX388" fmla="*/ 452773 w 705118"/>
                        <a:gd name="connsiteY388" fmla="*/ 89951 h 696666"/>
                        <a:gd name="connsiteX389" fmla="*/ 450358 w 705118"/>
                        <a:gd name="connsiteY389" fmla="*/ 96592 h 696666"/>
                        <a:gd name="connsiteX390" fmla="*/ 458206 w 705118"/>
                        <a:gd name="connsiteY390" fmla="*/ 100817 h 696666"/>
                        <a:gd name="connsiteX391" fmla="*/ 460017 w 705118"/>
                        <a:gd name="connsiteY391" fmla="*/ 103232 h 696666"/>
                        <a:gd name="connsiteX392" fmla="*/ 461225 w 705118"/>
                        <a:gd name="connsiteY392" fmla="*/ 103232 h 696666"/>
                        <a:gd name="connsiteX393" fmla="*/ 461828 w 705118"/>
                        <a:gd name="connsiteY393" fmla="*/ 102629 h 696666"/>
                        <a:gd name="connsiteX394" fmla="*/ 463640 w 705118"/>
                        <a:gd name="connsiteY394" fmla="*/ 102629 h 696666"/>
                        <a:gd name="connsiteX395" fmla="*/ 464847 w 705118"/>
                        <a:gd name="connsiteY395" fmla="*/ 103836 h 696666"/>
                        <a:gd name="connsiteX396" fmla="*/ 467865 w 705118"/>
                        <a:gd name="connsiteY396" fmla="*/ 105043 h 696666"/>
                        <a:gd name="connsiteX397" fmla="*/ 470884 w 705118"/>
                        <a:gd name="connsiteY397" fmla="*/ 108062 h 696666"/>
                        <a:gd name="connsiteX398" fmla="*/ 472091 w 705118"/>
                        <a:gd name="connsiteY398" fmla="*/ 114702 h 696666"/>
                        <a:gd name="connsiteX399" fmla="*/ 475110 w 705118"/>
                        <a:gd name="connsiteY399" fmla="*/ 118325 h 696666"/>
                        <a:gd name="connsiteX400" fmla="*/ 476921 w 705118"/>
                        <a:gd name="connsiteY400" fmla="*/ 118325 h 696666"/>
                        <a:gd name="connsiteX401" fmla="*/ 478732 w 705118"/>
                        <a:gd name="connsiteY401" fmla="*/ 118325 h 696666"/>
                        <a:gd name="connsiteX402" fmla="*/ 479336 w 705118"/>
                        <a:gd name="connsiteY402" fmla="*/ 118928 h 696666"/>
                        <a:gd name="connsiteX403" fmla="*/ 480543 w 705118"/>
                        <a:gd name="connsiteY403" fmla="*/ 118928 h 696666"/>
                        <a:gd name="connsiteX404" fmla="*/ 481750 w 705118"/>
                        <a:gd name="connsiteY404" fmla="*/ 120739 h 696666"/>
                        <a:gd name="connsiteX405" fmla="*/ 482354 w 705118"/>
                        <a:gd name="connsiteY405" fmla="*/ 122551 h 696666"/>
                        <a:gd name="connsiteX406" fmla="*/ 479336 w 705118"/>
                        <a:gd name="connsiteY406" fmla="*/ 138247 h 696666"/>
                        <a:gd name="connsiteX407" fmla="*/ 482958 w 705118"/>
                        <a:gd name="connsiteY407" fmla="*/ 141869 h 696666"/>
                        <a:gd name="connsiteX408" fmla="*/ 494428 w 705118"/>
                        <a:gd name="connsiteY408" fmla="*/ 162998 h 696666"/>
                        <a:gd name="connsiteX409" fmla="*/ 496843 w 705118"/>
                        <a:gd name="connsiteY409" fmla="*/ 164206 h 696666"/>
                        <a:gd name="connsiteX410" fmla="*/ 502880 w 705118"/>
                        <a:gd name="connsiteY410" fmla="*/ 164206 h 696666"/>
                        <a:gd name="connsiteX411" fmla="*/ 506502 w 705118"/>
                        <a:gd name="connsiteY411" fmla="*/ 162998 h 696666"/>
                        <a:gd name="connsiteX412" fmla="*/ 506502 w 705118"/>
                        <a:gd name="connsiteY412" fmla="*/ 157565 h 696666"/>
                        <a:gd name="connsiteX413" fmla="*/ 508313 w 705118"/>
                        <a:gd name="connsiteY413" fmla="*/ 153943 h 696666"/>
                        <a:gd name="connsiteX414" fmla="*/ 513143 w 705118"/>
                        <a:gd name="connsiteY414" fmla="*/ 155150 h 696666"/>
                        <a:gd name="connsiteX415" fmla="*/ 514350 w 705118"/>
                        <a:gd name="connsiteY415" fmla="*/ 150321 h 696666"/>
                        <a:gd name="connsiteX416" fmla="*/ 518576 w 705118"/>
                        <a:gd name="connsiteY416" fmla="*/ 146095 h 696666"/>
                        <a:gd name="connsiteX417" fmla="*/ 519783 w 705118"/>
                        <a:gd name="connsiteY417" fmla="*/ 146698 h 696666"/>
                        <a:gd name="connsiteX418" fmla="*/ 521594 w 705118"/>
                        <a:gd name="connsiteY418" fmla="*/ 149113 h 696666"/>
                        <a:gd name="connsiteX419" fmla="*/ 523406 w 705118"/>
                        <a:gd name="connsiteY419" fmla="*/ 150924 h 696666"/>
                        <a:gd name="connsiteX420" fmla="*/ 524613 w 705118"/>
                        <a:gd name="connsiteY420" fmla="*/ 150924 h 696666"/>
                        <a:gd name="connsiteX421" fmla="*/ 525217 w 705118"/>
                        <a:gd name="connsiteY421" fmla="*/ 149113 h 696666"/>
                        <a:gd name="connsiteX422" fmla="*/ 527631 w 705118"/>
                        <a:gd name="connsiteY422" fmla="*/ 144284 h 696666"/>
                        <a:gd name="connsiteX423" fmla="*/ 534272 w 705118"/>
                        <a:gd name="connsiteY423" fmla="*/ 142473 h 696666"/>
                        <a:gd name="connsiteX424" fmla="*/ 536687 w 705118"/>
                        <a:gd name="connsiteY424" fmla="*/ 144284 h 696666"/>
                        <a:gd name="connsiteX425" fmla="*/ 537291 w 705118"/>
                        <a:gd name="connsiteY425" fmla="*/ 145491 h 696666"/>
                        <a:gd name="connsiteX426" fmla="*/ 539705 w 705118"/>
                        <a:gd name="connsiteY426" fmla="*/ 144887 h 696666"/>
                        <a:gd name="connsiteX427" fmla="*/ 540913 w 705118"/>
                        <a:gd name="connsiteY427" fmla="*/ 145491 h 696666"/>
                        <a:gd name="connsiteX428" fmla="*/ 545742 w 705118"/>
                        <a:gd name="connsiteY428" fmla="*/ 143076 h 696666"/>
                        <a:gd name="connsiteX429" fmla="*/ 548157 w 705118"/>
                        <a:gd name="connsiteY429" fmla="*/ 138247 h 696666"/>
                        <a:gd name="connsiteX430" fmla="*/ 560231 w 705118"/>
                        <a:gd name="connsiteY430" fmla="*/ 133417 h 696666"/>
                        <a:gd name="connsiteX431" fmla="*/ 558420 w 705118"/>
                        <a:gd name="connsiteY431" fmla="*/ 127380 h 696666"/>
                        <a:gd name="connsiteX432" fmla="*/ 570494 w 705118"/>
                        <a:gd name="connsiteY432" fmla="*/ 121343 h 696666"/>
                        <a:gd name="connsiteX433" fmla="*/ 574720 w 705118"/>
                        <a:gd name="connsiteY433" fmla="*/ 121343 h 696666"/>
                        <a:gd name="connsiteX434" fmla="*/ 575927 w 705118"/>
                        <a:gd name="connsiteY434" fmla="*/ 121947 h 696666"/>
                        <a:gd name="connsiteX435" fmla="*/ 576531 w 705118"/>
                        <a:gd name="connsiteY435" fmla="*/ 121947 h 696666"/>
                        <a:gd name="connsiteX436" fmla="*/ 575927 w 705118"/>
                        <a:gd name="connsiteY436" fmla="*/ 128588 h 696666"/>
                        <a:gd name="connsiteX437" fmla="*/ 577135 w 705118"/>
                        <a:gd name="connsiteY437" fmla="*/ 132210 h 696666"/>
                        <a:gd name="connsiteX438" fmla="*/ 575324 w 705118"/>
                        <a:gd name="connsiteY438" fmla="*/ 137039 h 696666"/>
                        <a:gd name="connsiteX439" fmla="*/ 574116 w 705118"/>
                        <a:gd name="connsiteY439" fmla="*/ 143680 h 696666"/>
                        <a:gd name="connsiteX440" fmla="*/ 575927 w 705118"/>
                        <a:gd name="connsiteY440" fmla="*/ 152132 h 696666"/>
                        <a:gd name="connsiteX441" fmla="*/ 579549 w 705118"/>
                        <a:gd name="connsiteY441" fmla="*/ 155754 h 696666"/>
                        <a:gd name="connsiteX442" fmla="*/ 568079 w 705118"/>
                        <a:gd name="connsiteY442" fmla="*/ 164809 h 696666"/>
                        <a:gd name="connsiteX443" fmla="*/ 560835 w 705118"/>
                        <a:gd name="connsiteY443" fmla="*/ 166620 h 696666"/>
                        <a:gd name="connsiteX444" fmla="*/ 560835 w 705118"/>
                        <a:gd name="connsiteY444" fmla="*/ 178694 h 696666"/>
                        <a:gd name="connsiteX445" fmla="*/ 556609 w 705118"/>
                        <a:gd name="connsiteY445" fmla="*/ 183524 h 696666"/>
                        <a:gd name="connsiteX446" fmla="*/ 563250 w 705118"/>
                        <a:gd name="connsiteY446" fmla="*/ 191372 h 696666"/>
                        <a:gd name="connsiteX447" fmla="*/ 572909 w 705118"/>
                        <a:gd name="connsiteY447" fmla="*/ 182920 h 696666"/>
                        <a:gd name="connsiteX448" fmla="*/ 578342 w 705118"/>
                        <a:gd name="connsiteY448" fmla="*/ 178694 h 696666"/>
                        <a:gd name="connsiteX449" fmla="*/ 581964 w 705118"/>
                        <a:gd name="connsiteY449" fmla="*/ 179298 h 696666"/>
                        <a:gd name="connsiteX450" fmla="*/ 581964 w 705118"/>
                        <a:gd name="connsiteY450" fmla="*/ 179902 h 696666"/>
                        <a:gd name="connsiteX451" fmla="*/ 581964 w 705118"/>
                        <a:gd name="connsiteY451" fmla="*/ 181109 h 696666"/>
                        <a:gd name="connsiteX452" fmla="*/ 583775 w 705118"/>
                        <a:gd name="connsiteY452" fmla="*/ 182920 h 696666"/>
                        <a:gd name="connsiteX453" fmla="*/ 588605 w 705118"/>
                        <a:gd name="connsiteY453" fmla="*/ 183524 h 696666"/>
                        <a:gd name="connsiteX454" fmla="*/ 591623 w 705118"/>
                        <a:gd name="connsiteY454" fmla="*/ 188354 h 696666"/>
                        <a:gd name="connsiteX455" fmla="*/ 589812 w 705118"/>
                        <a:gd name="connsiteY455" fmla="*/ 196202 h 696666"/>
                        <a:gd name="connsiteX456" fmla="*/ 594642 w 705118"/>
                        <a:gd name="connsiteY456" fmla="*/ 198616 h 696666"/>
                        <a:gd name="connsiteX457" fmla="*/ 598264 w 705118"/>
                        <a:gd name="connsiteY457" fmla="*/ 204050 h 696666"/>
                        <a:gd name="connsiteX458" fmla="*/ 603093 w 705118"/>
                        <a:gd name="connsiteY458" fmla="*/ 204050 h 696666"/>
                        <a:gd name="connsiteX459" fmla="*/ 606112 w 705118"/>
                        <a:gd name="connsiteY459" fmla="*/ 205861 h 696666"/>
                        <a:gd name="connsiteX460" fmla="*/ 601886 w 705118"/>
                        <a:gd name="connsiteY460" fmla="*/ 212501 h 696666"/>
                        <a:gd name="connsiteX461" fmla="*/ 601282 w 705118"/>
                        <a:gd name="connsiteY461" fmla="*/ 215520 h 696666"/>
                        <a:gd name="connsiteX462" fmla="*/ 595849 w 705118"/>
                        <a:gd name="connsiteY462" fmla="*/ 220349 h 696666"/>
                        <a:gd name="connsiteX463" fmla="*/ 594642 w 705118"/>
                        <a:gd name="connsiteY463" fmla="*/ 225783 h 696666"/>
                        <a:gd name="connsiteX464" fmla="*/ 595849 w 705118"/>
                        <a:gd name="connsiteY464" fmla="*/ 236649 h 696666"/>
                        <a:gd name="connsiteX465" fmla="*/ 595246 w 705118"/>
                        <a:gd name="connsiteY465" fmla="*/ 240272 h 696666"/>
                        <a:gd name="connsiteX466" fmla="*/ 589812 w 705118"/>
                        <a:gd name="connsiteY466" fmla="*/ 247516 h 696666"/>
                        <a:gd name="connsiteX467" fmla="*/ 598868 w 705118"/>
                        <a:gd name="connsiteY467" fmla="*/ 248723 h 696666"/>
                        <a:gd name="connsiteX468" fmla="*/ 607319 w 705118"/>
                        <a:gd name="connsiteY468" fmla="*/ 246912 h 696666"/>
                        <a:gd name="connsiteX469" fmla="*/ 611545 w 705118"/>
                        <a:gd name="connsiteY469" fmla="*/ 246912 h 696666"/>
                        <a:gd name="connsiteX470" fmla="*/ 621808 w 705118"/>
                        <a:gd name="connsiteY470" fmla="*/ 254157 h 696666"/>
                        <a:gd name="connsiteX471" fmla="*/ 621808 w 705118"/>
                        <a:gd name="connsiteY471" fmla="*/ 262005 h 696666"/>
                        <a:gd name="connsiteX472" fmla="*/ 617582 w 705118"/>
                        <a:gd name="connsiteY472" fmla="*/ 269249 h 696666"/>
                        <a:gd name="connsiteX473" fmla="*/ 620601 w 705118"/>
                        <a:gd name="connsiteY473" fmla="*/ 271664 h 696666"/>
                        <a:gd name="connsiteX474" fmla="*/ 622412 w 705118"/>
                        <a:gd name="connsiteY474" fmla="*/ 277701 h 696666"/>
                        <a:gd name="connsiteX475" fmla="*/ 632675 w 705118"/>
                        <a:gd name="connsiteY475" fmla="*/ 281323 h 696666"/>
                        <a:gd name="connsiteX476" fmla="*/ 633882 w 705118"/>
                        <a:gd name="connsiteY476" fmla="*/ 286153 h 696666"/>
                        <a:gd name="connsiteX477" fmla="*/ 641127 w 705118"/>
                        <a:gd name="connsiteY477" fmla="*/ 293397 h 696666"/>
                        <a:gd name="connsiteX478" fmla="*/ 641730 w 705118"/>
                        <a:gd name="connsiteY478" fmla="*/ 296415 h 696666"/>
                        <a:gd name="connsiteX479" fmla="*/ 651389 w 705118"/>
                        <a:gd name="connsiteY479" fmla="*/ 306678 h 696666"/>
                        <a:gd name="connsiteX480" fmla="*/ 658634 w 705118"/>
                        <a:gd name="connsiteY480" fmla="*/ 307886 h 696666"/>
                        <a:gd name="connsiteX481" fmla="*/ 656219 w 705118"/>
                        <a:gd name="connsiteY481" fmla="*/ 316337 h 696666"/>
                        <a:gd name="connsiteX482" fmla="*/ 653200 w 705118"/>
                        <a:gd name="connsiteY482" fmla="*/ 325996 h 696666"/>
                        <a:gd name="connsiteX483" fmla="*/ 650182 w 705118"/>
                        <a:gd name="connsiteY483" fmla="*/ 329015 h 696666"/>
                        <a:gd name="connsiteX484" fmla="*/ 648975 w 705118"/>
                        <a:gd name="connsiteY484" fmla="*/ 335656 h 696666"/>
                        <a:gd name="connsiteX485" fmla="*/ 647767 w 705118"/>
                        <a:gd name="connsiteY485" fmla="*/ 347730 h 696666"/>
                        <a:gd name="connsiteX486" fmla="*/ 642334 w 705118"/>
                        <a:gd name="connsiteY486" fmla="*/ 352559 h 696666"/>
                        <a:gd name="connsiteX487" fmla="*/ 641730 w 705118"/>
                        <a:gd name="connsiteY487" fmla="*/ 357992 h 696666"/>
                        <a:gd name="connsiteX488" fmla="*/ 644145 w 705118"/>
                        <a:gd name="connsiteY488" fmla="*/ 363426 h 696666"/>
                        <a:gd name="connsiteX489" fmla="*/ 648975 w 705118"/>
                        <a:gd name="connsiteY489" fmla="*/ 365237 h 696666"/>
                        <a:gd name="connsiteX490" fmla="*/ 645956 w 705118"/>
                        <a:gd name="connsiteY490" fmla="*/ 369463 h 696666"/>
                        <a:gd name="connsiteX491" fmla="*/ 648371 w 705118"/>
                        <a:gd name="connsiteY491" fmla="*/ 373085 h 696666"/>
                        <a:gd name="connsiteX492" fmla="*/ 650786 w 705118"/>
                        <a:gd name="connsiteY492" fmla="*/ 382140 h 696666"/>
                        <a:gd name="connsiteX493" fmla="*/ 653804 w 705118"/>
                        <a:gd name="connsiteY493" fmla="*/ 383951 h 696666"/>
                        <a:gd name="connsiteX494" fmla="*/ 659841 w 705118"/>
                        <a:gd name="connsiteY494" fmla="*/ 382744 h 696666"/>
                        <a:gd name="connsiteX495" fmla="*/ 661048 w 705118"/>
                        <a:gd name="connsiteY495" fmla="*/ 389988 h 696666"/>
                        <a:gd name="connsiteX496" fmla="*/ 670104 w 705118"/>
                        <a:gd name="connsiteY496" fmla="*/ 397837 h 696666"/>
                        <a:gd name="connsiteX497" fmla="*/ 668897 w 705118"/>
                        <a:gd name="connsiteY497" fmla="*/ 404477 h 696666"/>
                        <a:gd name="connsiteX498" fmla="*/ 663463 w 705118"/>
                        <a:gd name="connsiteY498" fmla="*/ 410514 h 696666"/>
                        <a:gd name="connsiteX499" fmla="*/ 658030 w 705118"/>
                        <a:gd name="connsiteY499" fmla="*/ 412929 h 696666"/>
                        <a:gd name="connsiteX500" fmla="*/ 653804 w 705118"/>
                        <a:gd name="connsiteY500" fmla="*/ 417155 h 696666"/>
                        <a:gd name="connsiteX501" fmla="*/ 648371 w 705118"/>
                        <a:gd name="connsiteY501" fmla="*/ 418966 h 696666"/>
                        <a:gd name="connsiteX502" fmla="*/ 645352 w 705118"/>
                        <a:gd name="connsiteY502" fmla="*/ 423795 h 696666"/>
                        <a:gd name="connsiteX503" fmla="*/ 647164 w 705118"/>
                        <a:gd name="connsiteY503" fmla="*/ 431644 h 696666"/>
                        <a:gd name="connsiteX504" fmla="*/ 652597 w 705118"/>
                        <a:gd name="connsiteY504" fmla="*/ 431040 h 696666"/>
                        <a:gd name="connsiteX505" fmla="*/ 663463 w 705118"/>
                        <a:gd name="connsiteY505" fmla="*/ 440095 h 696666"/>
                        <a:gd name="connsiteX506" fmla="*/ 662860 w 705118"/>
                        <a:gd name="connsiteY506" fmla="*/ 448547 h 696666"/>
                        <a:gd name="connsiteX507" fmla="*/ 659237 w 705118"/>
                        <a:gd name="connsiteY507" fmla="*/ 452169 h 696666"/>
                        <a:gd name="connsiteX508" fmla="*/ 670104 w 705118"/>
                        <a:gd name="connsiteY508" fmla="*/ 457602 h 696666"/>
                        <a:gd name="connsiteX509" fmla="*/ 672519 w 705118"/>
                        <a:gd name="connsiteY509" fmla="*/ 464243 h 696666"/>
                        <a:gd name="connsiteX510" fmla="*/ 670104 w 705118"/>
                        <a:gd name="connsiteY510" fmla="*/ 469676 h 696666"/>
                        <a:gd name="connsiteX511" fmla="*/ 674330 w 705118"/>
                        <a:gd name="connsiteY511" fmla="*/ 471488 h 696666"/>
                        <a:gd name="connsiteX512" fmla="*/ 677952 w 705118"/>
                        <a:gd name="connsiteY512" fmla="*/ 476921 h 696666"/>
                        <a:gd name="connsiteX513" fmla="*/ 680971 w 705118"/>
                        <a:gd name="connsiteY513" fmla="*/ 484165 h 696666"/>
                        <a:gd name="connsiteX514" fmla="*/ 686404 w 705118"/>
                        <a:gd name="connsiteY514" fmla="*/ 487184 h 69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Lst>
                      <a:rect l="l" t="t" r="r" b="b"/>
                      <a:pathLst>
                        <a:path w="705118" h="696666">
                          <a:moveTo>
                            <a:pt x="686404" y="487184"/>
                          </a:moveTo>
                          <a:lnTo>
                            <a:pt x="687008" y="493221"/>
                          </a:lnTo>
                          <a:lnTo>
                            <a:pt x="692441" y="495635"/>
                          </a:lnTo>
                          <a:lnTo>
                            <a:pt x="694252" y="502880"/>
                          </a:lnTo>
                          <a:lnTo>
                            <a:pt x="699685" y="505295"/>
                          </a:lnTo>
                          <a:lnTo>
                            <a:pt x="700893" y="514350"/>
                          </a:lnTo>
                          <a:lnTo>
                            <a:pt x="705118" y="520991"/>
                          </a:lnTo>
                          <a:lnTo>
                            <a:pt x="698478" y="521594"/>
                          </a:lnTo>
                          <a:lnTo>
                            <a:pt x="693648" y="524009"/>
                          </a:lnTo>
                          <a:lnTo>
                            <a:pt x="685800" y="521594"/>
                          </a:lnTo>
                          <a:lnTo>
                            <a:pt x="680971" y="524613"/>
                          </a:lnTo>
                          <a:lnTo>
                            <a:pt x="677348" y="522198"/>
                          </a:lnTo>
                          <a:lnTo>
                            <a:pt x="668293" y="513746"/>
                          </a:lnTo>
                          <a:lnTo>
                            <a:pt x="664671" y="506502"/>
                          </a:lnTo>
                          <a:lnTo>
                            <a:pt x="663463" y="499861"/>
                          </a:lnTo>
                          <a:lnTo>
                            <a:pt x="653804" y="502880"/>
                          </a:lnTo>
                          <a:lnTo>
                            <a:pt x="642938" y="502276"/>
                          </a:lnTo>
                          <a:lnTo>
                            <a:pt x="638712" y="500465"/>
                          </a:lnTo>
                          <a:lnTo>
                            <a:pt x="633278" y="501672"/>
                          </a:lnTo>
                          <a:lnTo>
                            <a:pt x="630260" y="496239"/>
                          </a:lnTo>
                          <a:lnTo>
                            <a:pt x="623016" y="492617"/>
                          </a:lnTo>
                          <a:lnTo>
                            <a:pt x="616375" y="493221"/>
                          </a:lnTo>
                          <a:lnTo>
                            <a:pt x="610338" y="499861"/>
                          </a:lnTo>
                          <a:lnTo>
                            <a:pt x="596453" y="500465"/>
                          </a:lnTo>
                          <a:lnTo>
                            <a:pt x="595849" y="496239"/>
                          </a:lnTo>
                          <a:lnTo>
                            <a:pt x="591020" y="490806"/>
                          </a:lnTo>
                          <a:lnTo>
                            <a:pt x="585586" y="486580"/>
                          </a:lnTo>
                          <a:lnTo>
                            <a:pt x="580153" y="485976"/>
                          </a:lnTo>
                          <a:lnTo>
                            <a:pt x="575324" y="479939"/>
                          </a:lnTo>
                          <a:lnTo>
                            <a:pt x="572909" y="479336"/>
                          </a:lnTo>
                          <a:lnTo>
                            <a:pt x="564457" y="480543"/>
                          </a:lnTo>
                          <a:lnTo>
                            <a:pt x="560835" y="479939"/>
                          </a:lnTo>
                          <a:lnTo>
                            <a:pt x="559627" y="485373"/>
                          </a:lnTo>
                          <a:lnTo>
                            <a:pt x="554798" y="484165"/>
                          </a:lnTo>
                          <a:lnTo>
                            <a:pt x="547553" y="492617"/>
                          </a:lnTo>
                          <a:lnTo>
                            <a:pt x="542120" y="492013"/>
                          </a:lnTo>
                          <a:lnTo>
                            <a:pt x="537291" y="495635"/>
                          </a:lnTo>
                          <a:lnTo>
                            <a:pt x="534876" y="493824"/>
                          </a:lnTo>
                          <a:lnTo>
                            <a:pt x="530046" y="493824"/>
                          </a:lnTo>
                          <a:lnTo>
                            <a:pt x="527028" y="497447"/>
                          </a:lnTo>
                          <a:lnTo>
                            <a:pt x="524009" y="498050"/>
                          </a:lnTo>
                          <a:lnTo>
                            <a:pt x="518576" y="502880"/>
                          </a:lnTo>
                          <a:lnTo>
                            <a:pt x="510728" y="502880"/>
                          </a:lnTo>
                          <a:lnTo>
                            <a:pt x="505295" y="504691"/>
                          </a:lnTo>
                          <a:lnTo>
                            <a:pt x="501069" y="511332"/>
                          </a:lnTo>
                          <a:lnTo>
                            <a:pt x="498050" y="508917"/>
                          </a:lnTo>
                          <a:lnTo>
                            <a:pt x="493221" y="509520"/>
                          </a:lnTo>
                          <a:lnTo>
                            <a:pt x="490202" y="506502"/>
                          </a:lnTo>
                          <a:lnTo>
                            <a:pt x="481750" y="511935"/>
                          </a:lnTo>
                          <a:lnTo>
                            <a:pt x="479336" y="511332"/>
                          </a:lnTo>
                          <a:lnTo>
                            <a:pt x="474506" y="516161"/>
                          </a:lnTo>
                          <a:lnTo>
                            <a:pt x="474506" y="519180"/>
                          </a:lnTo>
                          <a:lnTo>
                            <a:pt x="469073" y="522802"/>
                          </a:lnTo>
                          <a:lnTo>
                            <a:pt x="467262" y="530046"/>
                          </a:lnTo>
                          <a:lnTo>
                            <a:pt x="463036" y="531254"/>
                          </a:lnTo>
                          <a:lnTo>
                            <a:pt x="459414" y="536687"/>
                          </a:lnTo>
                          <a:lnTo>
                            <a:pt x="463036" y="548157"/>
                          </a:lnTo>
                          <a:lnTo>
                            <a:pt x="460017" y="551176"/>
                          </a:lnTo>
                          <a:lnTo>
                            <a:pt x="457603" y="556609"/>
                          </a:lnTo>
                          <a:lnTo>
                            <a:pt x="448547" y="554798"/>
                          </a:lnTo>
                          <a:lnTo>
                            <a:pt x="444925" y="558420"/>
                          </a:lnTo>
                          <a:lnTo>
                            <a:pt x="444321" y="561438"/>
                          </a:lnTo>
                          <a:lnTo>
                            <a:pt x="446736" y="568079"/>
                          </a:lnTo>
                          <a:lnTo>
                            <a:pt x="456999" y="567475"/>
                          </a:lnTo>
                          <a:lnTo>
                            <a:pt x="458206" y="570494"/>
                          </a:lnTo>
                          <a:lnTo>
                            <a:pt x="455188" y="574116"/>
                          </a:lnTo>
                          <a:lnTo>
                            <a:pt x="454584" y="580153"/>
                          </a:lnTo>
                          <a:lnTo>
                            <a:pt x="450962" y="581964"/>
                          </a:lnTo>
                          <a:lnTo>
                            <a:pt x="446736" y="577738"/>
                          </a:lnTo>
                          <a:lnTo>
                            <a:pt x="444321" y="584983"/>
                          </a:lnTo>
                          <a:lnTo>
                            <a:pt x="446736" y="588605"/>
                          </a:lnTo>
                          <a:lnTo>
                            <a:pt x="441303" y="595245"/>
                          </a:lnTo>
                          <a:lnTo>
                            <a:pt x="438284" y="602490"/>
                          </a:lnTo>
                          <a:lnTo>
                            <a:pt x="435266" y="604905"/>
                          </a:lnTo>
                          <a:lnTo>
                            <a:pt x="436473" y="610338"/>
                          </a:lnTo>
                          <a:lnTo>
                            <a:pt x="438888" y="610338"/>
                          </a:lnTo>
                          <a:lnTo>
                            <a:pt x="446132" y="618790"/>
                          </a:lnTo>
                          <a:lnTo>
                            <a:pt x="444321" y="624827"/>
                          </a:lnTo>
                          <a:lnTo>
                            <a:pt x="450962" y="629656"/>
                          </a:lnTo>
                          <a:lnTo>
                            <a:pt x="452773" y="635693"/>
                          </a:lnTo>
                          <a:lnTo>
                            <a:pt x="449151" y="640523"/>
                          </a:lnTo>
                          <a:lnTo>
                            <a:pt x="449151" y="644145"/>
                          </a:lnTo>
                          <a:lnTo>
                            <a:pt x="444321" y="643541"/>
                          </a:lnTo>
                          <a:lnTo>
                            <a:pt x="448547" y="652597"/>
                          </a:lnTo>
                          <a:lnTo>
                            <a:pt x="453980" y="655615"/>
                          </a:lnTo>
                          <a:lnTo>
                            <a:pt x="459414" y="655012"/>
                          </a:lnTo>
                          <a:lnTo>
                            <a:pt x="460621" y="660445"/>
                          </a:lnTo>
                          <a:lnTo>
                            <a:pt x="458206" y="666482"/>
                          </a:lnTo>
                          <a:lnTo>
                            <a:pt x="451566" y="668293"/>
                          </a:lnTo>
                          <a:lnTo>
                            <a:pt x="441906" y="674934"/>
                          </a:lnTo>
                          <a:lnTo>
                            <a:pt x="440095" y="674934"/>
                          </a:lnTo>
                          <a:lnTo>
                            <a:pt x="429832" y="681574"/>
                          </a:lnTo>
                          <a:lnTo>
                            <a:pt x="425003" y="680970"/>
                          </a:lnTo>
                          <a:lnTo>
                            <a:pt x="423192" y="684593"/>
                          </a:lnTo>
                          <a:lnTo>
                            <a:pt x="417759" y="684593"/>
                          </a:lnTo>
                          <a:lnTo>
                            <a:pt x="409307" y="689422"/>
                          </a:lnTo>
                          <a:lnTo>
                            <a:pt x="409307" y="692441"/>
                          </a:lnTo>
                          <a:lnTo>
                            <a:pt x="411722" y="696667"/>
                          </a:lnTo>
                          <a:lnTo>
                            <a:pt x="405081" y="693648"/>
                          </a:lnTo>
                          <a:lnTo>
                            <a:pt x="401459" y="689422"/>
                          </a:lnTo>
                          <a:lnTo>
                            <a:pt x="398440" y="681574"/>
                          </a:lnTo>
                          <a:lnTo>
                            <a:pt x="394818" y="685196"/>
                          </a:lnTo>
                          <a:lnTo>
                            <a:pt x="394818" y="688818"/>
                          </a:lnTo>
                          <a:lnTo>
                            <a:pt x="388177" y="691837"/>
                          </a:lnTo>
                          <a:lnTo>
                            <a:pt x="382744" y="692441"/>
                          </a:lnTo>
                          <a:lnTo>
                            <a:pt x="383951" y="687611"/>
                          </a:lnTo>
                          <a:lnTo>
                            <a:pt x="386970" y="683385"/>
                          </a:lnTo>
                          <a:lnTo>
                            <a:pt x="385159" y="677348"/>
                          </a:lnTo>
                          <a:lnTo>
                            <a:pt x="380933" y="683385"/>
                          </a:lnTo>
                          <a:lnTo>
                            <a:pt x="374896" y="688215"/>
                          </a:lnTo>
                          <a:lnTo>
                            <a:pt x="371878" y="682178"/>
                          </a:lnTo>
                          <a:lnTo>
                            <a:pt x="367048" y="683385"/>
                          </a:lnTo>
                          <a:lnTo>
                            <a:pt x="364633" y="678556"/>
                          </a:lnTo>
                          <a:lnTo>
                            <a:pt x="359804" y="678556"/>
                          </a:lnTo>
                          <a:lnTo>
                            <a:pt x="357389" y="680367"/>
                          </a:lnTo>
                          <a:lnTo>
                            <a:pt x="347730" y="677348"/>
                          </a:lnTo>
                          <a:lnTo>
                            <a:pt x="345315" y="673122"/>
                          </a:lnTo>
                          <a:lnTo>
                            <a:pt x="339882" y="671915"/>
                          </a:lnTo>
                          <a:lnTo>
                            <a:pt x="335052" y="674330"/>
                          </a:lnTo>
                          <a:lnTo>
                            <a:pt x="334448" y="667689"/>
                          </a:lnTo>
                          <a:lnTo>
                            <a:pt x="331430" y="662860"/>
                          </a:lnTo>
                          <a:lnTo>
                            <a:pt x="321771" y="659841"/>
                          </a:lnTo>
                          <a:lnTo>
                            <a:pt x="318752" y="658030"/>
                          </a:lnTo>
                          <a:lnTo>
                            <a:pt x="316337" y="653200"/>
                          </a:lnTo>
                          <a:lnTo>
                            <a:pt x="322374" y="649578"/>
                          </a:lnTo>
                          <a:lnTo>
                            <a:pt x="325997" y="645352"/>
                          </a:lnTo>
                          <a:lnTo>
                            <a:pt x="326600" y="636297"/>
                          </a:lnTo>
                          <a:lnTo>
                            <a:pt x="324789" y="632675"/>
                          </a:lnTo>
                          <a:lnTo>
                            <a:pt x="324789" y="624223"/>
                          </a:lnTo>
                          <a:lnTo>
                            <a:pt x="318752" y="619997"/>
                          </a:lnTo>
                          <a:lnTo>
                            <a:pt x="314526" y="613960"/>
                          </a:lnTo>
                          <a:lnTo>
                            <a:pt x="309093" y="610942"/>
                          </a:lnTo>
                          <a:lnTo>
                            <a:pt x="303056" y="609734"/>
                          </a:lnTo>
                          <a:lnTo>
                            <a:pt x="295812" y="611545"/>
                          </a:lnTo>
                          <a:lnTo>
                            <a:pt x="294001" y="605508"/>
                          </a:lnTo>
                          <a:lnTo>
                            <a:pt x="290982" y="603094"/>
                          </a:lnTo>
                          <a:lnTo>
                            <a:pt x="293397" y="600075"/>
                          </a:lnTo>
                          <a:lnTo>
                            <a:pt x="292793" y="594038"/>
                          </a:lnTo>
                          <a:lnTo>
                            <a:pt x="286756" y="595245"/>
                          </a:lnTo>
                          <a:lnTo>
                            <a:pt x="283738" y="594642"/>
                          </a:lnTo>
                          <a:lnTo>
                            <a:pt x="281323" y="590416"/>
                          </a:lnTo>
                          <a:lnTo>
                            <a:pt x="278304" y="588605"/>
                          </a:lnTo>
                          <a:lnTo>
                            <a:pt x="278304" y="584379"/>
                          </a:lnTo>
                          <a:lnTo>
                            <a:pt x="272871" y="574116"/>
                          </a:lnTo>
                          <a:lnTo>
                            <a:pt x="262608" y="580757"/>
                          </a:lnTo>
                          <a:lnTo>
                            <a:pt x="256571" y="576531"/>
                          </a:lnTo>
                          <a:lnTo>
                            <a:pt x="254157" y="571701"/>
                          </a:lnTo>
                          <a:lnTo>
                            <a:pt x="254157" y="566268"/>
                          </a:lnTo>
                          <a:lnTo>
                            <a:pt x="245705" y="571701"/>
                          </a:lnTo>
                          <a:lnTo>
                            <a:pt x="241479" y="566268"/>
                          </a:lnTo>
                          <a:lnTo>
                            <a:pt x="236649" y="563853"/>
                          </a:lnTo>
                          <a:lnTo>
                            <a:pt x="234235" y="558420"/>
                          </a:lnTo>
                          <a:lnTo>
                            <a:pt x="230009" y="556005"/>
                          </a:lnTo>
                          <a:lnTo>
                            <a:pt x="224575" y="556609"/>
                          </a:lnTo>
                          <a:lnTo>
                            <a:pt x="221557" y="553590"/>
                          </a:lnTo>
                          <a:lnTo>
                            <a:pt x="213105" y="548157"/>
                          </a:lnTo>
                          <a:lnTo>
                            <a:pt x="213709" y="543931"/>
                          </a:lnTo>
                          <a:lnTo>
                            <a:pt x="210690" y="536687"/>
                          </a:lnTo>
                          <a:lnTo>
                            <a:pt x="211898" y="530650"/>
                          </a:lnTo>
                          <a:lnTo>
                            <a:pt x="216124" y="522802"/>
                          </a:lnTo>
                          <a:lnTo>
                            <a:pt x="208879" y="518576"/>
                          </a:lnTo>
                          <a:lnTo>
                            <a:pt x="210690" y="513143"/>
                          </a:lnTo>
                          <a:lnTo>
                            <a:pt x="208879" y="511332"/>
                          </a:lnTo>
                          <a:lnTo>
                            <a:pt x="208879" y="505295"/>
                          </a:lnTo>
                          <a:lnTo>
                            <a:pt x="213105" y="500465"/>
                          </a:lnTo>
                          <a:lnTo>
                            <a:pt x="217935" y="498050"/>
                          </a:lnTo>
                          <a:lnTo>
                            <a:pt x="214313" y="494428"/>
                          </a:lnTo>
                          <a:lnTo>
                            <a:pt x="208276" y="497447"/>
                          </a:lnTo>
                          <a:lnTo>
                            <a:pt x="205861" y="495032"/>
                          </a:lnTo>
                          <a:lnTo>
                            <a:pt x="211294" y="488995"/>
                          </a:lnTo>
                          <a:lnTo>
                            <a:pt x="204653" y="481750"/>
                          </a:lnTo>
                          <a:lnTo>
                            <a:pt x="199824" y="487787"/>
                          </a:lnTo>
                          <a:lnTo>
                            <a:pt x="192579" y="481147"/>
                          </a:lnTo>
                          <a:lnTo>
                            <a:pt x="187750" y="483561"/>
                          </a:lnTo>
                          <a:lnTo>
                            <a:pt x="183524" y="474506"/>
                          </a:lnTo>
                          <a:lnTo>
                            <a:pt x="179298" y="475713"/>
                          </a:lnTo>
                          <a:lnTo>
                            <a:pt x="175072" y="470884"/>
                          </a:lnTo>
                          <a:lnTo>
                            <a:pt x="167828" y="458206"/>
                          </a:lnTo>
                          <a:lnTo>
                            <a:pt x="167828" y="453377"/>
                          </a:lnTo>
                          <a:lnTo>
                            <a:pt x="161791" y="443114"/>
                          </a:lnTo>
                          <a:lnTo>
                            <a:pt x="161187" y="449151"/>
                          </a:lnTo>
                          <a:lnTo>
                            <a:pt x="158772" y="451566"/>
                          </a:lnTo>
                          <a:lnTo>
                            <a:pt x="152132" y="452169"/>
                          </a:lnTo>
                          <a:lnTo>
                            <a:pt x="155150" y="458206"/>
                          </a:lnTo>
                          <a:lnTo>
                            <a:pt x="155150" y="466054"/>
                          </a:lnTo>
                          <a:lnTo>
                            <a:pt x="147906" y="466658"/>
                          </a:lnTo>
                          <a:lnTo>
                            <a:pt x="149113" y="470884"/>
                          </a:lnTo>
                          <a:lnTo>
                            <a:pt x="146699" y="473299"/>
                          </a:lnTo>
                          <a:lnTo>
                            <a:pt x="140662" y="475713"/>
                          </a:lnTo>
                          <a:lnTo>
                            <a:pt x="140058" y="473299"/>
                          </a:lnTo>
                          <a:lnTo>
                            <a:pt x="132813" y="473902"/>
                          </a:lnTo>
                          <a:lnTo>
                            <a:pt x="129795" y="475713"/>
                          </a:lnTo>
                          <a:lnTo>
                            <a:pt x="122551" y="475713"/>
                          </a:lnTo>
                          <a:lnTo>
                            <a:pt x="121343" y="467262"/>
                          </a:lnTo>
                          <a:lnTo>
                            <a:pt x="115910" y="464243"/>
                          </a:lnTo>
                          <a:lnTo>
                            <a:pt x="114702" y="456999"/>
                          </a:lnTo>
                          <a:lnTo>
                            <a:pt x="119532" y="452169"/>
                          </a:lnTo>
                          <a:lnTo>
                            <a:pt x="116514" y="444925"/>
                          </a:lnTo>
                          <a:lnTo>
                            <a:pt x="113495" y="442510"/>
                          </a:lnTo>
                          <a:lnTo>
                            <a:pt x="109269" y="429832"/>
                          </a:lnTo>
                          <a:lnTo>
                            <a:pt x="104440" y="419570"/>
                          </a:lnTo>
                          <a:lnTo>
                            <a:pt x="95988" y="406288"/>
                          </a:lnTo>
                          <a:lnTo>
                            <a:pt x="95988" y="403873"/>
                          </a:lnTo>
                          <a:lnTo>
                            <a:pt x="91762" y="400855"/>
                          </a:lnTo>
                          <a:lnTo>
                            <a:pt x="87536" y="393611"/>
                          </a:lnTo>
                          <a:lnTo>
                            <a:pt x="88140" y="389385"/>
                          </a:lnTo>
                          <a:lnTo>
                            <a:pt x="82707" y="379122"/>
                          </a:lnTo>
                          <a:lnTo>
                            <a:pt x="76066" y="361011"/>
                          </a:lnTo>
                          <a:lnTo>
                            <a:pt x="74255" y="359804"/>
                          </a:lnTo>
                          <a:lnTo>
                            <a:pt x="71236" y="351955"/>
                          </a:lnTo>
                          <a:lnTo>
                            <a:pt x="77273" y="350144"/>
                          </a:lnTo>
                          <a:lnTo>
                            <a:pt x="76670" y="344711"/>
                          </a:lnTo>
                          <a:lnTo>
                            <a:pt x="65199" y="319960"/>
                          </a:lnTo>
                          <a:lnTo>
                            <a:pt x="59766" y="315130"/>
                          </a:lnTo>
                          <a:lnTo>
                            <a:pt x="53125" y="312111"/>
                          </a:lnTo>
                          <a:lnTo>
                            <a:pt x="44674" y="310300"/>
                          </a:lnTo>
                          <a:lnTo>
                            <a:pt x="40448" y="307282"/>
                          </a:lnTo>
                          <a:lnTo>
                            <a:pt x="31996" y="298830"/>
                          </a:lnTo>
                          <a:lnTo>
                            <a:pt x="27166" y="298830"/>
                          </a:lnTo>
                          <a:lnTo>
                            <a:pt x="23544" y="293397"/>
                          </a:lnTo>
                          <a:lnTo>
                            <a:pt x="15092" y="288567"/>
                          </a:lnTo>
                          <a:lnTo>
                            <a:pt x="4226" y="291586"/>
                          </a:lnTo>
                          <a:lnTo>
                            <a:pt x="0" y="287964"/>
                          </a:lnTo>
                          <a:lnTo>
                            <a:pt x="6641" y="283134"/>
                          </a:lnTo>
                          <a:lnTo>
                            <a:pt x="16300" y="272267"/>
                          </a:lnTo>
                          <a:lnTo>
                            <a:pt x="16300" y="264419"/>
                          </a:lnTo>
                          <a:lnTo>
                            <a:pt x="9055" y="262608"/>
                          </a:lnTo>
                          <a:lnTo>
                            <a:pt x="9055" y="250534"/>
                          </a:lnTo>
                          <a:lnTo>
                            <a:pt x="15696" y="245705"/>
                          </a:lnTo>
                          <a:lnTo>
                            <a:pt x="20526" y="243290"/>
                          </a:lnTo>
                          <a:lnTo>
                            <a:pt x="32600" y="240875"/>
                          </a:lnTo>
                          <a:lnTo>
                            <a:pt x="36222" y="237857"/>
                          </a:lnTo>
                          <a:lnTo>
                            <a:pt x="38033" y="234235"/>
                          </a:lnTo>
                          <a:lnTo>
                            <a:pt x="54936" y="215520"/>
                          </a:lnTo>
                          <a:lnTo>
                            <a:pt x="60973" y="210690"/>
                          </a:lnTo>
                          <a:lnTo>
                            <a:pt x="71840" y="207068"/>
                          </a:lnTo>
                          <a:lnTo>
                            <a:pt x="73651" y="204050"/>
                          </a:lnTo>
                          <a:lnTo>
                            <a:pt x="69425" y="198013"/>
                          </a:lnTo>
                          <a:lnTo>
                            <a:pt x="57351" y="185939"/>
                          </a:lnTo>
                          <a:lnTo>
                            <a:pt x="56748" y="180506"/>
                          </a:lnTo>
                          <a:lnTo>
                            <a:pt x="57351" y="176280"/>
                          </a:lnTo>
                          <a:lnTo>
                            <a:pt x="60370" y="171450"/>
                          </a:lnTo>
                          <a:lnTo>
                            <a:pt x="60973" y="167224"/>
                          </a:lnTo>
                          <a:lnTo>
                            <a:pt x="68218" y="156358"/>
                          </a:lnTo>
                          <a:lnTo>
                            <a:pt x="71236" y="150321"/>
                          </a:lnTo>
                          <a:lnTo>
                            <a:pt x="71236" y="147302"/>
                          </a:lnTo>
                          <a:lnTo>
                            <a:pt x="66407" y="141265"/>
                          </a:lnTo>
                          <a:lnTo>
                            <a:pt x="66407" y="136436"/>
                          </a:lnTo>
                          <a:lnTo>
                            <a:pt x="68218" y="131606"/>
                          </a:lnTo>
                          <a:lnTo>
                            <a:pt x="68821" y="122551"/>
                          </a:lnTo>
                          <a:lnTo>
                            <a:pt x="66407" y="119532"/>
                          </a:lnTo>
                          <a:lnTo>
                            <a:pt x="60973" y="108665"/>
                          </a:lnTo>
                          <a:lnTo>
                            <a:pt x="50107" y="102025"/>
                          </a:lnTo>
                          <a:lnTo>
                            <a:pt x="44674" y="94780"/>
                          </a:lnTo>
                          <a:lnTo>
                            <a:pt x="43466" y="89347"/>
                          </a:lnTo>
                          <a:lnTo>
                            <a:pt x="45881" y="86932"/>
                          </a:lnTo>
                          <a:lnTo>
                            <a:pt x="47692" y="80292"/>
                          </a:lnTo>
                          <a:lnTo>
                            <a:pt x="53125" y="79084"/>
                          </a:lnTo>
                          <a:lnTo>
                            <a:pt x="56144" y="80292"/>
                          </a:lnTo>
                          <a:lnTo>
                            <a:pt x="59766" y="80292"/>
                          </a:lnTo>
                          <a:lnTo>
                            <a:pt x="66407" y="83914"/>
                          </a:lnTo>
                          <a:lnTo>
                            <a:pt x="73651" y="91762"/>
                          </a:lnTo>
                          <a:lnTo>
                            <a:pt x="76066" y="91158"/>
                          </a:lnTo>
                          <a:lnTo>
                            <a:pt x="83914" y="87536"/>
                          </a:lnTo>
                          <a:lnTo>
                            <a:pt x="90555" y="83310"/>
                          </a:lnTo>
                          <a:lnTo>
                            <a:pt x="92969" y="78481"/>
                          </a:lnTo>
                          <a:lnTo>
                            <a:pt x="95988" y="77877"/>
                          </a:lnTo>
                          <a:lnTo>
                            <a:pt x="103836" y="70633"/>
                          </a:lnTo>
                          <a:lnTo>
                            <a:pt x="106251" y="62181"/>
                          </a:lnTo>
                          <a:lnTo>
                            <a:pt x="113495" y="60973"/>
                          </a:lnTo>
                          <a:lnTo>
                            <a:pt x="118325" y="57351"/>
                          </a:lnTo>
                          <a:lnTo>
                            <a:pt x="135832" y="54936"/>
                          </a:lnTo>
                          <a:lnTo>
                            <a:pt x="139454" y="50107"/>
                          </a:lnTo>
                          <a:lnTo>
                            <a:pt x="143680" y="37429"/>
                          </a:lnTo>
                          <a:lnTo>
                            <a:pt x="147302" y="33807"/>
                          </a:lnTo>
                          <a:lnTo>
                            <a:pt x="152132" y="31392"/>
                          </a:lnTo>
                          <a:lnTo>
                            <a:pt x="161187" y="24148"/>
                          </a:lnTo>
                          <a:lnTo>
                            <a:pt x="166620" y="18111"/>
                          </a:lnTo>
                          <a:lnTo>
                            <a:pt x="170846" y="16904"/>
                          </a:lnTo>
                          <a:lnTo>
                            <a:pt x="173865" y="18715"/>
                          </a:lnTo>
                          <a:lnTo>
                            <a:pt x="178091" y="18715"/>
                          </a:lnTo>
                          <a:lnTo>
                            <a:pt x="179902" y="18111"/>
                          </a:lnTo>
                          <a:lnTo>
                            <a:pt x="181109" y="18111"/>
                          </a:lnTo>
                          <a:lnTo>
                            <a:pt x="183524" y="18715"/>
                          </a:lnTo>
                          <a:lnTo>
                            <a:pt x="189561" y="15092"/>
                          </a:lnTo>
                          <a:lnTo>
                            <a:pt x="197409" y="13885"/>
                          </a:lnTo>
                          <a:lnTo>
                            <a:pt x="199824" y="11470"/>
                          </a:lnTo>
                          <a:lnTo>
                            <a:pt x="201635" y="12074"/>
                          </a:lnTo>
                          <a:lnTo>
                            <a:pt x="203446" y="12678"/>
                          </a:lnTo>
                          <a:lnTo>
                            <a:pt x="204050" y="12074"/>
                          </a:lnTo>
                          <a:lnTo>
                            <a:pt x="207672" y="12678"/>
                          </a:lnTo>
                          <a:lnTo>
                            <a:pt x="210690" y="20526"/>
                          </a:lnTo>
                          <a:lnTo>
                            <a:pt x="216124" y="22941"/>
                          </a:lnTo>
                          <a:lnTo>
                            <a:pt x="219142" y="22941"/>
                          </a:lnTo>
                          <a:lnTo>
                            <a:pt x="221557" y="21129"/>
                          </a:lnTo>
                          <a:lnTo>
                            <a:pt x="228198" y="20526"/>
                          </a:lnTo>
                          <a:lnTo>
                            <a:pt x="230612" y="18715"/>
                          </a:lnTo>
                          <a:lnTo>
                            <a:pt x="233027" y="18715"/>
                          </a:lnTo>
                          <a:lnTo>
                            <a:pt x="234235" y="19318"/>
                          </a:lnTo>
                          <a:lnTo>
                            <a:pt x="237857" y="19318"/>
                          </a:lnTo>
                          <a:lnTo>
                            <a:pt x="243894" y="7848"/>
                          </a:lnTo>
                          <a:lnTo>
                            <a:pt x="244497" y="604"/>
                          </a:lnTo>
                          <a:lnTo>
                            <a:pt x="247516" y="0"/>
                          </a:lnTo>
                          <a:lnTo>
                            <a:pt x="248723" y="604"/>
                          </a:lnTo>
                          <a:lnTo>
                            <a:pt x="251138" y="3622"/>
                          </a:lnTo>
                          <a:lnTo>
                            <a:pt x="253553" y="4830"/>
                          </a:lnTo>
                          <a:lnTo>
                            <a:pt x="254157" y="3018"/>
                          </a:lnTo>
                          <a:lnTo>
                            <a:pt x="254760" y="2415"/>
                          </a:lnTo>
                          <a:lnTo>
                            <a:pt x="256571" y="1811"/>
                          </a:lnTo>
                          <a:lnTo>
                            <a:pt x="257779" y="2415"/>
                          </a:lnTo>
                          <a:lnTo>
                            <a:pt x="257779" y="3622"/>
                          </a:lnTo>
                          <a:lnTo>
                            <a:pt x="256571" y="4830"/>
                          </a:lnTo>
                          <a:lnTo>
                            <a:pt x="255968" y="6037"/>
                          </a:lnTo>
                          <a:lnTo>
                            <a:pt x="254157" y="10263"/>
                          </a:lnTo>
                          <a:lnTo>
                            <a:pt x="255968" y="12678"/>
                          </a:lnTo>
                          <a:lnTo>
                            <a:pt x="252949" y="15696"/>
                          </a:lnTo>
                          <a:lnTo>
                            <a:pt x="251742" y="20526"/>
                          </a:lnTo>
                          <a:lnTo>
                            <a:pt x="252949" y="24752"/>
                          </a:lnTo>
                          <a:lnTo>
                            <a:pt x="257779" y="29581"/>
                          </a:lnTo>
                          <a:lnTo>
                            <a:pt x="258986" y="33807"/>
                          </a:lnTo>
                          <a:lnTo>
                            <a:pt x="262608" y="35618"/>
                          </a:lnTo>
                          <a:lnTo>
                            <a:pt x="264419" y="34411"/>
                          </a:lnTo>
                          <a:lnTo>
                            <a:pt x="266231" y="33807"/>
                          </a:lnTo>
                          <a:lnTo>
                            <a:pt x="268042" y="35014"/>
                          </a:lnTo>
                          <a:lnTo>
                            <a:pt x="268042" y="36826"/>
                          </a:lnTo>
                          <a:lnTo>
                            <a:pt x="269249" y="39240"/>
                          </a:lnTo>
                          <a:lnTo>
                            <a:pt x="271664" y="39844"/>
                          </a:lnTo>
                          <a:lnTo>
                            <a:pt x="270456" y="43466"/>
                          </a:lnTo>
                          <a:lnTo>
                            <a:pt x="276493" y="54936"/>
                          </a:lnTo>
                          <a:lnTo>
                            <a:pt x="285549" y="59766"/>
                          </a:lnTo>
                          <a:lnTo>
                            <a:pt x="292793" y="65803"/>
                          </a:lnTo>
                          <a:lnTo>
                            <a:pt x="295812" y="64596"/>
                          </a:lnTo>
                          <a:lnTo>
                            <a:pt x="297623" y="65199"/>
                          </a:lnTo>
                          <a:lnTo>
                            <a:pt x="298226" y="63992"/>
                          </a:lnTo>
                          <a:lnTo>
                            <a:pt x="300641" y="63388"/>
                          </a:lnTo>
                          <a:lnTo>
                            <a:pt x="304263" y="65199"/>
                          </a:lnTo>
                          <a:lnTo>
                            <a:pt x="305471" y="66407"/>
                          </a:lnTo>
                          <a:lnTo>
                            <a:pt x="306678" y="67010"/>
                          </a:lnTo>
                          <a:lnTo>
                            <a:pt x="308489" y="70029"/>
                          </a:lnTo>
                          <a:lnTo>
                            <a:pt x="310904" y="69425"/>
                          </a:lnTo>
                          <a:lnTo>
                            <a:pt x="313319" y="68822"/>
                          </a:lnTo>
                          <a:lnTo>
                            <a:pt x="314526" y="66407"/>
                          </a:lnTo>
                          <a:lnTo>
                            <a:pt x="316337" y="67010"/>
                          </a:lnTo>
                          <a:lnTo>
                            <a:pt x="318149" y="67614"/>
                          </a:lnTo>
                          <a:lnTo>
                            <a:pt x="321167" y="68218"/>
                          </a:lnTo>
                          <a:lnTo>
                            <a:pt x="321167" y="73651"/>
                          </a:lnTo>
                          <a:lnTo>
                            <a:pt x="325997" y="84518"/>
                          </a:lnTo>
                          <a:lnTo>
                            <a:pt x="330826" y="83914"/>
                          </a:lnTo>
                          <a:lnTo>
                            <a:pt x="340485" y="88743"/>
                          </a:lnTo>
                          <a:lnTo>
                            <a:pt x="339278" y="91762"/>
                          </a:lnTo>
                          <a:lnTo>
                            <a:pt x="344107" y="96592"/>
                          </a:lnTo>
                          <a:lnTo>
                            <a:pt x="346522" y="93573"/>
                          </a:lnTo>
                          <a:lnTo>
                            <a:pt x="348937" y="95988"/>
                          </a:lnTo>
                          <a:lnTo>
                            <a:pt x="349541" y="97799"/>
                          </a:lnTo>
                          <a:lnTo>
                            <a:pt x="352559" y="99610"/>
                          </a:lnTo>
                          <a:lnTo>
                            <a:pt x="356181" y="99006"/>
                          </a:lnTo>
                          <a:lnTo>
                            <a:pt x="359804" y="106854"/>
                          </a:lnTo>
                          <a:lnTo>
                            <a:pt x="362218" y="107458"/>
                          </a:lnTo>
                          <a:lnTo>
                            <a:pt x="363426" y="107458"/>
                          </a:lnTo>
                          <a:lnTo>
                            <a:pt x="365237" y="106854"/>
                          </a:lnTo>
                          <a:lnTo>
                            <a:pt x="366444" y="106251"/>
                          </a:lnTo>
                          <a:lnTo>
                            <a:pt x="367048" y="98403"/>
                          </a:lnTo>
                          <a:lnTo>
                            <a:pt x="371274" y="92366"/>
                          </a:lnTo>
                          <a:lnTo>
                            <a:pt x="374896" y="91158"/>
                          </a:lnTo>
                          <a:lnTo>
                            <a:pt x="376103" y="92366"/>
                          </a:lnTo>
                          <a:lnTo>
                            <a:pt x="377914" y="92969"/>
                          </a:lnTo>
                          <a:lnTo>
                            <a:pt x="379122" y="92969"/>
                          </a:lnTo>
                          <a:lnTo>
                            <a:pt x="380933" y="91762"/>
                          </a:lnTo>
                          <a:lnTo>
                            <a:pt x="382140" y="93573"/>
                          </a:lnTo>
                          <a:lnTo>
                            <a:pt x="382140" y="94780"/>
                          </a:lnTo>
                          <a:lnTo>
                            <a:pt x="383348" y="95988"/>
                          </a:lnTo>
                          <a:lnTo>
                            <a:pt x="386970" y="97195"/>
                          </a:lnTo>
                          <a:lnTo>
                            <a:pt x="390592" y="92969"/>
                          </a:lnTo>
                          <a:lnTo>
                            <a:pt x="393007" y="91158"/>
                          </a:lnTo>
                          <a:lnTo>
                            <a:pt x="400251" y="90555"/>
                          </a:lnTo>
                          <a:lnTo>
                            <a:pt x="405685" y="85121"/>
                          </a:lnTo>
                          <a:lnTo>
                            <a:pt x="410514" y="82706"/>
                          </a:lnTo>
                          <a:lnTo>
                            <a:pt x="412929" y="77877"/>
                          </a:lnTo>
                          <a:lnTo>
                            <a:pt x="419570" y="77877"/>
                          </a:lnTo>
                          <a:lnTo>
                            <a:pt x="428021" y="73047"/>
                          </a:lnTo>
                          <a:lnTo>
                            <a:pt x="430436" y="66407"/>
                          </a:lnTo>
                          <a:lnTo>
                            <a:pt x="433455" y="68822"/>
                          </a:lnTo>
                          <a:lnTo>
                            <a:pt x="435869" y="68218"/>
                          </a:lnTo>
                          <a:lnTo>
                            <a:pt x="436473" y="68822"/>
                          </a:lnTo>
                          <a:lnTo>
                            <a:pt x="437680" y="70633"/>
                          </a:lnTo>
                          <a:lnTo>
                            <a:pt x="440095" y="70029"/>
                          </a:lnTo>
                          <a:lnTo>
                            <a:pt x="449754" y="80895"/>
                          </a:lnTo>
                          <a:lnTo>
                            <a:pt x="456395" y="86329"/>
                          </a:lnTo>
                          <a:lnTo>
                            <a:pt x="452773" y="89951"/>
                          </a:lnTo>
                          <a:lnTo>
                            <a:pt x="450358" y="96592"/>
                          </a:lnTo>
                          <a:lnTo>
                            <a:pt x="458206" y="100817"/>
                          </a:lnTo>
                          <a:lnTo>
                            <a:pt x="460017" y="103232"/>
                          </a:lnTo>
                          <a:lnTo>
                            <a:pt x="461225" y="103232"/>
                          </a:lnTo>
                          <a:lnTo>
                            <a:pt x="461828" y="102629"/>
                          </a:lnTo>
                          <a:lnTo>
                            <a:pt x="463640" y="102629"/>
                          </a:lnTo>
                          <a:lnTo>
                            <a:pt x="464847" y="103836"/>
                          </a:lnTo>
                          <a:lnTo>
                            <a:pt x="467865" y="105043"/>
                          </a:lnTo>
                          <a:lnTo>
                            <a:pt x="470884" y="108062"/>
                          </a:lnTo>
                          <a:lnTo>
                            <a:pt x="472091" y="114702"/>
                          </a:lnTo>
                          <a:lnTo>
                            <a:pt x="475110" y="118325"/>
                          </a:lnTo>
                          <a:lnTo>
                            <a:pt x="476921" y="118325"/>
                          </a:lnTo>
                          <a:lnTo>
                            <a:pt x="478732" y="118325"/>
                          </a:lnTo>
                          <a:lnTo>
                            <a:pt x="479336" y="118928"/>
                          </a:lnTo>
                          <a:lnTo>
                            <a:pt x="480543" y="118928"/>
                          </a:lnTo>
                          <a:lnTo>
                            <a:pt x="481750" y="120739"/>
                          </a:lnTo>
                          <a:lnTo>
                            <a:pt x="482354" y="122551"/>
                          </a:lnTo>
                          <a:lnTo>
                            <a:pt x="479336" y="138247"/>
                          </a:lnTo>
                          <a:lnTo>
                            <a:pt x="482958" y="141869"/>
                          </a:lnTo>
                          <a:lnTo>
                            <a:pt x="494428" y="162998"/>
                          </a:lnTo>
                          <a:lnTo>
                            <a:pt x="496843" y="164206"/>
                          </a:lnTo>
                          <a:lnTo>
                            <a:pt x="502880" y="164206"/>
                          </a:lnTo>
                          <a:lnTo>
                            <a:pt x="506502" y="162998"/>
                          </a:lnTo>
                          <a:lnTo>
                            <a:pt x="506502" y="157565"/>
                          </a:lnTo>
                          <a:lnTo>
                            <a:pt x="508313" y="153943"/>
                          </a:lnTo>
                          <a:lnTo>
                            <a:pt x="513143" y="155150"/>
                          </a:lnTo>
                          <a:lnTo>
                            <a:pt x="514350" y="150321"/>
                          </a:lnTo>
                          <a:lnTo>
                            <a:pt x="518576" y="146095"/>
                          </a:lnTo>
                          <a:lnTo>
                            <a:pt x="519783" y="146698"/>
                          </a:lnTo>
                          <a:lnTo>
                            <a:pt x="521594" y="149113"/>
                          </a:lnTo>
                          <a:lnTo>
                            <a:pt x="523406" y="150924"/>
                          </a:lnTo>
                          <a:lnTo>
                            <a:pt x="524613" y="150924"/>
                          </a:lnTo>
                          <a:lnTo>
                            <a:pt x="525217" y="149113"/>
                          </a:lnTo>
                          <a:lnTo>
                            <a:pt x="527631" y="144284"/>
                          </a:lnTo>
                          <a:lnTo>
                            <a:pt x="534272" y="142473"/>
                          </a:lnTo>
                          <a:lnTo>
                            <a:pt x="536687" y="144284"/>
                          </a:lnTo>
                          <a:lnTo>
                            <a:pt x="537291" y="145491"/>
                          </a:lnTo>
                          <a:lnTo>
                            <a:pt x="539705" y="144887"/>
                          </a:lnTo>
                          <a:lnTo>
                            <a:pt x="540913" y="145491"/>
                          </a:lnTo>
                          <a:lnTo>
                            <a:pt x="545742" y="143076"/>
                          </a:lnTo>
                          <a:lnTo>
                            <a:pt x="548157" y="138247"/>
                          </a:lnTo>
                          <a:lnTo>
                            <a:pt x="560231" y="133417"/>
                          </a:lnTo>
                          <a:lnTo>
                            <a:pt x="558420" y="127380"/>
                          </a:lnTo>
                          <a:lnTo>
                            <a:pt x="570494" y="121343"/>
                          </a:lnTo>
                          <a:lnTo>
                            <a:pt x="574720" y="121343"/>
                          </a:lnTo>
                          <a:lnTo>
                            <a:pt x="575927" y="121947"/>
                          </a:lnTo>
                          <a:lnTo>
                            <a:pt x="576531" y="121947"/>
                          </a:lnTo>
                          <a:lnTo>
                            <a:pt x="575927" y="128588"/>
                          </a:lnTo>
                          <a:lnTo>
                            <a:pt x="577135" y="132210"/>
                          </a:lnTo>
                          <a:lnTo>
                            <a:pt x="575324" y="137039"/>
                          </a:lnTo>
                          <a:lnTo>
                            <a:pt x="574116" y="143680"/>
                          </a:lnTo>
                          <a:lnTo>
                            <a:pt x="575927" y="152132"/>
                          </a:lnTo>
                          <a:lnTo>
                            <a:pt x="579549" y="155754"/>
                          </a:lnTo>
                          <a:lnTo>
                            <a:pt x="568079" y="164809"/>
                          </a:lnTo>
                          <a:lnTo>
                            <a:pt x="560835" y="166620"/>
                          </a:lnTo>
                          <a:lnTo>
                            <a:pt x="560835" y="178694"/>
                          </a:lnTo>
                          <a:lnTo>
                            <a:pt x="556609" y="183524"/>
                          </a:lnTo>
                          <a:lnTo>
                            <a:pt x="563250" y="191372"/>
                          </a:lnTo>
                          <a:lnTo>
                            <a:pt x="572909" y="182920"/>
                          </a:lnTo>
                          <a:lnTo>
                            <a:pt x="578342" y="178694"/>
                          </a:lnTo>
                          <a:lnTo>
                            <a:pt x="581964" y="179298"/>
                          </a:lnTo>
                          <a:lnTo>
                            <a:pt x="581964" y="179902"/>
                          </a:lnTo>
                          <a:lnTo>
                            <a:pt x="581964" y="181109"/>
                          </a:lnTo>
                          <a:lnTo>
                            <a:pt x="583775" y="182920"/>
                          </a:lnTo>
                          <a:lnTo>
                            <a:pt x="588605" y="183524"/>
                          </a:lnTo>
                          <a:lnTo>
                            <a:pt x="591623" y="188354"/>
                          </a:lnTo>
                          <a:lnTo>
                            <a:pt x="589812" y="196202"/>
                          </a:lnTo>
                          <a:lnTo>
                            <a:pt x="594642" y="198616"/>
                          </a:lnTo>
                          <a:lnTo>
                            <a:pt x="598264" y="204050"/>
                          </a:lnTo>
                          <a:lnTo>
                            <a:pt x="603093" y="204050"/>
                          </a:lnTo>
                          <a:lnTo>
                            <a:pt x="606112" y="205861"/>
                          </a:lnTo>
                          <a:lnTo>
                            <a:pt x="601886" y="212501"/>
                          </a:lnTo>
                          <a:lnTo>
                            <a:pt x="601282" y="215520"/>
                          </a:lnTo>
                          <a:lnTo>
                            <a:pt x="595849" y="220349"/>
                          </a:lnTo>
                          <a:lnTo>
                            <a:pt x="594642" y="225783"/>
                          </a:lnTo>
                          <a:lnTo>
                            <a:pt x="595849" y="236649"/>
                          </a:lnTo>
                          <a:lnTo>
                            <a:pt x="595246" y="240272"/>
                          </a:lnTo>
                          <a:lnTo>
                            <a:pt x="589812" y="247516"/>
                          </a:lnTo>
                          <a:lnTo>
                            <a:pt x="598868" y="248723"/>
                          </a:lnTo>
                          <a:lnTo>
                            <a:pt x="607319" y="246912"/>
                          </a:lnTo>
                          <a:lnTo>
                            <a:pt x="611545" y="246912"/>
                          </a:lnTo>
                          <a:lnTo>
                            <a:pt x="621808" y="254157"/>
                          </a:lnTo>
                          <a:lnTo>
                            <a:pt x="621808" y="262005"/>
                          </a:lnTo>
                          <a:lnTo>
                            <a:pt x="617582" y="269249"/>
                          </a:lnTo>
                          <a:lnTo>
                            <a:pt x="620601" y="271664"/>
                          </a:lnTo>
                          <a:lnTo>
                            <a:pt x="622412" y="277701"/>
                          </a:lnTo>
                          <a:lnTo>
                            <a:pt x="632675" y="281323"/>
                          </a:lnTo>
                          <a:lnTo>
                            <a:pt x="633882" y="286153"/>
                          </a:lnTo>
                          <a:lnTo>
                            <a:pt x="641127" y="293397"/>
                          </a:lnTo>
                          <a:lnTo>
                            <a:pt x="641730" y="296415"/>
                          </a:lnTo>
                          <a:lnTo>
                            <a:pt x="651389" y="306678"/>
                          </a:lnTo>
                          <a:lnTo>
                            <a:pt x="658634" y="307886"/>
                          </a:lnTo>
                          <a:lnTo>
                            <a:pt x="656219" y="316337"/>
                          </a:lnTo>
                          <a:lnTo>
                            <a:pt x="653200" y="325996"/>
                          </a:lnTo>
                          <a:lnTo>
                            <a:pt x="650182" y="329015"/>
                          </a:lnTo>
                          <a:lnTo>
                            <a:pt x="648975" y="335656"/>
                          </a:lnTo>
                          <a:lnTo>
                            <a:pt x="647767" y="347730"/>
                          </a:lnTo>
                          <a:lnTo>
                            <a:pt x="642334" y="352559"/>
                          </a:lnTo>
                          <a:lnTo>
                            <a:pt x="641730" y="357992"/>
                          </a:lnTo>
                          <a:lnTo>
                            <a:pt x="644145" y="363426"/>
                          </a:lnTo>
                          <a:lnTo>
                            <a:pt x="648975" y="365237"/>
                          </a:lnTo>
                          <a:lnTo>
                            <a:pt x="645956" y="369463"/>
                          </a:lnTo>
                          <a:lnTo>
                            <a:pt x="648371" y="373085"/>
                          </a:lnTo>
                          <a:lnTo>
                            <a:pt x="650786" y="382140"/>
                          </a:lnTo>
                          <a:lnTo>
                            <a:pt x="653804" y="383951"/>
                          </a:lnTo>
                          <a:lnTo>
                            <a:pt x="659841" y="382744"/>
                          </a:lnTo>
                          <a:lnTo>
                            <a:pt x="661048" y="389988"/>
                          </a:lnTo>
                          <a:lnTo>
                            <a:pt x="670104" y="397837"/>
                          </a:lnTo>
                          <a:lnTo>
                            <a:pt x="668897" y="404477"/>
                          </a:lnTo>
                          <a:lnTo>
                            <a:pt x="663463" y="410514"/>
                          </a:lnTo>
                          <a:lnTo>
                            <a:pt x="658030" y="412929"/>
                          </a:lnTo>
                          <a:lnTo>
                            <a:pt x="653804" y="417155"/>
                          </a:lnTo>
                          <a:lnTo>
                            <a:pt x="648371" y="418966"/>
                          </a:lnTo>
                          <a:lnTo>
                            <a:pt x="645352" y="423795"/>
                          </a:lnTo>
                          <a:lnTo>
                            <a:pt x="647164" y="431644"/>
                          </a:lnTo>
                          <a:lnTo>
                            <a:pt x="652597" y="431040"/>
                          </a:lnTo>
                          <a:lnTo>
                            <a:pt x="663463" y="440095"/>
                          </a:lnTo>
                          <a:lnTo>
                            <a:pt x="662860" y="448547"/>
                          </a:lnTo>
                          <a:lnTo>
                            <a:pt x="659237" y="452169"/>
                          </a:lnTo>
                          <a:lnTo>
                            <a:pt x="670104" y="457602"/>
                          </a:lnTo>
                          <a:lnTo>
                            <a:pt x="672519" y="464243"/>
                          </a:lnTo>
                          <a:lnTo>
                            <a:pt x="670104" y="469676"/>
                          </a:lnTo>
                          <a:lnTo>
                            <a:pt x="674330" y="471488"/>
                          </a:lnTo>
                          <a:lnTo>
                            <a:pt x="677952" y="476921"/>
                          </a:lnTo>
                          <a:lnTo>
                            <a:pt x="680971" y="484165"/>
                          </a:lnTo>
                          <a:lnTo>
                            <a:pt x="686404" y="487184"/>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14" name="Freeform: Shape 213">
                      <a:extLst>
                        <a:ext uri="{FF2B5EF4-FFF2-40B4-BE49-F238E27FC236}">
                          <a16:creationId xmlns:a16="http://schemas.microsoft.com/office/drawing/2014/main" id="{96AF6DE8-3772-0701-93D8-C81082354BE9}"/>
                        </a:ext>
                      </a:extLst>
                    </p:cNvPr>
                    <p:cNvSpPr/>
                    <p:nvPr/>
                  </p:nvSpPr>
                  <p:spPr>
                    <a:xfrm>
                      <a:off x="6204061" y="2845224"/>
                      <a:ext cx="958671" cy="755828"/>
                    </a:xfrm>
                    <a:custGeom>
                      <a:avLst/>
                      <a:gdLst>
                        <a:gd name="connsiteX0" fmla="*/ 920638 w 958671"/>
                        <a:gd name="connsiteY0" fmla="*/ 25959 h 755828"/>
                        <a:gd name="connsiteX1" fmla="*/ 917016 w 958671"/>
                        <a:gd name="connsiteY1" fmla="*/ 41655 h 755828"/>
                        <a:gd name="connsiteX2" fmla="*/ 917016 w 958671"/>
                        <a:gd name="connsiteY2" fmla="*/ 53729 h 755828"/>
                        <a:gd name="connsiteX3" fmla="*/ 921242 w 958671"/>
                        <a:gd name="connsiteY3" fmla="*/ 59162 h 755828"/>
                        <a:gd name="connsiteX4" fmla="*/ 930297 w 958671"/>
                        <a:gd name="connsiteY4" fmla="*/ 63388 h 755828"/>
                        <a:gd name="connsiteX5" fmla="*/ 936334 w 958671"/>
                        <a:gd name="connsiteY5" fmla="*/ 67010 h 755828"/>
                        <a:gd name="connsiteX6" fmla="*/ 944182 w 958671"/>
                        <a:gd name="connsiteY6" fmla="*/ 76670 h 755828"/>
                        <a:gd name="connsiteX7" fmla="*/ 944786 w 958671"/>
                        <a:gd name="connsiteY7" fmla="*/ 79688 h 755828"/>
                        <a:gd name="connsiteX8" fmla="*/ 956256 w 958671"/>
                        <a:gd name="connsiteY8" fmla="*/ 90555 h 755828"/>
                        <a:gd name="connsiteX9" fmla="*/ 958067 w 958671"/>
                        <a:gd name="connsiteY9" fmla="*/ 93573 h 755828"/>
                        <a:gd name="connsiteX10" fmla="*/ 958671 w 958671"/>
                        <a:gd name="connsiteY10" fmla="*/ 99610 h 755828"/>
                        <a:gd name="connsiteX11" fmla="*/ 957464 w 958671"/>
                        <a:gd name="connsiteY11" fmla="*/ 103232 h 755828"/>
                        <a:gd name="connsiteX12" fmla="*/ 945993 w 958671"/>
                        <a:gd name="connsiteY12" fmla="*/ 109269 h 755828"/>
                        <a:gd name="connsiteX13" fmla="*/ 942975 w 958671"/>
                        <a:gd name="connsiteY13" fmla="*/ 111684 h 755828"/>
                        <a:gd name="connsiteX14" fmla="*/ 936334 w 958671"/>
                        <a:gd name="connsiteY14" fmla="*/ 127380 h 755828"/>
                        <a:gd name="connsiteX15" fmla="*/ 933316 w 958671"/>
                        <a:gd name="connsiteY15" fmla="*/ 130399 h 755828"/>
                        <a:gd name="connsiteX16" fmla="*/ 926675 w 958671"/>
                        <a:gd name="connsiteY16" fmla="*/ 129191 h 755828"/>
                        <a:gd name="connsiteX17" fmla="*/ 930901 w 958671"/>
                        <a:gd name="connsiteY17" fmla="*/ 135832 h 755828"/>
                        <a:gd name="connsiteX18" fmla="*/ 943579 w 958671"/>
                        <a:gd name="connsiteY18" fmla="*/ 139454 h 755828"/>
                        <a:gd name="connsiteX19" fmla="*/ 942975 w 958671"/>
                        <a:gd name="connsiteY19" fmla="*/ 146699 h 755828"/>
                        <a:gd name="connsiteX20" fmla="*/ 940560 w 958671"/>
                        <a:gd name="connsiteY20" fmla="*/ 149113 h 755828"/>
                        <a:gd name="connsiteX21" fmla="*/ 945993 w 958671"/>
                        <a:gd name="connsiteY21" fmla="*/ 152736 h 755828"/>
                        <a:gd name="connsiteX22" fmla="*/ 943579 w 958671"/>
                        <a:gd name="connsiteY22" fmla="*/ 164206 h 755828"/>
                        <a:gd name="connsiteX23" fmla="*/ 945390 w 958671"/>
                        <a:gd name="connsiteY23" fmla="*/ 168432 h 755828"/>
                        <a:gd name="connsiteX24" fmla="*/ 941768 w 958671"/>
                        <a:gd name="connsiteY24" fmla="*/ 171450 h 755828"/>
                        <a:gd name="connsiteX25" fmla="*/ 941164 w 958671"/>
                        <a:gd name="connsiteY25" fmla="*/ 175676 h 755828"/>
                        <a:gd name="connsiteX26" fmla="*/ 936334 w 958671"/>
                        <a:gd name="connsiteY26" fmla="*/ 175676 h 755828"/>
                        <a:gd name="connsiteX27" fmla="*/ 932712 w 958671"/>
                        <a:gd name="connsiteY27" fmla="*/ 178091 h 755828"/>
                        <a:gd name="connsiteX28" fmla="*/ 927882 w 958671"/>
                        <a:gd name="connsiteY28" fmla="*/ 176280 h 755828"/>
                        <a:gd name="connsiteX29" fmla="*/ 924864 w 958671"/>
                        <a:gd name="connsiteY29" fmla="*/ 172657 h 755828"/>
                        <a:gd name="connsiteX30" fmla="*/ 921845 w 958671"/>
                        <a:gd name="connsiteY30" fmla="*/ 175676 h 755828"/>
                        <a:gd name="connsiteX31" fmla="*/ 923053 w 958671"/>
                        <a:gd name="connsiteY31" fmla="*/ 185939 h 755828"/>
                        <a:gd name="connsiteX32" fmla="*/ 922449 w 958671"/>
                        <a:gd name="connsiteY32" fmla="*/ 191372 h 755828"/>
                        <a:gd name="connsiteX33" fmla="*/ 926675 w 958671"/>
                        <a:gd name="connsiteY33" fmla="*/ 196805 h 755828"/>
                        <a:gd name="connsiteX34" fmla="*/ 920638 w 958671"/>
                        <a:gd name="connsiteY34" fmla="*/ 205257 h 755828"/>
                        <a:gd name="connsiteX35" fmla="*/ 920638 w 958671"/>
                        <a:gd name="connsiteY35" fmla="*/ 209483 h 755828"/>
                        <a:gd name="connsiteX36" fmla="*/ 922449 w 958671"/>
                        <a:gd name="connsiteY36" fmla="*/ 212501 h 755828"/>
                        <a:gd name="connsiteX37" fmla="*/ 922449 w 958671"/>
                        <a:gd name="connsiteY37" fmla="*/ 216124 h 755828"/>
                        <a:gd name="connsiteX38" fmla="*/ 915205 w 958671"/>
                        <a:gd name="connsiteY38" fmla="*/ 227594 h 755828"/>
                        <a:gd name="connsiteX39" fmla="*/ 913997 w 958671"/>
                        <a:gd name="connsiteY39" fmla="*/ 234235 h 755828"/>
                        <a:gd name="connsiteX40" fmla="*/ 907960 w 958671"/>
                        <a:gd name="connsiteY40" fmla="*/ 237857 h 755828"/>
                        <a:gd name="connsiteX41" fmla="*/ 904338 w 958671"/>
                        <a:gd name="connsiteY41" fmla="*/ 236649 h 755828"/>
                        <a:gd name="connsiteX42" fmla="*/ 903734 w 958671"/>
                        <a:gd name="connsiteY42" fmla="*/ 242083 h 755828"/>
                        <a:gd name="connsiteX43" fmla="*/ 898301 w 958671"/>
                        <a:gd name="connsiteY43" fmla="*/ 246912 h 755828"/>
                        <a:gd name="connsiteX44" fmla="*/ 891661 w 958671"/>
                        <a:gd name="connsiteY44" fmla="*/ 246912 h 755828"/>
                        <a:gd name="connsiteX45" fmla="*/ 889246 w 958671"/>
                        <a:gd name="connsiteY45" fmla="*/ 254760 h 755828"/>
                        <a:gd name="connsiteX46" fmla="*/ 896490 w 958671"/>
                        <a:gd name="connsiteY46" fmla="*/ 256571 h 755828"/>
                        <a:gd name="connsiteX47" fmla="*/ 901320 w 958671"/>
                        <a:gd name="connsiteY47" fmla="*/ 263212 h 755828"/>
                        <a:gd name="connsiteX48" fmla="*/ 900112 w 958671"/>
                        <a:gd name="connsiteY48" fmla="*/ 268645 h 755828"/>
                        <a:gd name="connsiteX49" fmla="*/ 889849 w 958671"/>
                        <a:gd name="connsiteY49" fmla="*/ 268042 h 755828"/>
                        <a:gd name="connsiteX50" fmla="*/ 887435 w 958671"/>
                        <a:gd name="connsiteY50" fmla="*/ 266231 h 755828"/>
                        <a:gd name="connsiteX51" fmla="*/ 877776 w 958671"/>
                        <a:gd name="connsiteY51" fmla="*/ 266231 h 755828"/>
                        <a:gd name="connsiteX52" fmla="*/ 878983 w 958671"/>
                        <a:gd name="connsiteY52" fmla="*/ 269249 h 755828"/>
                        <a:gd name="connsiteX53" fmla="*/ 882605 w 958671"/>
                        <a:gd name="connsiteY53" fmla="*/ 272871 h 755828"/>
                        <a:gd name="connsiteX54" fmla="*/ 877776 w 958671"/>
                        <a:gd name="connsiteY54" fmla="*/ 274682 h 755828"/>
                        <a:gd name="connsiteX55" fmla="*/ 875361 w 958671"/>
                        <a:gd name="connsiteY55" fmla="*/ 278908 h 755828"/>
                        <a:gd name="connsiteX56" fmla="*/ 875361 w 958671"/>
                        <a:gd name="connsiteY56" fmla="*/ 283134 h 755828"/>
                        <a:gd name="connsiteX57" fmla="*/ 869324 w 958671"/>
                        <a:gd name="connsiteY57" fmla="*/ 283134 h 755828"/>
                        <a:gd name="connsiteX58" fmla="*/ 865702 w 958671"/>
                        <a:gd name="connsiteY58" fmla="*/ 279512 h 755828"/>
                        <a:gd name="connsiteX59" fmla="*/ 860269 w 958671"/>
                        <a:gd name="connsiteY59" fmla="*/ 276493 h 755828"/>
                        <a:gd name="connsiteX60" fmla="*/ 859061 w 958671"/>
                        <a:gd name="connsiteY60" fmla="*/ 283738 h 755828"/>
                        <a:gd name="connsiteX61" fmla="*/ 862080 w 958671"/>
                        <a:gd name="connsiteY61" fmla="*/ 284342 h 755828"/>
                        <a:gd name="connsiteX62" fmla="*/ 859061 w 958671"/>
                        <a:gd name="connsiteY62" fmla="*/ 290982 h 755828"/>
                        <a:gd name="connsiteX63" fmla="*/ 862683 w 958671"/>
                        <a:gd name="connsiteY63" fmla="*/ 292190 h 755828"/>
                        <a:gd name="connsiteX64" fmla="*/ 861476 w 958671"/>
                        <a:gd name="connsiteY64" fmla="*/ 297623 h 755828"/>
                        <a:gd name="connsiteX65" fmla="*/ 855439 w 958671"/>
                        <a:gd name="connsiteY65" fmla="*/ 300038 h 755828"/>
                        <a:gd name="connsiteX66" fmla="*/ 850609 w 958671"/>
                        <a:gd name="connsiteY66" fmla="*/ 298830 h 755828"/>
                        <a:gd name="connsiteX67" fmla="*/ 848798 w 958671"/>
                        <a:gd name="connsiteY67" fmla="*/ 301849 h 755828"/>
                        <a:gd name="connsiteX68" fmla="*/ 852420 w 958671"/>
                        <a:gd name="connsiteY68" fmla="*/ 304264 h 755828"/>
                        <a:gd name="connsiteX69" fmla="*/ 848798 w 958671"/>
                        <a:gd name="connsiteY69" fmla="*/ 307886 h 755828"/>
                        <a:gd name="connsiteX70" fmla="*/ 838535 w 958671"/>
                        <a:gd name="connsiteY70" fmla="*/ 302453 h 755828"/>
                        <a:gd name="connsiteX71" fmla="*/ 831291 w 958671"/>
                        <a:gd name="connsiteY71" fmla="*/ 300641 h 755828"/>
                        <a:gd name="connsiteX72" fmla="*/ 827669 w 958671"/>
                        <a:gd name="connsiteY72" fmla="*/ 303660 h 755828"/>
                        <a:gd name="connsiteX73" fmla="*/ 822839 w 958671"/>
                        <a:gd name="connsiteY73" fmla="*/ 301849 h 755828"/>
                        <a:gd name="connsiteX74" fmla="*/ 826461 w 958671"/>
                        <a:gd name="connsiteY74" fmla="*/ 295812 h 755828"/>
                        <a:gd name="connsiteX75" fmla="*/ 814387 w 958671"/>
                        <a:gd name="connsiteY75" fmla="*/ 295812 h 755828"/>
                        <a:gd name="connsiteX76" fmla="*/ 808350 w 958671"/>
                        <a:gd name="connsiteY76" fmla="*/ 293397 h 755828"/>
                        <a:gd name="connsiteX77" fmla="*/ 805936 w 958671"/>
                        <a:gd name="connsiteY77" fmla="*/ 297019 h 755828"/>
                        <a:gd name="connsiteX78" fmla="*/ 808954 w 958671"/>
                        <a:gd name="connsiteY78" fmla="*/ 303660 h 755828"/>
                        <a:gd name="connsiteX79" fmla="*/ 813180 w 958671"/>
                        <a:gd name="connsiteY79" fmla="*/ 306075 h 755828"/>
                        <a:gd name="connsiteX80" fmla="*/ 811369 w 958671"/>
                        <a:gd name="connsiteY80" fmla="*/ 309697 h 755828"/>
                        <a:gd name="connsiteX81" fmla="*/ 818010 w 958671"/>
                        <a:gd name="connsiteY81" fmla="*/ 312715 h 755828"/>
                        <a:gd name="connsiteX82" fmla="*/ 816802 w 958671"/>
                        <a:gd name="connsiteY82" fmla="*/ 317545 h 755828"/>
                        <a:gd name="connsiteX83" fmla="*/ 818613 w 958671"/>
                        <a:gd name="connsiteY83" fmla="*/ 327808 h 755828"/>
                        <a:gd name="connsiteX84" fmla="*/ 812576 w 958671"/>
                        <a:gd name="connsiteY84" fmla="*/ 330826 h 755828"/>
                        <a:gd name="connsiteX85" fmla="*/ 811369 w 958671"/>
                        <a:gd name="connsiteY85" fmla="*/ 324789 h 755828"/>
                        <a:gd name="connsiteX86" fmla="*/ 808350 w 958671"/>
                        <a:gd name="connsiteY86" fmla="*/ 325393 h 755828"/>
                        <a:gd name="connsiteX87" fmla="*/ 808954 w 958671"/>
                        <a:gd name="connsiteY87" fmla="*/ 335052 h 755828"/>
                        <a:gd name="connsiteX88" fmla="*/ 810765 w 958671"/>
                        <a:gd name="connsiteY88" fmla="*/ 339278 h 755828"/>
                        <a:gd name="connsiteX89" fmla="*/ 808954 w 958671"/>
                        <a:gd name="connsiteY89" fmla="*/ 341693 h 755828"/>
                        <a:gd name="connsiteX90" fmla="*/ 803521 w 958671"/>
                        <a:gd name="connsiteY90" fmla="*/ 341693 h 755828"/>
                        <a:gd name="connsiteX91" fmla="*/ 804124 w 958671"/>
                        <a:gd name="connsiteY91" fmla="*/ 335052 h 755828"/>
                        <a:gd name="connsiteX92" fmla="*/ 798087 w 958671"/>
                        <a:gd name="connsiteY92" fmla="*/ 338674 h 755828"/>
                        <a:gd name="connsiteX93" fmla="*/ 796880 w 958671"/>
                        <a:gd name="connsiteY93" fmla="*/ 335052 h 755828"/>
                        <a:gd name="connsiteX94" fmla="*/ 786013 w 958671"/>
                        <a:gd name="connsiteY94" fmla="*/ 332637 h 755828"/>
                        <a:gd name="connsiteX95" fmla="*/ 784806 w 958671"/>
                        <a:gd name="connsiteY95" fmla="*/ 336259 h 755828"/>
                        <a:gd name="connsiteX96" fmla="*/ 789636 w 958671"/>
                        <a:gd name="connsiteY96" fmla="*/ 342296 h 755828"/>
                        <a:gd name="connsiteX97" fmla="*/ 792050 w 958671"/>
                        <a:gd name="connsiteY97" fmla="*/ 343504 h 755828"/>
                        <a:gd name="connsiteX98" fmla="*/ 788428 w 958671"/>
                        <a:gd name="connsiteY98" fmla="*/ 348937 h 755828"/>
                        <a:gd name="connsiteX99" fmla="*/ 779977 w 958671"/>
                        <a:gd name="connsiteY99" fmla="*/ 347730 h 755828"/>
                        <a:gd name="connsiteX100" fmla="*/ 769714 w 958671"/>
                        <a:gd name="connsiteY100" fmla="*/ 344107 h 755828"/>
                        <a:gd name="connsiteX101" fmla="*/ 764884 w 958671"/>
                        <a:gd name="connsiteY101" fmla="*/ 339278 h 755828"/>
                        <a:gd name="connsiteX102" fmla="*/ 758244 w 958671"/>
                        <a:gd name="connsiteY102" fmla="*/ 336259 h 755828"/>
                        <a:gd name="connsiteX103" fmla="*/ 750396 w 958671"/>
                        <a:gd name="connsiteY103" fmla="*/ 333241 h 755828"/>
                        <a:gd name="connsiteX104" fmla="*/ 746170 w 958671"/>
                        <a:gd name="connsiteY104" fmla="*/ 338070 h 755828"/>
                        <a:gd name="connsiteX105" fmla="*/ 742548 w 958671"/>
                        <a:gd name="connsiteY105" fmla="*/ 335656 h 755828"/>
                        <a:gd name="connsiteX106" fmla="*/ 742548 w 958671"/>
                        <a:gd name="connsiteY106" fmla="*/ 333241 h 755828"/>
                        <a:gd name="connsiteX107" fmla="*/ 736511 w 958671"/>
                        <a:gd name="connsiteY107" fmla="*/ 329619 h 755828"/>
                        <a:gd name="connsiteX108" fmla="*/ 732285 w 958671"/>
                        <a:gd name="connsiteY108" fmla="*/ 333844 h 755828"/>
                        <a:gd name="connsiteX109" fmla="*/ 733492 w 958671"/>
                        <a:gd name="connsiteY109" fmla="*/ 338070 h 755828"/>
                        <a:gd name="connsiteX110" fmla="*/ 729266 w 958671"/>
                        <a:gd name="connsiteY110" fmla="*/ 338070 h 755828"/>
                        <a:gd name="connsiteX111" fmla="*/ 725644 w 958671"/>
                        <a:gd name="connsiteY111" fmla="*/ 342900 h 755828"/>
                        <a:gd name="connsiteX112" fmla="*/ 720814 w 958671"/>
                        <a:gd name="connsiteY112" fmla="*/ 345315 h 755828"/>
                        <a:gd name="connsiteX113" fmla="*/ 717192 w 958671"/>
                        <a:gd name="connsiteY113" fmla="*/ 344711 h 755828"/>
                        <a:gd name="connsiteX114" fmla="*/ 716588 w 958671"/>
                        <a:gd name="connsiteY114" fmla="*/ 348333 h 755828"/>
                        <a:gd name="connsiteX115" fmla="*/ 720211 w 958671"/>
                        <a:gd name="connsiteY115" fmla="*/ 353163 h 755828"/>
                        <a:gd name="connsiteX116" fmla="*/ 720211 w 958671"/>
                        <a:gd name="connsiteY116" fmla="*/ 360407 h 755828"/>
                        <a:gd name="connsiteX117" fmla="*/ 717796 w 958671"/>
                        <a:gd name="connsiteY117" fmla="*/ 361615 h 755828"/>
                        <a:gd name="connsiteX118" fmla="*/ 714777 w 958671"/>
                        <a:gd name="connsiteY118" fmla="*/ 370670 h 755828"/>
                        <a:gd name="connsiteX119" fmla="*/ 715381 w 958671"/>
                        <a:gd name="connsiteY119" fmla="*/ 373085 h 755828"/>
                        <a:gd name="connsiteX120" fmla="*/ 703911 w 958671"/>
                        <a:gd name="connsiteY120" fmla="*/ 375500 h 755828"/>
                        <a:gd name="connsiteX121" fmla="*/ 702703 w 958671"/>
                        <a:gd name="connsiteY121" fmla="*/ 371878 h 755828"/>
                        <a:gd name="connsiteX122" fmla="*/ 698477 w 958671"/>
                        <a:gd name="connsiteY122" fmla="*/ 371274 h 755828"/>
                        <a:gd name="connsiteX123" fmla="*/ 685800 w 958671"/>
                        <a:gd name="connsiteY123" fmla="*/ 374292 h 755828"/>
                        <a:gd name="connsiteX124" fmla="*/ 673726 w 958671"/>
                        <a:gd name="connsiteY124" fmla="*/ 379122 h 755828"/>
                        <a:gd name="connsiteX125" fmla="*/ 661048 w 958671"/>
                        <a:gd name="connsiteY125" fmla="*/ 386366 h 755828"/>
                        <a:gd name="connsiteX126" fmla="*/ 650786 w 958671"/>
                        <a:gd name="connsiteY126" fmla="*/ 385159 h 755828"/>
                        <a:gd name="connsiteX127" fmla="*/ 643541 w 958671"/>
                        <a:gd name="connsiteY127" fmla="*/ 385763 h 755828"/>
                        <a:gd name="connsiteX128" fmla="*/ 635693 w 958671"/>
                        <a:gd name="connsiteY128" fmla="*/ 395422 h 755828"/>
                        <a:gd name="connsiteX129" fmla="*/ 630260 w 958671"/>
                        <a:gd name="connsiteY129" fmla="*/ 396629 h 755828"/>
                        <a:gd name="connsiteX130" fmla="*/ 630864 w 958671"/>
                        <a:gd name="connsiteY130" fmla="*/ 399044 h 755828"/>
                        <a:gd name="connsiteX131" fmla="*/ 625430 w 958671"/>
                        <a:gd name="connsiteY131" fmla="*/ 405685 h 755828"/>
                        <a:gd name="connsiteX132" fmla="*/ 627845 w 958671"/>
                        <a:gd name="connsiteY132" fmla="*/ 410514 h 755828"/>
                        <a:gd name="connsiteX133" fmla="*/ 625430 w 958671"/>
                        <a:gd name="connsiteY133" fmla="*/ 412325 h 755828"/>
                        <a:gd name="connsiteX134" fmla="*/ 624223 w 958671"/>
                        <a:gd name="connsiteY134" fmla="*/ 423796 h 755828"/>
                        <a:gd name="connsiteX135" fmla="*/ 619393 w 958671"/>
                        <a:gd name="connsiteY135" fmla="*/ 425003 h 755828"/>
                        <a:gd name="connsiteX136" fmla="*/ 613960 w 958671"/>
                        <a:gd name="connsiteY136" fmla="*/ 428021 h 755828"/>
                        <a:gd name="connsiteX137" fmla="*/ 616375 w 958671"/>
                        <a:gd name="connsiteY137" fmla="*/ 432247 h 755828"/>
                        <a:gd name="connsiteX138" fmla="*/ 613960 w 958671"/>
                        <a:gd name="connsiteY138" fmla="*/ 433455 h 755828"/>
                        <a:gd name="connsiteX139" fmla="*/ 610338 w 958671"/>
                        <a:gd name="connsiteY139" fmla="*/ 431644 h 755828"/>
                        <a:gd name="connsiteX140" fmla="*/ 609734 w 958671"/>
                        <a:gd name="connsiteY140" fmla="*/ 429229 h 755828"/>
                        <a:gd name="connsiteX141" fmla="*/ 602490 w 958671"/>
                        <a:gd name="connsiteY141" fmla="*/ 430436 h 755828"/>
                        <a:gd name="connsiteX142" fmla="*/ 598264 w 958671"/>
                        <a:gd name="connsiteY142" fmla="*/ 429832 h 755828"/>
                        <a:gd name="connsiteX143" fmla="*/ 597660 w 958671"/>
                        <a:gd name="connsiteY143" fmla="*/ 425003 h 755828"/>
                        <a:gd name="connsiteX144" fmla="*/ 594038 w 958671"/>
                        <a:gd name="connsiteY144" fmla="*/ 424399 h 755828"/>
                        <a:gd name="connsiteX145" fmla="*/ 588605 w 958671"/>
                        <a:gd name="connsiteY145" fmla="*/ 420777 h 755828"/>
                        <a:gd name="connsiteX146" fmla="*/ 581360 w 958671"/>
                        <a:gd name="connsiteY146" fmla="*/ 420777 h 755828"/>
                        <a:gd name="connsiteX147" fmla="*/ 583775 w 958671"/>
                        <a:gd name="connsiteY147" fmla="*/ 414740 h 755828"/>
                        <a:gd name="connsiteX148" fmla="*/ 581360 w 958671"/>
                        <a:gd name="connsiteY148" fmla="*/ 409307 h 755828"/>
                        <a:gd name="connsiteX149" fmla="*/ 583171 w 958671"/>
                        <a:gd name="connsiteY149" fmla="*/ 403874 h 755828"/>
                        <a:gd name="connsiteX150" fmla="*/ 580153 w 958671"/>
                        <a:gd name="connsiteY150" fmla="*/ 399648 h 755828"/>
                        <a:gd name="connsiteX151" fmla="*/ 572908 w 958671"/>
                        <a:gd name="connsiteY151" fmla="*/ 399044 h 755828"/>
                        <a:gd name="connsiteX152" fmla="*/ 566871 w 958671"/>
                        <a:gd name="connsiteY152" fmla="*/ 400251 h 755828"/>
                        <a:gd name="connsiteX153" fmla="*/ 566871 w 958671"/>
                        <a:gd name="connsiteY153" fmla="*/ 397837 h 755828"/>
                        <a:gd name="connsiteX154" fmla="*/ 559627 w 958671"/>
                        <a:gd name="connsiteY154" fmla="*/ 396629 h 755828"/>
                        <a:gd name="connsiteX155" fmla="*/ 554194 w 958671"/>
                        <a:gd name="connsiteY155" fmla="*/ 401459 h 755828"/>
                        <a:gd name="connsiteX156" fmla="*/ 554194 w 958671"/>
                        <a:gd name="connsiteY156" fmla="*/ 403874 h 755828"/>
                        <a:gd name="connsiteX157" fmla="*/ 558420 w 958671"/>
                        <a:gd name="connsiteY157" fmla="*/ 411118 h 755828"/>
                        <a:gd name="connsiteX158" fmla="*/ 560231 w 958671"/>
                        <a:gd name="connsiteY158" fmla="*/ 417759 h 755828"/>
                        <a:gd name="connsiteX159" fmla="*/ 556005 w 958671"/>
                        <a:gd name="connsiteY159" fmla="*/ 418362 h 755828"/>
                        <a:gd name="connsiteX160" fmla="*/ 539102 w 958671"/>
                        <a:gd name="connsiteY160" fmla="*/ 425607 h 755828"/>
                        <a:gd name="connsiteX161" fmla="*/ 532461 w 958671"/>
                        <a:gd name="connsiteY161" fmla="*/ 421984 h 755828"/>
                        <a:gd name="connsiteX162" fmla="*/ 525820 w 958671"/>
                        <a:gd name="connsiteY162" fmla="*/ 420777 h 755828"/>
                        <a:gd name="connsiteX163" fmla="*/ 522802 w 958671"/>
                        <a:gd name="connsiteY163" fmla="*/ 426210 h 755828"/>
                        <a:gd name="connsiteX164" fmla="*/ 523405 w 958671"/>
                        <a:gd name="connsiteY164" fmla="*/ 435869 h 755828"/>
                        <a:gd name="connsiteX165" fmla="*/ 527028 w 958671"/>
                        <a:gd name="connsiteY165" fmla="*/ 435869 h 755828"/>
                        <a:gd name="connsiteX166" fmla="*/ 530650 w 958671"/>
                        <a:gd name="connsiteY166" fmla="*/ 443114 h 755828"/>
                        <a:gd name="connsiteX167" fmla="*/ 524009 w 958671"/>
                        <a:gd name="connsiteY167" fmla="*/ 445528 h 755828"/>
                        <a:gd name="connsiteX168" fmla="*/ 525217 w 958671"/>
                        <a:gd name="connsiteY168" fmla="*/ 453377 h 755828"/>
                        <a:gd name="connsiteX169" fmla="*/ 523405 w 958671"/>
                        <a:gd name="connsiteY169" fmla="*/ 459414 h 755828"/>
                        <a:gd name="connsiteX170" fmla="*/ 517368 w 958671"/>
                        <a:gd name="connsiteY170" fmla="*/ 464847 h 755828"/>
                        <a:gd name="connsiteX171" fmla="*/ 516161 w 958671"/>
                        <a:gd name="connsiteY171" fmla="*/ 468469 h 755828"/>
                        <a:gd name="connsiteX172" fmla="*/ 517972 w 958671"/>
                        <a:gd name="connsiteY172" fmla="*/ 484769 h 755828"/>
                        <a:gd name="connsiteX173" fmla="*/ 522198 w 958671"/>
                        <a:gd name="connsiteY173" fmla="*/ 484165 h 755828"/>
                        <a:gd name="connsiteX174" fmla="*/ 526424 w 958671"/>
                        <a:gd name="connsiteY174" fmla="*/ 488995 h 755828"/>
                        <a:gd name="connsiteX175" fmla="*/ 526424 w 958671"/>
                        <a:gd name="connsiteY175" fmla="*/ 492013 h 755828"/>
                        <a:gd name="connsiteX176" fmla="*/ 531254 w 958671"/>
                        <a:gd name="connsiteY176" fmla="*/ 494428 h 755828"/>
                        <a:gd name="connsiteX177" fmla="*/ 534272 w 958671"/>
                        <a:gd name="connsiteY177" fmla="*/ 498654 h 755828"/>
                        <a:gd name="connsiteX178" fmla="*/ 540309 w 958671"/>
                        <a:gd name="connsiteY178" fmla="*/ 498654 h 755828"/>
                        <a:gd name="connsiteX179" fmla="*/ 542120 w 958671"/>
                        <a:gd name="connsiteY179" fmla="*/ 496843 h 755828"/>
                        <a:gd name="connsiteX180" fmla="*/ 548157 w 958671"/>
                        <a:gd name="connsiteY180" fmla="*/ 495032 h 755828"/>
                        <a:gd name="connsiteX181" fmla="*/ 559627 w 958671"/>
                        <a:gd name="connsiteY181" fmla="*/ 495636 h 755828"/>
                        <a:gd name="connsiteX182" fmla="*/ 562042 w 958671"/>
                        <a:gd name="connsiteY182" fmla="*/ 498654 h 755828"/>
                        <a:gd name="connsiteX183" fmla="*/ 560835 w 958671"/>
                        <a:gd name="connsiteY183" fmla="*/ 502276 h 755828"/>
                        <a:gd name="connsiteX184" fmla="*/ 570494 w 958671"/>
                        <a:gd name="connsiteY184" fmla="*/ 507106 h 755828"/>
                        <a:gd name="connsiteX185" fmla="*/ 575927 w 958671"/>
                        <a:gd name="connsiteY185" fmla="*/ 506502 h 755828"/>
                        <a:gd name="connsiteX186" fmla="*/ 580153 w 958671"/>
                        <a:gd name="connsiteY186" fmla="*/ 509521 h 755828"/>
                        <a:gd name="connsiteX187" fmla="*/ 579549 w 958671"/>
                        <a:gd name="connsiteY187" fmla="*/ 513747 h 755828"/>
                        <a:gd name="connsiteX188" fmla="*/ 584982 w 958671"/>
                        <a:gd name="connsiteY188" fmla="*/ 518576 h 755828"/>
                        <a:gd name="connsiteX189" fmla="*/ 588001 w 958671"/>
                        <a:gd name="connsiteY189" fmla="*/ 524613 h 755828"/>
                        <a:gd name="connsiteX190" fmla="*/ 593434 w 958671"/>
                        <a:gd name="connsiteY190" fmla="*/ 524009 h 755828"/>
                        <a:gd name="connsiteX191" fmla="*/ 595849 w 958671"/>
                        <a:gd name="connsiteY191" fmla="*/ 529443 h 755828"/>
                        <a:gd name="connsiteX192" fmla="*/ 605508 w 958671"/>
                        <a:gd name="connsiteY192" fmla="*/ 528839 h 755828"/>
                        <a:gd name="connsiteX193" fmla="*/ 609734 w 958671"/>
                        <a:gd name="connsiteY193" fmla="*/ 525217 h 755828"/>
                        <a:gd name="connsiteX194" fmla="*/ 620601 w 958671"/>
                        <a:gd name="connsiteY194" fmla="*/ 530046 h 755828"/>
                        <a:gd name="connsiteX195" fmla="*/ 626034 w 958671"/>
                        <a:gd name="connsiteY195" fmla="*/ 528235 h 755828"/>
                        <a:gd name="connsiteX196" fmla="*/ 630260 w 958671"/>
                        <a:gd name="connsiteY196" fmla="*/ 529443 h 755828"/>
                        <a:gd name="connsiteX197" fmla="*/ 632675 w 958671"/>
                        <a:gd name="connsiteY197" fmla="*/ 533065 h 755828"/>
                        <a:gd name="connsiteX198" fmla="*/ 637504 w 958671"/>
                        <a:gd name="connsiteY198" fmla="*/ 528839 h 755828"/>
                        <a:gd name="connsiteX199" fmla="*/ 647163 w 958671"/>
                        <a:gd name="connsiteY199" fmla="*/ 530650 h 755828"/>
                        <a:gd name="connsiteX200" fmla="*/ 654408 w 958671"/>
                        <a:gd name="connsiteY200" fmla="*/ 530046 h 755828"/>
                        <a:gd name="connsiteX201" fmla="*/ 657426 w 958671"/>
                        <a:gd name="connsiteY201" fmla="*/ 534876 h 755828"/>
                        <a:gd name="connsiteX202" fmla="*/ 662256 w 958671"/>
                        <a:gd name="connsiteY202" fmla="*/ 531857 h 755828"/>
                        <a:gd name="connsiteX203" fmla="*/ 662859 w 958671"/>
                        <a:gd name="connsiteY203" fmla="*/ 536083 h 755828"/>
                        <a:gd name="connsiteX204" fmla="*/ 658634 w 958671"/>
                        <a:gd name="connsiteY204" fmla="*/ 540309 h 755828"/>
                        <a:gd name="connsiteX205" fmla="*/ 654408 w 958671"/>
                        <a:gd name="connsiteY205" fmla="*/ 539102 h 755828"/>
                        <a:gd name="connsiteX206" fmla="*/ 651993 w 958671"/>
                        <a:gd name="connsiteY206" fmla="*/ 542120 h 755828"/>
                        <a:gd name="connsiteX207" fmla="*/ 648975 w 958671"/>
                        <a:gd name="connsiteY207" fmla="*/ 539705 h 755828"/>
                        <a:gd name="connsiteX208" fmla="*/ 646560 w 958671"/>
                        <a:gd name="connsiteY208" fmla="*/ 542724 h 755828"/>
                        <a:gd name="connsiteX209" fmla="*/ 641730 w 958671"/>
                        <a:gd name="connsiteY209" fmla="*/ 543931 h 755828"/>
                        <a:gd name="connsiteX210" fmla="*/ 641126 w 958671"/>
                        <a:gd name="connsiteY210" fmla="*/ 546346 h 755828"/>
                        <a:gd name="connsiteX211" fmla="*/ 647163 w 958671"/>
                        <a:gd name="connsiteY211" fmla="*/ 550572 h 755828"/>
                        <a:gd name="connsiteX212" fmla="*/ 644749 w 958671"/>
                        <a:gd name="connsiteY212" fmla="*/ 553590 h 755828"/>
                        <a:gd name="connsiteX213" fmla="*/ 644145 w 958671"/>
                        <a:gd name="connsiteY213" fmla="*/ 559024 h 755828"/>
                        <a:gd name="connsiteX214" fmla="*/ 641126 w 958671"/>
                        <a:gd name="connsiteY214" fmla="*/ 559024 h 755828"/>
                        <a:gd name="connsiteX215" fmla="*/ 641126 w 958671"/>
                        <a:gd name="connsiteY215" fmla="*/ 565664 h 755828"/>
                        <a:gd name="connsiteX216" fmla="*/ 638712 w 958671"/>
                        <a:gd name="connsiteY216" fmla="*/ 570494 h 755828"/>
                        <a:gd name="connsiteX217" fmla="*/ 637504 w 958671"/>
                        <a:gd name="connsiteY217" fmla="*/ 577738 h 755828"/>
                        <a:gd name="connsiteX218" fmla="*/ 645352 w 958671"/>
                        <a:gd name="connsiteY218" fmla="*/ 581360 h 755828"/>
                        <a:gd name="connsiteX219" fmla="*/ 650786 w 958671"/>
                        <a:gd name="connsiteY219" fmla="*/ 589812 h 755828"/>
                        <a:gd name="connsiteX220" fmla="*/ 665274 w 958671"/>
                        <a:gd name="connsiteY220" fmla="*/ 592227 h 755828"/>
                        <a:gd name="connsiteX221" fmla="*/ 671311 w 958671"/>
                        <a:gd name="connsiteY221" fmla="*/ 597057 h 755828"/>
                        <a:gd name="connsiteX222" fmla="*/ 679159 w 958671"/>
                        <a:gd name="connsiteY222" fmla="*/ 600679 h 755828"/>
                        <a:gd name="connsiteX223" fmla="*/ 683385 w 958671"/>
                        <a:gd name="connsiteY223" fmla="*/ 604905 h 755828"/>
                        <a:gd name="connsiteX224" fmla="*/ 682781 w 958671"/>
                        <a:gd name="connsiteY224" fmla="*/ 617582 h 755828"/>
                        <a:gd name="connsiteX225" fmla="*/ 685196 w 958671"/>
                        <a:gd name="connsiteY225" fmla="*/ 618790 h 755828"/>
                        <a:gd name="connsiteX226" fmla="*/ 686403 w 958671"/>
                        <a:gd name="connsiteY226" fmla="*/ 622412 h 755828"/>
                        <a:gd name="connsiteX227" fmla="*/ 690629 w 958671"/>
                        <a:gd name="connsiteY227" fmla="*/ 623016 h 755828"/>
                        <a:gd name="connsiteX228" fmla="*/ 697270 w 958671"/>
                        <a:gd name="connsiteY228" fmla="*/ 621205 h 755828"/>
                        <a:gd name="connsiteX229" fmla="*/ 707533 w 958671"/>
                        <a:gd name="connsiteY229" fmla="*/ 623016 h 755828"/>
                        <a:gd name="connsiteX230" fmla="*/ 709344 w 958671"/>
                        <a:gd name="connsiteY230" fmla="*/ 627845 h 755828"/>
                        <a:gd name="connsiteX231" fmla="*/ 713570 w 958671"/>
                        <a:gd name="connsiteY231" fmla="*/ 629656 h 755828"/>
                        <a:gd name="connsiteX232" fmla="*/ 714777 w 958671"/>
                        <a:gd name="connsiteY232" fmla="*/ 635090 h 755828"/>
                        <a:gd name="connsiteX233" fmla="*/ 714777 w 958671"/>
                        <a:gd name="connsiteY233" fmla="*/ 644749 h 755828"/>
                        <a:gd name="connsiteX234" fmla="*/ 706929 w 958671"/>
                        <a:gd name="connsiteY234" fmla="*/ 643541 h 755828"/>
                        <a:gd name="connsiteX235" fmla="*/ 705722 w 958671"/>
                        <a:gd name="connsiteY235" fmla="*/ 645956 h 755828"/>
                        <a:gd name="connsiteX236" fmla="*/ 709344 w 958671"/>
                        <a:gd name="connsiteY236" fmla="*/ 656822 h 755828"/>
                        <a:gd name="connsiteX237" fmla="*/ 717796 w 958671"/>
                        <a:gd name="connsiteY237" fmla="*/ 658030 h 755828"/>
                        <a:gd name="connsiteX238" fmla="*/ 725644 w 958671"/>
                        <a:gd name="connsiteY238" fmla="*/ 662256 h 755828"/>
                        <a:gd name="connsiteX239" fmla="*/ 725040 w 958671"/>
                        <a:gd name="connsiteY239" fmla="*/ 668293 h 755828"/>
                        <a:gd name="connsiteX240" fmla="*/ 722625 w 958671"/>
                        <a:gd name="connsiteY240" fmla="*/ 674933 h 755828"/>
                        <a:gd name="connsiteX241" fmla="*/ 722625 w 958671"/>
                        <a:gd name="connsiteY241" fmla="*/ 678556 h 755828"/>
                        <a:gd name="connsiteX242" fmla="*/ 731681 w 958671"/>
                        <a:gd name="connsiteY242" fmla="*/ 683989 h 755828"/>
                        <a:gd name="connsiteX243" fmla="*/ 735303 w 958671"/>
                        <a:gd name="connsiteY243" fmla="*/ 688215 h 755828"/>
                        <a:gd name="connsiteX244" fmla="*/ 734699 w 958671"/>
                        <a:gd name="connsiteY244" fmla="*/ 694856 h 755828"/>
                        <a:gd name="connsiteX245" fmla="*/ 726851 w 958671"/>
                        <a:gd name="connsiteY245" fmla="*/ 693044 h 755828"/>
                        <a:gd name="connsiteX246" fmla="*/ 720814 w 958671"/>
                        <a:gd name="connsiteY246" fmla="*/ 692441 h 755828"/>
                        <a:gd name="connsiteX247" fmla="*/ 715985 w 958671"/>
                        <a:gd name="connsiteY247" fmla="*/ 694856 h 755828"/>
                        <a:gd name="connsiteX248" fmla="*/ 719003 w 958671"/>
                        <a:gd name="connsiteY248" fmla="*/ 697874 h 755828"/>
                        <a:gd name="connsiteX249" fmla="*/ 714777 w 958671"/>
                        <a:gd name="connsiteY249" fmla="*/ 702100 h 755828"/>
                        <a:gd name="connsiteX250" fmla="*/ 705722 w 958671"/>
                        <a:gd name="connsiteY250" fmla="*/ 704515 h 755828"/>
                        <a:gd name="connsiteX251" fmla="*/ 700892 w 958671"/>
                        <a:gd name="connsiteY251" fmla="*/ 702704 h 755828"/>
                        <a:gd name="connsiteX252" fmla="*/ 692440 w 958671"/>
                        <a:gd name="connsiteY252" fmla="*/ 702100 h 755828"/>
                        <a:gd name="connsiteX253" fmla="*/ 690026 w 958671"/>
                        <a:gd name="connsiteY253" fmla="*/ 697874 h 755828"/>
                        <a:gd name="connsiteX254" fmla="*/ 685196 w 958671"/>
                        <a:gd name="connsiteY254" fmla="*/ 698478 h 755828"/>
                        <a:gd name="connsiteX255" fmla="*/ 685196 w 958671"/>
                        <a:gd name="connsiteY255" fmla="*/ 692441 h 755828"/>
                        <a:gd name="connsiteX256" fmla="*/ 678555 w 958671"/>
                        <a:gd name="connsiteY256" fmla="*/ 689422 h 755828"/>
                        <a:gd name="connsiteX257" fmla="*/ 673726 w 958671"/>
                        <a:gd name="connsiteY257" fmla="*/ 688215 h 755828"/>
                        <a:gd name="connsiteX258" fmla="*/ 671311 w 958671"/>
                        <a:gd name="connsiteY258" fmla="*/ 684593 h 755828"/>
                        <a:gd name="connsiteX259" fmla="*/ 665878 w 958671"/>
                        <a:gd name="connsiteY259" fmla="*/ 685196 h 755828"/>
                        <a:gd name="connsiteX260" fmla="*/ 659841 w 958671"/>
                        <a:gd name="connsiteY260" fmla="*/ 683385 h 755828"/>
                        <a:gd name="connsiteX261" fmla="*/ 659841 w 958671"/>
                        <a:gd name="connsiteY261" fmla="*/ 679763 h 755828"/>
                        <a:gd name="connsiteX262" fmla="*/ 656823 w 958671"/>
                        <a:gd name="connsiteY262" fmla="*/ 678556 h 755828"/>
                        <a:gd name="connsiteX263" fmla="*/ 655011 w 958671"/>
                        <a:gd name="connsiteY263" fmla="*/ 674933 h 755828"/>
                        <a:gd name="connsiteX264" fmla="*/ 646560 w 958671"/>
                        <a:gd name="connsiteY264" fmla="*/ 679159 h 755828"/>
                        <a:gd name="connsiteX265" fmla="*/ 642334 w 958671"/>
                        <a:gd name="connsiteY265" fmla="*/ 678556 h 755828"/>
                        <a:gd name="connsiteX266" fmla="*/ 639315 w 958671"/>
                        <a:gd name="connsiteY266" fmla="*/ 682782 h 755828"/>
                        <a:gd name="connsiteX267" fmla="*/ 629052 w 958671"/>
                        <a:gd name="connsiteY267" fmla="*/ 675537 h 755828"/>
                        <a:gd name="connsiteX268" fmla="*/ 624827 w 958671"/>
                        <a:gd name="connsiteY268" fmla="*/ 673726 h 755828"/>
                        <a:gd name="connsiteX269" fmla="*/ 621808 w 958671"/>
                        <a:gd name="connsiteY269" fmla="*/ 669500 h 755828"/>
                        <a:gd name="connsiteX270" fmla="*/ 618790 w 958671"/>
                        <a:gd name="connsiteY270" fmla="*/ 667689 h 755828"/>
                        <a:gd name="connsiteX271" fmla="*/ 617582 w 958671"/>
                        <a:gd name="connsiteY271" fmla="*/ 663463 h 755828"/>
                        <a:gd name="connsiteX272" fmla="*/ 610941 w 958671"/>
                        <a:gd name="connsiteY272" fmla="*/ 656219 h 755828"/>
                        <a:gd name="connsiteX273" fmla="*/ 609734 w 958671"/>
                        <a:gd name="connsiteY273" fmla="*/ 651389 h 755828"/>
                        <a:gd name="connsiteX274" fmla="*/ 606716 w 958671"/>
                        <a:gd name="connsiteY274" fmla="*/ 652597 h 755828"/>
                        <a:gd name="connsiteX275" fmla="*/ 597056 w 958671"/>
                        <a:gd name="connsiteY275" fmla="*/ 650786 h 755828"/>
                        <a:gd name="connsiteX276" fmla="*/ 593434 w 958671"/>
                        <a:gd name="connsiteY276" fmla="*/ 645956 h 755828"/>
                        <a:gd name="connsiteX277" fmla="*/ 581964 w 958671"/>
                        <a:gd name="connsiteY277" fmla="*/ 644145 h 755828"/>
                        <a:gd name="connsiteX278" fmla="*/ 572908 w 958671"/>
                        <a:gd name="connsiteY278" fmla="*/ 641730 h 755828"/>
                        <a:gd name="connsiteX279" fmla="*/ 566268 w 958671"/>
                        <a:gd name="connsiteY279" fmla="*/ 629656 h 755828"/>
                        <a:gd name="connsiteX280" fmla="*/ 559627 w 958671"/>
                        <a:gd name="connsiteY280" fmla="*/ 625431 h 755828"/>
                        <a:gd name="connsiteX281" fmla="*/ 555401 w 958671"/>
                        <a:gd name="connsiteY281" fmla="*/ 629656 h 755828"/>
                        <a:gd name="connsiteX282" fmla="*/ 557816 w 958671"/>
                        <a:gd name="connsiteY282" fmla="*/ 631468 h 755828"/>
                        <a:gd name="connsiteX283" fmla="*/ 551176 w 958671"/>
                        <a:gd name="connsiteY283" fmla="*/ 637504 h 755828"/>
                        <a:gd name="connsiteX284" fmla="*/ 545742 w 958671"/>
                        <a:gd name="connsiteY284" fmla="*/ 639315 h 755828"/>
                        <a:gd name="connsiteX285" fmla="*/ 545139 w 958671"/>
                        <a:gd name="connsiteY285" fmla="*/ 643541 h 755828"/>
                        <a:gd name="connsiteX286" fmla="*/ 542120 w 958671"/>
                        <a:gd name="connsiteY286" fmla="*/ 648975 h 755828"/>
                        <a:gd name="connsiteX287" fmla="*/ 550572 w 958671"/>
                        <a:gd name="connsiteY287" fmla="*/ 656822 h 755828"/>
                        <a:gd name="connsiteX288" fmla="*/ 553590 w 958671"/>
                        <a:gd name="connsiteY288" fmla="*/ 656219 h 755828"/>
                        <a:gd name="connsiteX289" fmla="*/ 556005 w 958671"/>
                        <a:gd name="connsiteY289" fmla="*/ 665878 h 755828"/>
                        <a:gd name="connsiteX290" fmla="*/ 555401 w 958671"/>
                        <a:gd name="connsiteY290" fmla="*/ 670104 h 755828"/>
                        <a:gd name="connsiteX291" fmla="*/ 550572 w 958671"/>
                        <a:gd name="connsiteY291" fmla="*/ 675537 h 755828"/>
                        <a:gd name="connsiteX292" fmla="*/ 556005 w 958671"/>
                        <a:gd name="connsiteY292" fmla="*/ 677348 h 755828"/>
                        <a:gd name="connsiteX293" fmla="*/ 552987 w 958671"/>
                        <a:gd name="connsiteY293" fmla="*/ 680367 h 755828"/>
                        <a:gd name="connsiteX294" fmla="*/ 555401 w 958671"/>
                        <a:gd name="connsiteY294" fmla="*/ 682782 h 755828"/>
                        <a:gd name="connsiteX295" fmla="*/ 548761 w 958671"/>
                        <a:gd name="connsiteY295" fmla="*/ 691233 h 755828"/>
                        <a:gd name="connsiteX296" fmla="*/ 545742 w 958671"/>
                        <a:gd name="connsiteY296" fmla="*/ 696667 h 755828"/>
                        <a:gd name="connsiteX297" fmla="*/ 550572 w 958671"/>
                        <a:gd name="connsiteY297" fmla="*/ 702704 h 755828"/>
                        <a:gd name="connsiteX298" fmla="*/ 555401 w 958671"/>
                        <a:gd name="connsiteY298" fmla="*/ 706326 h 755828"/>
                        <a:gd name="connsiteX299" fmla="*/ 557212 w 958671"/>
                        <a:gd name="connsiteY299" fmla="*/ 709344 h 755828"/>
                        <a:gd name="connsiteX300" fmla="*/ 550572 w 958671"/>
                        <a:gd name="connsiteY300" fmla="*/ 721418 h 755828"/>
                        <a:gd name="connsiteX301" fmla="*/ 552383 w 958671"/>
                        <a:gd name="connsiteY301" fmla="*/ 725644 h 755828"/>
                        <a:gd name="connsiteX302" fmla="*/ 547553 w 958671"/>
                        <a:gd name="connsiteY302" fmla="*/ 732285 h 755828"/>
                        <a:gd name="connsiteX303" fmla="*/ 546950 w 958671"/>
                        <a:gd name="connsiteY303" fmla="*/ 734700 h 755828"/>
                        <a:gd name="connsiteX304" fmla="*/ 540309 w 958671"/>
                        <a:gd name="connsiteY304" fmla="*/ 746170 h 755828"/>
                        <a:gd name="connsiteX305" fmla="*/ 537291 w 958671"/>
                        <a:gd name="connsiteY305" fmla="*/ 746170 h 755828"/>
                        <a:gd name="connsiteX306" fmla="*/ 533668 w 958671"/>
                        <a:gd name="connsiteY306" fmla="*/ 749792 h 755828"/>
                        <a:gd name="connsiteX307" fmla="*/ 530046 w 958671"/>
                        <a:gd name="connsiteY307" fmla="*/ 755829 h 755828"/>
                        <a:gd name="connsiteX308" fmla="*/ 519180 w 958671"/>
                        <a:gd name="connsiteY308" fmla="*/ 755829 h 755828"/>
                        <a:gd name="connsiteX309" fmla="*/ 507106 w 958671"/>
                        <a:gd name="connsiteY309" fmla="*/ 755225 h 755828"/>
                        <a:gd name="connsiteX310" fmla="*/ 502276 w 958671"/>
                        <a:gd name="connsiteY310" fmla="*/ 752810 h 755828"/>
                        <a:gd name="connsiteX311" fmla="*/ 501672 w 958671"/>
                        <a:gd name="connsiteY311" fmla="*/ 748585 h 755828"/>
                        <a:gd name="connsiteX312" fmla="*/ 506502 w 958671"/>
                        <a:gd name="connsiteY312" fmla="*/ 742548 h 755828"/>
                        <a:gd name="connsiteX313" fmla="*/ 504691 w 958671"/>
                        <a:gd name="connsiteY313" fmla="*/ 739529 h 755828"/>
                        <a:gd name="connsiteX314" fmla="*/ 508313 w 958671"/>
                        <a:gd name="connsiteY314" fmla="*/ 733492 h 755828"/>
                        <a:gd name="connsiteX315" fmla="*/ 513746 w 958671"/>
                        <a:gd name="connsiteY315" fmla="*/ 735303 h 755828"/>
                        <a:gd name="connsiteX316" fmla="*/ 516765 w 958671"/>
                        <a:gd name="connsiteY316" fmla="*/ 733492 h 755828"/>
                        <a:gd name="connsiteX317" fmla="*/ 511331 w 958671"/>
                        <a:gd name="connsiteY317" fmla="*/ 726248 h 755828"/>
                        <a:gd name="connsiteX318" fmla="*/ 508917 w 958671"/>
                        <a:gd name="connsiteY318" fmla="*/ 728663 h 755828"/>
                        <a:gd name="connsiteX319" fmla="*/ 501672 w 958671"/>
                        <a:gd name="connsiteY319" fmla="*/ 731681 h 755828"/>
                        <a:gd name="connsiteX320" fmla="*/ 499257 w 958671"/>
                        <a:gd name="connsiteY320" fmla="*/ 735303 h 755828"/>
                        <a:gd name="connsiteX321" fmla="*/ 494428 w 958671"/>
                        <a:gd name="connsiteY321" fmla="*/ 737718 h 755828"/>
                        <a:gd name="connsiteX322" fmla="*/ 487787 w 958671"/>
                        <a:gd name="connsiteY322" fmla="*/ 738322 h 755828"/>
                        <a:gd name="connsiteX323" fmla="*/ 485976 w 958671"/>
                        <a:gd name="connsiteY323" fmla="*/ 740133 h 755828"/>
                        <a:gd name="connsiteX324" fmla="*/ 478732 w 958671"/>
                        <a:gd name="connsiteY324" fmla="*/ 730474 h 755828"/>
                        <a:gd name="connsiteX325" fmla="*/ 475713 w 958671"/>
                        <a:gd name="connsiteY325" fmla="*/ 732285 h 755828"/>
                        <a:gd name="connsiteX326" fmla="*/ 467261 w 958671"/>
                        <a:gd name="connsiteY326" fmla="*/ 734096 h 755828"/>
                        <a:gd name="connsiteX327" fmla="*/ 465450 w 958671"/>
                        <a:gd name="connsiteY327" fmla="*/ 732889 h 755828"/>
                        <a:gd name="connsiteX328" fmla="*/ 456395 w 958671"/>
                        <a:gd name="connsiteY328" fmla="*/ 729870 h 755828"/>
                        <a:gd name="connsiteX329" fmla="*/ 449754 w 958671"/>
                        <a:gd name="connsiteY329" fmla="*/ 725644 h 755828"/>
                        <a:gd name="connsiteX330" fmla="*/ 446132 w 958671"/>
                        <a:gd name="connsiteY330" fmla="*/ 725041 h 755828"/>
                        <a:gd name="connsiteX331" fmla="*/ 440095 w 958671"/>
                        <a:gd name="connsiteY331" fmla="*/ 720815 h 755828"/>
                        <a:gd name="connsiteX332" fmla="*/ 430436 w 958671"/>
                        <a:gd name="connsiteY332" fmla="*/ 715985 h 755828"/>
                        <a:gd name="connsiteX333" fmla="*/ 420777 w 958671"/>
                        <a:gd name="connsiteY333" fmla="*/ 716589 h 755828"/>
                        <a:gd name="connsiteX334" fmla="*/ 420173 w 958671"/>
                        <a:gd name="connsiteY334" fmla="*/ 723229 h 755828"/>
                        <a:gd name="connsiteX335" fmla="*/ 412325 w 958671"/>
                        <a:gd name="connsiteY335" fmla="*/ 722626 h 755828"/>
                        <a:gd name="connsiteX336" fmla="*/ 402062 w 958671"/>
                        <a:gd name="connsiteY336" fmla="*/ 732889 h 755828"/>
                        <a:gd name="connsiteX337" fmla="*/ 395422 w 958671"/>
                        <a:gd name="connsiteY337" fmla="*/ 747981 h 755828"/>
                        <a:gd name="connsiteX338" fmla="*/ 393007 w 958671"/>
                        <a:gd name="connsiteY338" fmla="*/ 750396 h 755828"/>
                        <a:gd name="connsiteX339" fmla="*/ 389988 w 958671"/>
                        <a:gd name="connsiteY339" fmla="*/ 748585 h 755828"/>
                        <a:gd name="connsiteX340" fmla="*/ 389385 w 958671"/>
                        <a:gd name="connsiteY340" fmla="*/ 741340 h 755828"/>
                        <a:gd name="connsiteX341" fmla="*/ 374896 w 958671"/>
                        <a:gd name="connsiteY341" fmla="*/ 734096 h 755828"/>
                        <a:gd name="connsiteX342" fmla="*/ 370066 w 958671"/>
                        <a:gd name="connsiteY342" fmla="*/ 735907 h 755828"/>
                        <a:gd name="connsiteX343" fmla="*/ 366444 w 958671"/>
                        <a:gd name="connsiteY343" fmla="*/ 731681 h 755828"/>
                        <a:gd name="connsiteX344" fmla="*/ 365840 w 958671"/>
                        <a:gd name="connsiteY344" fmla="*/ 729266 h 755828"/>
                        <a:gd name="connsiteX345" fmla="*/ 359803 w 958671"/>
                        <a:gd name="connsiteY345" fmla="*/ 726852 h 755828"/>
                        <a:gd name="connsiteX346" fmla="*/ 354974 w 958671"/>
                        <a:gd name="connsiteY346" fmla="*/ 726248 h 755828"/>
                        <a:gd name="connsiteX347" fmla="*/ 349540 w 958671"/>
                        <a:gd name="connsiteY347" fmla="*/ 727455 h 755828"/>
                        <a:gd name="connsiteX348" fmla="*/ 345918 w 958671"/>
                        <a:gd name="connsiteY348" fmla="*/ 732889 h 755828"/>
                        <a:gd name="connsiteX349" fmla="*/ 342900 w 958671"/>
                        <a:gd name="connsiteY349" fmla="*/ 733492 h 755828"/>
                        <a:gd name="connsiteX350" fmla="*/ 341692 w 958671"/>
                        <a:gd name="connsiteY350" fmla="*/ 730474 h 755828"/>
                        <a:gd name="connsiteX351" fmla="*/ 350748 w 958671"/>
                        <a:gd name="connsiteY351" fmla="*/ 725644 h 755828"/>
                        <a:gd name="connsiteX352" fmla="*/ 351955 w 958671"/>
                        <a:gd name="connsiteY352" fmla="*/ 720211 h 755828"/>
                        <a:gd name="connsiteX353" fmla="*/ 350748 w 958671"/>
                        <a:gd name="connsiteY353" fmla="*/ 716589 h 755828"/>
                        <a:gd name="connsiteX354" fmla="*/ 356181 w 958671"/>
                        <a:gd name="connsiteY354" fmla="*/ 710552 h 755828"/>
                        <a:gd name="connsiteX355" fmla="*/ 355577 w 958671"/>
                        <a:gd name="connsiteY355" fmla="*/ 709344 h 755828"/>
                        <a:gd name="connsiteX356" fmla="*/ 359803 w 958671"/>
                        <a:gd name="connsiteY356" fmla="*/ 699685 h 755828"/>
                        <a:gd name="connsiteX357" fmla="*/ 361011 w 958671"/>
                        <a:gd name="connsiteY357" fmla="*/ 694856 h 755828"/>
                        <a:gd name="connsiteX358" fmla="*/ 360407 w 958671"/>
                        <a:gd name="connsiteY358" fmla="*/ 690026 h 755828"/>
                        <a:gd name="connsiteX359" fmla="*/ 367651 w 958671"/>
                        <a:gd name="connsiteY359" fmla="*/ 685800 h 755828"/>
                        <a:gd name="connsiteX360" fmla="*/ 369462 w 958671"/>
                        <a:gd name="connsiteY360" fmla="*/ 680970 h 755828"/>
                        <a:gd name="connsiteX361" fmla="*/ 363425 w 958671"/>
                        <a:gd name="connsiteY361" fmla="*/ 680367 h 755828"/>
                        <a:gd name="connsiteX362" fmla="*/ 364633 w 958671"/>
                        <a:gd name="connsiteY362" fmla="*/ 674933 h 755828"/>
                        <a:gd name="connsiteX363" fmla="*/ 361011 w 958671"/>
                        <a:gd name="connsiteY363" fmla="*/ 673122 h 755828"/>
                        <a:gd name="connsiteX364" fmla="*/ 362822 w 958671"/>
                        <a:gd name="connsiteY364" fmla="*/ 666482 h 755828"/>
                        <a:gd name="connsiteX365" fmla="*/ 361011 w 958671"/>
                        <a:gd name="connsiteY365" fmla="*/ 658634 h 755828"/>
                        <a:gd name="connsiteX366" fmla="*/ 358596 w 958671"/>
                        <a:gd name="connsiteY366" fmla="*/ 656219 h 755828"/>
                        <a:gd name="connsiteX367" fmla="*/ 357388 w 958671"/>
                        <a:gd name="connsiteY367" fmla="*/ 651389 h 755828"/>
                        <a:gd name="connsiteX368" fmla="*/ 360407 w 958671"/>
                        <a:gd name="connsiteY368" fmla="*/ 648975 h 755828"/>
                        <a:gd name="connsiteX369" fmla="*/ 361011 w 958671"/>
                        <a:gd name="connsiteY369" fmla="*/ 645352 h 755828"/>
                        <a:gd name="connsiteX370" fmla="*/ 356181 w 958671"/>
                        <a:gd name="connsiteY370" fmla="*/ 644145 h 755828"/>
                        <a:gd name="connsiteX371" fmla="*/ 337467 w 958671"/>
                        <a:gd name="connsiteY371" fmla="*/ 651993 h 755828"/>
                        <a:gd name="connsiteX372" fmla="*/ 335656 w 958671"/>
                        <a:gd name="connsiteY372" fmla="*/ 650182 h 755828"/>
                        <a:gd name="connsiteX373" fmla="*/ 328411 w 958671"/>
                        <a:gd name="connsiteY373" fmla="*/ 653804 h 755828"/>
                        <a:gd name="connsiteX374" fmla="*/ 326600 w 958671"/>
                        <a:gd name="connsiteY374" fmla="*/ 657426 h 755828"/>
                        <a:gd name="connsiteX375" fmla="*/ 321167 w 958671"/>
                        <a:gd name="connsiteY375" fmla="*/ 658030 h 755828"/>
                        <a:gd name="connsiteX376" fmla="*/ 320563 w 958671"/>
                        <a:gd name="connsiteY376" fmla="*/ 651993 h 755828"/>
                        <a:gd name="connsiteX377" fmla="*/ 312111 w 958671"/>
                        <a:gd name="connsiteY377" fmla="*/ 655615 h 755828"/>
                        <a:gd name="connsiteX378" fmla="*/ 307282 w 958671"/>
                        <a:gd name="connsiteY378" fmla="*/ 654408 h 755828"/>
                        <a:gd name="connsiteX379" fmla="*/ 304867 w 958671"/>
                        <a:gd name="connsiteY379" fmla="*/ 651993 h 755828"/>
                        <a:gd name="connsiteX380" fmla="*/ 294604 w 958671"/>
                        <a:gd name="connsiteY380" fmla="*/ 651993 h 755828"/>
                        <a:gd name="connsiteX381" fmla="*/ 292793 w 958671"/>
                        <a:gd name="connsiteY381" fmla="*/ 658634 h 755828"/>
                        <a:gd name="connsiteX382" fmla="*/ 275889 w 958671"/>
                        <a:gd name="connsiteY382" fmla="*/ 658634 h 755828"/>
                        <a:gd name="connsiteX383" fmla="*/ 269852 w 958671"/>
                        <a:gd name="connsiteY383" fmla="*/ 655011 h 755828"/>
                        <a:gd name="connsiteX384" fmla="*/ 257778 w 958671"/>
                        <a:gd name="connsiteY384" fmla="*/ 656822 h 755828"/>
                        <a:gd name="connsiteX385" fmla="*/ 251741 w 958671"/>
                        <a:gd name="connsiteY385" fmla="*/ 658030 h 755828"/>
                        <a:gd name="connsiteX386" fmla="*/ 242686 w 958671"/>
                        <a:gd name="connsiteY386" fmla="*/ 658030 h 755828"/>
                        <a:gd name="connsiteX387" fmla="*/ 237253 w 958671"/>
                        <a:gd name="connsiteY387" fmla="*/ 661048 h 755828"/>
                        <a:gd name="connsiteX388" fmla="*/ 237253 w 958671"/>
                        <a:gd name="connsiteY388" fmla="*/ 665274 h 755828"/>
                        <a:gd name="connsiteX389" fmla="*/ 231820 w 958671"/>
                        <a:gd name="connsiteY389" fmla="*/ 666482 h 755828"/>
                        <a:gd name="connsiteX390" fmla="*/ 227594 w 958671"/>
                        <a:gd name="connsiteY390" fmla="*/ 669500 h 755828"/>
                        <a:gd name="connsiteX391" fmla="*/ 227594 w 958671"/>
                        <a:gd name="connsiteY391" fmla="*/ 672519 h 755828"/>
                        <a:gd name="connsiteX392" fmla="*/ 220953 w 958671"/>
                        <a:gd name="connsiteY392" fmla="*/ 674330 h 755828"/>
                        <a:gd name="connsiteX393" fmla="*/ 216124 w 958671"/>
                        <a:gd name="connsiteY393" fmla="*/ 673122 h 755828"/>
                        <a:gd name="connsiteX394" fmla="*/ 206464 w 958671"/>
                        <a:gd name="connsiteY394" fmla="*/ 675537 h 755828"/>
                        <a:gd name="connsiteX395" fmla="*/ 199220 w 958671"/>
                        <a:gd name="connsiteY395" fmla="*/ 675537 h 755828"/>
                        <a:gd name="connsiteX396" fmla="*/ 194390 w 958671"/>
                        <a:gd name="connsiteY396" fmla="*/ 673122 h 755828"/>
                        <a:gd name="connsiteX397" fmla="*/ 190165 w 958671"/>
                        <a:gd name="connsiteY397" fmla="*/ 667689 h 755828"/>
                        <a:gd name="connsiteX398" fmla="*/ 179298 w 958671"/>
                        <a:gd name="connsiteY398" fmla="*/ 667689 h 755828"/>
                        <a:gd name="connsiteX399" fmla="*/ 177487 w 958671"/>
                        <a:gd name="connsiteY399" fmla="*/ 665274 h 755828"/>
                        <a:gd name="connsiteX400" fmla="*/ 170846 w 958671"/>
                        <a:gd name="connsiteY400" fmla="*/ 661652 h 755828"/>
                        <a:gd name="connsiteX401" fmla="*/ 167828 w 958671"/>
                        <a:gd name="connsiteY401" fmla="*/ 656822 h 755828"/>
                        <a:gd name="connsiteX402" fmla="*/ 167224 w 958671"/>
                        <a:gd name="connsiteY402" fmla="*/ 651389 h 755828"/>
                        <a:gd name="connsiteX403" fmla="*/ 167828 w 958671"/>
                        <a:gd name="connsiteY403" fmla="*/ 646560 h 755828"/>
                        <a:gd name="connsiteX404" fmla="*/ 161187 w 958671"/>
                        <a:gd name="connsiteY404" fmla="*/ 645352 h 755828"/>
                        <a:gd name="connsiteX405" fmla="*/ 155754 w 958671"/>
                        <a:gd name="connsiteY405" fmla="*/ 641730 h 755828"/>
                        <a:gd name="connsiteX406" fmla="*/ 151528 w 958671"/>
                        <a:gd name="connsiteY406" fmla="*/ 636901 h 755828"/>
                        <a:gd name="connsiteX407" fmla="*/ 140057 w 958671"/>
                        <a:gd name="connsiteY407" fmla="*/ 634486 h 755828"/>
                        <a:gd name="connsiteX408" fmla="*/ 139454 w 958671"/>
                        <a:gd name="connsiteY408" fmla="*/ 630260 h 755828"/>
                        <a:gd name="connsiteX409" fmla="*/ 140661 w 958671"/>
                        <a:gd name="connsiteY409" fmla="*/ 623619 h 755828"/>
                        <a:gd name="connsiteX410" fmla="*/ 143680 w 958671"/>
                        <a:gd name="connsiteY410" fmla="*/ 619997 h 755828"/>
                        <a:gd name="connsiteX411" fmla="*/ 149717 w 958671"/>
                        <a:gd name="connsiteY411" fmla="*/ 618186 h 755828"/>
                        <a:gd name="connsiteX412" fmla="*/ 156357 w 958671"/>
                        <a:gd name="connsiteY412" fmla="*/ 609131 h 755828"/>
                        <a:gd name="connsiteX413" fmla="*/ 170242 w 958671"/>
                        <a:gd name="connsiteY413" fmla="*/ 609131 h 755828"/>
                        <a:gd name="connsiteX414" fmla="*/ 176883 w 958671"/>
                        <a:gd name="connsiteY414" fmla="*/ 606112 h 755828"/>
                        <a:gd name="connsiteX415" fmla="*/ 179902 w 958671"/>
                        <a:gd name="connsiteY415" fmla="*/ 602490 h 755828"/>
                        <a:gd name="connsiteX416" fmla="*/ 183524 w 958671"/>
                        <a:gd name="connsiteY416" fmla="*/ 602490 h 755828"/>
                        <a:gd name="connsiteX417" fmla="*/ 187146 w 958671"/>
                        <a:gd name="connsiteY417" fmla="*/ 597057 h 755828"/>
                        <a:gd name="connsiteX418" fmla="*/ 185939 w 958671"/>
                        <a:gd name="connsiteY418" fmla="*/ 586794 h 755828"/>
                        <a:gd name="connsiteX419" fmla="*/ 193183 w 958671"/>
                        <a:gd name="connsiteY419" fmla="*/ 580153 h 755828"/>
                        <a:gd name="connsiteX420" fmla="*/ 198616 w 958671"/>
                        <a:gd name="connsiteY420" fmla="*/ 580757 h 755828"/>
                        <a:gd name="connsiteX421" fmla="*/ 199220 w 958671"/>
                        <a:gd name="connsiteY421" fmla="*/ 575323 h 755828"/>
                        <a:gd name="connsiteX422" fmla="*/ 203446 w 958671"/>
                        <a:gd name="connsiteY422" fmla="*/ 572305 h 755828"/>
                        <a:gd name="connsiteX423" fmla="*/ 205257 w 958671"/>
                        <a:gd name="connsiteY423" fmla="*/ 568683 h 755828"/>
                        <a:gd name="connsiteX424" fmla="*/ 205861 w 958671"/>
                        <a:gd name="connsiteY424" fmla="*/ 561438 h 755828"/>
                        <a:gd name="connsiteX425" fmla="*/ 207672 w 958671"/>
                        <a:gd name="connsiteY425" fmla="*/ 559024 h 755828"/>
                        <a:gd name="connsiteX426" fmla="*/ 213105 w 958671"/>
                        <a:gd name="connsiteY426" fmla="*/ 559024 h 755828"/>
                        <a:gd name="connsiteX427" fmla="*/ 217331 w 958671"/>
                        <a:gd name="connsiteY427" fmla="*/ 556005 h 755828"/>
                        <a:gd name="connsiteX428" fmla="*/ 217331 w 958671"/>
                        <a:gd name="connsiteY428" fmla="*/ 550572 h 755828"/>
                        <a:gd name="connsiteX429" fmla="*/ 219746 w 958671"/>
                        <a:gd name="connsiteY429" fmla="*/ 541516 h 755828"/>
                        <a:gd name="connsiteX430" fmla="*/ 217331 w 958671"/>
                        <a:gd name="connsiteY430" fmla="*/ 538498 h 755828"/>
                        <a:gd name="connsiteX431" fmla="*/ 216124 w 958671"/>
                        <a:gd name="connsiteY431" fmla="*/ 533065 h 755828"/>
                        <a:gd name="connsiteX432" fmla="*/ 207672 w 958671"/>
                        <a:gd name="connsiteY432" fmla="*/ 532461 h 755828"/>
                        <a:gd name="connsiteX433" fmla="*/ 202842 w 958671"/>
                        <a:gd name="connsiteY433" fmla="*/ 534876 h 755828"/>
                        <a:gd name="connsiteX434" fmla="*/ 196805 w 958671"/>
                        <a:gd name="connsiteY434" fmla="*/ 536083 h 755828"/>
                        <a:gd name="connsiteX435" fmla="*/ 194994 w 958671"/>
                        <a:gd name="connsiteY435" fmla="*/ 532461 h 755828"/>
                        <a:gd name="connsiteX436" fmla="*/ 191372 w 958671"/>
                        <a:gd name="connsiteY436" fmla="*/ 534272 h 755828"/>
                        <a:gd name="connsiteX437" fmla="*/ 188353 w 958671"/>
                        <a:gd name="connsiteY437" fmla="*/ 531857 h 755828"/>
                        <a:gd name="connsiteX438" fmla="*/ 184128 w 958671"/>
                        <a:gd name="connsiteY438" fmla="*/ 533065 h 755828"/>
                        <a:gd name="connsiteX439" fmla="*/ 179902 w 958671"/>
                        <a:gd name="connsiteY439" fmla="*/ 526424 h 755828"/>
                        <a:gd name="connsiteX440" fmla="*/ 180505 w 958671"/>
                        <a:gd name="connsiteY440" fmla="*/ 524009 h 755828"/>
                        <a:gd name="connsiteX441" fmla="*/ 176279 w 958671"/>
                        <a:gd name="connsiteY441" fmla="*/ 522802 h 755828"/>
                        <a:gd name="connsiteX442" fmla="*/ 174468 w 958671"/>
                        <a:gd name="connsiteY442" fmla="*/ 528839 h 755828"/>
                        <a:gd name="connsiteX443" fmla="*/ 173865 w 958671"/>
                        <a:gd name="connsiteY443" fmla="*/ 534272 h 755828"/>
                        <a:gd name="connsiteX444" fmla="*/ 170242 w 958671"/>
                        <a:gd name="connsiteY444" fmla="*/ 535480 h 755828"/>
                        <a:gd name="connsiteX445" fmla="*/ 169035 w 958671"/>
                        <a:gd name="connsiteY445" fmla="*/ 530046 h 755828"/>
                        <a:gd name="connsiteX446" fmla="*/ 165413 w 958671"/>
                        <a:gd name="connsiteY446" fmla="*/ 520991 h 755828"/>
                        <a:gd name="connsiteX447" fmla="*/ 166620 w 958671"/>
                        <a:gd name="connsiteY447" fmla="*/ 513143 h 755828"/>
                        <a:gd name="connsiteX448" fmla="*/ 165413 w 958671"/>
                        <a:gd name="connsiteY448" fmla="*/ 508313 h 755828"/>
                        <a:gd name="connsiteX449" fmla="*/ 162998 w 958671"/>
                        <a:gd name="connsiteY449" fmla="*/ 508313 h 755828"/>
                        <a:gd name="connsiteX450" fmla="*/ 157565 w 958671"/>
                        <a:gd name="connsiteY450" fmla="*/ 502880 h 755828"/>
                        <a:gd name="connsiteX451" fmla="*/ 153339 w 958671"/>
                        <a:gd name="connsiteY451" fmla="*/ 503484 h 755828"/>
                        <a:gd name="connsiteX452" fmla="*/ 146698 w 958671"/>
                        <a:gd name="connsiteY452" fmla="*/ 496843 h 755828"/>
                        <a:gd name="connsiteX453" fmla="*/ 145491 w 958671"/>
                        <a:gd name="connsiteY453" fmla="*/ 493221 h 755828"/>
                        <a:gd name="connsiteX454" fmla="*/ 148509 w 958671"/>
                        <a:gd name="connsiteY454" fmla="*/ 485976 h 755828"/>
                        <a:gd name="connsiteX455" fmla="*/ 150924 w 958671"/>
                        <a:gd name="connsiteY455" fmla="*/ 483562 h 755828"/>
                        <a:gd name="connsiteX456" fmla="*/ 149717 w 958671"/>
                        <a:gd name="connsiteY456" fmla="*/ 473299 h 755828"/>
                        <a:gd name="connsiteX457" fmla="*/ 152735 w 958671"/>
                        <a:gd name="connsiteY457" fmla="*/ 461828 h 755828"/>
                        <a:gd name="connsiteX458" fmla="*/ 152131 w 958671"/>
                        <a:gd name="connsiteY458" fmla="*/ 458206 h 755828"/>
                        <a:gd name="connsiteX459" fmla="*/ 153943 w 958671"/>
                        <a:gd name="connsiteY459" fmla="*/ 453377 h 755828"/>
                        <a:gd name="connsiteX460" fmla="*/ 149717 w 958671"/>
                        <a:gd name="connsiteY460" fmla="*/ 448547 h 755828"/>
                        <a:gd name="connsiteX461" fmla="*/ 148509 w 958671"/>
                        <a:gd name="connsiteY461" fmla="*/ 443717 h 755828"/>
                        <a:gd name="connsiteX462" fmla="*/ 143680 w 958671"/>
                        <a:gd name="connsiteY462" fmla="*/ 443114 h 755828"/>
                        <a:gd name="connsiteX463" fmla="*/ 140661 w 958671"/>
                        <a:gd name="connsiteY463" fmla="*/ 448547 h 755828"/>
                        <a:gd name="connsiteX464" fmla="*/ 135832 w 958671"/>
                        <a:gd name="connsiteY464" fmla="*/ 446736 h 755828"/>
                        <a:gd name="connsiteX465" fmla="*/ 132813 w 958671"/>
                        <a:gd name="connsiteY465" fmla="*/ 443717 h 755828"/>
                        <a:gd name="connsiteX466" fmla="*/ 132813 w 958671"/>
                        <a:gd name="connsiteY466" fmla="*/ 439491 h 755828"/>
                        <a:gd name="connsiteX467" fmla="*/ 135228 w 958671"/>
                        <a:gd name="connsiteY467" fmla="*/ 431644 h 755828"/>
                        <a:gd name="connsiteX468" fmla="*/ 133417 w 958671"/>
                        <a:gd name="connsiteY468" fmla="*/ 427418 h 755828"/>
                        <a:gd name="connsiteX469" fmla="*/ 138850 w 958671"/>
                        <a:gd name="connsiteY469" fmla="*/ 417155 h 755828"/>
                        <a:gd name="connsiteX470" fmla="*/ 141265 w 958671"/>
                        <a:gd name="connsiteY470" fmla="*/ 415344 h 755828"/>
                        <a:gd name="connsiteX471" fmla="*/ 144283 w 958671"/>
                        <a:gd name="connsiteY471" fmla="*/ 405685 h 755828"/>
                        <a:gd name="connsiteX472" fmla="*/ 144887 w 958671"/>
                        <a:gd name="connsiteY472" fmla="*/ 400855 h 755828"/>
                        <a:gd name="connsiteX473" fmla="*/ 143680 w 958671"/>
                        <a:gd name="connsiteY473" fmla="*/ 393007 h 755828"/>
                        <a:gd name="connsiteX474" fmla="*/ 140057 w 958671"/>
                        <a:gd name="connsiteY474" fmla="*/ 388177 h 755828"/>
                        <a:gd name="connsiteX475" fmla="*/ 134624 w 958671"/>
                        <a:gd name="connsiteY475" fmla="*/ 385763 h 755828"/>
                        <a:gd name="connsiteX476" fmla="*/ 126776 w 958671"/>
                        <a:gd name="connsiteY476" fmla="*/ 387574 h 755828"/>
                        <a:gd name="connsiteX477" fmla="*/ 124965 w 958671"/>
                        <a:gd name="connsiteY477" fmla="*/ 394214 h 755828"/>
                        <a:gd name="connsiteX478" fmla="*/ 126172 w 958671"/>
                        <a:gd name="connsiteY478" fmla="*/ 401459 h 755828"/>
                        <a:gd name="connsiteX479" fmla="*/ 102629 w 958671"/>
                        <a:gd name="connsiteY479" fmla="*/ 396026 h 755828"/>
                        <a:gd name="connsiteX480" fmla="*/ 99610 w 958671"/>
                        <a:gd name="connsiteY480" fmla="*/ 396629 h 755828"/>
                        <a:gd name="connsiteX481" fmla="*/ 92969 w 958671"/>
                        <a:gd name="connsiteY481" fmla="*/ 393007 h 755828"/>
                        <a:gd name="connsiteX482" fmla="*/ 91158 w 958671"/>
                        <a:gd name="connsiteY482" fmla="*/ 388177 h 755828"/>
                        <a:gd name="connsiteX483" fmla="*/ 87536 w 958671"/>
                        <a:gd name="connsiteY483" fmla="*/ 386970 h 755828"/>
                        <a:gd name="connsiteX484" fmla="*/ 88140 w 958671"/>
                        <a:gd name="connsiteY484" fmla="*/ 382140 h 755828"/>
                        <a:gd name="connsiteX485" fmla="*/ 80895 w 958671"/>
                        <a:gd name="connsiteY485" fmla="*/ 374292 h 755828"/>
                        <a:gd name="connsiteX486" fmla="*/ 84518 w 958671"/>
                        <a:gd name="connsiteY486" fmla="*/ 369463 h 755828"/>
                        <a:gd name="connsiteX487" fmla="*/ 83914 w 958671"/>
                        <a:gd name="connsiteY487" fmla="*/ 357992 h 755828"/>
                        <a:gd name="connsiteX488" fmla="*/ 80292 w 958671"/>
                        <a:gd name="connsiteY488" fmla="*/ 354370 h 755828"/>
                        <a:gd name="connsiteX489" fmla="*/ 79688 w 958671"/>
                        <a:gd name="connsiteY489" fmla="*/ 350144 h 755828"/>
                        <a:gd name="connsiteX490" fmla="*/ 76669 w 958671"/>
                        <a:gd name="connsiteY490" fmla="*/ 345918 h 755828"/>
                        <a:gd name="connsiteX491" fmla="*/ 76669 w 958671"/>
                        <a:gd name="connsiteY491" fmla="*/ 343504 h 755828"/>
                        <a:gd name="connsiteX492" fmla="*/ 71840 w 958671"/>
                        <a:gd name="connsiteY492" fmla="*/ 343504 h 755828"/>
                        <a:gd name="connsiteX493" fmla="*/ 68821 w 958671"/>
                        <a:gd name="connsiteY493" fmla="*/ 341693 h 755828"/>
                        <a:gd name="connsiteX494" fmla="*/ 68821 w 958671"/>
                        <a:gd name="connsiteY494" fmla="*/ 338070 h 755828"/>
                        <a:gd name="connsiteX495" fmla="*/ 57351 w 958671"/>
                        <a:gd name="connsiteY495" fmla="*/ 335656 h 755828"/>
                        <a:gd name="connsiteX496" fmla="*/ 53125 w 958671"/>
                        <a:gd name="connsiteY496" fmla="*/ 333844 h 755828"/>
                        <a:gd name="connsiteX497" fmla="*/ 50710 w 958671"/>
                        <a:gd name="connsiteY497" fmla="*/ 327808 h 755828"/>
                        <a:gd name="connsiteX498" fmla="*/ 46484 w 958671"/>
                        <a:gd name="connsiteY498" fmla="*/ 327204 h 755828"/>
                        <a:gd name="connsiteX499" fmla="*/ 44070 w 958671"/>
                        <a:gd name="connsiteY499" fmla="*/ 321771 h 755828"/>
                        <a:gd name="connsiteX500" fmla="*/ 44673 w 958671"/>
                        <a:gd name="connsiteY500" fmla="*/ 317545 h 755828"/>
                        <a:gd name="connsiteX501" fmla="*/ 39240 w 958671"/>
                        <a:gd name="connsiteY501" fmla="*/ 310301 h 755828"/>
                        <a:gd name="connsiteX502" fmla="*/ 38033 w 958671"/>
                        <a:gd name="connsiteY502" fmla="*/ 302453 h 755828"/>
                        <a:gd name="connsiteX503" fmla="*/ 38636 w 958671"/>
                        <a:gd name="connsiteY503" fmla="*/ 297019 h 755828"/>
                        <a:gd name="connsiteX504" fmla="*/ 31996 w 958671"/>
                        <a:gd name="connsiteY504" fmla="*/ 294001 h 755828"/>
                        <a:gd name="connsiteX505" fmla="*/ 25959 w 958671"/>
                        <a:gd name="connsiteY505" fmla="*/ 293397 h 755828"/>
                        <a:gd name="connsiteX506" fmla="*/ 22940 w 958671"/>
                        <a:gd name="connsiteY506" fmla="*/ 290379 h 755828"/>
                        <a:gd name="connsiteX507" fmla="*/ 21129 w 958671"/>
                        <a:gd name="connsiteY507" fmla="*/ 283738 h 755828"/>
                        <a:gd name="connsiteX508" fmla="*/ 15696 w 958671"/>
                        <a:gd name="connsiteY508" fmla="*/ 284342 h 755828"/>
                        <a:gd name="connsiteX509" fmla="*/ 12677 w 958671"/>
                        <a:gd name="connsiteY509" fmla="*/ 280116 h 755828"/>
                        <a:gd name="connsiteX510" fmla="*/ 4830 w 958671"/>
                        <a:gd name="connsiteY510" fmla="*/ 280719 h 755828"/>
                        <a:gd name="connsiteX511" fmla="*/ 0 w 958671"/>
                        <a:gd name="connsiteY511" fmla="*/ 280116 h 755828"/>
                        <a:gd name="connsiteX512" fmla="*/ 5433 w 958671"/>
                        <a:gd name="connsiteY512" fmla="*/ 274079 h 755828"/>
                        <a:gd name="connsiteX513" fmla="*/ 7244 w 958671"/>
                        <a:gd name="connsiteY513" fmla="*/ 267438 h 755828"/>
                        <a:gd name="connsiteX514" fmla="*/ 11470 w 958671"/>
                        <a:gd name="connsiteY514" fmla="*/ 257175 h 755828"/>
                        <a:gd name="connsiteX515" fmla="*/ 10866 w 958671"/>
                        <a:gd name="connsiteY515" fmla="*/ 250534 h 755828"/>
                        <a:gd name="connsiteX516" fmla="*/ 16300 w 958671"/>
                        <a:gd name="connsiteY516" fmla="*/ 242686 h 755828"/>
                        <a:gd name="connsiteX517" fmla="*/ 15092 w 958671"/>
                        <a:gd name="connsiteY517" fmla="*/ 236649 h 755828"/>
                        <a:gd name="connsiteX518" fmla="*/ 10866 w 958671"/>
                        <a:gd name="connsiteY518" fmla="*/ 231820 h 755828"/>
                        <a:gd name="connsiteX519" fmla="*/ 16300 w 958671"/>
                        <a:gd name="connsiteY519" fmla="*/ 226386 h 755828"/>
                        <a:gd name="connsiteX520" fmla="*/ 22940 w 958671"/>
                        <a:gd name="connsiteY520" fmla="*/ 223972 h 755828"/>
                        <a:gd name="connsiteX521" fmla="*/ 24751 w 958671"/>
                        <a:gd name="connsiteY521" fmla="*/ 218538 h 755828"/>
                        <a:gd name="connsiteX522" fmla="*/ 21733 w 958671"/>
                        <a:gd name="connsiteY522" fmla="*/ 211294 h 755828"/>
                        <a:gd name="connsiteX523" fmla="*/ 15696 w 958671"/>
                        <a:gd name="connsiteY523" fmla="*/ 209483 h 755828"/>
                        <a:gd name="connsiteX524" fmla="*/ 15696 w 958671"/>
                        <a:gd name="connsiteY524" fmla="*/ 204050 h 755828"/>
                        <a:gd name="connsiteX525" fmla="*/ 12074 w 958671"/>
                        <a:gd name="connsiteY525" fmla="*/ 199824 h 755828"/>
                        <a:gd name="connsiteX526" fmla="*/ 14489 w 958671"/>
                        <a:gd name="connsiteY526" fmla="*/ 194391 h 755828"/>
                        <a:gd name="connsiteX527" fmla="*/ 14489 w 958671"/>
                        <a:gd name="connsiteY527" fmla="*/ 189561 h 755828"/>
                        <a:gd name="connsiteX528" fmla="*/ 21129 w 958671"/>
                        <a:gd name="connsiteY528" fmla="*/ 186543 h 755828"/>
                        <a:gd name="connsiteX529" fmla="*/ 36222 w 958671"/>
                        <a:gd name="connsiteY529" fmla="*/ 183524 h 755828"/>
                        <a:gd name="connsiteX530" fmla="*/ 45277 w 958671"/>
                        <a:gd name="connsiteY530" fmla="*/ 183524 h 755828"/>
                        <a:gd name="connsiteX531" fmla="*/ 57351 w 958671"/>
                        <a:gd name="connsiteY531" fmla="*/ 186543 h 755828"/>
                        <a:gd name="connsiteX532" fmla="*/ 74255 w 958671"/>
                        <a:gd name="connsiteY532" fmla="*/ 185939 h 755828"/>
                        <a:gd name="connsiteX533" fmla="*/ 80895 w 958671"/>
                        <a:gd name="connsiteY533" fmla="*/ 188354 h 755828"/>
                        <a:gd name="connsiteX534" fmla="*/ 87536 w 958671"/>
                        <a:gd name="connsiteY534" fmla="*/ 187146 h 755828"/>
                        <a:gd name="connsiteX535" fmla="*/ 98403 w 958671"/>
                        <a:gd name="connsiteY535" fmla="*/ 182920 h 755828"/>
                        <a:gd name="connsiteX536" fmla="*/ 110477 w 958671"/>
                        <a:gd name="connsiteY536" fmla="*/ 181109 h 755828"/>
                        <a:gd name="connsiteX537" fmla="*/ 112288 w 958671"/>
                        <a:gd name="connsiteY537" fmla="*/ 182317 h 755828"/>
                        <a:gd name="connsiteX538" fmla="*/ 124965 w 958671"/>
                        <a:gd name="connsiteY538" fmla="*/ 178694 h 755828"/>
                        <a:gd name="connsiteX539" fmla="*/ 131002 w 958671"/>
                        <a:gd name="connsiteY539" fmla="*/ 172657 h 755828"/>
                        <a:gd name="connsiteX540" fmla="*/ 134020 w 958671"/>
                        <a:gd name="connsiteY540" fmla="*/ 167828 h 755828"/>
                        <a:gd name="connsiteX541" fmla="*/ 137643 w 958671"/>
                        <a:gd name="connsiteY541" fmla="*/ 158169 h 755828"/>
                        <a:gd name="connsiteX542" fmla="*/ 144283 w 958671"/>
                        <a:gd name="connsiteY542" fmla="*/ 160583 h 755828"/>
                        <a:gd name="connsiteX543" fmla="*/ 149113 w 958671"/>
                        <a:gd name="connsiteY543" fmla="*/ 164206 h 755828"/>
                        <a:gd name="connsiteX544" fmla="*/ 152131 w 958671"/>
                        <a:gd name="connsiteY544" fmla="*/ 172054 h 755828"/>
                        <a:gd name="connsiteX545" fmla="*/ 154546 w 958671"/>
                        <a:gd name="connsiteY545" fmla="*/ 173865 h 755828"/>
                        <a:gd name="connsiteX546" fmla="*/ 155754 w 958671"/>
                        <a:gd name="connsiteY546" fmla="*/ 179298 h 755828"/>
                        <a:gd name="connsiteX547" fmla="*/ 158168 w 958671"/>
                        <a:gd name="connsiteY547" fmla="*/ 182317 h 755828"/>
                        <a:gd name="connsiteX548" fmla="*/ 158168 w 958671"/>
                        <a:gd name="connsiteY548" fmla="*/ 188957 h 755828"/>
                        <a:gd name="connsiteX549" fmla="*/ 162394 w 958671"/>
                        <a:gd name="connsiteY549" fmla="*/ 193787 h 755828"/>
                        <a:gd name="connsiteX550" fmla="*/ 168431 w 958671"/>
                        <a:gd name="connsiteY550" fmla="*/ 188354 h 755828"/>
                        <a:gd name="connsiteX551" fmla="*/ 167828 w 958671"/>
                        <a:gd name="connsiteY551" fmla="*/ 182920 h 755828"/>
                        <a:gd name="connsiteX552" fmla="*/ 169639 w 958671"/>
                        <a:gd name="connsiteY552" fmla="*/ 180506 h 755828"/>
                        <a:gd name="connsiteX553" fmla="*/ 173261 w 958671"/>
                        <a:gd name="connsiteY553" fmla="*/ 182317 h 755828"/>
                        <a:gd name="connsiteX554" fmla="*/ 171450 w 958671"/>
                        <a:gd name="connsiteY554" fmla="*/ 185939 h 755828"/>
                        <a:gd name="connsiteX555" fmla="*/ 176279 w 958671"/>
                        <a:gd name="connsiteY555" fmla="*/ 187146 h 755828"/>
                        <a:gd name="connsiteX556" fmla="*/ 176883 w 958671"/>
                        <a:gd name="connsiteY556" fmla="*/ 184128 h 755828"/>
                        <a:gd name="connsiteX557" fmla="*/ 175072 w 958671"/>
                        <a:gd name="connsiteY557" fmla="*/ 180506 h 755828"/>
                        <a:gd name="connsiteX558" fmla="*/ 185335 w 958671"/>
                        <a:gd name="connsiteY558" fmla="*/ 178091 h 755828"/>
                        <a:gd name="connsiteX559" fmla="*/ 192579 w 958671"/>
                        <a:gd name="connsiteY559" fmla="*/ 181109 h 755828"/>
                        <a:gd name="connsiteX560" fmla="*/ 194994 w 958671"/>
                        <a:gd name="connsiteY560" fmla="*/ 180506 h 755828"/>
                        <a:gd name="connsiteX561" fmla="*/ 194994 w 958671"/>
                        <a:gd name="connsiteY561" fmla="*/ 175072 h 755828"/>
                        <a:gd name="connsiteX562" fmla="*/ 199824 w 958671"/>
                        <a:gd name="connsiteY562" fmla="*/ 175072 h 755828"/>
                        <a:gd name="connsiteX563" fmla="*/ 205257 w 958671"/>
                        <a:gd name="connsiteY563" fmla="*/ 184731 h 755828"/>
                        <a:gd name="connsiteX564" fmla="*/ 207068 w 958671"/>
                        <a:gd name="connsiteY564" fmla="*/ 188957 h 755828"/>
                        <a:gd name="connsiteX565" fmla="*/ 205861 w 958671"/>
                        <a:gd name="connsiteY565" fmla="*/ 191976 h 755828"/>
                        <a:gd name="connsiteX566" fmla="*/ 200427 w 958671"/>
                        <a:gd name="connsiteY566" fmla="*/ 193787 h 755828"/>
                        <a:gd name="connsiteX567" fmla="*/ 198616 w 958671"/>
                        <a:gd name="connsiteY567" fmla="*/ 197409 h 755828"/>
                        <a:gd name="connsiteX568" fmla="*/ 199824 w 958671"/>
                        <a:gd name="connsiteY568" fmla="*/ 201031 h 755828"/>
                        <a:gd name="connsiteX569" fmla="*/ 204653 w 958671"/>
                        <a:gd name="connsiteY569" fmla="*/ 201635 h 755828"/>
                        <a:gd name="connsiteX570" fmla="*/ 207672 w 958671"/>
                        <a:gd name="connsiteY570" fmla="*/ 205257 h 755828"/>
                        <a:gd name="connsiteX571" fmla="*/ 206464 w 958671"/>
                        <a:gd name="connsiteY571" fmla="*/ 210087 h 755828"/>
                        <a:gd name="connsiteX572" fmla="*/ 208879 w 958671"/>
                        <a:gd name="connsiteY572" fmla="*/ 213105 h 755828"/>
                        <a:gd name="connsiteX573" fmla="*/ 214313 w 958671"/>
                        <a:gd name="connsiteY573" fmla="*/ 215520 h 755828"/>
                        <a:gd name="connsiteX574" fmla="*/ 218538 w 958671"/>
                        <a:gd name="connsiteY574" fmla="*/ 214916 h 755828"/>
                        <a:gd name="connsiteX575" fmla="*/ 220953 w 958671"/>
                        <a:gd name="connsiteY575" fmla="*/ 219746 h 755828"/>
                        <a:gd name="connsiteX576" fmla="*/ 226386 w 958671"/>
                        <a:gd name="connsiteY576" fmla="*/ 221557 h 755828"/>
                        <a:gd name="connsiteX577" fmla="*/ 225783 w 958671"/>
                        <a:gd name="connsiteY577" fmla="*/ 228198 h 755828"/>
                        <a:gd name="connsiteX578" fmla="*/ 233027 w 958671"/>
                        <a:gd name="connsiteY578" fmla="*/ 226386 h 755828"/>
                        <a:gd name="connsiteX579" fmla="*/ 235442 w 958671"/>
                        <a:gd name="connsiteY579" fmla="*/ 233027 h 755828"/>
                        <a:gd name="connsiteX580" fmla="*/ 241479 w 958671"/>
                        <a:gd name="connsiteY580" fmla="*/ 237857 h 755828"/>
                        <a:gd name="connsiteX581" fmla="*/ 246308 w 958671"/>
                        <a:gd name="connsiteY581" fmla="*/ 227594 h 755828"/>
                        <a:gd name="connsiteX582" fmla="*/ 246912 w 958671"/>
                        <a:gd name="connsiteY582" fmla="*/ 217935 h 755828"/>
                        <a:gd name="connsiteX583" fmla="*/ 252345 w 958671"/>
                        <a:gd name="connsiteY583" fmla="*/ 218538 h 755828"/>
                        <a:gd name="connsiteX584" fmla="*/ 255967 w 958671"/>
                        <a:gd name="connsiteY584" fmla="*/ 216124 h 755828"/>
                        <a:gd name="connsiteX585" fmla="*/ 254760 w 958671"/>
                        <a:gd name="connsiteY585" fmla="*/ 213105 h 755828"/>
                        <a:gd name="connsiteX586" fmla="*/ 257778 w 958671"/>
                        <a:gd name="connsiteY586" fmla="*/ 209483 h 755828"/>
                        <a:gd name="connsiteX587" fmla="*/ 263212 w 958671"/>
                        <a:gd name="connsiteY587" fmla="*/ 211898 h 755828"/>
                        <a:gd name="connsiteX588" fmla="*/ 267438 w 958671"/>
                        <a:gd name="connsiteY588" fmla="*/ 211898 h 755828"/>
                        <a:gd name="connsiteX589" fmla="*/ 275286 w 958671"/>
                        <a:gd name="connsiteY589" fmla="*/ 213709 h 755828"/>
                        <a:gd name="connsiteX590" fmla="*/ 277097 w 958671"/>
                        <a:gd name="connsiteY590" fmla="*/ 209483 h 755828"/>
                        <a:gd name="connsiteX591" fmla="*/ 277097 w 958671"/>
                        <a:gd name="connsiteY591" fmla="*/ 205257 h 755828"/>
                        <a:gd name="connsiteX592" fmla="*/ 279512 w 958671"/>
                        <a:gd name="connsiteY592" fmla="*/ 199824 h 755828"/>
                        <a:gd name="connsiteX593" fmla="*/ 284945 w 958671"/>
                        <a:gd name="connsiteY593" fmla="*/ 196202 h 755828"/>
                        <a:gd name="connsiteX594" fmla="*/ 289171 w 958671"/>
                        <a:gd name="connsiteY594" fmla="*/ 195598 h 755828"/>
                        <a:gd name="connsiteX595" fmla="*/ 292793 w 958671"/>
                        <a:gd name="connsiteY595" fmla="*/ 190768 h 755828"/>
                        <a:gd name="connsiteX596" fmla="*/ 300037 w 958671"/>
                        <a:gd name="connsiteY596" fmla="*/ 188354 h 755828"/>
                        <a:gd name="connsiteX597" fmla="*/ 301245 w 958671"/>
                        <a:gd name="connsiteY597" fmla="*/ 185939 h 755828"/>
                        <a:gd name="connsiteX598" fmla="*/ 308489 w 958671"/>
                        <a:gd name="connsiteY598" fmla="*/ 184128 h 755828"/>
                        <a:gd name="connsiteX599" fmla="*/ 310904 w 958671"/>
                        <a:gd name="connsiteY599" fmla="*/ 187146 h 755828"/>
                        <a:gd name="connsiteX600" fmla="*/ 310300 w 958671"/>
                        <a:gd name="connsiteY600" fmla="*/ 196202 h 755828"/>
                        <a:gd name="connsiteX601" fmla="*/ 317545 w 958671"/>
                        <a:gd name="connsiteY601" fmla="*/ 199220 h 755828"/>
                        <a:gd name="connsiteX602" fmla="*/ 321167 w 958671"/>
                        <a:gd name="connsiteY602" fmla="*/ 198013 h 755828"/>
                        <a:gd name="connsiteX603" fmla="*/ 320563 w 958671"/>
                        <a:gd name="connsiteY603" fmla="*/ 207068 h 755828"/>
                        <a:gd name="connsiteX604" fmla="*/ 324789 w 958671"/>
                        <a:gd name="connsiteY604" fmla="*/ 213709 h 755828"/>
                        <a:gd name="connsiteX605" fmla="*/ 325997 w 958671"/>
                        <a:gd name="connsiteY605" fmla="*/ 218538 h 755828"/>
                        <a:gd name="connsiteX606" fmla="*/ 330222 w 958671"/>
                        <a:gd name="connsiteY606" fmla="*/ 217331 h 755828"/>
                        <a:gd name="connsiteX607" fmla="*/ 335052 w 958671"/>
                        <a:gd name="connsiteY607" fmla="*/ 218538 h 755828"/>
                        <a:gd name="connsiteX608" fmla="*/ 339278 w 958671"/>
                        <a:gd name="connsiteY608" fmla="*/ 217935 h 755828"/>
                        <a:gd name="connsiteX609" fmla="*/ 343504 w 958671"/>
                        <a:gd name="connsiteY609" fmla="*/ 209483 h 755828"/>
                        <a:gd name="connsiteX610" fmla="*/ 352559 w 958671"/>
                        <a:gd name="connsiteY610" fmla="*/ 206465 h 755828"/>
                        <a:gd name="connsiteX611" fmla="*/ 356785 w 958671"/>
                        <a:gd name="connsiteY611" fmla="*/ 208879 h 755828"/>
                        <a:gd name="connsiteX612" fmla="*/ 359803 w 958671"/>
                        <a:gd name="connsiteY612" fmla="*/ 204050 h 755828"/>
                        <a:gd name="connsiteX613" fmla="*/ 361011 w 958671"/>
                        <a:gd name="connsiteY613" fmla="*/ 210690 h 755828"/>
                        <a:gd name="connsiteX614" fmla="*/ 359200 w 958671"/>
                        <a:gd name="connsiteY614" fmla="*/ 215520 h 755828"/>
                        <a:gd name="connsiteX615" fmla="*/ 364633 w 958671"/>
                        <a:gd name="connsiteY615" fmla="*/ 216727 h 755828"/>
                        <a:gd name="connsiteX616" fmla="*/ 369462 w 958671"/>
                        <a:gd name="connsiteY616" fmla="*/ 210087 h 755828"/>
                        <a:gd name="connsiteX617" fmla="*/ 376103 w 958671"/>
                        <a:gd name="connsiteY617" fmla="*/ 208276 h 755828"/>
                        <a:gd name="connsiteX618" fmla="*/ 380329 w 958671"/>
                        <a:gd name="connsiteY618" fmla="*/ 205861 h 755828"/>
                        <a:gd name="connsiteX619" fmla="*/ 377311 w 958671"/>
                        <a:gd name="connsiteY619" fmla="*/ 198013 h 755828"/>
                        <a:gd name="connsiteX620" fmla="*/ 387573 w 958671"/>
                        <a:gd name="connsiteY620" fmla="*/ 195598 h 755828"/>
                        <a:gd name="connsiteX621" fmla="*/ 391799 w 958671"/>
                        <a:gd name="connsiteY621" fmla="*/ 196202 h 755828"/>
                        <a:gd name="connsiteX622" fmla="*/ 398440 w 958671"/>
                        <a:gd name="connsiteY622" fmla="*/ 190165 h 755828"/>
                        <a:gd name="connsiteX623" fmla="*/ 403873 w 958671"/>
                        <a:gd name="connsiteY623" fmla="*/ 190165 h 755828"/>
                        <a:gd name="connsiteX624" fmla="*/ 403270 w 958671"/>
                        <a:gd name="connsiteY624" fmla="*/ 185335 h 755828"/>
                        <a:gd name="connsiteX625" fmla="*/ 406892 w 958671"/>
                        <a:gd name="connsiteY625" fmla="*/ 183524 h 755828"/>
                        <a:gd name="connsiteX626" fmla="*/ 411118 w 958671"/>
                        <a:gd name="connsiteY626" fmla="*/ 184128 h 755828"/>
                        <a:gd name="connsiteX627" fmla="*/ 424399 w 958671"/>
                        <a:gd name="connsiteY627" fmla="*/ 182317 h 755828"/>
                        <a:gd name="connsiteX628" fmla="*/ 428625 w 958671"/>
                        <a:gd name="connsiteY628" fmla="*/ 179298 h 755828"/>
                        <a:gd name="connsiteX629" fmla="*/ 435266 w 958671"/>
                        <a:gd name="connsiteY629" fmla="*/ 181713 h 755828"/>
                        <a:gd name="connsiteX630" fmla="*/ 447339 w 958671"/>
                        <a:gd name="connsiteY630" fmla="*/ 178091 h 755828"/>
                        <a:gd name="connsiteX631" fmla="*/ 449754 w 958671"/>
                        <a:gd name="connsiteY631" fmla="*/ 182920 h 755828"/>
                        <a:gd name="connsiteX632" fmla="*/ 455791 w 958671"/>
                        <a:gd name="connsiteY632" fmla="*/ 182317 h 755828"/>
                        <a:gd name="connsiteX633" fmla="*/ 456999 w 958671"/>
                        <a:gd name="connsiteY633" fmla="*/ 178091 h 755828"/>
                        <a:gd name="connsiteX634" fmla="*/ 463035 w 958671"/>
                        <a:gd name="connsiteY634" fmla="*/ 175072 h 755828"/>
                        <a:gd name="connsiteX635" fmla="*/ 461224 w 958671"/>
                        <a:gd name="connsiteY635" fmla="*/ 170846 h 755828"/>
                        <a:gd name="connsiteX636" fmla="*/ 464847 w 958671"/>
                        <a:gd name="connsiteY636" fmla="*/ 166620 h 755828"/>
                        <a:gd name="connsiteX637" fmla="*/ 469072 w 958671"/>
                        <a:gd name="connsiteY637" fmla="*/ 167828 h 755828"/>
                        <a:gd name="connsiteX638" fmla="*/ 470884 w 958671"/>
                        <a:gd name="connsiteY638" fmla="*/ 170243 h 755828"/>
                        <a:gd name="connsiteX639" fmla="*/ 478732 w 958671"/>
                        <a:gd name="connsiteY639" fmla="*/ 172054 h 755828"/>
                        <a:gd name="connsiteX640" fmla="*/ 482958 w 958671"/>
                        <a:gd name="connsiteY640" fmla="*/ 171450 h 755828"/>
                        <a:gd name="connsiteX641" fmla="*/ 484165 w 958671"/>
                        <a:gd name="connsiteY641" fmla="*/ 162395 h 755828"/>
                        <a:gd name="connsiteX642" fmla="*/ 481750 w 958671"/>
                        <a:gd name="connsiteY642" fmla="*/ 155754 h 755828"/>
                        <a:gd name="connsiteX643" fmla="*/ 481750 w 958671"/>
                        <a:gd name="connsiteY643" fmla="*/ 150321 h 755828"/>
                        <a:gd name="connsiteX644" fmla="*/ 479335 w 958671"/>
                        <a:gd name="connsiteY644" fmla="*/ 147302 h 755828"/>
                        <a:gd name="connsiteX645" fmla="*/ 485976 w 958671"/>
                        <a:gd name="connsiteY645" fmla="*/ 145491 h 755828"/>
                        <a:gd name="connsiteX646" fmla="*/ 490806 w 958671"/>
                        <a:gd name="connsiteY646" fmla="*/ 137643 h 755828"/>
                        <a:gd name="connsiteX647" fmla="*/ 490806 w 958671"/>
                        <a:gd name="connsiteY647" fmla="*/ 131606 h 755828"/>
                        <a:gd name="connsiteX648" fmla="*/ 492013 w 958671"/>
                        <a:gd name="connsiteY648" fmla="*/ 126173 h 755828"/>
                        <a:gd name="connsiteX649" fmla="*/ 494428 w 958671"/>
                        <a:gd name="connsiteY649" fmla="*/ 124362 h 755828"/>
                        <a:gd name="connsiteX650" fmla="*/ 497446 w 958671"/>
                        <a:gd name="connsiteY650" fmla="*/ 116514 h 755828"/>
                        <a:gd name="connsiteX651" fmla="*/ 503483 w 958671"/>
                        <a:gd name="connsiteY651" fmla="*/ 118928 h 755828"/>
                        <a:gd name="connsiteX652" fmla="*/ 505898 w 958671"/>
                        <a:gd name="connsiteY652" fmla="*/ 121947 h 755828"/>
                        <a:gd name="connsiteX653" fmla="*/ 512539 w 958671"/>
                        <a:gd name="connsiteY653" fmla="*/ 123154 h 755828"/>
                        <a:gd name="connsiteX654" fmla="*/ 516161 w 958671"/>
                        <a:gd name="connsiteY654" fmla="*/ 119532 h 755828"/>
                        <a:gd name="connsiteX655" fmla="*/ 526424 w 958671"/>
                        <a:gd name="connsiteY655" fmla="*/ 121343 h 755828"/>
                        <a:gd name="connsiteX656" fmla="*/ 533668 w 958671"/>
                        <a:gd name="connsiteY656" fmla="*/ 132210 h 755828"/>
                        <a:gd name="connsiteX657" fmla="*/ 541516 w 958671"/>
                        <a:gd name="connsiteY657" fmla="*/ 137039 h 755828"/>
                        <a:gd name="connsiteX658" fmla="*/ 545742 w 958671"/>
                        <a:gd name="connsiteY658" fmla="*/ 137039 h 755828"/>
                        <a:gd name="connsiteX659" fmla="*/ 546950 w 958671"/>
                        <a:gd name="connsiteY659" fmla="*/ 133417 h 755828"/>
                        <a:gd name="connsiteX660" fmla="*/ 551779 w 958671"/>
                        <a:gd name="connsiteY660" fmla="*/ 132813 h 755828"/>
                        <a:gd name="connsiteX661" fmla="*/ 552987 w 958671"/>
                        <a:gd name="connsiteY661" fmla="*/ 129191 h 755828"/>
                        <a:gd name="connsiteX662" fmla="*/ 561438 w 958671"/>
                        <a:gd name="connsiteY662" fmla="*/ 126776 h 755828"/>
                        <a:gd name="connsiteX663" fmla="*/ 565060 w 958671"/>
                        <a:gd name="connsiteY663" fmla="*/ 132813 h 755828"/>
                        <a:gd name="connsiteX664" fmla="*/ 573512 w 958671"/>
                        <a:gd name="connsiteY664" fmla="*/ 136436 h 755828"/>
                        <a:gd name="connsiteX665" fmla="*/ 577738 w 958671"/>
                        <a:gd name="connsiteY665" fmla="*/ 143076 h 755828"/>
                        <a:gd name="connsiteX666" fmla="*/ 579549 w 958671"/>
                        <a:gd name="connsiteY666" fmla="*/ 149717 h 755828"/>
                        <a:gd name="connsiteX667" fmla="*/ 575927 w 958671"/>
                        <a:gd name="connsiteY667" fmla="*/ 157565 h 755828"/>
                        <a:gd name="connsiteX668" fmla="*/ 577738 w 958671"/>
                        <a:gd name="connsiteY668" fmla="*/ 164206 h 755828"/>
                        <a:gd name="connsiteX669" fmla="*/ 583171 w 958671"/>
                        <a:gd name="connsiteY669" fmla="*/ 167224 h 755828"/>
                        <a:gd name="connsiteX670" fmla="*/ 586190 w 958671"/>
                        <a:gd name="connsiteY670" fmla="*/ 170846 h 755828"/>
                        <a:gd name="connsiteX671" fmla="*/ 596453 w 958671"/>
                        <a:gd name="connsiteY671" fmla="*/ 169035 h 755828"/>
                        <a:gd name="connsiteX672" fmla="*/ 596453 w 958671"/>
                        <a:gd name="connsiteY672" fmla="*/ 164206 h 755828"/>
                        <a:gd name="connsiteX673" fmla="*/ 603093 w 958671"/>
                        <a:gd name="connsiteY673" fmla="*/ 170243 h 755828"/>
                        <a:gd name="connsiteX674" fmla="*/ 612149 w 958671"/>
                        <a:gd name="connsiteY674" fmla="*/ 170243 h 755828"/>
                        <a:gd name="connsiteX675" fmla="*/ 617582 w 958671"/>
                        <a:gd name="connsiteY675" fmla="*/ 172657 h 755828"/>
                        <a:gd name="connsiteX676" fmla="*/ 614564 w 958671"/>
                        <a:gd name="connsiteY676" fmla="*/ 176280 h 755828"/>
                        <a:gd name="connsiteX677" fmla="*/ 613960 w 958671"/>
                        <a:gd name="connsiteY677" fmla="*/ 182317 h 755828"/>
                        <a:gd name="connsiteX678" fmla="*/ 616375 w 958671"/>
                        <a:gd name="connsiteY678" fmla="*/ 187750 h 755828"/>
                        <a:gd name="connsiteX679" fmla="*/ 612149 w 958671"/>
                        <a:gd name="connsiteY679" fmla="*/ 194994 h 755828"/>
                        <a:gd name="connsiteX680" fmla="*/ 613960 w 958671"/>
                        <a:gd name="connsiteY680" fmla="*/ 199220 h 755828"/>
                        <a:gd name="connsiteX681" fmla="*/ 617582 w 958671"/>
                        <a:gd name="connsiteY681" fmla="*/ 203446 h 755828"/>
                        <a:gd name="connsiteX682" fmla="*/ 624827 w 958671"/>
                        <a:gd name="connsiteY682" fmla="*/ 202842 h 755828"/>
                        <a:gd name="connsiteX683" fmla="*/ 629052 w 958671"/>
                        <a:gd name="connsiteY683" fmla="*/ 208879 h 755828"/>
                        <a:gd name="connsiteX684" fmla="*/ 633882 w 958671"/>
                        <a:gd name="connsiteY684" fmla="*/ 212501 h 755828"/>
                        <a:gd name="connsiteX685" fmla="*/ 637504 w 958671"/>
                        <a:gd name="connsiteY685" fmla="*/ 217331 h 755828"/>
                        <a:gd name="connsiteX686" fmla="*/ 644145 w 958671"/>
                        <a:gd name="connsiteY686" fmla="*/ 219746 h 755828"/>
                        <a:gd name="connsiteX687" fmla="*/ 647163 w 958671"/>
                        <a:gd name="connsiteY687" fmla="*/ 217935 h 755828"/>
                        <a:gd name="connsiteX688" fmla="*/ 648371 w 958671"/>
                        <a:gd name="connsiteY688" fmla="*/ 213709 h 755828"/>
                        <a:gd name="connsiteX689" fmla="*/ 647767 w 958671"/>
                        <a:gd name="connsiteY689" fmla="*/ 207672 h 755828"/>
                        <a:gd name="connsiteX690" fmla="*/ 652597 w 958671"/>
                        <a:gd name="connsiteY690" fmla="*/ 206465 h 755828"/>
                        <a:gd name="connsiteX691" fmla="*/ 653200 w 958671"/>
                        <a:gd name="connsiteY691" fmla="*/ 203446 h 755828"/>
                        <a:gd name="connsiteX692" fmla="*/ 653200 w 958671"/>
                        <a:gd name="connsiteY692" fmla="*/ 193183 h 755828"/>
                        <a:gd name="connsiteX693" fmla="*/ 656219 w 958671"/>
                        <a:gd name="connsiteY693" fmla="*/ 185939 h 755828"/>
                        <a:gd name="connsiteX694" fmla="*/ 659841 w 958671"/>
                        <a:gd name="connsiteY694" fmla="*/ 181713 h 755828"/>
                        <a:gd name="connsiteX695" fmla="*/ 664671 w 958671"/>
                        <a:gd name="connsiteY695" fmla="*/ 181713 h 755828"/>
                        <a:gd name="connsiteX696" fmla="*/ 666482 w 958671"/>
                        <a:gd name="connsiteY696" fmla="*/ 176280 h 755828"/>
                        <a:gd name="connsiteX697" fmla="*/ 671915 w 958671"/>
                        <a:gd name="connsiteY697" fmla="*/ 173261 h 755828"/>
                        <a:gd name="connsiteX698" fmla="*/ 672518 w 958671"/>
                        <a:gd name="connsiteY698" fmla="*/ 170243 h 755828"/>
                        <a:gd name="connsiteX699" fmla="*/ 675537 w 958671"/>
                        <a:gd name="connsiteY699" fmla="*/ 167224 h 755828"/>
                        <a:gd name="connsiteX700" fmla="*/ 685196 w 958671"/>
                        <a:gd name="connsiteY700" fmla="*/ 174469 h 755828"/>
                        <a:gd name="connsiteX701" fmla="*/ 689422 w 958671"/>
                        <a:gd name="connsiteY701" fmla="*/ 176280 h 755828"/>
                        <a:gd name="connsiteX702" fmla="*/ 700289 w 958671"/>
                        <a:gd name="connsiteY702" fmla="*/ 172054 h 755828"/>
                        <a:gd name="connsiteX703" fmla="*/ 702703 w 958671"/>
                        <a:gd name="connsiteY703" fmla="*/ 172657 h 755828"/>
                        <a:gd name="connsiteX704" fmla="*/ 705722 w 958671"/>
                        <a:gd name="connsiteY704" fmla="*/ 169639 h 755828"/>
                        <a:gd name="connsiteX705" fmla="*/ 707533 w 958671"/>
                        <a:gd name="connsiteY705" fmla="*/ 163602 h 755828"/>
                        <a:gd name="connsiteX706" fmla="*/ 715381 w 958671"/>
                        <a:gd name="connsiteY706" fmla="*/ 163602 h 755828"/>
                        <a:gd name="connsiteX707" fmla="*/ 717796 w 958671"/>
                        <a:gd name="connsiteY707" fmla="*/ 168432 h 755828"/>
                        <a:gd name="connsiteX708" fmla="*/ 718400 w 958671"/>
                        <a:gd name="connsiteY708" fmla="*/ 175072 h 755828"/>
                        <a:gd name="connsiteX709" fmla="*/ 724437 w 958671"/>
                        <a:gd name="connsiteY709" fmla="*/ 174469 h 755828"/>
                        <a:gd name="connsiteX710" fmla="*/ 728059 w 958671"/>
                        <a:gd name="connsiteY710" fmla="*/ 178091 h 755828"/>
                        <a:gd name="connsiteX711" fmla="*/ 732285 w 958671"/>
                        <a:gd name="connsiteY711" fmla="*/ 174469 h 755828"/>
                        <a:gd name="connsiteX712" fmla="*/ 738925 w 958671"/>
                        <a:gd name="connsiteY712" fmla="*/ 179902 h 755828"/>
                        <a:gd name="connsiteX713" fmla="*/ 737114 w 958671"/>
                        <a:gd name="connsiteY713" fmla="*/ 170243 h 755828"/>
                        <a:gd name="connsiteX714" fmla="*/ 744962 w 958671"/>
                        <a:gd name="connsiteY714" fmla="*/ 159980 h 755828"/>
                        <a:gd name="connsiteX715" fmla="*/ 750999 w 958671"/>
                        <a:gd name="connsiteY715" fmla="*/ 159980 h 755828"/>
                        <a:gd name="connsiteX716" fmla="*/ 760055 w 958671"/>
                        <a:gd name="connsiteY716" fmla="*/ 165413 h 755828"/>
                        <a:gd name="connsiteX717" fmla="*/ 768506 w 958671"/>
                        <a:gd name="connsiteY717" fmla="*/ 165413 h 755828"/>
                        <a:gd name="connsiteX718" fmla="*/ 767299 w 958671"/>
                        <a:gd name="connsiteY718" fmla="*/ 161791 h 755828"/>
                        <a:gd name="connsiteX719" fmla="*/ 769110 w 958671"/>
                        <a:gd name="connsiteY719" fmla="*/ 150924 h 755828"/>
                        <a:gd name="connsiteX720" fmla="*/ 772732 w 958671"/>
                        <a:gd name="connsiteY720" fmla="*/ 145491 h 755828"/>
                        <a:gd name="connsiteX721" fmla="*/ 775147 w 958671"/>
                        <a:gd name="connsiteY721" fmla="*/ 138850 h 755828"/>
                        <a:gd name="connsiteX722" fmla="*/ 773336 w 958671"/>
                        <a:gd name="connsiteY722" fmla="*/ 134021 h 755828"/>
                        <a:gd name="connsiteX723" fmla="*/ 775751 w 958671"/>
                        <a:gd name="connsiteY723" fmla="*/ 131002 h 755828"/>
                        <a:gd name="connsiteX724" fmla="*/ 775147 w 958671"/>
                        <a:gd name="connsiteY724" fmla="*/ 126173 h 755828"/>
                        <a:gd name="connsiteX725" fmla="*/ 777562 w 958671"/>
                        <a:gd name="connsiteY725" fmla="*/ 121947 h 755828"/>
                        <a:gd name="connsiteX726" fmla="*/ 773940 w 958671"/>
                        <a:gd name="connsiteY726" fmla="*/ 119532 h 755828"/>
                        <a:gd name="connsiteX727" fmla="*/ 779977 w 958671"/>
                        <a:gd name="connsiteY727" fmla="*/ 111080 h 755828"/>
                        <a:gd name="connsiteX728" fmla="*/ 788428 w 958671"/>
                        <a:gd name="connsiteY728" fmla="*/ 107458 h 755828"/>
                        <a:gd name="connsiteX729" fmla="*/ 790843 w 958671"/>
                        <a:gd name="connsiteY729" fmla="*/ 102025 h 755828"/>
                        <a:gd name="connsiteX730" fmla="*/ 788428 w 958671"/>
                        <a:gd name="connsiteY730" fmla="*/ 94781 h 755828"/>
                        <a:gd name="connsiteX731" fmla="*/ 789636 w 958671"/>
                        <a:gd name="connsiteY731" fmla="*/ 78481 h 755828"/>
                        <a:gd name="connsiteX732" fmla="*/ 787825 w 958671"/>
                        <a:gd name="connsiteY732" fmla="*/ 73651 h 755828"/>
                        <a:gd name="connsiteX733" fmla="*/ 794465 w 958671"/>
                        <a:gd name="connsiteY733" fmla="*/ 61577 h 755828"/>
                        <a:gd name="connsiteX734" fmla="*/ 796880 w 958671"/>
                        <a:gd name="connsiteY734" fmla="*/ 60973 h 755828"/>
                        <a:gd name="connsiteX735" fmla="*/ 801710 w 958671"/>
                        <a:gd name="connsiteY735" fmla="*/ 55540 h 755828"/>
                        <a:gd name="connsiteX736" fmla="*/ 805936 w 958671"/>
                        <a:gd name="connsiteY736" fmla="*/ 56748 h 755828"/>
                        <a:gd name="connsiteX737" fmla="*/ 807747 w 958671"/>
                        <a:gd name="connsiteY737" fmla="*/ 53729 h 755828"/>
                        <a:gd name="connsiteX738" fmla="*/ 811369 w 958671"/>
                        <a:gd name="connsiteY738" fmla="*/ 52522 h 755828"/>
                        <a:gd name="connsiteX739" fmla="*/ 813784 w 958671"/>
                        <a:gd name="connsiteY739" fmla="*/ 54936 h 755828"/>
                        <a:gd name="connsiteX740" fmla="*/ 818010 w 958671"/>
                        <a:gd name="connsiteY740" fmla="*/ 56144 h 755828"/>
                        <a:gd name="connsiteX741" fmla="*/ 819217 w 958671"/>
                        <a:gd name="connsiteY741" fmla="*/ 45277 h 755828"/>
                        <a:gd name="connsiteX742" fmla="*/ 821632 w 958671"/>
                        <a:gd name="connsiteY742" fmla="*/ 42259 h 755828"/>
                        <a:gd name="connsiteX743" fmla="*/ 824650 w 958671"/>
                        <a:gd name="connsiteY743" fmla="*/ 25355 h 755828"/>
                        <a:gd name="connsiteX744" fmla="*/ 833706 w 958671"/>
                        <a:gd name="connsiteY744" fmla="*/ 28978 h 755828"/>
                        <a:gd name="connsiteX745" fmla="*/ 835517 w 958671"/>
                        <a:gd name="connsiteY745" fmla="*/ 25355 h 755828"/>
                        <a:gd name="connsiteX746" fmla="*/ 838535 w 958671"/>
                        <a:gd name="connsiteY746" fmla="*/ 24148 h 755828"/>
                        <a:gd name="connsiteX747" fmla="*/ 851817 w 958671"/>
                        <a:gd name="connsiteY747" fmla="*/ 31392 h 755828"/>
                        <a:gd name="connsiteX748" fmla="*/ 855439 w 958671"/>
                        <a:gd name="connsiteY748" fmla="*/ 31996 h 755828"/>
                        <a:gd name="connsiteX749" fmla="*/ 855439 w 958671"/>
                        <a:gd name="connsiteY749" fmla="*/ 21129 h 755828"/>
                        <a:gd name="connsiteX750" fmla="*/ 860269 w 958671"/>
                        <a:gd name="connsiteY750" fmla="*/ 15696 h 755828"/>
                        <a:gd name="connsiteX751" fmla="*/ 857250 w 958671"/>
                        <a:gd name="connsiteY751" fmla="*/ 9055 h 755828"/>
                        <a:gd name="connsiteX752" fmla="*/ 863891 w 958671"/>
                        <a:gd name="connsiteY752" fmla="*/ 9659 h 755828"/>
                        <a:gd name="connsiteX753" fmla="*/ 866306 w 958671"/>
                        <a:gd name="connsiteY753" fmla="*/ 12074 h 755828"/>
                        <a:gd name="connsiteX754" fmla="*/ 868720 w 958671"/>
                        <a:gd name="connsiteY754" fmla="*/ 9055 h 755828"/>
                        <a:gd name="connsiteX755" fmla="*/ 871135 w 958671"/>
                        <a:gd name="connsiteY755" fmla="*/ 604 h 755828"/>
                        <a:gd name="connsiteX756" fmla="*/ 874757 w 958671"/>
                        <a:gd name="connsiteY756" fmla="*/ 0 h 755828"/>
                        <a:gd name="connsiteX757" fmla="*/ 883209 w 958671"/>
                        <a:gd name="connsiteY757" fmla="*/ 5433 h 755828"/>
                        <a:gd name="connsiteX758" fmla="*/ 886831 w 958671"/>
                        <a:gd name="connsiteY758" fmla="*/ 4226 h 755828"/>
                        <a:gd name="connsiteX759" fmla="*/ 892264 w 958671"/>
                        <a:gd name="connsiteY759" fmla="*/ 6037 h 755828"/>
                        <a:gd name="connsiteX760" fmla="*/ 898905 w 958671"/>
                        <a:gd name="connsiteY760" fmla="*/ 5433 h 755828"/>
                        <a:gd name="connsiteX761" fmla="*/ 900716 w 958671"/>
                        <a:gd name="connsiteY761" fmla="*/ 7244 h 755828"/>
                        <a:gd name="connsiteX762" fmla="*/ 900716 w 958671"/>
                        <a:gd name="connsiteY762" fmla="*/ 12074 h 755828"/>
                        <a:gd name="connsiteX763" fmla="*/ 903734 w 958671"/>
                        <a:gd name="connsiteY763" fmla="*/ 14489 h 755828"/>
                        <a:gd name="connsiteX764" fmla="*/ 903734 w 958671"/>
                        <a:gd name="connsiteY764" fmla="*/ 18111 h 755828"/>
                        <a:gd name="connsiteX765" fmla="*/ 919431 w 958671"/>
                        <a:gd name="connsiteY765" fmla="*/ 19922 h 755828"/>
                        <a:gd name="connsiteX766" fmla="*/ 920638 w 958671"/>
                        <a:gd name="connsiteY766" fmla="*/ 25959 h 75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Lst>
                      <a:rect l="l" t="t" r="r" b="b"/>
                      <a:pathLst>
                        <a:path w="958671" h="755828">
                          <a:moveTo>
                            <a:pt x="920638" y="25959"/>
                          </a:moveTo>
                          <a:lnTo>
                            <a:pt x="917016" y="41655"/>
                          </a:lnTo>
                          <a:lnTo>
                            <a:pt x="917016" y="53729"/>
                          </a:lnTo>
                          <a:lnTo>
                            <a:pt x="921242" y="59162"/>
                          </a:lnTo>
                          <a:lnTo>
                            <a:pt x="930297" y="63388"/>
                          </a:lnTo>
                          <a:lnTo>
                            <a:pt x="936334" y="67010"/>
                          </a:lnTo>
                          <a:lnTo>
                            <a:pt x="944182" y="76670"/>
                          </a:lnTo>
                          <a:lnTo>
                            <a:pt x="944786" y="79688"/>
                          </a:lnTo>
                          <a:lnTo>
                            <a:pt x="956256" y="90555"/>
                          </a:lnTo>
                          <a:lnTo>
                            <a:pt x="958067" y="93573"/>
                          </a:lnTo>
                          <a:lnTo>
                            <a:pt x="958671" y="99610"/>
                          </a:lnTo>
                          <a:lnTo>
                            <a:pt x="957464" y="103232"/>
                          </a:lnTo>
                          <a:lnTo>
                            <a:pt x="945993" y="109269"/>
                          </a:lnTo>
                          <a:lnTo>
                            <a:pt x="942975" y="111684"/>
                          </a:lnTo>
                          <a:lnTo>
                            <a:pt x="936334" y="127380"/>
                          </a:lnTo>
                          <a:lnTo>
                            <a:pt x="933316" y="130399"/>
                          </a:lnTo>
                          <a:lnTo>
                            <a:pt x="926675" y="129191"/>
                          </a:lnTo>
                          <a:lnTo>
                            <a:pt x="930901" y="135832"/>
                          </a:lnTo>
                          <a:lnTo>
                            <a:pt x="943579" y="139454"/>
                          </a:lnTo>
                          <a:lnTo>
                            <a:pt x="942975" y="146699"/>
                          </a:lnTo>
                          <a:lnTo>
                            <a:pt x="940560" y="149113"/>
                          </a:lnTo>
                          <a:lnTo>
                            <a:pt x="945993" y="152736"/>
                          </a:lnTo>
                          <a:lnTo>
                            <a:pt x="943579" y="164206"/>
                          </a:lnTo>
                          <a:lnTo>
                            <a:pt x="945390" y="168432"/>
                          </a:lnTo>
                          <a:lnTo>
                            <a:pt x="941768" y="171450"/>
                          </a:lnTo>
                          <a:lnTo>
                            <a:pt x="941164" y="175676"/>
                          </a:lnTo>
                          <a:lnTo>
                            <a:pt x="936334" y="175676"/>
                          </a:lnTo>
                          <a:lnTo>
                            <a:pt x="932712" y="178091"/>
                          </a:lnTo>
                          <a:lnTo>
                            <a:pt x="927882" y="176280"/>
                          </a:lnTo>
                          <a:lnTo>
                            <a:pt x="924864" y="172657"/>
                          </a:lnTo>
                          <a:lnTo>
                            <a:pt x="921845" y="175676"/>
                          </a:lnTo>
                          <a:lnTo>
                            <a:pt x="923053" y="185939"/>
                          </a:lnTo>
                          <a:lnTo>
                            <a:pt x="922449" y="191372"/>
                          </a:lnTo>
                          <a:lnTo>
                            <a:pt x="926675" y="196805"/>
                          </a:lnTo>
                          <a:lnTo>
                            <a:pt x="920638" y="205257"/>
                          </a:lnTo>
                          <a:lnTo>
                            <a:pt x="920638" y="209483"/>
                          </a:lnTo>
                          <a:lnTo>
                            <a:pt x="922449" y="212501"/>
                          </a:lnTo>
                          <a:lnTo>
                            <a:pt x="922449" y="216124"/>
                          </a:lnTo>
                          <a:lnTo>
                            <a:pt x="915205" y="227594"/>
                          </a:lnTo>
                          <a:lnTo>
                            <a:pt x="913997" y="234235"/>
                          </a:lnTo>
                          <a:lnTo>
                            <a:pt x="907960" y="237857"/>
                          </a:lnTo>
                          <a:lnTo>
                            <a:pt x="904338" y="236649"/>
                          </a:lnTo>
                          <a:lnTo>
                            <a:pt x="903734" y="242083"/>
                          </a:lnTo>
                          <a:lnTo>
                            <a:pt x="898301" y="246912"/>
                          </a:lnTo>
                          <a:lnTo>
                            <a:pt x="891661" y="246912"/>
                          </a:lnTo>
                          <a:lnTo>
                            <a:pt x="889246" y="254760"/>
                          </a:lnTo>
                          <a:lnTo>
                            <a:pt x="896490" y="256571"/>
                          </a:lnTo>
                          <a:lnTo>
                            <a:pt x="901320" y="263212"/>
                          </a:lnTo>
                          <a:lnTo>
                            <a:pt x="900112" y="268645"/>
                          </a:lnTo>
                          <a:lnTo>
                            <a:pt x="889849" y="268042"/>
                          </a:lnTo>
                          <a:lnTo>
                            <a:pt x="887435" y="266231"/>
                          </a:lnTo>
                          <a:lnTo>
                            <a:pt x="877776" y="266231"/>
                          </a:lnTo>
                          <a:lnTo>
                            <a:pt x="878983" y="269249"/>
                          </a:lnTo>
                          <a:lnTo>
                            <a:pt x="882605" y="272871"/>
                          </a:lnTo>
                          <a:lnTo>
                            <a:pt x="877776" y="274682"/>
                          </a:lnTo>
                          <a:lnTo>
                            <a:pt x="875361" y="278908"/>
                          </a:lnTo>
                          <a:lnTo>
                            <a:pt x="875361" y="283134"/>
                          </a:lnTo>
                          <a:lnTo>
                            <a:pt x="869324" y="283134"/>
                          </a:lnTo>
                          <a:lnTo>
                            <a:pt x="865702" y="279512"/>
                          </a:lnTo>
                          <a:lnTo>
                            <a:pt x="860269" y="276493"/>
                          </a:lnTo>
                          <a:lnTo>
                            <a:pt x="859061" y="283738"/>
                          </a:lnTo>
                          <a:lnTo>
                            <a:pt x="862080" y="284342"/>
                          </a:lnTo>
                          <a:lnTo>
                            <a:pt x="859061" y="290982"/>
                          </a:lnTo>
                          <a:lnTo>
                            <a:pt x="862683" y="292190"/>
                          </a:lnTo>
                          <a:lnTo>
                            <a:pt x="861476" y="297623"/>
                          </a:lnTo>
                          <a:lnTo>
                            <a:pt x="855439" y="300038"/>
                          </a:lnTo>
                          <a:lnTo>
                            <a:pt x="850609" y="298830"/>
                          </a:lnTo>
                          <a:lnTo>
                            <a:pt x="848798" y="301849"/>
                          </a:lnTo>
                          <a:lnTo>
                            <a:pt x="852420" y="304264"/>
                          </a:lnTo>
                          <a:lnTo>
                            <a:pt x="848798" y="307886"/>
                          </a:lnTo>
                          <a:lnTo>
                            <a:pt x="838535" y="302453"/>
                          </a:lnTo>
                          <a:lnTo>
                            <a:pt x="831291" y="300641"/>
                          </a:lnTo>
                          <a:lnTo>
                            <a:pt x="827669" y="303660"/>
                          </a:lnTo>
                          <a:lnTo>
                            <a:pt x="822839" y="301849"/>
                          </a:lnTo>
                          <a:lnTo>
                            <a:pt x="826461" y="295812"/>
                          </a:lnTo>
                          <a:lnTo>
                            <a:pt x="814387" y="295812"/>
                          </a:lnTo>
                          <a:lnTo>
                            <a:pt x="808350" y="293397"/>
                          </a:lnTo>
                          <a:lnTo>
                            <a:pt x="805936" y="297019"/>
                          </a:lnTo>
                          <a:lnTo>
                            <a:pt x="808954" y="303660"/>
                          </a:lnTo>
                          <a:lnTo>
                            <a:pt x="813180" y="306075"/>
                          </a:lnTo>
                          <a:lnTo>
                            <a:pt x="811369" y="309697"/>
                          </a:lnTo>
                          <a:lnTo>
                            <a:pt x="818010" y="312715"/>
                          </a:lnTo>
                          <a:lnTo>
                            <a:pt x="816802" y="317545"/>
                          </a:lnTo>
                          <a:lnTo>
                            <a:pt x="818613" y="327808"/>
                          </a:lnTo>
                          <a:lnTo>
                            <a:pt x="812576" y="330826"/>
                          </a:lnTo>
                          <a:lnTo>
                            <a:pt x="811369" y="324789"/>
                          </a:lnTo>
                          <a:lnTo>
                            <a:pt x="808350" y="325393"/>
                          </a:lnTo>
                          <a:lnTo>
                            <a:pt x="808954" y="335052"/>
                          </a:lnTo>
                          <a:lnTo>
                            <a:pt x="810765" y="339278"/>
                          </a:lnTo>
                          <a:lnTo>
                            <a:pt x="808954" y="341693"/>
                          </a:lnTo>
                          <a:lnTo>
                            <a:pt x="803521" y="341693"/>
                          </a:lnTo>
                          <a:lnTo>
                            <a:pt x="804124" y="335052"/>
                          </a:lnTo>
                          <a:lnTo>
                            <a:pt x="798087" y="338674"/>
                          </a:lnTo>
                          <a:lnTo>
                            <a:pt x="796880" y="335052"/>
                          </a:lnTo>
                          <a:lnTo>
                            <a:pt x="786013" y="332637"/>
                          </a:lnTo>
                          <a:lnTo>
                            <a:pt x="784806" y="336259"/>
                          </a:lnTo>
                          <a:lnTo>
                            <a:pt x="789636" y="342296"/>
                          </a:lnTo>
                          <a:lnTo>
                            <a:pt x="792050" y="343504"/>
                          </a:lnTo>
                          <a:lnTo>
                            <a:pt x="788428" y="348937"/>
                          </a:lnTo>
                          <a:lnTo>
                            <a:pt x="779977" y="347730"/>
                          </a:lnTo>
                          <a:lnTo>
                            <a:pt x="769714" y="344107"/>
                          </a:lnTo>
                          <a:lnTo>
                            <a:pt x="764884" y="339278"/>
                          </a:lnTo>
                          <a:lnTo>
                            <a:pt x="758244" y="336259"/>
                          </a:lnTo>
                          <a:lnTo>
                            <a:pt x="750396" y="333241"/>
                          </a:lnTo>
                          <a:lnTo>
                            <a:pt x="746170" y="338070"/>
                          </a:lnTo>
                          <a:lnTo>
                            <a:pt x="742548" y="335656"/>
                          </a:lnTo>
                          <a:lnTo>
                            <a:pt x="742548" y="333241"/>
                          </a:lnTo>
                          <a:lnTo>
                            <a:pt x="736511" y="329619"/>
                          </a:lnTo>
                          <a:lnTo>
                            <a:pt x="732285" y="333844"/>
                          </a:lnTo>
                          <a:lnTo>
                            <a:pt x="733492" y="338070"/>
                          </a:lnTo>
                          <a:lnTo>
                            <a:pt x="729266" y="338070"/>
                          </a:lnTo>
                          <a:lnTo>
                            <a:pt x="725644" y="342900"/>
                          </a:lnTo>
                          <a:lnTo>
                            <a:pt x="720814" y="345315"/>
                          </a:lnTo>
                          <a:lnTo>
                            <a:pt x="717192" y="344711"/>
                          </a:lnTo>
                          <a:lnTo>
                            <a:pt x="716588" y="348333"/>
                          </a:lnTo>
                          <a:lnTo>
                            <a:pt x="720211" y="353163"/>
                          </a:lnTo>
                          <a:lnTo>
                            <a:pt x="720211" y="360407"/>
                          </a:lnTo>
                          <a:lnTo>
                            <a:pt x="717796" y="361615"/>
                          </a:lnTo>
                          <a:lnTo>
                            <a:pt x="714777" y="370670"/>
                          </a:lnTo>
                          <a:lnTo>
                            <a:pt x="715381" y="373085"/>
                          </a:lnTo>
                          <a:lnTo>
                            <a:pt x="703911" y="375500"/>
                          </a:lnTo>
                          <a:lnTo>
                            <a:pt x="702703" y="371878"/>
                          </a:lnTo>
                          <a:lnTo>
                            <a:pt x="698477" y="371274"/>
                          </a:lnTo>
                          <a:lnTo>
                            <a:pt x="685800" y="374292"/>
                          </a:lnTo>
                          <a:lnTo>
                            <a:pt x="673726" y="379122"/>
                          </a:lnTo>
                          <a:lnTo>
                            <a:pt x="661048" y="386366"/>
                          </a:lnTo>
                          <a:lnTo>
                            <a:pt x="650786" y="385159"/>
                          </a:lnTo>
                          <a:lnTo>
                            <a:pt x="643541" y="385763"/>
                          </a:lnTo>
                          <a:lnTo>
                            <a:pt x="635693" y="395422"/>
                          </a:lnTo>
                          <a:lnTo>
                            <a:pt x="630260" y="396629"/>
                          </a:lnTo>
                          <a:lnTo>
                            <a:pt x="630864" y="399044"/>
                          </a:lnTo>
                          <a:lnTo>
                            <a:pt x="625430" y="405685"/>
                          </a:lnTo>
                          <a:lnTo>
                            <a:pt x="627845" y="410514"/>
                          </a:lnTo>
                          <a:lnTo>
                            <a:pt x="625430" y="412325"/>
                          </a:lnTo>
                          <a:lnTo>
                            <a:pt x="624223" y="423796"/>
                          </a:lnTo>
                          <a:lnTo>
                            <a:pt x="619393" y="425003"/>
                          </a:lnTo>
                          <a:lnTo>
                            <a:pt x="613960" y="428021"/>
                          </a:lnTo>
                          <a:lnTo>
                            <a:pt x="616375" y="432247"/>
                          </a:lnTo>
                          <a:lnTo>
                            <a:pt x="613960" y="433455"/>
                          </a:lnTo>
                          <a:lnTo>
                            <a:pt x="610338" y="431644"/>
                          </a:lnTo>
                          <a:lnTo>
                            <a:pt x="609734" y="429229"/>
                          </a:lnTo>
                          <a:lnTo>
                            <a:pt x="602490" y="430436"/>
                          </a:lnTo>
                          <a:lnTo>
                            <a:pt x="598264" y="429832"/>
                          </a:lnTo>
                          <a:lnTo>
                            <a:pt x="597660" y="425003"/>
                          </a:lnTo>
                          <a:lnTo>
                            <a:pt x="594038" y="424399"/>
                          </a:lnTo>
                          <a:lnTo>
                            <a:pt x="588605" y="420777"/>
                          </a:lnTo>
                          <a:lnTo>
                            <a:pt x="581360" y="420777"/>
                          </a:lnTo>
                          <a:lnTo>
                            <a:pt x="583775" y="414740"/>
                          </a:lnTo>
                          <a:lnTo>
                            <a:pt x="581360" y="409307"/>
                          </a:lnTo>
                          <a:lnTo>
                            <a:pt x="583171" y="403874"/>
                          </a:lnTo>
                          <a:lnTo>
                            <a:pt x="580153" y="399648"/>
                          </a:lnTo>
                          <a:lnTo>
                            <a:pt x="572908" y="399044"/>
                          </a:lnTo>
                          <a:lnTo>
                            <a:pt x="566871" y="400251"/>
                          </a:lnTo>
                          <a:lnTo>
                            <a:pt x="566871" y="397837"/>
                          </a:lnTo>
                          <a:lnTo>
                            <a:pt x="559627" y="396629"/>
                          </a:lnTo>
                          <a:lnTo>
                            <a:pt x="554194" y="401459"/>
                          </a:lnTo>
                          <a:lnTo>
                            <a:pt x="554194" y="403874"/>
                          </a:lnTo>
                          <a:lnTo>
                            <a:pt x="558420" y="411118"/>
                          </a:lnTo>
                          <a:lnTo>
                            <a:pt x="560231" y="417759"/>
                          </a:lnTo>
                          <a:lnTo>
                            <a:pt x="556005" y="418362"/>
                          </a:lnTo>
                          <a:lnTo>
                            <a:pt x="539102" y="425607"/>
                          </a:lnTo>
                          <a:lnTo>
                            <a:pt x="532461" y="421984"/>
                          </a:lnTo>
                          <a:lnTo>
                            <a:pt x="525820" y="420777"/>
                          </a:lnTo>
                          <a:lnTo>
                            <a:pt x="522802" y="426210"/>
                          </a:lnTo>
                          <a:lnTo>
                            <a:pt x="523405" y="435869"/>
                          </a:lnTo>
                          <a:lnTo>
                            <a:pt x="527028" y="435869"/>
                          </a:lnTo>
                          <a:lnTo>
                            <a:pt x="530650" y="443114"/>
                          </a:lnTo>
                          <a:lnTo>
                            <a:pt x="524009" y="445528"/>
                          </a:lnTo>
                          <a:lnTo>
                            <a:pt x="525217" y="453377"/>
                          </a:lnTo>
                          <a:lnTo>
                            <a:pt x="523405" y="459414"/>
                          </a:lnTo>
                          <a:lnTo>
                            <a:pt x="517368" y="464847"/>
                          </a:lnTo>
                          <a:lnTo>
                            <a:pt x="516161" y="468469"/>
                          </a:lnTo>
                          <a:lnTo>
                            <a:pt x="517972" y="484769"/>
                          </a:lnTo>
                          <a:lnTo>
                            <a:pt x="522198" y="484165"/>
                          </a:lnTo>
                          <a:lnTo>
                            <a:pt x="526424" y="488995"/>
                          </a:lnTo>
                          <a:lnTo>
                            <a:pt x="526424" y="492013"/>
                          </a:lnTo>
                          <a:lnTo>
                            <a:pt x="531254" y="494428"/>
                          </a:lnTo>
                          <a:lnTo>
                            <a:pt x="534272" y="498654"/>
                          </a:lnTo>
                          <a:lnTo>
                            <a:pt x="540309" y="498654"/>
                          </a:lnTo>
                          <a:lnTo>
                            <a:pt x="542120" y="496843"/>
                          </a:lnTo>
                          <a:lnTo>
                            <a:pt x="548157" y="495032"/>
                          </a:lnTo>
                          <a:lnTo>
                            <a:pt x="559627" y="495636"/>
                          </a:lnTo>
                          <a:lnTo>
                            <a:pt x="562042" y="498654"/>
                          </a:lnTo>
                          <a:lnTo>
                            <a:pt x="560835" y="502276"/>
                          </a:lnTo>
                          <a:lnTo>
                            <a:pt x="570494" y="507106"/>
                          </a:lnTo>
                          <a:lnTo>
                            <a:pt x="575927" y="506502"/>
                          </a:lnTo>
                          <a:lnTo>
                            <a:pt x="580153" y="509521"/>
                          </a:lnTo>
                          <a:lnTo>
                            <a:pt x="579549" y="513747"/>
                          </a:lnTo>
                          <a:lnTo>
                            <a:pt x="584982" y="518576"/>
                          </a:lnTo>
                          <a:lnTo>
                            <a:pt x="588001" y="524613"/>
                          </a:lnTo>
                          <a:lnTo>
                            <a:pt x="593434" y="524009"/>
                          </a:lnTo>
                          <a:lnTo>
                            <a:pt x="595849" y="529443"/>
                          </a:lnTo>
                          <a:lnTo>
                            <a:pt x="605508" y="528839"/>
                          </a:lnTo>
                          <a:lnTo>
                            <a:pt x="609734" y="525217"/>
                          </a:lnTo>
                          <a:lnTo>
                            <a:pt x="620601" y="530046"/>
                          </a:lnTo>
                          <a:lnTo>
                            <a:pt x="626034" y="528235"/>
                          </a:lnTo>
                          <a:lnTo>
                            <a:pt x="630260" y="529443"/>
                          </a:lnTo>
                          <a:lnTo>
                            <a:pt x="632675" y="533065"/>
                          </a:lnTo>
                          <a:lnTo>
                            <a:pt x="637504" y="528839"/>
                          </a:lnTo>
                          <a:lnTo>
                            <a:pt x="647163" y="530650"/>
                          </a:lnTo>
                          <a:lnTo>
                            <a:pt x="654408" y="530046"/>
                          </a:lnTo>
                          <a:lnTo>
                            <a:pt x="657426" y="534876"/>
                          </a:lnTo>
                          <a:lnTo>
                            <a:pt x="662256" y="531857"/>
                          </a:lnTo>
                          <a:lnTo>
                            <a:pt x="662859" y="536083"/>
                          </a:lnTo>
                          <a:lnTo>
                            <a:pt x="658634" y="540309"/>
                          </a:lnTo>
                          <a:lnTo>
                            <a:pt x="654408" y="539102"/>
                          </a:lnTo>
                          <a:lnTo>
                            <a:pt x="651993" y="542120"/>
                          </a:lnTo>
                          <a:lnTo>
                            <a:pt x="648975" y="539705"/>
                          </a:lnTo>
                          <a:lnTo>
                            <a:pt x="646560" y="542724"/>
                          </a:lnTo>
                          <a:lnTo>
                            <a:pt x="641730" y="543931"/>
                          </a:lnTo>
                          <a:lnTo>
                            <a:pt x="641126" y="546346"/>
                          </a:lnTo>
                          <a:lnTo>
                            <a:pt x="647163" y="550572"/>
                          </a:lnTo>
                          <a:lnTo>
                            <a:pt x="644749" y="553590"/>
                          </a:lnTo>
                          <a:lnTo>
                            <a:pt x="644145" y="559024"/>
                          </a:lnTo>
                          <a:lnTo>
                            <a:pt x="641126" y="559024"/>
                          </a:lnTo>
                          <a:lnTo>
                            <a:pt x="641126" y="565664"/>
                          </a:lnTo>
                          <a:lnTo>
                            <a:pt x="638712" y="570494"/>
                          </a:lnTo>
                          <a:lnTo>
                            <a:pt x="637504" y="577738"/>
                          </a:lnTo>
                          <a:lnTo>
                            <a:pt x="645352" y="581360"/>
                          </a:lnTo>
                          <a:lnTo>
                            <a:pt x="650786" y="589812"/>
                          </a:lnTo>
                          <a:lnTo>
                            <a:pt x="665274" y="592227"/>
                          </a:lnTo>
                          <a:lnTo>
                            <a:pt x="671311" y="597057"/>
                          </a:lnTo>
                          <a:lnTo>
                            <a:pt x="679159" y="600679"/>
                          </a:lnTo>
                          <a:lnTo>
                            <a:pt x="683385" y="604905"/>
                          </a:lnTo>
                          <a:lnTo>
                            <a:pt x="682781" y="617582"/>
                          </a:lnTo>
                          <a:lnTo>
                            <a:pt x="685196" y="618790"/>
                          </a:lnTo>
                          <a:lnTo>
                            <a:pt x="686403" y="622412"/>
                          </a:lnTo>
                          <a:lnTo>
                            <a:pt x="690629" y="623016"/>
                          </a:lnTo>
                          <a:lnTo>
                            <a:pt x="697270" y="621205"/>
                          </a:lnTo>
                          <a:lnTo>
                            <a:pt x="707533" y="623016"/>
                          </a:lnTo>
                          <a:lnTo>
                            <a:pt x="709344" y="627845"/>
                          </a:lnTo>
                          <a:lnTo>
                            <a:pt x="713570" y="629656"/>
                          </a:lnTo>
                          <a:lnTo>
                            <a:pt x="714777" y="635090"/>
                          </a:lnTo>
                          <a:lnTo>
                            <a:pt x="714777" y="644749"/>
                          </a:lnTo>
                          <a:lnTo>
                            <a:pt x="706929" y="643541"/>
                          </a:lnTo>
                          <a:lnTo>
                            <a:pt x="705722" y="645956"/>
                          </a:lnTo>
                          <a:lnTo>
                            <a:pt x="709344" y="656822"/>
                          </a:lnTo>
                          <a:lnTo>
                            <a:pt x="717796" y="658030"/>
                          </a:lnTo>
                          <a:lnTo>
                            <a:pt x="725644" y="662256"/>
                          </a:lnTo>
                          <a:lnTo>
                            <a:pt x="725040" y="668293"/>
                          </a:lnTo>
                          <a:lnTo>
                            <a:pt x="722625" y="674933"/>
                          </a:lnTo>
                          <a:lnTo>
                            <a:pt x="722625" y="678556"/>
                          </a:lnTo>
                          <a:lnTo>
                            <a:pt x="731681" y="683989"/>
                          </a:lnTo>
                          <a:lnTo>
                            <a:pt x="735303" y="688215"/>
                          </a:lnTo>
                          <a:lnTo>
                            <a:pt x="734699" y="694856"/>
                          </a:lnTo>
                          <a:lnTo>
                            <a:pt x="726851" y="693044"/>
                          </a:lnTo>
                          <a:lnTo>
                            <a:pt x="720814" y="692441"/>
                          </a:lnTo>
                          <a:lnTo>
                            <a:pt x="715985" y="694856"/>
                          </a:lnTo>
                          <a:lnTo>
                            <a:pt x="719003" y="697874"/>
                          </a:lnTo>
                          <a:lnTo>
                            <a:pt x="714777" y="702100"/>
                          </a:lnTo>
                          <a:lnTo>
                            <a:pt x="705722" y="704515"/>
                          </a:lnTo>
                          <a:lnTo>
                            <a:pt x="700892" y="702704"/>
                          </a:lnTo>
                          <a:lnTo>
                            <a:pt x="692440" y="702100"/>
                          </a:lnTo>
                          <a:lnTo>
                            <a:pt x="690026" y="697874"/>
                          </a:lnTo>
                          <a:lnTo>
                            <a:pt x="685196" y="698478"/>
                          </a:lnTo>
                          <a:lnTo>
                            <a:pt x="685196" y="692441"/>
                          </a:lnTo>
                          <a:lnTo>
                            <a:pt x="678555" y="689422"/>
                          </a:lnTo>
                          <a:lnTo>
                            <a:pt x="673726" y="688215"/>
                          </a:lnTo>
                          <a:lnTo>
                            <a:pt x="671311" y="684593"/>
                          </a:lnTo>
                          <a:lnTo>
                            <a:pt x="665878" y="685196"/>
                          </a:lnTo>
                          <a:lnTo>
                            <a:pt x="659841" y="683385"/>
                          </a:lnTo>
                          <a:lnTo>
                            <a:pt x="659841" y="679763"/>
                          </a:lnTo>
                          <a:lnTo>
                            <a:pt x="656823" y="678556"/>
                          </a:lnTo>
                          <a:lnTo>
                            <a:pt x="655011" y="674933"/>
                          </a:lnTo>
                          <a:lnTo>
                            <a:pt x="646560" y="679159"/>
                          </a:lnTo>
                          <a:lnTo>
                            <a:pt x="642334" y="678556"/>
                          </a:lnTo>
                          <a:lnTo>
                            <a:pt x="639315" y="682782"/>
                          </a:lnTo>
                          <a:lnTo>
                            <a:pt x="629052" y="675537"/>
                          </a:lnTo>
                          <a:lnTo>
                            <a:pt x="624827" y="673726"/>
                          </a:lnTo>
                          <a:lnTo>
                            <a:pt x="621808" y="669500"/>
                          </a:lnTo>
                          <a:lnTo>
                            <a:pt x="618790" y="667689"/>
                          </a:lnTo>
                          <a:lnTo>
                            <a:pt x="617582" y="663463"/>
                          </a:lnTo>
                          <a:lnTo>
                            <a:pt x="610941" y="656219"/>
                          </a:lnTo>
                          <a:lnTo>
                            <a:pt x="609734" y="651389"/>
                          </a:lnTo>
                          <a:lnTo>
                            <a:pt x="606716" y="652597"/>
                          </a:lnTo>
                          <a:lnTo>
                            <a:pt x="597056" y="650786"/>
                          </a:lnTo>
                          <a:lnTo>
                            <a:pt x="593434" y="645956"/>
                          </a:lnTo>
                          <a:lnTo>
                            <a:pt x="581964" y="644145"/>
                          </a:lnTo>
                          <a:lnTo>
                            <a:pt x="572908" y="641730"/>
                          </a:lnTo>
                          <a:lnTo>
                            <a:pt x="566268" y="629656"/>
                          </a:lnTo>
                          <a:lnTo>
                            <a:pt x="559627" y="625431"/>
                          </a:lnTo>
                          <a:lnTo>
                            <a:pt x="555401" y="629656"/>
                          </a:lnTo>
                          <a:lnTo>
                            <a:pt x="557816" y="631468"/>
                          </a:lnTo>
                          <a:lnTo>
                            <a:pt x="551176" y="637504"/>
                          </a:lnTo>
                          <a:lnTo>
                            <a:pt x="545742" y="639315"/>
                          </a:lnTo>
                          <a:lnTo>
                            <a:pt x="545139" y="643541"/>
                          </a:lnTo>
                          <a:lnTo>
                            <a:pt x="542120" y="648975"/>
                          </a:lnTo>
                          <a:lnTo>
                            <a:pt x="550572" y="656822"/>
                          </a:lnTo>
                          <a:lnTo>
                            <a:pt x="553590" y="656219"/>
                          </a:lnTo>
                          <a:lnTo>
                            <a:pt x="556005" y="665878"/>
                          </a:lnTo>
                          <a:lnTo>
                            <a:pt x="555401" y="670104"/>
                          </a:lnTo>
                          <a:lnTo>
                            <a:pt x="550572" y="675537"/>
                          </a:lnTo>
                          <a:lnTo>
                            <a:pt x="556005" y="677348"/>
                          </a:lnTo>
                          <a:lnTo>
                            <a:pt x="552987" y="680367"/>
                          </a:lnTo>
                          <a:lnTo>
                            <a:pt x="555401" y="682782"/>
                          </a:lnTo>
                          <a:lnTo>
                            <a:pt x="548761" y="691233"/>
                          </a:lnTo>
                          <a:lnTo>
                            <a:pt x="545742" y="696667"/>
                          </a:lnTo>
                          <a:lnTo>
                            <a:pt x="550572" y="702704"/>
                          </a:lnTo>
                          <a:lnTo>
                            <a:pt x="555401" y="706326"/>
                          </a:lnTo>
                          <a:lnTo>
                            <a:pt x="557212" y="709344"/>
                          </a:lnTo>
                          <a:lnTo>
                            <a:pt x="550572" y="721418"/>
                          </a:lnTo>
                          <a:lnTo>
                            <a:pt x="552383" y="725644"/>
                          </a:lnTo>
                          <a:lnTo>
                            <a:pt x="547553" y="732285"/>
                          </a:lnTo>
                          <a:lnTo>
                            <a:pt x="546950" y="734700"/>
                          </a:lnTo>
                          <a:lnTo>
                            <a:pt x="540309" y="746170"/>
                          </a:lnTo>
                          <a:lnTo>
                            <a:pt x="537291" y="746170"/>
                          </a:lnTo>
                          <a:lnTo>
                            <a:pt x="533668" y="749792"/>
                          </a:lnTo>
                          <a:lnTo>
                            <a:pt x="530046" y="755829"/>
                          </a:lnTo>
                          <a:lnTo>
                            <a:pt x="519180" y="755829"/>
                          </a:lnTo>
                          <a:lnTo>
                            <a:pt x="507106" y="755225"/>
                          </a:lnTo>
                          <a:lnTo>
                            <a:pt x="502276" y="752810"/>
                          </a:lnTo>
                          <a:lnTo>
                            <a:pt x="501672" y="748585"/>
                          </a:lnTo>
                          <a:lnTo>
                            <a:pt x="506502" y="742548"/>
                          </a:lnTo>
                          <a:lnTo>
                            <a:pt x="504691" y="739529"/>
                          </a:lnTo>
                          <a:lnTo>
                            <a:pt x="508313" y="733492"/>
                          </a:lnTo>
                          <a:lnTo>
                            <a:pt x="513746" y="735303"/>
                          </a:lnTo>
                          <a:lnTo>
                            <a:pt x="516765" y="733492"/>
                          </a:lnTo>
                          <a:lnTo>
                            <a:pt x="511331" y="726248"/>
                          </a:lnTo>
                          <a:lnTo>
                            <a:pt x="508917" y="728663"/>
                          </a:lnTo>
                          <a:lnTo>
                            <a:pt x="501672" y="731681"/>
                          </a:lnTo>
                          <a:lnTo>
                            <a:pt x="499257" y="735303"/>
                          </a:lnTo>
                          <a:lnTo>
                            <a:pt x="494428" y="737718"/>
                          </a:lnTo>
                          <a:lnTo>
                            <a:pt x="487787" y="738322"/>
                          </a:lnTo>
                          <a:lnTo>
                            <a:pt x="485976" y="740133"/>
                          </a:lnTo>
                          <a:lnTo>
                            <a:pt x="478732" y="730474"/>
                          </a:lnTo>
                          <a:lnTo>
                            <a:pt x="475713" y="732285"/>
                          </a:lnTo>
                          <a:lnTo>
                            <a:pt x="467261" y="734096"/>
                          </a:lnTo>
                          <a:lnTo>
                            <a:pt x="465450" y="732889"/>
                          </a:lnTo>
                          <a:lnTo>
                            <a:pt x="456395" y="729870"/>
                          </a:lnTo>
                          <a:lnTo>
                            <a:pt x="449754" y="725644"/>
                          </a:lnTo>
                          <a:lnTo>
                            <a:pt x="446132" y="725041"/>
                          </a:lnTo>
                          <a:lnTo>
                            <a:pt x="440095" y="720815"/>
                          </a:lnTo>
                          <a:lnTo>
                            <a:pt x="430436" y="715985"/>
                          </a:lnTo>
                          <a:lnTo>
                            <a:pt x="420777" y="716589"/>
                          </a:lnTo>
                          <a:lnTo>
                            <a:pt x="420173" y="723229"/>
                          </a:lnTo>
                          <a:lnTo>
                            <a:pt x="412325" y="722626"/>
                          </a:lnTo>
                          <a:lnTo>
                            <a:pt x="402062" y="732889"/>
                          </a:lnTo>
                          <a:lnTo>
                            <a:pt x="395422" y="747981"/>
                          </a:lnTo>
                          <a:lnTo>
                            <a:pt x="393007" y="750396"/>
                          </a:lnTo>
                          <a:lnTo>
                            <a:pt x="389988" y="748585"/>
                          </a:lnTo>
                          <a:lnTo>
                            <a:pt x="389385" y="741340"/>
                          </a:lnTo>
                          <a:lnTo>
                            <a:pt x="374896" y="734096"/>
                          </a:lnTo>
                          <a:lnTo>
                            <a:pt x="370066" y="735907"/>
                          </a:lnTo>
                          <a:lnTo>
                            <a:pt x="366444" y="731681"/>
                          </a:lnTo>
                          <a:lnTo>
                            <a:pt x="365840" y="729266"/>
                          </a:lnTo>
                          <a:lnTo>
                            <a:pt x="359803" y="726852"/>
                          </a:lnTo>
                          <a:lnTo>
                            <a:pt x="354974" y="726248"/>
                          </a:lnTo>
                          <a:lnTo>
                            <a:pt x="349540" y="727455"/>
                          </a:lnTo>
                          <a:lnTo>
                            <a:pt x="345918" y="732889"/>
                          </a:lnTo>
                          <a:lnTo>
                            <a:pt x="342900" y="733492"/>
                          </a:lnTo>
                          <a:lnTo>
                            <a:pt x="341692" y="730474"/>
                          </a:lnTo>
                          <a:lnTo>
                            <a:pt x="350748" y="725644"/>
                          </a:lnTo>
                          <a:lnTo>
                            <a:pt x="351955" y="720211"/>
                          </a:lnTo>
                          <a:lnTo>
                            <a:pt x="350748" y="716589"/>
                          </a:lnTo>
                          <a:lnTo>
                            <a:pt x="356181" y="710552"/>
                          </a:lnTo>
                          <a:lnTo>
                            <a:pt x="355577" y="709344"/>
                          </a:lnTo>
                          <a:lnTo>
                            <a:pt x="359803" y="699685"/>
                          </a:lnTo>
                          <a:lnTo>
                            <a:pt x="361011" y="694856"/>
                          </a:lnTo>
                          <a:lnTo>
                            <a:pt x="360407" y="690026"/>
                          </a:lnTo>
                          <a:lnTo>
                            <a:pt x="367651" y="685800"/>
                          </a:lnTo>
                          <a:lnTo>
                            <a:pt x="369462" y="680970"/>
                          </a:lnTo>
                          <a:lnTo>
                            <a:pt x="363425" y="680367"/>
                          </a:lnTo>
                          <a:lnTo>
                            <a:pt x="364633" y="674933"/>
                          </a:lnTo>
                          <a:lnTo>
                            <a:pt x="361011" y="673122"/>
                          </a:lnTo>
                          <a:lnTo>
                            <a:pt x="362822" y="666482"/>
                          </a:lnTo>
                          <a:lnTo>
                            <a:pt x="361011" y="658634"/>
                          </a:lnTo>
                          <a:lnTo>
                            <a:pt x="358596" y="656219"/>
                          </a:lnTo>
                          <a:lnTo>
                            <a:pt x="357388" y="651389"/>
                          </a:lnTo>
                          <a:lnTo>
                            <a:pt x="360407" y="648975"/>
                          </a:lnTo>
                          <a:lnTo>
                            <a:pt x="361011" y="645352"/>
                          </a:lnTo>
                          <a:lnTo>
                            <a:pt x="356181" y="644145"/>
                          </a:lnTo>
                          <a:lnTo>
                            <a:pt x="337467" y="651993"/>
                          </a:lnTo>
                          <a:lnTo>
                            <a:pt x="335656" y="650182"/>
                          </a:lnTo>
                          <a:lnTo>
                            <a:pt x="328411" y="653804"/>
                          </a:lnTo>
                          <a:lnTo>
                            <a:pt x="326600" y="657426"/>
                          </a:lnTo>
                          <a:lnTo>
                            <a:pt x="321167" y="658030"/>
                          </a:lnTo>
                          <a:lnTo>
                            <a:pt x="320563" y="651993"/>
                          </a:lnTo>
                          <a:lnTo>
                            <a:pt x="312111" y="655615"/>
                          </a:lnTo>
                          <a:lnTo>
                            <a:pt x="307282" y="654408"/>
                          </a:lnTo>
                          <a:lnTo>
                            <a:pt x="304867" y="651993"/>
                          </a:lnTo>
                          <a:lnTo>
                            <a:pt x="294604" y="651993"/>
                          </a:lnTo>
                          <a:lnTo>
                            <a:pt x="292793" y="658634"/>
                          </a:lnTo>
                          <a:lnTo>
                            <a:pt x="275889" y="658634"/>
                          </a:lnTo>
                          <a:lnTo>
                            <a:pt x="269852" y="655011"/>
                          </a:lnTo>
                          <a:lnTo>
                            <a:pt x="257778" y="656822"/>
                          </a:lnTo>
                          <a:lnTo>
                            <a:pt x="251741" y="658030"/>
                          </a:lnTo>
                          <a:lnTo>
                            <a:pt x="242686" y="658030"/>
                          </a:lnTo>
                          <a:lnTo>
                            <a:pt x="237253" y="661048"/>
                          </a:lnTo>
                          <a:lnTo>
                            <a:pt x="237253" y="665274"/>
                          </a:lnTo>
                          <a:lnTo>
                            <a:pt x="231820" y="666482"/>
                          </a:lnTo>
                          <a:lnTo>
                            <a:pt x="227594" y="669500"/>
                          </a:lnTo>
                          <a:lnTo>
                            <a:pt x="227594" y="672519"/>
                          </a:lnTo>
                          <a:lnTo>
                            <a:pt x="220953" y="674330"/>
                          </a:lnTo>
                          <a:lnTo>
                            <a:pt x="216124" y="673122"/>
                          </a:lnTo>
                          <a:lnTo>
                            <a:pt x="206464" y="675537"/>
                          </a:lnTo>
                          <a:lnTo>
                            <a:pt x="199220" y="675537"/>
                          </a:lnTo>
                          <a:lnTo>
                            <a:pt x="194390" y="673122"/>
                          </a:lnTo>
                          <a:lnTo>
                            <a:pt x="190165" y="667689"/>
                          </a:lnTo>
                          <a:lnTo>
                            <a:pt x="179298" y="667689"/>
                          </a:lnTo>
                          <a:lnTo>
                            <a:pt x="177487" y="665274"/>
                          </a:lnTo>
                          <a:lnTo>
                            <a:pt x="170846" y="661652"/>
                          </a:lnTo>
                          <a:lnTo>
                            <a:pt x="167828" y="656822"/>
                          </a:lnTo>
                          <a:lnTo>
                            <a:pt x="167224" y="651389"/>
                          </a:lnTo>
                          <a:lnTo>
                            <a:pt x="167828" y="646560"/>
                          </a:lnTo>
                          <a:lnTo>
                            <a:pt x="161187" y="645352"/>
                          </a:lnTo>
                          <a:lnTo>
                            <a:pt x="155754" y="641730"/>
                          </a:lnTo>
                          <a:lnTo>
                            <a:pt x="151528" y="636901"/>
                          </a:lnTo>
                          <a:lnTo>
                            <a:pt x="140057" y="634486"/>
                          </a:lnTo>
                          <a:lnTo>
                            <a:pt x="139454" y="630260"/>
                          </a:lnTo>
                          <a:lnTo>
                            <a:pt x="140661" y="623619"/>
                          </a:lnTo>
                          <a:lnTo>
                            <a:pt x="143680" y="619997"/>
                          </a:lnTo>
                          <a:lnTo>
                            <a:pt x="149717" y="618186"/>
                          </a:lnTo>
                          <a:lnTo>
                            <a:pt x="156357" y="609131"/>
                          </a:lnTo>
                          <a:lnTo>
                            <a:pt x="170242" y="609131"/>
                          </a:lnTo>
                          <a:lnTo>
                            <a:pt x="176883" y="606112"/>
                          </a:lnTo>
                          <a:lnTo>
                            <a:pt x="179902" y="602490"/>
                          </a:lnTo>
                          <a:lnTo>
                            <a:pt x="183524" y="602490"/>
                          </a:lnTo>
                          <a:lnTo>
                            <a:pt x="187146" y="597057"/>
                          </a:lnTo>
                          <a:lnTo>
                            <a:pt x="185939" y="586794"/>
                          </a:lnTo>
                          <a:lnTo>
                            <a:pt x="193183" y="580153"/>
                          </a:lnTo>
                          <a:lnTo>
                            <a:pt x="198616" y="580757"/>
                          </a:lnTo>
                          <a:lnTo>
                            <a:pt x="199220" y="575323"/>
                          </a:lnTo>
                          <a:lnTo>
                            <a:pt x="203446" y="572305"/>
                          </a:lnTo>
                          <a:lnTo>
                            <a:pt x="205257" y="568683"/>
                          </a:lnTo>
                          <a:lnTo>
                            <a:pt x="205861" y="561438"/>
                          </a:lnTo>
                          <a:lnTo>
                            <a:pt x="207672" y="559024"/>
                          </a:lnTo>
                          <a:lnTo>
                            <a:pt x="213105" y="559024"/>
                          </a:lnTo>
                          <a:lnTo>
                            <a:pt x="217331" y="556005"/>
                          </a:lnTo>
                          <a:lnTo>
                            <a:pt x="217331" y="550572"/>
                          </a:lnTo>
                          <a:lnTo>
                            <a:pt x="219746" y="541516"/>
                          </a:lnTo>
                          <a:lnTo>
                            <a:pt x="217331" y="538498"/>
                          </a:lnTo>
                          <a:lnTo>
                            <a:pt x="216124" y="533065"/>
                          </a:lnTo>
                          <a:lnTo>
                            <a:pt x="207672" y="532461"/>
                          </a:lnTo>
                          <a:lnTo>
                            <a:pt x="202842" y="534876"/>
                          </a:lnTo>
                          <a:lnTo>
                            <a:pt x="196805" y="536083"/>
                          </a:lnTo>
                          <a:lnTo>
                            <a:pt x="194994" y="532461"/>
                          </a:lnTo>
                          <a:lnTo>
                            <a:pt x="191372" y="534272"/>
                          </a:lnTo>
                          <a:lnTo>
                            <a:pt x="188353" y="531857"/>
                          </a:lnTo>
                          <a:lnTo>
                            <a:pt x="184128" y="533065"/>
                          </a:lnTo>
                          <a:lnTo>
                            <a:pt x="179902" y="526424"/>
                          </a:lnTo>
                          <a:lnTo>
                            <a:pt x="180505" y="524009"/>
                          </a:lnTo>
                          <a:lnTo>
                            <a:pt x="176279" y="522802"/>
                          </a:lnTo>
                          <a:lnTo>
                            <a:pt x="174468" y="528839"/>
                          </a:lnTo>
                          <a:lnTo>
                            <a:pt x="173865" y="534272"/>
                          </a:lnTo>
                          <a:lnTo>
                            <a:pt x="170242" y="535480"/>
                          </a:lnTo>
                          <a:lnTo>
                            <a:pt x="169035" y="530046"/>
                          </a:lnTo>
                          <a:lnTo>
                            <a:pt x="165413" y="520991"/>
                          </a:lnTo>
                          <a:lnTo>
                            <a:pt x="166620" y="513143"/>
                          </a:lnTo>
                          <a:lnTo>
                            <a:pt x="165413" y="508313"/>
                          </a:lnTo>
                          <a:lnTo>
                            <a:pt x="162998" y="508313"/>
                          </a:lnTo>
                          <a:lnTo>
                            <a:pt x="157565" y="502880"/>
                          </a:lnTo>
                          <a:lnTo>
                            <a:pt x="153339" y="503484"/>
                          </a:lnTo>
                          <a:lnTo>
                            <a:pt x="146698" y="496843"/>
                          </a:lnTo>
                          <a:lnTo>
                            <a:pt x="145491" y="493221"/>
                          </a:lnTo>
                          <a:lnTo>
                            <a:pt x="148509" y="485976"/>
                          </a:lnTo>
                          <a:lnTo>
                            <a:pt x="150924" y="483562"/>
                          </a:lnTo>
                          <a:lnTo>
                            <a:pt x="149717" y="473299"/>
                          </a:lnTo>
                          <a:lnTo>
                            <a:pt x="152735" y="461828"/>
                          </a:lnTo>
                          <a:lnTo>
                            <a:pt x="152131" y="458206"/>
                          </a:lnTo>
                          <a:lnTo>
                            <a:pt x="153943" y="453377"/>
                          </a:lnTo>
                          <a:lnTo>
                            <a:pt x="149717" y="448547"/>
                          </a:lnTo>
                          <a:lnTo>
                            <a:pt x="148509" y="443717"/>
                          </a:lnTo>
                          <a:lnTo>
                            <a:pt x="143680" y="443114"/>
                          </a:lnTo>
                          <a:lnTo>
                            <a:pt x="140661" y="448547"/>
                          </a:lnTo>
                          <a:lnTo>
                            <a:pt x="135832" y="446736"/>
                          </a:lnTo>
                          <a:lnTo>
                            <a:pt x="132813" y="443717"/>
                          </a:lnTo>
                          <a:lnTo>
                            <a:pt x="132813" y="439491"/>
                          </a:lnTo>
                          <a:lnTo>
                            <a:pt x="135228" y="431644"/>
                          </a:lnTo>
                          <a:lnTo>
                            <a:pt x="133417" y="427418"/>
                          </a:lnTo>
                          <a:lnTo>
                            <a:pt x="138850" y="417155"/>
                          </a:lnTo>
                          <a:lnTo>
                            <a:pt x="141265" y="415344"/>
                          </a:lnTo>
                          <a:lnTo>
                            <a:pt x="144283" y="405685"/>
                          </a:lnTo>
                          <a:lnTo>
                            <a:pt x="144887" y="400855"/>
                          </a:lnTo>
                          <a:lnTo>
                            <a:pt x="143680" y="393007"/>
                          </a:lnTo>
                          <a:lnTo>
                            <a:pt x="140057" y="388177"/>
                          </a:lnTo>
                          <a:lnTo>
                            <a:pt x="134624" y="385763"/>
                          </a:lnTo>
                          <a:lnTo>
                            <a:pt x="126776" y="387574"/>
                          </a:lnTo>
                          <a:lnTo>
                            <a:pt x="124965" y="394214"/>
                          </a:lnTo>
                          <a:lnTo>
                            <a:pt x="126172" y="401459"/>
                          </a:lnTo>
                          <a:lnTo>
                            <a:pt x="102629" y="396026"/>
                          </a:lnTo>
                          <a:lnTo>
                            <a:pt x="99610" y="396629"/>
                          </a:lnTo>
                          <a:lnTo>
                            <a:pt x="92969" y="393007"/>
                          </a:lnTo>
                          <a:lnTo>
                            <a:pt x="91158" y="388177"/>
                          </a:lnTo>
                          <a:lnTo>
                            <a:pt x="87536" y="386970"/>
                          </a:lnTo>
                          <a:lnTo>
                            <a:pt x="88140" y="382140"/>
                          </a:lnTo>
                          <a:lnTo>
                            <a:pt x="80895" y="374292"/>
                          </a:lnTo>
                          <a:lnTo>
                            <a:pt x="84518" y="369463"/>
                          </a:lnTo>
                          <a:lnTo>
                            <a:pt x="83914" y="357992"/>
                          </a:lnTo>
                          <a:lnTo>
                            <a:pt x="80292" y="354370"/>
                          </a:lnTo>
                          <a:lnTo>
                            <a:pt x="79688" y="350144"/>
                          </a:lnTo>
                          <a:lnTo>
                            <a:pt x="76669" y="345918"/>
                          </a:lnTo>
                          <a:lnTo>
                            <a:pt x="76669" y="343504"/>
                          </a:lnTo>
                          <a:lnTo>
                            <a:pt x="71840" y="343504"/>
                          </a:lnTo>
                          <a:lnTo>
                            <a:pt x="68821" y="341693"/>
                          </a:lnTo>
                          <a:lnTo>
                            <a:pt x="68821" y="338070"/>
                          </a:lnTo>
                          <a:lnTo>
                            <a:pt x="57351" y="335656"/>
                          </a:lnTo>
                          <a:lnTo>
                            <a:pt x="53125" y="333844"/>
                          </a:lnTo>
                          <a:lnTo>
                            <a:pt x="50710" y="327808"/>
                          </a:lnTo>
                          <a:lnTo>
                            <a:pt x="46484" y="327204"/>
                          </a:lnTo>
                          <a:lnTo>
                            <a:pt x="44070" y="321771"/>
                          </a:lnTo>
                          <a:lnTo>
                            <a:pt x="44673" y="317545"/>
                          </a:lnTo>
                          <a:lnTo>
                            <a:pt x="39240" y="310301"/>
                          </a:lnTo>
                          <a:lnTo>
                            <a:pt x="38033" y="302453"/>
                          </a:lnTo>
                          <a:lnTo>
                            <a:pt x="38636" y="297019"/>
                          </a:lnTo>
                          <a:lnTo>
                            <a:pt x="31996" y="294001"/>
                          </a:lnTo>
                          <a:lnTo>
                            <a:pt x="25959" y="293397"/>
                          </a:lnTo>
                          <a:lnTo>
                            <a:pt x="22940" y="290379"/>
                          </a:lnTo>
                          <a:lnTo>
                            <a:pt x="21129" y="283738"/>
                          </a:lnTo>
                          <a:lnTo>
                            <a:pt x="15696" y="284342"/>
                          </a:lnTo>
                          <a:lnTo>
                            <a:pt x="12677" y="280116"/>
                          </a:lnTo>
                          <a:lnTo>
                            <a:pt x="4830" y="280719"/>
                          </a:lnTo>
                          <a:lnTo>
                            <a:pt x="0" y="280116"/>
                          </a:lnTo>
                          <a:lnTo>
                            <a:pt x="5433" y="274079"/>
                          </a:lnTo>
                          <a:lnTo>
                            <a:pt x="7244" y="267438"/>
                          </a:lnTo>
                          <a:lnTo>
                            <a:pt x="11470" y="257175"/>
                          </a:lnTo>
                          <a:lnTo>
                            <a:pt x="10866" y="250534"/>
                          </a:lnTo>
                          <a:lnTo>
                            <a:pt x="16300" y="242686"/>
                          </a:lnTo>
                          <a:lnTo>
                            <a:pt x="15092" y="236649"/>
                          </a:lnTo>
                          <a:lnTo>
                            <a:pt x="10866" y="231820"/>
                          </a:lnTo>
                          <a:lnTo>
                            <a:pt x="16300" y="226386"/>
                          </a:lnTo>
                          <a:lnTo>
                            <a:pt x="22940" y="223972"/>
                          </a:lnTo>
                          <a:lnTo>
                            <a:pt x="24751" y="218538"/>
                          </a:lnTo>
                          <a:lnTo>
                            <a:pt x="21733" y="211294"/>
                          </a:lnTo>
                          <a:lnTo>
                            <a:pt x="15696" y="209483"/>
                          </a:lnTo>
                          <a:lnTo>
                            <a:pt x="15696" y="204050"/>
                          </a:lnTo>
                          <a:lnTo>
                            <a:pt x="12074" y="199824"/>
                          </a:lnTo>
                          <a:lnTo>
                            <a:pt x="14489" y="194391"/>
                          </a:lnTo>
                          <a:lnTo>
                            <a:pt x="14489" y="189561"/>
                          </a:lnTo>
                          <a:lnTo>
                            <a:pt x="21129" y="186543"/>
                          </a:lnTo>
                          <a:lnTo>
                            <a:pt x="36222" y="183524"/>
                          </a:lnTo>
                          <a:lnTo>
                            <a:pt x="45277" y="183524"/>
                          </a:lnTo>
                          <a:lnTo>
                            <a:pt x="57351" y="186543"/>
                          </a:lnTo>
                          <a:lnTo>
                            <a:pt x="74255" y="185939"/>
                          </a:lnTo>
                          <a:lnTo>
                            <a:pt x="80895" y="188354"/>
                          </a:lnTo>
                          <a:lnTo>
                            <a:pt x="87536" y="187146"/>
                          </a:lnTo>
                          <a:lnTo>
                            <a:pt x="98403" y="182920"/>
                          </a:lnTo>
                          <a:lnTo>
                            <a:pt x="110477" y="181109"/>
                          </a:lnTo>
                          <a:lnTo>
                            <a:pt x="112288" y="182317"/>
                          </a:lnTo>
                          <a:lnTo>
                            <a:pt x="124965" y="178694"/>
                          </a:lnTo>
                          <a:lnTo>
                            <a:pt x="131002" y="172657"/>
                          </a:lnTo>
                          <a:lnTo>
                            <a:pt x="134020" y="167828"/>
                          </a:lnTo>
                          <a:lnTo>
                            <a:pt x="137643" y="158169"/>
                          </a:lnTo>
                          <a:lnTo>
                            <a:pt x="144283" y="160583"/>
                          </a:lnTo>
                          <a:lnTo>
                            <a:pt x="149113" y="164206"/>
                          </a:lnTo>
                          <a:lnTo>
                            <a:pt x="152131" y="172054"/>
                          </a:lnTo>
                          <a:lnTo>
                            <a:pt x="154546" y="173865"/>
                          </a:lnTo>
                          <a:lnTo>
                            <a:pt x="155754" y="179298"/>
                          </a:lnTo>
                          <a:lnTo>
                            <a:pt x="158168" y="182317"/>
                          </a:lnTo>
                          <a:lnTo>
                            <a:pt x="158168" y="188957"/>
                          </a:lnTo>
                          <a:lnTo>
                            <a:pt x="162394" y="193787"/>
                          </a:lnTo>
                          <a:lnTo>
                            <a:pt x="168431" y="188354"/>
                          </a:lnTo>
                          <a:lnTo>
                            <a:pt x="167828" y="182920"/>
                          </a:lnTo>
                          <a:lnTo>
                            <a:pt x="169639" y="180506"/>
                          </a:lnTo>
                          <a:lnTo>
                            <a:pt x="173261" y="182317"/>
                          </a:lnTo>
                          <a:lnTo>
                            <a:pt x="171450" y="185939"/>
                          </a:lnTo>
                          <a:lnTo>
                            <a:pt x="176279" y="187146"/>
                          </a:lnTo>
                          <a:lnTo>
                            <a:pt x="176883" y="184128"/>
                          </a:lnTo>
                          <a:lnTo>
                            <a:pt x="175072" y="180506"/>
                          </a:lnTo>
                          <a:lnTo>
                            <a:pt x="185335" y="178091"/>
                          </a:lnTo>
                          <a:lnTo>
                            <a:pt x="192579" y="181109"/>
                          </a:lnTo>
                          <a:lnTo>
                            <a:pt x="194994" y="180506"/>
                          </a:lnTo>
                          <a:lnTo>
                            <a:pt x="194994" y="175072"/>
                          </a:lnTo>
                          <a:lnTo>
                            <a:pt x="199824" y="175072"/>
                          </a:lnTo>
                          <a:lnTo>
                            <a:pt x="205257" y="184731"/>
                          </a:lnTo>
                          <a:lnTo>
                            <a:pt x="207068" y="188957"/>
                          </a:lnTo>
                          <a:lnTo>
                            <a:pt x="205861" y="191976"/>
                          </a:lnTo>
                          <a:lnTo>
                            <a:pt x="200427" y="193787"/>
                          </a:lnTo>
                          <a:lnTo>
                            <a:pt x="198616" y="197409"/>
                          </a:lnTo>
                          <a:lnTo>
                            <a:pt x="199824" y="201031"/>
                          </a:lnTo>
                          <a:lnTo>
                            <a:pt x="204653" y="201635"/>
                          </a:lnTo>
                          <a:lnTo>
                            <a:pt x="207672" y="205257"/>
                          </a:lnTo>
                          <a:lnTo>
                            <a:pt x="206464" y="210087"/>
                          </a:lnTo>
                          <a:lnTo>
                            <a:pt x="208879" y="213105"/>
                          </a:lnTo>
                          <a:lnTo>
                            <a:pt x="214313" y="215520"/>
                          </a:lnTo>
                          <a:lnTo>
                            <a:pt x="218538" y="214916"/>
                          </a:lnTo>
                          <a:lnTo>
                            <a:pt x="220953" y="219746"/>
                          </a:lnTo>
                          <a:lnTo>
                            <a:pt x="226386" y="221557"/>
                          </a:lnTo>
                          <a:lnTo>
                            <a:pt x="225783" y="228198"/>
                          </a:lnTo>
                          <a:lnTo>
                            <a:pt x="233027" y="226386"/>
                          </a:lnTo>
                          <a:lnTo>
                            <a:pt x="235442" y="233027"/>
                          </a:lnTo>
                          <a:lnTo>
                            <a:pt x="241479" y="237857"/>
                          </a:lnTo>
                          <a:lnTo>
                            <a:pt x="246308" y="227594"/>
                          </a:lnTo>
                          <a:lnTo>
                            <a:pt x="246912" y="217935"/>
                          </a:lnTo>
                          <a:lnTo>
                            <a:pt x="252345" y="218538"/>
                          </a:lnTo>
                          <a:lnTo>
                            <a:pt x="255967" y="216124"/>
                          </a:lnTo>
                          <a:lnTo>
                            <a:pt x="254760" y="213105"/>
                          </a:lnTo>
                          <a:lnTo>
                            <a:pt x="257778" y="209483"/>
                          </a:lnTo>
                          <a:lnTo>
                            <a:pt x="263212" y="211898"/>
                          </a:lnTo>
                          <a:lnTo>
                            <a:pt x="267438" y="211898"/>
                          </a:lnTo>
                          <a:lnTo>
                            <a:pt x="275286" y="213709"/>
                          </a:lnTo>
                          <a:lnTo>
                            <a:pt x="277097" y="209483"/>
                          </a:lnTo>
                          <a:lnTo>
                            <a:pt x="277097" y="205257"/>
                          </a:lnTo>
                          <a:lnTo>
                            <a:pt x="279512" y="199824"/>
                          </a:lnTo>
                          <a:lnTo>
                            <a:pt x="284945" y="196202"/>
                          </a:lnTo>
                          <a:lnTo>
                            <a:pt x="289171" y="195598"/>
                          </a:lnTo>
                          <a:lnTo>
                            <a:pt x="292793" y="190768"/>
                          </a:lnTo>
                          <a:lnTo>
                            <a:pt x="300037" y="188354"/>
                          </a:lnTo>
                          <a:lnTo>
                            <a:pt x="301245" y="185939"/>
                          </a:lnTo>
                          <a:lnTo>
                            <a:pt x="308489" y="184128"/>
                          </a:lnTo>
                          <a:lnTo>
                            <a:pt x="310904" y="187146"/>
                          </a:lnTo>
                          <a:lnTo>
                            <a:pt x="310300" y="196202"/>
                          </a:lnTo>
                          <a:lnTo>
                            <a:pt x="317545" y="199220"/>
                          </a:lnTo>
                          <a:lnTo>
                            <a:pt x="321167" y="198013"/>
                          </a:lnTo>
                          <a:lnTo>
                            <a:pt x="320563" y="207068"/>
                          </a:lnTo>
                          <a:lnTo>
                            <a:pt x="324789" y="213709"/>
                          </a:lnTo>
                          <a:lnTo>
                            <a:pt x="325997" y="218538"/>
                          </a:lnTo>
                          <a:lnTo>
                            <a:pt x="330222" y="217331"/>
                          </a:lnTo>
                          <a:lnTo>
                            <a:pt x="335052" y="218538"/>
                          </a:lnTo>
                          <a:lnTo>
                            <a:pt x="339278" y="217935"/>
                          </a:lnTo>
                          <a:lnTo>
                            <a:pt x="343504" y="209483"/>
                          </a:lnTo>
                          <a:lnTo>
                            <a:pt x="352559" y="206465"/>
                          </a:lnTo>
                          <a:lnTo>
                            <a:pt x="356785" y="208879"/>
                          </a:lnTo>
                          <a:lnTo>
                            <a:pt x="359803" y="204050"/>
                          </a:lnTo>
                          <a:lnTo>
                            <a:pt x="361011" y="210690"/>
                          </a:lnTo>
                          <a:lnTo>
                            <a:pt x="359200" y="215520"/>
                          </a:lnTo>
                          <a:lnTo>
                            <a:pt x="364633" y="216727"/>
                          </a:lnTo>
                          <a:lnTo>
                            <a:pt x="369462" y="210087"/>
                          </a:lnTo>
                          <a:lnTo>
                            <a:pt x="376103" y="208276"/>
                          </a:lnTo>
                          <a:lnTo>
                            <a:pt x="380329" y="205861"/>
                          </a:lnTo>
                          <a:lnTo>
                            <a:pt x="377311" y="198013"/>
                          </a:lnTo>
                          <a:lnTo>
                            <a:pt x="387573" y="195598"/>
                          </a:lnTo>
                          <a:lnTo>
                            <a:pt x="391799" y="196202"/>
                          </a:lnTo>
                          <a:lnTo>
                            <a:pt x="398440" y="190165"/>
                          </a:lnTo>
                          <a:lnTo>
                            <a:pt x="403873" y="190165"/>
                          </a:lnTo>
                          <a:lnTo>
                            <a:pt x="403270" y="185335"/>
                          </a:lnTo>
                          <a:lnTo>
                            <a:pt x="406892" y="183524"/>
                          </a:lnTo>
                          <a:lnTo>
                            <a:pt x="411118" y="184128"/>
                          </a:lnTo>
                          <a:lnTo>
                            <a:pt x="424399" y="182317"/>
                          </a:lnTo>
                          <a:lnTo>
                            <a:pt x="428625" y="179298"/>
                          </a:lnTo>
                          <a:lnTo>
                            <a:pt x="435266" y="181713"/>
                          </a:lnTo>
                          <a:lnTo>
                            <a:pt x="447339" y="178091"/>
                          </a:lnTo>
                          <a:lnTo>
                            <a:pt x="449754" y="182920"/>
                          </a:lnTo>
                          <a:lnTo>
                            <a:pt x="455791" y="182317"/>
                          </a:lnTo>
                          <a:lnTo>
                            <a:pt x="456999" y="178091"/>
                          </a:lnTo>
                          <a:lnTo>
                            <a:pt x="463035" y="175072"/>
                          </a:lnTo>
                          <a:lnTo>
                            <a:pt x="461224" y="170846"/>
                          </a:lnTo>
                          <a:lnTo>
                            <a:pt x="464847" y="166620"/>
                          </a:lnTo>
                          <a:lnTo>
                            <a:pt x="469072" y="167828"/>
                          </a:lnTo>
                          <a:lnTo>
                            <a:pt x="470884" y="170243"/>
                          </a:lnTo>
                          <a:lnTo>
                            <a:pt x="478732" y="172054"/>
                          </a:lnTo>
                          <a:lnTo>
                            <a:pt x="482958" y="171450"/>
                          </a:lnTo>
                          <a:lnTo>
                            <a:pt x="484165" y="162395"/>
                          </a:lnTo>
                          <a:lnTo>
                            <a:pt x="481750" y="155754"/>
                          </a:lnTo>
                          <a:lnTo>
                            <a:pt x="481750" y="150321"/>
                          </a:lnTo>
                          <a:lnTo>
                            <a:pt x="479335" y="147302"/>
                          </a:lnTo>
                          <a:lnTo>
                            <a:pt x="485976" y="145491"/>
                          </a:lnTo>
                          <a:lnTo>
                            <a:pt x="490806" y="137643"/>
                          </a:lnTo>
                          <a:lnTo>
                            <a:pt x="490806" y="131606"/>
                          </a:lnTo>
                          <a:lnTo>
                            <a:pt x="492013" y="126173"/>
                          </a:lnTo>
                          <a:lnTo>
                            <a:pt x="494428" y="124362"/>
                          </a:lnTo>
                          <a:lnTo>
                            <a:pt x="497446" y="116514"/>
                          </a:lnTo>
                          <a:lnTo>
                            <a:pt x="503483" y="118928"/>
                          </a:lnTo>
                          <a:lnTo>
                            <a:pt x="505898" y="121947"/>
                          </a:lnTo>
                          <a:lnTo>
                            <a:pt x="512539" y="123154"/>
                          </a:lnTo>
                          <a:lnTo>
                            <a:pt x="516161" y="119532"/>
                          </a:lnTo>
                          <a:lnTo>
                            <a:pt x="526424" y="121343"/>
                          </a:lnTo>
                          <a:lnTo>
                            <a:pt x="533668" y="132210"/>
                          </a:lnTo>
                          <a:lnTo>
                            <a:pt x="541516" y="137039"/>
                          </a:lnTo>
                          <a:lnTo>
                            <a:pt x="545742" y="137039"/>
                          </a:lnTo>
                          <a:lnTo>
                            <a:pt x="546950" y="133417"/>
                          </a:lnTo>
                          <a:lnTo>
                            <a:pt x="551779" y="132813"/>
                          </a:lnTo>
                          <a:lnTo>
                            <a:pt x="552987" y="129191"/>
                          </a:lnTo>
                          <a:lnTo>
                            <a:pt x="561438" y="126776"/>
                          </a:lnTo>
                          <a:lnTo>
                            <a:pt x="565060" y="132813"/>
                          </a:lnTo>
                          <a:lnTo>
                            <a:pt x="573512" y="136436"/>
                          </a:lnTo>
                          <a:lnTo>
                            <a:pt x="577738" y="143076"/>
                          </a:lnTo>
                          <a:lnTo>
                            <a:pt x="579549" y="149717"/>
                          </a:lnTo>
                          <a:lnTo>
                            <a:pt x="575927" y="157565"/>
                          </a:lnTo>
                          <a:lnTo>
                            <a:pt x="577738" y="164206"/>
                          </a:lnTo>
                          <a:lnTo>
                            <a:pt x="583171" y="167224"/>
                          </a:lnTo>
                          <a:lnTo>
                            <a:pt x="586190" y="170846"/>
                          </a:lnTo>
                          <a:lnTo>
                            <a:pt x="596453" y="169035"/>
                          </a:lnTo>
                          <a:lnTo>
                            <a:pt x="596453" y="164206"/>
                          </a:lnTo>
                          <a:lnTo>
                            <a:pt x="603093" y="170243"/>
                          </a:lnTo>
                          <a:lnTo>
                            <a:pt x="612149" y="170243"/>
                          </a:lnTo>
                          <a:lnTo>
                            <a:pt x="617582" y="172657"/>
                          </a:lnTo>
                          <a:lnTo>
                            <a:pt x="614564" y="176280"/>
                          </a:lnTo>
                          <a:lnTo>
                            <a:pt x="613960" y="182317"/>
                          </a:lnTo>
                          <a:lnTo>
                            <a:pt x="616375" y="187750"/>
                          </a:lnTo>
                          <a:lnTo>
                            <a:pt x="612149" y="194994"/>
                          </a:lnTo>
                          <a:lnTo>
                            <a:pt x="613960" y="199220"/>
                          </a:lnTo>
                          <a:lnTo>
                            <a:pt x="617582" y="203446"/>
                          </a:lnTo>
                          <a:lnTo>
                            <a:pt x="624827" y="202842"/>
                          </a:lnTo>
                          <a:lnTo>
                            <a:pt x="629052" y="208879"/>
                          </a:lnTo>
                          <a:lnTo>
                            <a:pt x="633882" y="212501"/>
                          </a:lnTo>
                          <a:lnTo>
                            <a:pt x="637504" y="217331"/>
                          </a:lnTo>
                          <a:lnTo>
                            <a:pt x="644145" y="219746"/>
                          </a:lnTo>
                          <a:lnTo>
                            <a:pt x="647163" y="217935"/>
                          </a:lnTo>
                          <a:lnTo>
                            <a:pt x="648371" y="213709"/>
                          </a:lnTo>
                          <a:lnTo>
                            <a:pt x="647767" y="207672"/>
                          </a:lnTo>
                          <a:lnTo>
                            <a:pt x="652597" y="206465"/>
                          </a:lnTo>
                          <a:lnTo>
                            <a:pt x="653200" y="203446"/>
                          </a:lnTo>
                          <a:lnTo>
                            <a:pt x="653200" y="193183"/>
                          </a:lnTo>
                          <a:lnTo>
                            <a:pt x="656219" y="185939"/>
                          </a:lnTo>
                          <a:lnTo>
                            <a:pt x="659841" y="181713"/>
                          </a:lnTo>
                          <a:lnTo>
                            <a:pt x="664671" y="181713"/>
                          </a:lnTo>
                          <a:lnTo>
                            <a:pt x="666482" y="176280"/>
                          </a:lnTo>
                          <a:lnTo>
                            <a:pt x="671915" y="173261"/>
                          </a:lnTo>
                          <a:lnTo>
                            <a:pt x="672518" y="170243"/>
                          </a:lnTo>
                          <a:lnTo>
                            <a:pt x="675537" y="167224"/>
                          </a:lnTo>
                          <a:lnTo>
                            <a:pt x="685196" y="174469"/>
                          </a:lnTo>
                          <a:lnTo>
                            <a:pt x="689422" y="176280"/>
                          </a:lnTo>
                          <a:lnTo>
                            <a:pt x="700289" y="172054"/>
                          </a:lnTo>
                          <a:lnTo>
                            <a:pt x="702703" y="172657"/>
                          </a:lnTo>
                          <a:lnTo>
                            <a:pt x="705722" y="169639"/>
                          </a:lnTo>
                          <a:lnTo>
                            <a:pt x="707533" y="163602"/>
                          </a:lnTo>
                          <a:lnTo>
                            <a:pt x="715381" y="163602"/>
                          </a:lnTo>
                          <a:lnTo>
                            <a:pt x="717796" y="168432"/>
                          </a:lnTo>
                          <a:lnTo>
                            <a:pt x="718400" y="175072"/>
                          </a:lnTo>
                          <a:lnTo>
                            <a:pt x="724437" y="174469"/>
                          </a:lnTo>
                          <a:lnTo>
                            <a:pt x="728059" y="178091"/>
                          </a:lnTo>
                          <a:lnTo>
                            <a:pt x="732285" y="174469"/>
                          </a:lnTo>
                          <a:lnTo>
                            <a:pt x="738925" y="179902"/>
                          </a:lnTo>
                          <a:lnTo>
                            <a:pt x="737114" y="170243"/>
                          </a:lnTo>
                          <a:lnTo>
                            <a:pt x="744962" y="159980"/>
                          </a:lnTo>
                          <a:lnTo>
                            <a:pt x="750999" y="159980"/>
                          </a:lnTo>
                          <a:lnTo>
                            <a:pt x="760055" y="165413"/>
                          </a:lnTo>
                          <a:lnTo>
                            <a:pt x="768506" y="165413"/>
                          </a:lnTo>
                          <a:lnTo>
                            <a:pt x="767299" y="161791"/>
                          </a:lnTo>
                          <a:lnTo>
                            <a:pt x="769110" y="150924"/>
                          </a:lnTo>
                          <a:lnTo>
                            <a:pt x="772732" y="145491"/>
                          </a:lnTo>
                          <a:lnTo>
                            <a:pt x="775147" y="138850"/>
                          </a:lnTo>
                          <a:lnTo>
                            <a:pt x="773336" y="134021"/>
                          </a:lnTo>
                          <a:lnTo>
                            <a:pt x="775751" y="131002"/>
                          </a:lnTo>
                          <a:lnTo>
                            <a:pt x="775147" y="126173"/>
                          </a:lnTo>
                          <a:lnTo>
                            <a:pt x="777562" y="121947"/>
                          </a:lnTo>
                          <a:lnTo>
                            <a:pt x="773940" y="119532"/>
                          </a:lnTo>
                          <a:lnTo>
                            <a:pt x="779977" y="111080"/>
                          </a:lnTo>
                          <a:lnTo>
                            <a:pt x="788428" y="107458"/>
                          </a:lnTo>
                          <a:lnTo>
                            <a:pt x="790843" y="102025"/>
                          </a:lnTo>
                          <a:lnTo>
                            <a:pt x="788428" y="94781"/>
                          </a:lnTo>
                          <a:lnTo>
                            <a:pt x="789636" y="78481"/>
                          </a:lnTo>
                          <a:lnTo>
                            <a:pt x="787825" y="73651"/>
                          </a:lnTo>
                          <a:lnTo>
                            <a:pt x="794465" y="61577"/>
                          </a:lnTo>
                          <a:lnTo>
                            <a:pt x="796880" y="60973"/>
                          </a:lnTo>
                          <a:lnTo>
                            <a:pt x="801710" y="55540"/>
                          </a:lnTo>
                          <a:lnTo>
                            <a:pt x="805936" y="56748"/>
                          </a:lnTo>
                          <a:lnTo>
                            <a:pt x="807747" y="53729"/>
                          </a:lnTo>
                          <a:lnTo>
                            <a:pt x="811369" y="52522"/>
                          </a:lnTo>
                          <a:lnTo>
                            <a:pt x="813784" y="54936"/>
                          </a:lnTo>
                          <a:lnTo>
                            <a:pt x="818010" y="56144"/>
                          </a:lnTo>
                          <a:lnTo>
                            <a:pt x="819217" y="45277"/>
                          </a:lnTo>
                          <a:lnTo>
                            <a:pt x="821632" y="42259"/>
                          </a:lnTo>
                          <a:lnTo>
                            <a:pt x="824650" y="25355"/>
                          </a:lnTo>
                          <a:lnTo>
                            <a:pt x="833706" y="28978"/>
                          </a:lnTo>
                          <a:lnTo>
                            <a:pt x="835517" y="25355"/>
                          </a:lnTo>
                          <a:lnTo>
                            <a:pt x="838535" y="24148"/>
                          </a:lnTo>
                          <a:lnTo>
                            <a:pt x="851817" y="31392"/>
                          </a:lnTo>
                          <a:lnTo>
                            <a:pt x="855439" y="31996"/>
                          </a:lnTo>
                          <a:lnTo>
                            <a:pt x="855439" y="21129"/>
                          </a:lnTo>
                          <a:lnTo>
                            <a:pt x="860269" y="15696"/>
                          </a:lnTo>
                          <a:lnTo>
                            <a:pt x="857250" y="9055"/>
                          </a:lnTo>
                          <a:lnTo>
                            <a:pt x="863891" y="9659"/>
                          </a:lnTo>
                          <a:lnTo>
                            <a:pt x="866306" y="12074"/>
                          </a:lnTo>
                          <a:lnTo>
                            <a:pt x="868720" y="9055"/>
                          </a:lnTo>
                          <a:lnTo>
                            <a:pt x="871135" y="604"/>
                          </a:lnTo>
                          <a:lnTo>
                            <a:pt x="874757" y="0"/>
                          </a:lnTo>
                          <a:lnTo>
                            <a:pt x="883209" y="5433"/>
                          </a:lnTo>
                          <a:lnTo>
                            <a:pt x="886831" y="4226"/>
                          </a:lnTo>
                          <a:lnTo>
                            <a:pt x="892264" y="6037"/>
                          </a:lnTo>
                          <a:lnTo>
                            <a:pt x="898905" y="5433"/>
                          </a:lnTo>
                          <a:lnTo>
                            <a:pt x="900716" y="7244"/>
                          </a:lnTo>
                          <a:lnTo>
                            <a:pt x="900716" y="12074"/>
                          </a:lnTo>
                          <a:lnTo>
                            <a:pt x="903734" y="14489"/>
                          </a:lnTo>
                          <a:lnTo>
                            <a:pt x="903734" y="18111"/>
                          </a:lnTo>
                          <a:lnTo>
                            <a:pt x="919431" y="19922"/>
                          </a:lnTo>
                          <a:lnTo>
                            <a:pt x="920638" y="25959"/>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15" name="Freeform: Shape 214">
                      <a:extLst>
                        <a:ext uri="{FF2B5EF4-FFF2-40B4-BE49-F238E27FC236}">
                          <a16:creationId xmlns:a16="http://schemas.microsoft.com/office/drawing/2014/main" id="{F60BD0AD-6288-D2DE-7DDE-C87EEEE81247}"/>
                        </a:ext>
                      </a:extLst>
                    </p:cNvPr>
                    <p:cNvSpPr/>
                    <p:nvPr/>
                  </p:nvSpPr>
                  <p:spPr>
                    <a:xfrm>
                      <a:off x="4301208" y="4374993"/>
                      <a:ext cx="924260" cy="1467587"/>
                    </a:xfrm>
                    <a:custGeom>
                      <a:avLst/>
                      <a:gdLst>
                        <a:gd name="connsiteX0" fmla="*/ 712966 w 924260"/>
                        <a:gd name="connsiteY0" fmla="*/ 35618 h 1467587"/>
                        <a:gd name="connsiteX1" fmla="*/ 717192 w 924260"/>
                        <a:gd name="connsiteY1" fmla="*/ 35618 h 1467587"/>
                        <a:gd name="connsiteX2" fmla="*/ 723833 w 924260"/>
                        <a:gd name="connsiteY2" fmla="*/ 38636 h 1467587"/>
                        <a:gd name="connsiteX3" fmla="*/ 717192 w 924260"/>
                        <a:gd name="connsiteY3" fmla="*/ 46485 h 1467587"/>
                        <a:gd name="connsiteX4" fmla="*/ 720211 w 924260"/>
                        <a:gd name="connsiteY4" fmla="*/ 51918 h 1467587"/>
                        <a:gd name="connsiteX5" fmla="*/ 716589 w 924260"/>
                        <a:gd name="connsiteY5" fmla="*/ 57955 h 1467587"/>
                        <a:gd name="connsiteX6" fmla="*/ 719003 w 924260"/>
                        <a:gd name="connsiteY6" fmla="*/ 63388 h 1467587"/>
                        <a:gd name="connsiteX7" fmla="*/ 722626 w 924260"/>
                        <a:gd name="connsiteY7" fmla="*/ 65803 h 1467587"/>
                        <a:gd name="connsiteX8" fmla="*/ 721418 w 924260"/>
                        <a:gd name="connsiteY8" fmla="*/ 71236 h 1467587"/>
                        <a:gd name="connsiteX9" fmla="*/ 723229 w 924260"/>
                        <a:gd name="connsiteY9" fmla="*/ 77273 h 1467587"/>
                        <a:gd name="connsiteX10" fmla="*/ 722626 w 924260"/>
                        <a:gd name="connsiteY10" fmla="*/ 80292 h 1467587"/>
                        <a:gd name="connsiteX11" fmla="*/ 715985 w 924260"/>
                        <a:gd name="connsiteY11" fmla="*/ 82103 h 1467587"/>
                        <a:gd name="connsiteX12" fmla="*/ 711759 w 924260"/>
                        <a:gd name="connsiteY12" fmla="*/ 86932 h 1467587"/>
                        <a:gd name="connsiteX13" fmla="*/ 713570 w 924260"/>
                        <a:gd name="connsiteY13" fmla="*/ 91158 h 1467587"/>
                        <a:gd name="connsiteX14" fmla="*/ 724437 w 924260"/>
                        <a:gd name="connsiteY14" fmla="*/ 94781 h 1467587"/>
                        <a:gd name="connsiteX15" fmla="*/ 728663 w 924260"/>
                        <a:gd name="connsiteY15" fmla="*/ 100214 h 1467587"/>
                        <a:gd name="connsiteX16" fmla="*/ 732285 w 924260"/>
                        <a:gd name="connsiteY16" fmla="*/ 100214 h 1467587"/>
                        <a:gd name="connsiteX17" fmla="*/ 734096 w 924260"/>
                        <a:gd name="connsiteY17" fmla="*/ 105647 h 1467587"/>
                        <a:gd name="connsiteX18" fmla="*/ 732285 w 924260"/>
                        <a:gd name="connsiteY18" fmla="*/ 110477 h 1467587"/>
                        <a:gd name="connsiteX19" fmla="*/ 726852 w 924260"/>
                        <a:gd name="connsiteY19" fmla="*/ 110477 h 1467587"/>
                        <a:gd name="connsiteX20" fmla="*/ 726248 w 924260"/>
                        <a:gd name="connsiteY20" fmla="*/ 119532 h 1467587"/>
                        <a:gd name="connsiteX21" fmla="*/ 720211 w 924260"/>
                        <a:gd name="connsiteY21" fmla="*/ 118325 h 1467587"/>
                        <a:gd name="connsiteX22" fmla="*/ 721418 w 924260"/>
                        <a:gd name="connsiteY22" fmla="*/ 124965 h 1467587"/>
                        <a:gd name="connsiteX23" fmla="*/ 716589 w 924260"/>
                        <a:gd name="connsiteY23" fmla="*/ 127984 h 1467587"/>
                        <a:gd name="connsiteX24" fmla="*/ 715381 w 924260"/>
                        <a:gd name="connsiteY24" fmla="*/ 132813 h 1467587"/>
                        <a:gd name="connsiteX25" fmla="*/ 713570 w 924260"/>
                        <a:gd name="connsiteY25" fmla="*/ 135228 h 1467587"/>
                        <a:gd name="connsiteX26" fmla="*/ 707533 w 924260"/>
                        <a:gd name="connsiteY26" fmla="*/ 136435 h 1467587"/>
                        <a:gd name="connsiteX27" fmla="*/ 707533 w 924260"/>
                        <a:gd name="connsiteY27" fmla="*/ 139454 h 1467587"/>
                        <a:gd name="connsiteX28" fmla="*/ 704515 w 924260"/>
                        <a:gd name="connsiteY28" fmla="*/ 141869 h 1467587"/>
                        <a:gd name="connsiteX29" fmla="*/ 703307 w 924260"/>
                        <a:gd name="connsiteY29" fmla="*/ 146095 h 1467587"/>
                        <a:gd name="connsiteX30" fmla="*/ 706929 w 924260"/>
                        <a:gd name="connsiteY30" fmla="*/ 146698 h 1467587"/>
                        <a:gd name="connsiteX31" fmla="*/ 713570 w 924260"/>
                        <a:gd name="connsiteY31" fmla="*/ 150320 h 1467587"/>
                        <a:gd name="connsiteX32" fmla="*/ 715381 w 924260"/>
                        <a:gd name="connsiteY32" fmla="*/ 153339 h 1467587"/>
                        <a:gd name="connsiteX33" fmla="*/ 710552 w 924260"/>
                        <a:gd name="connsiteY33" fmla="*/ 158169 h 1467587"/>
                        <a:gd name="connsiteX34" fmla="*/ 708137 w 924260"/>
                        <a:gd name="connsiteY34" fmla="*/ 157565 h 1467587"/>
                        <a:gd name="connsiteX35" fmla="*/ 701496 w 924260"/>
                        <a:gd name="connsiteY35" fmla="*/ 159980 h 1467587"/>
                        <a:gd name="connsiteX36" fmla="*/ 700289 w 924260"/>
                        <a:gd name="connsiteY36" fmla="*/ 162394 h 1467587"/>
                        <a:gd name="connsiteX37" fmla="*/ 693648 w 924260"/>
                        <a:gd name="connsiteY37" fmla="*/ 164206 h 1467587"/>
                        <a:gd name="connsiteX38" fmla="*/ 691233 w 924260"/>
                        <a:gd name="connsiteY38" fmla="*/ 172657 h 1467587"/>
                        <a:gd name="connsiteX39" fmla="*/ 692441 w 924260"/>
                        <a:gd name="connsiteY39" fmla="*/ 178091 h 1467587"/>
                        <a:gd name="connsiteX40" fmla="*/ 690026 w 924260"/>
                        <a:gd name="connsiteY40" fmla="*/ 184731 h 1467587"/>
                        <a:gd name="connsiteX41" fmla="*/ 690026 w 924260"/>
                        <a:gd name="connsiteY41" fmla="*/ 189561 h 1467587"/>
                        <a:gd name="connsiteX42" fmla="*/ 694252 w 924260"/>
                        <a:gd name="connsiteY42" fmla="*/ 190165 h 1467587"/>
                        <a:gd name="connsiteX43" fmla="*/ 697270 w 924260"/>
                        <a:gd name="connsiteY43" fmla="*/ 192579 h 1467587"/>
                        <a:gd name="connsiteX44" fmla="*/ 700289 w 924260"/>
                        <a:gd name="connsiteY44" fmla="*/ 192579 h 1467587"/>
                        <a:gd name="connsiteX45" fmla="*/ 702704 w 924260"/>
                        <a:gd name="connsiteY45" fmla="*/ 198013 h 1467587"/>
                        <a:gd name="connsiteX46" fmla="*/ 708137 w 924260"/>
                        <a:gd name="connsiteY46" fmla="*/ 191372 h 1467587"/>
                        <a:gd name="connsiteX47" fmla="*/ 712363 w 924260"/>
                        <a:gd name="connsiteY47" fmla="*/ 196202 h 1467587"/>
                        <a:gd name="connsiteX48" fmla="*/ 720211 w 924260"/>
                        <a:gd name="connsiteY48" fmla="*/ 194391 h 1467587"/>
                        <a:gd name="connsiteX49" fmla="*/ 721418 w 924260"/>
                        <a:gd name="connsiteY49" fmla="*/ 199824 h 1467587"/>
                        <a:gd name="connsiteX50" fmla="*/ 727455 w 924260"/>
                        <a:gd name="connsiteY50" fmla="*/ 202239 h 1467587"/>
                        <a:gd name="connsiteX51" fmla="*/ 734700 w 924260"/>
                        <a:gd name="connsiteY51" fmla="*/ 202239 h 1467587"/>
                        <a:gd name="connsiteX52" fmla="*/ 741340 w 924260"/>
                        <a:gd name="connsiteY52" fmla="*/ 207068 h 1467587"/>
                        <a:gd name="connsiteX53" fmla="*/ 740133 w 924260"/>
                        <a:gd name="connsiteY53" fmla="*/ 213105 h 1467587"/>
                        <a:gd name="connsiteX54" fmla="*/ 732888 w 924260"/>
                        <a:gd name="connsiteY54" fmla="*/ 211294 h 1467587"/>
                        <a:gd name="connsiteX55" fmla="*/ 729870 w 924260"/>
                        <a:gd name="connsiteY55" fmla="*/ 213105 h 1467587"/>
                        <a:gd name="connsiteX56" fmla="*/ 725040 w 924260"/>
                        <a:gd name="connsiteY56" fmla="*/ 213709 h 1467587"/>
                        <a:gd name="connsiteX57" fmla="*/ 725040 w 924260"/>
                        <a:gd name="connsiteY57" fmla="*/ 219142 h 1467587"/>
                        <a:gd name="connsiteX58" fmla="*/ 722022 w 924260"/>
                        <a:gd name="connsiteY58" fmla="*/ 219142 h 1467587"/>
                        <a:gd name="connsiteX59" fmla="*/ 717192 w 924260"/>
                        <a:gd name="connsiteY59" fmla="*/ 216727 h 1467587"/>
                        <a:gd name="connsiteX60" fmla="*/ 717192 w 924260"/>
                        <a:gd name="connsiteY60" fmla="*/ 222160 h 1467587"/>
                        <a:gd name="connsiteX61" fmla="*/ 709344 w 924260"/>
                        <a:gd name="connsiteY61" fmla="*/ 219746 h 1467587"/>
                        <a:gd name="connsiteX62" fmla="*/ 704515 w 924260"/>
                        <a:gd name="connsiteY62" fmla="*/ 222764 h 1467587"/>
                        <a:gd name="connsiteX63" fmla="*/ 704515 w 924260"/>
                        <a:gd name="connsiteY63" fmla="*/ 225783 h 1467587"/>
                        <a:gd name="connsiteX64" fmla="*/ 709344 w 924260"/>
                        <a:gd name="connsiteY64" fmla="*/ 228801 h 1467587"/>
                        <a:gd name="connsiteX65" fmla="*/ 706929 w 924260"/>
                        <a:gd name="connsiteY65" fmla="*/ 231216 h 1467587"/>
                        <a:gd name="connsiteX66" fmla="*/ 706929 w 924260"/>
                        <a:gd name="connsiteY66" fmla="*/ 236649 h 1467587"/>
                        <a:gd name="connsiteX67" fmla="*/ 699081 w 924260"/>
                        <a:gd name="connsiteY67" fmla="*/ 238460 h 1467587"/>
                        <a:gd name="connsiteX68" fmla="*/ 697270 w 924260"/>
                        <a:gd name="connsiteY68" fmla="*/ 235442 h 1467587"/>
                        <a:gd name="connsiteX69" fmla="*/ 692441 w 924260"/>
                        <a:gd name="connsiteY69" fmla="*/ 234838 h 1467587"/>
                        <a:gd name="connsiteX70" fmla="*/ 693648 w 924260"/>
                        <a:gd name="connsiteY70" fmla="*/ 240271 h 1467587"/>
                        <a:gd name="connsiteX71" fmla="*/ 691837 w 924260"/>
                        <a:gd name="connsiteY71" fmla="*/ 246912 h 1467587"/>
                        <a:gd name="connsiteX72" fmla="*/ 688818 w 924260"/>
                        <a:gd name="connsiteY72" fmla="*/ 252949 h 1467587"/>
                        <a:gd name="connsiteX73" fmla="*/ 693044 w 924260"/>
                        <a:gd name="connsiteY73" fmla="*/ 255364 h 1467587"/>
                        <a:gd name="connsiteX74" fmla="*/ 677952 w 924260"/>
                        <a:gd name="connsiteY74" fmla="*/ 267438 h 1467587"/>
                        <a:gd name="connsiteX75" fmla="*/ 680367 w 924260"/>
                        <a:gd name="connsiteY75" fmla="*/ 269249 h 1467587"/>
                        <a:gd name="connsiteX76" fmla="*/ 679763 w 924260"/>
                        <a:gd name="connsiteY76" fmla="*/ 273475 h 1467587"/>
                        <a:gd name="connsiteX77" fmla="*/ 675537 w 924260"/>
                        <a:gd name="connsiteY77" fmla="*/ 274078 h 1467587"/>
                        <a:gd name="connsiteX78" fmla="*/ 673726 w 924260"/>
                        <a:gd name="connsiteY78" fmla="*/ 280115 h 1467587"/>
                        <a:gd name="connsiteX79" fmla="*/ 676745 w 924260"/>
                        <a:gd name="connsiteY79" fmla="*/ 284945 h 1467587"/>
                        <a:gd name="connsiteX80" fmla="*/ 682782 w 924260"/>
                        <a:gd name="connsiteY80" fmla="*/ 288567 h 1467587"/>
                        <a:gd name="connsiteX81" fmla="*/ 694855 w 924260"/>
                        <a:gd name="connsiteY81" fmla="*/ 292189 h 1467587"/>
                        <a:gd name="connsiteX82" fmla="*/ 694252 w 924260"/>
                        <a:gd name="connsiteY82" fmla="*/ 294604 h 1467587"/>
                        <a:gd name="connsiteX83" fmla="*/ 697874 w 924260"/>
                        <a:gd name="connsiteY83" fmla="*/ 298226 h 1467587"/>
                        <a:gd name="connsiteX84" fmla="*/ 697874 w 924260"/>
                        <a:gd name="connsiteY84" fmla="*/ 301849 h 1467587"/>
                        <a:gd name="connsiteX85" fmla="*/ 700892 w 924260"/>
                        <a:gd name="connsiteY85" fmla="*/ 307886 h 1467587"/>
                        <a:gd name="connsiteX86" fmla="*/ 702100 w 924260"/>
                        <a:gd name="connsiteY86" fmla="*/ 313319 h 1467587"/>
                        <a:gd name="connsiteX87" fmla="*/ 697874 w 924260"/>
                        <a:gd name="connsiteY87" fmla="*/ 316941 h 1467587"/>
                        <a:gd name="connsiteX88" fmla="*/ 697874 w 924260"/>
                        <a:gd name="connsiteY88" fmla="*/ 321771 h 1467587"/>
                        <a:gd name="connsiteX89" fmla="*/ 694855 w 924260"/>
                        <a:gd name="connsiteY89" fmla="*/ 324789 h 1467587"/>
                        <a:gd name="connsiteX90" fmla="*/ 695459 w 924260"/>
                        <a:gd name="connsiteY90" fmla="*/ 332637 h 1467587"/>
                        <a:gd name="connsiteX91" fmla="*/ 693044 w 924260"/>
                        <a:gd name="connsiteY91" fmla="*/ 334448 h 1467587"/>
                        <a:gd name="connsiteX92" fmla="*/ 694252 w 924260"/>
                        <a:gd name="connsiteY92" fmla="*/ 348333 h 1467587"/>
                        <a:gd name="connsiteX93" fmla="*/ 693648 w 924260"/>
                        <a:gd name="connsiteY93" fmla="*/ 352559 h 1467587"/>
                        <a:gd name="connsiteX94" fmla="*/ 696667 w 924260"/>
                        <a:gd name="connsiteY94" fmla="*/ 358596 h 1467587"/>
                        <a:gd name="connsiteX95" fmla="*/ 695459 w 924260"/>
                        <a:gd name="connsiteY95" fmla="*/ 362822 h 1467587"/>
                        <a:gd name="connsiteX96" fmla="*/ 688818 w 924260"/>
                        <a:gd name="connsiteY96" fmla="*/ 362822 h 1467587"/>
                        <a:gd name="connsiteX97" fmla="*/ 689422 w 924260"/>
                        <a:gd name="connsiteY97" fmla="*/ 365840 h 1467587"/>
                        <a:gd name="connsiteX98" fmla="*/ 686404 w 924260"/>
                        <a:gd name="connsiteY98" fmla="*/ 376103 h 1467587"/>
                        <a:gd name="connsiteX99" fmla="*/ 696063 w 924260"/>
                        <a:gd name="connsiteY99" fmla="*/ 377914 h 1467587"/>
                        <a:gd name="connsiteX100" fmla="*/ 695459 w 924260"/>
                        <a:gd name="connsiteY100" fmla="*/ 383951 h 1467587"/>
                        <a:gd name="connsiteX101" fmla="*/ 685196 w 924260"/>
                        <a:gd name="connsiteY101" fmla="*/ 387574 h 1467587"/>
                        <a:gd name="connsiteX102" fmla="*/ 688818 w 924260"/>
                        <a:gd name="connsiteY102" fmla="*/ 393007 h 1467587"/>
                        <a:gd name="connsiteX103" fmla="*/ 694252 w 924260"/>
                        <a:gd name="connsiteY103" fmla="*/ 390592 h 1467587"/>
                        <a:gd name="connsiteX104" fmla="*/ 696667 w 924260"/>
                        <a:gd name="connsiteY104" fmla="*/ 391799 h 1467587"/>
                        <a:gd name="connsiteX105" fmla="*/ 693044 w 924260"/>
                        <a:gd name="connsiteY105" fmla="*/ 399648 h 1467587"/>
                        <a:gd name="connsiteX106" fmla="*/ 693648 w 924260"/>
                        <a:gd name="connsiteY106" fmla="*/ 405081 h 1467587"/>
                        <a:gd name="connsiteX107" fmla="*/ 689422 w 924260"/>
                        <a:gd name="connsiteY107" fmla="*/ 405081 h 1467587"/>
                        <a:gd name="connsiteX108" fmla="*/ 686404 w 924260"/>
                        <a:gd name="connsiteY108" fmla="*/ 408703 h 1467587"/>
                        <a:gd name="connsiteX109" fmla="*/ 679763 w 924260"/>
                        <a:gd name="connsiteY109" fmla="*/ 408703 h 1467587"/>
                        <a:gd name="connsiteX110" fmla="*/ 682178 w 924260"/>
                        <a:gd name="connsiteY110" fmla="*/ 412325 h 1467587"/>
                        <a:gd name="connsiteX111" fmla="*/ 685196 w 924260"/>
                        <a:gd name="connsiteY111" fmla="*/ 412929 h 1467587"/>
                        <a:gd name="connsiteX112" fmla="*/ 685196 w 924260"/>
                        <a:gd name="connsiteY112" fmla="*/ 418966 h 1467587"/>
                        <a:gd name="connsiteX113" fmla="*/ 677952 w 924260"/>
                        <a:gd name="connsiteY113" fmla="*/ 420173 h 1467587"/>
                        <a:gd name="connsiteX114" fmla="*/ 675537 w 924260"/>
                        <a:gd name="connsiteY114" fmla="*/ 421984 h 1467587"/>
                        <a:gd name="connsiteX115" fmla="*/ 674934 w 924260"/>
                        <a:gd name="connsiteY115" fmla="*/ 426210 h 1467587"/>
                        <a:gd name="connsiteX116" fmla="*/ 666482 w 924260"/>
                        <a:gd name="connsiteY116" fmla="*/ 426814 h 1467587"/>
                        <a:gd name="connsiteX117" fmla="*/ 660445 w 924260"/>
                        <a:gd name="connsiteY117" fmla="*/ 424399 h 1467587"/>
                        <a:gd name="connsiteX118" fmla="*/ 659237 w 924260"/>
                        <a:gd name="connsiteY118" fmla="*/ 428021 h 1467587"/>
                        <a:gd name="connsiteX119" fmla="*/ 651389 w 924260"/>
                        <a:gd name="connsiteY119" fmla="*/ 429229 h 1467587"/>
                        <a:gd name="connsiteX120" fmla="*/ 653804 w 924260"/>
                        <a:gd name="connsiteY120" fmla="*/ 437680 h 1467587"/>
                        <a:gd name="connsiteX121" fmla="*/ 658030 w 924260"/>
                        <a:gd name="connsiteY121" fmla="*/ 443114 h 1467587"/>
                        <a:gd name="connsiteX122" fmla="*/ 667689 w 924260"/>
                        <a:gd name="connsiteY122" fmla="*/ 446736 h 1467587"/>
                        <a:gd name="connsiteX123" fmla="*/ 671915 w 924260"/>
                        <a:gd name="connsiteY123" fmla="*/ 449150 h 1467587"/>
                        <a:gd name="connsiteX124" fmla="*/ 676141 w 924260"/>
                        <a:gd name="connsiteY124" fmla="*/ 448547 h 1467587"/>
                        <a:gd name="connsiteX125" fmla="*/ 683989 w 924260"/>
                        <a:gd name="connsiteY125" fmla="*/ 452169 h 1467587"/>
                        <a:gd name="connsiteX126" fmla="*/ 689422 w 924260"/>
                        <a:gd name="connsiteY126" fmla="*/ 449754 h 1467587"/>
                        <a:gd name="connsiteX127" fmla="*/ 698478 w 924260"/>
                        <a:gd name="connsiteY127" fmla="*/ 448547 h 1467587"/>
                        <a:gd name="connsiteX128" fmla="*/ 706326 w 924260"/>
                        <a:gd name="connsiteY128" fmla="*/ 450358 h 1467587"/>
                        <a:gd name="connsiteX129" fmla="*/ 709948 w 924260"/>
                        <a:gd name="connsiteY129" fmla="*/ 453980 h 1467587"/>
                        <a:gd name="connsiteX130" fmla="*/ 719607 w 924260"/>
                        <a:gd name="connsiteY130" fmla="*/ 459413 h 1467587"/>
                        <a:gd name="connsiteX131" fmla="*/ 721418 w 924260"/>
                        <a:gd name="connsiteY131" fmla="*/ 463036 h 1467587"/>
                        <a:gd name="connsiteX132" fmla="*/ 719003 w 924260"/>
                        <a:gd name="connsiteY132" fmla="*/ 468469 h 1467587"/>
                        <a:gd name="connsiteX133" fmla="*/ 715985 w 924260"/>
                        <a:gd name="connsiteY133" fmla="*/ 466054 h 1467587"/>
                        <a:gd name="connsiteX134" fmla="*/ 711155 w 924260"/>
                        <a:gd name="connsiteY134" fmla="*/ 468469 h 1467587"/>
                        <a:gd name="connsiteX135" fmla="*/ 707533 w 924260"/>
                        <a:gd name="connsiteY135" fmla="*/ 472091 h 1467587"/>
                        <a:gd name="connsiteX136" fmla="*/ 702704 w 924260"/>
                        <a:gd name="connsiteY136" fmla="*/ 472695 h 1467587"/>
                        <a:gd name="connsiteX137" fmla="*/ 699685 w 924260"/>
                        <a:gd name="connsiteY137" fmla="*/ 476317 h 1467587"/>
                        <a:gd name="connsiteX138" fmla="*/ 701496 w 924260"/>
                        <a:gd name="connsiteY138" fmla="*/ 484165 h 1467587"/>
                        <a:gd name="connsiteX139" fmla="*/ 701496 w 924260"/>
                        <a:gd name="connsiteY139" fmla="*/ 489598 h 1467587"/>
                        <a:gd name="connsiteX140" fmla="*/ 699081 w 924260"/>
                        <a:gd name="connsiteY140" fmla="*/ 495635 h 1467587"/>
                        <a:gd name="connsiteX141" fmla="*/ 699685 w 924260"/>
                        <a:gd name="connsiteY141" fmla="*/ 505295 h 1467587"/>
                        <a:gd name="connsiteX142" fmla="*/ 702100 w 924260"/>
                        <a:gd name="connsiteY142" fmla="*/ 508917 h 1467587"/>
                        <a:gd name="connsiteX143" fmla="*/ 703307 w 924260"/>
                        <a:gd name="connsiteY143" fmla="*/ 514350 h 1467587"/>
                        <a:gd name="connsiteX144" fmla="*/ 700289 w 924260"/>
                        <a:gd name="connsiteY144" fmla="*/ 523406 h 1467587"/>
                        <a:gd name="connsiteX145" fmla="*/ 702704 w 924260"/>
                        <a:gd name="connsiteY145" fmla="*/ 528839 h 1467587"/>
                        <a:gd name="connsiteX146" fmla="*/ 704515 w 924260"/>
                        <a:gd name="connsiteY146" fmla="*/ 529443 h 1467587"/>
                        <a:gd name="connsiteX147" fmla="*/ 703307 w 924260"/>
                        <a:gd name="connsiteY147" fmla="*/ 535480 h 1467587"/>
                        <a:gd name="connsiteX148" fmla="*/ 705722 w 924260"/>
                        <a:gd name="connsiteY148" fmla="*/ 537894 h 1467587"/>
                        <a:gd name="connsiteX149" fmla="*/ 704515 w 924260"/>
                        <a:gd name="connsiteY149" fmla="*/ 546950 h 1467587"/>
                        <a:gd name="connsiteX150" fmla="*/ 695459 w 924260"/>
                        <a:gd name="connsiteY150" fmla="*/ 545139 h 1467587"/>
                        <a:gd name="connsiteX151" fmla="*/ 687007 w 924260"/>
                        <a:gd name="connsiteY151" fmla="*/ 542120 h 1467587"/>
                        <a:gd name="connsiteX152" fmla="*/ 683385 w 924260"/>
                        <a:gd name="connsiteY152" fmla="*/ 543931 h 1467587"/>
                        <a:gd name="connsiteX153" fmla="*/ 676745 w 924260"/>
                        <a:gd name="connsiteY153" fmla="*/ 543931 h 1467587"/>
                        <a:gd name="connsiteX154" fmla="*/ 672519 w 924260"/>
                        <a:gd name="connsiteY154" fmla="*/ 542120 h 1467587"/>
                        <a:gd name="connsiteX155" fmla="*/ 657426 w 924260"/>
                        <a:gd name="connsiteY155" fmla="*/ 540913 h 1467587"/>
                        <a:gd name="connsiteX156" fmla="*/ 650786 w 924260"/>
                        <a:gd name="connsiteY156" fmla="*/ 539102 h 1467587"/>
                        <a:gd name="connsiteX157" fmla="*/ 647767 w 924260"/>
                        <a:gd name="connsiteY157" fmla="*/ 540309 h 1467587"/>
                        <a:gd name="connsiteX158" fmla="*/ 636297 w 924260"/>
                        <a:gd name="connsiteY158" fmla="*/ 540309 h 1467587"/>
                        <a:gd name="connsiteX159" fmla="*/ 629052 w 924260"/>
                        <a:gd name="connsiteY159" fmla="*/ 542724 h 1467587"/>
                        <a:gd name="connsiteX160" fmla="*/ 626034 w 924260"/>
                        <a:gd name="connsiteY160" fmla="*/ 544535 h 1467587"/>
                        <a:gd name="connsiteX161" fmla="*/ 620601 w 924260"/>
                        <a:gd name="connsiteY161" fmla="*/ 546346 h 1467587"/>
                        <a:gd name="connsiteX162" fmla="*/ 615168 w 924260"/>
                        <a:gd name="connsiteY162" fmla="*/ 549364 h 1467587"/>
                        <a:gd name="connsiteX163" fmla="*/ 606112 w 924260"/>
                        <a:gd name="connsiteY163" fmla="*/ 561438 h 1467587"/>
                        <a:gd name="connsiteX164" fmla="*/ 604905 w 924260"/>
                        <a:gd name="connsiteY164" fmla="*/ 567475 h 1467587"/>
                        <a:gd name="connsiteX165" fmla="*/ 612753 w 924260"/>
                        <a:gd name="connsiteY165" fmla="*/ 568079 h 1467587"/>
                        <a:gd name="connsiteX166" fmla="*/ 612149 w 924260"/>
                        <a:gd name="connsiteY166" fmla="*/ 577134 h 1467587"/>
                        <a:gd name="connsiteX167" fmla="*/ 609131 w 924260"/>
                        <a:gd name="connsiteY167" fmla="*/ 583171 h 1467587"/>
                        <a:gd name="connsiteX168" fmla="*/ 609131 w 924260"/>
                        <a:gd name="connsiteY168" fmla="*/ 588605 h 1467587"/>
                        <a:gd name="connsiteX169" fmla="*/ 615168 w 924260"/>
                        <a:gd name="connsiteY169" fmla="*/ 589812 h 1467587"/>
                        <a:gd name="connsiteX170" fmla="*/ 616979 w 924260"/>
                        <a:gd name="connsiteY170" fmla="*/ 592227 h 1467587"/>
                        <a:gd name="connsiteX171" fmla="*/ 615168 w 924260"/>
                        <a:gd name="connsiteY171" fmla="*/ 595849 h 1467587"/>
                        <a:gd name="connsiteX172" fmla="*/ 619997 w 924260"/>
                        <a:gd name="connsiteY172" fmla="*/ 598868 h 1467587"/>
                        <a:gd name="connsiteX173" fmla="*/ 624827 w 924260"/>
                        <a:gd name="connsiteY173" fmla="*/ 603093 h 1467587"/>
                        <a:gd name="connsiteX174" fmla="*/ 623016 w 924260"/>
                        <a:gd name="connsiteY174" fmla="*/ 610338 h 1467587"/>
                        <a:gd name="connsiteX175" fmla="*/ 616375 w 924260"/>
                        <a:gd name="connsiteY175" fmla="*/ 604301 h 1467587"/>
                        <a:gd name="connsiteX176" fmla="*/ 613356 w 924260"/>
                        <a:gd name="connsiteY176" fmla="*/ 606716 h 1467587"/>
                        <a:gd name="connsiteX177" fmla="*/ 604905 w 924260"/>
                        <a:gd name="connsiteY177" fmla="*/ 609130 h 1467587"/>
                        <a:gd name="connsiteX178" fmla="*/ 605508 w 924260"/>
                        <a:gd name="connsiteY178" fmla="*/ 615771 h 1467587"/>
                        <a:gd name="connsiteX179" fmla="*/ 604301 w 924260"/>
                        <a:gd name="connsiteY179" fmla="*/ 620601 h 1467587"/>
                        <a:gd name="connsiteX180" fmla="*/ 605508 w 924260"/>
                        <a:gd name="connsiteY180" fmla="*/ 631467 h 1467587"/>
                        <a:gd name="connsiteX181" fmla="*/ 604905 w 924260"/>
                        <a:gd name="connsiteY181" fmla="*/ 636901 h 1467587"/>
                        <a:gd name="connsiteX182" fmla="*/ 598264 w 924260"/>
                        <a:gd name="connsiteY182" fmla="*/ 636901 h 1467587"/>
                        <a:gd name="connsiteX183" fmla="*/ 593434 w 924260"/>
                        <a:gd name="connsiteY183" fmla="*/ 635693 h 1467587"/>
                        <a:gd name="connsiteX184" fmla="*/ 593434 w 924260"/>
                        <a:gd name="connsiteY184" fmla="*/ 638712 h 1467587"/>
                        <a:gd name="connsiteX185" fmla="*/ 598264 w 924260"/>
                        <a:gd name="connsiteY185" fmla="*/ 644145 h 1467587"/>
                        <a:gd name="connsiteX186" fmla="*/ 600679 w 924260"/>
                        <a:gd name="connsiteY186" fmla="*/ 647767 h 1467587"/>
                        <a:gd name="connsiteX187" fmla="*/ 604905 w 924260"/>
                        <a:gd name="connsiteY187" fmla="*/ 650786 h 1467587"/>
                        <a:gd name="connsiteX188" fmla="*/ 605508 w 924260"/>
                        <a:gd name="connsiteY188" fmla="*/ 658030 h 1467587"/>
                        <a:gd name="connsiteX189" fmla="*/ 608527 w 924260"/>
                        <a:gd name="connsiteY189" fmla="*/ 661652 h 1467587"/>
                        <a:gd name="connsiteX190" fmla="*/ 607319 w 924260"/>
                        <a:gd name="connsiteY190" fmla="*/ 667085 h 1467587"/>
                        <a:gd name="connsiteX191" fmla="*/ 612149 w 924260"/>
                        <a:gd name="connsiteY191" fmla="*/ 671915 h 1467587"/>
                        <a:gd name="connsiteX192" fmla="*/ 613356 w 924260"/>
                        <a:gd name="connsiteY192" fmla="*/ 675537 h 1467587"/>
                        <a:gd name="connsiteX193" fmla="*/ 621808 w 924260"/>
                        <a:gd name="connsiteY193" fmla="*/ 673726 h 1467587"/>
                        <a:gd name="connsiteX194" fmla="*/ 623016 w 924260"/>
                        <a:gd name="connsiteY194" fmla="*/ 682178 h 1467587"/>
                        <a:gd name="connsiteX195" fmla="*/ 629656 w 924260"/>
                        <a:gd name="connsiteY195" fmla="*/ 682781 h 1467587"/>
                        <a:gd name="connsiteX196" fmla="*/ 629656 w 924260"/>
                        <a:gd name="connsiteY196" fmla="*/ 685800 h 1467587"/>
                        <a:gd name="connsiteX197" fmla="*/ 633278 w 924260"/>
                        <a:gd name="connsiteY197" fmla="*/ 690026 h 1467587"/>
                        <a:gd name="connsiteX198" fmla="*/ 628449 w 924260"/>
                        <a:gd name="connsiteY198" fmla="*/ 690026 h 1467587"/>
                        <a:gd name="connsiteX199" fmla="*/ 624223 w 924260"/>
                        <a:gd name="connsiteY199" fmla="*/ 696666 h 1467587"/>
                        <a:gd name="connsiteX200" fmla="*/ 628449 w 924260"/>
                        <a:gd name="connsiteY200" fmla="*/ 697270 h 1467587"/>
                        <a:gd name="connsiteX201" fmla="*/ 632071 w 924260"/>
                        <a:gd name="connsiteY201" fmla="*/ 702703 h 1467587"/>
                        <a:gd name="connsiteX202" fmla="*/ 633278 w 924260"/>
                        <a:gd name="connsiteY202" fmla="*/ 708137 h 1467587"/>
                        <a:gd name="connsiteX203" fmla="*/ 632071 w 924260"/>
                        <a:gd name="connsiteY203" fmla="*/ 711759 h 1467587"/>
                        <a:gd name="connsiteX204" fmla="*/ 627845 w 924260"/>
                        <a:gd name="connsiteY204" fmla="*/ 711759 h 1467587"/>
                        <a:gd name="connsiteX205" fmla="*/ 627241 w 924260"/>
                        <a:gd name="connsiteY205" fmla="*/ 714777 h 1467587"/>
                        <a:gd name="connsiteX206" fmla="*/ 630864 w 924260"/>
                        <a:gd name="connsiteY206" fmla="*/ 715985 h 1467587"/>
                        <a:gd name="connsiteX207" fmla="*/ 629656 w 924260"/>
                        <a:gd name="connsiteY207" fmla="*/ 720814 h 1467587"/>
                        <a:gd name="connsiteX208" fmla="*/ 625430 w 924260"/>
                        <a:gd name="connsiteY208" fmla="*/ 723833 h 1467587"/>
                        <a:gd name="connsiteX209" fmla="*/ 625430 w 924260"/>
                        <a:gd name="connsiteY209" fmla="*/ 729266 h 1467587"/>
                        <a:gd name="connsiteX210" fmla="*/ 621808 w 924260"/>
                        <a:gd name="connsiteY210" fmla="*/ 737718 h 1467587"/>
                        <a:gd name="connsiteX211" fmla="*/ 616375 w 924260"/>
                        <a:gd name="connsiteY211" fmla="*/ 738925 h 1467587"/>
                        <a:gd name="connsiteX212" fmla="*/ 615771 w 924260"/>
                        <a:gd name="connsiteY212" fmla="*/ 743755 h 1467587"/>
                        <a:gd name="connsiteX213" fmla="*/ 607923 w 924260"/>
                        <a:gd name="connsiteY213" fmla="*/ 742548 h 1467587"/>
                        <a:gd name="connsiteX214" fmla="*/ 609131 w 924260"/>
                        <a:gd name="connsiteY214" fmla="*/ 737718 h 1467587"/>
                        <a:gd name="connsiteX215" fmla="*/ 599471 w 924260"/>
                        <a:gd name="connsiteY215" fmla="*/ 737718 h 1467587"/>
                        <a:gd name="connsiteX216" fmla="*/ 592227 w 924260"/>
                        <a:gd name="connsiteY216" fmla="*/ 740737 h 1467587"/>
                        <a:gd name="connsiteX217" fmla="*/ 589208 w 924260"/>
                        <a:gd name="connsiteY217" fmla="*/ 738322 h 1467587"/>
                        <a:gd name="connsiteX218" fmla="*/ 581360 w 924260"/>
                        <a:gd name="connsiteY218" fmla="*/ 737114 h 1467587"/>
                        <a:gd name="connsiteX219" fmla="*/ 574116 w 924260"/>
                        <a:gd name="connsiteY219" fmla="*/ 737718 h 1467587"/>
                        <a:gd name="connsiteX220" fmla="*/ 570494 w 924260"/>
                        <a:gd name="connsiteY220" fmla="*/ 731681 h 1467587"/>
                        <a:gd name="connsiteX221" fmla="*/ 565664 w 924260"/>
                        <a:gd name="connsiteY221" fmla="*/ 728059 h 1467587"/>
                        <a:gd name="connsiteX222" fmla="*/ 562646 w 924260"/>
                        <a:gd name="connsiteY222" fmla="*/ 728059 h 1467587"/>
                        <a:gd name="connsiteX223" fmla="*/ 557213 w 924260"/>
                        <a:gd name="connsiteY223" fmla="*/ 724437 h 1467587"/>
                        <a:gd name="connsiteX224" fmla="*/ 552383 w 924260"/>
                        <a:gd name="connsiteY224" fmla="*/ 729870 h 1467587"/>
                        <a:gd name="connsiteX225" fmla="*/ 552383 w 924260"/>
                        <a:gd name="connsiteY225" fmla="*/ 732285 h 1467587"/>
                        <a:gd name="connsiteX226" fmla="*/ 554798 w 924260"/>
                        <a:gd name="connsiteY226" fmla="*/ 740133 h 1467587"/>
                        <a:gd name="connsiteX227" fmla="*/ 549365 w 924260"/>
                        <a:gd name="connsiteY227" fmla="*/ 747377 h 1467587"/>
                        <a:gd name="connsiteX228" fmla="*/ 550572 w 924260"/>
                        <a:gd name="connsiteY228" fmla="*/ 750396 h 1467587"/>
                        <a:gd name="connsiteX229" fmla="*/ 557213 w 924260"/>
                        <a:gd name="connsiteY229" fmla="*/ 751603 h 1467587"/>
                        <a:gd name="connsiteX230" fmla="*/ 561439 w 924260"/>
                        <a:gd name="connsiteY230" fmla="*/ 751603 h 1467587"/>
                        <a:gd name="connsiteX231" fmla="*/ 563853 w 924260"/>
                        <a:gd name="connsiteY231" fmla="*/ 754018 h 1467587"/>
                        <a:gd name="connsiteX232" fmla="*/ 566872 w 924260"/>
                        <a:gd name="connsiteY232" fmla="*/ 752207 h 1467587"/>
                        <a:gd name="connsiteX233" fmla="*/ 571098 w 924260"/>
                        <a:gd name="connsiteY233" fmla="*/ 751603 h 1467587"/>
                        <a:gd name="connsiteX234" fmla="*/ 571701 w 924260"/>
                        <a:gd name="connsiteY234" fmla="*/ 757036 h 1467587"/>
                        <a:gd name="connsiteX235" fmla="*/ 570494 w 924260"/>
                        <a:gd name="connsiteY235" fmla="*/ 767299 h 1467587"/>
                        <a:gd name="connsiteX236" fmla="*/ 567475 w 924260"/>
                        <a:gd name="connsiteY236" fmla="*/ 767299 h 1467587"/>
                        <a:gd name="connsiteX237" fmla="*/ 568683 w 924260"/>
                        <a:gd name="connsiteY237" fmla="*/ 773336 h 1467587"/>
                        <a:gd name="connsiteX238" fmla="*/ 568079 w 924260"/>
                        <a:gd name="connsiteY238" fmla="*/ 778165 h 1467587"/>
                        <a:gd name="connsiteX239" fmla="*/ 566268 w 924260"/>
                        <a:gd name="connsiteY239" fmla="*/ 779977 h 1467587"/>
                        <a:gd name="connsiteX240" fmla="*/ 565061 w 924260"/>
                        <a:gd name="connsiteY240" fmla="*/ 789636 h 1467587"/>
                        <a:gd name="connsiteX241" fmla="*/ 554194 w 924260"/>
                        <a:gd name="connsiteY241" fmla="*/ 790843 h 1467587"/>
                        <a:gd name="connsiteX242" fmla="*/ 557816 w 924260"/>
                        <a:gd name="connsiteY242" fmla="*/ 800502 h 1467587"/>
                        <a:gd name="connsiteX243" fmla="*/ 552383 w 924260"/>
                        <a:gd name="connsiteY243" fmla="*/ 813180 h 1467587"/>
                        <a:gd name="connsiteX244" fmla="*/ 549968 w 924260"/>
                        <a:gd name="connsiteY244" fmla="*/ 830084 h 1467587"/>
                        <a:gd name="connsiteX245" fmla="*/ 553590 w 924260"/>
                        <a:gd name="connsiteY245" fmla="*/ 833706 h 1467587"/>
                        <a:gd name="connsiteX246" fmla="*/ 555402 w 924260"/>
                        <a:gd name="connsiteY246" fmla="*/ 839139 h 1467587"/>
                        <a:gd name="connsiteX247" fmla="*/ 557816 w 924260"/>
                        <a:gd name="connsiteY247" fmla="*/ 844572 h 1467587"/>
                        <a:gd name="connsiteX248" fmla="*/ 566872 w 924260"/>
                        <a:gd name="connsiteY248" fmla="*/ 848195 h 1467587"/>
                        <a:gd name="connsiteX249" fmla="*/ 571098 w 924260"/>
                        <a:gd name="connsiteY249" fmla="*/ 856043 h 1467587"/>
                        <a:gd name="connsiteX250" fmla="*/ 574720 w 924260"/>
                        <a:gd name="connsiteY250" fmla="*/ 856646 h 1467587"/>
                        <a:gd name="connsiteX251" fmla="*/ 580153 w 924260"/>
                        <a:gd name="connsiteY251" fmla="*/ 853628 h 1467587"/>
                        <a:gd name="connsiteX252" fmla="*/ 594038 w 924260"/>
                        <a:gd name="connsiteY252" fmla="*/ 854835 h 1467587"/>
                        <a:gd name="connsiteX253" fmla="*/ 591020 w 924260"/>
                        <a:gd name="connsiteY253" fmla="*/ 862080 h 1467587"/>
                        <a:gd name="connsiteX254" fmla="*/ 588001 w 924260"/>
                        <a:gd name="connsiteY254" fmla="*/ 862080 h 1467587"/>
                        <a:gd name="connsiteX255" fmla="*/ 587397 w 924260"/>
                        <a:gd name="connsiteY255" fmla="*/ 871739 h 1467587"/>
                        <a:gd name="connsiteX256" fmla="*/ 581360 w 924260"/>
                        <a:gd name="connsiteY256" fmla="*/ 868720 h 1467587"/>
                        <a:gd name="connsiteX257" fmla="*/ 577738 w 924260"/>
                        <a:gd name="connsiteY257" fmla="*/ 872946 h 1467587"/>
                        <a:gd name="connsiteX258" fmla="*/ 575323 w 924260"/>
                        <a:gd name="connsiteY258" fmla="*/ 873550 h 1467587"/>
                        <a:gd name="connsiteX259" fmla="*/ 574116 w 924260"/>
                        <a:gd name="connsiteY259" fmla="*/ 882001 h 1467587"/>
                        <a:gd name="connsiteX260" fmla="*/ 578342 w 924260"/>
                        <a:gd name="connsiteY260" fmla="*/ 888642 h 1467587"/>
                        <a:gd name="connsiteX261" fmla="*/ 587397 w 924260"/>
                        <a:gd name="connsiteY261" fmla="*/ 891661 h 1467587"/>
                        <a:gd name="connsiteX262" fmla="*/ 588001 w 924260"/>
                        <a:gd name="connsiteY262" fmla="*/ 897094 h 1467587"/>
                        <a:gd name="connsiteX263" fmla="*/ 583775 w 924260"/>
                        <a:gd name="connsiteY263" fmla="*/ 898905 h 1467587"/>
                        <a:gd name="connsiteX264" fmla="*/ 586794 w 924260"/>
                        <a:gd name="connsiteY264" fmla="*/ 905546 h 1467587"/>
                        <a:gd name="connsiteX265" fmla="*/ 589208 w 924260"/>
                        <a:gd name="connsiteY265" fmla="*/ 906753 h 1467587"/>
                        <a:gd name="connsiteX266" fmla="*/ 595849 w 924260"/>
                        <a:gd name="connsiteY266" fmla="*/ 906149 h 1467587"/>
                        <a:gd name="connsiteX267" fmla="*/ 600075 w 924260"/>
                        <a:gd name="connsiteY267" fmla="*/ 907357 h 1467587"/>
                        <a:gd name="connsiteX268" fmla="*/ 606112 w 924260"/>
                        <a:gd name="connsiteY268" fmla="*/ 905546 h 1467587"/>
                        <a:gd name="connsiteX269" fmla="*/ 609734 w 924260"/>
                        <a:gd name="connsiteY269" fmla="*/ 905546 h 1467587"/>
                        <a:gd name="connsiteX270" fmla="*/ 614564 w 924260"/>
                        <a:gd name="connsiteY270" fmla="*/ 912186 h 1467587"/>
                        <a:gd name="connsiteX271" fmla="*/ 618790 w 924260"/>
                        <a:gd name="connsiteY271" fmla="*/ 912186 h 1467587"/>
                        <a:gd name="connsiteX272" fmla="*/ 621808 w 924260"/>
                        <a:gd name="connsiteY272" fmla="*/ 909772 h 1467587"/>
                        <a:gd name="connsiteX273" fmla="*/ 623016 w 924260"/>
                        <a:gd name="connsiteY273" fmla="*/ 901923 h 1467587"/>
                        <a:gd name="connsiteX274" fmla="*/ 621205 w 924260"/>
                        <a:gd name="connsiteY274" fmla="*/ 901320 h 1467587"/>
                        <a:gd name="connsiteX275" fmla="*/ 622412 w 924260"/>
                        <a:gd name="connsiteY275" fmla="*/ 895886 h 1467587"/>
                        <a:gd name="connsiteX276" fmla="*/ 625430 w 924260"/>
                        <a:gd name="connsiteY276" fmla="*/ 892868 h 1467587"/>
                        <a:gd name="connsiteX277" fmla="*/ 626638 w 924260"/>
                        <a:gd name="connsiteY277" fmla="*/ 886227 h 1467587"/>
                        <a:gd name="connsiteX278" fmla="*/ 630864 w 924260"/>
                        <a:gd name="connsiteY278" fmla="*/ 885020 h 1467587"/>
                        <a:gd name="connsiteX279" fmla="*/ 639919 w 924260"/>
                        <a:gd name="connsiteY279" fmla="*/ 889849 h 1467587"/>
                        <a:gd name="connsiteX280" fmla="*/ 649578 w 924260"/>
                        <a:gd name="connsiteY280" fmla="*/ 889849 h 1467587"/>
                        <a:gd name="connsiteX281" fmla="*/ 652597 w 924260"/>
                        <a:gd name="connsiteY281" fmla="*/ 887435 h 1467587"/>
                        <a:gd name="connsiteX282" fmla="*/ 657426 w 924260"/>
                        <a:gd name="connsiteY282" fmla="*/ 886227 h 1467587"/>
                        <a:gd name="connsiteX283" fmla="*/ 656823 w 924260"/>
                        <a:gd name="connsiteY283" fmla="*/ 898301 h 1467587"/>
                        <a:gd name="connsiteX284" fmla="*/ 673123 w 924260"/>
                        <a:gd name="connsiteY284" fmla="*/ 899509 h 1467587"/>
                        <a:gd name="connsiteX285" fmla="*/ 672519 w 924260"/>
                        <a:gd name="connsiteY285" fmla="*/ 907960 h 1467587"/>
                        <a:gd name="connsiteX286" fmla="*/ 676745 w 924260"/>
                        <a:gd name="connsiteY286" fmla="*/ 910979 h 1467587"/>
                        <a:gd name="connsiteX287" fmla="*/ 678556 w 924260"/>
                        <a:gd name="connsiteY287" fmla="*/ 915809 h 1467587"/>
                        <a:gd name="connsiteX288" fmla="*/ 684593 w 924260"/>
                        <a:gd name="connsiteY288" fmla="*/ 913394 h 1467587"/>
                        <a:gd name="connsiteX289" fmla="*/ 682178 w 924260"/>
                        <a:gd name="connsiteY289" fmla="*/ 901320 h 1467587"/>
                        <a:gd name="connsiteX290" fmla="*/ 679763 w 924260"/>
                        <a:gd name="connsiteY290" fmla="*/ 901320 h 1467587"/>
                        <a:gd name="connsiteX291" fmla="*/ 676745 w 924260"/>
                        <a:gd name="connsiteY291" fmla="*/ 894075 h 1467587"/>
                        <a:gd name="connsiteX292" fmla="*/ 677348 w 924260"/>
                        <a:gd name="connsiteY292" fmla="*/ 889246 h 1467587"/>
                        <a:gd name="connsiteX293" fmla="*/ 680970 w 924260"/>
                        <a:gd name="connsiteY293" fmla="*/ 886831 h 1467587"/>
                        <a:gd name="connsiteX294" fmla="*/ 687007 w 924260"/>
                        <a:gd name="connsiteY294" fmla="*/ 888642 h 1467587"/>
                        <a:gd name="connsiteX295" fmla="*/ 690630 w 924260"/>
                        <a:gd name="connsiteY295" fmla="*/ 891057 h 1467587"/>
                        <a:gd name="connsiteX296" fmla="*/ 690630 w 924260"/>
                        <a:gd name="connsiteY296" fmla="*/ 897698 h 1467587"/>
                        <a:gd name="connsiteX297" fmla="*/ 693044 w 924260"/>
                        <a:gd name="connsiteY297" fmla="*/ 898905 h 1467587"/>
                        <a:gd name="connsiteX298" fmla="*/ 697874 w 924260"/>
                        <a:gd name="connsiteY298" fmla="*/ 896490 h 1467587"/>
                        <a:gd name="connsiteX299" fmla="*/ 702100 w 924260"/>
                        <a:gd name="connsiteY299" fmla="*/ 901320 h 1467587"/>
                        <a:gd name="connsiteX300" fmla="*/ 700289 w 924260"/>
                        <a:gd name="connsiteY300" fmla="*/ 908564 h 1467587"/>
                        <a:gd name="connsiteX301" fmla="*/ 704515 w 924260"/>
                        <a:gd name="connsiteY301" fmla="*/ 920034 h 1467587"/>
                        <a:gd name="connsiteX302" fmla="*/ 702704 w 924260"/>
                        <a:gd name="connsiteY302" fmla="*/ 924864 h 1467587"/>
                        <a:gd name="connsiteX303" fmla="*/ 694855 w 924260"/>
                        <a:gd name="connsiteY303" fmla="*/ 921846 h 1467587"/>
                        <a:gd name="connsiteX304" fmla="*/ 679763 w 924260"/>
                        <a:gd name="connsiteY304" fmla="*/ 921846 h 1467587"/>
                        <a:gd name="connsiteX305" fmla="*/ 676745 w 924260"/>
                        <a:gd name="connsiteY305" fmla="*/ 929090 h 1467587"/>
                        <a:gd name="connsiteX306" fmla="*/ 671311 w 924260"/>
                        <a:gd name="connsiteY306" fmla="*/ 930297 h 1467587"/>
                        <a:gd name="connsiteX307" fmla="*/ 671915 w 924260"/>
                        <a:gd name="connsiteY307" fmla="*/ 934523 h 1467587"/>
                        <a:gd name="connsiteX308" fmla="*/ 679763 w 924260"/>
                        <a:gd name="connsiteY308" fmla="*/ 931505 h 1467587"/>
                        <a:gd name="connsiteX309" fmla="*/ 680970 w 924260"/>
                        <a:gd name="connsiteY309" fmla="*/ 934523 h 1467587"/>
                        <a:gd name="connsiteX310" fmla="*/ 677348 w 924260"/>
                        <a:gd name="connsiteY310" fmla="*/ 937542 h 1467587"/>
                        <a:gd name="connsiteX311" fmla="*/ 676141 w 924260"/>
                        <a:gd name="connsiteY311" fmla="*/ 941768 h 1467587"/>
                        <a:gd name="connsiteX312" fmla="*/ 671311 w 924260"/>
                        <a:gd name="connsiteY312" fmla="*/ 945390 h 1467587"/>
                        <a:gd name="connsiteX313" fmla="*/ 668897 w 924260"/>
                        <a:gd name="connsiteY313" fmla="*/ 945390 h 1467587"/>
                        <a:gd name="connsiteX314" fmla="*/ 666482 w 924260"/>
                        <a:gd name="connsiteY314" fmla="*/ 952031 h 1467587"/>
                        <a:gd name="connsiteX315" fmla="*/ 673726 w 924260"/>
                        <a:gd name="connsiteY315" fmla="*/ 953238 h 1467587"/>
                        <a:gd name="connsiteX316" fmla="*/ 678556 w 924260"/>
                        <a:gd name="connsiteY316" fmla="*/ 955049 h 1467587"/>
                        <a:gd name="connsiteX317" fmla="*/ 676141 w 924260"/>
                        <a:gd name="connsiteY317" fmla="*/ 960482 h 1467587"/>
                        <a:gd name="connsiteX318" fmla="*/ 679159 w 924260"/>
                        <a:gd name="connsiteY318" fmla="*/ 962293 h 1467587"/>
                        <a:gd name="connsiteX319" fmla="*/ 685800 w 924260"/>
                        <a:gd name="connsiteY319" fmla="*/ 961690 h 1467587"/>
                        <a:gd name="connsiteX320" fmla="*/ 688215 w 924260"/>
                        <a:gd name="connsiteY320" fmla="*/ 963501 h 1467587"/>
                        <a:gd name="connsiteX321" fmla="*/ 687611 w 924260"/>
                        <a:gd name="connsiteY321" fmla="*/ 968934 h 1467587"/>
                        <a:gd name="connsiteX322" fmla="*/ 683385 w 924260"/>
                        <a:gd name="connsiteY322" fmla="*/ 970141 h 1467587"/>
                        <a:gd name="connsiteX323" fmla="*/ 685800 w 924260"/>
                        <a:gd name="connsiteY323" fmla="*/ 979197 h 1467587"/>
                        <a:gd name="connsiteX324" fmla="*/ 680970 w 924260"/>
                        <a:gd name="connsiteY324" fmla="*/ 982215 h 1467587"/>
                        <a:gd name="connsiteX325" fmla="*/ 679763 w 924260"/>
                        <a:gd name="connsiteY325" fmla="*/ 978593 h 1467587"/>
                        <a:gd name="connsiteX326" fmla="*/ 671311 w 924260"/>
                        <a:gd name="connsiteY326" fmla="*/ 978593 h 1467587"/>
                        <a:gd name="connsiteX327" fmla="*/ 670104 w 924260"/>
                        <a:gd name="connsiteY327" fmla="*/ 975575 h 1467587"/>
                        <a:gd name="connsiteX328" fmla="*/ 674330 w 924260"/>
                        <a:gd name="connsiteY328" fmla="*/ 968934 h 1467587"/>
                        <a:gd name="connsiteX329" fmla="*/ 670104 w 924260"/>
                        <a:gd name="connsiteY329" fmla="*/ 967123 h 1467587"/>
                        <a:gd name="connsiteX330" fmla="*/ 672519 w 924260"/>
                        <a:gd name="connsiteY330" fmla="*/ 960482 h 1467587"/>
                        <a:gd name="connsiteX331" fmla="*/ 668293 w 924260"/>
                        <a:gd name="connsiteY331" fmla="*/ 959275 h 1467587"/>
                        <a:gd name="connsiteX332" fmla="*/ 664067 w 924260"/>
                        <a:gd name="connsiteY332" fmla="*/ 951427 h 1467587"/>
                        <a:gd name="connsiteX333" fmla="*/ 661652 w 924260"/>
                        <a:gd name="connsiteY333" fmla="*/ 950823 h 1467587"/>
                        <a:gd name="connsiteX334" fmla="*/ 656823 w 924260"/>
                        <a:gd name="connsiteY334" fmla="*/ 955049 h 1467587"/>
                        <a:gd name="connsiteX335" fmla="*/ 655012 w 924260"/>
                        <a:gd name="connsiteY335" fmla="*/ 950823 h 1467587"/>
                        <a:gd name="connsiteX336" fmla="*/ 649578 w 924260"/>
                        <a:gd name="connsiteY336" fmla="*/ 955653 h 1467587"/>
                        <a:gd name="connsiteX337" fmla="*/ 644145 w 924260"/>
                        <a:gd name="connsiteY337" fmla="*/ 955049 h 1467587"/>
                        <a:gd name="connsiteX338" fmla="*/ 639315 w 924260"/>
                        <a:gd name="connsiteY338" fmla="*/ 956256 h 1467587"/>
                        <a:gd name="connsiteX339" fmla="*/ 634486 w 924260"/>
                        <a:gd name="connsiteY339" fmla="*/ 955049 h 1467587"/>
                        <a:gd name="connsiteX340" fmla="*/ 630864 w 924260"/>
                        <a:gd name="connsiteY340" fmla="*/ 958671 h 1467587"/>
                        <a:gd name="connsiteX341" fmla="*/ 627241 w 924260"/>
                        <a:gd name="connsiteY341" fmla="*/ 956860 h 1467587"/>
                        <a:gd name="connsiteX342" fmla="*/ 624223 w 924260"/>
                        <a:gd name="connsiteY342" fmla="*/ 947805 h 1467587"/>
                        <a:gd name="connsiteX343" fmla="*/ 618186 w 924260"/>
                        <a:gd name="connsiteY343" fmla="*/ 948408 h 1467587"/>
                        <a:gd name="connsiteX344" fmla="*/ 613356 w 924260"/>
                        <a:gd name="connsiteY344" fmla="*/ 946597 h 1467587"/>
                        <a:gd name="connsiteX345" fmla="*/ 604301 w 924260"/>
                        <a:gd name="connsiteY345" fmla="*/ 945390 h 1467587"/>
                        <a:gd name="connsiteX346" fmla="*/ 604301 w 924260"/>
                        <a:gd name="connsiteY346" fmla="*/ 938749 h 1467587"/>
                        <a:gd name="connsiteX347" fmla="*/ 601282 w 924260"/>
                        <a:gd name="connsiteY347" fmla="*/ 936938 h 1467587"/>
                        <a:gd name="connsiteX348" fmla="*/ 602490 w 924260"/>
                        <a:gd name="connsiteY348" fmla="*/ 933920 h 1467587"/>
                        <a:gd name="connsiteX349" fmla="*/ 601886 w 924260"/>
                        <a:gd name="connsiteY349" fmla="*/ 929694 h 1467587"/>
                        <a:gd name="connsiteX350" fmla="*/ 603697 w 924260"/>
                        <a:gd name="connsiteY350" fmla="*/ 920034 h 1467587"/>
                        <a:gd name="connsiteX351" fmla="*/ 591020 w 924260"/>
                        <a:gd name="connsiteY351" fmla="*/ 919431 h 1467587"/>
                        <a:gd name="connsiteX352" fmla="*/ 587397 w 924260"/>
                        <a:gd name="connsiteY352" fmla="*/ 916412 h 1467587"/>
                        <a:gd name="connsiteX353" fmla="*/ 586190 w 924260"/>
                        <a:gd name="connsiteY353" fmla="*/ 921242 h 1467587"/>
                        <a:gd name="connsiteX354" fmla="*/ 581964 w 924260"/>
                        <a:gd name="connsiteY354" fmla="*/ 923053 h 1467587"/>
                        <a:gd name="connsiteX355" fmla="*/ 577134 w 924260"/>
                        <a:gd name="connsiteY355" fmla="*/ 923053 h 1467587"/>
                        <a:gd name="connsiteX356" fmla="*/ 575323 w 924260"/>
                        <a:gd name="connsiteY356" fmla="*/ 929090 h 1467587"/>
                        <a:gd name="connsiteX357" fmla="*/ 581360 w 924260"/>
                        <a:gd name="connsiteY357" fmla="*/ 930901 h 1467587"/>
                        <a:gd name="connsiteX358" fmla="*/ 583171 w 924260"/>
                        <a:gd name="connsiteY358" fmla="*/ 929090 h 1467587"/>
                        <a:gd name="connsiteX359" fmla="*/ 587397 w 924260"/>
                        <a:gd name="connsiteY359" fmla="*/ 932712 h 1467587"/>
                        <a:gd name="connsiteX360" fmla="*/ 589208 w 924260"/>
                        <a:gd name="connsiteY360" fmla="*/ 938749 h 1467587"/>
                        <a:gd name="connsiteX361" fmla="*/ 592831 w 924260"/>
                        <a:gd name="connsiteY361" fmla="*/ 939957 h 1467587"/>
                        <a:gd name="connsiteX362" fmla="*/ 593434 w 924260"/>
                        <a:gd name="connsiteY362" fmla="*/ 945390 h 1467587"/>
                        <a:gd name="connsiteX363" fmla="*/ 586794 w 924260"/>
                        <a:gd name="connsiteY363" fmla="*/ 946597 h 1467587"/>
                        <a:gd name="connsiteX364" fmla="*/ 584983 w 924260"/>
                        <a:gd name="connsiteY364" fmla="*/ 952031 h 1467587"/>
                        <a:gd name="connsiteX365" fmla="*/ 588605 w 924260"/>
                        <a:gd name="connsiteY365" fmla="*/ 955049 h 1467587"/>
                        <a:gd name="connsiteX366" fmla="*/ 594038 w 924260"/>
                        <a:gd name="connsiteY366" fmla="*/ 957464 h 1467587"/>
                        <a:gd name="connsiteX367" fmla="*/ 598264 w 924260"/>
                        <a:gd name="connsiteY367" fmla="*/ 960482 h 1467587"/>
                        <a:gd name="connsiteX368" fmla="*/ 597057 w 924260"/>
                        <a:gd name="connsiteY368" fmla="*/ 965916 h 1467587"/>
                        <a:gd name="connsiteX369" fmla="*/ 601282 w 924260"/>
                        <a:gd name="connsiteY369" fmla="*/ 967727 h 1467587"/>
                        <a:gd name="connsiteX370" fmla="*/ 606716 w 924260"/>
                        <a:gd name="connsiteY370" fmla="*/ 972556 h 1467587"/>
                        <a:gd name="connsiteX371" fmla="*/ 607923 w 924260"/>
                        <a:gd name="connsiteY371" fmla="*/ 978593 h 1467587"/>
                        <a:gd name="connsiteX372" fmla="*/ 603094 w 924260"/>
                        <a:gd name="connsiteY372" fmla="*/ 979197 h 1467587"/>
                        <a:gd name="connsiteX373" fmla="*/ 600679 w 924260"/>
                        <a:gd name="connsiteY373" fmla="*/ 988856 h 1467587"/>
                        <a:gd name="connsiteX374" fmla="*/ 592831 w 924260"/>
                        <a:gd name="connsiteY374" fmla="*/ 997308 h 1467587"/>
                        <a:gd name="connsiteX375" fmla="*/ 595849 w 924260"/>
                        <a:gd name="connsiteY375" fmla="*/ 998515 h 1467587"/>
                        <a:gd name="connsiteX376" fmla="*/ 595245 w 924260"/>
                        <a:gd name="connsiteY376" fmla="*/ 1002137 h 1467587"/>
                        <a:gd name="connsiteX377" fmla="*/ 597660 w 924260"/>
                        <a:gd name="connsiteY377" fmla="*/ 1011193 h 1467587"/>
                        <a:gd name="connsiteX378" fmla="*/ 601886 w 924260"/>
                        <a:gd name="connsiteY378" fmla="*/ 1013607 h 1467587"/>
                        <a:gd name="connsiteX379" fmla="*/ 603697 w 924260"/>
                        <a:gd name="connsiteY379" fmla="*/ 1005759 h 1467587"/>
                        <a:gd name="connsiteX380" fmla="*/ 606716 w 924260"/>
                        <a:gd name="connsiteY380" fmla="*/ 1005759 h 1467587"/>
                        <a:gd name="connsiteX381" fmla="*/ 611545 w 924260"/>
                        <a:gd name="connsiteY381" fmla="*/ 1012400 h 1467587"/>
                        <a:gd name="connsiteX382" fmla="*/ 615771 w 924260"/>
                        <a:gd name="connsiteY382" fmla="*/ 1012400 h 1467587"/>
                        <a:gd name="connsiteX383" fmla="*/ 615771 w 924260"/>
                        <a:gd name="connsiteY383" fmla="*/ 1009382 h 1467587"/>
                        <a:gd name="connsiteX384" fmla="*/ 618790 w 924260"/>
                        <a:gd name="connsiteY384" fmla="*/ 1007570 h 1467587"/>
                        <a:gd name="connsiteX385" fmla="*/ 624827 w 924260"/>
                        <a:gd name="connsiteY385" fmla="*/ 1009382 h 1467587"/>
                        <a:gd name="connsiteX386" fmla="*/ 633882 w 924260"/>
                        <a:gd name="connsiteY386" fmla="*/ 1008778 h 1467587"/>
                        <a:gd name="connsiteX387" fmla="*/ 634486 w 924260"/>
                        <a:gd name="connsiteY387" fmla="*/ 1005156 h 1467587"/>
                        <a:gd name="connsiteX388" fmla="*/ 630864 w 924260"/>
                        <a:gd name="connsiteY388" fmla="*/ 999119 h 1467587"/>
                        <a:gd name="connsiteX389" fmla="*/ 632675 w 924260"/>
                        <a:gd name="connsiteY389" fmla="*/ 996100 h 1467587"/>
                        <a:gd name="connsiteX390" fmla="*/ 629656 w 924260"/>
                        <a:gd name="connsiteY390" fmla="*/ 991874 h 1467587"/>
                        <a:gd name="connsiteX391" fmla="*/ 625430 w 924260"/>
                        <a:gd name="connsiteY391" fmla="*/ 990063 h 1467587"/>
                        <a:gd name="connsiteX392" fmla="*/ 627845 w 924260"/>
                        <a:gd name="connsiteY392" fmla="*/ 986441 h 1467587"/>
                        <a:gd name="connsiteX393" fmla="*/ 633278 w 924260"/>
                        <a:gd name="connsiteY393" fmla="*/ 985234 h 1467587"/>
                        <a:gd name="connsiteX394" fmla="*/ 631467 w 924260"/>
                        <a:gd name="connsiteY394" fmla="*/ 977989 h 1467587"/>
                        <a:gd name="connsiteX395" fmla="*/ 635693 w 924260"/>
                        <a:gd name="connsiteY395" fmla="*/ 974367 h 1467587"/>
                        <a:gd name="connsiteX396" fmla="*/ 636901 w 924260"/>
                        <a:gd name="connsiteY396" fmla="*/ 977989 h 1467587"/>
                        <a:gd name="connsiteX397" fmla="*/ 635693 w 924260"/>
                        <a:gd name="connsiteY397" fmla="*/ 986441 h 1467587"/>
                        <a:gd name="connsiteX398" fmla="*/ 639315 w 924260"/>
                        <a:gd name="connsiteY398" fmla="*/ 987045 h 1467587"/>
                        <a:gd name="connsiteX399" fmla="*/ 645956 w 924260"/>
                        <a:gd name="connsiteY399" fmla="*/ 979197 h 1467587"/>
                        <a:gd name="connsiteX400" fmla="*/ 648975 w 924260"/>
                        <a:gd name="connsiteY400" fmla="*/ 979197 h 1467587"/>
                        <a:gd name="connsiteX401" fmla="*/ 650786 w 924260"/>
                        <a:gd name="connsiteY401" fmla="*/ 990667 h 1467587"/>
                        <a:gd name="connsiteX402" fmla="*/ 658030 w 924260"/>
                        <a:gd name="connsiteY402" fmla="*/ 989459 h 1467587"/>
                        <a:gd name="connsiteX403" fmla="*/ 662860 w 924260"/>
                        <a:gd name="connsiteY403" fmla="*/ 987045 h 1467587"/>
                        <a:gd name="connsiteX404" fmla="*/ 665274 w 924260"/>
                        <a:gd name="connsiteY404" fmla="*/ 993685 h 1467587"/>
                        <a:gd name="connsiteX405" fmla="*/ 671915 w 924260"/>
                        <a:gd name="connsiteY405" fmla="*/ 990063 h 1467587"/>
                        <a:gd name="connsiteX406" fmla="*/ 676141 w 924260"/>
                        <a:gd name="connsiteY406" fmla="*/ 992478 h 1467587"/>
                        <a:gd name="connsiteX407" fmla="*/ 687007 w 924260"/>
                        <a:gd name="connsiteY407" fmla="*/ 993685 h 1467587"/>
                        <a:gd name="connsiteX408" fmla="*/ 683385 w 924260"/>
                        <a:gd name="connsiteY408" fmla="*/ 999119 h 1467587"/>
                        <a:gd name="connsiteX409" fmla="*/ 687611 w 924260"/>
                        <a:gd name="connsiteY409" fmla="*/ 1001533 h 1467587"/>
                        <a:gd name="connsiteX410" fmla="*/ 690026 w 924260"/>
                        <a:gd name="connsiteY410" fmla="*/ 998515 h 1467587"/>
                        <a:gd name="connsiteX411" fmla="*/ 692441 w 924260"/>
                        <a:gd name="connsiteY411" fmla="*/ 1002137 h 1467587"/>
                        <a:gd name="connsiteX412" fmla="*/ 694855 w 924260"/>
                        <a:gd name="connsiteY412" fmla="*/ 1011193 h 1467587"/>
                        <a:gd name="connsiteX413" fmla="*/ 693648 w 924260"/>
                        <a:gd name="connsiteY413" fmla="*/ 1017833 h 1467587"/>
                        <a:gd name="connsiteX414" fmla="*/ 691233 w 924260"/>
                        <a:gd name="connsiteY414" fmla="*/ 1021456 h 1467587"/>
                        <a:gd name="connsiteX415" fmla="*/ 691837 w 924260"/>
                        <a:gd name="connsiteY415" fmla="*/ 1025681 h 1467587"/>
                        <a:gd name="connsiteX416" fmla="*/ 697270 w 924260"/>
                        <a:gd name="connsiteY416" fmla="*/ 1025078 h 1467587"/>
                        <a:gd name="connsiteX417" fmla="*/ 699081 w 924260"/>
                        <a:gd name="connsiteY417" fmla="*/ 1023267 h 1467587"/>
                        <a:gd name="connsiteX418" fmla="*/ 698478 w 924260"/>
                        <a:gd name="connsiteY418" fmla="*/ 1019644 h 1467587"/>
                        <a:gd name="connsiteX419" fmla="*/ 702704 w 924260"/>
                        <a:gd name="connsiteY419" fmla="*/ 1019644 h 1467587"/>
                        <a:gd name="connsiteX420" fmla="*/ 703911 w 924260"/>
                        <a:gd name="connsiteY420" fmla="*/ 1022663 h 1467587"/>
                        <a:gd name="connsiteX421" fmla="*/ 706929 w 924260"/>
                        <a:gd name="connsiteY421" fmla="*/ 1023267 h 1467587"/>
                        <a:gd name="connsiteX422" fmla="*/ 708137 w 924260"/>
                        <a:gd name="connsiteY422" fmla="*/ 1019041 h 1467587"/>
                        <a:gd name="connsiteX423" fmla="*/ 706326 w 924260"/>
                        <a:gd name="connsiteY423" fmla="*/ 1011193 h 1467587"/>
                        <a:gd name="connsiteX424" fmla="*/ 710552 w 924260"/>
                        <a:gd name="connsiteY424" fmla="*/ 1011193 h 1467587"/>
                        <a:gd name="connsiteX425" fmla="*/ 712363 w 924260"/>
                        <a:gd name="connsiteY425" fmla="*/ 1016022 h 1467587"/>
                        <a:gd name="connsiteX426" fmla="*/ 719003 w 924260"/>
                        <a:gd name="connsiteY426" fmla="*/ 1014211 h 1467587"/>
                        <a:gd name="connsiteX427" fmla="*/ 722022 w 924260"/>
                        <a:gd name="connsiteY427" fmla="*/ 1011193 h 1467587"/>
                        <a:gd name="connsiteX428" fmla="*/ 726248 w 924260"/>
                        <a:gd name="connsiteY428" fmla="*/ 1014211 h 1467587"/>
                        <a:gd name="connsiteX429" fmla="*/ 726248 w 924260"/>
                        <a:gd name="connsiteY429" fmla="*/ 1007570 h 1467587"/>
                        <a:gd name="connsiteX430" fmla="*/ 732888 w 924260"/>
                        <a:gd name="connsiteY430" fmla="*/ 1004552 h 1467587"/>
                        <a:gd name="connsiteX431" fmla="*/ 737718 w 924260"/>
                        <a:gd name="connsiteY431" fmla="*/ 1003948 h 1467587"/>
                        <a:gd name="connsiteX432" fmla="*/ 737114 w 924260"/>
                        <a:gd name="connsiteY432" fmla="*/ 1009382 h 1467587"/>
                        <a:gd name="connsiteX433" fmla="*/ 742548 w 924260"/>
                        <a:gd name="connsiteY433" fmla="*/ 1007570 h 1467587"/>
                        <a:gd name="connsiteX434" fmla="*/ 746170 w 924260"/>
                        <a:gd name="connsiteY434" fmla="*/ 1012400 h 1467587"/>
                        <a:gd name="connsiteX435" fmla="*/ 746170 w 924260"/>
                        <a:gd name="connsiteY435" fmla="*/ 1001533 h 1467587"/>
                        <a:gd name="connsiteX436" fmla="*/ 749188 w 924260"/>
                        <a:gd name="connsiteY436" fmla="*/ 999119 h 1467587"/>
                        <a:gd name="connsiteX437" fmla="*/ 757640 w 924260"/>
                        <a:gd name="connsiteY437" fmla="*/ 997308 h 1467587"/>
                        <a:gd name="connsiteX438" fmla="*/ 758847 w 924260"/>
                        <a:gd name="connsiteY438" fmla="*/ 992478 h 1467587"/>
                        <a:gd name="connsiteX439" fmla="*/ 764884 w 924260"/>
                        <a:gd name="connsiteY439" fmla="*/ 990667 h 1467587"/>
                        <a:gd name="connsiteX440" fmla="*/ 769714 w 924260"/>
                        <a:gd name="connsiteY440" fmla="*/ 986441 h 1467587"/>
                        <a:gd name="connsiteX441" fmla="*/ 768507 w 924260"/>
                        <a:gd name="connsiteY441" fmla="*/ 980404 h 1467587"/>
                        <a:gd name="connsiteX442" fmla="*/ 766696 w 924260"/>
                        <a:gd name="connsiteY442" fmla="*/ 979197 h 1467587"/>
                        <a:gd name="connsiteX443" fmla="*/ 765488 w 924260"/>
                        <a:gd name="connsiteY443" fmla="*/ 974367 h 1467587"/>
                        <a:gd name="connsiteX444" fmla="*/ 767299 w 924260"/>
                        <a:gd name="connsiteY444" fmla="*/ 971349 h 1467587"/>
                        <a:gd name="connsiteX445" fmla="*/ 776958 w 924260"/>
                        <a:gd name="connsiteY445" fmla="*/ 972556 h 1467587"/>
                        <a:gd name="connsiteX446" fmla="*/ 782392 w 924260"/>
                        <a:gd name="connsiteY446" fmla="*/ 971349 h 1467587"/>
                        <a:gd name="connsiteX447" fmla="*/ 782995 w 924260"/>
                        <a:gd name="connsiteY447" fmla="*/ 975575 h 1467587"/>
                        <a:gd name="connsiteX448" fmla="*/ 787221 w 924260"/>
                        <a:gd name="connsiteY448" fmla="*/ 978593 h 1467587"/>
                        <a:gd name="connsiteX449" fmla="*/ 795069 w 924260"/>
                        <a:gd name="connsiteY449" fmla="*/ 971952 h 1467587"/>
                        <a:gd name="connsiteX450" fmla="*/ 797484 w 924260"/>
                        <a:gd name="connsiteY450" fmla="*/ 967123 h 1467587"/>
                        <a:gd name="connsiteX451" fmla="*/ 801106 w 924260"/>
                        <a:gd name="connsiteY451" fmla="*/ 967727 h 1467587"/>
                        <a:gd name="connsiteX452" fmla="*/ 799899 w 924260"/>
                        <a:gd name="connsiteY452" fmla="*/ 972556 h 1467587"/>
                        <a:gd name="connsiteX453" fmla="*/ 801106 w 924260"/>
                        <a:gd name="connsiteY453" fmla="*/ 979197 h 1467587"/>
                        <a:gd name="connsiteX454" fmla="*/ 795069 w 924260"/>
                        <a:gd name="connsiteY454" fmla="*/ 981008 h 1467587"/>
                        <a:gd name="connsiteX455" fmla="*/ 793258 w 924260"/>
                        <a:gd name="connsiteY455" fmla="*/ 984026 h 1467587"/>
                        <a:gd name="connsiteX456" fmla="*/ 795069 w 924260"/>
                        <a:gd name="connsiteY456" fmla="*/ 993685 h 1467587"/>
                        <a:gd name="connsiteX457" fmla="*/ 798691 w 924260"/>
                        <a:gd name="connsiteY457" fmla="*/ 994893 h 1467587"/>
                        <a:gd name="connsiteX458" fmla="*/ 802314 w 924260"/>
                        <a:gd name="connsiteY458" fmla="*/ 985837 h 1467587"/>
                        <a:gd name="connsiteX459" fmla="*/ 813180 w 924260"/>
                        <a:gd name="connsiteY459" fmla="*/ 988252 h 1467587"/>
                        <a:gd name="connsiteX460" fmla="*/ 813784 w 924260"/>
                        <a:gd name="connsiteY460" fmla="*/ 981008 h 1467587"/>
                        <a:gd name="connsiteX461" fmla="*/ 819821 w 924260"/>
                        <a:gd name="connsiteY461" fmla="*/ 984026 h 1467587"/>
                        <a:gd name="connsiteX462" fmla="*/ 821028 w 924260"/>
                        <a:gd name="connsiteY462" fmla="*/ 987648 h 1467587"/>
                        <a:gd name="connsiteX463" fmla="*/ 827065 w 924260"/>
                        <a:gd name="connsiteY463" fmla="*/ 987648 h 1467587"/>
                        <a:gd name="connsiteX464" fmla="*/ 829480 w 924260"/>
                        <a:gd name="connsiteY464" fmla="*/ 994893 h 1467587"/>
                        <a:gd name="connsiteX465" fmla="*/ 827669 w 924260"/>
                        <a:gd name="connsiteY465" fmla="*/ 998515 h 1467587"/>
                        <a:gd name="connsiteX466" fmla="*/ 830084 w 924260"/>
                        <a:gd name="connsiteY466" fmla="*/ 1003948 h 1467587"/>
                        <a:gd name="connsiteX467" fmla="*/ 828273 w 924260"/>
                        <a:gd name="connsiteY467" fmla="*/ 1007570 h 1467587"/>
                        <a:gd name="connsiteX468" fmla="*/ 822839 w 924260"/>
                        <a:gd name="connsiteY468" fmla="*/ 1013607 h 1467587"/>
                        <a:gd name="connsiteX469" fmla="*/ 828273 w 924260"/>
                        <a:gd name="connsiteY469" fmla="*/ 1018437 h 1467587"/>
                        <a:gd name="connsiteX470" fmla="*/ 827065 w 924260"/>
                        <a:gd name="connsiteY470" fmla="*/ 1023870 h 1467587"/>
                        <a:gd name="connsiteX471" fmla="*/ 822839 w 924260"/>
                        <a:gd name="connsiteY471" fmla="*/ 1024474 h 1467587"/>
                        <a:gd name="connsiteX472" fmla="*/ 818613 w 924260"/>
                        <a:gd name="connsiteY472" fmla="*/ 1022663 h 1467587"/>
                        <a:gd name="connsiteX473" fmla="*/ 819217 w 924260"/>
                        <a:gd name="connsiteY473" fmla="*/ 1028096 h 1467587"/>
                        <a:gd name="connsiteX474" fmla="*/ 822236 w 924260"/>
                        <a:gd name="connsiteY474" fmla="*/ 1031115 h 1467587"/>
                        <a:gd name="connsiteX475" fmla="*/ 822236 w 924260"/>
                        <a:gd name="connsiteY475" fmla="*/ 1034133 h 1467587"/>
                        <a:gd name="connsiteX476" fmla="*/ 827669 w 924260"/>
                        <a:gd name="connsiteY476" fmla="*/ 1031718 h 1467587"/>
                        <a:gd name="connsiteX477" fmla="*/ 835517 w 924260"/>
                        <a:gd name="connsiteY477" fmla="*/ 1031115 h 1467587"/>
                        <a:gd name="connsiteX478" fmla="*/ 838535 w 924260"/>
                        <a:gd name="connsiteY478" fmla="*/ 1032322 h 1467587"/>
                        <a:gd name="connsiteX479" fmla="*/ 838535 w 924260"/>
                        <a:gd name="connsiteY479" fmla="*/ 1036548 h 1467587"/>
                        <a:gd name="connsiteX480" fmla="*/ 845176 w 924260"/>
                        <a:gd name="connsiteY480" fmla="*/ 1038359 h 1467587"/>
                        <a:gd name="connsiteX481" fmla="*/ 845176 w 924260"/>
                        <a:gd name="connsiteY481" fmla="*/ 1042585 h 1467587"/>
                        <a:gd name="connsiteX482" fmla="*/ 842761 w 924260"/>
                        <a:gd name="connsiteY482" fmla="*/ 1046207 h 1467587"/>
                        <a:gd name="connsiteX483" fmla="*/ 844572 w 924260"/>
                        <a:gd name="connsiteY483" fmla="*/ 1051037 h 1467587"/>
                        <a:gd name="connsiteX484" fmla="*/ 848195 w 924260"/>
                        <a:gd name="connsiteY484" fmla="*/ 1045604 h 1467587"/>
                        <a:gd name="connsiteX485" fmla="*/ 852420 w 924260"/>
                        <a:gd name="connsiteY485" fmla="*/ 1044396 h 1467587"/>
                        <a:gd name="connsiteX486" fmla="*/ 857250 w 924260"/>
                        <a:gd name="connsiteY486" fmla="*/ 1047415 h 1467587"/>
                        <a:gd name="connsiteX487" fmla="*/ 869928 w 924260"/>
                        <a:gd name="connsiteY487" fmla="*/ 1045000 h 1467587"/>
                        <a:gd name="connsiteX488" fmla="*/ 876568 w 924260"/>
                        <a:gd name="connsiteY488" fmla="*/ 1046207 h 1467587"/>
                        <a:gd name="connsiteX489" fmla="*/ 883813 w 924260"/>
                        <a:gd name="connsiteY489" fmla="*/ 1045604 h 1467587"/>
                        <a:gd name="connsiteX490" fmla="*/ 887435 w 924260"/>
                        <a:gd name="connsiteY490" fmla="*/ 1048622 h 1467587"/>
                        <a:gd name="connsiteX491" fmla="*/ 885020 w 924260"/>
                        <a:gd name="connsiteY491" fmla="*/ 1055866 h 1467587"/>
                        <a:gd name="connsiteX492" fmla="*/ 881398 w 924260"/>
                        <a:gd name="connsiteY492" fmla="*/ 1063715 h 1467587"/>
                        <a:gd name="connsiteX493" fmla="*/ 880191 w 924260"/>
                        <a:gd name="connsiteY493" fmla="*/ 1072770 h 1467587"/>
                        <a:gd name="connsiteX494" fmla="*/ 882002 w 924260"/>
                        <a:gd name="connsiteY494" fmla="*/ 1086051 h 1467587"/>
                        <a:gd name="connsiteX495" fmla="*/ 878983 w 924260"/>
                        <a:gd name="connsiteY495" fmla="*/ 1093296 h 1467587"/>
                        <a:gd name="connsiteX496" fmla="*/ 887435 w 924260"/>
                        <a:gd name="connsiteY496" fmla="*/ 1098125 h 1467587"/>
                        <a:gd name="connsiteX497" fmla="*/ 886228 w 924260"/>
                        <a:gd name="connsiteY497" fmla="*/ 1104766 h 1467587"/>
                        <a:gd name="connsiteX498" fmla="*/ 891057 w 924260"/>
                        <a:gd name="connsiteY498" fmla="*/ 1101747 h 1467587"/>
                        <a:gd name="connsiteX499" fmla="*/ 894076 w 924260"/>
                        <a:gd name="connsiteY499" fmla="*/ 1101747 h 1467587"/>
                        <a:gd name="connsiteX500" fmla="*/ 895283 w 924260"/>
                        <a:gd name="connsiteY500" fmla="*/ 1105369 h 1467587"/>
                        <a:gd name="connsiteX501" fmla="*/ 901924 w 924260"/>
                        <a:gd name="connsiteY501" fmla="*/ 1102955 h 1467587"/>
                        <a:gd name="connsiteX502" fmla="*/ 902527 w 924260"/>
                        <a:gd name="connsiteY502" fmla="*/ 1106577 h 1467587"/>
                        <a:gd name="connsiteX503" fmla="*/ 908564 w 924260"/>
                        <a:gd name="connsiteY503" fmla="*/ 1110199 h 1467587"/>
                        <a:gd name="connsiteX504" fmla="*/ 912790 w 924260"/>
                        <a:gd name="connsiteY504" fmla="*/ 1114425 h 1467587"/>
                        <a:gd name="connsiteX505" fmla="*/ 914601 w 924260"/>
                        <a:gd name="connsiteY505" fmla="*/ 1110199 h 1467587"/>
                        <a:gd name="connsiteX506" fmla="*/ 922449 w 924260"/>
                        <a:gd name="connsiteY506" fmla="*/ 1111406 h 1467587"/>
                        <a:gd name="connsiteX507" fmla="*/ 924260 w 924260"/>
                        <a:gd name="connsiteY507" fmla="*/ 1113217 h 1467587"/>
                        <a:gd name="connsiteX508" fmla="*/ 920638 w 924260"/>
                        <a:gd name="connsiteY508" fmla="*/ 1119254 h 1467587"/>
                        <a:gd name="connsiteX509" fmla="*/ 919431 w 924260"/>
                        <a:gd name="connsiteY509" fmla="*/ 1128914 h 1467587"/>
                        <a:gd name="connsiteX510" fmla="*/ 923053 w 924260"/>
                        <a:gd name="connsiteY510" fmla="*/ 1135554 h 1467587"/>
                        <a:gd name="connsiteX511" fmla="*/ 916412 w 924260"/>
                        <a:gd name="connsiteY511" fmla="*/ 1136762 h 1467587"/>
                        <a:gd name="connsiteX512" fmla="*/ 915809 w 924260"/>
                        <a:gd name="connsiteY512" fmla="*/ 1140988 h 1467587"/>
                        <a:gd name="connsiteX513" fmla="*/ 910375 w 924260"/>
                        <a:gd name="connsiteY513" fmla="*/ 1143402 h 1467587"/>
                        <a:gd name="connsiteX514" fmla="*/ 912186 w 924260"/>
                        <a:gd name="connsiteY514" fmla="*/ 1147628 h 1467587"/>
                        <a:gd name="connsiteX515" fmla="*/ 911583 w 924260"/>
                        <a:gd name="connsiteY515" fmla="*/ 1150647 h 1467587"/>
                        <a:gd name="connsiteX516" fmla="*/ 907961 w 924260"/>
                        <a:gd name="connsiteY516" fmla="*/ 1154269 h 1467587"/>
                        <a:gd name="connsiteX517" fmla="*/ 909772 w 924260"/>
                        <a:gd name="connsiteY517" fmla="*/ 1157891 h 1467587"/>
                        <a:gd name="connsiteX518" fmla="*/ 901924 w 924260"/>
                        <a:gd name="connsiteY518" fmla="*/ 1160306 h 1467587"/>
                        <a:gd name="connsiteX519" fmla="*/ 898301 w 924260"/>
                        <a:gd name="connsiteY519" fmla="*/ 1162117 h 1467587"/>
                        <a:gd name="connsiteX520" fmla="*/ 898301 w 924260"/>
                        <a:gd name="connsiteY520" fmla="*/ 1165739 h 1467587"/>
                        <a:gd name="connsiteX521" fmla="*/ 900716 w 924260"/>
                        <a:gd name="connsiteY521" fmla="*/ 1172984 h 1467587"/>
                        <a:gd name="connsiteX522" fmla="*/ 900113 w 924260"/>
                        <a:gd name="connsiteY522" fmla="*/ 1176606 h 1467587"/>
                        <a:gd name="connsiteX523" fmla="*/ 892868 w 924260"/>
                        <a:gd name="connsiteY523" fmla="*/ 1175399 h 1467587"/>
                        <a:gd name="connsiteX524" fmla="*/ 892265 w 924260"/>
                        <a:gd name="connsiteY524" fmla="*/ 1185058 h 1467587"/>
                        <a:gd name="connsiteX525" fmla="*/ 899509 w 924260"/>
                        <a:gd name="connsiteY525" fmla="*/ 1191698 h 1467587"/>
                        <a:gd name="connsiteX526" fmla="*/ 899509 w 924260"/>
                        <a:gd name="connsiteY526" fmla="*/ 1197132 h 1467587"/>
                        <a:gd name="connsiteX527" fmla="*/ 895887 w 924260"/>
                        <a:gd name="connsiteY527" fmla="*/ 1194113 h 1467587"/>
                        <a:gd name="connsiteX528" fmla="*/ 895283 w 924260"/>
                        <a:gd name="connsiteY528" fmla="*/ 1189887 h 1467587"/>
                        <a:gd name="connsiteX529" fmla="*/ 891661 w 924260"/>
                        <a:gd name="connsiteY529" fmla="*/ 1192302 h 1467587"/>
                        <a:gd name="connsiteX530" fmla="*/ 888642 w 924260"/>
                        <a:gd name="connsiteY530" fmla="*/ 1191698 h 1467587"/>
                        <a:gd name="connsiteX531" fmla="*/ 885624 w 924260"/>
                        <a:gd name="connsiteY531" fmla="*/ 1188680 h 1467587"/>
                        <a:gd name="connsiteX532" fmla="*/ 883209 w 924260"/>
                        <a:gd name="connsiteY532" fmla="*/ 1191095 h 1467587"/>
                        <a:gd name="connsiteX533" fmla="*/ 876568 w 924260"/>
                        <a:gd name="connsiteY533" fmla="*/ 1183850 h 1467587"/>
                        <a:gd name="connsiteX534" fmla="*/ 872946 w 924260"/>
                        <a:gd name="connsiteY534" fmla="*/ 1192302 h 1467587"/>
                        <a:gd name="connsiteX535" fmla="*/ 870531 w 924260"/>
                        <a:gd name="connsiteY535" fmla="*/ 1191698 h 1467587"/>
                        <a:gd name="connsiteX536" fmla="*/ 868117 w 924260"/>
                        <a:gd name="connsiteY536" fmla="*/ 1197132 h 1467587"/>
                        <a:gd name="connsiteX537" fmla="*/ 868117 w 924260"/>
                        <a:gd name="connsiteY537" fmla="*/ 1201357 h 1467587"/>
                        <a:gd name="connsiteX538" fmla="*/ 862080 w 924260"/>
                        <a:gd name="connsiteY538" fmla="*/ 1200754 h 1467587"/>
                        <a:gd name="connsiteX539" fmla="*/ 859665 w 924260"/>
                        <a:gd name="connsiteY539" fmla="*/ 1198943 h 1467587"/>
                        <a:gd name="connsiteX540" fmla="*/ 855439 w 924260"/>
                        <a:gd name="connsiteY540" fmla="*/ 1200754 h 1467587"/>
                        <a:gd name="connsiteX541" fmla="*/ 855439 w 924260"/>
                        <a:gd name="connsiteY541" fmla="*/ 1208602 h 1467587"/>
                        <a:gd name="connsiteX542" fmla="*/ 853024 w 924260"/>
                        <a:gd name="connsiteY542" fmla="*/ 1218864 h 1467587"/>
                        <a:gd name="connsiteX543" fmla="*/ 851213 w 924260"/>
                        <a:gd name="connsiteY543" fmla="*/ 1221279 h 1467587"/>
                        <a:gd name="connsiteX544" fmla="*/ 839743 w 924260"/>
                        <a:gd name="connsiteY544" fmla="*/ 1218261 h 1467587"/>
                        <a:gd name="connsiteX545" fmla="*/ 837932 w 924260"/>
                        <a:gd name="connsiteY545" fmla="*/ 1219468 h 1467587"/>
                        <a:gd name="connsiteX546" fmla="*/ 830084 w 924260"/>
                        <a:gd name="connsiteY546" fmla="*/ 1217657 h 1467587"/>
                        <a:gd name="connsiteX547" fmla="*/ 828876 w 924260"/>
                        <a:gd name="connsiteY547" fmla="*/ 1214035 h 1467587"/>
                        <a:gd name="connsiteX548" fmla="*/ 823443 w 924260"/>
                        <a:gd name="connsiteY548" fmla="*/ 1210413 h 1467587"/>
                        <a:gd name="connsiteX549" fmla="*/ 818613 w 924260"/>
                        <a:gd name="connsiteY549" fmla="*/ 1204979 h 1467587"/>
                        <a:gd name="connsiteX550" fmla="*/ 810162 w 924260"/>
                        <a:gd name="connsiteY550" fmla="*/ 1202565 h 1467587"/>
                        <a:gd name="connsiteX551" fmla="*/ 804125 w 924260"/>
                        <a:gd name="connsiteY551" fmla="*/ 1207998 h 1467587"/>
                        <a:gd name="connsiteX552" fmla="*/ 805936 w 924260"/>
                        <a:gd name="connsiteY552" fmla="*/ 1212224 h 1467587"/>
                        <a:gd name="connsiteX553" fmla="*/ 801710 w 924260"/>
                        <a:gd name="connsiteY553" fmla="*/ 1212224 h 1467587"/>
                        <a:gd name="connsiteX554" fmla="*/ 801710 w 924260"/>
                        <a:gd name="connsiteY554" fmla="*/ 1208602 h 1467587"/>
                        <a:gd name="connsiteX555" fmla="*/ 796880 w 924260"/>
                        <a:gd name="connsiteY555" fmla="*/ 1203168 h 1467587"/>
                        <a:gd name="connsiteX556" fmla="*/ 793258 w 924260"/>
                        <a:gd name="connsiteY556" fmla="*/ 1204979 h 1467587"/>
                        <a:gd name="connsiteX557" fmla="*/ 791447 w 924260"/>
                        <a:gd name="connsiteY557" fmla="*/ 1208602 h 1467587"/>
                        <a:gd name="connsiteX558" fmla="*/ 786618 w 924260"/>
                        <a:gd name="connsiteY558" fmla="*/ 1206187 h 1467587"/>
                        <a:gd name="connsiteX559" fmla="*/ 787825 w 924260"/>
                        <a:gd name="connsiteY559" fmla="*/ 1201961 h 1467587"/>
                        <a:gd name="connsiteX560" fmla="*/ 790843 w 924260"/>
                        <a:gd name="connsiteY560" fmla="*/ 1200150 h 1467587"/>
                        <a:gd name="connsiteX561" fmla="*/ 787825 w 924260"/>
                        <a:gd name="connsiteY561" fmla="*/ 1195320 h 1467587"/>
                        <a:gd name="connsiteX562" fmla="*/ 782392 w 924260"/>
                        <a:gd name="connsiteY562" fmla="*/ 1197132 h 1467587"/>
                        <a:gd name="connsiteX563" fmla="*/ 781184 w 924260"/>
                        <a:gd name="connsiteY563" fmla="*/ 1198943 h 1467587"/>
                        <a:gd name="connsiteX564" fmla="*/ 769714 w 924260"/>
                        <a:gd name="connsiteY564" fmla="*/ 1198339 h 1467587"/>
                        <a:gd name="connsiteX565" fmla="*/ 768507 w 924260"/>
                        <a:gd name="connsiteY565" fmla="*/ 1200754 h 1467587"/>
                        <a:gd name="connsiteX566" fmla="*/ 760659 w 924260"/>
                        <a:gd name="connsiteY566" fmla="*/ 1204979 h 1467587"/>
                        <a:gd name="connsiteX567" fmla="*/ 764281 w 924260"/>
                        <a:gd name="connsiteY567" fmla="*/ 1206791 h 1467587"/>
                        <a:gd name="connsiteX568" fmla="*/ 761866 w 924260"/>
                        <a:gd name="connsiteY568" fmla="*/ 1215242 h 1467587"/>
                        <a:gd name="connsiteX569" fmla="*/ 758244 w 924260"/>
                        <a:gd name="connsiteY569" fmla="*/ 1219468 h 1467587"/>
                        <a:gd name="connsiteX570" fmla="*/ 761262 w 924260"/>
                        <a:gd name="connsiteY570" fmla="*/ 1222487 h 1467587"/>
                        <a:gd name="connsiteX571" fmla="*/ 759451 w 924260"/>
                        <a:gd name="connsiteY571" fmla="*/ 1224901 h 1467587"/>
                        <a:gd name="connsiteX572" fmla="*/ 755829 w 924260"/>
                        <a:gd name="connsiteY572" fmla="*/ 1226109 h 1467587"/>
                        <a:gd name="connsiteX573" fmla="*/ 756433 w 924260"/>
                        <a:gd name="connsiteY573" fmla="*/ 1229127 h 1467587"/>
                        <a:gd name="connsiteX574" fmla="*/ 754018 w 924260"/>
                        <a:gd name="connsiteY574" fmla="*/ 1235164 h 1467587"/>
                        <a:gd name="connsiteX575" fmla="*/ 749188 w 924260"/>
                        <a:gd name="connsiteY575" fmla="*/ 1235768 h 1467587"/>
                        <a:gd name="connsiteX576" fmla="*/ 747377 w 924260"/>
                        <a:gd name="connsiteY576" fmla="*/ 1239994 h 1467587"/>
                        <a:gd name="connsiteX577" fmla="*/ 744359 w 924260"/>
                        <a:gd name="connsiteY577" fmla="*/ 1237579 h 1467587"/>
                        <a:gd name="connsiteX578" fmla="*/ 742548 w 924260"/>
                        <a:gd name="connsiteY578" fmla="*/ 1242409 h 1467587"/>
                        <a:gd name="connsiteX579" fmla="*/ 737114 w 924260"/>
                        <a:gd name="connsiteY579" fmla="*/ 1242409 h 1467587"/>
                        <a:gd name="connsiteX580" fmla="*/ 737718 w 924260"/>
                        <a:gd name="connsiteY580" fmla="*/ 1238183 h 1467587"/>
                        <a:gd name="connsiteX581" fmla="*/ 734096 w 924260"/>
                        <a:gd name="connsiteY581" fmla="*/ 1237579 h 1467587"/>
                        <a:gd name="connsiteX582" fmla="*/ 720815 w 924260"/>
                        <a:gd name="connsiteY582" fmla="*/ 1241201 h 1467587"/>
                        <a:gd name="connsiteX583" fmla="*/ 720815 w 924260"/>
                        <a:gd name="connsiteY583" fmla="*/ 1244220 h 1467587"/>
                        <a:gd name="connsiteX584" fmla="*/ 722626 w 924260"/>
                        <a:gd name="connsiteY584" fmla="*/ 1249049 h 1467587"/>
                        <a:gd name="connsiteX585" fmla="*/ 719607 w 924260"/>
                        <a:gd name="connsiteY585" fmla="*/ 1252068 h 1467587"/>
                        <a:gd name="connsiteX586" fmla="*/ 719003 w 924260"/>
                        <a:gd name="connsiteY586" fmla="*/ 1256898 h 1467587"/>
                        <a:gd name="connsiteX587" fmla="*/ 716589 w 924260"/>
                        <a:gd name="connsiteY587" fmla="*/ 1262331 h 1467587"/>
                        <a:gd name="connsiteX588" fmla="*/ 718400 w 924260"/>
                        <a:gd name="connsiteY588" fmla="*/ 1273197 h 1467587"/>
                        <a:gd name="connsiteX589" fmla="*/ 723833 w 924260"/>
                        <a:gd name="connsiteY589" fmla="*/ 1273801 h 1467587"/>
                        <a:gd name="connsiteX590" fmla="*/ 723229 w 924260"/>
                        <a:gd name="connsiteY590" fmla="*/ 1276216 h 1467587"/>
                        <a:gd name="connsiteX591" fmla="*/ 717796 w 924260"/>
                        <a:gd name="connsiteY591" fmla="*/ 1281046 h 1467587"/>
                        <a:gd name="connsiteX592" fmla="*/ 722626 w 924260"/>
                        <a:gd name="connsiteY592" fmla="*/ 1281649 h 1467587"/>
                        <a:gd name="connsiteX593" fmla="*/ 726852 w 924260"/>
                        <a:gd name="connsiteY593" fmla="*/ 1277423 h 1467587"/>
                        <a:gd name="connsiteX594" fmla="*/ 728059 w 924260"/>
                        <a:gd name="connsiteY594" fmla="*/ 1279234 h 1467587"/>
                        <a:gd name="connsiteX595" fmla="*/ 726248 w 924260"/>
                        <a:gd name="connsiteY595" fmla="*/ 1294327 h 1467587"/>
                        <a:gd name="connsiteX596" fmla="*/ 723833 w 924260"/>
                        <a:gd name="connsiteY596" fmla="*/ 1305193 h 1467587"/>
                        <a:gd name="connsiteX597" fmla="*/ 716589 w 924260"/>
                        <a:gd name="connsiteY597" fmla="*/ 1311834 h 1467587"/>
                        <a:gd name="connsiteX598" fmla="*/ 714174 w 924260"/>
                        <a:gd name="connsiteY598" fmla="*/ 1317267 h 1467587"/>
                        <a:gd name="connsiteX599" fmla="*/ 711155 w 924260"/>
                        <a:gd name="connsiteY599" fmla="*/ 1320286 h 1467587"/>
                        <a:gd name="connsiteX600" fmla="*/ 707533 w 924260"/>
                        <a:gd name="connsiteY600" fmla="*/ 1320889 h 1467587"/>
                        <a:gd name="connsiteX601" fmla="*/ 706326 w 924260"/>
                        <a:gd name="connsiteY601" fmla="*/ 1323304 h 1467587"/>
                        <a:gd name="connsiteX602" fmla="*/ 700892 w 924260"/>
                        <a:gd name="connsiteY602" fmla="*/ 1322700 h 1467587"/>
                        <a:gd name="connsiteX603" fmla="*/ 696063 w 924260"/>
                        <a:gd name="connsiteY603" fmla="*/ 1324511 h 1467587"/>
                        <a:gd name="connsiteX604" fmla="*/ 694855 w 924260"/>
                        <a:gd name="connsiteY604" fmla="*/ 1329945 h 1467587"/>
                        <a:gd name="connsiteX605" fmla="*/ 697270 w 924260"/>
                        <a:gd name="connsiteY605" fmla="*/ 1332360 h 1467587"/>
                        <a:gd name="connsiteX606" fmla="*/ 695459 w 924260"/>
                        <a:gd name="connsiteY606" fmla="*/ 1337189 h 1467587"/>
                        <a:gd name="connsiteX607" fmla="*/ 699081 w 924260"/>
                        <a:gd name="connsiteY607" fmla="*/ 1339604 h 1467587"/>
                        <a:gd name="connsiteX608" fmla="*/ 704515 w 924260"/>
                        <a:gd name="connsiteY608" fmla="*/ 1341415 h 1467587"/>
                        <a:gd name="connsiteX609" fmla="*/ 710552 w 924260"/>
                        <a:gd name="connsiteY609" fmla="*/ 1339000 h 1467587"/>
                        <a:gd name="connsiteX610" fmla="*/ 714174 w 924260"/>
                        <a:gd name="connsiteY610" fmla="*/ 1340208 h 1467587"/>
                        <a:gd name="connsiteX611" fmla="*/ 723833 w 924260"/>
                        <a:gd name="connsiteY611" fmla="*/ 1339000 h 1467587"/>
                        <a:gd name="connsiteX612" fmla="*/ 729266 w 924260"/>
                        <a:gd name="connsiteY612" fmla="*/ 1340811 h 1467587"/>
                        <a:gd name="connsiteX613" fmla="*/ 734700 w 924260"/>
                        <a:gd name="connsiteY613" fmla="*/ 1340208 h 1467587"/>
                        <a:gd name="connsiteX614" fmla="*/ 749188 w 924260"/>
                        <a:gd name="connsiteY614" fmla="*/ 1344434 h 1467587"/>
                        <a:gd name="connsiteX615" fmla="*/ 751603 w 924260"/>
                        <a:gd name="connsiteY615" fmla="*/ 1348659 h 1467587"/>
                        <a:gd name="connsiteX616" fmla="*/ 752207 w 924260"/>
                        <a:gd name="connsiteY616" fmla="*/ 1352885 h 1467587"/>
                        <a:gd name="connsiteX617" fmla="*/ 757640 w 924260"/>
                        <a:gd name="connsiteY617" fmla="*/ 1357111 h 1467587"/>
                        <a:gd name="connsiteX618" fmla="*/ 753414 w 924260"/>
                        <a:gd name="connsiteY618" fmla="*/ 1365563 h 1467587"/>
                        <a:gd name="connsiteX619" fmla="*/ 747981 w 924260"/>
                        <a:gd name="connsiteY619" fmla="*/ 1368582 h 1467587"/>
                        <a:gd name="connsiteX620" fmla="*/ 741340 w 924260"/>
                        <a:gd name="connsiteY620" fmla="*/ 1377637 h 1467587"/>
                        <a:gd name="connsiteX621" fmla="*/ 735907 w 924260"/>
                        <a:gd name="connsiteY621" fmla="*/ 1389711 h 1467587"/>
                        <a:gd name="connsiteX622" fmla="*/ 736511 w 924260"/>
                        <a:gd name="connsiteY622" fmla="*/ 1392730 h 1467587"/>
                        <a:gd name="connsiteX623" fmla="*/ 730474 w 924260"/>
                        <a:gd name="connsiteY623" fmla="*/ 1392730 h 1467587"/>
                        <a:gd name="connsiteX624" fmla="*/ 717796 w 924260"/>
                        <a:gd name="connsiteY624" fmla="*/ 1395748 h 1467587"/>
                        <a:gd name="connsiteX625" fmla="*/ 712363 w 924260"/>
                        <a:gd name="connsiteY625" fmla="*/ 1394541 h 1467587"/>
                        <a:gd name="connsiteX626" fmla="*/ 707533 w 924260"/>
                        <a:gd name="connsiteY626" fmla="*/ 1396352 h 1467587"/>
                        <a:gd name="connsiteX627" fmla="*/ 700289 w 924260"/>
                        <a:gd name="connsiteY627" fmla="*/ 1394541 h 1467587"/>
                        <a:gd name="connsiteX628" fmla="*/ 697270 w 924260"/>
                        <a:gd name="connsiteY628" fmla="*/ 1402992 h 1467587"/>
                        <a:gd name="connsiteX629" fmla="*/ 693044 w 924260"/>
                        <a:gd name="connsiteY629" fmla="*/ 1402992 h 1467587"/>
                        <a:gd name="connsiteX630" fmla="*/ 693648 w 924260"/>
                        <a:gd name="connsiteY630" fmla="*/ 1413859 h 1467587"/>
                        <a:gd name="connsiteX631" fmla="*/ 688215 w 924260"/>
                        <a:gd name="connsiteY631" fmla="*/ 1427744 h 1467587"/>
                        <a:gd name="connsiteX632" fmla="*/ 684593 w 924260"/>
                        <a:gd name="connsiteY632" fmla="*/ 1430158 h 1467587"/>
                        <a:gd name="connsiteX633" fmla="*/ 677952 w 924260"/>
                        <a:gd name="connsiteY633" fmla="*/ 1427140 h 1467587"/>
                        <a:gd name="connsiteX634" fmla="*/ 672519 w 924260"/>
                        <a:gd name="connsiteY634" fmla="*/ 1426536 h 1467587"/>
                        <a:gd name="connsiteX635" fmla="*/ 670708 w 924260"/>
                        <a:gd name="connsiteY635" fmla="*/ 1429555 h 1467587"/>
                        <a:gd name="connsiteX636" fmla="*/ 666482 w 924260"/>
                        <a:gd name="connsiteY636" fmla="*/ 1430762 h 1467587"/>
                        <a:gd name="connsiteX637" fmla="*/ 658030 w 924260"/>
                        <a:gd name="connsiteY637" fmla="*/ 1422310 h 1467587"/>
                        <a:gd name="connsiteX638" fmla="*/ 656823 w 924260"/>
                        <a:gd name="connsiteY638" fmla="*/ 1424121 h 1467587"/>
                        <a:gd name="connsiteX639" fmla="*/ 648975 w 924260"/>
                        <a:gd name="connsiteY639" fmla="*/ 1421707 h 1467587"/>
                        <a:gd name="connsiteX640" fmla="*/ 645956 w 924260"/>
                        <a:gd name="connsiteY640" fmla="*/ 1425329 h 1467587"/>
                        <a:gd name="connsiteX641" fmla="*/ 638712 w 924260"/>
                        <a:gd name="connsiteY641" fmla="*/ 1425933 h 1467587"/>
                        <a:gd name="connsiteX642" fmla="*/ 633278 w 924260"/>
                        <a:gd name="connsiteY642" fmla="*/ 1427744 h 1467587"/>
                        <a:gd name="connsiteX643" fmla="*/ 627845 w 924260"/>
                        <a:gd name="connsiteY643" fmla="*/ 1427744 h 1467587"/>
                        <a:gd name="connsiteX644" fmla="*/ 623016 w 924260"/>
                        <a:gd name="connsiteY644" fmla="*/ 1430158 h 1467587"/>
                        <a:gd name="connsiteX645" fmla="*/ 619393 w 924260"/>
                        <a:gd name="connsiteY645" fmla="*/ 1438007 h 1467587"/>
                        <a:gd name="connsiteX646" fmla="*/ 615168 w 924260"/>
                        <a:gd name="connsiteY646" fmla="*/ 1438007 h 1467587"/>
                        <a:gd name="connsiteX647" fmla="*/ 609734 w 924260"/>
                        <a:gd name="connsiteY647" fmla="*/ 1430762 h 1467587"/>
                        <a:gd name="connsiteX648" fmla="*/ 612149 w 924260"/>
                        <a:gd name="connsiteY648" fmla="*/ 1427744 h 1467587"/>
                        <a:gd name="connsiteX649" fmla="*/ 607923 w 924260"/>
                        <a:gd name="connsiteY649" fmla="*/ 1426536 h 1467587"/>
                        <a:gd name="connsiteX650" fmla="*/ 604301 w 924260"/>
                        <a:gd name="connsiteY650" fmla="*/ 1422914 h 1467587"/>
                        <a:gd name="connsiteX651" fmla="*/ 600075 w 924260"/>
                        <a:gd name="connsiteY651" fmla="*/ 1421707 h 1467587"/>
                        <a:gd name="connsiteX652" fmla="*/ 594038 w 924260"/>
                        <a:gd name="connsiteY652" fmla="*/ 1424121 h 1467587"/>
                        <a:gd name="connsiteX653" fmla="*/ 591020 w 924260"/>
                        <a:gd name="connsiteY653" fmla="*/ 1429555 h 1467587"/>
                        <a:gd name="connsiteX654" fmla="*/ 588001 w 924260"/>
                        <a:gd name="connsiteY654" fmla="*/ 1425933 h 1467587"/>
                        <a:gd name="connsiteX655" fmla="*/ 578946 w 924260"/>
                        <a:gd name="connsiteY655" fmla="*/ 1425329 h 1467587"/>
                        <a:gd name="connsiteX656" fmla="*/ 575927 w 924260"/>
                        <a:gd name="connsiteY656" fmla="*/ 1428951 h 1467587"/>
                        <a:gd name="connsiteX657" fmla="*/ 574720 w 924260"/>
                        <a:gd name="connsiteY657" fmla="*/ 1438007 h 1467587"/>
                        <a:gd name="connsiteX658" fmla="*/ 569287 w 924260"/>
                        <a:gd name="connsiteY658" fmla="*/ 1443440 h 1467587"/>
                        <a:gd name="connsiteX659" fmla="*/ 564457 w 924260"/>
                        <a:gd name="connsiteY659" fmla="*/ 1453703 h 1467587"/>
                        <a:gd name="connsiteX660" fmla="*/ 564457 w 924260"/>
                        <a:gd name="connsiteY660" fmla="*/ 1457929 h 1467587"/>
                        <a:gd name="connsiteX661" fmla="*/ 568683 w 924260"/>
                        <a:gd name="connsiteY661" fmla="*/ 1463966 h 1467587"/>
                        <a:gd name="connsiteX662" fmla="*/ 565664 w 924260"/>
                        <a:gd name="connsiteY662" fmla="*/ 1467588 h 1467587"/>
                        <a:gd name="connsiteX663" fmla="*/ 561439 w 924260"/>
                        <a:gd name="connsiteY663" fmla="*/ 1464569 h 1467587"/>
                        <a:gd name="connsiteX664" fmla="*/ 548157 w 924260"/>
                        <a:gd name="connsiteY664" fmla="*/ 1462758 h 1467587"/>
                        <a:gd name="connsiteX665" fmla="*/ 522198 w 924260"/>
                        <a:gd name="connsiteY665" fmla="*/ 1463362 h 1467587"/>
                        <a:gd name="connsiteX666" fmla="*/ 518576 w 924260"/>
                        <a:gd name="connsiteY666" fmla="*/ 1463966 h 1467587"/>
                        <a:gd name="connsiteX667" fmla="*/ 507106 w 924260"/>
                        <a:gd name="connsiteY667" fmla="*/ 1461551 h 1467587"/>
                        <a:gd name="connsiteX668" fmla="*/ 504691 w 924260"/>
                        <a:gd name="connsiteY668" fmla="*/ 1449477 h 1467587"/>
                        <a:gd name="connsiteX669" fmla="*/ 496843 w 924260"/>
                        <a:gd name="connsiteY669" fmla="*/ 1443440 h 1467587"/>
                        <a:gd name="connsiteX670" fmla="*/ 490806 w 924260"/>
                        <a:gd name="connsiteY670" fmla="*/ 1447666 h 1467587"/>
                        <a:gd name="connsiteX671" fmla="*/ 485976 w 924260"/>
                        <a:gd name="connsiteY671" fmla="*/ 1452495 h 1467587"/>
                        <a:gd name="connsiteX672" fmla="*/ 480543 w 924260"/>
                        <a:gd name="connsiteY672" fmla="*/ 1451892 h 1467587"/>
                        <a:gd name="connsiteX673" fmla="*/ 477524 w 924260"/>
                        <a:gd name="connsiteY673" fmla="*/ 1450684 h 1467587"/>
                        <a:gd name="connsiteX674" fmla="*/ 476317 w 924260"/>
                        <a:gd name="connsiteY674" fmla="*/ 1446458 h 1467587"/>
                        <a:gd name="connsiteX675" fmla="*/ 476317 w 924260"/>
                        <a:gd name="connsiteY675" fmla="*/ 1441629 h 1467587"/>
                        <a:gd name="connsiteX676" fmla="*/ 479336 w 924260"/>
                        <a:gd name="connsiteY676" fmla="*/ 1438610 h 1467587"/>
                        <a:gd name="connsiteX677" fmla="*/ 476317 w 924260"/>
                        <a:gd name="connsiteY677" fmla="*/ 1432573 h 1467587"/>
                        <a:gd name="connsiteX678" fmla="*/ 469676 w 924260"/>
                        <a:gd name="connsiteY678" fmla="*/ 1435592 h 1467587"/>
                        <a:gd name="connsiteX679" fmla="*/ 466658 w 924260"/>
                        <a:gd name="connsiteY679" fmla="*/ 1434988 h 1467587"/>
                        <a:gd name="connsiteX680" fmla="*/ 462432 w 924260"/>
                        <a:gd name="connsiteY680" fmla="*/ 1436799 h 1467587"/>
                        <a:gd name="connsiteX681" fmla="*/ 456999 w 924260"/>
                        <a:gd name="connsiteY681" fmla="*/ 1433781 h 1467587"/>
                        <a:gd name="connsiteX682" fmla="*/ 455188 w 924260"/>
                        <a:gd name="connsiteY682" fmla="*/ 1427140 h 1467587"/>
                        <a:gd name="connsiteX683" fmla="*/ 451566 w 924260"/>
                        <a:gd name="connsiteY683" fmla="*/ 1425329 h 1467587"/>
                        <a:gd name="connsiteX684" fmla="*/ 449755 w 924260"/>
                        <a:gd name="connsiteY684" fmla="*/ 1421707 h 1467587"/>
                        <a:gd name="connsiteX685" fmla="*/ 443718 w 924260"/>
                        <a:gd name="connsiteY685" fmla="*/ 1422914 h 1467587"/>
                        <a:gd name="connsiteX686" fmla="*/ 438284 w 924260"/>
                        <a:gd name="connsiteY686" fmla="*/ 1422310 h 1467587"/>
                        <a:gd name="connsiteX687" fmla="*/ 435266 w 924260"/>
                        <a:gd name="connsiteY687" fmla="*/ 1418085 h 1467587"/>
                        <a:gd name="connsiteX688" fmla="*/ 435266 w 924260"/>
                        <a:gd name="connsiteY688" fmla="*/ 1411444 h 1467587"/>
                        <a:gd name="connsiteX689" fmla="*/ 431040 w 924260"/>
                        <a:gd name="connsiteY689" fmla="*/ 1408426 h 1467587"/>
                        <a:gd name="connsiteX690" fmla="*/ 421984 w 924260"/>
                        <a:gd name="connsiteY690" fmla="*/ 1410237 h 1467587"/>
                        <a:gd name="connsiteX691" fmla="*/ 418966 w 924260"/>
                        <a:gd name="connsiteY691" fmla="*/ 1412651 h 1467587"/>
                        <a:gd name="connsiteX692" fmla="*/ 415344 w 924260"/>
                        <a:gd name="connsiteY692" fmla="*/ 1411444 h 1467587"/>
                        <a:gd name="connsiteX693" fmla="*/ 415344 w 924260"/>
                        <a:gd name="connsiteY693" fmla="*/ 1386089 h 1467587"/>
                        <a:gd name="connsiteX694" fmla="*/ 411721 w 924260"/>
                        <a:gd name="connsiteY694" fmla="*/ 1387900 h 1467587"/>
                        <a:gd name="connsiteX695" fmla="*/ 408099 w 924260"/>
                        <a:gd name="connsiteY695" fmla="*/ 1387900 h 1467587"/>
                        <a:gd name="connsiteX696" fmla="*/ 399044 w 924260"/>
                        <a:gd name="connsiteY696" fmla="*/ 1393937 h 1467587"/>
                        <a:gd name="connsiteX697" fmla="*/ 394214 w 924260"/>
                        <a:gd name="connsiteY697" fmla="*/ 1394541 h 1467587"/>
                        <a:gd name="connsiteX698" fmla="*/ 393007 w 924260"/>
                        <a:gd name="connsiteY698" fmla="*/ 1395748 h 1467587"/>
                        <a:gd name="connsiteX699" fmla="*/ 388177 w 924260"/>
                        <a:gd name="connsiteY699" fmla="*/ 1395748 h 1467587"/>
                        <a:gd name="connsiteX700" fmla="*/ 382744 w 924260"/>
                        <a:gd name="connsiteY700" fmla="*/ 1393937 h 1467587"/>
                        <a:gd name="connsiteX701" fmla="*/ 379122 w 924260"/>
                        <a:gd name="connsiteY701" fmla="*/ 1394541 h 1467587"/>
                        <a:gd name="connsiteX702" fmla="*/ 367652 w 924260"/>
                        <a:gd name="connsiteY702" fmla="*/ 1392126 h 1467587"/>
                        <a:gd name="connsiteX703" fmla="*/ 362218 w 924260"/>
                        <a:gd name="connsiteY703" fmla="*/ 1389107 h 1467587"/>
                        <a:gd name="connsiteX704" fmla="*/ 361011 w 924260"/>
                        <a:gd name="connsiteY704" fmla="*/ 1386089 h 1467587"/>
                        <a:gd name="connsiteX705" fmla="*/ 356785 w 924260"/>
                        <a:gd name="connsiteY705" fmla="*/ 1383070 h 1467587"/>
                        <a:gd name="connsiteX706" fmla="*/ 357389 w 924260"/>
                        <a:gd name="connsiteY706" fmla="*/ 1379448 h 1467587"/>
                        <a:gd name="connsiteX707" fmla="*/ 351956 w 924260"/>
                        <a:gd name="connsiteY707" fmla="*/ 1373411 h 1467587"/>
                        <a:gd name="connsiteX708" fmla="*/ 350748 w 924260"/>
                        <a:gd name="connsiteY708" fmla="*/ 1364356 h 1467587"/>
                        <a:gd name="connsiteX709" fmla="*/ 344108 w 924260"/>
                        <a:gd name="connsiteY709" fmla="*/ 1363148 h 1467587"/>
                        <a:gd name="connsiteX710" fmla="*/ 335052 w 924260"/>
                        <a:gd name="connsiteY710" fmla="*/ 1366770 h 1467587"/>
                        <a:gd name="connsiteX711" fmla="*/ 334448 w 924260"/>
                        <a:gd name="connsiteY711" fmla="*/ 1365563 h 1467587"/>
                        <a:gd name="connsiteX712" fmla="*/ 332637 w 924260"/>
                        <a:gd name="connsiteY712" fmla="*/ 1362545 h 1467587"/>
                        <a:gd name="connsiteX713" fmla="*/ 331430 w 924260"/>
                        <a:gd name="connsiteY713" fmla="*/ 1361337 h 1467587"/>
                        <a:gd name="connsiteX714" fmla="*/ 329619 w 924260"/>
                        <a:gd name="connsiteY714" fmla="*/ 1358319 h 1467587"/>
                        <a:gd name="connsiteX715" fmla="*/ 325997 w 924260"/>
                        <a:gd name="connsiteY715" fmla="*/ 1360733 h 1467587"/>
                        <a:gd name="connsiteX716" fmla="*/ 323582 w 924260"/>
                        <a:gd name="connsiteY716" fmla="*/ 1360733 h 1467587"/>
                        <a:gd name="connsiteX717" fmla="*/ 319356 w 924260"/>
                        <a:gd name="connsiteY717" fmla="*/ 1354696 h 1467587"/>
                        <a:gd name="connsiteX718" fmla="*/ 319356 w 924260"/>
                        <a:gd name="connsiteY718" fmla="*/ 1352282 h 1467587"/>
                        <a:gd name="connsiteX719" fmla="*/ 318148 w 924260"/>
                        <a:gd name="connsiteY719" fmla="*/ 1350471 h 1467587"/>
                        <a:gd name="connsiteX720" fmla="*/ 316941 w 924260"/>
                        <a:gd name="connsiteY720" fmla="*/ 1349867 h 1467587"/>
                        <a:gd name="connsiteX721" fmla="*/ 316337 w 924260"/>
                        <a:gd name="connsiteY721" fmla="*/ 1349263 h 1467587"/>
                        <a:gd name="connsiteX722" fmla="*/ 312111 w 924260"/>
                        <a:gd name="connsiteY722" fmla="*/ 1348659 h 1467587"/>
                        <a:gd name="connsiteX723" fmla="*/ 309697 w 924260"/>
                        <a:gd name="connsiteY723" fmla="*/ 1349263 h 1467587"/>
                        <a:gd name="connsiteX724" fmla="*/ 309093 w 924260"/>
                        <a:gd name="connsiteY724" fmla="*/ 1349867 h 1467587"/>
                        <a:gd name="connsiteX725" fmla="*/ 307282 w 924260"/>
                        <a:gd name="connsiteY725" fmla="*/ 1348056 h 1467587"/>
                        <a:gd name="connsiteX726" fmla="*/ 303056 w 924260"/>
                        <a:gd name="connsiteY726" fmla="*/ 1345037 h 1467587"/>
                        <a:gd name="connsiteX727" fmla="*/ 300641 w 924260"/>
                        <a:gd name="connsiteY727" fmla="*/ 1340811 h 1467587"/>
                        <a:gd name="connsiteX728" fmla="*/ 299434 w 924260"/>
                        <a:gd name="connsiteY728" fmla="*/ 1339604 h 1467587"/>
                        <a:gd name="connsiteX729" fmla="*/ 298226 w 924260"/>
                        <a:gd name="connsiteY729" fmla="*/ 1339604 h 1467587"/>
                        <a:gd name="connsiteX730" fmla="*/ 297019 w 924260"/>
                        <a:gd name="connsiteY730" fmla="*/ 1337793 h 1467587"/>
                        <a:gd name="connsiteX731" fmla="*/ 298226 w 924260"/>
                        <a:gd name="connsiteY731" fmla="*/ 1336585 h 1467587"/>
                        <a:gd name="connsiteX732" fmla="*/ 295208 w 924260"/>
                        <a:gd name="connsiteY732" fmla="*/ 1333567 h 1467587"/>
                        <a:gd name="connsiteX733" fmla="*/ 295208 w 924260"/>
                        <a:gd name="connsiteY733" fmla="*/ 1331756 h 1467587"/>
                        <a:gd name="connsiteX734" fmla="*/ 294001 w 924260"/>
                        <a:gd name="connsiteY734" fmla="*/ 1330548 h 1467587"/>
                        <a:gd name="connsiteX735" fmla="*/ 294001 w 924260"/>
                        <a:gd name="connsiteY735" fmla="*/ 1329945 h 1467587"/>
                        <a:gd name="connsiteX736" fmla="*/ 292793 w 924260"/>
                        <a:gd name="connsiteY736" fmla="*/ 1327530 h 1467587"/>
                        <a:gd name="connsiteX737" fmla="*/ 292190 w 924260"/>
                        <a:gd name="connsiteY737" fmla="*/ 1326323 h 1467587"/>
                        <a:gd name="connsiteX738" fmla="*/ 290982 w 924260"/>
                        <a:gd name="connsiteY738" fmla="*/ 1324511 h 1467587"/>
                        <a:gd name="connsiteX739" fmla="*/ 288567 w 924260"/>
                        <a:gd name="connsiteY739" fmla="*/ 1323908 h 1467587"/>
                        <a:gd name="connsiteX740" fmla="*/ 286756 w 924260"/>
                        <a:gd name="connsiteY740" fmla="*/ 1319682 h 1467587"/>
                        <a:gd name="connsiteX741" fmla="*/ 283134 w 924260"/>
                        <a:gd name="connsiteY741" fmla="*/ 1317871 h 1467587"/>
                        <a:gd name="connsiteX742" fmla="*/ 278304 w 924260"/>
                        <a:gd name="connsiteY742" fmla="*/ 1319078 h 1467587"/>
                        <a:gd name="connsiteX743" fmla="*/ 275890 w 924260"/>
                        <a:gd name="connsiteY743" fmla="*/ 1318474 h 1467587"/>
                        <a:gd name="connsiteX744" fmla="*/ 273475 w 924260"/>
                        <a:gd name="connsiteY744" fmla="*/ 1319682 h 1467587"/>
                        <a:gd name="connsiteX745" fmla="*/ 275890 w 924260"/>
                        <a:gd name="connsiteY745" fmla="*/ 1316663 h 1467587"/>
                        <a:gd name="connsiteX746" fmla="*/ 274079 w 924260"/>
                        <a:gd name="connsiteY746" fmla="*/ 1314852 h 1467587"/>
                        <a:gd name="connsiteX747" fmla="*/ 271664 w 924260"/>
                        <a:gd name="connsiteY747" fmla="*/ 1308815 h 1467587"/>
                        <a:gd name="connsiteX748" fmla="*/ 272267 w 924260"/>
                        <a:gd name="connsiteY748" fmla="*/ 1307608 h 1467587"/>
                        <a:gd name="connsiteX749" fmla="*/ 274079 w 924260"/>
                        <a:gd name="connsiteY749" fmla="*/ 1303382 h 1467587"/>
                        <a:gd name="connsiteX750" fmla="*/ 273475 w 924260"/>
                        <a:gd name="connsiteY750" fmla="*/ 1302175 h 1467587"/>
                        <a:gd name="connsiteX751" fmla="*/ 270456 w 924260"/>
                        <a:gd name="connsiteY751" fmla="*/ 1301571 h 1467587"/>
                        <a:gd name="connsiteX752" fmla="*/ 269853 w 924260"/>
                        <a:gd name="connsiteY752" fmla="*/ 1300967 h 1467587"/>
                        <a:gd name="connsiteX753" fmla="*/ 268042 w 924260"/>
                        <a:gd name="connsiteY753" fmla="*/ 1299760 h 1467587"/>
                        <a:gd name="connsiteX754" fmla="*/ 265023 w 924260"/>
                        <a:gd name="connsiteY754" fmla="*/ 1298553 h 1467587"/>
                        <a:gd name="connsiteX755" fmla="*/ 262608 w 924260"/>
                        <a:gd name="connsiteY755" fmla="*/ 1294327 h 1467587"/>
                        <a:gd name="connsiteX756" fmla="*/ 263212 w 924260"/>
                        <a:gd name="connsiteY756" fmla="*/ 1285875 h 1467587"/>
                        <a:gd name="connsiteX757" fmla="*/ 262608 w 924260"/>
                        <a:gd name="connsiteY757" fmla="*/ 1284668 h 1467587"/>
                        <a:gd name="connsiteX758" fmla="*/ 268042 w 924260"/>
                        <a:gd name="connsiteY758" fmla="*/ 1285875 h 1467587"/>
                        <a:gd name="connsiteX759" fmla="*/ 270456 w 924260"/>
                        <a:gd name="connsiteY759" fmla="*/ 1285271 h 1467587"/>
                        <a:gd name="connsiteX760" fmla="*/ 272267 w 924260"/>
                        <a:gd name="connsiteY760" fmla="*/ 1284064 h 1467587"/>
                        <a:gd name="connsiteX761" fmla="*/ 274682 w 924260"/>
                        <a:gd name="connsiteY761" fmla="*/ 1281649 h 1467587"/>
                        <a:gd name="connsiteX762" fmla="*/ 272267 w 924260"/>
                        <a:gd name="connsiteY762" fmla="*/ 1275009 h 1467587"/>
                        <a:gd name="connsiteX763" fmla="*/ 270456 w 924260"/>
                        <a:gd name="connsiteY763" fmla="*/ 1276820 h 1467587"/>
                        <a:gd name="connsiteX764" fmla="*/ 268645 w 924260"/>
                        <a:gd name="connsiteY764" fmla="*/ 1275009 h 1467587"/>
                        <a:gd name="connsiteX765" fmla="*/ 266834 w 924260"/>
                        <a:gd name="connsiteY765" fmla="*/ 1276216 h 1467587"/>
                        <a:gd name="connsiteX766" fmla="*/ 265627 w 924260"/>
                        <a:gd name="connsiteY766" fmla="*/ 1276216 h 1467587"/>
                        <a:gd name="connsiteX767" fmla="*/ 265023 w 924260"/>
                        <a:gd name="connsiteY767" fmla="*/ 1277423 h 1467587"/>
                        <a:gd name="connsiteX768" fmla="*/ 263816 w 924260"/>
                        <a:gd name="connsiteY768" fmla="*/ 1279234 h 1467587"/>
                        <a:gd name="connsiteX769" fmla="*/ 260194 w 924260"/>
                        <a:gd name="connsiteY769" fmla="*/ 1283460 h 1467587"/>
                        <a:gd name="connsiteX770" fmla="*/ 257175 w 924260"/>
                        <a:gd name="connsiteY770" fmla="*/ 1283460 h 1467587"/>
                        <a:gd name="connsiteX771" fmla="*/ 257175 w 924260"/>
                        <a:gd name="connsiteY771" fmla="*/ 1281649 h 1467587"/>
                        <a:gd name="connsiteX772" fmla="*/ 255968 w 924260"/>
                        <a:gd name="connsiteY772" fmla="*/ 1277423 h 1467587"/>
                        <a:gd name="connsiteX773" fmla="*/ 252949 w 924260"/>
                        <a:gd name="connsiteY773" fmla="*/ 1276216 h 1467587"/>
                        <a:gd name="connsiteX774" fmla="*/ 249931 w 924260"/>
                        <a:gd name="connsiteY774" fmla="*/ 1275009 h 1467587"/>
                        <a:gd name="connsiteX775" fmla="*/ 249931 w 924260"/>
                        <a:gd name="connsiteY775" fmla="*/ 1270783 h 1467587"/>
                        <a:gd name="connsiteX776" fmla="*/ 245101 w 924260"/>
                        <a:gd name="connsiteY776" fmla="*/ 1270783 h 1467587"/>
                        <a:gd name="connsiteX777" fmla="*/ 242686 w 924260"/>
                        <a:gd name="connsiteY777" fmla="*/ 1262935 h 1467587"/>
                        <a:gd name="connsiteX778" fmla="*/ 246912 w 924260"/>
                        <a:gd name="connsiteY778" fmla="*/ 1258709 h 1467587"/>
                        <a:gd name="connsiteX779" fmla="*/ 252345 w 924260"/>
                        <a:gd name="connsiteY779" fmla="*/ 1259916 h 1467587"/>
                        <a:gd name="connsiteX780" fmla="*/ 249327 w 924260"/>
                        <a:gd name="connsiteY780" fmla="*/ 1253275 h 1467587"/>
                        <a:gd name="connsiteX781" fmla="*/ 243894 w 924260"/>
                        <a:gd name="connsiteY781" fmla="*/ 1250861 h 1467587"/>
                        <a:gd name="connsiteX782" fmla="*/ 236046 w 924260"/>
                        <a:gd name="connsiteY782" fmla="*/ 1261123 h 1467587"/>
                        <a:gd name="connsiteX783" fmla="*/ 231216 w 924260"/>
                        <a:gd name="connsiteY783" fmla="*/ 1258709 h 1467587"/>
                        <a:gd name="connsiteX784" fmla="*/ 230009 w 924260"/>
                        <a:gd name="connsiteY784" fmla="*/ 1253879 h 1467587"/>
                        <a:gd name="connsiteX785" fmla="*/ 228198 w 924260"/>
                        <a:gd name="connsiteY785" fmla="*/ 1252068 h 1467587"/>
                        <a:gd name="connsiteX786" fmla="*/ 228801 w 924260"/>
                        <a:gd name="connsiteY786" fmla="*/ 1247842 h 1467587"/>
                        <a:gd name="connsiteX787" fmla="*/ 224575 w 924260"/>
                        <a:gd name="connsiteY787" fmla="*/ 1247238 h 1467587"/>
                        <a:gd name="connsiteX788" fmla="*/ 222161 w 924260"/>
                        <a:gd name="connsiteY788" fmla="*/ 1249653 h 1467587"/>
                        <a:gd name="connsiteX789" fmla="*/ 219142 w 924260"/>
                        <a:gd name="connsiteY789" fmla="*/ 1249049 h 1467587"/>
                        <a:gd name="connsiteX790" fmla="*/ 217935 w 924260"/>
                        <a:gd name="connsiteY790" fmla="*/ 1244220 h 1467587"/>
                        <a:gd name="connsiteX791" fmla="*/ 220349 w 924260"/>
                        <a:gd name="connsiteY791" fmla="*/ 1239994 h 1467587"/>
                        <a:gd name="connsiteX792" fmla="*/ 216727 w 924260"/>
                        <a:gd name="connsiteY792" fmla="*/ 1238183 h 1467587"/>
                        <a:gd name="connsiteX793" fmla="*/ 210087 w 924260"/>
                        <a:gd name="connsiteY793" fmla="*/ 1237579 h 1467587"/>
                        <a:gd name="connsiteX794" fmla="*/ 208276 w 924260"/>
                        <a:gd name="connsiteY794" fmla="*/ 1233957 h 1467587"/>
                        <a:gd name="connsiteX795" fmla="*/ 204653 w 924260"/>
                        <a:gd name="connsiteY795" fmla="*/ 1234561 h 1467587"/>
                        <a:gd name="connsiteX796" fmla="*/ 204050 w 924260"/>
                        <a:gd name="connsiteY796" fmla="*/ 1239390 h 1467587"/>
                        <a:gd name="connsiteX797" fmla="*/ 201635 w 924260"/>
                        <a:gd name="connsiteY797" fmla="*/ 1241201 h 1467587"/>
                        <a:gd name="connsiteX798" fmla="*/ 196805 w 924260"/>
                        <a:gd name="connsiteY798" fmla="*/ 1240598 h 1467587"/>
                        <a:gd name="connsiteX799" fmla="*/ 196202 w 924260"/>
                        <a:gd name="connsiteY799" fmla="*/ 1234561 h 1467587"/>
                        <a:gd name="connsiteX800" fmla="*/ 198616 w 924260"/>
                        <a:gd name="connsiteY800" fmla="*/ 1235164 h 1467587"/>
                        <a:gd name="connsiteX801" fmla="*/ 197409 w 924260"/>
                        <a:gd name="connsiteY801" fmla="*/ 1229127 h 1467587"/>
                        <a:gd name="connsiteX802" fmla="*/ 194994 w 924260"/>
                        <a:gd name="connsiteY802" fmla="*/ 1228524 h 1467587"/>
                        <a:gd name="connsiteX803" fmla="*/ 187750 w 924260"/>
                        <a:gd name="connsiteY803" fmla="*/ 1229127 h 1467587"/>
                        <a:gd name="connsiteX804" fmla="*/ 185335 w 924260"/>
                        <a:gd name="connsiteY804" fmla="*/ 1224298 h 1467587"/>
                        <a:gd name="connsiteX805" fmla="*/ 188957 w 924260"/>
                        <a:gd name="connsiteY805" fmla="*/ 1219468 h 1467587"/>
                        <a:gd name="connsiteX806" fmla="*/ 188354 w 924260"/>
                        <a:gd name="connsiteY806" fmla="*/ 1214035 h 1467587"/>
                        <a:gd name="connsiteX807" fmla="*/ 181109 w 924260"/>
                        <a:gd name="connsiteY807" fmla="*/ 1217053 h 1467587"/>
                        <a:gd name="connsiteX808" fmla="*/ 177487 w 924260"/>
                        <a:gd name="connsiteY808" fmla="*/ 1215242 h 1467587"/>
                        <a:gd name="connsiteX809" fmla="*/ 165413 w 924260"/>
                        <a:gd name="connsiteY809" fmla="*/ 1220072 h 1467587"/>
                        <a:gd name="connsiteX810" fmla="*/ 163602 w 924260"/>
                        <a:gd name="connsiteY810" fmla="*/ 1221883 h 1467587"/>
                        <a:gd name="connsiteX811" fmla="*/ 159376 w 924260"/>
                        <a:gd name="connsiteY811" fmla="*/ 1220676 h 1467587"/>
                        <a:gd name="connsiteX812" fmla="*/ 155150 w 924260"/>
                        <a:gd name="connsiteY812" fmla="*/ 1211620 h 1467587"/>
                        <a:gd name="connsiteX813" fmla="*/ 151528 w 924260"/>
                        <a:gd name="connsiteY813" fmla="*/ 1201357 h 1467587"/>
                        <a:gd name="connsiteX814" fmla="*/ 150321 w 924260"/>
                        <a:gd name="connsiteY814" fmla="*/ 1200150 h 1467587"/>
                        <a:gd name="connsiteX815" fmla="*/ 147302 w 924260"/>
                        <a:gd name="connsiteY815" fmla="*/ 1185661 h 1467587"/>
                        <a:gd name="connsiteX816" fmla="*/ 145491 w 924260"/>
                        <a:gd name="connsiteY816" fmla="*/ 1174191 h 1467587"/>
                        <a:gd name="connsiteX817" fmla="*/ 141265 w 924260"/>
                        <a:gd name="connsiteY817" fmla="*/ 1157288 h 1467587"/>
                        <a:gd name="connsiteX818" fmla="*/ 141869 w 924260"/>
                        <a:gd name="connsiteY818" fmla="*/ 1155476 h 1467587"/>
                        <a:gd name="connsiteX819" fmla="*/ 139454 w 924260"/>
                        <a:gd name="connsiteY819" fmla="*/ 1148836 h 1467587"/>
                        <a:gd name="connsiteX820" fmla="*/ 137039 w 924260"/>
                        <a:gd name="connsiteY820" fmla="*/ 1136762 h 1467587"/>
                        <a:gd name="connsiteX821" fmla="*/ 132210 w 924260"/>
                        <a:gd name="connsiteY821" fmla="*/ 1118651 h 1467587"/>
                        <a:gd name="connsiteX822" fmla="*/ 129795 w 924260"/>
                        <a:gd name="connsiteY822" fmla="*/ 1109595 h 1467587"/>
                        <a:gd name="connsiteX823" fmla="*/ 129795 w 924260"/>
                        <a:gd name="connsiteY823" fmla="*/ 1104766 h 1467587"/>
                        <a:gd name="connsiteX824" fmla="*/ 127984 w 924260"/>
                        <a:gd name="connsiteY824" fmla="*/ 1098125 h 1467587"/>
                        <a:gd name="connsiteX825" fmla="*/ 124965 w 924260"/>
                        <a:gd name="connsiteY825" fmla="*/ 1093899 h 1467587"/>
                        <a:gd name="connsiteX826" fmla="*/ 123758 w 924260"/>
                        <a:gd name="connsiteY826" fmla="*/ 1072770 h 1467587"/>
                        <a:gd name="connsiteX827" fmla="*/ 123154 w 924260"/>
                        <a:gd name="connsiteY827" fmla="*/ 1070959 h 1467587"/>
                        <a:gd name="connsiteX828" fmla="*/ 121343 w 924260"/>
                        <a:gd name="connsiteY828" fmla="*/ 1052244 h 1467587"/>
                        <a:gd name="connsiteX829" fmla="*/ 117117 w 924260"/>
                        <a:gd name="connsiteY829" fmla="*/ 1029907 h 1467587"/>
                        <a:gd name="connsiteX830" fmla="*/ 115306 w 924260"/>
                        <a:gd name="connsiteY830" fmla="*/ 1027493 h 1467587"/>
                        <a:gd name="connsiteX831" fmla="*/ 113495 w 924260"/>
                        <a:gd name="connsiteY831" fmla="*/ 1022059 h 1467587"/>
                        <a:gd name="connsiteX832" fmla="*/ 110477 w 924260"/>
                        <a:gd name="connsiteY832" fmla="*/ 1002137 h 1467587"/>
                        <a:gd name="connsiteX833" fmla="*/ 106251 w 924260"/>
                        <a:gd name="connsiteY833" fmla="*/ 985837 h 1467587"/>
                        <a:gd name="connsiteX834" fmla="*/ 103232 w 924260"/>
                        <a:gd name="connsiteY834" fmla="*/ 980404 h 1467587"/>
                        <a:gd name="connsiteX835" fmla="*/ 102629 w 924260"/>
                        <a:gd name="connsiteY835" fmla="*/ 976782 h 1467587"/>
                        <a:gd name="connsiteX836" fmla="*/ 97799 w 924260"/>
                        <a:gd name="connsiteY836" fmla="*/ 967727 h 1467587"/>
                        <a:gd name="connsiteX837" fmla="*/ 94177 w 924260"/>
                        <a:gd name="connsiteY837" fmla="*/ 967727 h 1467587"/>
                        <a:gd name="connsiteX838" fmla="*/ 86932 w 924260"/>
                        <a:gd name="connsiteY838" fmla="*/ 959879 h 1467587"/>
                        <a:gd name="connsiteX839" fmla="*/ 84518 w 924260"/>
                        <a:gd name="connsiteY839" fmla="*/ 952031 h 1467587"/>
                        <a:gd name="connsiteX840" fmla="*/ 83914 w 924260"/>
                        <a:gd name="connsiteY840" fmla="*/ 945994 h 1467587"/>
                        <a:gd name="connsiteX841" fmla="*/ 81499 w 924260"/>
                        <a:gd name="connsiteY841" fmla="*/ 938145 h 1467587"/>
                        <a:gd name="connsiteX842" fmla="*/ 78481 w 924260"/>
                        <a:gd name="connsiteY842" fmla="*/ 920638 h 1467587"/>
                        <a:gd name="connsiteX843" fmla="*/ 77273 w 924260"/>
                        <a:gd name="connsiteY843" fmla="*/ 915205 h 1467587"/>
                        <a:gd name="connsiteX844" fmla="*/ 74255 w 924260"/>
                        <a:gd name="connsiteY844" fmla="*/ 913997 h 1467587"/>
                        <a:gd name="connsiteX845" fmla="*/ 65803 w 924260"/>
                        <a:gd name="connsiteY845" fmla="*/ 889246 h 1467587"/>
                        <a:gd name="connsiteX846" fmla="*/ 64596 w 924260"/>
                        <a:gd name="connsiteY846" fmla="*/ 877776 h 1467587"/>
                        <a:gd name="connsiteX847" fmla="*/ 61577 w 924260"/>
                        <a:gd name="connsiteY847" fmla="*/ 867513 h 1467587"/>
                        <a:gd name="connsiteX848" fmla="*/ 54936 w 924260"/>
                        <a:gd name="connsiteY848" fmla="*/ 850006 h 1467587"/>
                        <a:gd name="connsiteX849" fmla="*/ 54936 w 924260"/>
                        <a:gd name="connsiteY849" fmla="*/ 846384 h 1467587"/>
                        <a:gd name="connsiteX850" fmla="*/ 59766 w 924260"/>
                        <a:gd name="connsiteY850" fmla="*/ 842761 h 1467587"/>
                        <a:gd name="connsiteX851" fmla="*/ 56748 w 924260"/>
                        <a:gd name="connsiteY851" fmla="*/ 837932 h 1467587"/>
                        <a:gd name="connsiteX852" fmla="*/ 53125 w 924260"/>
                        <a:gd name="connsiteY852" fmla="*/ 840950 h 1467587"/>
                        <a:gd name="connsiteX853" fmla="*/ 53729 w 924260"/>
                        <a:gd name="connsiteY853" fmla="*/ 845780 h 1467587"/>
                        <a:gd name="connsiteX854" fmla="*/ 45881 w 924260"/>
                        <a:gd name="connsiteY854" fmla="*/ 846384 h 1467587"/>
                        <a:gd name="connsiteX855" fmla="*/ 45277 w 924260"/>
                        <a:gd name="connsiteY855" fmla="*/ 839139 h 1467587"/>
                        <a:gd name="connsiteX856" fmla="*/ 37429 w 924260"/>
                        <a:gd name="connsiteY856" fmla="*/ 823443 h 1467587"/>
                        <a:gd name="connsiteX857" fmla="*/ 39240 w 924260"/>
                        <a:gd name="connsiteY857" fmla="*/ 822236 h 1467587"/>
                        <a:gd name="connsiteX858" fmla="*/ 38033 w 924260"/>
                        <a:gd name="connsiteY858" fmla="*/ 816802 h 1467587"/>
                        <a:gd name="connsiteX859" fmla="*/ 39240 w 924260"/>
                        <a:gd name="connsiteY859" fmla="*/ 812576 h 1467587"/>
                        <a:gd name="connsiteX860" fmla="*/ 32600 w 924260"/>
                        <a:gd name="connsiteY860" fmla="*/ 799295 h 1467587"/>
                        <a:gd name="connsiteX861" fmla="*/ 20526 w 924260"/>
                        <a:gd name="connsiteY861" fmla="*/ 800502 h 1467587"/>
                        <a:gd name="connsiteX862" fmla="*/ 18111 w 924260"/>
                        <a:gd name="connsiteY862" fmla="*/ 796880 h 1467587"/>
                        <a:gd name="connsiteX863" fmla="*/ 13885 w 924260"/>
                        <a:gd name="connsiteY863" fmla="*/ 796276 h 1467587"/>
                        <a:gd name="connsiteX864" fmla="*/ 10263 w 924260"/>
                        <a:gd name="connsiteY864" fmla="*/ 791447 h 1467587"/>
                        <a:gd name="connsiteX865" fmla="*/ 3622 w 924260"/>
                        <a:gd name="connsiteY865" fmla="*/ 789636 h 1467587"/>
                        <a:gd name="connsiteX866" fmla="*/ 0 w 924260"/>
                        <a:gd name="connsiteY866" fmla="*/ 786014 h 1467587"/>
                        <a:gd name="connsiteX867" fmla="*/ 6641 w 924260"/>
                        <a:gd name="connsiteY867" fmla="*/ 782995 h 1467587"/>
                        <a:gd name="connsiteX868" fmla="*/ 6641 w 924260"/>
                        <a:gd name="connsiteY868" fmla="*/ 778769 h 1467587"/>
                        <a:gd name="connsiteX869" fmla="*/ 1207 w 924260"/>
                        <a:gd name="connsiteY869" fmla="*/ 769110 h 1467587"/>
                        <a:gd name="connsiteX870" fmla="*/ 2415 w 924260"/>
                        <a:gd name="connsiteY870" fmla="*/ 764281 h 1467587"/>
                        <a:gd name="connsiteX871" fmla="*/ 8452 w 924260"/>
                        <a:gd name="connsiteY871" fmla="*/ 761866 h 1467587"/>
                        <a:gd name="connsiteX872" fmla="*/ 10867 w 924260"/>
                        <a:gd name="connsiteY872" fmla="*/ 761262 h 1467587"/>
                        <a:gd name="connsiteX873" fmla="*/ 16904 w 924260"/>
                        <a:gd name="connsiteY873" fmla="*/ 763073 h 1467587"/>
                        <a:gd name="connsiteX874" fmla="*/ 16904 w 924260"/>
                        <a:gd name="connsiteY874" fmla="*/ 761866 h 1467587"/>
                        <a:gd name="connsiteX875" fmla="*/ 15092 w 924260"/>
                        <a:gd name="connsiteY875" fmla="*/ 757036 h 1467587"/>
                        <a:gd name="connsiteX876" fmla="*/ 15696 w 924260"/>
                        <a:gd name="connsiteY876" fmla="*/ 756433 h 1467587"/>
                        <a:gd name="connsiteX877" fmla="*/ 15696 w 924260"/>
                        <a:gd name="connsiteY877" fmla="*/ 755225 h 1467587"/>
                        <a:gd name="connsiteX878" fmla="*/ 19318 w 924260"/>
                        <a:gd name="connsiteY878" fmla="*/ 754018 h 1467587"/>
                        <a:gd name="connsiteX879" fmla="*/ 21733 w 924260"/>
                        <a:gd name="connsiteY879" fmla="*/ 755829 h 1467587"/>
                        <a:gd name="connsiteX880" fmla="*/ 22941 w 924260"/>
                        <a:gd name="connsiteY880" fmla="*/ 757036 h 1467587"/>
                        <a:gd name="connsiteX881" fmla="*/ 22941 w 924260"/>
                        <a:gd name="connsiteY881" fmla="*/ 759451 h 1467587"/>
                        <a:gd name="connsiteX882" fmla="*/ 25959 w 924260"/>
                        <a:gd name="connsiteY882" fmla="*/ 758244 h 1467587"/>
                        <a:gd name="connsiteX883" fmla="*/ 30789 w 924260"/>
                        <a:gd name="connsiteY883" fmla="*/ 755225 h 1467587"/>
                        <a:gd name="connsiteX884" fmla="*/ 31392 w 924260"/>
                        <a:gd name="connsiteY884" fmla="*/ 752810 h 1467587"/>
                        <a:gd name="connsiteX885" fmla="*/ 32600 w 924260"/>
                        <a:gd name="connsiteY885" fmla="*/ 752207 h 1467587"/>
                        <a:gd name="connsiteX886" fmla="*/ 35014 w 924260"/>
                        <a:gd name="connsiteY886" fmla="*/ 752810 h 1467587"/>
                        <a:gd name="connsiteX887" fmla="*/ 35618 w 924260"/>
                        <a:gd name="connsiteY887" fmla="*/ 750999 h 1467587"/>
                        <a:gd name="connsiteX888" fmla="*/ 37429 w 924260"/>
                        <a:gd name="connsiteY888" fmla="*/ 749188 h 1467587"/>
                        <a:gd name="connsiteX889" fmla="*/ 36826 w 924260"/>
                        <a:gd name="connsiteY889" fmla="*/ 744359 h 1467587"/>
                        <a:gd name="connsiteX890" fmla="*/ 39240 w 924260"/>
                        <a:gd name="connsiteY890" fmla="*/ 740737 h 1467587"/>
                        <a:gd name="connsiteX891" fmla="*/ 40448 w 924260"/>
                        <a:gd name="connsiteY891" fmla="*/ 738925 h 1467587"/>
                        <a:gd name="connsiteX892" fmla="*/ 40448 w 924260"/>
                        <a:gd name="connsiteY892" fmla="*/ 737114 h 1467587"/>
                        <a:gd name="connsiteX893" fmla="*/ 43466 w 924260"/>
                        <a:gd name="connsiteY893" fmla="*/ 735303 h 1467587"/>
                        <a:gd name="connsiteX894" fmla="*/ 39844 w 924260"/>
                        <a:gd name="connsiteY894" fmla="*/ 729266 h 1467587"/>
                        <a:gd name="connsiteX895" fmla="*/ 38637 w 924260"/>
                        <a:gd name="connsiteY895" fmla="*/ 722022 h 1467587"/>
                        <a:gd name="connsiteX896" fmla="*/ 41051 w 924260"/>
                        <a:gd name="connsiteY896" fmla="*/ 718400 h 1467587"/>
                        <a:gd name="connsiteX897" fmla="*/ 40448 w 924260"/>
                        <a:gd name="connsiteY897" fmla="*/ 712966 h 1467587"/>
                        <a:gd name="connsiteX898" fmla="*/ 44674 w 924260"/>
                        <a:gd name="connsiteY898" fmla="*/ 709344 h 1467587"/>
                        <a:gd name="connsiteX899" fmla="*/ 47088 w 924260"/>
                        <a:gd name="connsiteY899" fmla="*/ 704515 h 1467587"/>
                        <a:gd name="connsiteX900" fmla="*/ 42863 w 924260"/>
                        <a:gd name="connsiteY900" fmla="*/ 694855 h 1467587"/>
                        <a:gd name="connsiteX901" fmla="*/ 35014 w 924260"/>
                        <a:gd name="connsiteY901" fmla="*/ 692441 h 1467587"/>
                        <a:gd name="connsiteX902" fmla="*/ 38033 w 924260"/>
                        <a:gd name="connsiteY902" fmla="*/ 685196 h 1467587"/>
                        <a:gd name="connsiteX903" fmla="*/ 43466 w 924260"/>
                        <a:gd name="connsiteY903" fmla="*/ 682781 h 1467587"/>
                        <a:gd name="connsiteX904" fmla="*/ 49503 w 924260"/>
                        <a:gd name="connsiteY904" fmla="*/ 683385 h 1467587"/>
                        <a:gd name="connsiteX905" fmla="*/ 51314 w 924260"/>
                        <a:gd name="connsiteY905" fmla="*/ 680970 h 1467587"/>
                        <a:gd name="connsiteX906" fmla="*/ 47692 w 924260"/>
                        <a:gd name="connsiteY906" fmla="*/ 673122 h 1467587"/>
                        <a:gd name="connsiteX907" fmla="*/ 48296 w 924260"/>
                        <a:gd name="connsiteY907" fmla="*/ 665274 h 1467587"/>
                        <a:gd name="connsiteX908" fmla="*/ 44070 w 924260"/>
                        <a:gd name="connsiteY908" fmla="*/ 662256 h 1467587"/>
                        <a:gd name="connsiteX909" fmla="*/ 40448 w 924260"/>
                        <a:gd name="connsiteY909" fmla="*/ 662256 h 1467587"/>
                        <a:gd name="connsiteX910" fmla="*/ 37429 w 924260"/>
                        <a:gd name="connsiteY910" fmla="*/ 653200 h 1467587"/>
                        <a:gd name="connsiteX911" fmla="*/ 39240 w 924260"/>
                        <a:gd name="connsiteY911" fmla="*/ 648975 h 1467587"/>
                        <a:gd name="connsiteX912" fmla="*/ 33807 w 924260"/>
                        <a:gd name="connsiteY912" fmla="*/ 639315 h 1467587"/>
                        <a:gd name="connsiteX913" fmla="*/ 39240 w 924260"/>
                        <a:gd name="connsiteY913" fmla="*/ 634486 h 1467587"/>
                        <a:gd name="connsiteX914" fmla="*/ 39844 w 924260"/>
                        <a:gd name="connsiteY914" fmla="*/ 631467 h 1467587"/>
                        <a:gd name="connsiteX915" fmla="*/ 36826 w 924260"/>
                        <a:gd name="connsiteY915" fmla="*/ 625430 h 1467587"/>
                        <a:gd name="connsiteX916" fmla="*/ 33203 w 924260"/>
                        <a:gd name="connsiteY916" fmla="*/ 623016 h 1467587"/>
                        <a:gd name="connsiteX917" fmla="*/ 35618 w 924260"/>
                        <a:gd name="connsiteY917" fmla="*/ 617582 h 1467587"/>
                        <a:gd name="connsiteX918" fmla="*/ 36222 w 924260"/>
                        <a:gd name="connsiteY918" fmla="*/ 612149 h 1467587"/>
                        <a:gd name="connsiteX919" fmla="*/ 34411 w 924260"/>
                        <a:gd name="connsiteY919" fmla="*/ 610338 h 1467587"/>
                        <a:gd name="connsiteX920" fmla="*/ 33203 w 924260"/>
                        <a:gd name="connsiteY920" fmla="*/ 603697 h 1467587"/>
                        <a:gd name="connsiteX921" fmla="*/ 28374 w 924260"/>
                        <a:gd name="connsiteY921" fmla="*/ 601282 h 1467587"/>
                        <a:gd name="connsiteX922" fmla="*/ 27166 w 924260"/>
                        <a:gd name="connsiteY922" fmla="*/ 604905 h 1467587"/>
                        <a:gd name="connsiteX923" fmla="*/ 21129 w 924260"/>
                        <a:gd name="connsiteY923" fmla="*/ 601886 h 1467587"/>
                        <a:gd name="connsiteX924" fmla="*/ 16904 w 924260"/>
                        <a:gd name="connsiteY924" fmla="*/ 600679 h 1467587"/>
                        <a:gd name="connsiteX925" fmla="*/ 16904 w 924260"/>
                        <a:gd name="connsiteY925" fmla="*/ 604301 h 1467587"/>
                        <a:gd name="connsiteX926" fmla="*/ 10263 w 924260"/>
                        <a:gd name="connsiteY926" fmla="*/ 605508 h 1467587"/>
                        <a:gd name="connsiteX927" fmla="*/ 6641 w 924260"/>
                        <a:gd name="connsiteY927" fmla="*/ 604905 h 1467587"/>
                        <a:gd name="connsiteX928" fmla="*/ 1207 w 924260"/>
                        <a:gd name="connsiteY928" fmla="*/ 601282 h 1467587"/>
                        <a:gd name="connsiteX929" fmla="*/ 8452 w 924260"/>
                        <a:gd name="connsiteY929" fmla="*/ 598868 h 1467587"/>
                        <a:gd name="connsiteX930" fmla="*/ 10263 w 924260"/>
                        <a:gd name="connsiteY930" fmla="*/ 594038 h 1467587"/>
                        <a:gd name="connsiteX931" fmla="*/ 8452 w 924260"/>
                        <a:gd name="connsiteY931" fmla="*/ 589208 h 1467587"/>
                        <a:gd name="connsiteX932" fmla="*/ 13885 w 924260"/>
                        <a:gd name="connsiteY932" fmla="*/ 586794 h 1467587"/>
                        <a:gd name="connsiteX933" fmla="*/ 15696 w 924260"/>
                        <a:gd name="connsiteY933" fmla="*/ 583775 h 1467587"/>
                        <a:gd name="connsiteX934" fmla="*/ 21733 w 924260"/>
                        <a:gd name="connsiteY934" fmla="*/ 583171 h 1467587"/>
                        <a:gd name="connsiteX935" fmla="*/ 24148 w 924260"/>
                        <a:gd name="connsiteY935" fmla="*/ 581360 h 1467587"/>
                        <a:gd name="connsiteX936" fmla="*/ 25959 w 924260"/>
                        <a:gd name="connsiteY936" fmla="*/ 577134 h 1467587"/>
                        <a:gd name="connsiteX937" fmla="*/ 30185 w 924260"/>
                        <a:gd name="connsiteY937" fmla="*/ 577134 h 1467587"/>
                        <a:gd name="connsiteX938" fmla="*/ 29581 w 924260"/>
                        <a:gd name="connsiteY938" fmla="*/ 581360 h 1467587"/>
                        <a:gd name="connsiteX939" fmla="*/ 31392 w 924260"/>
                        <a:gd name="connsiteY939" fmla="*/ 584379 h 1467587"/>
                        <a:gd name="connsiteX940" fmla="*/ 37429 w 924260"/>
                        <a:gd name="connsiteY940" fmla="*/ 582568 h 1467587"/>
                        <a:gd name="connsiteX941" fmla="*/ 41051 w 924260"/>
                        <a:gd name="connsiteY941" fmla="*/ 585586 h 1467587"/>
                        <a:gd name="connsiteX942" fmla="*/ 47692 w 924260"/>
                        <a:gd name="connsiteY942" fmla="*/ 581964 h 1467587"/>
                        <a:gd name="connsiteX943" fmla="*/ 48900 w 924260"/>
                        <a:gd name="connsiteY943" fmla="*/ 578945 h 1467587"/>
                        <a:gd name="connsiteX944" fmla="*/ 53125 w 924260"/>
                        <a:gd name="connsiteY944" fmla="*/ 580757 h 1467587"/>
                        <a:gd name="connsiteX945" fmla="*/ 56144 w 924260"/>
                        <a:gd name="connsiteY945" fmla="*/ 578342 h 1467587"/>
                        <a:gd name="connsiteX946" fmla="*/ 58559 w 924260"/>
                        <a:gd name="connsiteY946" fmla="*/ 573512 h 1467587"/>
                        <a:gd name="connsiteX947" fmla="*/ 56748 w 924260"/>
                        <a:gd name="connsiteY947" fmla="*/ 569890 h 1467587"/>
                        <a:gd name="connsiteX948" fmla="*/ 60973 w 924260"/>
                        <a:gd name="connsiteY948" fmla="*/ 562646 h 1467587"/>
                        <a:gd name="connsiteX949" fmla="*/ 53729 w 924260"/>
                        <a:gd name="connsiteY949" fmla="*/ 562646 h 1467587"/>
                        <a:gd name="connsiteX950" fmla="*/ 53729 w 924260"/>
                        <a:gd name="connsiteY950" fmla="*/ 560231 h 1467587"/>
                        <a:gd name="connsiteX951" fmla="*/ 57351 w 924260"/>
                        <a:gd name="connsiteY951" fmla="*/ 556609 h 1467587"/>
                        <a:gd name="connsiteX952" fmla="*/ 63388 w 924260"/>
                        <a:gd name="connsiteY952" fmla="*/ 556609 h 1467587"/>
                        <a:gd name="connsiteX953" fmla="*/ 61577 w 924260"/>
                        <a:gd name="connsiteY953" fmla="*/ 551175 h 1467587"/>
                        <a:gd name="connsiteX954" fmla="*/ 70633 w 924260"/>
                        <a:gd name="connsiteY954" fmla="*/ 540309 h 1467587"/>
                        <a:gd name="connsiteX955" fmla="*/ 73651 w 924260"/>
                        <a:gd name="connsiteY955" fmla="*/ 533668 h 1467587"/>
                        <a:gd name="connsiteX956" fmla="*/ 73651 w 924260"/>
                        <a:gd name="connsiteY956" fmla="*/ 530046 h 1467587"/>
                        <a:gd name="connsiteX957" fmla="*/ 76670 w 924260"/>
                        <a:gd name="connsiteY957" fmla="*/ 525217 h 1467587"/>
                        <a:gd name="connsiteX958" fmla="*/ 77273 w 924260"/>
                        <a:gd name="connsiteY958" fmla="*/ 519783 h 1467587"/>
                        <a:gd name="connsiteX959" fmla="*/ 71840 w 924260"/>
                        <a:gd name="connsiteY959" fmla="*/ 517369 h 1467587"/>
                        <a:gd name="connsiteX960" fmla="*/ 65803 w 924260"/>
                        <a:gd name="connsiteY960" fmla="*/ 519180 h 1467587"/>
                        <a:gd name="connsiteX961" fmla="*/ 60973 w 924260"/>
                        <a:gd name="connsiteY961" fmla="*/ 522198 h 1467587"/>
                        <a:gd name="connsiteX962" fmla="*/ 57351 w 924260"/>
                        <a:gd name="connsiteY962" fmla="*/ 517369 h 1467587"/>
                        <a:gd name="connsiteX963" fmla="*/ 63992 w 924260"/>
                        <a:gd name="connsiteY963" fmla="*/ 510124 h 1467587"/>
                        <a:gd name="connsiteX964" fmla="*/ 70633 w 924260"/>
                        <a:gd name="connsiteY964" fmla="*/ 505898 h 1467587"/>
                        <a:gd name="connsiteX965" fmla="*/ 76670 w 924260"/>
                        <a:gd name="connsiteY965" fmla="*/ 507709 h 1467587"/>
                        <a:gd name="connsiteX966" fmla="*/ 81499 w 924260"/>
                        <a:gd name="connsiteY966" fmla="*/ 511332 h 1467587"/>
                        <a:gd name="connsiteX967" fmla="*/ 83310 w 924260"/>
                        <a:gd name="connsiteY967" fmla="*/ 505898 h 1467587"/>
                        <a:gd name="connsiteX968" fmla="*/ 82103 w 924260"/>
                        <a:gd name="connsiteY968" fmla="*/ 499258 h 1467587"/>
                        <a:gd name="connsiteX969" fmla="*/ 83310 w 924260"/>
                        <a:gd name="connsiteY969" fmla="*/ 490806 h 1467587"/>
                        <a:gd name="connsiteX970" fmla="*/ 86329 w 924260"/>
                        <a:gd name="connsiteY970" fmla="*/ 489598 h 1467587"/>
                        <a:gd name="connsiteX971" fmla="*/ 84518 w 924260"/>
                        <a:gd name="connsiteY971" fmla="*/ 484769 h 1467587"/>
                        <a:gd name="connsiteX972" fmla="*/ 85725 w 924260"/>
                        <a:gd name="connsiteY972" fmla="*/ 481750 h 1467587"/>
                        <a:gd name="connsiteX973" fmla="*/ 80895 w 924260"/>
                        <a:gd name="connsiteY973" fmla="*/ 476921 h 1467587"/>
                        <a:gd name="connsiteX974" fmla="*/ 68218 w 924260"/>
                        <a:gd name="connsiteY974" fmla="*/ 474506 h 1467587"/>
                        <a:gd name="connsiteX975" fmla="*/ 67614 w 924260"/>
                        <a:gd name="connsiteY975" fmla="*/ 469676 h 1467587"/>
                        <a:gd name="connsiteX976" fmla="*/ 61577 w 924260"/>
                        <a:gd name="connsiteY976" fmla="*/ 470884 h 1467587"/>
                        <a:gd name="connsiteX977" fmla="*/ 59162 w 924260"/>
                        <a:gd name="connsiteY977" fmla="*/ 466658 h 1467587"/>
                        <a:gd name="connsiteX978" fmla="*/ 55540 w 924260"/>
                        <a:gd name="connsiteY978" fmla="*/ 468469 h 1467587"/>
                        <a:gd name="connsiteX979" fmla="*/ 50107 w 924260"/>
                        <a:gd name="connsiteY979" fmla="*/ 472695 h 1467587"/>
                        <a:gd name="connsiteX980" fmla="*/ 48900 w 924260"/>
                        <a:gd name="connsiteY980" fmla="*/ 469676 h 1467587"/>
                        <a:gd name="connsiteX981" fmla="*/ 52522 w 924260"/>
                        <a:gd name="connsiteY981" fmla="*/ 467261 h 1467587"/>
                        <a:gd name="connsiteX982" fmla="*/ 49503 w 924260"/>
                        <a:gd name="connsiteY982" fmla="*/ 456999 h 1467587"/>
                        <a:gd name="connsiteX983" fmla="*/ 47692 w 924260"/>
                        <a:gd name="connsiteY983" fmla="*/ 453980 h 1467587"/>
                        <a:gd name="connsiteX984" fmla="*/ 50107 w 924260"/>
                        <a:gd name="connsiteY984" fmla="*/ 446736 h 1467587"/>
                        <a:gd name="connsiteX985" fmla="*/ 51918 w 924260"/>
                        <a:gd name="connsiteY985" fmla="*/ 446132 h 1467587"/>
                        <a:gd name="connsiteX986" fmla="*/ 53125 w 924260"/>
                        <a:gd name="connsiteY986" fmla="*/ 450962 h 1467587"/>
                        <a:gd name="connsiteX987" fmla="*/ 56748 w 924260"/>
                        <a:gd name="connsiteY987" fmla="*/ 446132 h 1467587"/>
                        <a:gd name="connsiteX988" fmla="*/ 56144 w 924260"/>
                        <a:gd name="connsiteY988" fmla="*/ 443114 h 1467587"/>
                        <a:gd name="connsiteX989" fmla="*/ 51314 w 924260"/>
                        <a:gd name="connsiteY989" fmla="*/ 443717 h 1467587"/>
                        <a:gd name="connsiteX990" fmla="*/ 50711 w 924260"/>
                        <a:gd name="connsiteY990" fmla="*/ 432851 h 1467587"/>
                        <a:gd name="connsiteX991" fmla="*/ 47088 w 924260"/>
                        <a:gd name="connsiteY991" fmla="*/ 433455 h 1467587"/>
                        <a:gd name="connsiteX992" fmla="*/ 41655 w 924260"/>
                        <a:gd name="connsiteY992" fmla="*/ 428021 h 1467587"/>
                        <a:gd name="connsiteX993" fmla="*/ 42863 w 924260"/>
                        <a:gd name="connsiteY993" fmla="*/ 421984 h 1467587"/>
                        <a:gd name="connsiteX994" fmla="*/ 40448 w 924260"/>
                        <a:gd name="connsiteY994" fmla="*/ 421984 h 1467587"/>
                        <a:gd name="connsiteX995" fmla="*/ 36222 w 924260"/>
                        <a:gd name="connsiteY995" fmla="*/ 427418 h 1467587"/>
                        <a:gd name="connsiteX996" fmla="*/ 35014 w 924260"/>
                        <a:gd name="connsiteY996" fmla="*/ 422588 h 1467587"/>
                        <a:gd name="connsiteX997" fmla="*/ 39844 w 924260"/>
                        <a:gd name="connsiteY997" fmla="*/ 420777 h 1467587"/>
                        <a:gd name="connsiteX998" fmla="*/ 38033 w 924260"/>
                        <a:gd name="connsiteY998" fmla="*/ 418362 h 1467587"/>
                        <a:gd name="connsiteX999" fmla="*/ 38033 w 924260"/>
                        <a:gd name="connsiteY999" fmla="*/ 412929 h 1467587"/>
                        <a:gd name="connsiteX1000" fmla="*/ 44070 w 924260"/>
                        <a:gd name="connsiteY1000" fmla="*/ 415947 h 1467587"/>
                        <a:gd name="connsiteX1001" fmla="*/ 49503 w 924260"/>
                        <a:gd name="connsiteY1001" fmla="*/ 411118 h 1467587"/>
                        <a:gd name="connsiteX1002" fmla="*/ 60370 w 924260"/>
                        <a:gd name="connsiteY1002" fmla="*/ 416551 h 1467587"/>
                        <a:gd name="connsiteX1003" fmla="*/ 62181 w 924260"/>
                        <a:gd name="connsiteY1003" fmla="*/ 414740 h 1467587"/>
                        <a:gd name="connsiteX1004" fmla="*/ 62181 w 924260"/>
                        <a:gd name="connsiteY1004" fmla="*/ 409910 h 1467587"/>
                        <a:gd name="connsiteX1005" fmla="*/ 63992 w 924260"/>
                        <a:gd name="connsiteY1005" fmla="*/ 405685 h 1467587"/>
                        <a:gd name="connsiteX1006" fmla="*/ 69425 w 924260"/>
                        <a:gd name="connsiteY1006" fmla="*/ 404477 h 1467587"/>
                        <a:gd name="connsiteX1007" fmla="*/ 71840 w 924260"/>
                        <a:gd name="connsiteY1007" fmla="*/ 401459 h 1467587"/>
                        <a:gd name="connsiteX1008" fmla="*/ 78481 w 924260"/>
                        <a:gd name="connsiteY1008" fmla="*/ 400251 h 1467587"/>
                        <a:gd name="connsiteX1009" fmla="*/ 76670 w 924260"/>
                        <a:gd name="connsiteY1009" fmla="*/ 393611 h 1467587"/>
                        <a:gd name="connsiteX1010" fmla="*/ 76670 w 924260"/>
                        <a:gd name="connsiteY1010" fmla="*/ 389385 h 1467587"/>
                        <a:gd name="connsiteX1011" fmla="*/ 79084 w 924260"/>
                        <a:gd name="connsiteY1011" fmla="*/ 388177 h 1467587"/>
                        <a:gd name="connsiteX1012" fmla="*/ 83310 w 924260"/>
                        <a:gd name="connsiteY1012" fmla="*/ 394818 h 1467587"/>
                        <a:gd name="connsiteX1013" fmla="*/ 94780 w 924260"/>
                        <a:gd name="connsiteY1013" fmla="*/ 393611 h 1467587"/>
                        <a:gd name="connsiteX1014" fmla="*/ 94177 w 924260"/>
                        <a:gd name="connsiteY1014" fmla="*/ 402666 h 1467587"/>
                        <a:gd name="connsiteX1015" fmla="*/ 97195 w 924260"/>
                        <a:gd name="connsiteY1015" fmla="*/ 403270 h 1467587"/>
                        <a:gd name="connsiteX1016" fmla="*/ 95988 w 924260"/>
                        <a:gd name="connsiteY1016" fmla="*/ 409910 h 1467587"/>
                        <a:gd name="connsiteX1017" fmla="*/ 99006 w 924260"/>
                        <a:gd name="connsiteY1017" fmla="*/ 411118 h 1467587"/>
                        <a:gd name="connsiteX1018" fmla="*/ 108062 w 924260"/>
                        <a:gd name="connsiteY1018" fmla="*/ 408099 h 1467587"/>
                        <a:gd name="connsiteX1019" fmla="*/ 112891 w 924260"/>
                        <a:gd name="connsiteY1019" fmla="*/ 405081 h 1467587"/>
                        <a:gd name="connsiteX1020" fmla="*/ 112891 w 924260"/>
                        <a:gd name="connsiteY1020" fmla="*/ 400251 h 1467587"/>
                        <a:gd name="connsiteX1021" fmla="*/ 117721 w 924260"/>
                        <a:gd name="connsiteY1021" fmla="*/ 400855 h 1467587"/>
                        <a:gd name="connsiteX1022" fmla="*/ 123758 w 924260"/>
                        <a:gd name="connsiteY1022" fmla="*/ 397836 h 1467587"/>
                        <a:gd name="connsiteX1023" fmla="*/ 117117 w 924260"/>
                        <a:gd name="connsiteY1023" fmla="*/ 393007 h 1467587"/>
                        <a:gd name="connsiteX1024" fmla="*/ 119532 w 924260"/>
                        <a:gd name="connsiteY1024" fmla="*/ 387574 h 1467587"/>
                        <a:gd name="connsiteX1025" fmla="*/ 124362 w 924260"/>
                        <a:gd name="connsiteY1025" fmla="*/ 385159 h 1467587"/>
                        <a:gd name="connsiteX1026" fmla="*/ 124965 w 924260"/>
                        <a:gd name="connsiteY1026" fmla="*/ 376103 h 1467587"/>
                        <a:gd name="connsiteX1027" fmla="*/ 132813 w 924260"/>
                        <a:gd name="connsiteY1027" fmla="*/ 376103 h 1467587"/>
                        <a:gd name="connsiteX1028" fmla="*/ 141265 w 924260"/>
                        <a:gd name="connsiteY1028" fmla="*/ 368859 h 1467587"/>
                        <a:gd name="connsiteX1029" fmla="*/ 156358 w 924260"/>
                        <a:gd name="connsiteY1029" fmla="*/ 366444 h 1467587"/>
                        <a:gd name="connsiteX1030" fmla="*/ 156961 w 924260"/>
                        <a:gd name="connsiteY1030" fmla="*/ 364029 h 1467587"/>
                        <a:gd name="connsiteX1031" fmla="*/ 171450 w 924260"/>
                        <a:gd name="connsiteY1031" fmla="*/ 364633 h 1467587"/>
                        <a:gd name="connsiteX1032" fmla="*/ 169639 w 924260"/>
                        <a:gd name="connsiteY1032" fmla="*/ 361011 h 1467587"/>
                        <a:gd name="connsiteX1033" fmla="*/ 169035 w 924260"/>
                        <a:gd name="connsiteY1033" fmla="*/ 345918 h 1467587"/>
                        <a:gd name="connsiteX1034" fmla="*/ 176280 w 924260"/>
                        <a:gd name="connsiteY1034" fmla="*/ 340485 h 1467587"/>
                        <a:gd name="connsiteX1035" fmla="*/ 179902 w 924260"/>
                        <a:gd name="connsiteY1035" fmla="*/ 341089 h 1467587"/>
                        <a:gd name="connsiteX1036" fmla="*/ 180506 w 924260"/>
                        <a:gd name="connsiteY1036" fmla="*/ 335052 h 1467587"/>
                        <a:gd name="connsiteX1037" fmla="*/ 177487 w 924260"/>
                        <a:gd name="connsiteY1037" fmla="*/ 335052 h 1467587"/>
                        <a:gd name="connsiteX1038" fmla="*/ 172054 w 924260"/>
                        <a:gd name="connsiteY1038" fmla="*/ 330826 h 1467587"/>
                        <a:gd name="connsiteX1039" fmla="*/ 174469 w 924260"/>
                        <a:gd name="connsiteY1039" fmla="*/ 327808 h 1467587"/>
                        <a:gd name="connsiteX1040" fmla="*/ 177487 w 924260"/>
                        <a:gd name="connsiteY1040" fmla="*/ 330222 h 1467587"/>
                        <a:gd name="connsiteX1041" fmla="*/ 179902 w 924260"/>
                        <a:gd name="connsiteY1041" fmla="*/ 329015 h 1467587"/>
                        <a:gd name="connsiteX1042" fmla="*/ 184128 w 924260"/>
                        <a:gd name="connsiteY1042" fmla="*/ 330222 h 1467587"/>
                        <a:gd name="connsiteX1043" fmla="*/ 187750 w 924260"/>
                        <a:gd name="connsiteY1043" fmla="*/ 326600 h 1467587"/>
                        <a:gd name="connsiteX1044" fmla="*/ 196805 w 924260"/>
                        <a:gd name="connsiteY1044" fmla="*/ 327808 h 1467587"/>
                        <a:gd name="connsiteX1045" fmla="*/ 206464 w 924260"/>
                        <a:gd name="connsiteY1045" fmla="*/ 325996 h 1467587"/>
                        <a:gd name="connsiteX1046" fmla="*/ 206464 w 924260"/>
                        <a:gd name="connsiteY1046" fmla="*/ 332033 h 1467587"/>
                        <a:gd name="connsiteX1047" fmla="*/ 208879 w 924260"/>
                        <a:gd name="connsiteY1047" fmla="*/ 334448 h 1467587"/>
                        <a:gd name="connsiteX1048" fmla="*/ 215520 w 924260"/>
                        <a:gd name="connsiteY1048" fmla="*/ 338070 h 1467587"/>
                        <a:gd name="connsiteX1049" fmla="*/ 216124 w 924260"/>
                        <a:gd name="connsiteY1049" fmla="*/ 342296 h 1467587"/>
                        <a:gd name="connsiteX1050" fmla="*/ 222161 w 924260"/>
                        <a:gd name="connsiteY1050" fmla="*/ 344107 h 1467587"/>
                        <a:gd name="connsiteX1051" fmla="*/ 226990 w 924260"/>
                        <a:gd name="connsiteY1051" fmla="*/ 342900 h 1467587"/>
                        <a:gd name="connsiteX1052" fmla="*/ 224575 w 924260"/>
                        <a:gd name="connsiteY1052" fmla="*/ 348937 h 1467587"/>
                        <a:gd name="connsiteX1053" fmla="*/ 234235 w 924260"/>
                        <a:gd name="connsiteY1053" fmla="*/ 348937 h 1467587"/>
                        <a:gd name="connsiteX1054" fmla="*/ 236649 w 924260"/>
                        <a:gd name="connsiteY1054" fmla="*/ 344107 h 1467587"/>
                        <a:gd name="connsiteX1055" fmla="*/ 242083 w 924260"/>
                        <a:gd name="connsiteY1055" fmla="*/ 344711 h 1467587"/>
                        <a:gd name="connsiteX1056" fmla="*/ 245101 w 924260"/>
                        <a:gd name="connsiteY1056" fmla="*/ 341692 h 1467587"/>
                        <a:gd name="connsiteX1057" fmla="*/ 246912 w 924260"/>
                        <a:gd name="connsiteY1057" fmla="*/ 336259 h 1467587"/>
                        <a:gd name="connsiteX1058" fmla="*/ 245705 w 924260"/>
                        <a:gd name="connsiteY1058" fmla="*/ 334448 h 1467587"/>
                        <a:gd name="connsiteX1059" fmla="*/ 245705 w 924260"/>
                        <a:gd name="connsiteY1059" fmla="*/ 324789 h 1467587"/>
                        <a:gd name="connsiteX1060" fmla="*/ 258382 w 924260"/>
                        <a:gd name="connsiteY1060" fmla="*/ 325393 h 1467587"/>
                        <a:gd name="connsiteX1061" fmla="*/ 263816 w 924260"/>
                        <a:gd name="connsiteY1061" fmla="*/ 321771 h 1467587"/>
                        <a:gd name="connsiteX1062" fmla="*/ 268645 w 924260"/>
                        <a:gd name="connsiteY1062" fmla="*/ 319960 h 1467587"/>
                        <a:gd name="connsiteX1063" fmla="*/ 275890 w 924260"/>
                        <a:gd name="connsiteY1063" fmla="*/ 322978 h 1467587"/>
                        <a:gd name="connsiteX1064" fmla="*/ 278304 w 924260"/>
                        <a:gd name="connsiteY1064" fmla="*/ 319356 h 1467587"/>
                        <a:gd name="connsiteX1065" fmla="*/ 283738 w 924260"/>
                        <a:gd name="connsiteY1065" fmla="*/ 318149 h 1467587"/>
                        <a:gd name="connsiteX1066" fmla="*/ 287964 w 924260"/>
                        <a:gd name="connsiteY1066" fmla="*/ 322374 h 1467587"/>
                        <a:gd name="connsiteX1067" fmla="*/ 288567 w 924260"/>
                        <a:gd name="connsiteY1067" fmla="*/ 326600 h 1467587"/>
                        <a:gd name="connsiteX1068" fmla="*/ 293397 w 924260"/>
                        <a:gd name="connsiteY1068" fmla="*/ 325393 h 1467587"/>
                        <a:gd name="connsiteX1069" fmla="*/ 296415 w 924260"/>
                        <a:gd name="connsiteY1069" fmla="*/ 322374 h 1467587"/>
                        <a:gd name="connsiteX1070" fmla="*/ 304867 w 924260"/>
                        <a:gd name="connsiteY1070" fmla="*/ 322978 h 1467587"/>
                        <a:gd name="connsiteX1071" fmla="*/ 304263 w 924260"/>
                        <a:gd name="connsiteY1071" fmla="*/ 313319 h 1467587"/>
                        <a:gd name="connsiteX1072" fmla="*/ 312715 w 924260"/>
                        <a:gd name="connsiteY1072" fmla="*/ 313923 h 1467587"/>
                        <a:gd name="connsiteX1073" fmla="*/ 312715 w 924260"/>
                        <a:gd name="connsiteY1073" fmla="*/ 321167 h 1467587"/>
                        <a:gd name="connsiteX1074" fmla="*/ 318148 w 924260"/>
                        <a:gd name="connsiteY1074" fmla="*/ 322374 h 1467587"/>
                        <a:gd name="connsiteX1075" fmla="*/ 319960 w 924260"/>
                        <a:gd name="connsiteY1075" fmla="*/ 325393 h 1467587"/>
                        <a:gd name="connsiteX1076" fmla="*/ 326600 w 924260"/>
                        <a:gd name="connsiteY1076" fmla="*/ 322374 h 1467587"/>
                        <a:gd name="connsiteX1077" fmla="*/ 324789 w 924260"/>
                        <a:gd name="connsiteY1077" fmla="*/ 318752 h 1467587"/>
                        <a:gd name="connsiteX1078" fmla="*/ 325393 w 924260"/>
                        <a:gd name="connsiteY1078" fmla="*/ 307282 h 1467587"/>
                        <a:gd name="connsiteX1079" fmla="*/ 321771 w 924260"/>
                        <a:gd name="connsiteY1079" fmla="*/ 308489 h 1467587"/>
                        <a:gd name="connsiteX1080" fmla="*/ 320563 w 924260"/>
                        <a:gd name="connsiteY1080" fmla="*/ 304867 h 1467587"/>
                        <a:gd name="connsiteX1081" fmla="*/ 327204 w 924260"/>
                        <a:gd name="connsiteY1081" fmla="*/ 299434 h 1467587"/>
                        <a:gd name="connsiteX1082" fmla="*/ 325997 w 924260"/>
                        <a:gd name="connsiteY1082" fmla="*/ 290378 h 1467587"/>
                        <a:gd name="connsiteX1083" fmla="*/ 321771 w 924260"/>
                        <a:gd name="connsiteY1083" fmla="*/ 290378 h 1467587"/>
                        <a:gd name="connsiteX1084" fmla="*/ 321771 w 924260"/>
                        <a:gd name="connsiteY1084" fmla="*/ 286152 h 1467587"/>
                        <a:gd name="connsiteX1085" fmla="*/ 316941 w 924260"/>
                        <a:gd name="connsiteY1085" fmla="*/ 280115 h 1467587"/>
                        <a:gd name="connsiteX1086" fmla="*/ 316941 w 924260"/>
                        <a:gd name="connsiteY1086" fmla="*/ 274682 h 1467587"/>
                        <a:gd name="connsiteX1087" fmla="*/ 323582 w 924260"/>
                        <a:gd name="connsiteY1087" fmla="*/ 268645 h 1467587"/>
                        <a:gd name="connsiteX1088" fmla="*/ 322374 w 924260"/>
                        <a:gd name="connsiteY1088" fmla="*/ 256571 h 1467587"/>
                        <a:gd name="connsiteX1089" fmla="*/ 317545 w 924260"/>
                        <a:gd name="connsiteY1089" fmla="*/ 255967 h 1467587"/>
                        <a:gd name="connsiteX1090" fmla="*/ 315734 w 924260"/>
                        <a:gd name="connsiteY1090" fmla="*/ 251742 h 1467587"/>
                        <a:gd name="connsiteX1091" fmla="*/ 312111 w 924260"/>
                        <a:gd name="connsiteY1091" fmla="*/ 249327 h 1467587"/>
                        <a:gd name="connsiteX1092" fmla="*/ 313923 w 924260"/>
                        <a:gd name="connsiteY1092" fmla="*/ 243893 h 1467587"/>
                        <a:gd name="connsiteX1093" fmla="*/ 313319 w 924260"/>
                        <a:gd name="connsiteY1093" fmla="*/ 240875 h 1467587"/>
                        <a:gd name="connsiteX1094" fmla="*/ 307282 w 924260"/>
                        <a:gd name="connsiteY1094" fmla="*/ 239064 h 1467587"/>
                        <a:gd name="connsiteX1095" fmla="*/ 306074 w 924260"/>
                        <a:gd name="connsiteY1095" fmla="*/ 232423 h 1467587"/>
                        <a:gd name="connsiteX1096" fmla="*/ 313923 w 924260"/>
                        <a:gd name="connsiteY1096" fmla="*/ 230008 h 1467587"/>
                        <a:gd name="connsiteX1097" fmla="*/ 313923 w 924260"/>
                        <a:gd name="connsiteY1097" fmla="*/ 223972 h 1467587"/>
                        <a:gd name="connsiteX1098" fmla="*/ 315734 w 924260"/>
                        <a:gd name="connsiteY1098" fmla="*/ 216124 h 1467587"/>
                        <a:gd name="connsiteX1099" fmla="*/ 318148 w 924260"/>
                        <a:gd name="connsiteY1099" fmla="*/ 211898 h 1467587"/>
                        <a:gd name="connsiteX1100" fmla="*/ 323582 w 924260"/>
                        <a:gd name="connsiteY1100" fmla="*/ 215520 h 1467587"/>
                        <a:gd name="connsiteX1101" fmla="*/ 327204 w 924260"/>
                        <a:gd name="connsiteY1101" fmla="*/ 216727 h 1467587"/>
                        <a:gd name="connsiteX1102" fmla="*/ 327204 w 924260"/>
                        <a:gd name="connsiteY1102" fmla="*/ 220953 h 1467587"/>
                        <a:gd name="connsiteX1103" fmla="*/ 329619 w 924260"/>
                        <a:gd name="connsiteY1103" fmla="*/ 225783 h 1467587"/>
                        <a:gd name="connsiteX1104" fmla="*/ 333241 w 924260"/>
                        <a:gd name="connsiteY1104" fmla="*/ 226990 h 1467587"/>
                        <a:gd name="connsiteX1105" fmla="*/ 338674 w 924260"/>
                        <a:gd name="connsiteY1105" fmla="*/ 223972 h 1467587"/>
                        <a:gd name="connsiteX1106" fmla="*/ 345919 w 924260"/>
                        <a:gd name="connsiteY1106" fmla="*/ 226990 h 1467587"/>
                        <a:gd name="connsiteX1107" fmla="*/ 348333 w 924260"/>
                        <a:gd name="connsiteY1107" fmla="*/ 233027 h 1467587"/>
                        <a:gd name="connsiteX1108" fmla="*/ 354370 w 924260"/>
                        <a:gd name="connsiteY1108" fmla="*/ 234838 h 1467587"/>
                        <a:gd name="connsiteX1109" fmla="*/ 356181 w 924260"/>
                        <a:gd name="connsiteY1109" fmla="*/ 224575 h 1467587"/>
                        <a:gd name="connsiteX1110" fmla="*/ 359803 w 924260"/>
                        <a:gd name="connsiteY1110" fmla="*/ 223972 h 1467587"/>
                        <a:gd name="connsiteX1111" fmla="*/ 363426 w 924260"/>
                        <a:gd name="connsiteY1111" fmla="*/ 226990 h 1467587"/>
                        <a:gd name="connsiteX1112" fmla="*/ 364029 w 924260"/>
                        <a:gd name="connsiteY1112" fmla="*/ 231216 h 1467587"/>
                        <a:gd name="connsiteX1113" fmla="*/ 371274 w 924260"/>
                        <a:gd name="connsiteY1113" fmla="*/ 226990 h 1467587"/>
                        <a:gd name="connsiteX1114" fmla="*/ 371274 w 924260"/>
                        <a:gd name="connsiteY1114" fmla="*/ 238460 h 1467587"/>
                        <a:gd name="connsiteX1115" fmla="*/ 374896 w 924260"/>
                        <a:gd name="connsiteY1115" fmla="*/ 240271 h 1467587"/>
                        <a:gd name="connsiteX1116" fmla="*/ 379122 w 924260"/>
                        <a:gd name="connsiteY1116" fmla="*/ 245101 h 1467587"/>
                        <a:gd name="connsiteX1117" fmla="*/ 387574 w 924260"/>
                        <a:gd name="connsiteY1117" fmla="*/ 242082 h 1467587"/>
                        <a:gd name="connsiteX1118" fmla="*/ 393007 w 924260"/>
                        <a:gd name="connsiteY1118" fmla="*/ 242082 h 1467587"/>
                        <a:gd name="connsiteX1119" fmla="*/ 396629 w 924260"/>
                        <a:gd name="connsiteY1119" fmla="*/ 239064 h 1467587"/>
                        <a:gd name="connsiteX1120" fmla="*/ 406288 w 924260"/>
                        <a:gd name="connsiteY1120" fmla="*/ 239064 h 1467587"/>
                        <a:gd name="connsiteX1121" fmla="*/ 409307 w 924260"/>
                        <a:gd name="connsiteY1121" fmla="*/ 243893 h 1467587"/>
                        <a:gd name="connsiteX1122" fmla="*/ 414136 w 924260"/>
                        <a:gd name="connsiteY1122" fmla="*/ 236649 h 1467587"/>
                        <a:gd name="connsiteX1123" fmla="*/ 418362 w 924260"/>
                        <a:gd name="connsiteY1123" fmla="*/ 236045 h 1467587"/>
                        <a:gd name="connsiteX1124" fmla="*/ 421381 w 924260"/>
                        <a:gd name="connsiteY1124" fmla="*/ 239064 h 1467587"/>
                        <a:gd name="connsiteX1125" fmla="*/ 426814 w 924260"/>
                        <a:gd name="connsiteY1125" fmla="*/ 241479 h 1467587"/>
                        <a:gd name="connsiteX1126" fmla="*/ 426814 w 924260"/>
                        <a:gd name="connsiteY1126" fmla="*/ 249930 h 1467587"/>
                        <a:gd name="connsiteX1127" fmla="*/ 429832 w 924260"/>
                        <a:gd name="connsiteY1127" fmla="*/ 246912 h 1467587"/>
                        <a:gd name="connsiteX1128" fmla="*/ 428625 w 924260"/>
                        <a:gd name="connsiteY1128" fmla="*/ 239668 h 1467587"/>
                        <a:gd name="connsiteX1129" fmla="*/ 431040 w 924260"/>
                        <a:gd name="connsiteY1129" fmla="*/ 237856 h 1467587"/>
                        <a:gd name="connsiteX1130" fmla="*/ 440095 w 924260"/>
                        <a:gd name="connsiteY1130" fmla="*/ 236649 h 1467587"/>
                        <a:gd name="connsiteX1131" fmla="*/ 449151 w 924260"/>
                        <a:gd name="connsiteY1131" fmla="*/ 237856 h 1467587"/>
                        <a:gd name="connsiteX1132" fmla="*/ 449755 w 924260"/>
                        <a:gd name="connsiteY1132" fmla="*/ 243290 h 1467587"/>
                        <a:gd name="connsiteX1133" fmla="*/ 458810 w 924260"/>
                        <a:gd name="connsiteY1133" fmla="*/ 243893 h 1467587"/>
                        <a:gd name="connsiteX1134" fmla="*/ 457603 w 924260"/>
                        <a:gd name="connsiteY1134" fmla="*/ 240875 h 1467587"/>
                        <a:gd name="connsiteX1135" fmla="*/ 464243 w 924260"/>
                        <a:gd name="connsiteY1135" fmla="*/ 239064 h 1467587"/>
                        <a:gd name="connsiteX1136" fmla="*/ 466054 w 924260"/>
                        <a:gd name="connsiteY1136" fmla="*/ 248119 h 1467587"/>
                        <a:gd name="connsiteX1137" fmla="*/ 472091 w 924260"/>
                        <a:gd name="connsiteY1137" fmla="*/ 247516 h 1467587"/>
                        <a:gd name="connsiteX1138" fmla="*/ 473902 w 924260"/>
                        <a:gd name="connsiteY1138" fmla="*/ 242082 h 1467587"/>
                        <a:gd name="connsiteX1139" fmla="*/ 477524 w 924260"/>
                        <a:gd name="connsiteY1139" fmla="*/ 239668 h 1467587"/>
                        <a:gd name="connsiteX1140" fmla="*/ 477524 w 924260"/>
                        <a:gd name="connsiteY1140" fmla="*/ 235442 h 1467587"/>
                        <a:gd name="connsiteX1141" fmla="*/ 467865 w 924260"/>
                        <a:gd name="connsiteY1141" fmla="*/ 234234 h 1467587"/>
                        <a:gd name="connsiteX1142" fmla="*/ 470280 w 924260"/>
                        <a:gd name="connsiteY1142" fmla="*/ 220953 h 1467587"/>
                        <a:gd name="connsiteX1143" fmla="*/ 461828 w 924260"/>
                        <a:gd name="connsiteY1143" fmla="*/ 221557 h 1467587"/>
                        <a:gd name="connsiteX1144" fmla="*/ 461225 w 924260"/>
                        <a:gd name="connsiteY1144" fmla="*/ 213709 h 1467587"/>
                        <a:gd name="connsiteX1145" fmla="*/ 465451 w 924260"/>
                        <a:gd name="connsiteY1145" fmla="*/ 213105 h 1467587"/>
                        <a:gd name="connsiteX1146" fmla="*/ 469676 w 924260"/>
                        <a:gd name="connsiteY1146" fmla="*/ 210087 h 1467587"/>
                        <a:gd name="connsiteX1147" fmla="*/ 468469 w 924260"/>
                        <a:gd name="connsiteY1147" fmla="*/ 207672 h 1467587"/>
                        <a:gd name="connsiteX1148" fmla="*/ 464243 w 924260"/>
                        <a:gd name="connsiteY1148" fmla="*/ 208879 h 1467587"/>
                        <a:gd name="connsiteX1149" fmla="*/ 464847 w 924260"/>
                        <a:gd name="connsiteY1149" fmla="*/ 204653 h 1467587"/>
                        <a:gd name="connsiteX1150" fmla="*/ 468469 w 924260"/>
                        <a:gd name="connsiteY1150" fmla="*/ 203446 h 1467587"/>
                        <a:gd name="connsiteX1151" fmla="*/ 467865 w 924260"/>
                        <a:gd name="connsiteY1151" fmla="*/ 199220 h 1467587"/>
                        <a:gd name="connsiteX1152" fmla="*/ 463036 w 924260"/>
                        <a:gd name="connsiteY1152" fmla="*/ 198013 h 1467587"/>
                        <a:gd name="connsiteX1153" fmla="*/ 461828 w 924260"/>
                        <a:gd name="connsiteY1153" fmla="*/ 186542 h 1467587"/>
                        <a:gd name="connsiteX1154" fmla="*/ 478732 w 924260"/>
                        <a:gd name="connsiteY1154" fmla="*/ 184128 h 1467587"/>
                        <a:gd name="connsiteX1155" fmla="*/ 481750 w 924260"/>
                        <a:gd name="connsiteY1155" fmla="*/ 175676 h 1467587"/>
                        <a:gd name="connsiteX1156" fmla="*/ 486580 w 924260"/>
                        <a:gd name="connsiteY1156" fmla="*/ 173261 h 1467587"/>
                        <a:gd name="connsiteX1157" fmla="*/ 493824 w 924260"/>
                        <a:gd name="connsiteY1157" fmla="*/ 172054 h 1467587"/>
                        <a:gd name="connsiteX1158" fmla="*/ 493221 w 924260"/>
                        <a:gd name="connsiteY1158" fmla="*/ 170243 h 1467587"/>
                        <a:gd name="connsiteX1159" fmla="*/ 493221 w 924260"/>
                        <a:gd name="connsiteY1159" fmla="*/ 160583 h 1467587"/>
                        <a:gd name="connsiteX1160" fmla="*/ 501069 w 924260"/>
                        <a:gd name="connsiteY1160" fmla="*/ 160583 h 1467587"/>
                        <a:gd name="connsiteX1161" fmla="*/ 501069 w 924260"/>
                        <a:gd name="connsiteY1161" fmla="*/ 150924 h 1467587"/>
                        <a:gd name="connsiteX1162" fmla="*/ 508313 w 924260"/>
                        <a:gd name="connsiteY1162" fmla="*/ 150320 h 1467587"/>
                        <a:gd name="connsiteX1163" fmla="*/ 510124 w 924260"/>
                        <a:gd name="connsiteY1163" fmla="*/ 155150 h 1467587"/>
                        <a:gd name="connsiteX1164" fmla="*/ 510728 w 924260"/>
                        <a:gd name="connsiteY1164" fmla="*/ 162998 h 1467587"/>
                        <a:gd name="connsiteX1165" fmla="*/ 514350 w 924260"/>
                        <a:gd name="connsiteY1165" fmla="*/ 161791 h 1467587"/>
                        <a:gd name="connsiteX1166" fmla="*/ 516765 w 924260"/>
                        <a:gd name="connsiteY1166" fmla="*/ 157565 h 1467587"/>
                        <a:gd name="connsiteX1167" fmla="*/ 517972 w 924260"/>
                        <a:gd name="connsiteY1167" fmla="*/ 151528 h 1467587"/>
                        <a:gd name="connsiteX1168" fmla="*/ 522198 w 924260"/>
                        <a:gd name="connsiteY1168" fmla="*/ 151528 h 1467587"/>
                        <a:gd name="connsiteX1169" fmla="*/ 523405 w 924260"/>
                        <a:gd name="connsiteY1169" fmla="*/ 157565 h 1467587"/>
                        <a:gd name="connsiteX1170" fmla="*/ 528235 w 924260"/>
                        <a:gd name="connsiteY1170" fmla="*/ 159980 h 1467587"/>
                        <a:gd name="connsiteX1171" fmla="*/ 530046 w 924260"/>
                        <a:gd name="connsiteY1171" fmla="*/ 166017 h 1467587"/>
                        <a:gd name="connsiteX1172" fmla="*/ 535479 w 924260"/>
                        <a:gd name="connsiteY1172" fmla="*/ 167828 h 1467587"/>
                        <a:gd name="connsiteX1173" fmla="*/ 536083 w 924260"/>
                        <a:gd name="connsiteY1173" fmla="*/ 162394 h 1467587"/>
                        <a:gd name="connsiteX1174" fmla="*/ 540913 w 924260"/>
                        <a:gd name="connsiteY1174" fmla="*/ 153339 h 1467587"/>
                        <a:gd name="connsiteX1175" fmla="*/ 541516 w 924260"/>
                        <a:gd name="connsiteY1175" fmla="*/ 145491 h 1467587"/>
                        <a:gd name="connsiteX1176" fmla="*/ 545742 w 924260"/>
                        <a:gd name="connsiteY1176" fmla="*/ 146698 h 1467587"/>
                        <a:gd name="connsiteX1177" fmla="*/ 550572 w 924260"/>
                        <a:gd name="connsiteY1177" fmla="*/ 144887 h 1467587"/>
                        <a:gd name="connsiteX1178" fmla="*/ 552987 w 924260"/>
                        <a:gd name="connsiteY1178" fmla="*/ 142472 h 1467587"/>
                        <a:gd name="connsiteX1179" fmla="*/ 555402 w 924260"/>
                        <a:gd name="connsiteY1179" fmla="*/ 136435 h 1467587"/>
                        <a:gd name="connsiteX1180" fmla="*/ 551176 w 924260"/>
                        <a:gd name="connsiteY1180" fmla="*/ 131002 h 1467587"/>
                        <a:gd name="connsiteX1181" fmla="*/ 545139 w 924260"/>
                        <a:gd name="connsiteY1181" fmla="*/ 129795 h 1467587"/>
                        <a:gd name="connsiteX1182" fmla="*/ 545742 w 924260"/>
                        <a:gd name="connsiteY1182" fmla="*/ 120739 h 1467587"/>
                        <a:gd name="connsiteX1183" fmla="*/ 551176 w 924260"/>
                        <a:gd name="connsiteY1183" fmla="*/ 120739 h 1467587"/>
                        <a:gd name="connsiteX1184" fmla="*/ 552987 w 924260"/>
                        <a:gd name="connsiteY1184" fmla="*/ 125569 h 1467587"/>
                        <a:gd name="connsiteX1185" fmla="*/ 558420 w 924260"/>
                        <a:gd name="connsiteY1185" fmla="*/ 127380 h 1467587"/>
                        <a:gd name="connsiteX1186" fmla="*/ 559627 w 924260"/>
                        <a:gd name="connsiteY1186" fmla="*/ 123758 h 1467587"/>
                        <a:gd name="connsiteX1187" fmla="*/ 569287 w 924260"/>
                        <a:gd name="connsiteY1187" fmla="*/ 120739 h 1467587"/>
                        <a:gd name="connsiteX1188" fmla="*/ 574720 w 924260"/>
                        <a:gd name="connsiteY1188" fmla="*/ 121947 h 1467587"/>
                        <a:gd name="connsiteX1189" fmla="*/ 578946 w 924260"/>
                        <a:gd name="connsiteY1189" fmla="*/ 117117 h 1467587"/>
                        <a:gd name="connsiteX1190" fmla="*/ 581964 w 924260"/>
                        <a:gd name="connsiteY1190" fmla="*/ 117117 h 1467587"/>
                        <a:gd name="connsiteX1191" fmla="*/ 581360 w 924260"/>
                        <a:gd name="connsiteY1191" fmla="*/ 112288 h 1467587"/>
                        <a:gd name="connsiteX1192" fmla="*/ 582568 w 924260"/>
                        <a:gd name="connsiteY1192" fmla="*/ 102025 h 1467587"/>
                        <a:gd name="connsiteX1193" fmla="*/ 582568 w 924260"/>
                        <a:gd name="connsiteY1193" fmla="*/ 91762 h 1467587"/>
                        <a:gd name="connsiteX1194" fmla="*/ 589208 w 924260"/>
                        <a:gd name="connsiteY1194" fmla="*/ 90555 h 1467587"/>
                        <a:gd name="connsiteX1195" fmla="*/ 589208 w 924260"/>
                        <a:gd name="connsiteY1195" fmla="*/ 80895 h 1467587"/>
                        <a:gd name="connsiteX1196" fmla="*/ 592831 w 924260"/>
                        <a:gd name="connsiteY1196" fmla="*/ 77877 h 1467587"/>
                        <a:gd name="connsiteX1197" fmla="*/ 589812 w 924260"/>
                        <a:gd name="connsiteY1197" fmla="*/ 74858 h 1467587"/>
                        <a:gd name="connsiteX1198" fmla="*/ 583171 w 924260"/>
                        <a:gd name="connsiteY1198" fmla="*/ 73651 h 1467587"/>
                        <a:gd name="connsiteX1199" fmla="*/ 588001 w 924260"/>
                        <a:gd name="connsiteY1199" fmla="*/ 65199 h 1467587"/>
                        <a:gd name="connsiteX1200" fmla="*/ 589812 w 924260"/>
                        <a:gd name="connsiteY1200" fmla="*/ 58559 h 1467587"/>
                        <a:gd name="connsiteX1201" fmla="*/ 597660 w 924260"/>
                        <a:gd name="connsiteY1201" fmla="*/ 57955 h 1467587"/>
                        <a:gd name="connsiteX1202" fmla="*/ 598868 w 924260"/>
                        <a:gd name="connsiteY1202" fmla="*/ 62784 h 1467587"/>
                        <a:gd name="connsiteX1203" fmla="*/ 604301 w 924260"/>
                        <a:gd name="connsiteY1203" fmla="*/ 63388 h 1467587"/>
                        <a:gd name="connsiteX1204" fmla="*/ 606112 w 924260"/>
                        <a:gd name="connsiteY1204" fmla="*/ 58559 h 1467587"/>
                        <a:gd name="connsiteX1205" fmla="*/ 609734 w 924260"/>
                        <a:gd name="connsiteY1205" fmla="*/ 60973 h 1467587"/>
                        <a:gd name="connsiteX1206" fmla="*/ 610942 w 924260"/>
                        <a:gd name="connsiteY1206" fmla="*/ 65803 h 1467587"/>
                        <a:gd name="connsiteX1207" fmla="*/ 621808 w 924260"/>
                        <a:gd name="connsiteY1207" fmla="*/ 65803 h 1467587"/>
                        <a:gd name="connsiteX1208" fmla="*/ 623016 w 924260"/>
                        <a:gd name="connsiteY1208" fmla="*/ 62181 h 1467587"/>
                        <a:gd name="connsiteX1209" fmla="*/ 618790 w 924260"/>
                        <a:gd name="connsiteY1209" fmla="*/ 56144 h 1467587"/>
                        <a:gd name="connsiteX1210" fmla="*/ 624223 w 924260"/>
                        <a:gd name="connsiteY1210" fmla="*/ 53729 h 1467587"/>
                        <a:gd name="connsiteX1211" fmla="*/ 627845 w 924260"/>
                        <a:gd name="connsiteY1211" fmla="*/ 53729 h 1467587"/>
                        <a:gd name="connsiteX1212" fmla="*/ 631467 w 924260"/>
                        <a:gd name="connsiteY1212" fmla="*/ 44070 h 1467587"/>
                        <a:gd name="connsiteX1213" fmla="*/ 635693 w 924260"/>
                        <a:gd name="connsiteY1213" fmla="*/ 37429 h 1467587"/>
                        <a:gd name="connsiteX1214" fmla="*/ 641730 w 924260"/>
                        <a:gd name="connsiteY1214" fmla="*/ 38636 h 1467587"/>
                        <a:gd name="connsiteX1215" fmla="*/ 639315 w 924260"/>
                        <a:gd name="connsiteY1215" fmla="*/ 30788 h 1467587"/>
                        <a:gd name="connsiteX1216" fmla="*/ 642334 w 924260"/>
                        <a:gd name="connsiteY1216" fmla="*/ 30788 h 1467587"/>
                        <a:gd name="connsiteX1217" fmla="*/ 645956 w 924260"/>
                        <a:gd name="connsiteY1217" fmla="*/ 24148 h 1467587"/>
                        <a:gd name="connsiteX1218" fmla="*/ 647163 w 924260"/>
                        <a:gd name="connsiteY1218" fmla="*/ 15092 h 1467587"/>
                        <a:gd name="connsiteX1219" fmla="*/ 648975 w 924260"/>
                        <a:gd name="connsiteY1219" fmla="*/ 10263 h 1467587"/>
                        <a:gd name="connsiteX1220" fmla="*/ 664067 w 924260"/>
                        <a:gd name="connsiteY1220" fmla="*/ 3622 h 1467587"/>
                        <a:gd name="connsiteX1221" fmla="*/ 666482 w 924260"/>
                        <a:gd name="connsiteY1221" fmla="*/ 0 h 1467587"/>
                        <a:gd name="connsiteX1222" fmla="*/ 670104 w 924260"/>
                        <a:gd name="connsiteY1222" fmla="*/ 5433 h 1467587"/>
                        <a:gd name="connsiteX1223" fmla="*/ 672519 w 924260"/>
                        <a:gd name="connsiteY1223" fmla="*/ 1207 h 1467587"/>
                        <a:gd name="connsiteX1224" fmla="*/ 674330 w 924260"/>
                        <a:gd name="connsiteY1224" fmla="*/ 5433 h 1467587"/>
                        <a:gd name="connsiteX1225" fmla="*/ 675537 w 924260"/>
                        <a:gd name="connsiteY1225" fmla="*/ 11470 h 1467587"/>
                        <a:gd name="connsiteX1226" fmla="*/ 682178 w 924260"/>
                        <a:gd name="connsiteY1226" fmla="*/ 12677 h 1467587"/>
                        <a:gd name="connsiteX1227" fmla="*/ 683385 w 924260"/>
                        <a:gd name="connsiteY1227" fmla="*/ 16300 h 1467587"/>
                        <a:gd name="connsiteX1228" fmla="*/ 680367 w 924260"/>
                        <a:gd name="connsiteY1228" fmla="*/ 19318 h 1467587"/>
                        <a:gd name="connsiteX1229" fmla="*/ 680367 w 924260"/>
                        <a:gd name="connsiteY1229" fmla="*/ 24751 h 1467587"/>
                        <a:gd name="connsiteX1230" fmla="*/ 674934 w 924260"/>
                        <a:gd name="connsiteY1230" fmla="*/ 28977 h 1467587"/>
                        <a:gd name="connsiteX1231" fmla="*/ 674330 w 924260"/>
                        <a:gd name="connsiteY1231" fmla="*/ 31996 h 1467587"/>
                        <a:gd name="connsiteX1232" fmla="*/ 683385 w 924260"/>
                        <a:gd name="connsiteY1232" fmla="*/ 33807 h 1467587"/>
                        <a:gd name="connsiteX1233" fmla="*/ 689422 w 924260"/>
                        <a:gd name="connsiteY1233" fmla="*/ 31996 h 1467587"/>
                        <a:gd name="connsiteX1234" fmla="*/ 689422 w 924260"/>
                        <a:gd name="connsiteY1234" fmla="*/ 37429 h 1467587"/>
                        <a:gd name="connsiteX1235" fmla="*/ 695459 w 924260"/>
                        <a:gd name="connsiteY1235" fmla="*/ 42259 h 1467587"/>
                        <a:gd name="connsiteX1236" fmla="*/ 700892 w 924260"/>
                        <a:gd name="connsiteY1236" fmla="*/ 41051 h 1467587"/>
                        <a:gd name="connsiteX1237" fmla="*/ 705118 w 924260"/>
                        <a:gd name="connsiteY1237" fmla="*/ 37429 h 1467587"/>
                        <a:gd name="connsiteX1238" fmla="*/ 703911 w 924260"/>
                        <a:gd name="connsiteY1238" fmla="*/ 33203 h 1467587"/>
                        <a:gd name="connsiteX1239" fmla="*/ 706326 w 924260"/>
                        <a:gd name="connsiteY1239" fmla="*/ 31996 h 1467587"/>
                        <a:gd name="connsiteX1240" fmla="*/ 712966 w 924260"/>
                        <a:gd name="connsiteY1240" fmla="*/ 35618 h 146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Lst>
                      <a:rect l="l" t="t" r="r" b="b"/>
                      <a:pathLst>
                        <a:path w="924260" h="1467587">
                          <a:moveTo>
                            <a:pt x="712966" y="35618"/>
                          </a:moveTo>
                          <a:lnTo>
                            <a:pt x="717192" y="35618"/>
                          </a:lnTo>
                          <a:lnTo>
                            <a:pt x="723833" y="38636"/>
                          </a:lnTo>
                          <a:lnTo>
                            <a:pt x="717192" y="46485"/>
                          </a:lnTo>
                          <a:lnTo>
                            <a:pt x="720211" y="51918"/>
                          </a:lnTo>
                          <a:lnTo>
                            <a:pt x="716589" y="57955"/>
                          </a:lnTo>
                          <a:lnTo>
                            <a:pt x="719003" y="63388"/>
                          </a:lnTo>
                          <a:lnTo>
                            <a:pt x="722626" y="65803"/>
                          </a:lnTo>
                          <a:lnTo>
                            <a:pt x="721418" y="71236"/>
                          </a:lnTo>
                          <a:lnTo>
                            <a:pt x="723229" y="77273"/>
                          </a:lnTo>
                          <a:lnTo>
                            <a:pt x="722626" y="80292"/>
                          </a:lnTo>
                          <a:lnTo>
                            <a:pt x="715985" y="82103"/>
                          </a:lnTo>
                          <a:lnTo>
                            <a:pt x="711759" y="86932"/>
                          </a:lnTo>
                          <a:lnTo>
                            <a:pt x="713570" y="91158"/>
                          </a:lnTo>
                          <a:lnTo>
                            <a:pt x="724437" y="94781"/>
                          </a:lnTo>
                          <a:lnTo>
                            <a:pt x="728663" y="100214"/>
                          </a:lnTo>
                          <a:lnTo>
                            <a:pt x="732285" y="100214"/>
                          </a:lnTo>
                          <a:lnTo>
                            <a:pt x="734096" y="105647"/>
                          </a:lnTo>
                          <a:lnTo>
                            <a:pt x="732285" y="110477"/>
                          </a:lnTo>
                          <a:lnTo>
                            <a:pt x="726852" y="110477"/>
                          </a:lnTo>
                          <a:lnTo>
                            <a:pt x="726248" y="119532"/>
                          </a:lnTo>
                          <a:lnTo>
                            <a:pt x="720211" y="118325"/>
                          </a:lnTo>
                          <a:lnTo>
                            <a:pt x="721418" y="124965"/>
                          </a:lnTo>
                          <a:lnTo>
                            <a:pt x="716589" y="127984"/>
                          </a:lnTo>
                          <a:lnTo>
                            <a:pt x="715381" y="132813"/>
                          </a:lnTo>
                          <a:lnTo>
                            <a:pt x="713570" y="135228"/>
                          </a:lnTo>
                          <a:lnTo>
                            <a:pt x="707533" y="136435"/>
                          </a:lnTo>
                          <a:lnTo>
                            <a:pt x="707533" y="139454"/>
                          </a:lnTo>
                          <a:lnTo>
                            <a:pt x="704515" y="141869"/>
                          </a:lnTo>
                          <a:lnTo>
                            <a:pt x="703307" y="146095"/>
                          </a:lnTo>
                          <a:lnTo>
                            <a:pt x="706929" y="146698"/>
                          </a:lnTo>
                          <a:lnTo>
                            <a:pt x="713570" y="150320"/>
                          </a:lnTo>
                          <a:lnTo>
                            <a:pt x="715381" y="153339"/>
                          </a:lnTo>
                          <a:lnTo>
                            <a:pt x="710552" y="158169"/>
                          </a:lnTo>
                          <a:lnTo>
                            <a:pt x="708137" y="157565"/>
                          </a:lnTo>
                          <a:lnTo>
                            <a:pt x="701496" y="159980"/>
                          </a:lnTo>
                          <a:lnTo>
                            <a:pt x="700289" y="162394"/>
                          </a:lnTo>
                          <a:lnTo>
                            <a:pt x="693648" y="164206"/>
                          </a:lnTo>
                          <a:lnTo>
                            <a:pt x="691233" y="172657"/>
                          </a:lnTo>
                          <a:lnTo>
                            <a:pt x="692441" y="178091"/>
                          </a:lnTo>
                          <a:lnTo>
                            <a:pt x="690026" y="184731"/>
                          </a:lnTo>
                          <a:lnTo>
                            <a:pt x="690026" y="189561"/>
                          </a:lnTo>
                          <a:lnTo>
                            <a:pt x="694252" y="190165"/>
                          </a:lnTo>
                          <a:lnTo>
                            <a:pt x="697270" y="192579"/>
                          </a:lnTo>
                          <a:lnTo>
                            <a:pt x="700289" y="192579"/>
                          </a:lnTo>
                          <a:lnTo>
                            <a:pt x="702704" y="198013"/>
                          </a:lnTo>
                          <a:lnTo>
                            <a:pt x="708137" y="191372"/>
                          </a:lnTo>
                          <a:lnTo>
                            <a:pt x="712363" y="196202"/>
                          </a:lnTo>
                          <a:lnTo>
                            <a:pt x="720211" y="194391"/>
                          </a:lnTo>
                          <a:lnTo>
                            <a:pt x="721418" y="199824"/>
                          </a:lnTo>
                          <a:lnTo>
                            <a:pt x="727455" y="202239"/>
                          </a:lnTo>
                          <a:lnTo>
                            <a:pt x="734700" y="202239"/>
                          </a:lnTo>
                          <a:lnTo>
                            <a:pt x="741340" y="207068"/>
                          </a:lnTo>
                          <a:lnTo>
                            <a:pt x="740133" y="213105"/>
                          </a:lnTo>
                          <a:lnTo>
                            <a:pt x="732888" y="211294"/>
                          </a:lnTo>
                          <a:lnTo>
                            <a:pt x="729870" y="213105"/>
                          </a:lnTo>
                          <a:lnTo>
                            <a:pt x="725040" y="213709"/>
                          </a:lnTo>
                          <a:lnTo>
                            <a:pt x="725040" y="219142"/>
                          </a:lnTo>
                          <a:lnTo>
                            <a:pt x="722022" y="219142"/>
                          </a:lnTo>
                          <a:lnTo>
                            <a:pt x="717192" y="216727"/>
                          </a:lnTo>
                          <a:lnTo>
                            <a:pt x="717192" y="222160"/>
                          </a:lnTo>
                          <a:lnTo>
                            <a:pt x="709344" y="219746"/>
                          </a:lnTo>
                          <a:lnTo>
                            <a:pt x="704515" y="222764"/>
                          </a:lnTo>
                          <a:lnTo>
                            <a:pt x="704515" y="225783"/>
                          </a:lnTo>
                          <a:lnTo>
                            <a:pt x="709344" y="228801"/>
                          </a:lnTo>
                          <a:lnTo>
                            <a:pt x="706929" y="231216"/>
                          </a:lnTo>
                          <a:lnTo>
                            <a:pt x="706929" y="236649"/>
                          </a:lnTo>
                          <a:lnTo>
                            <a:pt x="699081" y="238460"/>
                          </a:lnTo>
                          <a:lnTo>
                            <a:pt x="697270" y="235442"/>
                          </a:lnTo>
                          <a:lnTo>
                            <a:pt x="692441" y="234838"/>
                          </a:lnTo>
                          <a:lnTo>
                            <a:pt x="693648" y="240271"/>
                          </a:lnTo>
                          <a:lnTo>
                            <a:pt x="691837" y="246912"/>
                          </a:lnTo>
                          <a:lnTo>
                            <a:pt x="688818" y="252949"/>
                          </a:lnTo>
                          <a:lnTo>
                            <a:pt x="693044" y="255364"/>
                          </a:lnTo>
                          <a:lnTo>
                            <a:pt x="677952" y="267438"/>
                          </a:lnTo>
                          <a:lnTo>
                            <a:pt x="680367" y="269249"/>
                          </a:lnTo>
                          <a:lnTo>
                            <a:pt x="679763" y="273475"/>
                          </a:lnTo>
                          <a:lnTo>
                            <a:pt x="675537" y="274078"/>
                          </a:lnTo>
                          <a:lnTo>
                            <a:pt x="673726" y="280115"/>
                          </a:lnTo>
                          <a:lnTo>
                            <a:pt x="676745" y="284945"/>
                          </a:lnTo>
                          <a:lnTo>
                            <a:pt x="682782" y="288567"/>
                          </a:lnTo>
                          <a:lnTo>
                            <a:pt x="694855" y="292189"/>
                          </a:lnTo>
                          <a:lnTo>
                            <a:pt x="694252" y="294604"/>
                          </a:lnTo>
                          <a:lnTo>
                            <a:pt x="697874" y="298226"/>
                          </a:lnTo>
                          <a:lnTo>
                            <a:pt x="697874" y="301849"/>
                          </a:lnTo>
                          <a:lnTo>
                            <a:pt x="700892" y="307886"/>
                          </a:lnTo>
                          <a:lnTo>
                            <a:pt x="702100" y="313319"/>
                          </a:lnTo>
                          <a:lnTo>
                            <a:pt x="697874" y="316941"/>
                          </a:lnTo>
                          <a:lnTo>
                            <a:pt x="697874" y="321771"/>
                          </a:lnTo>
                          <a:lnTo>
                            <a:pt x="694855" y="324789"/>
                          </a:lnTo>
                          <a:lnTo>
                            <a:pt x="695459" y="332637"/>
                          </a:lnTo>
                          <a:lnTo>
                            <a:pt x="693044" y="334448"/>
                          </a:lnTo>
                          <a:lnTo>
                            <a:pt x="694252" y="348333"/>
                          </a:lnTo>
                          <a:lnTo>
                            <a:pt x="693648" y="352559"/>
                          </a:lnTo>
                          <a:lnTo>
                            <a:pt x="696667" y="358596"/>
                          </a:lnTo>
                          <a:lnTo>
                            <a:pt x="695459" y="362822"/>
                          </a:lnTo>
                          <a:lnTo>
                            <a:pt x="688818" y="362822"/>
                          </a:lnTo>
                          <a:lnTo>
                            <a:pt x="689422" y="365840"/>
                          </a:lnTo>
                          <a:lnTo>
                            <a:pt x="686404" y="376103"/>
                          </a:lnTo>
                          <a:lnTo>
                            <a:pt x="696063" y="377914"/>
                          </a:lnTo>
                          <a:lnTo>
                            <a:pt x="695459" y="383951"/>
                          </a:lnTo>
                          <a:lnTo>
                            <a:pt x="685196" y="387574"/>
                          </a:lnTo>
                          <a:lnTo>
                            <a:pt x="688818" y="393007"/>
                          </a:lnTo>
                          <a:lnTo>
                            <a:pt x="694252" y="390592"/>
                          </a:lnTo>
                          <a:lnTo>
                            <a:pt x="696667" y="391799"/>
                          </a:lnTo>
                          <a:lnTo>
                            <a:pt x="693044" y="399648"/>
                          </a:lnTo>
                          <a:lnTo>
                            <a:pt x="693648" y="405081"/>
                          </a:lnTo>
                          <a:lnTo>
                            <a:pt x="689422" y="405081"/>
                          </a:lnTo>
                          <a:lnTo>
                            <a:pt x="686404" y="408703"/>
                          </a:lnTo>
                          <a:lnTo>
                            <a:pt x="679763" y="408703"/>
                          </a:lnTo>
                          <a:lnTo>
                            <a:pt x="682178" y="412325"/>
                          </a:lnTo>
                          <a:lnTo>
                            <a:pt x="685196" y="412929"/>
                          </a:lnTo>
                          <a:lnTo>
                            <a:pt x="685196" y="418966"/>
                          </a:lnTo>
                          <a:lnTo>
                            <a:pt x="677952" y="420173"/>
                          </a:lnTo>
                          <a:lnTo>
                            <a:pt x="675537" y="421984"/>
                          </a:lnTo>
                          <a:lnTo>
                            <a:pt x="674934" y="426210"/>
                          </a:lnTo>
                          <a:lnTo>
                            <a:pt x="666482" y="426814"/>
                          </a:lnTo>
                          <a:lnTo>
                            <a:pt x="660445" y="424399"/>
                          </a:lnTo>
                          <a:lnTo>
                            <a:pt x="659237" y="428021"/>
                          </a:lnTo>
                          <a:lnTo>
                            <a:pt x="651389" y="429229"/>
                          </a:lnTo>
                          <a:lnTo>
                            <a:pt x="653804" y="437680"/>
                          </a:lnTo>
                          <a:lnTo>
                            <a:pt x="658030" y="443114"/>
                          </a:lnTo>
                          <a:lnTo>
                            <a:pt x="667689" y="446736"/>
                          </a:lnTo>
                          <a:lnTo>
                            <a:pt x="671915" y="449150"/>
                          </a:lnTo>
                          <a:lnTo>
                            <a:pt x="676141" y="448547"/>
                          </a:lnTo>
                          <a:lnTo>
                            <a:pt x="683989" y="452169"/>
                          </a:lnTo>
                          <a:lnTo>
                            <a:pt x="689422" y="449754"/>
                          </a:lnTo>
                          <a:lnTo>
                            <a:pt x="698478" y="448547"/>
                          </a:lnTo>
                          <a:lnTo>
                            <a:pt x="706326" y="450358"/>
                          </a:lnTo>
                          <a:lnTo>
                            <a:pt x="709948" y="453980"/>
                          </a:lnTo>
                          <a:lnTo>
                            <a:pt x="719607" y="459413"/>
                          </a:lnTo>
                          <a:lnTo>
                            <a:pt x="721418" y="463036"/>
                          </a:lnTo>
                          <a:lnTo>
                            <a:pt x="719003" y="468469"/>
                          </a:lnTo>
                          <a:lnTo>
                            <a:pt x="715985" y="466054"/>
                          </a:lnTo>
                          <a:lnTo>
                            <a:pt x="711155" y="468469"/>
                          </a:lnTo>
                          <a:lnTo>
                            <a:pt x="707533" y="472091"/>
                          </a:lnTo>
                          <a:lnTo>
                            <a:pt x="702704" y="472695"/>
                          </a:lnTo>
                          <a:lnTo>
                            <a:pt x="699685" y="476317"/>
                          </a:lnTo>
                          <a:lnTo>
                            <a:pt x="701496" y="484165"/>
                          </a:lnTo>
                          <a:lnTo>
                            <a:pt x="701496" y="489598"/>
                          </a:lnTo>
                          <a:lnTo>
                            <a:pt x="699081" y="495635"/>
                          </a:lnTo>
                          <a:lnTo>
                            <a:pt x="699685" y="505295"/>
                          </a:lnTo>
                          <a:lnTo>
                            <a:pt x="702100" y="508917"/>
                          </a:lnTo>
                          <a:lnTo>
                            <a:pt x="703307" y="514350"/>
                          </a:lnTo>
                          <a:lnTo>
                            <a:pt x="700289" y="523406"/>
                          </a:lnTo>
                          <a:lnTo>
                            <a:pt x="702704" y="528839"/>
                          </a:lnTo>
                          <a:lnTo>
                            <a:pt x="704515" y="529443"/>
                          </a:lnTo>
                          <a:lnTo>
                            <a:pt x="703307" y="535480"/>
                          </a:lnTo>
                          <a:lnTo>
                            <a:pt x="705722" y="537894"/>
                          </a:lnTo>
                          <a:lnTo>
                            <a:pt x="704515" y="546950"/>
                          </a:lnTo>
                          <a:lnTo>
                            <a:pt x="695459" y="545139"/>
                          </a:lnTo>
                          <a:lnTo>
                            <a:pt x="687007" y="542120"/>
                          </a:lnTo>
                          <a:lnTo>
                            <a:pt x="683385" y="543931"/>
                          </a:lnTo>
                          <a:lnTo>
                            <a:pt x="676745" y="543931"/>
                          </a:lnTo>
                          <a:lnTo>
                            <a:pt x="672519" y="542120"/>
                          </a:lnTo>
                          <a:lnTo>
                            <a:pt x="657426" y="540913"/>
                          </a:lnTo>
                          <a:lnTo>
                            <a:pt x="650786" y="539102"/>
                          </a:lnTo>
                          <a:lnTo>
                            <a:pt x="647767" y="540309"/>
                          </a:lnTo>
                          <a:lnTo>
                            <a:pt x="636297" y="540309"/>
                          </a:lnTo>
                          <a:lnTo>
                            <a:pt x="629052" y="542724"/>
                          </a:lnTo>
                          <a:lnTo>
                            <a:pt x="626034" y="544535"/>
                          </a:lnTo>
                          <a:lnTo>
                            <a:pt x="620601" y="546346"/>
                          </a:lnTo>
                          <a:lnTo>
                            <a:pt x="615168" y="549364"/>
                          </a:lnTo>
                          <a:lnTo>
                            <a:pt x="606112" y="561438"/>
                          </a:lnTo>
                          <a:lnTo>
                            <a:pt x="604905" y="567475"/>
                          </a:lnTo>
                          <a:lnTo>
                            <a:pt x="612753" y="568079"/>
                          </a:lnTo>
                          <a:lnTo>
                            <a:pt x="612149" y="577134"/>
                          </a:lnTo>
                          <a:lnTo>
                            <a:pt x="609131" y="583171"/>
                          </a:lnTo>
                          <a:lnTo>
                            <a:pt x="609131" y="588605"/>
                          </a:lnTo>
                          <a:lnTo>
                            <a:pt x="615168" y="589812"/>
                          </a:lnTo>
                          <a:lnTo>
                            <a:pt x="616979" y="592227"/>
                          </a:lnTo>
                          <a:lnTo>
                            <a:pt x="615168" y="595849"/>
                          </a:lnTo>
                          <a:lnTo>
                            <a:pt x="619997" y="598868"/>
                          </a:lnTo>
                          <a:lnTo>
                            <a:pt x="624827" y="603093"/>
                          </a:lnTo>
                          <a:lnTo>
                            <a:pt x="623016" y="610338"/>
                          </a:lnTo>
                          <a:lnTo>
                            <a:pt x="616375" y="604301"/>
                          </a:lnTo>
                          <a:lnTo>
                            <a:pt x="613356" y="606716"/>
                          </a:lnTo>
                          <a:lnTo>
                            <a:pt x="604905" y="609130"/>
                          </a:lnTo>
                          <a:lnTo>
                            <a:pt x="605508" y="615771"/>
                          </a:lnTo>
                          <a:lnTo>
                            <a:pt x="604301" y="620601"/>
                          </a:lnTo>
                          <a:lnTo>
                            <a:pt x="605508" y="631467"/>
                          </a:lnTo>
                          <a:lnTo>
                            <a:pt x="604905" y="636901"/>
                          </a:lnTo>
                          <a:lnTo>
                            <a:pt x="598264" y="636901"/>
                          </a:lnTo>
                          <a:lnTo>
                            <a:pt x="593434" y="635693"/>
                          </a:lnTo>
                          <a:lnTo>
                            <a:pt x="593434" y="638712"/>
                          </a:lnTo>
                          <a:lnTo>
                            <a:pt x="598264" y="644145"/>
                          </a:lnTo>
                          <a:lnTo>
                            <a:pt x="600679" y="647767"/>
                          </a:lnTo>
                          <a:lnTo>
                            <a:pt x="604905" y="650786"/>
                          </a:lnTo>
                          <a:lnTo>
                            <a:pt x="605508" y="658030"/>
                          </a:lnTo>
                          <a:lnTo>
                            <a:pt x="608527" y="661652"/>
                          </a:lnTo>
                          <a:lnTo>
                            <a:pt x="607319" y="667085"/>
                          </a:lnTo>
                          <a:lnTo>
                            <a:pt x="612149" y="671915"/>
                          </a:lnTo>
                          <a:lnTo>
                            <a:pt x="613356" y="675537"/>
                          </a:lnTo>
                          <a:lnTo>
                            <a:pt x="621808" y="673726"/>
                          </a:lnTo>
                          <a:lnTo>
                            <a:pt x="623016" y="682178"/>
                          </a:lnTo>
                          <a:lnTo>
                            <a:pt x="629656" y="682781"/>
                          </a:lnTo>
                          <a:lnTo>
                            <a:pt x="629656" y="685800"/>
                          </a:lnTo>
                          <a:lnTo>
                            <a:pt x="633278" y="690026"/>
                          </a:lnTo>
                          <a:lnTo>
                            <a:pt x="628449" y="690026"/>
                          </a:lnTo>
                          <a:lnTo>
                            <a:pt x="624223" y="696666"/>
                          </a:lnTo>
                          <a:lnTo>
                            <a:pt x="628449" y="697270"/>
                          </a:lnTo>
                          <a:lnTo>
                            <a:pt x="632071" y="702703"/>
                          </a:lnTo>
                          <a:lnTo>
                            <a:pt x="633278" y="708137"/>
                          </a:lnTo>
                          <a:lnTo>
                            <a:pt x="632071" y="711759"/>
                          </a:lnTo>
                          <a:lnTo>
                            <a:pt x="627845" y="711759"/>
                          </a:lnTo>
                          <a:lnTo>
                            <a:pt x="627241" y="714777"/>
                          </a:lnTo>
                          <a:lnTo>
                            <a:pt x="630864" y="715985"/>
                          </a:lnTo>
                          <a:lnTo>
                            <a:pt x="629656" y="720814"/>
                          </a:lnTo>
                          <a:lnTo>
                            <a:pt x="625430" y="723833"/>
                          </a:lnTo>
                          <a:lnTo>
                            <a:pt x="625430" y="729266"/>
                          </a:lnTo>
                          <a:lnTo>
                            <a:pt x="621808" y="737718"/>
                          </a:lnTo>
                          <a:lnTo>
                            <a:pt x="616375" y="738925"/>
                          </a:lnTo>
                          <a:lnTo>
                            <a:pt x="615771" y="743755"/>
                          </a:lnTo>
                          <a:lnTo>
                            <a:pt x="607923" y="742548"/>
                          </a:lnTo>
                          <a:lnTo>
                            <a:pt x="609131" y="737718"/>
                          </a:lnTo>
                          <a:lnTo>
                            <a:pt x="599471" y="737718"/>
                          </a:lnTo>
                          <a:lnTo>
                            <a:pt x="592227" y="740737"/>
                          </a:lnTo>
                          <a:lnTo>
                            <a:pt x="589208" y="738322"/>
                          </a:lnTo>
                          <a:lnTo>
                            <a:pt x="581360" y="737114"/>
                          </a:lnTo>
                          <a:lnTo>
                            <a:pt x="574116" y="737718"/>
                          </a:lnTo>
                          <a:lnTo>
                            <a:pt x="570494" y="731681"/>
                          </a:lnTo>
                          <a:lnTo>
                            <a:pt x="565664" y="728059"/>
                          </a:lnTo>
                          <a:lnTo>
                            <a:pt x="562646" y="728059"/>
                          </a:lnTo>
                          <a:lnTo>
                            <a:pt x="557213" y="724437"/>
                          </a:lnTo>
                          <a:lnTo>
                            <a:pt x="552383" y="729870"/>
                          </a:lnTo>
                          <a:lnTo>
                            <a:pt x="552383" y="732285"/>
                          </a:lnTo>
                          <a:lnTo>
                            <a:pt x="554798" y="740133"/>
                          </a:lnTo>
                          <a:lnTo>
                            <a:pt x="549365" y="747377"/>
                          </a:lnTo>
                          <a:lnTo>
                            <a:pt x="550572" y="750396"/>
                          </a:lnTo>
                          <a:lnTo>
                            <a:pt x="557213" y="751603"/>
                          </a:lnTo>
                          <a:lnTo>
                            <a:pt x="561439" y="751603"/>
                          </a:lnTo>
                          <a:lnTo>
                            <a:pt x="563853" y="754018"/>
                          </a:lnTo>
                          <a:lnTo>
                            <a:pt x="566872" y="752207"/>
                          </a:lnTo>
                          <a:lnTo>
                            <a:pt x="571098" y="751603"/>
                          </a:lnTo>
                          <a:lnTo>
                            <a:pt x="571701" y="757036"/>
                          </a:lnTo>
                          <a:lnTo>
                            <a:pt x="570494" y="767299"/>
                          </a:lnTo>
                          <a:lnTo>
                            <a:pt x="567475" y="767299"/>
                          </a:lnTo>
                          <a:lnTo>
                            <a:pt x="568683" y="773336"/>
                          </a:lnTo>
                          <a:lnTo>
                            <a:pt x="568079" y="778165"/>
                          </a:lnTo>
                          <a:lnTo>
                            <a:pt x="566268" y="779977"/>
                          </a:lnTo>
                          <a:lnTo>
                            <a:pt x="565061" y="789636"/>
                          </a:lnTo>
                          <a:lnTo>
                            <a:pt x="554194" y="790843"/>
                          </a:lnTo>
                          <a:lnTo>
                            <a:pt x="557816" y="800502"/>
                          </a:lnTo>
                          <a:lnTo>
                            <a:pt x="552383" y="813180"/>
                          </a:lnTo>
                          <a:lnTo>
                            <a:pt x="549968" y="830084"/>
                          </a:lnTo>
                          <a:lnTo>
                            <a:pt x="553590" y="833706"/>
                          </a:lnTo>
                          <a:lnTo>
                            <a:pt x="555402" y="839139"/>
                          </a:lnTo>
                          <a:lnTo>
                            <a:pt x="557816" y="844572"/>
                          </a:lnTo>
                          <a:lnTo>
                            <a:pt x="566872" y="848195"/>
                          </a:lnTo>
                          <a:lnTo>
                            <a:pt x="571098" y="856043"/>
                          </a:lnTo>
                          <a:lnTo>
                            <a:pt x="574720" y="856646"/>
                          </a:lnTo>
                          <a:lnTo>
                            <a:pt x="580153" y="853628"/>
                          </a:lnTo>
                          <a:lnTo>
                            <a:pt x="594038" y="854835"/>
                          </a:lnTo>
                          <a:lnTo>
                            <a:pt x="591020" y="862080"/>
                          </a:lnTo>
                          <a:lnTo>
                            <a:pt x="588001" y="862080"/>
                          </a:lnTo>
                          <a:lnTo>
                            <a:pt x="587397" y="871739"/>
                          </a:lnTo>
                          <a:lnTo>
                            <a:pt x="581360" y="868720"/>
                          </a:lnTo>
                          <a:lnTo>
                            <a:pt x="577738" y="872946"/>
                          </a:lnTo>
                          <a:lnTo>
                            <a:pt x="575323" y="873550"/>
                          </a:lnTo>
                          <a:lnTo>
                            <a:pt x="574116" y="882001"/>
                          </a:lnTo>
                          <a:lnTo>
                            <a:pt x="578342" y="888642"/>
                          </a:lnTo>
                          <a:lnTo>
                            <a:pt x="587397" y="891661"/>
                          </a:lnTo>
                          <a:lnTo>
                            <a:pt x="588001" y="897094"/>
                          </a:lnTo>
                          <a:lnTo>
                            <a:pt x="583775" y="898905"/>
                          </a:lnTo>
                          <a:lnTo>
                            <a:pt x="586794" y="905546"/>
                          </a:lnTo>
                          <a:lnTo>
                            <a:pt x="589208" y="906753"/>
                          </a:lnTo>
                          <a:lnTo>
                            <a:pt x="595849" y="906149"/>
                          </a:lnTo>
                          <a:lnTo>
                            <a:pt x="600075" y="907357"/>
                          </a:lnTo>
                          <a:lnTo>
                            <a:pt x="606112" y="905546"/>
                          </a:lnTo>
                          <a:lnTo>
                            <a:pt x="609734" y="905546"/>
                          </a:lnTo>
                          <a:lnTo>
                            <a:pt x="614564" y="912186"/>
                          </a:lnTo>
                          <a:lnTo>
                            <a:pt x="618790" y="912186"/>
                          </a:lnTo>
                          <a:lnTo>
                            <a:pt x="621808" y="909772"/>
                          </a:lnTo>
                          <a:lnTo>
                            <a:pt x="623016" y="901923"/>
                          </a:lnTo>
                          <a:lnTo>
                            <a:pt x="621205" y="901320"/>
                          </a:lnTo>
                          <a:lnTo>
                            <a:pt x="622412" y="895886"/>
                          </a:lnTo>
                          <a:lnTo>
                            <a:pt x="625430" y="892868"/>
                          </a:lnTo>
                          <a:lnTo>
                            <a:pt x="626638" y="886227"/>
                          </a:lnTo>
                          <a:lnTo>
                            <a:pt x="630864" y="885020"/>
                          </a:lnTo>
                          <a:lnTo>
                            <a:pt x="639919" y="889849"/>
                          </a:lnTo>
                          <a:lnTo>
                            <a:pt x="649578" y="889849"/>
                          </a:lnTo>
                          <a:lnTo>
                            <a:pt x="652597" y="887435"/>
                          </a:lnTo>
                          <a:lnTo>
                            <a:pt x="657426" y="886227"/>
                          </a:lnTo>
                          <a:lnTo>
                            <a:pt x="656823" y="898301"/>
                          </a:lnTo>
                          <a:lnTo>
                            <a:pt x="673123" y="899509"/>
                          </a:lnTo>
                          <a:lnTo>
                            <a:pt x="672519" y="907960"/>
                          </a:lnTo>
                          <a:lnTo>
                            <a:pt x="676745" y="910979"/>
                          </a:lnTo>
                          <a:lnTo>
                            <a:pt x="678556" y="915809"/>
                          </a:lnTo>
                          <a:lnTo>
                            <a:pt x="684593" y="913394"/>
                          </a:lnTo>
                          <a:lnTo>
                            <a:pt x="682178" y="901320"/>
                          </a:lnTo>
                          <a:lnTo>
                            <a:pt x="679763" y="901320"/>
                          </a:lnTo>
                          <a:lnTo>
                            <a:pt x="676745" y="894075"/>
                          </a:lnTo>
                          <a:lnTo>
                            <a:pt x="677348" y="889246"/>
                          </a:lnTo>
                          <a:lnTo>
                            <a:pt x="680970" y="886831"/>
                          </a:lnTo>
                          <a:lnTo>
                            <a:pt x="687007" y="888642"/>
                          </a:lnTo>
                          <a:lnTo>
                            <a:pt x="690630" y="891057"/>
                          </a:lnTo>
                          <a:lnTo>
                            <a:pt x="690630" y="897698"/>
                          </a:lnTo>
                          <a:lnTo>
                            <a:pt x="693044" y="898905"/>
                          </a:lnTo>
                          <a:lnTo>
                            <a:pt x="697874" y="896490"/>
                          </a:lnTo>
                          <a:lnTo>
                            <a:pt x="702100" y="901320"/>
                          </a:lnTo>
                          <a:lnTo>
                            <a:pt x="700289" y="908564"/>
                          </a:lnTo>
                          <a:lnTo>
                            <a:pt x="704515" y="920034"/>
                          </a:lnTo>
                          <a:lnTo>
                            <a:pt x="702704" y="924864"/>
                          </a:lnTo>
                          <a:lnTo>
                            <a:pt x="694855" y="921846"/>
                          </a:lnTo>
                          <a:lnTo>
                            <a:pt x="679763" y="921846"/>
                          </a:lnTo>
                          <a:lnTo>
                            <a:pt x="676745" y="929090"/>
                          </a:lnTo>
                          <a:lnTo>
                            <a:pt x="671311" y="930297"/>
                          </a:lnTo>
                          <a:lnTo>
                            <a:pt x="671915" y="934523"/>
                          </a:lnTo>
                          <a:lnTo>
                            <a:pt x="679763" y="931505"/>
                          </a:lnTo>
                          <a:lnTo>
                            <a:pt x="680970" y="934523"/>
                          </a:lnTo>
                          <a:lnTo>
                            <a:pt x="677348" y="937542"/>
                          </a:lnTo>
                          <a:lnTo>
                            <a:pt x="676141" y="941768"/>
                          </a:lnTo>
                          <a:lnTo>
                            <a:pt x="671311" y="945390"/>
                          </a:lnTo>
                          <a:lnTo>
                            <a:pt x="668897" y="945390"/>
                          </a:lnTo>
                          <a:lnTo>
                            <a:pt x="666482" y="952031"/>
                          </a:lnTo>
                          <a:lnTo>
                            <a:pt x="673726" y="953238"/>
                          </a:lnTo>
                          <a:lnTo>
                            <a:pt x="678556" y="955049"/>
                          </a:lnTo>
                          <a:lnTo>
                            <a:pt x="676141" y="960482"/>
                          </a:lnTo>
                          <a:lnTo>
                            <a:pt x="679159" y="962293"/>
                          </a:lnTo>
                          <a:lnTo>
                            <a:pt x="685800" y="961690"/>
                          </a:lnTo>
                          <a:lnTo>
                            <a:pt x="688215" y="963501"/>
                          </a:lnTo>
                          <a:lnTo>
                            <a:pt x="687611" y="968934"/>
                          </a:lnTo>
                          <a:lnTo>
                            <a:pt x="683385" y="970141"/>
                          </a:lnTo>
                          <a:lnTo>
                            <a:pt x="685800" y="979197"/>
                          </a:lnTo>
                          <a:lnTo>
                            <a:pt x="680970" y="982215"/>
                          </a:lnTo>
                          <a:lnTo>
                            <a:pt x="679763" y="978593"/>
                          </a:lnTo>
                          <a:lnTo>
                            <a:pt x="671311" y="978593"/>
                          </a:lnTo>
                          <a:lnTo>
                            <a:pt x="670104" y="975575"/>
                          </a:lnTo>
                          <a:lnTo>
                            <a:pt x="674330" y="968934"/>
                          </a:lnTo>
                          <a:lnTo>
                            <a:pt x="670104" y="967123"/>
                          </a:lnTo>
                          <a:lnTo>
                            <a:pt x="672519" y="960482"/>
                          </a:lnTo>
                          <a:lnTo>
                            <a:pt x="668293" y="959275"/>
                          </a:lnTo>
                          <a:lnTo>
                            <a:pt x="664067" y="951427"/>
                          </a:lnTo>
                          <a:lnTo>
                            <a:pt x="661652" y="950823"/>
                          </a:lnTo>
                          <a:lnTo>
                            <a:pt x="656823" y="955049"/>
                          </a:lnTo>
                          <a:lnTo>
                            <a:pt x="655012" y="950823"/>
                          </a:lnTo>
                          <a:lnTo>
                            <a:pt x="649578" y="955653"/>
                          </a:lnTo>
                          <a:lnTo>
                            <a:pt x="644145" y="955049"/>
                          </a:lnTo>
                          <a:lnTo>
                            <a:pt x="639315" y="956256"/>
                          </a:lnTo>
                          <a:lnTo>
                            <a:pt x="634486" y="955049"/>
                          </a:lnTo>
                          <a:lnTo>
                            <a:pt x="630864" y="958671"/>
                          </a:lnTo>
                          <a:lnTo>
                            <a:pt x="627241" y="956860"/>
                          </a:lnTo>
                          <a:lnTo>
                            <a:pt x="624223" y="947805"/>
                          </a:lnTo>
                          <a:lnTo>
                            <a:pt x="618186" y="948408"/>
                          </a:lnTo>
                          <a:lnTo>
                            <a:pt x="613356" y="946597"/>
                          </a:lnTo>
                          <a:lnTo>
                            <a:pt x="604301" y="945390"/>
                          </a:lnTo>
                          <a:lnTo>
                            <a:pt x="604301" y="938749"/>
                          </a:lnTo>
                          <a:lnTo>
                            <a:pt x="601282" y="936938"/>
                          </a:lnTo>
                          <a:lnTo>
                            <a:pt x="602490" y="933920"/>
                          </a:lnTo>
                          <a:lnTo>
                            <a:pt x="601886" y="929694"/>
                          </a:lnTo>
                          <a:lnTo>
                            <a:pt x="603697" y="920034"/>
                          </a:lnTo>
                          <a:lnTo>
                            <a:pt x="591020" y="919431"/>
                          </a:lnTo>
                          <a:lnTo>
                            <a:pt x="587397" y="916412"/>
                          </a:lnTo>
                          <a:lnTo>
                            <a:pt x="586190" y="921242"/>
                          </a:lnTo>
                          <a:lnTo>
                            <a:pt x="581964" y="923053"/>
                          </a:lnTo>
                          <a:lnTo>
                            <a:pt x="577134" y="923053"/>
                          </a:lnTo>
                          <a:lnTo>
                            <a:pt x="575323" y="929090"/>
                          </a:lnTo>
                          <a:lnTo>
                            <a:pt x="581360" y="930901"/>
                          </a:lnTo>
                          <a:lnTo>
                            <a:pt x="583171" y="929090"/>
                          </a:lnTo>
                          <a:lnTo>
                            <a:pt x="587397" y="932712"/>
                          </a:lnTo>
                          <a:lnTo>
                            <a:pt x="589208" y="938749"/>
                          </a:lnTo>
                          <a:lnTo>
                            <a:pt x="592831" y="939957"/>
                          </a:lnTo>
                          <a:lnTo>
                            <a:pt x="593434" y="945390"/>
                          </a:lnTo>
                          <a:lnTo>
                            <a:pt x="586794" y="946597"/>
                          </a:lnTo>
                          <a:lnTo>
                            <a:pt x="584983" y="952031"/>
                          </a:lnTo>
                          <a:lnTo>
                            <a:pt x="588605" y="955049"/>
                          </a:lnTo>
                          <a:lnTo>
                            <a:pt x="594038" y="957464"/>
                          </a:lnTo>
                          <a:lnTo>
                            <a:pt x="598264" y="960482"/>
                          </a:lnTo>
                          <a:lnTo>
                            <a:pt x="597057" y="965916"/>
                          </a:lnTo>
                          <a:lnTo>
                            <a:pt x="601282" y="967727"/>
                          </a:lnTo>
                          <a:lnTo>
                            <a:pt x="606716" y="972556"/>
                          </a:lnTo>
                          <a:lnTo>
                            <a:pt x="607923" y="978593"/>
                          </a:lnTo>
                          <a:lnTo>
                            <a:pt x="603094" y="979197"/>
                          </a:lnTo>
                          <a:lnTo>
                            <a:pt x="600679" y="988856"/>
                          </a:lnTo>
                          <a:lnTo>
                            <a:pt x="592831" y="997308"/>
                          </a:lnTo>
                          <a:lnTo>
                            <a:pt x="595849" y="998515"/>
                          </a:lnTo>
                          <a:lnTo>
                            <a:pt x="595245" y="1002137"/>
                          </a:lnTo>
                          <a:lnTo>
                            <a:pt x="597660" y="1011193"/>
                          </a:lnTo>
                          <a:lnTo>
                            <a:pt x="601886" y="1013607"/>
                          </a:lnTo>
                          <a:lnTo>
                            <a:pt x="603697" y="1005759"/>
                          </a:lnTo>
                          <a:lnTo>
                            <a:pt x="606716" y="1005759"/>
                          </a:lnTo>
                          <a:lnTo>
                            <a:pt x="611545" y="1012400"/>
                          </a:lnTo>
                          <a:lnTo>
                            <a:pt x="615771" y="1012400"/>
                          </a:lnTo>
                          <a:lnTo>
                            <a:pt x="615771" y="1009382"/>
                          </a:lnTo>
                          <a:lnTo>
                            <a:pt x="618790" y="1007570"/>
                          </a:lnTo>
                          <a:lnTo>
                            <a:pt x="624827" y="1009382"/>
                          </a:lnTo>
                          <a:lnTo>
                            <a:pt x="633882" y="1008778"/>
                          </a:lnTo>
                          <a:lnTo>
                            <a:pt x="634486" y="1005156"/>
                          </a:lnTo>
                          <a:lnTo>
                            <a:pt x="630864" y="999119"/>
                          </a:lnTo>
                          <a:lnTo>
                            <a:pt x="632675" y="996100"/>
                          </a:lnTo>
                          <a:lnTo>
                            <a:pt x="629656" y="991874"/>
                          </a:lnTo>
                          <a:lnTo>
                            <a:pt x="625430" y="990063"/>
                          </a:lnTo>
                          <a:lnTo>
                            <a:pt x="627845" y="986441"/>
                          </a:lnTo>
                          <a:lnTo>
                            <a:pt x="633278" y="985234"/>
                          </a:lnTo>
                          <a:lnTo>
                            <a:pt x="631467" y="977989"/>
                          </a:lnTo>
                          <a:lnTo>
                            <a:pt x="635693" y="974367"/>
                          </a:lnTo>
                          <a:lnTo>
                            <a:pt x="636901" y="977989"/>
                          </a:lnTo>
                          <a:lnTo>
                            <a:pt x="635693" y="986441"/>
                          </a:lnTo>
                          <a:lnTo>
                            <a:pt x="639315" y="987045"/>
                          </a:lnTo>
                          <a:lnTo>
                            <a:pt x="645956" y="979197"/>
                          </a:lnTo>
                          <a:lnTo>
                            <a:pt x="648975" y="979197"/>
                          </a:lnTo>
                          <a:lnTo>
                            <a:pt x="650786" y="990667"/>
                          </a:lnTo>
                          <a:lnTo>
                            <a:pt x="658030" y="989459"/>
                          </a:lnTo>
                          <a:lnTo>
                            <a:pt x="662860" y="987045"/>
                          </a:lnTo>
                          <a:lnTo>
                            <a:pt x="665274" y="993685"/>
                          </a:lnTo>
                          <a:lnTo>
                            <a:pt x="671915" y="990063"/>
                          </a:lnTo>
                          <a:lnTo>
                            <a:pt x="676141" y="992478"/>
                          </a:lnTo>
                          <a:lnTo>
                            <a:pt x="687007" y="993685"/>
                          </a:lnTo>
                          <a:lnTo>
                            <a:pt x="683385" y="999119"/>
                          </a:lnTo>
                          <a:lnTo>
                            <a:pt x="687611" y="1001533"/>
                          </a:lnTo>
                          <a:lnTo>
                            <a:pt x="690026" y="998515"/>
                          </a:lnTo>
                          <a:lnTo>
                            <a:pt x="692441" y="1002137"/>
                          </a:lnTo>
                          <a:lnTo>
                            <a:pt x="694855" y="1011193"/>
                          </a:lnTo>
                          <a:lnTo>
                            <a:pt x="693648" y="1017833"/>
                          </a:lnTo>
                          <a:lnTo>
                            <a:pt x="691233" y="1021456"/>
                          </a:lnTo>
                          <a:lnTo>
                            <a:pt x="691837" y="1025681"/>
                          </a:lnTo>
                          <a:lnTo>
                            <a:pt x="697270" y="1025078"/>
                          </a:lnTo>
                          <a:lnTo>
                            <a:pt x="699081" y="1023267"/>
                          </a:lnTo>
                          <a:lnTo>
                            <a:pt x="698478" y="1019644"/>
                          </a:lnTo>
                          <a:lnTo>
                            <a:pt x="702704" y="1019644"/>
                          </a:lnTo>
                          <a:lnTo>
                            <a:pt x="703911" y="1022663"/>
                          </a:lnTo>
                          <a:lnTo>
                            <a:pt x="706929" y="1023267"/>
                          </a:lnTo>
                          <a:lnTo>
                            <a:pt x="708137" y="1019041"/>
                          </a:lnTo>
                          <a:lnTo>
                            <a:pt x="706326" y="1011193"/>
                          </a:lnTo>
                          <a:lnTo>
                            <a:pt x="710552" y="1011193"/>
                          </a:lnTo>
                          <a:lnTo>
                            <a:pt x="712363" y="1016022"/>
                          </a:lnTo>
                          <a:lnTo>
                            <a:pt x="719003" y="1014211"/>
                          </a:lnTo>
                          <a:lnTo>
                            <a:pt x="722022" y="1011193"/>
                          </a:lnTo>
                          <a:lnTo>
                            <a:pt x="726248" y="1014211"/>
                          </a:lnTo>
                          <a:lnTo>
                            <a:pt x="726248" y="1007570"/>
                          </a:lnTo>
                          <a:lnTo>
                            <a:pt x="732888" y="1004552"/>
                          </a:lnTo>
                          <a:lnTo>
                            <a:pt x="737718" y="1003948"/>
                          </a:lnTo>
                          <a:lnTo>
                            <a:pt x="737114" y="1009382"/>
                          </a:lnTo>
                          <a:lnTo>
                            <a:pt x="742548" y="1007570"/>
                          </a:lnTo>
                          <a:lnTo>
                            <a:pt x="746170" y="1012400"/>
                          </a:lnTo>
                          <a:lnTo>
                            <a:pt x="746170" y="1001533"/>
                          </a:lnTo>
                          <a:lnTo>
                            <a:pt x="749188" y="999119"/>
                          </a:lnTo>
                          <a:lnTo>
                            <a:pt x="757640" y="997308"/>
                          </a:lnTo>
                          <a:lnTo>
                            <a:pt x="758847" y="992478"/>
                          </a:lnTo>
                          <a:lnTo>
                            <a:pt x="764884" y="990667"/>
                          </a:lnTo>
                          <a:lnTo>
                            <a:pt x="769714" y="986441"/>
                          </a:lnTo>
                          <a:lnTo>
                            <a:pt x="768507" y="980404"/>
                          </a:lnTo>
                          <a:lnTo>
                            <a:pt x="766696" y="979197"/>
                          </a:lnTo>
                          <a:lnTo>
                            <a:pt x="765488" y="974367"/>
                          </a:lnTo>
                          <a:lnTo>
                            <a:pt x="767299" y="971349"/>
                          </a:lnTo>
                          <a:lnTo>
                            <a:pt x="776958" y="972556"/>
                          </a:lnTo>
                          <a:lnTo>
                            <a:pt x="782392" y="971349"/>
                          </a:lnTo>
                          <a:lnTo>
                            <a:pt x="782995" y="975575"/>
                          </a:lnTo>
                          <a:lnTo>
                            <a:pt x="787221" y="978593"/>
                          </a:lnTo>
                          <a:lnTo>
                            <a:pt x="795069" y="971952"/>
                          </a:lnTo>
                          <a:lnTo>
                            <a:pt x="797484" y="967123"/>
                          </a:lnTo>
                          <a:lnTo>
                            <a:pt x="801106" y="967727"/>
                          </a:lnTo>
                          <a:lnTo>
                            <a:pt x="799899" y="972556"/>
                          </a:lnTo>
                          <a:lnTo>
                            <a:pt x="801106" y="979197"/>
                          </a:lnTo>
                          <a:lnTo>
                            <a:pt x="795069" y="981008"/>
                          </a:lnTo>
                          <a:lnTo>
                            <a:pt x="793258" y="984026"/>
                          </a:lnTo>
                          <a:lnTo>
                            <a:pt x="795069" y="993685"/>
                          </a:lnTo>
                          <a:lnTo>
                            <a:pt x="798691" y="994893"/>
                          </a:lnTo>
                          <a:lnTo>
                            <a:pt x="802314" y="985837"/>
                          </a:lnTo>
                          <a:lnTo>
                            <a:pt x="813180" y="988252"/>
                          </a:lnTo>
                          <a:lnTo>
                            <a:pt x="813784" y="981008"/>
                          </a:lnTo>
                          <a:lnTo>
                            <a:pt x="819821" y="984026"/>
                          </a:lnTo>
                          <a:lnTo>
                            <a:pt x="821028" y="987648"/>
                          </a:lnTo>
                          <a:lnTo>
                            <a:pt x="827065" y="987648"/>
                          </a:lnTo>
                          <a:lnTo>
                            <a:pt x="829480" y="994893"/>
                          </a:lnTo>
                          <a:lnTo>
                            <a:pt x="827669" y="998515"/>
                          </a:lnTo>
                          <a:lnTo>
                            <a:pt x="830084" y="1003948"/>
                          </a:lnTo>
                          <a:lnTo>
                            <a:pt x="828273" y="1007570"/>
                          </a:lnTo>
                          <a:lnTo>
                            <a:pt x="822839" y="1013607"/>
                          </a:lnTo>
                          <a:lnTo>
                            <a:pt x="828273" y="1018437"/>
                          </a:lnTo>
                          <a:lnTo>
                            <a:pt x="827065" y="1023870"/>
                          </a:lnTo>
                          <a:lnTo>
                            <a:pt x="822839" y="1024474"/>
                          </a:lnTo>
                          <a:lnTo>
                            <a:pt x="818613" y="1022663"/>
                          </a:lnTo>
                          <a:lnTo>
                            <a:pt x="819217" y="1028096"/>
                          </a:lnTo>
                          <a:lnTo>
                            <a:pt x="822236" y="1031115"/>
                          </a:lnTo>
                          <a:lnTo>
                            <a:pt x="822236" y="1034133"/>
                          </a:lnTo>
                          <a:lnTo>
                            <a:pt x="827669" y="1031718"/>
                          </a:lnTo>
                          <a:lnTo>
                            <a:pt x="835517" y="1031115"/>
                          </a:lnTo>
                          <a:lnTo>
                            <a:pt x="838535" y="1032322"/>
                          </a:lnTo>
                          <a:lnTo>
                            <a:pt x="838535" y="1036548"/>
                          </a:lnTo>
                          <a:lnTo>
                            <a:pt x="845176" y="1038359"/>
                          </a:lnTo>
                          <a:lnTo>
                            <a:pt x="845176" y="1042585"/>
                          </a:lnTo>
                          <a:lnTo>
                            <a:pt x="842761" y="1046207"/>
                          </a:lnTo>
                          <a:lnTo>
                            <a:pt x="844572" y="1051037"/>
                          </a:lnTo>
                          <a:lnTo>
                            <a:pt x="848195" y="1045604"/>
                          </a:lnTo>
                          <a:lnTo>
                            <a:pt x="852420" y="1044396"/>
                          </a:lnTo>
                          <a:lnTo>
                            <a:pt x="857250" y="1047415"/>
                          </a:lnTo>
                          <a:lnTo>
                            <a:pt x="869928" y="1045000"/>
                          </a:lnTo>
                          <a:lnTo>
                            <a:pt x="876568" y="1046207"/>
                          </a:lnTo>
                          <a:lnTo>
                            <a:pt x="883813" y="1045604"/>
                          </a:lnTo>
                          <a:lnTo>
                            <a:pt x="887435" y="1048622"/>
                          </a:lnTo>
                          <a:lnTo>
                            <a:pt x="885020" y="1055866"/>
                          </a:lnTo>
                          <a:lnTo>
                            <a:pt x="881398" y="1063715"/>
                          </a:lnTo>
                          <a:lnTo>
                            <a:pt x="880191" y="1072770"/>
                          </a:lnTo>
                          <a:lnTo>
                            <a:pt x="882002" y="1086051"/>
                          </a:lnTo>
                          <a:lnTo>
                            <a:pt x="878983" y="1093296"/>
                          </a:lnTo>
                          <a:lnTo>
                            <a:pt x="887435" y="1098125"/>
                          </a:lnTo>
                          <a:lnTo>
                            <a:pt x="886228" y="1104766"/>
                          </a:lnTo>
                          <a:lnTo>
                            <a:pt x="891057" y="1101747"/>
                          </a:lnTo>
                          <a:lnTo>
                            <a:pt x="894076" y="1101747"/>
                          </a:lnTo>
                          <a:lnTo>
                            <a:pt x="895283" y="1105369"/>
                          </a:lnTo>
                          <a:lnTo>
                            <a:pt x="901924" y="1102955"/>
                          </a:lnTo>
                          <a:lnTo>
                            <a:pt x="902527" y="1106577"/>
                          </a:lnTo>
                          <a:lnTo>
                            <a:pt x="908564" y="1110199"/>
                          </a:lnTo>
                          <a:lnTo>
                            <a:pt x="912790" y="1114425"/>
                          </a:lnTo>
                          <a:lnTo>
                            <a:pt x="914601" y="1110199"/>
                          </a:lnTo>
                          <a:lnTo>
                            <a:pt x="922449" y="1111406"/>
                          </a:lnTo>
                          <a:lnTo>
                            <a:pt x="924260" y="1113217"/>
                          </a:lnTo>
                          <a:lnTo>
                            <a:pt x="920638" y="1119254"/>
                          </a:lnTo>
                          <a:lnTo>
                            <a:pt x="919431" y="1128914"/>
                          </a:lnTo>
                          <a:lnTo>
                            <a:pt x="923053" y="1135554"/>
                          </a:lnTo>
                          <a:lnTo>
                            <a:pt x="916412" y="1136762"/>
                          </a:lnTo>
                          <a:lnTo>
                            <a:pt x="915809" y="1140988"/>
                          </a:lnTo>
                          <a:lnTo>
                            <a:pt x="910375" y="1143402"/>
                          </a:lnTo>
                          <a:lnTo>
                            <a:pt x="912186" y="1147628"/>
                          </a:lnTo>
                          <a:lnTo>
                            <a:pt x="911583" y="1150647"/>
                          </a:lnTo>
                          <a:lnTo>
                            <a:pt x="907961" y="1154269"/>
                          </a:lnTo>
                          <a:lnTo>
                            <a:pt x="909772" y="1157891"/>
                          </a:lnTo>
                          <a:lnTo>
                            <a:pt x="901924" y="1160306"/>
                          </a:lnTo>
                          <a:lnTo>
                            <a:pt x="898301" y="1162117"/>
                          </a:lnTo>
                          <a:lnTo>
                            <a:pt x="898301" y="1165739"/>
                          </a:lnTo>
                          <a:lnTo>
                            <a:pt x="900716" y="1172984"/>
                          </a:lnTo>
                          <a:lnTo>
                            <a:pt x="900113" y="1176606"/>
                          </a:lnTo>
                          <a:lnTo>
                            <a:pt x="892868" y="1175399"/>
                          </a:lnTo>
                          <a:lnTo>
                            <a:pt x="892265" y="1185058"/>
                          </a:lnTo>
                          <a:lnTo>
                            <a:pt x="899509" y="1191698"/>
                          </a:lnTo>
                          <a:lnTo>
                            <a:pt x="899509" y="1197132"/>
                          </a:lnTo>
                          <a:lnTo>
                            <a:pt x="895887" y="1194113"/>
                          </a:lnTo>
                          <a:lnTo>
                            <a:pt x="895283" y="1189887"/>
                          </a:lnTo>
                          <a:lnTo>
                            <a:pt x="891661" y="1192302"/>
                          </a:lnTo>
                          <a:lnTo>
                            <a:pt x="888642" y="1191698"/>
                          </a:lnTo>
                          <a:lnTo>
                            <a:pt x="885624" y="1188680"/>
                          </a:lnTo>
                          <a:lnTo>
                            <a:pt x="883209" y="1191095"/>
                          </a:lnTo>
                          <a:lnTo>
                            <a:pt x="876568" y="1183850"/>
                          </a:lnTo>
                          <a:lnTo>
                            <a:pt x="872946" y="1192302"/>
                          </a:lnTo>
                          <a:lnTo>
                            <a:pt x="870531" y="1191698"/>
                          </a:lnTo>
                          <a:lnTo>
                            <a:pt x="868117" y="1197132"/>
                          </a:lnTo>
                          <a:lnTo>
                            <a:pt x="868117" y="1201357"/>
                          </a:lnTo>
                          <a:lnTo>
                            <a:pt x="862080" y="1200754"/>
                          </a:lnTo>
                          <a:lnTo>
                            <a:pt x="859665" y="1198943"/>
                          </a:lnTo>
                          <a:lnTo>
                            <a:pt x="855439" y="1200754"/>
                          </a:lnTo>
                          <a:lnTo>
                            <a:pt x="855439" y="1208602"/>
                          </a:lnTo>
                          <a:lnTo>
                            <a:pt x="853024" y="1218864"/>
                          </a:lnTo>
                          <a:lnTo>
                            <a:pt x="851213" y="1221279"/>
                          </a:lnTo>
                          <a:lnTo>
                            <a:pt x="839743" y="1218261"/>
                          </a:lnTo>
                          <a:lnTo>
                            <a:pt x="837932" y="1219468"/>
                          </a:lnTo>
                          <a:lnTo>
                            <a:pt x="830084" y="1217657"/>
                          </a:lnTo>
                          <a:lnTo>
                            <a:pt x="828876" y="1214035"/>
                          </a:lnTo>
                          <a:lnTo>
                            <a:pt x="823443" y="1210413"/>
                          </a:lnTo>
                          <a:lnTo>
                            <a:pt x="818613" y="1204979"/>
                          </a:lnTo>
                          <a:lnTo>
                            <a:pt x="810162" y="1202565"/>
                          </a:lnTo>
                          <a:lnTo>
                            <a:pt x="804125" y="1207998"/>
                          </a:lnTo>
                          <a:lnTo>
                            <a:pt x="805936" y="1212224"/>
                          </a:lnTo>
                          <a:lnTo>
                            <a:pt x="801710" y="1212224"/>
                          </a:lnTo>
                          <a:lnTo>
                            <a:pt x="801710" y="1208602"/>
                          </a:lnTo>
                          <a:lnTo>
                            <a:pt x="796880" y="1203168"/>
                          </a:lnTo>
                          <a:lnTo>
                            <a:pt x="793258" y="1204979"/>
                          </a:lnTo>
                          <a:lnTo>
                            <a:pt x="791447" y="1208602"/>
                          </a:lnTo>
                          <a:lnTo>
                            <a:pt x="786618" y="1206187"/>
                          </a:lnTo>
                          <a:lnTo>
                            <a:pt x="787825" y="1201961"/>
                          </a:lnTo>
                          <a:lnTo>
                            <a:pt x="790843" y="1200150"/>
                          </a:lnTo>
                          <a:lnTo>
                            <a:pt x="787825" y="1195320"/>
                          </a:lnTo>
                          <a:lnTo>
                            <a:pt x="782392" y="1197132"/>
                          </a:lnTo>
                          <a:lnTo>
                            <a:pt x="781184" y="1198943"/>
                          </a:lnTo>
                          <a:lnTo>
                            <a:pt x="769714" y="1198339"/>
                          </a:lnTo>
                          <a:lnTo>
                            <a:pt x="768507" y="1200754"/>
                          </a:lnTo>
                          <a:lnTo>
                            <a:pt x="760659" y="1204979"/>
                          </a:lnTo>
                          <a:lnTo>
                            <a:pt x="764281" y="1206791"/>
                          </a:lnTo>
                          <a:lnTo>
                            <a:pt x="761866" y="1215242"/>
                          </a:lnTo>
                          <a:lnTo>
                            <a:pt x="758244" y="1219468"/>
                          </a:lnTo>
                          <a:lnTo>
                            <a:pt x="761262" y="1222487"/>
                          </a:lnTo>
                          <a:lnTo>
                            <a:pt x="759451" y="1224901"/>
                          </a:lnTo>
                          <a:lnTo>
                            <a:pt x="755829" y="1226109"/>
                          </a:lnTo>
                          <a:lnTo>
                            <a:pt x="756433" y="1229127"/>
                          </a:lnTo>
                          <a:lnTo>
                            <a:pt x="754018" y="1235164"/>
                          </a:lnTo>
                          <a:lnTo>
                            <a:pt x="749188" y="1235768"/>
                          </a:lnTo>
                          <a:lnTo>
                            <a:pt x="747377" y="1239994"/>
                          </a:lnTo>
                          <a:lnTo>
                            <a:pt x="744359" y="1237579"/>
                          </a:lnTo>
                          <a:lnTo>
                            <a:pt x="742548" y="1242409"/>
                          </a:lnTo>
                          <a:lnTo>
                            <a:pt x="737114" y="1242409"/>
                          </a:lnTo>
                          <a:lnTo>
                            <a:pt x="737718" y="1238183"/>
                          </a:lnTo>
                          <a:lnTo>
                            <a:pt x="734096" y="1237579"/>
                          </a:lnTo>
                          <a:lnTo>
                            <a:pt x="720815" y="1241201"/>
                          </a:lnTo>
                          <a:lnTo>
                            <a:pt x="720815" y="1244220"/>
                          </a:lnTo>
                          <a:lnTo>
                            <a:pt x="722626" y="1249049"/>
                          </a:lnTo>
                          <a:lnTo>
                            <a:pt x="719607" y="1252068"/>
                          </a:lnTo>
                          <a:lnTo>
                            <a:pt x="719003" y="1256898"/>
                          </a:lnTo>
                          <a:lnTo>
                            <a:pt x="716589" y="1262331"/>
                          </a:lnTo>
                          <a:lnTo>
                            <a:pt x="718400" y="1273197"/>
                          </a:lnTo>
                          <a:lnTo>
                            <a:pt x="723833" y="1273801"/>
                          </a:lnTo>
                          <a:lnTo>
                            <a:pt x="723229" y="1276216"/>
                          </a:lnTo>
                          <a:lnTo>
                            <a:pt x="717796" y="1281046"/>
                          </a:lnTo>
                          <a:lnTo>
                            <a:pt x="722626" y="1281649"/>
                          </a:lnTo>
                          <a:lnTo>
                            <a:pt x="726852" y="1277423"/>
                          </a:lnTo>
                          <a:lnTo>
                            <a:pt x="728059" y="1279234"/>
                          </a:lnTo>
                          <a:lnTo>
                            <a:pt x="726248" y="1294327"/>
                          </a:lnTo>
                          <a:lnTo>
                            <a:pt x="723833" y="1305193"/>
                          </a:lnTo>
                          <a:lnTo>
                            <a:pt x="716589" y="1311834"/>
                          </a:lnTo>
                          <a:lnTo>
                            <a:pt x="714174" y="1317267"/>
                          </a:lnTo>
                          <a:lnTo>
                            <a:pt x="711155" y="1320286"/>
                          </a:lnTo>
                          <a:lnTo>
                            <a:pt x="707533" y="1320889"/>
                          </a:lnTo>
                          <a:lnTo>
                            <a:pt x="706326" y="1323304"/>
                          </a:lnTo>
                          <a:lnTo>
                            <a:pt x="700892" y="1322700"/>
                          </a:lnTo>
                          <a:lnTo>
                            <a:pt x="696063" y="1324511"/>
                          </a:lnTo>
                          <a:lnTo>
                            <a:pt x="694855" y="1329945"/>
                          </a:lnTo>
                          <a:lnTo>
                            <a:pt x="697270" y="1332360"/>
                          </a:lnTo>
                          <a:lnTo>
                            <a:pt x="695459" y="1337189"/>
                          </a:lnTo>
                          <a:lnTo>
                            <a:pt x="699081" y="1339604"/>
                          </a:lnTo>
                          <a:lnTo>
                            <a:pt x="704515" y="1341415"/>
                          </a:lnTo>
                          <a:lnTo>
                            <a:pt x="710552" y="1339000"/>
                          </a:lnTo>
                          <a:lnTo>
                            <a:pt x="714174" y="1340208"/>
                          </a:lnTo>
                          <a:lnTo>
                            <a:pt x="723833" y="1339000"/>
                          </a:lnTo>
                          <a:lnTo>
                            <a:pt x="729266" y="1340811"/>
                          </a:lnTo>
                          <a:lnTo>
                            <a:pt x="734700" y="1340208"/>
                          </a:lnTo>
                          <a:lnTo>
                            <a:pt x="749188" y="1344434"/>
                          </a:lnTo>
                          <a:lnTo>
                            <a:pt x="751603" y="1348659"/>
                          </a:lnTo>
                          <a:lnTo>
                            <a:pt x="752207" y="1352885"/>
                          </a:lnTo>
                          <a:lnTo>
                            <a:pt x="757640" y="1357111"/>
                          </a:lnTo>
                          <a:lnTo>
                            <a:pt x="753414" y="1365563"/>
                          </a:lnTo>
                          <a:lnTo>
                            <a:pt x="747981" y="1368582"/>
                          </a:lnTo>
                          <a:lnTo>
                            <a:pt x="741340" y="1377637"/>
                          </a:lnTo>
                          <a:lnTo>
                            <a:pt x="735907" y="1389711"/>
                          </a:lnTo>
                          <a:lnTo>
                            <a:pt x="736511" y="1392730"/>
                          </a:lnTo>
                          <a:lnTo>
                            <a:pt x="730474" y="1392730"/>
                          </a:lnTo>
                          <a:lnTo>
                            <a:pt x="717796" y="1395748"/>
                          </a:lnTo>
                          <a:lnTo>
                            <a:pt x="712363" y="1394541"/>
                          </a:lnTo>
                          <a:lnTo>
                            <a:pt x="707533" y="1396352"/>
                          </a:lnTo>
                          <a:lnTo>
                            <a:pt x="700289" y="1394541"/>
                          </a:lnTo>
                          <a:lnTo>
                            <a:pt x="697270" y="1402992"/>
                          </a:lnTo>
                          <a:lnTo>
                            <a:pt x="693044" y="1402992"/>
                          </a:lnTo>
                          <a:lnTo>
                            <a:pt x="693648" y="1413859"/>
                          </a:lnTo>
                          <a:lnTo>
                            <a:pt x="688215" y="1427744"/>
                          </a:lnTo>
                          <a:lnTo>
                            <a:pt x="684593" y="1430158"/>
                          </a:lnTo>
                          <a:lnTo>
                            <a:pt x="677952" y="1427140"/>
                          </a:lnTo>
                          <a:lnTo>
                            <a:pt x="672519" y="1426536"/>
                          </a:lnTo>
                          <a:lnTo>
                            <a:pt x="670708" y="1429555"/>
                          </a:lnTo>
                          <a:lnTo>
                            <a:pt x="666482" y="1430762"/>
                          </a:lnTo>
                          <a:lnTo>
                            <a:pt x="658030" y="1422310"/>
                          </a:lnTo>
                          <a:lnTo>
                            <a:pt x="656823" y="1424121"/>
                          </a:lnTo>
                          <a:lnTo>
                            <a:pt x="648975" y="1421707"/>
                          </a:lnTo>
                          <a:lnTo>
                            <a:pt x="645956" y="1425329"/>
                          </a:lnTo>
                          <a:lnTo>
                            <a:pt x="638712" y="1425933"/>
                          </a:lnTo>
                          <a:lnTo>
                            <a:pt x="633278" y="1427744"/>
                          </a:lnTo>
                          <a:lnTo>
                            <a:pt x="627845" y="1427744"/>
                          </a:lnTo>
                          <a:lnTo>
                            <a:pt x="623016" y="1430158"/>
                          </a:lnTo>
                          <a:lnTo>
                            <a:pt x="619393" y="1438007"/>
                          </a:lnTo>
                          <a:lnTo>
                            <a:pt x="615168" y="1438007"/>
                          </a:lnTo>
                          <a:lnTo>
                            <a:pt x="609734" y="1430762"/>
                          </a:lnTo>
                          <a:lnTo>
                            <a:pt x="612149" y="1427744"/>
                          </a:lnTo>
                          <a:lnTo>
                            <a:pt x="607923" y="1426536"/>
                          </a:lnTo>
                          <a:lnTo>
                            <a:pt x="604301" y="1422914"/>
                          </a:lnTo>
                          <a:lnTo>
                            <a:pt x="600075" y="1421707"/>
                          </a:lnTo>
                          <a:lnTo>
                            <a:pt x="594038" y="1424121"/>
                          </a:lnTo>
                          <a:lnTo>
                            <a:pt x="591020" y="1429555"/>
                          </a:lnTo>
                          <a:lnTo>
                            <a:pt x="588001" y="1425933"/>
                          </a:lnTo>
                          <a:lnTo>
                            <a:pt x="578946" y="1425329"/>
                          </a:lnTo>
                          <a:lnTo>
                            <a:pt x="575927" y="1428951"/>
                          </a:lnTo>
                          <a:lnTo>
                            <a:pt x="574720" y="1438007"/>
                          </a:lnTo>
                          <a:lnTo>
                            <a:pt x="569287" y="1443440"/>
                          </a:lnTo>
                          <a:lnTo>
                            <a:pt x="564457" y="1453703"/>
                          </a:lnTo>
                          <a:lnTo>
                            <a:pt x="564457" y="1457929"/>
                          </a:lnTo>
                          <a:lnTo>
                            <a:pt x="568683" y="1463966"/>
                          </a:lnTo>
                          <a:lnTo>
                            <a:pt x="565664" y="1467588"/>
                          </a:lnTo>
                          <a:lnTo>
                            <a:pt x="561439" y="1464569"/>
                          </a:lnTo>
                          <a:lnTo>
                            <a:pt x="548157" y="1462758"/>
                          </a:lnTo>
                          <a:lnTo>
                            <a:pt x="522198" y="1463362"/>
                          </a:lnTo>
                          <a:lnTo>
                            <a:pt x="518576" y="1463966"/>
                          </a:lnTo>
                          <a:lnTo>
                            <a:pt x="507106" y="1461551"/>
                          </a:lnTo>
                          <a:lnTo>
                            <a:pt x="504691" y="1449477"/>
                          </a:lnTo>
                          <a:lnTo>
                            <a:pt x="496843" y="1443440"/>
                          </a:lnTo>
                          <a:lnTo>
                            <a:pt x="490806" y="1447666"/>
                          </a:lnTo>
                          <a:lnTo>
                            <a:pt x="485976" y="1452495"/>
                          </a:lnTo>
                          <a:lnTo>
                            <a:pt x="480543" y="1451892"/>
                          </a:lnTo>
                          <a:lnTo>
                            <a:pt x="477524" y="1450684"/>
                          </a:lnTo>
                          <a:lnTo>
                            <a:pt x="476317" y="1446458"/>
                          </a:lnTo>
                          <a:lnTo>
                            <a:pt x="476317" y="1441629"/>
                          </a:lnTo>
                          <a:lnTo>
                            <a:pt x="479336" y="1438610"/>
                          </a:lnTo>
                          <a:lnTo>
                            <a:pt x="476317" y="1432573"/>
                          </a:lnTo>
                          <a:lnTo>
                            <a:pt x="469676" y="1435592"/>
                          </a:lnTo>
                          <a:lnTo>
                            <a:pt x="466658" y="1434988"/>
                          </a:lnTo>
                          <a:lnTo>
                            <a:pt x="462432" y="1436799"/>
                          </a:lnTo>
                          <a:lnTo>
                            <a:pt x="456999" y="1433781"/>
                          </a:lnTo>
                          <a:lnTo>
                            <a:pt x="455188" y="1427140"/>
                          </a:lnTo>
                          <a:lnTo>
                            <a:pt x="451566" y="1425329"/>
                          </a:lnTo>
                          <a:lnTo>
                            <a:pt x="449755" y="1421707"/>
                          </a:lnTo>
                          <a:lnTo>
                            <a:pt x="443718" y="1422914"/>
                          </a:lnTo>
                          <a:lnTo>
                            <a:pt x="438284" y="1422310"/>
                          </a:lnTo>
                          <a:lnTo>
                            <a:pt x="435266" y="1418085"/>
                          </a:lnTo>
                          <a:lnTo>
                            <a:pt x="435266" y="1411444"/>
                          </a:lnTo>
                          <a:lnTo>
                            <a:pt x="431040" y="1408426"/>
                          </a:lnTo>
                          <a:lnTo>
                            <a:pt x="421984" y="1410237"/>
                          </a:lnTo>
                          <a:lnTo>
                            <a:pt x="418966" y="1412651"/>
                          </a:lnTo>
                          <a:lnTo>
                            <a:pt x="415344" y="1411444"/>
                          </a:lnTo>
                          <a:lnTo>
                            <a:pt x="415344" y="1386089"/>
                          </a:lnTo>
                          <a:lnTo>
                            <a:pt x="411721" y="1387900"/>
                          </a:lnTo>
                          <a:lnTo>
                            <a:pt x="408099" y="1387900"/>
                          </a:lnTo>
                          <a:lnTo>
                            <a:pt x="399044" y="1393937"/>
                          </a:lnTo>
                          <a:lnTo>
                            <a:pt x="394214" y="1394541"/>
                          </a:lnTo>
                          <a:lnTo>
                            <a:pt x="393007" y="1395748"/>
                          </a:lnTo>
                          <a:lnTo>
                            <a:pt x="388177" y="1395748"/>
                          </a:lnTo>
                          <a:lnTo>
                            <a:pt x="382744" y="1393937"/>
                          </a:lnTo>
                          <a:lnTo>
                            <a:pt x="379122" y="1394541"/>
                          </a:lnTo>
                          <a:lnTo>
                            <a:pt x="367652" y="1392126"/>
                          </a:lnTo>
                          <a:lnTo>
                            <a:pt x="362218" y="1389107"/>
                          </a:lnTo>
                          <a:lnTo>
                            <a:pt x="361011" y="1386089"/>
                          </a:lnTo>
                          <a:lnTo>
                            <a:pt x="356785" y="1383070"/>
                          </a:lnTo>
                          <a:lnTo>
                            <a:pt x="357389" y="1379448"/>
                          </a:lnTo>
                          <a:lnTo>
                            <a:pt x="351956" y="1373411"/>
                          </a:lnTo>
                          <a:lnTo>
                            <a:pt x="350748" y="1364356"/>
                          </a:lnTo>
                          <a:lnTo>
                            <a:pt x="344108" y="1363148"/>
                          </a:lnTo>
                          <a:lnTo>
                            <a:pt x="335052" y="1366770"/>
                          </a:lnTo>
                          <a:lnTo>
                            <a:pt x="334448" y="1365563"/>
                          </a:lnTo>
                          <a:lnTo>
                            <a:pt x="332637" y="1362545"/>
                          </a:lnTo>
                          <a:lnTo>
                            <a:pt x="331430" y="1361337"/>
                          </a:lnTo>
                          <a:lnTo>
                            <a:pt x="329619" y="1358319"/>
                          </a:lnTo>
                          <a:lnTo>
                            <a:pt x="325997" y="1360733"/>
                          </a:lnTo>
                          <a:lnTo>
                            <a:pt x="323582" y="1360733"/>
                          </a:lnTo>
                          <a:lnTo>
                            <a:pt x="319356" y="1354696"/>
                          </a:lnTo>
                          <a:lnTo>
                            <a:pt x="319356" y="1352282"/>
                          </a:lnTo>
                          <a:lnTo>
                            <a:pt x="318148" y="1350471"/>
                          </a:lnTo>
                          <a:lnTo>
                            <a:pt x="316941" y="1349867"/>
                          </a:lnTo>
                          <a:lnTo>
                            <a:pt x="316337" y="1349263"/>
                          </a:lnTo>
                          <a:lnTo>
                            <a:pt x="312111" y="1348659"/>
                          </a:lnTo>
                          <a:lnTo>
                            <a:pt x="309697" y="1349263"/>
                          </a:lnTo>
                          <a:lnTo>
                            <a:pt x="309093" y="1349867"/>
                          </a:lnTo>
                          <a:lnTo>
                            <a:pt x="307282" y="1348056"/>
                          </a:lnTo>
                          <a:lnTo>
                            <a:pt x="303056" y="1345037"/>
                          </a:lnTo>
                          <a:lnTo>
                            <a:pt x="300641" y="1340811"/>
                          </a:lnTo>
                          <a:lnTo>
                            <a:pt x="299434" y="1339604"/>
                          </a:lnTo>
                          <a:lnTo>
                            <a:pt x="298226" y="1339604"/>
                          </a:lnTo>
                          <a:lnTo>
                            <a:pt x="297019" y="1337793"/>
                          </a:lnTo>
                          <a:lnTo>
                            <a:pt x="298226" y="1336585"/>
                          </a:lnTo>
                          <a:lnTo>
                            <a:pt x="295208" y="1333567"/>
                          </a:lnTo>
                          <a:lnTo>
                            <a:pt x="295208" y="1331756"/>
                          </a:lnTo>
                          <a:lnTo>
                            <a:pt x="294001" y="1330548"/>
                          </a:lnTo>
                          <a:lnTo>
                            <a:pt x="294001" y="1329945"/>
                          </a:lnTo>
                          <a:lnTo>
                            <a:pt x="292793" y="1327530"/>
                          </a:lnTo>
                          <a:lnTo>
                            <a:pt x="292190" y="1326323"/>
                          </a:lnTo>
                          <a:lnTo>
                            <a:pt x="290982" y="1324511"/>
                          </a:lnTo>
                          <a:lnTo>
                            <a:pt x="288567" y="1323908"/>
                          </a:lnTo>
                          <a:lnTo>
                            <a:pt x="286756" y="1319682"/>
                          </a:lnTo>
                          <a:lnTo>
                            <a:pt x="283134" y="1317871"/>
                          </a:lnTo>
                          <a:lnTo>
                            <a:pt x="278304" y="1319078"/>
                          </a:lnTo>
                          <a:lnTo>
                            <a:pt x="275890" y="1318474"/>
                          </a:lnTo>
                          <a:lnTo>
                            <a:pt x="273475" y="1319682"/>
                          </a:lnTo>
                          <a:lnTo>
                            <a:pt x="275890" y="1316663"/>
                          </a:lnTo>
                          <a:lnTo>
                            <a:pt x="274079" y="1314852"/>
                          </a:lnTo>
                          <a:lnTo>
                            <a:pt x="271664" y="1308815"/>
                          </a:lnTo>
                          <a:lnTo>
                            <a:pt x="272267" y="1307608"/>
                          </a:lnTo>
                          <a:lnTo>
                            <a:pt x="274079" y="1303382"/>
                          </a:lnTo>
                          <a:lnTo>
                            <a:pt x="273475" y="1302175"/>
                          </a:lnTo>
                          <a:lnTo>
                            <a:pt x="270456" y="1301571"/>
                          </a:lnTo>
                          <a:lnTo>
                            <a:pt x="269853" y="1300967"/>
                          </a:lnTo>
                          <a:lnTo>
                            <a:pt x="268042" y="1299760"/>
                          </a:lnTo>
                          <a:lnTo>
                            <a:pt x="265023" y="1298553"/>
                          </a:lnTo>
                          <a:lnTo>
                            <a:pt x="262608" y="1294327"/>
                          </a:lnTo>
                          <a:lnTo>
                            <a:pt x="263212" y="1285875"/>
                          </a:lnTo>
                          <a:lnTo>
                            <a:pt x="262608" y="1284668"/>
                          </a:lnTo>
                          <a:lnTo>
                            <a:pt x="268042" y="1285875"/>
                          </a:lnTo>
                          <a:lnTo>
                            <a:pt x="270456" y="1285271"/>
                          </a:lnTo>
                          <a:lnTo>
                            <a:pt x="272267" y="1284064"/>
                          </a:lnTo>
                          <a:lnTo>
                            <a:pt x="274682" y="1281649"/>
                          </a:lnTo>
                          <a:lnTo>
                            <a:pt x="272267" y="1275009"/>
                          </a:lnTo>
                          <a:lnTo>
                            <a:pt x="270456" y="1276820"/>
                          </a:lnTo>
                          <a:lnTo>
                            <a:pt x="268645" y="1275009"/>
                          </a:lnTo>
                          <a:lnTo>
                            <a:pt x="266834" y="1276216"/>
                          </a:lnTo>
                          <a:lnTo>
                            <a:pt x="265627" y="1276216"/>
                          </a:lnTo>
                          <a:lnTo>
                            <a:pt x="265023" y="1277423"/>
                          </a:lnTo>
                          <a:lnTo>
                            <a:pt x="263816" y="1279234"/>
                          </a:lnTo>
                          <a:lnTo>
                            <a:pt x="260194" y="1283460"/>
                          </a:lnTo>
                          <a:lnTo>
                            <a:pt x="257175" y="1283460"/>
                          </a:lnTo>
                          <a:lnTo>
                            <a:pt x="257175" y="1281649"/>
                          </a:lnTo>
                          <a:lnTo>
                            <a:pt x="255968" y="1277423"/>
                          </a:lnTo>
                          <a:lnTo>
                            <a:pt x="252949" y="1276216"/>
                          </a:lnTo>
                          <a:lnTo>
                            <a:pt x="249931" y="1275009"/>
                          </a:lnTo>
                          <a:lnTo>
                            <a:pt x="249931" y="1270783"/>
                          </a:lnTo>
                          <a:lnTo>
                            <a:pt x="245101" y="1270783"/>
                          </a:lnTo>
                          <a:lnTo>
                            <a:pt x="242686" y="1262935"/>
                          </a:lnTo>
                          <a:lnTo>
                            <a:pt x="246912" y="1258709"/>
                          </a:lnTo>
                          <a:lnTo>
                            <a:pt x="252345" y="1259916"/>
                          </a:lnTo>
                          <a:lnTo>
                            <a:pt x="249327" y="1253275"/>
                          </a:lnTo>
                          <a:lnTo>
                            <a:pt x="243894" y="1250861"/>
                          </a:lnTo>
                          <a:lnTo>
                            <a:pt x="236046" y="1261123"/>
                          </a:lnTo>
                          <a:lnTo>
                            <a:pt x="231216" y="1258709"/>
                          </a:lnTo>
                          <a:lnTo>
                            <a:pt x="230009" y="1253879"/>
                          </a:lnTo>
                          <a:lnTo>
                            <a:pt x="228198" y="1252068"/>
                          </a:lnTo>
                          <a:lnTo>
                            <a:pt x="228801" y="1247842"/>
                          </a:lnTo>
                          <a:lnTo>
                            <a:pt x="224575" y="1247238"/>
                          </a:lnTo>
                          <a:lnTo>
                            <a:pt x="222161" y="1249653"/>
                          </a:lnTo>
                          <a:lnTo>
                            <a:pt x="219142" y="1249049"/>
                          </a:lnTo>
                          <a:lnTo>
                            <a:pt x="217935" y="1244220"/>
                          </a:lnTo>
                          <a:lnTo>
                            <a:pt x="220349" y="1239994"/>
                          </a:lnTo>
                          <a:lnTo>
                            <a:pt x="216727" y="1238183"/>
                          </a:lnTo>
                          <a:lnTo>
                            <a:pt x="210087" y="1237579"/>
                          </a:lnTo>
                          <a:lnTo>
                            <a:pt x="208276" y="1233957"/>
                          </a:lnTo>
                          <a:lnTo>
                            <a:pt x="204653" y="1234561"/>
                          </a:lnTo>
                          <a:lnTo>
                            <a:pt x="204050" y="1239390"/>
                          </a:lnTo>
                          <a:lnTo>
                            <a:pt x="201635" y="1241201"/>
                          </a:lnTo>
                          <a:lnTo>
                            <a:pt x="196805" y="1240598"/>
                          </a:lnTo>
                          <a:lnTo>
                            <a:pt x="196202" y="1234561"/>
                          </a:lnTo>
                          <a:lnTo>
                            <a:pt x="198616" y="1235164"/>
                          </a:lnTo>
                          <a:lnTo>
                            <a:pt x="197409" y="1229127"/>
                          </a:lnTo>
                          <a:lnTo>
                            <a:pt x="194994" y="1228524"/>
                          </a:lnTo>
                          <a:lnTo>
                            <a:pt x="187750" y="1229127"/>
                          </a:lnTo>
                          <a:lnTo>
                            <a:pt x="185335" y="1224298"/>
                          </a:lnTo>
                          <a:lnTo>
                            <a:pt x="188957" y="1219468"/>
                          </a:lnTo>
                          <a:lnTo>
                            <a:pt x="188354" y="1214035"/>
                          </a:lnTo>
                          <a:lnTo>
                            <a:pt x="181109" y="1217053"/>
                          </a:lnTo>
                          <a:lnTo>
                            <a:pt x="177487" y="1215242"/>
                          </a:lnTo>
                          <a:lnTo>
                            <a:pt x="165413" y="1220072"/>
                          </a:lnTo>
                          <a:lnTo>
                            <a:pt x="163602" y="1221883"/>
                          </a:lnTo>
                          <a:lnTo>
                            <a:pt x="159376" y="1220676"/>
                          </a:lnTo>
                          <a:lnTo>
                            <a:pt x="155150" y="1211620"/>
                          </a:lnTo>
                          <a:lnTo>
                            <a:pt x="151528" y="1201357"/>
                          </a:lnTo>
                          <a:lnTo>
                            <a:pt x="150321" y="1200150"/>
                          </a:lnTo>
                          <a:lnTo>
                            <a:pt x="147302" y="1185661"/>
                          </a:lnTo>
                          <a:lnTo>
                            <a:pt x="145491" y="1174191"/>
                          </a:lnTo>
                          <a:lnTo>
                            <a:pt x="141265" y="1157288"/>
                          </a:lnTo>
                          <a:lnTo>
                            <a:pt x="141869" y="1155476"/>
                          </a:lnTo>
                          <a:lnTo>
                            <a:pt x="139454" y="1148836"/>
                          </a:lnTo>
                          <a:lnTo>
                            <a:pt x="137039" y="1136762"/>
                          </a:lnTo>
                          <a:lnTo>
                            <a:pt x="132210" y="1118651"/>
                          </a:lnTo>
                          <a:lnTo>
                            <a:pt x="129795" y="1109595"/>
                          </a:lnTo>
                          <a:lnTo>
                            <a:pt x="129795" y="1104766"/>
                          </a:lnTo>
                          <a:lnTo>
                            <a:pt x="127984" y="1098125"/>
                          </a:lnTo>
                          <a:lnTo>
                            <a:pt x="124965" y="1093899"/>
                          </a:lnTo>
                          <a:lnTo>
                            <a:pt x="123758" y="1072770"/>
                          </a:lnTo>
                          <a:lnTo>
                            <a:pt x="123154" y="1070959"/>
                          </a:lnTo>
                          <a:lnTo>
                            <a:pt x="121343" y="1052244"/>
                          </a:lnTo>
                          <a:lnTo>
                            <a:pt x="117117" y="1029907"/>
                          </a:lnTo>
                          <a:lnTo>
                            <a:pt x="115306" y="1027493"/>
                          </a:lnTo>
                          <a:lnTo>
                            <a:pt x="113495" y="1022059"/>
                          </a:lnTo>
                          <a:lnTo>
                            <a:pt x="110477" y="1002137"/>
                          </a:lnTo>
                          <a:lnTo>
                            <a:pt x="106251" y="985837"/>
                          </a:lnTo>
                          <a:lnTo>
                            <a:pt x="103232" y="980404"/>
                          </a:lnTo>
                          <a:lnTo>
                            <a:pt x="102629" y="976782"/>
                          </a:lnTo>
                          <a:lnTo>
                            <a:pt x="97799" y="967727"/>
                          </a:lnTo>
                          <a:lnTo>
                            <a:pt x="94177" y="967727"/>
                          </a:lnTo>
                          <a:lnTo>
                            <a:pt x="86932" y="959879"/>
                          </a:lnTo>
                          <a:lnTo>
                            <a:pt x="84518" y="952031"/>
                          </a:lnTo>
                          <a:lnTo>
                            <a:pt x="83914" y="945994"/>
                          </a:lnTo>
                          <a:lnTo>
                            <a:pt x="81499" y="938145"/>
                          </a:lnTo>
                          <a:lnTo>
                            <a:pt x="78481" y="920638"/>
                          </a:lnTo>
                          <a:lnTo>
                            <a:pt x="77273" y="915205"/>
                          </a:lnTo>
                          <a:lnTo>
                            <a:pt x="74255" y="913997"/>
                          </a:lnTo>
                          <a:lnTo>
                            <a:pt x="65803" y="889246"/>
                          </a:lnTo>
                          <a:lnTo>
                            <a:pt x="64596" y="877776"/>
                          </a:lnTo>
                          <a:lnTo>
                            <a:pt x="61577" y="867513"/>
                          </a:lnTo>
                          <a:lnTo>
                            <a:pt x="54936" y="850006"/>
                          </a:lnTo>
                          <a:lnTo>
                            <a:pt x="54936" y="846384"/>
                          </a:lnTo>
                          <a:lnTo>
                            <a:pt x="59766" y="842761"/>
                          </a:lnTo>
                          <a:lnTo>
                            <a:pt x="56748" y="837932"/>
                          </a:lnTo>
                          <a:lnTo>
                            <a:pt x="53125" y="840950"/>
                          </a:lnTo>
                          <a:lnTo>
                            <a:pt x="53729" y="845780"/>
                          </a:lnTo>
                          <a:lnTo>
                            <a:pt x="45881" y="846384"/>
                          </a:lnTo>
                          <a:lnTo>
                            <a:pt x="45277" y="839139"/>
                          </a:lnTo>
                          <a:lnTo>
                            <a:pt x="37429" y="823443"/>
                          </a:lnTo>
                          <a:lnTo>
                            <a:pt x="39240" y="822236"/>
                          </a:lnTo>
                          <a:lnTo>
                            <a:pt x="38033" y="816802"/>
                          </a:lnTo>
                          <a:lnTo>
                            <a:pt x="39240" y="812576"/>
                          </a:lnTo>
                          <a:lnTo>
                            <a:pt x="32600" y="799295"/>
                          </a:lnTo>
                          <a:lnTo>
                            <a:pt x="20526" y="800502"/>
                          </a:lnTo>
                          <a:lnTo>
                            <a:pt x="18111" y="796880"/>
                          </a:lnTo>
                          <a:lnTo>
                            <a:pt x="13885" y="796276"/>
                          </a:lnTo>
                          <a:lnTo>
                            <a:pt x="10263" y="791447"/>
                          </a:lnTo>
                          <a:lnTo>
                            <a:pt x="3622" y="789636"/>
                          </a:lnTo>
                          <a:lnTo>
                            <a:pt x="0" y="786014"/>
                          </a:lnTo>
                          <a:lnTo>
                            <a:pt x="6641" y="782995"/>
                          </a:lnTo>
                          <a:lnTo>
                            <a:pt x="6641" y="778769"/>
                          </a:lnTo>
                          <a:lnTo>
                            <a:pt x="1207" y="769110"/>
                          </a:lnTo>
                          <a:lnTo>
                            <a:pt x="2415" y="764281"/>
                          </a:lnTo>
                          <a:lnTo>
                            <a:pt x="8452" y="761866"/>
                          </a:lnTo>
                          <a:lnTo>
                            <a:pt x="10867" y="761262"/>
                          </a:lnTo>
                          <a:lnTo>
                            <a:pt x="16904" y="763073"/>
                          </a:lnTo>
                          <a:lnTo>
                            <a:pt x="16904" y="761866"/>
                          </a:lnTo>
                          <a:lnTo>
                            <a:pt x="15092" y="757036"/>
                          </a:lnTo>
                          <a:lnTo>
                            <a:pt x="15696" y="756433"/>
                          </a:lnTo>
                          <a:lnTo>
                            <a:pt x="15696" y="755225"/>
                          </a:lnTo>
                          <a:lnTo>
                            <a:pt x="19318" y="754018"/>
                          </a:lnTo>
                          <a:lnTo>
                            <a:pt x="21733" y="755829"/>
                          </a:lnTo>
                          <a:lnTo>
                            <a:pt x="22941" y="757036"/>
                          </a:lnTo>
                          <a:lnTo>
                            <a:pt x="22941" y="759451"/>
                          </a:lnTo>
                          <a:lnTo>
                            <a:pt x="25959" y="758244"/>
                          </a:lnTo>
                          <a:lnTo>
                            <a:pt x="30789" y="755225"/>
                          </a:lnTo>
                          <a:lnTo>
                            <a:pt x="31392" y="752810"/>
                          </a:lnTo>
                          <a:lnTo>
                            <a:pt x="32600" y="752207"/>
                          </a:lnTo>
                          <a:lnTo>
                            <a:pt x="35014" y="752810"/>
                          </a:lnTo>
                          <a:lnTo>
                            <a:pt x="35618" y="750999"/>
                          </a:lnTo>
                          <a:lnTo>
                            <a:pt x="37429" y="749188"/>
                          </a:lnTo>
                          <a:lnTo>
                            <a:pt x="36826" y="744359"/>
                          </a:lnTo>
                          <a:lnTo>
                            <a:pt x="39240" y="740737"/>
                          </a:lnTo>
                          <a:lnTo>
                            <a:pt x="40448" y="738925"/>
                          </a:lnTo>
                          <a:lnTo>
                            <a:pt x="40448" y="737114"/>
                          </a:lnTo>
                          <a:lnTo>
                            <a:pt x="43466" y="735303"/>
                          </a:lnTo>
                          <a:lnTo>
                            <a:pt x="39844" y="729266"/>
                          </a:lnTo>
                          <a:lnTo>
                            <a:pt x="38637" y="722022"/>
                          </a:lnTo>
                          <a:lnTo>
                            <a:pt x="41051" y="718400"/>
                          </a:lnTo>
                          <a:lnTo>
                            <a:pt x="40448" y="712966"/>
                          </a:lnTo>
                          <a:lnTo>
                            <a:pt x="44674" y="709344"/>
                          </a:lnTo>
                          <a:lnTo>
                            <a:pt x="47088" y="704515"/>
                          </a:lnTo>
                          <a:lnTo>
                            <a:pt x="42863" y="694855"/>
                          </a:lnTo>
                          <a:lnTo>
                            <a:pt x="35014" y="692441"/>
                          </a:lnTo>
                          <a:lnTo>
                            <a:pt x="38033" y="685196"/>
                          </a:lnTo>
                          <a:lnTo>
                            <a:pt x="43466" y="682781"/>
                          </a:lnTo>
                          <a:lnTo>
                            <a:pt x="49503" y="683385"/>
                          </a:lnTo>
                          <a:lnTo>
                            <a:pt x="51314" y="680970"/>
                          </a:lnTo>
                          <a:lnTo>
                            <a:pt x="47692" y="673122"/>
                          </a:lnTo>
                          <a:lnTo>
                            <a:pt x="48296" y="665274"/>
                          </a:lnTo>
                          <a:lnTo>
                            <a:pt x="44070" y="662256"/>
                          </a:lnTo>
                          <a:lnTo>
                            <a:pt x="40448" y="662256"/>
                          </a:lnTo>
                          <a:lnTo>
                            <a:pt x="37429" y="653200"/>
                          </a:lnTo>
                          <a:lnTo>
                            <a:pt x="39240" y="648975"/>
                          </a:lnTo>
                          <a:lnTo>
                            <a:pt x="33807" y="639315"/>
                          </a:lnTo>
                          <a:lnTo>
                            <a:pt x="39240" y="634486"/>
                          </a:lnTo>
                          <a:lnTo>
                            <a:pt x="39844" y="631467"/>
                          </a:lnTo>
                          <a:lnTo>
                            <a:pt x="36826" y="625430"/>
                          </a:lnTo>
                          <a:lnTo>
                            <a:pt x="33203" y="623016"/>
                          </a:lnTo>
                          <a:lnTo>
                            <a:pt x="35618" y="617582"/>
                          </a:lnTo>
                          <a:lnTo>
                            <a:pt x="36222" y="612149"/>
                          </a:lnTo>
                          <a:lnTo>
                            <a:pt x="34411" y="610338"/>
                          </a:lnTo>
                          <a:lnTo>
                            <a:pt x="33203" y="603697"/>
                          </a:lnTo>
                          <a:lnTo>
                            <a:pt x="28374" y="601282"/>
                          </a:lnTo>
                          <a:lnTo>
                            <a:pt x="27166" y="604905"/>
                          </a:lnTo>
                          <a:lnTo>
                            <a:pt x="21129" y="601886"/>
                          </a:lnTo>
                          <a:lnTo>
                            <a:pt x="16904" y="600679"/>
                          </a:lnTo>
                          <a:lnTo>
                            <a:pt x="16904" y="604301"/>
                          </a:lnTo>
                          <a:lnTo>
                            <a:pt x="10263" y="605508"/>
                          </a:lnTo>
                          <a:lnTo>
                            <a:pt x="6641" y="604905"/>
                          </a:lnTo>
                          <a:lnTo>
                            <a:pt x="1207" y="601282"/>
                          </a:lnTo>
                          <a:lnTo>
                            <a:pt x="8452" y="598868"/>
                          </a:lnTo>
                          <a:lnTo>
                            <a:pt x="10263" y="594038"/>
                          </a:lnTo>
                          <a:lnTo>
                            <a:pt x="8452" y="589208"/>
                          </a:lnTo>
                          <a:lnTo>
                            <a:pt x="13885" y="586794"/>
                          </a:lnTo>
                          <a:lnTo>
                            <a:pt x="15696" y="583775"/>
                          </a:lnTo>
                          <a:lnTo>
                            <a:pt x="21733" y="583171"/>
                          </a:lnTo>
                          <a:lnTo>
                            <a:pt x="24148" y="581360"/>
                          </a:lnTo>
                          <a:lnTo>
                            <a:pt x="25959" y="577134"/>
                          </a:lnTo>
                          <a:lnTo>
                            <a:pt x="30185" y="577134"/>
                          </a:lnTo>
                          <a:lnTo>
                            <a:pt x="29581" y="581360"/>
                          </a:lnTo>
                          <a:lnTo>
                            <a:pt x="31392" y="584379"/>
                          </a:lnTo>
                          <a:lnTo>
                            <a:pt x="37429" y="582568"/>
                          </a:lnTo>
                          <a:lnTo>
                            <a:pt x="41051" y="585586"/>
                          </a:lnTo>
                          <a:lnTo>
                            <a:pt x="47692" y="581964"/>
                          </a:lnTo>
                          <a:lnTo>
                            <a:pt x="48900" y="578945"/>
                          </a:lnTo>
                          <a:lnTo>
                            <a:pt x="53125" y="580757"/>
                          </a:lnTo>
                          <a:lnTo>
                            <a:pt x="56144" y="578342"/>
                          </a:lnTo>
                          <a:lnTo>
                            <a:pt x="58559" y="573512"/>
                          </a:lnTo>
                          <a:lnTo>
                            <a:pt x="56748" y="569890"/>
                          </a:lnTo>
                          <a:lnTo>
                            <a:pt x="60973" y="562646"/>
                          </a:lnTo>
                          <a:lnTo>
                            <a:pt x="53729" y="562646"/>
                          </a:lnTo>
                          <a:lnTo>
                            <a:pt x="53729" y="560231"/>
                          </a:lnTo>
                          <a:lnTo>
                            <a:pt x="57351" y="556609"/>
                          </a:lnTo>
                          <a:lnTo>
                            <a:pt x="63388" y="556609"/>
                          </a:lnTo>
                          <a:lnTo>
                            <a:pt x="61577" y="551175"/>
                          </a:lnTo>
                          <a:lnTo>
                            <a:pt x="70633" y="540309"/>
                          </a:lnTo>
                          <a:lnTo>
                            <a:pt x="73651" y="533668"/>
                          </a:lnTo>
                          <a:lnTo>
                            <a:pt x="73651" y="530046"/>
                          </a:lnTo>
                          <a:lnTo>
                            <a:pt x="76670" y="525217"/>
                          </a:lnTo>
                          <a:lnTo>
                            <a:pt x="77273" y="519783"/>
                          </a:lnTo>
                          <a:lnTo>
                            <a:pt x="71840" y="517369"/>
                          </a:lnTo>
                          <a:lnTo>
                            <a:pt x="65803" y="519180"/>
                          </a:lnTo>
                          <a:lnTo>
                            <a:pt x="60973" y="522198"/>
                          </a:lnTo>
                          <a:lnTo>
                            <a:pt x="57351" y="517369"/>
                          </a:lnTo>
                          <a:lnTo>
                            <a:pt x="63992" y="510124"/>
                          </a:lnTo>
                          <a:lnTo>
                            <a:pt x="70633" y="505898"/>
                          </a:lnTo>
                          <a:lnTo>
                            <a:pt x="76670" y="507709"/>
                          </a:lnTo>
                          <a:lnTo>
                            <a:pt x="81499" y="511332"/>
                          </a:lnTo>
                          <a:lnTo>
                            <a:pt x="83310" y="505898"/>
                          </a:lnTo>
                          <a:lnTo>
                            <a:pt x="82103" y="499258"/>
                          </a:lnTo>
                          <a:lnTo>
                            <a:pt x="83310" y="490806"/>
                          </a:lnTo>
                          <a:lnTo>
                            <a:pt x="86329" y="489598"/>
                          </a:lnTo>
                          <a:lnTo>
                            <a:pt x="84518" y="484769"/>
                          </a:lnTo>
                          <a:lnTo>
                            <a:pt x="85725" y="481750"/>
                          </a:lnTo>
                          <a:lnTo>
                            <a:pt x="80895" y="476921"/>
                          </a:lnTo>
                          <a:lnTo>
                            <a:pt x="68218" y="474506"/>
                          </a:lnTo>
                          <a:lnTo>
                            <a:pt x="67614" y="469676"/>
                          </a:lnTo>
                          <a:lnTo>
                            <a:pt x="61577" y="470884"/>
                          </a:lnTo>
                          <a:lnTo>
                            <a:pt x="59162" y="466658"/>
                          </a:lnTo>
                          <a:lnTo>
                            <a:pt x="55540" y="468469"/>
                          </a:lnTo>
                          <a:lnTo>
                            <a:pt x="50107" y="472695"/>
                          </a:lnTo>
                          <a:lnTo>
                            <a:pt x="48900" y="469676"/>
                          </a:lnTo>
                          <a:lnTo>
                            <a:pt x="52522" y="467261"/>
                          </a:lnTo>
                          <a:lnTo>
                            <a:pt x="49503" y="456999"/>
                          </a:lnTo>
                          <a:lnTo>
                            <a:pt x="47692" y="453980"/>
                          </a:lnTo>
                          <a:lnTo>
                            <a:pt x="50107" y="446736"/>
                          </a:lnTo>
                          <a:lnTo>
                            <a:pt x="51918" y="446132"/>
                          </a:lnTo>
                          <a:lnTo>
                            <a:pt x="53125" y="450962"/>
                          </a:lnTo>
                          <a:lnTo>
                            <a:pt x="56748" y="446132"/>
                          </a:lnTo>
                          <a:lnTo>
                            <a:pt x="56144" y="443114"/>
                          </a:lnTo>
                          <a:lnTo>
                            <a:pt x="51314" y="443717"/>
                          </a:lnTo>
                          <a:lnTo>
                            <a:pt x="50711" y="432851"/>
                          </a:lnTo>
                          <a:lnTo>
                            <a:pt x="47088" y="433455"/>
                          </a:lnTo>
                          <a:lnTo>
                            <a:pt x="41655" y="428021"/>
                          </a:lnTo>
                          <a:lnTo>
                            <a:pt x="42863" y="421984"/>
                          </a:lnTo>
                          <a:lnTo>
                            <a:pt x="40448" y="421984"/>
                          </a:lnTo>
                          <a:lnTo>
                            <a:pt x="36222" y="427418"/>
                          </a:lnTo>
                          <a:lnTo>
                            <a:pt x="35014" y="422588"/>
                          </a:lnTo>
                          <a:lnTo>
                            <a:pt x="39844" y="420777"/>
                          </a:lnTo>
                          <a:lnTo>
                            <a:pt x="38033" y="418362"/>
                          </a:lnTo>
                          <a:lnTo>
                            <a:pt x="38033" y="412929"/>
                          </a:lnTo>
                          <a:lnTo>
                            <a:pt x="44070" y="415947"/>
                          </a:lnTo>
                          <a:lnTo>
                            <a:pt x="49503" y="411118"/>
                          </a:lnTo>
                          <a:lnTo>
                            <a:pt x="60370" y="416551"/>
                          </a:lnTo>
                          <a:lnTo>
                            <a:pt x="62181" y="414740"/>
                          </a:lnTo>
                          <a:lnTo>
                            <a:pt x="62181" y="409910"/>
                          </a:lnTo>
                          <a:lnTo>
                            <a:pt x="63992" y="405685"/>
                          </a:lnTo>
                          <a:lnTo>
                            <a:pt x="69425" y="404477"/>
                          </a:lnTo>
                          <a:lnTo>
                            <a:pt x="71840" y="401459"/>
                          </a:lnTo>
                          <a:lnTo>
                            <a:pt x="78481" y="400251"/>
                          </a:lnTo>
                          <a:lnTo>
                            <a:pt x="76670" y="393611"/>
                          </a:lnTo>
                          <a:lnTo>
                            <a:pt x="76670" y="389385"/>
                          </a:lnTo>
                          <a:lnTo>
                            <a:pt x="79084" y="388177"/>
                          </a:lnTo>
                          <a:lnTo>
                            <a:pt x="83310" y="394818"/>
                          </a:lnTo>
                          <a:lnTo>
                            <a:pt x="94780" y="393611"/>
                          </a:lnTo>
                          <a:lnTo>
                            <a:pt x="94177" y="402666"/>
                          </a:lnTo>
                          <a:lnTo>
                            <a:pt x="97195" y="403270"/>
                          </a:lnTo>
                          <a:lnTo>
                            <a:pt x="95988" y="409910"/>
                          </a:lnTo>
                          <a:lnTo>
                            <a:pt x="99006" y="411118"/>
                          </a:lnTo>
                          <a:lnTo>
                            <a:pt x="108062" y="408099"/>
                          </a:lnTo>
                          <a:lnTo>
                            <a:pt x="112891" y="405081"/>
                          </a:lnTo>
                          <a:lnTo>
                            <a:pt x="112891" y="400251"/>
                          </a:lnTo>
                          <a:lnTo>
                            <a:pt x="117721" y="400855"/>
                          </a:lnTo>
                          <a:lnTo>
                            <a:pt x="123758" y="397836"/>
                          </a:lnTo>
                          <a:lnTo>
                            <a:pt x="117117" y="393007"/>
                          </a:lnTo>
                          <a:lnTo>
                            <a:pt x="119532" y="387574"/>
                          </a:lnTo>
                          <a:lnTo>
                            <a:pt x="124362" y="385159"/>
                          </a:lnTo>
                          <a:lnTo>
                            <a:pt x="124965" y="376103"/>
                          </a:lnTo>
                          <a:lnTo>
                            <a:pt x="132813" y="376103"/>
                          </a:lnTo>
                          <a:lnTo>
                            <a:pt x="141265" y="368859"/>
                          </a:lnTo>
                          <a:lnTo>
                            <a:pt x="156358" y="366444"/>
                          </a:lnTo>
                          <a:lnTo>
                            <a:pt x="156961" y="364029"/>
                          </a:lnTo>
                          <a:lnTo>
                            <a:pt x="171450" y="364633"/>
                          </a:lnTo>
                          <a:lnTo>
                            <a:pt x="169639" y="361011"/>
                          </a:lnTo>
                          <a:lnTo>
                            <a:pt x="169035" y="345918"/>
                          </a:lnTo>
                          <a:lnTo>
                            <a:pt x="176280" y="340485"/>
                          </a:lnTo>
                          <a:lnTo>
                            <a:pt x="179902" y="341089"/>
                          </a:lnTo>
                          <a:lnTo>
                            <a:pt x="180506" y="335052"/>
                          </a:lnTo>
                          <a:lnTo>
                            <a:pt x="177487" y="335052"/>
                          </a:lnTo>
                          <a:lnTo>
                            <a:pt x="172054" y="330826"/>
                          </a:lnTo>
                          <a:lnTo>
                            <a:pt x="174469" y="327808"/>
                          </a:lnTo>
                          <a:lnTo>
                            <a:pt x="177487" y="330222"/>
                          </a:lnTo>
                          <a:lnTo>
                            <a:pt x="179902" y="329015"/>
                          </a:lnTo>
                          <a:lnTo>
                            <a:pt x="184128" y="330222"/>
                          </a:lnTo>
                          <a:lnTo>
                            <a:pt x="187750" y="326600"/>
                          </a:lnTo>
                          <a:lnTo>
                            <a:pt x="196805" y="327808"/>
                          </a:lnTo>
                          <a:lnTo>
                            <a:pt x="206464" y="325996"/>
                          </a:lnTo>
                          <a:lnTo>
                            <a:pt x="206464" y="332033"/>
                          </a:lnTo>
                          <a:lnTo>
                            <a:pt x="208879" y="334448"/>
                          </a:lnTo>
                          <a:lnTo>
                            <a:pt x="215520" y="338070"/>
                          </a:lnTo>
                          <a:lnTo>
                            <a:pt x="216124" y="342296"/>
                          </a:lnTo>
                          <a:lnTo>
                            <a:pt x="222161" y="344107"/>
                          </a:lnTo>
                          <a:lnTo>
                            <a:pt x="226990" y="342900"/>
                          </a:lnTo>
                          <a:lnTo>
                            <a:pt x="224575" y="348937"/>
                          </a:lnTo>
                          <a:lnTo>
                            <a:pt x="234235" y="348937"/>
                          </a:lnTo>
                          <a:lnTo>
                            <a:pt x="236649" y="344107"/>
                          </a:lnTo>
                          <a:lnTo>
                            <a:pt x="242083" y="344711"/>
                          </a:lnTo>
                          <a:lnTo>
                            <a:pt x="245101" y="341692"/>
                          </a:lnTo>
                          <a:lnTo>
                            <a:pt x="246912" y="336259"/>
                          </a:lnTo>
                          <a:lnTo>
                            <a:pt x="245705" y="334448"/>
                          </a:lnTo>
                          <a:lnTo>
                            <a:pt x="245705" y="324789"/>
                          </a:lnTo>
                          <a:lnTo>
                            <a:pt x="258382" y="325393"/>
                          </a:lnTo>
                          <a:lnTo>
                            <a:pt x="263816" y="321771"/>
                          </a:lnTo>
                          <a:lnTo>
                            <a:pt x="268645" y="319960"/>
                          </a:lnTo>
                          <a:lnTo>
                            <a:pt x="275890" y="322978"/>
                          </a:lnTo>
                          <a:lnTo>
                            <a:pt x="278304" y="319356"/>
                          </a:lnTo>
                          <a:lnTo>
                            <a:pt x="283738" y="318149"/>
                          </a:lnTo>
                          <a:lnTo>
                            <a:pt x="287964" y="322374"/>
                          </a:lnTo>
                          <a:lnTo>
                            <a:pt x="288567" y="326600"/>
                          </a:lnTo>
                          <a:lnTo>
                            <a:pt x="293397" y="325393"/>
                          </a:lnTo>
                          <a:lnTo>
                            <a:pt x="296415" y="322374"/>
                          </a:lnTo>
                          <a:lnTo>
                            <a:pt x="304867" y="322978"/>
                          </a:lnTo>
                          <a:lnTo>
                            <a:pt x="304263" y="313319"/>
                          </a:lnTo>
                          <a:lnTo>
                            <a:pt x="312715" y="313923"/>
                          </a:lnTo>
                          <a:lnTo>
                            <a:pt x="312715" y="321167"/>
                          </a:lnTo>
                          <a:lnTo>
                            <a:pt x="318148" y="322374"/>
                          </a:lnTo>
                          <a:lnTo>
                            <a:pt x="319960" y="325393"/>
                          </a:lnTo>
                          <a:lnTo>
                            <a:pt x="326600" y="322374"/>
                          </a:lnTo>
                          <a:lnTo>
                            <a:pt x="324789" y="318752"/>
                          </a:lnTo>
                          <a:lnTo>
                            <a:pt x="325393" y="307282"/>
                          </a:lnTo>
                          <a:lnTo>
                            <a:pt x="321771" y="308489"/>
                          </a:lnTo>
                          <a:lnTo>
                            <a:pt x="320563" y="304867"/>
                          </a:lnTo>
                          <a:lnTo>
                            <a:pt x="327204" y="299434"/>
                          </a:lnTo>
                          <a:lnTo>
                            <a:pt x="325997" y="290378"/>
                          </a:lnTo>
                          <a:lnTo>
                            <a:pt x="321771" y="290378"/>
                          </a:lnTo>
                          <a:lnTo>
                            <a:pt x="321771" y="286152"/>
                          </a:lnTo>
                          <a:lnTo>
                            <a:pt x="316941" y="280115"/>
                          </a:lnTo>
                          <a:lnTo>
                            <a:pt x="316941" y="274682"/>
                          </a:lnTo>
                          <a:lnTo>
                            <a:pt x="323582" y="268645"/>
                          </a:lnTo>
                          <a:lnTo>
                            <a:pt x="322374" y="256571"/>
                          </a:lnTo>
                          <a:lnTo>
                            <a:pt x="317545" y="255967"/>
                          </a:lnTo>
                          <a:lnTo>
                            <a:pt x="315734" y="251742"/>
                          </a:lnTo>
                          <a:lnTo>
                            <a:pt x="312111" y="249327"/>
                          </a:lnTo>
                          <a:lnTo>
                            <a:pt x="313923" y="243893"/>
                          </a:lnTo>
                          <a:lnTo>
                            <a:pt x="313319" y="240875"/>
                          </a:lnTo>
                          <a:lnTo>
                            <a:pt x="307282" y="239064"/>
                          </a:lnTo>
                          <a:lnTo>
                            <a:pt x="306074" y="232423"/>
                          </a:lnTo>
                          <a:lnTo>
                            <a:pt x="313923" y="230008"/>
                          </a:lnTo>
                          <a:lnTo>
                            <a:pt x="313923" y="223972"/>
                          </a:lnTo>
                          <a:lnTo>
                            <a:pt x="315734" y="216124"/>
                          </a:lnTo>
                          <a:lnTo>
                            <a:pt x="318148" y="211898"/>
                          </a:lnTo>
                          <a:lnTo>
                            <a:pt x="323582" y="215520"/>
                          </a:lnTo>
                          <a:lnTo>
                            <a:pt x="327204" y="216727"/>
                          </a:lnTo>
                          <a:lnTo>
                            <a:pt x="327204" y="220953"/>
                          </a:lnTo>
                          <a:lnTo>
                            <a:pt x="329619" y="225783"/>
                          </a:lnTo>
                          <a:lnTo>
                            <a:pt x="333241" y="226990"/>
                          </a:lnTo>
                          <a:lnTo>
                            <a:pt x="338674" y="223972"/>
                          </a:lnTo>
                          <a:lnTo>
                            <a:pt x="345919" y="226990"/>
                          </a:lnTo>
                          <a:lnTo>
                            <a:pt x="348333" y="233027"/>
                          </a:lnTo>
                          <a:lnTo>
                            <a:pt x="354370" y="234838"/>
                          </a:lnTo>
                          <a:lnTo>
                            <a:pt x="356181" y="224575"/>
                          </a:lnTo>
                          <a:lnTo>
                            <a:pt x="359803" y="223972"/>
                          </a:lnTo>
                          <a:lnTo>
                            <a:pt x="363426" y="226990"/>
                          </a:lnTo>
                          <a:lnTo>
                            <a:pt x="364029" y="231216"/>
                          </a:lnTo>
                          <a:lnTo>
                            <a:pt x="371274" y="226990"/>
                          </a:lnTo>
                          <a:lnTo>
                            <a:pt x="371274" y="238460"/>
                          </a:lnTo>
                          <a:lnTo>
                            <a:pt x="374896" y="240271"/>
                          </a:lnTo>
                          <a:lnTo>
                            <a:pt x="379122" y="245101"/>
                          </a:lnTo>
                          <a:lnTo>
                            <a:pt x="387574" y="242082"/>
                          </a:lnTo>
                          <a:lnTo>
                            <a:pt x="393007" y="242082"/>
                          </a:lnTo>
                          <a:lnTo>
                            <a:pt x="396629" y="239064"/>
                          </a:lnTo>
                          <a:lnTo>
                            <a:pt x="406288" y="239064"/>
                          </a:lnTo>
                          <a:lnTo>
                            <a:pt x="409307" y="243893"/>
                          </a:lnTo>
                          <a:lnTo>
                            <a:pt x="414136" y="236649"/>
                          </a:lnTo>
                          <a:lnTo>
                            <a:pt x="418362" y="236045"/>
                          </a:lnTo>
                          <a:lnTo>
                            <a:pt x="421381" y="239064"/>
                          </a:lnTo>
                          <a:lnTo>
                            <a:pt x="426814" y="241479"/>
                          </a:lnTo>
                          <a:lnTo>
                            <a:pt x="426814" y="249930"/>
                          </a:lnTo>
                          <a:lnTo>
                            <a:pt x="429832" y="246912"/>
                          </a:lnTo>
                          <a:lnTo>
                            <a:pt x="428625" y="239668"/>
                          </a:lnTo>
                          <a:lnTo>
                            <a:pt x="431040" y="237856"/>
                          </a:lnTo>
                          <a:lnTo>
                            <a:pt x="440095" y="236649"/>
                          </a:lnTo>
                          <a:lnTo>
                            <a:pt x="449151" y="237856"/>
                          </a:lnTo>
                          <a:lnTo>
                            <a:pt x="449755" y="243290"/>
                          </a:lnTo>
                          <a:lnTo>
                            <a:pt x="458810" y="243893"/>
                          </a:lnTo>
                          <a:lnTo>
                            <a:pt x="457603" y="240875"/>
                          </a:lnTo>
                          <a:lnTo>
                            <a:pt x="464243" y="239064"/>
                          </a:lnTo>
                          <a:lnTo>
                            <a:pt x="466054" y="248119"/>
                          </a:lnTo>
                          <a:lnTo>
                            <a:pt x="472091" y="247516"/>
                          </a:lnTo>
                          <a:lnTo>
                            <a:pt x="473902" y="242082"/>
                          </a:lnTo>
                          <a:lnTo>
                            <a:pt x="477524" y="239668"/>
                          </a:lnTo>
                          <a:lnTo>
                            <a:pt x="477524" y="235442"/>
                          </a:lnTo>
                          <a:lnTo>
                            <a:pt x="467865" y="234234"/>
                          </a:lnTo>
                          <a:lnTo>
                            <a:pt x="470280" y="220953"/>
                          </a:lnTo>
                          <a:lnTo>
                            <a:pt x="461828" y="221557"/>
                          </a:lnTo>
                          <a:lnTo>
                            <a:pt x="461225" y="213709"/>
                          </a:lnTo>
                          <a:lnTo>
                            <a:pt x="465451" y="213105"/>
                          </a:lnTo>
                          <a:lnTo>
                            <a:pt x="469676" y="210087"/>
                          </a:lnTo>
                          <a:lnTo>
                            <a:pt x="468469" y="207672"/>
                          </a:lnTo>
                          <a:lnTo>
                            <a:pt x="464243" y="208879"/>
                          </a:lnTo>
                          <a:lnTo>
                            <a:pt x="464847" y="204653"/>
                          </a:lnTo>
                          <a:lnTo>
                            <a:pt x="468469" y="203446"/>
                          </a:lnTo>
                          <a:lnTo>
                            <a:pt x="467865" y="199220"/>
                          </a:lnTo>
                          <a:lnTo>
                            <a:pt x="463036" y="198013"/>
                          </a:lnTo>
                          <a:lnTo>
                            <a:pt x="461828" y="186542"/>
                          </a:lnTo>
                          <a:lnTo>
                            <a:pt x="478732" y="184128"/>
                          </a:lnTo>
                          <a:lnTo>
                            <a:pt x="481750" y="175676"/>
                          </a:lnTo>
                          <a:lnTo>
                            <a:pt x="486580" y="173261"/>
                          </a:lnTo>
                          <a:lnTo>
                            <a:pt x="493824" y="172054"/>
                          </a:lnTo>
                          <a:lnTo>
                            <a:pt x="493221" y="170243"/>
                          </a:lnTo>
                          <a:lnTo>
                            <a:pt x="493221" y="160583"/>
                          </a:lnTo>
                          <a:lnTo>
                            <a:pt x="501069" y="160583"/>
                          </a:lnTo>
                          <a:lnTo>
                            <a:pt x="501069" y="150924"/>
                          </a:lnTo>
                          <a:lnTo>
                            <a:pt x="508313" y="150320"/>
                          </a:lnTo>
                          <a:lnTo>
                            <a:pt x="510124" y="155150"/>
                          </a:lnTo>
                          <a:lnTo>
                            <a:pt x="510728" y="162998"/>
                          </a:lnTo>
                          <a:lnTo>
                            <a:pt x="514350" y="161791"/>
                          </a:lnTo>
                          <a:lnTo>
                            <a:pt x="516765" y="157565"/>
                          </a:lnTo>
                          <a:lnTo>
                            <a:pt x="517972" y="151528"/>
                          </a:lnTo>
                          <a:lnTo>
                            <a:pt x="522198" y="151528"/>
                          </a:lnTo>
                          <a:lnTo>
                            <a:pt x="523405" y="157565"/>
                          </a:lnTo>
                          <a:lnTo>
                            <a:pt x="528235" y="159980"/>
                          </a:lnTo>
                          <a:lnTo>
                            <a:pt x="530046" y="166017"/>
                          </a:lnTo>
                          <a:lnTo>
                            <a:pt x="535479" y="167828"/>
                          </a:lnTo>
                          <a:lnTo>
                            <a:pt x="536083" y="162394"/>
                          </a:lnTo>
                          <a:lnTo>
                            <a:pt x="540913" y="153339"/>
                          </a:lnTo>
                          <a:lnTo>
                            <a:pt x="541516" y="145491"/>
                          </a:lnTo>
                          <a:lnTo>
                            <a:pt x="545742" y="146698"/>
                          </a:lnTo>
                          <a:lnTo>
                            <a:pt x="550572" y="144887"/>
                          </a:lnTo>
                          <a:lnTo>
                            <a:pt x="552987" y="142472"/>
                          </a:lnTo>
                          <a:lnTo>
                            <a:pt x="555402" y="136435"/>
                          </a:lnTo>
                          <a:lnTo>
                            <a:pt x="551176" y="131002"/>
                          </a:lnTo>
                          <a:lnTo>
                            <a:pt x="545139" y="129795"/>
                          </a:lnTo>
                          <a:lnTo>
                            <a:pt x="545742" y="120739"/>
                          </a:lnTo>
                          <a:lnTo>
                            <a:pt x="551176" y="120739"/>
                          </a:lnTo>
                          <a:lnTo>
                            <a:pt x="552987" y="125569"/>
                          </a:lnTo>
                          <a:lnTo>
                            <a:pt x="558420" y="127380"/>
                          </a:lnTo>
                          <a:lnTo>
                            <a:pt x="559627" y="123758"/>
                          </a:lnTo>
                          <a:lnTo>
                            <a:pt x="569287" y="120739"/>
                          </a:lnTo>
                          <a:lnTo>
                            <a:pt x="574720" y="121947"/>
                          </a:lnTo>
                          <a:lnTo>
                            <a:pt x="578946" y="117117"/>
                          </a:lnTo>
                          <a:lnTo>
                            <a:pt x="581964" y="117117"/>
                          </a:lnTo>
                          <a:lnTo>
                            <a:pt x="581360" y="112288"/>
                          </a:lnTo>
                          <a:lnTo>
                            <a:pt x="582568" y="102025"/>
                          </a:lnTo>
                          <a:lnTo>
                            <a:pt x="582568" y="91762"/>
                          </a:lnTo>
                          <a:lnTo>
                            <a:pt x="589208" y="90555"/>
                          </a:lnTo>
                          <a:lnTo>
                            <a:pt x="589208" y="80895"/>
                          </a:lnTo>
                          <a:lnTo>
                            <a:pt x="592831" y="77877"/>
                          </a:lnTo>
                          <a:lnTo>
                            <a:pt x="589812" y="74858"/>
                          </a:lnTo>
                          <a:lnTo>
                            <a:pt x="583171" y="73651"/>
                          </a:lnTo>
                          <a:lnTo>
                            <a:pt x="588001" y="65199"/>
                          </a:lnTo>
                          <a:lnTo>
                            <a:pt x="589812" y="58559"/>
                          </a:lnTo>
                          <a:lnTo>
                            <a:pt x="597660" y="57955"/>
                          </a:lnTo>
                          <a:lnTo>
                            <a:pt x="598868" y="62784"/>
                          </a:lnTo>
                          <a:lnTo>
                            <a:pt x="604301" y="63388"/>
                          </a:lnTo>
                          <a:lnTo>
                            <a:pt x="606112" y="58559"/>
                          </a:lnTo>
                          <a:lnTo>
                            <a:pt x="609734" y="60973"/>
                          </a:lnTo>
                          <a:lnTo>
                            <a:pt x="610942" y="65803"/>
                          </a:lnTo>
                          <a:lnTo>
                            <a:pt x="621808" y="65803"/>
                          </a:lnTo>
                          <a:lnTo>
                            <a:pt x="623016" y="62181"/>
                          </a:lnTo>
                          <a:lnTo>
                            <a:pt x="618790" y="56144"/>
                          </a:lnTo>
                          <a:lnTo>
                            <a:pt x="624223" y="53729"/>
                          </a:lnTo>
                          <a:lnTo>
                            <a:pt x="627845" y="53729"/>
                          </a:lnTo>
                          <a:lnTo>
                            <a:pt x="631467" y="44070"/>
                          </a:lnTo>
                          <a:lnTo>
                            <a:pt x="635693" y="37429"/>
                          </a:lnTo>
                          <a:lnTo>
                            <a:pt x="641730" y="38636"/>
                          </a:lnTo>
                          <a:lnTo>
                            <a:pt x="639315" y="30788"/>
                          </a:lnTo>
                          <a:lnTo>
                            <a:pt x="642334" y="30788"/>
                          </a:lnTo>
                          <a:lnTo>
                            <a:pt x="645956" y="24148"/>
                          </a:lnTo>
                          <a:lnTo>
                            <a:pt x="647163" y="15092"/>
                          </a:lnTo>
                          <a:lnTo>
                            <a:pt x="648975" y="10263"/>
                          </a:lnTo>
                          <a:lnTo>
                            <a:pt x="664067" y="3622"/>
                          </a:lnTo>
                          <a:lnTo>
                            <a:pt x="666482" y="0"/>
                          </a:lnTo>
                          <a:lnTo>
                            <a:pt x="670104" y="5433"/>
                          </a:lnTo>
                          <a:lnTo>
                            <a:pt x="672519" y="1207"/>
                          </a:lnTo>
                          <a:lnTo>
                            <a:pt x="674330" y="5433"/>
                          </a:lnTo>
                          <a:lnTo>
                            <a:pt x="675537" y="11470"/>
                          </a:lnTo>
                          <a:lnTo>
                            <a:pt x="682178" y="12677"/>
                          </a:lnTo>
                          <a:lnTo>
                            <a:pt x="683385" y="16300"/>
                          </a:lnTo>
                          <a:lnTo>
                            <a:pt x="680367" y="19318"/>
                          </a:lnTo>
                          <a:lnTo>
                            <a:pt x="680367" y="24751"/>
                          </a:lnTo>
                          <a:lnTo>
                            <a:pt x="674934" y="28977"/>
                          </a:lnTo>
                          <a:lnTo>
                            <a:pt x="674330" y="31996"/>
                          </a:lnTo>
                          <a:lnTo>
                            <a:pt x="683385" y="33807"/>
                          </a:lnTo>
                          <a:lnTo>
                            <a:pt x="689422" y="31996"/>
                          </a:lnTo>
                          <a:lnTo>
                            <a:pt x="689422" y="37429"/>
                          </a:lnTo>
                          <a:lnTo>
                            <a:pt x="695459" y="42259"/>
                          </a:lnTo>
                          <a:lnTo>
                            <a:pt x="700892" y="41051"/>
                          </a:lnTo>
                          <a:lnTo>
                            <a:pt x="705118" y="37429"/>
                          </a:lnTo>
                          <a:lnTo>
                            <a:pt x="703911" y="33203"/>
                          </a:lnTo>
                          <a:lnTo>
                            <a:pt x="706326" y="31996"/>
                          </a:lnTo>
                          <a:lnTo>
                            <a:pt x="712966" y="35618"/>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16" name="Freeform: Shape 215">
                      <a:extLst>
                        <a:ext uri="{FF2B5EF4-FFF2-40B4-BE49-F238E27FC236}">
                          <a16:creationId xmlns:a16="http://schemas.microsoft.com/office/drawing/2014/main" id="{97F2F6F5-6BF6-3772-E9AB-674F6618B68B}"/>
                        </a:ext>
                      </a:extLst>
                    </p:cNvPr>
                    <p:cNvSpPr/>
                    <p:nvPr/>
                  </p:nvSpPr>
                  <p:spPr>
                    <a:xfrm>
                      <a:off x="4460584" y="5589028"/>
                      <a:ext cx="521594" cy="941163"/>
                    </a:xfrm>
                    <a:custGeom>
                      <a:avLst/>
                      <a:gdLst>
                        <a:gd name="connsiteX0" fmla="*/ 323582 w 521594"/>
                        <a:gd name="connsiteY0" fmla="*/ 679763 h 941163"/>
                        <a:gd name="connsiteX1" fmla="*/ 322978 w 521594"/>
                        <a:gd name="connsiteY1" fmla="*/ 684592 h 941163"/>
                        <a:gd name="connsiteX2" fmla="*/ 317545 w 521594"/>
                        <a:gd name="connsiteY2" fmla="*/ 684592 h 941163"/>
                        <a:gd name="connsiteX3" fmla="*/ 317545 w 521594"/>
                        <a:gd name="connsiteY3" fmla="*/ 681574 h 941163"/>
                        <a:gd name="connsiteX4" fmla="*/ 323582 w 521594"/>
                        <a:gd name="connsiteY4" fmla="*/ 679763 h 941163"/>
                        <a:gd name="connsiteX5" fmla="*/ 323582 w 521594"/>
                        <a:gd name="connsiteY5" fmla="*/ 679763 h 941163"/>
                        <a:gd name="connsiteX6" fmla="*/ 329619 w 521594"/>
                        <a:gd name="connsiteY6" fmla="*/ 681574 h 941163"/>
                        <a:gd name="connsiteX7" fmla="*/ 329619 w 521594"/>
                        <a:gd name="connsiteY7" fmla="*/ 683989 h 941163"/>
                        <a:gd name="connsiteX8" fmla="*/ 323582 w 521594"/>
                        <a:gd name="connsiteY8" fmla="*/ 684592 h 941163"/>
                        <a:gd name="connsiteX9" fmla="*/ 323582 w 521594"/>
                        <a:gd name="connsiteY9" fmla="*/ 679763 h 941163"/>
                        <a:gd name="connsiteX10" fmla="*/ 319356 w 521594"/>
                        <a:gd name="connsiteY10" fmla="*/ 677348 h 941163"/>
                        <a:gd name="connsiteX11" fmla="*/ 321167 w 521594"/>
                        <a:gd name="connsiteY11" fmla="*/ 680367 h 941163"/>
                        <a:gd name="connsiteX12" fmla="*/ 312715 w 521594"/>
                        <a:gd name="connsiteY12" fmla="*/ 683385 h 941163"/>
                        <a:gd name="connsiteX13" fmla="*/ 312715 w 521594"/>
                        <a:gd name="connsiteY13" fmla="*/ 681574 h 941163"/>
                        <a:gd name="connsiteX14" fmla="*/ 319356 w 521594"/>
                        <a:gd name="connsiteY14" fmla="*/ 677348 h 941163"/>
                        <a:gd name="connsiteX15" fmla="*/ 306074 w 521594"/>
                        <a:gd name="connsiteY15" fmla="*/ 612149 h 941163"/>
                        <a:gd name="connsiteX16" fmla="*/ 309093 w 521594"/>
                        <a:gd name="connsiteY16" fmla="*/ 616375 h 941163"/>
                        <a:gd name="connsiteX17" fmla="*/ 310300 w 521594"/>
                        <a:gd name="connsiteY17" fmla="*/ 620601 h 941163"/>
                        <a:gd name="connsiteX18" fmla="*/ 305471 w 521594"/>
                        <a:gd name="connsiteY18" fmla="*/ 619997 h 941163"/>
                        <a:gd name="connsiteX19" fmla="*/ 306074 w 521594"/>
                        <a:gd name="connsiteY19" fmla="*/ 612149 h 941163"/>
                        <a:gd name="connsiteX20" fmla="*/ 287360 w 521594"/>
                        <a:gd name="connsiteY20" fmla="*/ 592227 h 941163"/>
                        <a:gd name="connsiteX21" fmla="*/ 290378 w 521594"/>
                        <a:gd name="connsiteY21" fmla="*/ 592831 h 941163"/>
                        <a:gd name="connsiteX22" fmla="*/ 293397 w 521594"/>
                        <a:gd name="connsiteY22" fmla="*/ 598868 h 941163"/>
                        <a:gd name="connsiteX23" fmla="*/ 288567 w 521594"/>
                        <a:gd name="connsiteY23" fmla="*/ 598264 h 941163"/>
                        <a:gd name="connsiteX24" fmla="*/ 287360 w 521594"/>
                        <a:gd name="connsiteY24" fmla="*/ 592227 h 941163"/>
                        <a:gd name="connsiteX25" fmla="*/ 283738 w 521594"/>
                        <a:gd name="connsiteY25" fmla="*/ 583172 h 941163"/>
                        <a:gd name="connsiteX26" fmla="*/ 286152 w 521594"/>
                        <a:gd name="connsiteY26" fmla="*/ 584983 h 941163"/>
                        <a:gd name="connsiteX27" fmla="*/ 287360 w 521594"/>
                        <a:gd name="connsiteY27" fmla="*/ 589812 h 941163"/>
                        <a:gd name="connsiteX28" fmla="*/ 284341 w 521594"/>
                        <a:gd name="connsiteY28" fmla="*/ 591020 h 941163"/>
                        <a:gd name="connsiteX29" fmla="*/ 283738 w 521594"/>
                        <a:gd name="connsiteY29" fmla="*/ 583172 h 941163"/>
                        <a:gd name="connsiteX30" fmla="*/ 123758 w 521594"/>
                        <a:gd name="connsiteY30" fmla="*/ 103836 h 941163"/>
                        <a:gd name="connsiteX31" fmla="*/ 127380 w 521594"/>
                        <a:gd name="connsiteY31" fmla="*/ 105647 h 941163"/>
                        <a:gd name="connsiteX32" fmla="*/ 129191 w 521594"/>
                        <a:gd name="connsiteY32" fmla="*/ 109873 h 941163"/>
                        <a:gd name="connsiteX33" fmla="*/ 131606 w 521594"/>
                        <a:gd name="connsiteY33" fmla="*/ 110477 h 941163"/>
                        <a:gd name="connsiteX34" fmla="*/ 132813 w 521594"/>
                        <a:gd name="connsiteY34" fmla="*/ 112288 h 941163"/>
                        <a:gd name="connsiteX35" fmla="*/ 133417 w 521594"/>
                        <a:gd name="connsiteY35" fmla="*/ 113495 h 941163"/>
                        <a:gd name="connsiteX36" fmla="*/ 134624 w 521594"/>
                        <a:gd name="connsiteY36" fmla="*/ 115910 h 941163"/>
                        <a:gd name="connsiteX37" fmla="*/ 134624 w 521594"/>
                        <a:gd name="connsiteY37" fmla="*/ 116513 h 941163"/>
                        <a:gd name="connsiteX38" fmla="*/ 135832 w 521594"/>
                        <a:gd name="connsiteY38" fmla="*/ 117721 h 941163"/>
                        <a:gd name="connsiteX39" fmla="*/ 135832 w 521594"/>
                        <a:gd name="connsiteY39" fmla="*/ 119532 h 941163"/>
                        <a:gd name="connsiteX40" fmla="*/ 138850 w 521594"/>
                        <a:gd name="connsiteY40" fmla="*/ 122550 h 941163"/>
                        <a:gd name="connsiteX41" fmla="*/ 137643 w 521594"/>
                        <a:gd name="connsiteY41" fmla="*/ 123758 h 941163"/>
                        <a:gd name="connsiteX42" fmla="*/ 138850 w 521594"/>
                        <a:gd name="connsiteY42" fmla="*/ 125569 h 941163"/>
                        <a:gd name="connsiteX43" fmla="*/ 140058 w 521594"/>
                        <a:gd name="connsiteY43" fmla="*/ 125569 h 941163"/>
                        <a:gd name="connsiteX44" fmla="*/ 141265 w 521594"/>
                        <a:gd name="connsiteY44" fmla="*/ 126776 h 941163"/>
                        <a:gd name="connsiteX45" fmla="*/ 143680 w 521594"/>
                        <a:gd name="connsiteY45" fmla="*/ 131002 h 941163"/>
                        <a:gd name="connsiteX46" fmla="*/ 147906 w 521594"/>
                        <a:gd name="connsiteY46" fmla="*/ 134021 h 941163"/>
                        <a:gd name="connsiteX47" fmla="*/ 149717 w 521594"/>
                        <a:gd name="connsiteY47" fmla="*/ 135832 h 941163"/>
                        <a:gd name="connsiteX48" fmla="*/ 150321 w 521594"/>
                        <a:gd name="connsiteY48" fmla="*/ 135228 h 941163"/>
                        <a:gd name="connsiteX49" fmla="*/ 152735 w 521594"/>
                        <a:gd name="connsiteY49" fmla="*/ 134624 h 941163"/>
                        <a:gd name="connsiteX50" fmla="*/ 156961 w 521594"/>
                        <a:gd name="connsiteY50" fmla="*/ 135228 h 941163"/>
                        <a:gd name="connsiteX51" fmla="*/ 157565 w 521594"/>
                        <a:gd name="connsiteY51" fmla="*/ 135832 h 941163"/>
                        <a:gd name="connsiteX52" fmla="*/ 158772 w 521594"/>
                        <a:gd name="connsiteY52" fmla="*/ 136436 h 941163"/>
                        <a:gd name="connsiteX53" fmla="*/ 159980 w 521594"/>
                        <a:gd name="connsiteY53" fmla="*/ 138247 h 941163"/>
                        <a:gd name="connsiteX54" fmla="*/ 159980 w 521594"/>
                        <a:gd name="connsiteY54" fmla="*/ 140661 h 941163"/>
                        <a:gd name="connsiteX55" fmla="*/ 164206 w 521594"/>
                        <a:gd name="connsiteY55" fmla="*/ 146698 h 941163"/>
                        <a:gd name="connsiteX56" fmla="*/ 166620 w 521594"/>
                        <a:gd name="connsiteY56" fmla="*/ 146698 h 941163"/>
                        <a:gd name="connsiteX57" fmla="*/ 170243 w 521594"/>
                        <a:gd name="connsiteY57" fmla="*/ 144284 h 941163"/>
                        <a:gd name="connsiteX58" fmla="*/ 172054 w 521594"/>
                        <a:gd name="connsiteY58" fmla="*/ 147302 h 941163"/>
                        <a:gd name="connsiteX59" fmla="*/ 173261 w 521594"/>
                        <a:gd name="connsiteY59" fmla="*/ 148510 h 941163"/>
                        <a:gd name="connsiteX60" fmla="*/ 175072 w 521594"/>
                        <a:gd name="connsiteY60" fmla="*/ 151528 h 941163"/>
                        <a:gd name="connsiteX61" fmla="*/ 175676 w 521594"/>
                        <a:gd name="connsiteY61" fmla="*/ 152735 h 941163"/>
                        <a:gd name="connsiteX62" fmla="*/ 184731 w 521594"/>
                        <a:gd name="connsiteY62" fmla="*/ 149113 h 941163"/>
                        <a:gd name="connsiteX63" fmla="*/ 191372 w 521594"/>
                        <a:gd name="connsiteY63" fmla="*/ 150321 h 941163"/>
                        <a:gd name="connsiteX64" fmla="*/ 192579 w 521594"/>
                        <a:gd name="connsiteY64" fmla="*/ 159376 h 941163"/>
                        <a:gd name="connsiteX65" fmla="*/ 198013 w 521594"/>
                        <a:gd name="connsiteY65" fmla="*/ 165413 h 941163"/>
                        <a:gd name="connsiteX66" fmla="*/ 197409 w 521594"/>
                        <a:gd name="connsiteY66" fmla="*/ 169035 h 941163"/>
                        <a:gd name="connsiteX67" fmla="*/ 201635 w 521594"/>
                        <a:gd name="connsiteY67" fmla="*/ 172054 h 941163"/>
                        <a:gd name="connsiteX68" fmla="*/ 202842 w 521594"/>
                        <a:gd name="connsiteY68" fmla="*/ 175072 h 941163"/>
                        <a:gd name="connsiteX69" fmla="*/ 208276 w 521594"/>
                        <a:gd name="connsiteY69" fmla="*/ 178091 h 941163"/>
                        <a:gd name="connsiteX70" fmla="*/ 219746 w 521594"/>
                        <a:gd name="connsiteY70" fmla="*/ 180506 h 941163"/>
                        <a:gd name="connsiteX71" fmla="*/ 223368 w 521594"/>
                        <a:gd name="connsiteY71" fmla="*/ 179902 h 941163"/>
                        <a:gd name="connsiteX72" fmla="*/ 228801 w 521594"/>
                        <a:gd name="connsiteY72" fmla="*/ 181713 h 941163"/>
                        <a:gd name="connsiteX73" fmla="*/ 233631 w 521594"/>
                        <a:gd name="connsiteY73" fmla="*/ 181713 h 941163"/>
                        <a:gd name="connsiteX74" fmla="*/ 234838 w 521594"/>
                        <a:gd name="connsiteY74" fmla="*/ 180506 h 941163"/>
                        <a:gd name="connsiteX75" fmla="*/ 239668 w 521594"/>
                        <a:gd name="connsiteY75" fmla="*/ 179902 h 941163"/>
                        <a:gd name="connsiteX76" fmla="*/ 248723 w 521594"/>
                        <a:gd name="connsiteY76" fmla="*/ 173865 h 941163"/>
                        <a:gd name="connsiteX77" fmla="*/ 252345 w 521594"/>
                        <a:gd name="connsiteY77" fmla="*/ 173865 h 941163"/>
                        <a:gd name="connsiteX78" fmla="*/ 255968 w 521594"/>
                        <a:gd name="connsiteY78" fmla="*/ 172054 h 941163"/>
                        <a:gd name="connsiteX79" fmla="*/ 255968 w 521594"/>
                        <a:gd name="connsiteY79" fmla="*/ 197409 h 941163"/>
                        <a:gd name="connsiteX80" fmla="*/ 259590 w 521594"/>
                        <a:gd name="connsiteY80" fmla="*/ 198617 h 941163"/>
                        <a:gd name="connsiteX81" fmla="*/ 262608 w 521594"/>
                        <a:gd name="connsiteY81" fmla="*/ 196202 h 941163"/>
                        <a:gd name="connsiteX82" fmla="*/ 271664 w 521594"/>
                        <a:gd name="connsiteY82" fmla="*/ 194391 h 941163"/>
                        <a:gd name="connsiteX83" fmla="*/ 275890 w 521594"/>
                        <a:gd name="connsiteY83" fmla="*/ 197409 h 941163"/>
                        <a:gd name="connsiteX84" fmla="*/ 275890 w 521594"/>
                        <a:gd name="connsiteY84" fmla="*/ 204050 h 941163"/>
                        <a:gd name="connsiteX85" fmla="*/ 278908 w 521594"/>
                        <a:gd name="connsiteY85" fmla="*/ 208276 h 941163"/>
                        <a:gd name="connsiteX86" fmla="*/ 284341 w 521594"/>
                        <a:gd name="connsiteY86" fmla="*/ 208879 h 941163"/>
                        <a:gd name="connsiteX87" fmla="*/ 290378 w 521594"/>
                        <a:gd name="connsiteY87" fmla="*/ 207672 h 941163"/>
                        <a:gd name="connsiteX88" fmla="*/ 292189 w 521594"/>
                        <a:gd name="connsiteY88" fmla="*/ 211294 h 941163"/>
                        <a:gd name="connsiteX89" fmla="*/ 295812 w 521594"/>
                        <a:gd name="connsiteY89" fmla="*/ 213105 h 941163"/>
                        <a:gd name="connsiteX90" fmla="*/ 297623 w 521594"/>
                        <a:gd name="connsiteY90" fmla="*/ 219746 h 941163"/>
                        <a:gd name="connsiteX91" fmla="*/ 303056 w 521594"/>
                        <a:gd name="connsiteY91" fmla="*/ 222764 h 941163"/>
                        <a:gd name="connsiteX92" fmla="*/ 307282 w 521594"/>
                        <a:gd name="connsiteY92" fmla="*/ 220953 h 941163"/>
                        <a:gd name="connsiteX93" fmla="*/ 310300 w 521594"/>
                        <a:gd name="connsiteY93" fmla="*/ 221557 h 941163"/>
                        <a:gd name="connsiteX94" fmla="*/ 316941 w 521594"/>
                        <a:gd name="connsiteY94" fmla="*/ 218538 h 941163"/>
                        <a:gd name="connsiteX95" fmla="*/ 319960 w 521594"/>
                        <a:gd name="connsiteY95" fmla="*/ 224575 h 941163"/>
                        <a:gd name="connsiteX96" fmla="*/ 316941 w 521594"/>
                        <a:gd name="connsiteY96" fmla="*/ 227594 h 941163"/>
                        <a:gd name="connsiteX97" fmla="*/ 316941 w 521594"/>
                        <a:gd name="connsiteY97" fmla="*/ 232423 h 941163"/>
                        <a:gd name="connsiteX98" fmla="*/ 318148 w 521594"/>
                        <a:gd name="connsiteY98" fmla="*/ 236649 h 941163"/>
                        <a:gd name="connsiteX99" fmla="*/ 321167 w 521594"/>
                        <a:gd name="connsiteY99" fmla="*/ 237857 h 941163"/>
                        <a:gd name="connsiteX100" fmla="*/ 323582 w 521594"/>
                        <a:gd name="connsiteY100" fmla="*/ 243290 h 941163"/>
                        <a:gd name="connsiteX101" fmla="*/ 320563 w 521594"/>
                        <a:gd name="connsiteY101" fmla="*/ 245101 h 941163"/>
                        <a:gd name="connsiteX102" fmla="*/ 312111 w 521594"/>
                        <a:gd name="connsiteY102" fmla="*/ 245705 h 941163"/>
                        <a:gd name="connsiteX103" fmla="*/ 310300 w 521594"/>
                        <a:gd name="connsiteY103" fmla="*/ 251742 h 941163"/>
                        <a:gd name="connsiteX104" fmla="*/ 303056 w 521594"/>
                        <a:gd name="connsiteY104" fmla="*/ 254760 h 941163"/>
                        <a:gd name="connsiteX105" fmla="*/ 301245 w 521594"/>
                        <a:gd name="connsiteY105" fmla="*/ 252345 h 941163"/>
                        <a:gd name="connsiteX106" fmla="*/ 295208 w 521594"/>
                        <a:gd name="connsiteY106" fmla="*/ 257779 h 941163"/>
                        <a:gd name="connsiteX107" fmla="*/ 294000 w 521594"/>
                        <a:gd name="connsiteY107" fmla="*/ 254157 h 941163"/>
                        <a:gd name="connsiteX108" fmla="*/ 289775 w 521594"/>
                        <a:gd name="connsiteY108" fmla="*/ 251742 h 941163"/>
                        <a:gd name="connsiteX109" fmla="*/ 280115 w 521594"/>
                        <a:gd name="connsiteY109" fmla="*/ 257779 h 941163"/>
                        <a:gd name="connsiteX110" fmla="*/ 283738 w 521594"/>
                        <a:gd name="connsiteY110" fmla="*/ 266231 h 941163"/>
                        <a:gd name="connsiteX111" fmla="*/ 281926 w 521594"/>
                        <a:gd name="connsiteY111" fmla="*/ 267438 h 941163"/>
                        <a:gd name="connsiteX112" fmla="*/ 284341 w 521594"/>
                        <a:gd name="connsiteY112" fmla="*/ 272268 h 941163"/>
                        <a:gd name="connsiteX113" fmla="*/ 283134 w 521594"/>
                        <a:gd name="connsiteY113" fmla="*/ 279512 h 941163"/>
                        <a:gd name="connsiteX114" fmla="*/ 286756 w 521594"/>
                        <a:gd name="connsiteY114" fmla="*/ 277097 h 941163"/>
                        <a:gd name="connsiteX115" fmla="*/ 290982 w 521594"/>
                        <a:gd name="connsiteY115" fmla="*/ 276493 h 941163"/>
                        <a:gd name="connsiteX116" fmla="*/ 300037 w 521594"/>
                        <a:gd name="connsiteY116" fmla="*/ 282530 h 941163"/>
                        <a:gd name="connsiteX117" fmla="*/ 302452 w 521594"/>
                        <a:gd name="connsiteY117" fmla="*/ 280116 h 941163"/>
                        <a:gd name="connsiteX118" fmla="*/ 308489 w 521594"/>
                        <a:gd name="connsiteY118" fmla="*/ 281927 h 941163"/>
                        <a:gd name="connsiteX119" fmla="*/ 314526 w 521594"/>
                        <a:gd name="connsiteY119" fmla="*/ 286153 h 941163"/>
                        <a:gd name="connsiteX120" fmla="*/ 318148 w 521594"/>
                        <a:gd name="connsiteY120" fmla="*/ 284945 h 941163"/>
                        <a:gd name="connsiteX121" fmla="*/ 318148 w 521594"/>
                        <a:gd name="connsiteY121" fmla="*/ 289171 h 941163"/>
                        <a:gd name="connsiteX122" fmla="*/ 325997 w 521594"/>
                        <a:gd name="connsiteY122" fmla="*/ 296416 h 941163"/>
                        <a:gd name="connsiteX123" fmla="*/ 338674 w 521594"/>
                        <a:gd name="connsiteY123" fmla="*/ 300641 h 941163"/>
                        <a:gd name="connsiteX124" fmla="*/ 338674 w 521594"/>
                        <a:gd name="connsiteY124" fmla="*/ 303660 h 941163"/>
                        <a:gd name="connsiteX125" fmla="*/ 344711 w 521594"/>
                        <a:gd name="connsiteY125" fmla="*/ 302453 h 941163"/>
                        <a:gd name="connsiteX126" fmla="*/ 345315 w 521594"/>
                        <a:gd name="connsiteY126" fmla="*/ 309093 h 941163"/>
                        <a:gd name="connsiteX127" fmla="*/ 339881 w 521594"/>
                        <a:gd name="connsiteY127" fmla="*/ 321167 h 941163"/>
                        <a:gd name="connsiteX128" fmla="*/ 325997 w 521594"/>
                        <a:gd name="connsiteY128" fmla="*/ 327808 h 941163"/>
                        <a:gd name="connsiteX129" fmla="*/ 325393 w 521594"/>
                        <a:gd name="connsiteY129" fmla="*/ 334448 h 941163"/>
                        <a:gd name="connsiteX130" fmla="*/ 327204 w 521594"/>
                        <a:gd name="connsiteY130" fmla="*/ 338674 h 941163"/>
                        <a:gd name="connsiteX131" fmla="*/ 329619 w 521594"/>
                        <a:gd name="connsiteY131" fmla="*/ 334448 h 941163"/>
                        <a:gd name="connsiteX132" fmla="*/ 338070 w 521594"/>
                        <a:gd name="connsiteY132" fmla="*/ 333844 h 941163"/>
                        <a:gd name="connsiteX133" fmla="*/ 341089 w 521594"/>
                        <a:gd name="connsiteY133" fmla="*/ 336259 h 941163"/>
                        <a:gd name="connsiteX134" fmla="*/ 353163 w 521594"/>
                        <a:gd name="connsiteY134" fmla="*/ 335052 h 941163"/>
                        <a:gd name="connsiteX135" fmla="*/ 357992 w 521594"/>
                        <a:gd name="connsiteY135" fmla="*/ 335052 h 941163"/>
                        <a:gd name="connsiteX136" fmla="*/ 362218 w 521594"/>
                        <a:gd name="connsiteY136" fmla="*/ 337467 h 941163"/>
                        <a:gd name="connsiteX137" fmla="*/ 377311 w 521594"/>
                        <a:gd name="connsiteY137" fmla="*/ 327808 h 941163"/>
                        <a:gd name="connsiteX138" fmla="*/ 383348 w 521594"/>
                        <a:gd name="connsiteY138" fmla="*/ 332637 h 941163"/>
                        <a:gd name="connsiteX139" fmla="*/ 382744 w 521594"/>
                        <a:gd name="connsiteY139" fmla="*/ 337467 h 941163"/>
                        <a:gd name="connsiteX140" fmla="*/ 379726 w 521594"/>
                        <a:gd name="connsiteY140" fmla="*/ 338674 h 941163"/>
                        <a:gd name="connsiteX141" fmla="*/ 375500 w 521594"/>
                        <a:gd name="connsiteY141" fmla="*/ 342900 h 941163"/>
                        <a:gd name="connsiteX142" fmla="*/ 377311 w 521594"/>
                        <a:gd name="connsiteY142" fmla="*/ 348333 h 941163"/>
                        <a:gd name="connsiteX143" fmla="*/ 386366 w 521594"/>
                        <a:gd name="connsiteY143" fmla="*/ 353163 h 941163"/>
                        <a:gd name="connsiteX144" fmla="*/ 385159 w 521594"/>
                        <a:gd name="connsiteY144" fmla="*/ 356785 h 941163"/>
                        <a:gd name="connsiteX145" fmla="*/ 387574 w 521594"/>
                        <a:gd name="connsiteY145" fmla="*/ 358596 h 941163"/>
                        <a:gd name="connsiteX146" fmla="*/ 385159 w 521594"/>
                        <a:gd name="connsiteY146" fmla="*/ 362822 h 941163"/>
                        <a:gd name="connsiteX147" fmla="*/ 385762 w 521594"/>
                        <a:gd name="connsiteY147" fmla="*/ 366444 h 941163"/>
                        <a:gd name="connsiteX148" fmla="*/ 388781 w 521594"/>
                        <a:gd name="connsiteY148" fmla="*/ 366444 h 941163"/>
                        <a:gd name="connsiteX149" fmla="*/ 389988 w 521594"/>
                        <a:gd name="connsiteY149" fmla="*/ 371274 h 941163"/>
                        <a:gd name="connsiteX150" fmla="*/ 380329 w 521594"/>
                        <a:gd name="connsiteY150" fmla="*/ 369463 h 941163"/>
                        <a:gd name="connsiteX151" fmla="*/ 376103 w 521594"/>
                        <a:gd name="connsiteY151" fmla="*/ 372481 h 941163"/>
                        <a:gd name="connsiteX152" fmla="*/ 373689 w 521594"/>
                        <a:gd name="connsiteY152" fmla="*/ 376103 h 941163"/>
                        <a:gd name="connsiteX153" fmla="*/ 373689 w 521594"/>
                        <a:gd name="connsiteY153" fmla="*/ 380329 h 941163"/>
                        <a:gd name="connsiteX154" fmla="*/ 370066 w 521594"/>
                        <a:gd name="connsiteY154" fmla="*/ 384555 h 941163"/>
                        <a:gd name="connsiteX155" fmla="*/ 368255 w 521594"/>
                        <a:gd name="connsiteY155" fmla="*/ 393007 h 941163"/>
                        <a:gd name="connsiteX156" fmla="*/ 374896 w 521594"/>
                        <a:gd name="connsiteY156" fmla="*/ 396629 h 941163"/>
                        <a:gd name="connsiteX157" fmla="*/ 377914 w 521594"/>
                        <a:gd name="connsiteY157" fmla="*/ 397233 h 941163"/>
                        <a:gd name="connsiteX158" fmla="*/ 384555 w 521594"/>
                        <a:gd name="connsiteY158" fmla="*/ 401459 h 941163"/>
                        <a:gd name="connsiteX159" fmla="*/ 393007 w 521594"/>
                        <a:gd name="connsiteY159" fmla="*/ 400855 h 941163"/>
                        <a:gd name="connsiteX160" fmla="*/ 395422 w 521594"/>
                        <a:gd name="connsiteY160" fmla="*/ 403270 h 941163"/>
                        <a:gd name="connsiteX161" fmla="*/ 402062 w 521594"/>
                        <a:gd name="connsiteY161" fmla="*/ 405081 h 941163"/>
                        <a:gd name="connsiteX162" fmla="*/ 408099 w 521594"/>
                        <a:gd name="connsiteY162" fmla="*/ 412929 h 941163"/>
                        <a:gd name="connsiteX163" fmla="*/ 406288 w 521594"/>
                        <a:gd name="connsiteY163" fmla="*/ 414740 h 941163"/>
                        <a:gd name="connsiteX164" fmla="*/ 411118 w 521594"/>
                        <a:gd name="connsiteY164" fmla="*/ 418362 h 941163"/>
                        <a:gd name="connsiteX165" fmla="*/ 417155 w 521594"/>
                        <a:gd name="connsiteY165" fmla="*/ 418362 h 941163"/>
                        <a:gd name="connsiteX166" fmla="*/ 418966 w 521594"/>
                        <a:gd name="connsiteY166" fmla="*/ 424399 h 941163"/>
                        <a:gd name="connsiteX167" fmla="*/ 417758 w 521594"/>
                        <a:gd name="connsiteY167" fmla="*/ 428625 h 941163"/>
                        <a:gd name="connsiteX168" fmla="*/ 414136 w 521594"/>
                        <a:gd name="connsiteY168" fmla="*/ 437680 h 941163"/>
                        <a:gd name="connsiteX169" fmla="*/ 409910 w 521594"/>
                        <a:gd name="connsiteY169" fmla="*/ 444925 h 941163"/>
                        <a:gd name="connsiteX170" fmla="*/ 412929 w 521594"/>
                        <a:gd name="connsiteY170" fmla="*/ 446736 h 941163"/>
                        <a:gd name="connsiteX171" fmla="*/ 413533 w 521594"/>
                        <a:gd name="connsiteY171" fmla="*/ 453980 h 941163"/>
                        <a:gd name="connsiteX172" fmla="*/ 399647 w 521594"/>
                        <a:gd name="connsiteY172" fmla="*/ 454584 h 941163"/>
                        <a:gd name="connsiteX173" fmla="*/ 399647 w 521594"/>
                        <a:gd name="connsiteY173" fmla="*/ 456999 h 941163"/>
                        <a:gd name="connsiteX174" fmla="*/ 402062 w 521594"/>
                        <a:gd name="connsiteY174" fmla="*/ 462432 h 941163"/>
                        <a:gd name="connsiteX175" fmla="*/ 405081 w 521594"/>
                        <a:gd name="connsiteY175" fmla="*/ 463639 h 941163"/>
                        <a:gd name="connsiteX176" fmla="*/ 403873 w 521594"/>
                        <a:gd name="connsiteY176" fmla="*/ 473299 h 941163"/>
                        <a:gd name="connsiteX177" fmla="*/ 405081 w 521594"/>
                        <a:gd name="connsiteY177" fmla="*/ 475110 h 941163"/>
                        <a:gd name="connsiteX178" fmla="*/ 402666 w 521594"/>
                        <a:gd name="connsiteY178" fmla="*/ 482958 h 941163"/>
                        <a:gd name="connsiteX179" fmla="*/ 402062 w 521594"/>
                        <a:gd name="connsiteY179" fmla="*/ 493824 h 941163"/>
                        <a:gd name="connsiteX180" fmla="*/ 400251 w 521594"/>
                        <a:gd name="connsiteY180" fmla="*/ 499258 h 941163"/>
                        <a:gd name="connsiteX181" fmla="*/ 403270 w 521594"/>
                        <a:gd name="connsiteY181" fmla="*/ 503484 h 941163"/>
                        <a:gd name="connsiteX182" fmla="*/ 402062 w 521594"/>
                        <a:gd name="connsiteY182" fmla="*/ 504691 h 941163"/>
                        <a:gd name="connsiteX183" fmla="*/ 406892 w 521594"/>
                        <a:gd name="connsiteY183" fmla="*/ 510728 h 941163"/>
                        <a:gd name="connsiteX184" fmla="*/ 404477 w 521594"/>
                        <a:gd name="connsiteY184" fmla="*/ 514954 h 941163"/>
                        <a:gd name="connsiteX185" fmla="*/ 402666 w 521594"/>
                        <a:gd name="connsiteY185" fmla="*/ 524009 h 941163"/>
                        <a:gd name="connsiteX186" fmla="*/ 405081 w 521594"/>
                        <a:gd name="connsiteY186" fmla="*/ 526424 h 941163"/>
                        <a:gd name="connsiteX187" fmla="*/ 411721 w 521594"/>
                        <a:gd name="connsiteY187" fmla="*/ 527028 h 941163"/>
                        <a:gd name="connsiteX188" fmla="*/ 411721 w 521594"/>
                        <a:gd name="connsiteY188" fmla="*/ 530046 h 941163"/>
                        <a:gd name="connsiteX189" fmla="*/ 415947 w 521594"/>
                        <a:gd name="connsiteY189" fmla="*/ 532461 h 941163"/>
                        <a:gd name="connsiteX190" fmla="*/ 417758 w 521594"/>
                        <a:gd name="connsiteY190" fmla="*/ 537291 h 941163"/>
                        <a:gd name="connsiteX191" fmla="*/ 421381 w 521594"/>
                        <a:gd name="connsiteY191" fmla="*/ 539102 h 941163"/>
                        <a:gd name="connsiteX192" fmla="*/ 425003 w 521594"/>
                        <a:gd name="connsiteY192" fmla="*/ 537894 h 941163"/>
                        <a:gd name="connsiteX193" fmla="*/ 431644 w 521594"/>
                        <a:gd name="connsiteY193" fmla="*/ 540309 h 941163"/>
                        <a:gd name="connsiteX194" fmla="*/ 435869 w 521594"/>
                        <a:gd name="connsiteY194" fmla="*/ 539705 h 941163"/>
                        <a:gd name="connsiteX195" fmla="*/ 443717 w 521594"/>
                        <a:gd name="connsiteY195" fmla="*/ 535480 h 941163"/>
                        <a:gd name="connsiteX196" fmla="*/ 447943 w 521594"/>
                        <a:gd name="connsiteY196" fmla="*/ 534272 h 941163"/>
                        <a:gd name="connsiteX197" fmla="*/ 449151 w 521594"/>
                        <a:gd name="connsiteY197" fmla="*/ 528235 h 941163"/>
                        <a:gd name="connsiteX198" fmla="*/ 455188 w 521594"/>
                        <a:gd name="connsiteY198" fmla="*/ 524009 h 941163"/>
                        <a:gd name="connsiteX199" fmla="*/ 463639 w 521594"/>
                        <a:gd name="connsiteY199" fmla="*/ 520991 h 941163"/>
                        <a:gd name="connsiteX200" fmla="*/ 473299 w 521594"/>
                        <a:gd name="connsiteY200" fmla="*/ 513143 h 941163"/>
                        <a:gd name="connsiteX201" fmla="*/ 485976 w 521594"/>
                        <a:gd name="connsiteY201" fmla="*/ 514954 h 941163"/>
                        <a:gd name="connsiteX202" fmla="*/ 484165 w 521594"/>
                        <a:gd name="connsiteY202" fmla="*/ 522198 h 941163"/>
                        <a:gd name="connsiteX203" fmla="*/ 491409 w 521594"/>
                        <a:gd name="connsiteY203" fmla="*/ 533065 h 941163"/>
                        <a:gd name="connsiteX204" fmla="*/ 492013 w 521594"/>
                        <a:gd name="connsiteY204" fmla="*/ 539102 h 941163"/>
                        <a:gd name="connsiteX205" fmla="*/ 495635 w 521594"/>
                        <a:gd name="connsiteY205" fmla="*/ 539102 h 941163"/>
                        <a:gd name="connsiteX206" fmla="*/ 498050 w 521594"/>
                        <a:gd name="connsiteY206" fmla="*/ 542724 h 941163"/>
                        <a:gd name="connsiteX207" fmla="*/ 494428 w 521594"/>
                        <a:gd name="connsiteY207" fmla="*/ 548157 h 941163"/>
                        <a:gd name="connsiteX208" fmla="*/ 493221 w 521594"/>
                        <a:gd name="connsiteY208" fmla="*/ 553590 h 941163"/>
                        <a:gd name="connsiteX209" fmla="*/ 493824 w 521594"/>
                        <a:gd name="connsiteY209" fmla="*/ 559024 h 941163"/>
                        <a:gd name="connsiteX210" fmla="*/ 492013 w 521594"/>
                        <a:gd name="connsiteY210" fmla="*/ 562646 h 941163"/>
                        <a:gd name="connsiteX211" fmla="*/ 487184 w 521594"/>
                        <a:gd name="connsiteY211" fmla="*/ 560835 h 941163"/>
                        <a:gd name="connsiteX212" fmla="*/ 478732 w 521594"/>
                        <a:gd name="connsiteY212" fmla="*/ 565664 h 941163"/>
                        <a:gd name="connsiteX213" fmla="*/ 479939 w 521594"/>
                        <a:gd name="connsiteY213" fmla="*/ 570494 h 941163"/>
                        <a:gd name="connsiteX214" fmla="*/ 482354 w 521594"/>
                        <a:gd name="connsiteY214" fmla="*/ 571701 h 941163"/>
                        <a:gd name="connsiteX215" fmla="*/ 491409 w 521594"/>
                        <a:gd name="connsiteY215" fmla="*/ 582568 h 941163"/>
                        <a:gd name="connsiteX216" fmla="*/ 489598 w 521594"/>
                        <a:gd name="connsiteY216" fmla="*/ 585586 h 941163"/>
                        <a:gd name="connsiteX217" fmla="*/ 491409 w 521594"/>
                        <a:gd name="connsiteY217" fmla="*/ 591623 h 941163"/>
                        <a:gd name="connsiteX218" fmla="*/ 493824 w 521594"/>
                        <a:gd name="connsiteY218" fmla="*/ 593434 h 941163"/>
                        <a:gd name="connsiteX219" fmla="*/ 491409 w 521594"/>
                        <a:gd name="connsiteY219" fmla="*/ 598264 h 941163"/>
                        <a:gd name="connsiteX220" fmla="*/ 489598 w 521594"/>
                        <a:gd name="connsiteY220" fmla="*/ 597661 h 941163"/>
                        <a:gd name="connsiteX221" fmla="*/ 485976 w 521594"/>
                        <a:gd name="connsiteY221" fmla="*/ 601886 h 941163"/>
                        <a:gd name="connsiteX222" fmla="*/ 482354 w 521594"/>
                        <a:gd name="connsiteY222" fmla="*/ 607923 h 941163"/>
                        <a:gd name="connsiteX223" fmla="*/ 481147 w 521594"/>
                        <a:gd name="connsiteY223" fmla="*/ 613960 h 941163"/>
                        <a:gd name="connsiteX224" fmla="*/ 485976 w 521594"/>
                        <a:gd name="connsiteY224" fmla="*/ 618790 h 941163"/>
                        <a:gd name="connsiteX225" fmla="*/ 485373 w 521594"/>
                        <a:gd name="connsiteY225" fmla="*/ 624827 h 941163"/>
                        <a:gd name="connsiteX226" fmla="*/ 488391 w 521594"/>
                        <a:gd name="connsiteY226" fmla="*/ 630260 h 941163"/>
                        <a:gd name="connsiteX227" fmla="*/ 482958 w 521594"/>
                        <a:gd name="connsiteY227" fmla="*/ 632071 h 941163"/>
                        <a:gd name="connsiteX228" fmla="*/ 483562 w 521594"/>
                        <a:gd name="connsiteY228" fmla="*/ 636901 h 941163"/>
                        <a:gd name="connsiteX229" fmla="*/ 482958 w 521594"/>
                        <a:gd name="connsiteY229" fmla="*/ 644145 h 941163"/>
                        <a:gd name="connsiteX230" fmla="*/ 479336 w 521594"/>
                        <a:gd name="connsiteY230" fmla="*/ 645352 h 941163"/>
                        <a:gd name="connsiteX231" fmla="*/ 479336 w 521594"/>
                        <a:gd name="connsiteY231" fmla="*/ 651389 h 941163"/>
                        <a:gd name="connsiteX232" fmla="*/ 476921 w 521594"/>
                        <a:gd name="connsiteY232" fmla="*/ 656822 h 941163"/>
                        <a:gd name="connsiteX233" fmla="*/ 473902 w 521594"/>
                        <a:gd name="connsiteY233" fmla="*/ 659841 h 941163"/>
                        <a:gd name="connsiteX234" fmla="*/ 472091 w 521594"/>
                        <a:gd name="connsiteY234" fmla="*/ 666482 h 941163"/>
                        <a:gd name="connsiteX235" fmla="*/ 472091 w 521594"/>
                        <a:gd name="connsiteY235" fmla="*/ 669500 h 941163"/>
                        <a:gd name="connsiteX236" fmla="*/ 475713 w 521594"/>
                        <a:gd name="connsiteY236" fmla="*/ 670104 h 941163"/>
                        <a:gd name="connsiteX237" fmla="*/ 478128 w 521594"/>
                        <a:gd name="connsiteY237" fmla="*/ 668293 h 941163"/>
                        <a:gd name="connsiteX238" fmla="*/ 485976 w 521594"/>
                        <a:gd name="connsiteY238" fmla="*/ 675537 h 941163"/>
                        <a:gd name="connsiteX239" fmla="*/ 493824 w 521594"/>
                        <a:gd name="connsiteY239" fmla="*/ 676745 h 941163"/>
                        <a:gd name="connsiteX240" fmla="*/ 499257 w 521594"/>
                        <a:gd name="connsiteY240" fmla="*/ 672518 h 941163"/>
                        <a:gd name="connsiteX241" fmla="*/ 502880 w 521594"/>
                        <a:gd name="connsiteY241" fmla="*/ 671311 h 941163"/>
                        <a:gd name="connsiteX242" fmla="*/ 505898 w 521594"/>
                        <a:gd name="connsiteY242" fmla="*/ 676745 h 941163"/>
                        <a:gd name="connsiteX243" fmla="*/ 511935 w 521594"/>
                        <a:gd name="connsiteY243" fmla="*/ 682178 h 941163"/>
                        <a:gd name="connsiteX244" fmla="*/ 511935 w 521594"/>
                        <a:gd name="connsiteY244" fmla="*/ 685197 h 941163"/>
                        <a:gd name="connsiteX245" fmla="*/ 516161 w 521594"/>
                        <a:gd name="connsiteY245" fmla="*/ 688819 h 941163"/>
                        <a:gd name="connsiteX246" fmla="*/ 521594 w 521594"/>
                        <a:gd name="connsiteY246" fmla="*/ 691234 h 941163"/>
                        <a:gd name="connsiteX247" fmla="*/ 519180 w 521594"/>
                        <a:gd name="connsiteY247" fmla="*/ 694856 h 941163"/>
                        <a:gd name="connsiteX248" fmla="*/ 519783 w 521594"/>
                        <a:gd name="connsiteY248" fmla="*/ 697271 h 941163"/>
                        <a:gd name="connsiteX249" fmla="*/ 516765 w 521594"/>
                        <a:gd name="connsiteY249" fmla="*/ 702100 h 941163"/>
                        <a:gd name="connsiteX250" fmla="*/ 512539 w 521594"/>
                        <a:gd name="connsiteY250" fmla="*/ 700893 h 941163"/>
                        <a:gd name="connsiteX251" fmla="*/ 508917 w 521594"/>
                        <a:gd name="connsiteY251" fmla="*/ 705118 h 941163"/>
                        <a:gd name="connsiteX252" fmla="*/ 506502 w 521594"/>
                        <a:gd name="connsiteY252" fmla="*/ 709948 h 941163"/>
                        <a:gd name="connsiteX253" fmla="*/ 507709 w 521594"/>
                        <a:gd name="connsiteY253" fmla="*/ 712967 h 941163"/>
                        <a:gd name="connsiteX254" fmla="*/ 505898 w 521594"/>
                        <a:gd name="connsiteY254" fmla="*/ 716589 h 941163"/>
                        <a:gd name="connsiteX255" fmla="*/ 505898 w 521594"/>
                        <a:gd name="connsiteY255" fmla="*/ 721419 h 941163"/>
                        <a:gd name="connsiteX256" fmla="*/ 499257 w 521594"/>
                        <a:gd name="connsiteY256" fmla="*/ 730474 h 941163"/>
                        <a:gd name="connsiteX257" fmla="*/ 495032 w 521594"/>
                        <a:gd name="connsiteY257" fmla="*/ 734096 h 941163"/>
                        <a:gd name="connsiteX258" fmla="*/ 495032 w 521594"/>
                        <a:gd name="connsiteY258" fmla="*/ 740133 h 941163"/>
                        <a:gd name="connsiteX259" fmla="*/ 493221 w 521594"/>
                        <a:gd name="connsiteY259" fmla="*/ 747981 h 941163"/>
                        <a:gd name="connsiteX260" fmla="*/ 495032 w 521594"/>
                        <a:gd name="connsiteY260" fmla="*/ 751603 h 941163"/>
                        <a:gd name="connsiteX261" fmla="*/ 491409 w 521594"/>
                        <a:gd name="connsiteY261" fmla="*/ 755225 h 941163"/>
                        <a:gd name="connsiteX262" fmla="*/ 492013 w 521594"/>
                        <a:gd name="connsiteY262" fmla="*/ 764884 h 941163"/>
                        <a:gd name="connsiteX263" fmla="*/ 487787 w 521594"/>
                        <a:gd name="connsiteY263" fmla="*/ 770318 h 941163"/>
                        <a:gd name="connsiteX264" fmla="*/ 483562 w 521594"/>
                        <a:gd name="connsiteY264" fmla="*/ 772733 h 941163"/>
                        <a:gd name="connsiteX265" fmla="*/ 480543 w 521594"/>
                        <a:gd name="connsiteY265" fmla="*/ 776355 h 941163"/>
                        <a:gd name="connsiteX266" fmla="*/ 479939 w 521594"/>
                        <a:gd name="connsiteY266" fmla="*/ 781184 h 941163"/>
                        <a:gd name="connsiteX267" fmla="*/ 476921 w 521594"/>
                        <a:gd name="connsiteY267" fmla="*/ 785410 h 941163"/>
                        <a:gd name="connsiteX268" fmla="*/ 471488 w 521594"/>
                        <a:gd name="connsiteY268" fmla="*/ 787221 h 941163"/>
                        <a:gd name="connsiteX269" fmla="*/ 467262 w 521594"/>
                        <a:gd name="connsiteY269" fmla="*/ 792654 h 941163"/>
                        <a:gd name="connsiteX270" fmla="*/ 467865 w 521594"/>
                        <a:gd name="connsiteY270" fmla="*/ 795069 h 941163"/>
                        <a:gd name="connsiteX271" fmla="*/ 472695 w 521594"/>
                        <a:gd name="connsiteY271" fmla="*/ 799295 h 941163"/>
                        <a:gd name="connsiteX272" fmla="*/ 473299 w 521594"/>
                        <a:gd name="connsiteY272" fmla="*/ 802918 h 941163"/>
                        <a:gd name="connsiteX273" fmla="*/ 476921 w 521594"/>
                        <a:gd name="connsiteY273" fmla="*/ 805936 h 941163"/>
                        <a:gd name="connsiteX274" fmla="*/ 476921 w 521594"/>
                        <a:gd name="connsiteY274" fmla="*/ 812577 h 941163"/>
                        <a:gd name="connsiteX275" fmla="*/ 479939 w 521594"/>
                        <a:gd name="connsiteY275" fmla="*/ 811369 h 941163"/>
                        <a:gd name="connsiteX276" fmla="*/ 482354 w 521594"/>
                        <a:gd name="connsiteY276" fmla="*/ 817406 h 941163"/>
                        <a:gd name="connsiteX277" fmla="*/ 485976 w 521594"/>
                        <a:gd name="connsiteY277" fmla="*/ 819217 h 941163"/>
                        <a:gd name="connsiteX278" fmla="*/ 489598 w 521594"/>
                        <a:gd name="connsiteY278" fmla="*/ 822236 h 941163"/>
                        <a:gd name="connsiteX279" fmla="*/ 490806 w 521594"/>
                        <a:gd name="connsiteY279" fmla="*/ 830084 h 941163"/>
                        <a:gd name="connsiteX280" fmla="*/ 484769 w 521594"/>
                        <a:gd name="connsiteY280" fmla="*/ 837328 h 941163"/>
                        <a:gd name="connsiteX281" fmla="*/ 484165 w 521594"/>
                        <a:gd name="connsiteY281" fmla="*/ 841554 h 941163"/>
                        <a:gd name="connsiteX282" fmla="*/ 476317 w 521594"/>
                        <a:gd name="connsiteY282" fmla="*/ 850006 h 941163"/>
                        <a:gd name="connsiteX283" fmla="*/ 472091 w 521594"/>
                        <a:gd name="connsiteY283" fmla="*/ 850006 h 941163"/>
                        <a:gd name="connsiteX284" fmla="*/ 474506 w 521594"/>
                        <a:gd name="connsiteY284" fmla="*/ 856043 h 941163"/>
                        <a:gd name="connsiteX285" fmla="*/ 476921 w 521594"/>
                        <a:gd name="connsiteY285" fmla="*/ 857854 h 941163"/>
                        <a:gd name="connsiteX286" fmla="*/ 481147 w 521594"/>
                        <a:gd name="connsiteY286" fmla="*/ 869928 h 941163"/>
                        <a:gd name="connsiteX287" fmla="*/ 487184 w 521594"/>
                        <a:gd name="connsiteY287" fmla="*/ 875965 h 941163"/>
                        <a:gd name="connsiteX288" fmla="*/ 487184 w 521594"/>
                        <a:gd name="connsiteY288" fmla="*/ 878983 h 941163"/>
                        <a:gd name="connsiteX289" fmla="*/ 492013 w 521594"/>
                        <a:gd name="connsiteY289" fmla="*/ 884417 h 941163"/>
                        <a:gd name="connsiteX290" fmla="*/ 494428 w 521594"/>
                        <a:gd name="connsiteY290" fmla="*/ 891661 h 941163"/>
                        <a:gd name="connsiteX291" fmla="*/ 490806 w 521594"/>
                        <a:gd name="connsiteY291" fmla="*/ 898905 h 941163"/>
                        <a:gd name="connsiteX292" fmla="*/ 485976 w 521594"/>
                        <a:gd name="connsiteY292" fmla="*/ 901923 h 941163"/>
                        <a:gd name="connsiteX293" fmla="*/ 482354 w 521594"/>
                        <a:gd name="connsiteY293" fmla="*/ 898301 h 941163"/>
                        <a:gd name="connsiteX294" fmla="*/ 479336 w 521594"/>
                        <a:gd name="connsiteY294" fmla="*/ 901923 h 941163"/>
                        <a:gd name="connsiteX295" fmla="*/ 482958 w 521594"/>
                        <a:gd name="connsiteY295" fmla="*/ 912187 h 941163"/>
                        <a:gd name="connsiteX296" fmla="*/ 478732 w 521594"/>
                        <a:gd name="connsiteY296" fmla="*/ 912790 h 941163"/>
                        <a:gd name="connsiteX297" fmla="*/ 476921 w 521594"/>
                        <a:gd name="connsiteY297" fmla="*/ 918224 h 941163"/>
                        <a:gd name="connsiteX298" fmla="*/ 471488 w 521594"/>
                        <a:gd name="connsiteY298" fmla="*/ 924864 h 941163"/>
                        <a:gd name="connsiteX299" fmla="*/ 467865 w 521594"/>
                        <a:gd name="connsiteY299" fmla="*/ 924864 h 941163"/>
                        <a:gd name="connsiteX300" fmla="*/ 472091 w 521594"/>
                        <a:gd name="connsiteY300" fmla="*/ 931505 h 941163"/>
                        <a:gd name="connsiteX301" fmla="*/ 470884 w 521594"/>
                        <a:gd name="connsiteY301" fmla="*/ 936335 h 941163"/>
                        <a:gd name="connsiteX302" fmla="*/ 464847 w 521594"/>
                        <a:gd name="connsiteY302" fmla="*/ 936335 h 941163"/>
                        <a:gd name="connsiteX303" fmla="*/ 461225 w 521594"/>
                        <a:gd name="connsiteY303" fmla="*/ 940560 h 941163"/>
                        <a:gd name="connsiteX304" fmla="*/ 458810 w 521594"/>
                        <a:gd name="connsiteY304" fmla="*/ 941164 h 941163"/>
                        <a:gd name="connsiteX305" fmla="*/ 443114 w 521594"/>
                        <a:gd name="connsiteY305" fmla="*/ 929090 h 941163"/>
                        <a:gd name="connsiteX306" fmla="*/ 440095 w 521594"/>
                        <a:gd name="connsiteY306" fmla="*/ 926071 h 941163"/>
                        <a:gd name="connsiteX307" fmla="*/ 435266 w 521594"/>
                        <a:gd name="connsiteY307" fmla="*/ 923657 h 941163"/>
                        <a:gd name="connsiteX308" fmla="*/ 432247 w 521594"/>
                        <a:gd name="connsiteY308" fmla="*/ 916412 h 941163"/>
                        <a:gd name="connsiteX309" fmla="*/ 417155 w 521594"/>
                        <a:gd name="connsiteY309" fmla="*/ 898301 h 941163"/>
                        <a:gd name="connsiteX310" fmla="*/ 412325 w 521594"/>
                        <a:gd name="connsiteY310" fmla="*/ 891661 h 941163"/>
                        <a:gd name="connsiteX311" fmla="*/ 396025 w 521594"/>
                        <a:gd name="connsiteY311" fmla="*/ 871739 h 941163"/>
                        <a:gd name="connsiteX312" fmla="*/ 392403 w 521594"/>
                        <a:gd name="connsiteY312" fmla="*/ 866909 h 941163"/>
                        <a:gd name="connsiteX313" fmla="*/ 379122 w 521594"/>
                        <a:gd name="connsiteY313" fmla="*/ 850609 h 941163"/>
                        <a:gd name="connsiteX314" fmla="*/ 373689 w 521594"/>
                        <a:gd name="connsiteY314" fmla="*/ 842158 h 941163"/>
                        <a:gd name="connsiteX315" fmla="*/ 361615 w 521594"/>
                        <a:gd name="connsiteY315" fmla="*/ 826461 h 941163"/>
                        <a:gd name="connsiteX316" fmla="*/ 356181 w 521594"/>
                        <a:gd name="connsiteY316" fmla="*/ 821029 h 941163"/>
                        <a:gd name="connsiteX317" fmla="*/ 350748 w 521594"/>
                        <a:gd name="connsiteY317" fmla="*/ 820424 h 941163"/>
                        <a:gd name="connsiteX318" fmla="*/ 347730 w 521594"/>
                        <a:gd name="connsiteY318" fmla="*/ 816802 h 941163"/>
                        <a:gd name="connsiteX319" fmla="*/ 345315 w 521594"/>
                        <a:gd name="connsiteY319" fmla="*/ 812577 h 941163"/>
                        <a:gd name="connsiteX320" fmla="*/ 342900 w 521594"/>
                        <a:gd name="connsiteY320" fmla="*/ 801710 h 941163"/>
                        <a:gd name="connsiteX321" fmla="*/ 340485 w 521594"/>
                        <a:gd name="connsiteY321" fmla="*/ 791447 h 941163"/>
                        <a:gd name="connsiteX322" fmla="*/ 339278 w 521594"/>
                        <a:gd name="connsiteY322" fmla="*/ 789032 h 941163"/>
                        <a:gd name="connsiteX323" fmla="*/ 333844 w 521594"/>
                        <a:gd name="connsiteY323" fmla="*/ 775751 h 941163"/>
                        <a:gd name="connsiteX324" fmla="*/ 328411 w 521594"/>
                        <a:gd name="connsiteY324" fmla="*/ 765488 h 941163"/>
                        <a:gd name="connsiteX325" fmla="*/ 318752 w 521594"/>
                        <a:gd name="connsiteY325" fmla="*/ 742548 h 941163"/>
                        <a:gd name="connsiteX326" fmla="*/ 306074 w 521594"/>
                        <a:gd name="connsiteY326" fmla="*/ 715985 h 941163"/>
                        <a:gd name="connsiteX327" fmla="*/ 301849 w 521594"/>
                        <a:gd name="connsiteY327" fmla="*/ 701496 h 941163"/>
                        <a:gd name="connsiteX328" fmla="*/ 297623 w 521594"/>
                        <a:gd name="connsiteY328" fmla="*/ 685800 h 941163"/>
                        <a:gd name="connsiteX329" fmla="*/ 295812 w 521594"/>
                        <a:gd name="connsiteY329" fmla="*/ 672518 h 941163"/>
                        <a:gd name="connsiteX330" fmla="*/ 292189 w 521594"/>
                        <a:gd name="connsiteY330" fmla="*/ 638108 h 941163"/>
                        <a:gd name="connsiteX331" fmla="*/ 287360 w 521594"/>
                        <a:gd name="connsiteY331" fmla="*/ 611545 h 941163"/>
                        <a:gd name="connsiteX332" fmla="*/ 282530 w 521594"/>
                        <a:gd name="connsiteY332" fmla="*/ 593434 h 941163"/>
                        <a:gd name="connsiteX333" fmla="*/ 287360 w 521594"/>
                        <a:gd name="connsiteY333" fmla="*/ 594038 h 941163"/>
                        <a:gd name="connsiteX334" fmla="*/ 289171 w 521594"/>
                        <a:gd name="connsiteY334" fmla="*/ 600075 h 941163"/>
                        <a:gd name="connsiteX335" fmla="*/ 294000 w 521594"/>
                        <a:gd name="connsiteY335" fmla="*/ 602490 h 941163"/>
                        <a:gd name="connsiteX336" fmla="*/ 292793 w 521594"/>
                        <a:gd name="connsiteY336" fmla="*/ 606112 h 941163"/>
                        <a:gd name="connsiteX337" fmla="*/ 287360 w 521594"/>
                        <a:gd name="connsiteY337" fmla="*/ 607320 h 941163"/>
                        <a:gd name="connsiteX338" fmla="*/ 289171 w 521594"/>
                        <a:gd name="connsiteY338" fmla="*/ 613960 h 941163"/>
                        <a:gd name="connsiteX339" fmla="*/ 291586 w 521594"/>
                        <a:gd name="connsiteY339" fmla="*/ 612753 h 941163"/>
                        <a:gd name="connsiteX340" fmla="*/ 293397 w 521594"/>
                        <a:gd name="connsiteY340" fmla="*/ 608527 h 941163"/>
                        <a:gd name="connsiteX341" fmla="*/ 301849 w 521594"/>
                        <a:gd name="connsiteY341" fmla="*/ 612753 h 941163"/>
                        <a:gd name="connsiteX342" fmla="*/ 303660 w 521594"/>
                        <a:gd name="connsiteY342" fmla="*/ 615772 h 941163"/>
                        <a:gd name="connsiteX343" fmla="*/ 304263 w 521594"/>
                        <a:gd name="connsiteY343" fmla="*/ 620601 h 941163"/>
                        <a:gd name="connsiteX344" fmla="*/ 310300 w 521594"/>
                        <a:gd name="connsiteY344" fmla="*/ 624223 h 941163"/>
                        <a:gd name="connsiteX345" fmla="*/ 307886 w 521594"/>
                        <a:gd name="connsiteY345" fmla="*/ 628449 h 941163"/>
                        <a:gd name="connsiteX346" fmla="*/ 309697 w 521594"/>
                        <a:gd name="connsiteY346" fmla="*/ 632675 h 941163"/>
                        <a:gd name="connsiteX347" fmla="*/ 310300 w 521594"/>
                        <a:gd name="connsiteY347" fmla="*/ 639919 h 941163"/>
                        <a:gd name="connsiteX348" fmla="*/ 309093 w 521594"/>
                        <a:gd name="connsiteY348" fmla="*/ 642938 h 941163"/>
                        <a:gd name="connsiteX349" fmla="*/ 309093 w 521594"/>
                        <a:gd name="connsiteY349" fmla="*/ 649578 h 941163"/>
                        <a:gd name="connsiteX350" fmla="*/ 310904 w 521594"/>
                        <a:gd name="connsiteY350" fmla="*/ 651993 h 941163"/>
                        <a:gd name="connsiteX351" fmla="*/ 314526 w 521594"/>
                        <a:gd name="connsiteY351" fmla="*/ 653200 h 941163"/>
                        <a:gd name="connsiteX352" fmla="*/ 314526 w 521594"/>
                        <a:gd name="connsiteY352" fmla="*/ 657426 h 941163"/>
                        <a:gd name="connsiteX353" fmla="*/ 309697 w 521594"/>
                        <a:gd name="connsiteY353" fmla="*/ 667086 h 941163"/>
                        <a:gd name="connsiteX354" fmla="*/ 309697 w 521594"/>
                        <a:gd name="connsiteY354" fmla="*/ 673123 h 941163"/>
                        <a:gd name="connsiteX355" fmla="*/ 307886 w 521594"/>
                        <a:gd name="connsiteY355" fmla="*/ 674933 h 941163"/>
                        <a:gd name="connsiteX356" fmla="*/ 306678 w 521594"/>
                        <a:gd name="connsiteY356" fmla="*/ 682178 h 941163"/>
                        <a:gd name="connsiteX357" fmla="*/ 307282 w 521594"/>
                        <a:gd name="connsiteY357" fmla="*/ 685197 h 941163"/>
                        <a:gd name="connsiteX358" fmla="*/ 336863 w 521594"/>
                        <a:gd name="connsiteY358" fmla="*/ 684592 h 941163"/>
                        <a:gd name="connsiteX359" fmla="*/ 319960 w 521594"/>
                        <a:gd name="connsiteY359" fmla="*/ 677952 h 941163"/>
                        <a:gd name="connsiteX360" fmla="*/ 319960 w 521594"/>
                        <a:gd name="connsiteY360" fmla="*/ 675537 h 941163"/>
                        <a:gd name="connsiteX361" fmla="*/ 322374 w 521594"/>
                        <a:gd name="connsiteY361" fmla="*/ 667086 h 941163"/>
                        <a:gd name="connsiteX362" fmla="*/ 319960 w 521594"/>
                        <a:gd name="connsiteY362" fmla="*/ 662256 h 941163"/>
                        <a:gd name="connsiteX363" fmla="*/ 316941 w 521594"/>
                        <a:gd name="connsiteY363" fmla="*/ 659841 h 941163"/>
                        <a:gd name="connsiteX364" fmla="*/ 317545 w 521594"/>
                        <a:gd name="connsiteY364" fmla="*/ 654408 h 941163"/>
                        <a:gd name="connsiteX365" fmla="*/ 319356 w 521594"/>
                        <a:gd name="connsiteY365" fmla="*/ 649578 h 941163"/>
                        <a:gd name="connsiteX366" fmla="*/ 312715 w 521594"/>
                        <a:gd name="connsiteY366" fmla="*/ 647767 h 941163"/>
                        <a:gd name="connsiteX367" fmla="*/ 314526 w 521594"/>
                        <a:gd name="connsiteY367" fmla="*/ 639919 h 941163"/>
                        <a:gd name="connsiteX368" fmla="*/ 313319 w 521594"/>
                        <a:gd name="connsiteY368" fmla="*/ 636297 h 941163"/>
                        <a:gd name="connsiteX369" fmla="*/ 310904 w 521594"/>
                        <a:gd name="connsiteY369" fmla="*/ 633278 h 941163"/>
                        <a:gd name="connsiteX370" fmla="*/ 309697 w 521594"/>
                        <a:gd name="connsiteY370" fmla="*/ 629053 h 941163"/>
                        <a:gd name="connsiteX371" fmla="*/ 313319 w 521594"/>
                        <a:gd name="connsiteY371" fmla="*/ 625431 h 941163"/>
                        <a:gd name="connsiteX372" fmla="*/ 313319 w 521594"/>
                        <a:gd name="connsiteY372" fmla="*/ 619394 h 941163"/>
                        <a:gd name="connsiteX373" fmla="*/ 309093 w 521594"/>
                        <a:gd name="connsiteY373" fmla="*/ 608527 h 941163"/>
                        <a:gd name="connsiteX374" fmla="*/ 306678 w 521594"/>
                        <a:gd name="connsiteY374" fmla="*/ 604905 h 941163"/>
                        <a:gd name="connsiteX375" fmla="*/ 302452 w 521594"/>
                        <a:gd name="connsiteY375" fmla="*/ 604301 h 941163"/>
                        <a:gd name="connsiteX376" fmla="*/ 304263 w 521594"/>
                        <a:gd name="connsiteY376" fmla="*/ 609735 h 941163"/>
                        <a:gd name="connsiteX377" fmla="*/ 299434 w 521594"/>
                        <a:gd name="connsiteY377" fmla="*/ 609130 h 941163"/>
                        <a:gd name="connsiteX378" fmla="*/ 298830 w 521594"/>
                        <a:gd name="connsiteY378" fmla="*/ 604301 h 941163"/>
                        <a:gd name="connsiteX379" fmla="*/ 295812 w 521594"/>
                        <a:gd name="connsiteY379" fmla="*/ 598868 h 941163"/>
                        <a:gd name="connsiteX380" fmla="*/ 294000 w 521594"/>
                        <a:gd name="connsiteY380" fmla="*/ 598264 h 941163"/>
                        <a:gd name="connsiteX381" fmla="*/ 289775 w 521594"/>
                        <a:gd name="connsiteY381" fmla="*/ 588001 h 941163"/>
                        <a:gd name="connsiteX382" fmla="*/ 289775 w 521594"/>
                        <a:gd name="connsiteY382" fmla="*/ 582568 h 941163"/>
                        <a:gd name="connsiteX383" fmla="*/ 286152 w 521594"/>
                        <a:gd name="connsiteY383" fmla="*/ 577135 h 941163"/>
                        <a:gd name="connsiteX384" fmla="*/ 285549 w 521594"/>
                        <a:gd name="connsiteY384" fmla="*/ 574720 h 941163"/>
                        <a:gd name="connsiteX385" fmla="*/ 287963 w 521594"/>
                        <a:gd name="connsiteY385" fmla="*/ 571098 h 941163"/>
                        <a:gd name="connsiteX386" fmla="*/ 287360 w 521594"/>
                        <a:gd name="connsiteY386" fmla="*/ 568079 h 941163"/>
                        <a:gd name="connsiteX387" fmla="*/ 279512 w 521594"/>
                        <a:gd name="connsiteY387" fmla="*/ 559627 h 941163"/>
                        <a:gd name="connsiteX388" fmla="*/ 275890 w 521594"/>
                        <a:gd name="connsiteY388" fmla="*/ 557816 h 941163"/>
                        <a:gd name="connsiteX389" fmla="*/ 283134 w 521594"/>
                        <a:gd name="connsiteY389" fmla="*/ 579549 h 941163"/>
                        <a:gd name="connsiteX390" fmla="*/ 282530 w 521594"/>
                        <a:gd name="connsiteY390" fmla="*/ 584379 h 941163"/>
                        <a:gd name="connsiteX391" fmla="*/ 283738 w 521594"/>
                        <a:gd name="connsiteY391" fmla="*/ 589209 h 941163"/>
                        <a:gd name="connsiteX392" fmla="*/ 280115 w 521594"/>
                        <a:gd name="connsiteY392" fmla="*/ 591020 h 941163"/>
                        <a:gd name="connsiteX393" fmla="*/ 278908 w 521594"/>
                        <a:gd name="connsiteY393" fmla="*/ 584983 h 941163"/>
                        <a:gd name="connsiteX394" fmla="*/ 275286 w 521594"/>
                        <a:gd name="connsiteY394" fmla="*/ 574720 h 941163"/>
                        <a:gd name="connsiteX395" fmla="*/ 271060 w 521594"/>
                        <a:gd name="connsiteY395" fmla="*/ 558420 h 941163"/>
                        <a:gd name="connsiteX396" fmla="*/ 266834 w 521594"/>
                        <a:gd name="connsiteY396" fmla="*/ 546346 h 941163"/>
                        <a:gd name="connsiteX397" fmla="*/ 262005 w 521594"/>
                        <a:gd name="connsiteY397" fmla="*/ 531857 h 941163"/>
                        <a:gd name="connsiteX398" fmla="*/ 257175 w 521594"/>
                        <a:gd name="connsiteY398" fmla="*/ 514350 h 941163"/>
                        <a:gd name="connsiteX399" fmla="*/ 249931 w 521594"/>
                        <a:gd name="connsiteY399" fmla="*/ 496239 h 941163"/>
                        <a:gd name="connsiteX400" fmla="*/ 233631 w 521594"/>
                        <a:gd name="connsiteY400" fmla="*/ 462432 h 941163"/>
                        <a:gd name="connsiteX401" fmla="*/ 233027 w 521594"/>
                        <a:gd name="connsiteY401" fmla="*/ 460017 h 941163"/>
                        <a:gd name="connsiteX402" fmla="*/ 219746 w 521594"/>
                        <a:gd name="connsiteY402" fmla="*/ 431040 h 941163"/>
                        <a:gd name="connsiteX403" fmla="*/ 215520 w 521594"/>
                        <a:gd name="connsiteY403" fmla="*/ 419570 h 941163"/>
                        <a:gd name="connsiteX404" fmla="*/ 208276 w 521594"/>
                        <a:gd name="connsiteY404" fmla="*/ 388177 h 941163"/>
                        <a:gd name="connsiteX405" fmla="*/ 203446 w 521594"/>
                        <a:gd name="connsiteY405" fmla="*/ 370670 h 941163"/>
                        <a:gd name="connsiteX406" fmla="*/ 202239 w 521594"/>
                        <a:gd name="connsiteY406" fmla="*/ 362822 h 941163"/>
                        <a:gd name="connsiteX407" fmla="*/ 199220 w 521594"/>
                        <a:gd name="connsiteY407" fmla="*/ 354370 h 941163"/>
                        <a:gd name="connsiteX408" fmla="*/ 194390 w 521594"/>
                        <a:gd name="connsiteY408" fmla="*/ 342296 h 941163"/>
                        <a:gd name="connsiteX409" fmla="*/ 193183 w 521594"/>
                        <a:gd name="connsiteY409" fmla="*/ 342296 h 941163"/>
                        <a:gd name="connsiteX410" fmla="*/ 187146 w 521594"/>
                        <a:gd name="connsiteY410" fmla="*/ 325393 h 941163"/>
                        <a:gd name="connsiteX411" fmla="*/ 181713 w 521594"/>
                        <a:gd name="connsiteY411" fmla="*/ 309093 h 941163"/>
                        <a:gd name="connsiteX412" fmla="*/ 178694 w 521594"/>
                        <a:gd name="connsiteY412" fmla="*/ 306075 h 941163"/>
                        <a:gd name="connsiteX413" fmla="*/ 179902 w 521594"/>
                        <a:gd name="connsiteY413" fmla="*/ 303056 h 941163"/>
                        <a:gd name="connsiteX414" fmla="*/ 172657 w 521594"/>
                        <a:gd name="connsiteY414" fmla="*/ 288567 h 941163"/>
                        <a:gd name="connsiteX415" fmla="*/ 167828 w 521594"/>
                        <a:gd name="connsiteY415" fmla="*/ 281927 h 941163"/>
                        <a:gd name="connsiteX416" fmla="*/ 160583 w 521594"/>
                        <a:gd name="connsiteY416" fmla="*/ 277701 h 941163"/>
                        <a:gd name="connsiteX417" fmla="*/ 158169 w 521594"/>
                        <a:gd name="connsiteY417" fmla="*/ 278908 h 941163"/>
                        <a:gd name="connsiteX418" fmla="*/ 155150 w 521594"/>
                        <a:gd name="connsiteY418" fmla="*/ 275890 h 941163"/>
                        <a:gd name="connsiteX419" fmla="*/ 155150 w 521594"/>
                        <a:gd name="connsiteY419" fmla="*/ 273475 h 941163"/>
                        <a:gd name="connsiteX420" fmla="*/ 148509 w 521594"/>
                        <a:gd name="connsiteY420" fmla="*/ 254760 h 941163"/>
                        <a:gd name="connsiteX421" fmla="*/ 141869 w 521594"/>
                        <a:gd name="connsiteY421" fmla="*/ 239064 h 941163"/>
                        <a:gd name="connsiteX422" fmla="*/ 137039 w 521594"/>
                        <a:gd name="connsiteY422" fmla="*/ 228197 h 941163"/>
                        <a:gd name="connsiteX423" fmla="*/ 132210 w 521594"/>
                        <a:gd name="connsiteY423" fmla="*/ 222160 h 941163"/>
                        <a:gd name="connsiteX424" fmla="*/ 124965 w 521594"/>
                        <a:gd name="connsiteY424" fmla="*/ 216124 h 941163"/>
                        <a:gd name="connsiteX425" fmla="*/ 121343 w 521594"/>
                        <a:gd name="connsiteY425" fmla="*/ 214313 h 941163"/>
                        <a:gd name="connsiteX426" fmla="*/ 118928 w 521594"/>
                        <a:gd name="connsiteY426" fmla="*/ 208879 h 941163"/>
                        <a:gd name="connsiteX427" fmla="*/ 111684 w 521594"/>
                        <a:gd name="connsiteY427" fmla="*/ 200428 h 941163"/>
                        <a:gd name="connsiteX428" fmla="*/ 105647 w 521594"/>
                        <a:gd name="connsiteY428" fmla="*/ 195598 h 941163"/>
                        <a:gd name="connsiteX429" fmla="*/ 103232 w 521594"/>
                        <a:gd name="connsiteY429" fmla="*/ 197409 h 941163"/>
                        <a:gd name="connsiteX430" fmla="*/ 94780 w 521594"/>
                        <a:gd name="connsiteY430" fmla="*/ 185939 h 941163"/>
                        <a:gd name="connsiteX431" fmla="*/ 89347 w 521594"/>
                        <a:gd name="connsiteY431" fmla="*/ 178695 h 941163"/>
                        <a:gd name="connsiteX432" fmla="*/ 89951 w 521594"/>
                        <a:gd name="connsiteY432" fmla="*/ 173865 h 941163"/>
                        <a:gd name="connsiteX433" fmla="*/ 87536 w 521594"/>
                        <a:gd name="connsiteY433" fmla="*/ 169035 h 941163"/>
                        <a:gd name="connsiteX434" fmla="*/ 82103 w 521594"/>
                        <a:gd name="connsiteY434" fmla="*/ 164206 h 941163"/>
                        <a:gd name="connsiteX435" fmla="*/ 85121 w 521594"/>
                        <a:gd name="connsiteY435" fmla="*/ 161187 h 941163"/>
                        <a:gd name="connsiteX436" fmla="*/ 89347 w 521594"/>
                        <a:gd name="connsiteY436" fmla="*/ 162395 h 941163"/>
                        <a:gd name="connsiteX437" fmla="*/ 91762 w 521594"/>
                        <a:gd name="connsiteY437" fmla="*/ 155754 h 941163"/>
                        <a:gd name="connsiteX438" fmla="*/ 90555 w 521594"/>
                        <a:gd name="connsiteY438" fmla="*/ 154547 h 941163"/>
                        <a:gd name="connsiteX439" fmla="*/ 89347 w 521594"/>
                        <a:gd name="connsiteY439" fmla="*/ 153943 h 941163"/>
                        <a:gd name="connsiteX440" fmla="*/ 88743 w 521594"/>
                        <a:gd name="connsiteY440" fmla="*/ 152735 h 941163"/>
                        <a:gd name="connsiteX441" fmla="*/ 92366 w 521594"/>
                        <a:gd name="connsiteY441" fmla="*/ 147302 h 941163"/>
                        <a:gd name="connsiteX442" fmla="*/ 91158 w 521594"/>
                        <a:gd name="connsiteY442" fmla="*/ 144284 h 941163"/>
                        <a:gd name="connsiteX443" fmla="*/ 93573 w 521594"/>
                        <a:gd name="connsiteY443" fmla="*/ 143680 h 941163"/>
                        <a:gd name="connsiteX444" fmla="*/ 95384 w 521594"/>
                        <a:gd name="connsiteY444" fmla="*/ 144284 h 941163"/>
                        <a:gd name="connsiteX445" fmla="*/ 97195 w 521594"/>
                        <a:gd name="connsiteY445" fmla="*/ 144887 h 941163"/>
                        <a:gd name="connsiteX446" fmla="*/ 100214 w 521594"/>
                        <a:gd name="connsiteY446" fmla="*/ 143076 h 941163"/>
                        <a:gd name="connsiteX447" fmla="*/ 103836 w 521594"/>
                        <a:gd name="connsiteY447" fmla="*/ 140058 h 941163"/>
                        <a:gd name="connsiteX448" fmla="*/ 105647 w 521594"/>
                        <a:gd name="connsiteY448" fmla="*/ 140058 h 941163"/>
                        <a:gd name="connsiteX449" fmla="*/ 106251 w 521594"/>
                        <a:gd name="connsiteY449" fmla="*/ 138850 h 941163"/>
                        <a:gd name="connsiteX450" fmla="*/ 108665 w 521594"/>
                        <a:gd name="connsiteY450" fmla="*/ 139454 h 941163"/>
                        <a:gd name="connsiteX451" fmla="*/ 110477 w 521594"/>
                        <a:gd name="connsiteY451" fmla="*/ 137643 h 941163"/>
                        <a:gd name="connsiteX452" fmla="*/ 109873 w 521594"/>
                        <a:gd name="connsiteY452" fmla="*/ 136436 h 941163"/>
                        <a:gd name="connsiteX453" fmla="*/ 107458 w 521594"/>
                        <a:gd name="connsiteY453" fmla="*/ 135228 h 941163"/>
                        <a:gd name="connsiteX454" fmla="*/ 105647 w 521594"/>
                        <a:gd name="connsiteY454" fmla="*/ 135228 h 941163"/>
                        <a:gd name="connsiteX455" fmla="*/ 104440 w 521594"/>
                        <a:gd name="connsiteY455" fmla="*/ 135228 h 941163"/>
                        <a:gd name="connsiteX456" fmla="*/ 103232 w 521594"/>
                        <a:gd name="connsiteY456" fmla="*/ 137643 h 941163"/>
                        <a:gd name="connsiteX457" fmla="*/ 99006 w 521594"/>
                        <a:gd name="connsiteY457" fmla="*/ 136436 h 941163"/>
                        <a:gd name="connsiteX458" fmla="*/ 94780 w 521594"/>
                        <a:gd name="connsiteY458" fmla="*/ 135228 h 941163"/>
                        <a:gd name="connsiteX459" fmla="*/ 93573 w 521594"/>
                        <a:gd name="connsiteY459" fmla="*/ 135832 h 941163"/>
                        <a:gd name="connsiteX460" fmla="*/ 91762 w 521594"/>
                        <a:gd name="connsiteY460" fmla="*/ 137039 h 941163"/>
                        <a:gd name="connsiteX461" fmla="*/ 91762 w 521594"/>
                        <a:gd name="connsiteY461" fmla="*/ 138247 h 941163"/>
                        <a:gd name="connsiteX462" fmla="*/ 86329 w 521594"/>
                        <a:gd name="connsiteY462" fmla="*/ 141869 h 941163"/>
                        <a:gd name="connsiteX463" fmla="*/ 85121 w 521594"/>
                        <a:gd name="connsiteY463" fmla="*/ 144284 h 941163"/>
                        <a:gd name="connsiteX464" fmla="*/ 82707 w 521594"/>
                        <a:gd name="connsiteY464" fmla="*/ 144284 h 941163"/>
                        <a:gd name="connsiteX465" fmla="*/ 80292 w 521594"/>
                        <a:gd name="connsiteY465" fmla="*/ 143076 h 941163"/>
                        <a:gd name="connsiteX466" fmla="*/ 78481 w 521594"/>
                        <a:gd name="connsiteY466" fmla="*/ 144284 h 941163"/>
                        <a:gd name="connsiteX467" fmla="*/ 77273 w 521594"/>
                        <a:gd name="connsiteY467" fmla="*/ 143076 h 941163"/>
                        <a:gd name="connsiteX468" fmla="*/ 76670 w 521594"/>
                        <a:gd name="connsiteY468" fmla="*/ 142473 h 941163"/>
                        <a:gd name="connsiteX469" fmla="*/ 73651 w 521594"/>
                        <a:gd name="connsiteY469" fmla="*/ 143680 h 941163"/>
                        <a:gd name="connsiteX470" fmla="*/ 73047 w 521594"/>
                        <a:gd name="connsiteY470" fmla="*/ 144887 h 941163"/>
                        <a:gd name="connsiteX471" fmla="*/ 73651 w 521594"/>
                        <a:gd name="connsiteY471" fmla="*/ 147906 h 941163"/>
                        <a:gd name="connsiteX472" fmla="*/ 73651 w 521594"/>
                        <a:gd name="connsiteY472" fmla="*/ 149717 h 941163"/>
                        <a:gd name="connsiteX473" fmla="*/ 73651 w 521594"/>
                        <a:gd name="connsiteY473" fmla="*/ 150321 h 941163"/>
                        <a:gd name="connsiteX474" fmla="*/ 73651 w 521594"/>
                        <a:gd name="connsiteY474" fmla="*/ 152132 h 941163"/>
                        <a:gd name="connsiteX475" fmla="*/ 73651 w 521594"/>
                        <a:gd name="connsiteY475" fmla="*/ 154547 h 941163"/>
                        <a:gd name="connsiteX476" fmla="*/ 74255 w 521594"/>
                        <a:gd name="connsiteY476" fmla="*/ 156358 h 941163"/>
                        <a:gd name="connsiteX477" fmla="*/ 75462 w 521594"/>
                        <a:gd name="connsiteY477" fmla="*/ 160584 h 941163"/>
                        <a:gd name="connsiteX478" fmla="*/ 70029 w 521594"/>
                        <a:gd name="connsiteY478" fmla="*/ 164809 h 941163"/>
                        <a:gd name="connsiteX479" fmla="*/ 66407 w 521594"/>
                        <a:gd name="connsiteY479" fmla="*/ 158169 h 941163"/>
                        <a:gd name="connsiteX480" fmla="*/ 63388 w 521594"/>
                        <a:gd name="connsiteY480" fmla="*/ 148510 h 941163"/>
                        <a:gd name="connsiteX481" fmla="*/ 62784 w 521594"/>
                        <a:gd name="connsiteY481" fmla="*/ 141869 h 941163"/>
                        <a:gd name="connsiteX482" fmla="*/ 59766 w 521594"/>
                        <a:gd name="connsiteY482" fmla="*/ 135228 h 941163"/>
                        <a:gd name="connsiteX483" fmla="*/ 58559 w 521594"/>
                        <a:gd name="connsiteY483" fmla="*/ 130399 h 941163"/>
                        <a:gd name="connsiteX484" fmla="*/ 56144 w 521594"/>
                        <a:gd name="connsiteY484" fmla="*/ 126776 h 941163"/>
                        <a:gd name="connsiteX485" fmla="*/ 54333 w 521594"/>
                        <a:gd name="connsiteY485" fmla="*/ 121343 h 941163"/>
                        <a:gd name="connsiteX486" fmla="*/ 51918 w 521594"/>
                        <a:gd name="connsiteY486" fmla="*/ 122550 h 941163"/>
                        <a:gd name="connsiteX487" fmla="*/ 42259 w 521594"/>
                        <a:gd name="connsiteY487" fmla="*/ 98403 h 941163"/>
                        <a:gd name="connsiteX488" fmla="*/ 36825 w 521594"/>
                        <a:gd name="connsiteY488" fmla="*/ 85725 h 941163"/>
                        <a:gd name="connsiteX489" fmla="*/ 30789 w 521594"/>
                        <a:gd name="connsiteY489" fmla="*/ 77877 h 941163"/>
                        <a:gd name="connsiteX490" fmla="*/ 25959 w 521594"/>
                        <a:gd name="connsiteY490" fmla="*/ 67614 h 941163"/>
                        <a:gd name="connsiteX491" fmla="*/ 22337 w 521594"/>
                        <a:gd name="connsiteY491" fmla="*/ 60974 h 941163"/>
                        <a:gd name="connsiteX492" fmla="*/ 19922 w 521594"/>
                        <a:gd name="connsiteY492" fmla="*/ 53729 h 941163"/>
                        <a:gd name="connsiteX493" fmla="*/ 9055 w 521594"/>
                        <a:gd name="connsiteY493" fmla="*/ 27770 h 941163"/>
                        <a:gd name="connsiteX494" fmla="*/ 3622 w 521594"/>
                        <a:gd name="connsiteY494" fmla="*/ 16300 h 941163"/>
                        <a:gd name="connsiteX495" fmla="*/ 0 w 521594"/>
                        <a:gd name="connsiteY495" fmla="*/ 6641 h 941163"/>
                        <a:gd name="connsiteX496" fmla="*/ 4226 w 521594"/>
                        <a:gd name="connsiteY496" fmla="*/ 7848 h 941163"/>
                        <a:gd name="connsiteX497" fmla="*/ 6037 w 521594"/>
                        <a:gd name="connsiteY497" fmla="*/ 6037 h 941163"/>
                        <a:gd name="connsiteX498" fmla="*/ 18111 w 521594"/>
                        <a:gd name="connsiteY498" fmla="*/ 1207 h 941163"/>
                        <a:gd name="connsiteX499" fmla="*/ 21733 w 521594"/>
                        <a:gd name="connsiteY499" fmla="*/ 3018 h 941163"/>
                        <a:gd name="connsiteX500" fmla="*/ 28977 w 521594"/>
                        <a:gd name="connsiteY500" fmla="*/ 0 h 941163"/>
                        <a:gd name="connsiteX501" fmla="*/ 29581 w 521594"/>
                        <a:gd name="connsiteY501" fmla="*/ 5433 h 941163"/>
                        <a:gd name="connsiteX502" fmla="*/ 25959 w 521594"/>
                        <a:gd name="connsiteY502" fmla="*/ 10263 h 941163"/>
                        <a:gd name="connsiteX503" fmla="*/ 28374 w 521594"/>
                        <a:gd name="connsiteY503" fmla="*/ 15092 h 941163"/>
                        <a:gd name="connsiteX504" fmla="*/ 35618 w 521594"/>
                        <a:gd name="connsiteY504" fmla="*/ 14489 h 941163"/>
                        <a:gd name="connsiteX505" fmla="*/ 38033 w 521594"/>
                        <a:gd name="connsiteY505" fmla="*/ 15092 h 941163"/>
                        <a:gd name="connsiteX506" fmla="*/ 39240 w 521594"/>
                        <a:gd name="connsiteY506" fmla="*/ 21129 h 941163"/>
                        <a:gd name="connsiteX507" fmla="*/ 36825 w 521594"/>
                        <a:gd name="connsiteY507" fmla="*/ 20526 h 941163"/>
                        <a:gd name="connsiteX508" fmla="*/ 37429 w 521594"/>
                        <a:gd name="connsiteY508" fmla="*/ 26563 h 941163"/>
                        <a:gd name="connsiteX509" fmla="*/ 42259 w 521594"/>
                        <a:gd name="connsiteY509" fmla="*/ 27166 h 941163"/>
                        <a:gd name="connsiteX510" fmla="*/ 44674 w 521594"/>
                        <a:gd name="connsiteY510" fmla="*/ 25355 h 941163"/>
                        <a:gd name="connsiteX511" fmla="*/ 45277 w 521594"/>
                        <a:gd name="connsiteY511" fmla="*/ 20526 h 941163"/>
                        <a:gd name="connsiteX512" fmla="*/ 48899 w 521594"/>
                        <a:gd name="connsiteY512" fmla="*/ 19922 h 941163"/>
                        <a:gd name="connsiteX513" fmla="*/ 50711 w 521594"/>
                        <a:gd name="connsiteY513" fmla="*/ 23544 h 941163"/>
                        <a:gd name="connsiteX514" fmla="*/ 57351 w 521594"/>
                        <a:gd name="connsiteY514" fmla="*/ 24148 h 941163"/>
                        <a:gd name="connsiteX515" fmla="*/ 60973 w 521594"/>
                        <a:gd name="connsiteY515" fmla="*/ 25959 h 941163"/>
                        <a:gd name="connsiteX516" fmla="*/ 58559 w 521594"/>
                        <a:gd name="connsiteY516" fmla="*/ 30185 h 941163"/>
                        <a:gd name="connsiteX517" fmla="*/ 59766 w 521594"/>
                        <a:gd name="connsiteY517" fmla="*/ 35014 h 941163"/>
                        <a:gd name="connsiteX518" fmla="*/ 62784 w 521594"/>
                        <a:gd name="connsiteY518" fmla="*/ 35618 h 941163"/>
                        <a:gd name="connsiteX519" fmla="*/ 65199 w 521594"/>
                        <a:gd name="connsiteY519" fmla="*/ 33203 h 941163"/>
                        <a:gd name="connsiteX520" fmla="*/ 69425 w 521594"/>
                        <a:gd name="connsiteY520" fmla="*/ 33807 h 941163"/>
                        <a:gd name="connsiteX521" fmla="*/ 68821 w 521594"/>
                        <a:gd name="connsiteY521" fmla="*/ 38033 h 941163"/>
                        <a:gd name="connsiteX522" fmla="*/ 70633 w 521594"/>
                        <a:gd name="connsiteY522" fmla="*/ 39844 h 941163"/>
                        <a:gd name="connsiteX523" fmla="*/ 71840 w 521594"/>
                        <a:gd name="connsiteY523" fmla="*/ 44674 h 941163"/>
                        <a:gd name="connsiteX524" fmla="*/ 76670 w 521594"/>
                        <a:gd name="connsiteY524" fmla="*/ 47088 h 941163"/>
                        <a:gd name="connsiteX525" fmla="*/ 84518 w 521594"/>
                        <a:gd name="connsiteY525" fmla="*/ 36826 h 941163"/>
                        <a:gd name="connsiteX526" fmla="*/ 89951 w 521594"/>
                        <a:gd name="connsiteY526" fmla="*/ 39240 h 941163"/>
                        <a:gd name="connsiteX527" fmla="*/ 92969 w 521594"/>
                        <a:gd name="connsiteY527" fmla="*/ 45881 h 941163"/>
                        <a:gd name="connsiteX528" fmla="*/ 87536 w 521594"/>
                        <a:gd name="connsiteY528" fmla="*/ 44674 h 941163"/>
                        <a:gd name="connsiteX529" fmla="*/ 83310 w 521594"/>
                        <a:gd name="connsiteY529" fmla="*/ 48900 h 941163"/>
                        <a:gd name="connsiteX530" fmla="*/ 85725 w 521594"/>
                        <a:gd name="connsiteY530" fmla="*/ 56748 h 941163"/>
                        <a:gd name="connsiteX531" fmla="*/ 90555 w 521594"/>
                        <a:gd name="connsiteY531" fmla="*/ 56748 h 941163"/>
                        <a:gd name="connsiteX532" fmla="*/ 90555 w 521594"/>
                        <a:gd name="connsiteY532" fmla="*/ 60974 h 941163"/>
                        <a:gd name="connsiteX533" fmla="*/ 93573 w 521594"/>
                        <a:gd name="connsiteY533" fmla="*/ 62181 h 941163"/>
                        <a:gd name="connsiteX534" fmla="*/ 96592 w 521594"/>
                        <a:gd name="connsiteY534" fmla="*/ 63388 h 941163"/>
                        <a:gd name="connsiteX535" fmla="*/ 97799 w 521594"/>
                        <a:gd name="connsiteY535" fmla="*/ 67614 h 941163"/>
                        <a:gd name="connsiteX536" fmla="*/ 97799 w 521594"/>
                        <a:gd name="connsiteY536" fmla="*/ 69425 h 941163"/>
                        <a:gd name="connsiteX537" fmla="*/ 100817 w 521594"/>
                        <a:gd name="connsiteY537" fmla="*/ 69425 h 941163"/>
                        <a:gd name="connsiteX538" fmla="*/ 104440 w 521594"/>
                        <a:gd name="connsiteY538" fmla="*/ 65199 h 941163"/>
                        <a:gd name="connsiteX539" fmla="*/ 105647 w 521594"/>
                        <a:gd name="connsiteY539" fmla="*/ 63388 h 941163"/>
                        <a:gd name="connsiteX540" fmla="*/ 106251 w 521594"/>
                        <a:gd name="connsiteY540" fmla="*/ 62181 h 941163"/>
                        <a:gd name="connsiteX541" fmla="*/ 107458 w 521594"/>
                        <a:gd name="connsiteY541" fmla="*/ 62181 h 941163"/>
                        <a:gd name="connsiteX542" fmla="*/ 109269 w 521594"/>
                        <a:gd name="connsiteY542" fmla="*/ 60974 h 941163"/>
                        <a:gd name="connsiteX543" fmla="*/ 111080 w 521594"/>
                        <a:gd name="connsiteY543" fmla="*/ 62785 h 941163"/>
                        <a:gd name="connsiteX544" fmla="*/ 112891 w 521594"/>
                        <a:gd name="connsiteY544" fmla="*/ 60974 h 941163"/>
                        <a:gd name="connsiteX545" fmla="*/ 115306 w 521594"/>
                        <a:gd name="connsiteY545" fmla="*/ 67614 h 941163"/>
                        <a:gd name="connsiteX546" fmla="*/ 112891 w 521594"/>
                        <a:gd name="connsiteY546" fmla="*/ 70029 h 941163"/>
                        <a:gd name="connsiteX547" fmla="*/ 111080 w 521594"/>
                        <a:gd name="connsiteY547" fmla="*/ 71236 h 941163"/>
                        <a:gd name="connsiteX548" fmla="*/ 108665 w 521594"/>
                        <a:gd name="connsiteY548" fmla="*/ 71840 h 941163"/>
                        <a:gd name="connsiteX549" fmla="*/ 103232 w 521594"/>
                        <a:gd name="connsiteY549" fmla="*/ 70633 h 941163"/>
                        <a:gd name="connsiteX550" fmla="*/ 103836 w 521594"/>
                        <a:gd name="connsiteY550" fmla="*/ 71840 h 941163"/>
                        <a:gd name="connsiteX551" fmla="*/ 103232 w 521594"/>
                        <a:gd name="connsiteY551" fmla="*/ 80292 h 941163"/>
                        <a:gd name="connsiteX552" fmla="*/ 105647 w 521594"/>
                        <a:gd name="connsiteY552" fmla="*/ 84518 h 941163"/>
                        <a:gd name="connsiteX553" fmla="*/ 108665 w 521594"/>
                        <a:gd name="connsiteY553" fmla="*/ 85725 h 941163"/>
                        <a:gd name="connsiteX554" fmla="*/ 110477 w 521594"/>
                        <a:gd name="connsiteY554" fmla="*/ 86933 h 941163"/>
                        <a:gd name="connsiteX555" fmla="*/ 111080 w 521594"/>
                        <a:gd name="connsiteY555" fmla="*/ 87536 h 941163"/>
                        <a:gd name="connsiteX556" fmla="*/ 114099 w 521594"/>
                        <a:gd name="connsiteY556" fmla="*/ 88140 h 941163"/>
                        <a:gd name="connsiteX557" fmla="*/ 114702 w 521594"/>
                        <a:gd name="connsiteY557" fmla="*/ 89347 h 941163"/>
                        <a:gd name="connsiteX558" fmla="*/ 112891 w 521594"/>
                        <a:gd name="connsiteY558" fmla="*/ 93573 h 941163"/>
                        <a:gd name="connsiteX559" fmla="*/ 112288 w 521594"/>
                        <a:gd name="connsiteY559" fmla="*/ 94781 h 941163"/>
                        <a:gd name="connsiteX560" fmla="*/ 114702 w 521594"/>
                        <a:gd name="connsiteY560" fmla="*/ 100818 h 941163"/>
                        <a:gd name="connsiteX561" fmla="*/ 116513 w 521594"/>
                        <a:gd name="connsiteY561" fmla="*/ 102629 h 941163"/>
                        <a:gd name="connsiteX562" fmla="*/ 114099 w 521594"/>
                        <a:gd name="connsiteY562" fmla="*/ 105647 h 941163"/>
                        <a:gd name="connsiteX563" fmla="*/ 116513 w 521594"/>
                        <a:gd name="connsiteY563" fmla="*/ 104440 h 941163"/>
                        <a:gd name="connsiteX564" fmla="*/ 118928 w 521594"/>
                        <a:gd name="connsiteY564" fmla="*/ 105043 h 941163"/>
                        <a:gd name="connsiteX565" fmla="*/ 123758 w 521594"/>
                        <a:gd name="connsiteY565" fmla="*/ 103836 h 94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Lst>
                      <a:rect l="l" t="t" r="r" b="b"/>
                      <a:pathLst>
                        <a:path w="521594" h="941163">
                          <a:moveTo>
                            <a:pt x="323582" y="679763"/>
                          </a:moveTo>
                          <a:lnTo>
                            <a:pt x="322978" y="684592"/>
                          </a:lnTo>
                          <a:lnTo>
                            <a:pt x="317545" y="684592"/>
                          </a:lnTo>
                          <a:lnTo>
                            <a:pt x="317545" y="681574"/>
                          </a:lnTo>
                          <a:lnTo>
                            <a:pt x="323582" y="679763"/>
                          </a:lnTo>
                          <a:close/>
                          <a:moveTo>
                            <a:pt x="323582" y="679763"/>
                          </a:moveTo>
                          <a:lnTo>
                            <a:pt x="329619" y="681574"/>
                          </a:lnTo>
                          <a:lnTo>
                            <a:pt x="329619" y="683989"/>
                          </a:lnTo>
                          <a:lnTo>
                            <a:pt x="323582" y="684592"/>
                          </a:lnTo>
                          <a:lnTo>
                            <a:pt x="323582" y="679763"/>
                          </a:lnTo>
                          <a:close/>
                          <a:moveTo>
                            <a:pt x="319356" y="677348"/>
                          </a:moveTo>
                          <a:lnTo>
                            <a:pt x="321167" y="680367"/>
                          </a:lnTo>
                          <a:lnTo>
                            <a:pt x="312715" y="683385"/>
                          </a:lnTo>
                          <a:lnTo>
                            <a:pt x="312715" y="681574"/>
                          </a:lnTo>
                          <a:lnTo>
                            <a:pt x="319356" y="677348"/>
                          </a:lnTo>
                          <a:close/>
                          <a:moveTo>
                            <a:pt x="306074" y="612149"/>
                          </a:moveTo>
                          <a:lnTo>
                            <a:pt x="309093" y="616375"/>
                          </a:lnTo>
                          <a:lnTo>
                            <a:pt x="310300" y="620601"/>
                          </a:lnTo>
                          <a:lnTo>
                            <a:pt x="305471" y="619997"/>
                          </a:lnTo>
                          <a:lnTo>
                            <a:pt x="306074" y="612149"/>
                          </a:lnTo>
                          <a:close/>
                          <a:moveTo>
                            <a:pt x="287360" y="592227"/>
                          </a:moveTo>
                          <a:lnTo>
                            <a:pt x="290378" y="592831"/>
                          </a:lnTo>
                          <a:lnTo>
                            <a:pt x="293397" y="598868"/>
                          </a:lnTo>
                          <a:lnTo>
                            <a:pt x="288567" y="598264"/>
                          </a:lnTo>
                          <a:lnTo>
                            <a:pt x="287360" y="592227"/>
                          </a:lnTo>
                          <a:close/>
                          <a:moveTo>
                            <a:pt x="283738" y="583172"/>
                          </a:moveTo>
                          <a:lnTo>
                            <a:pt x="286152" y="584983"/>
                          </a:lnTo>
                          <a:lnTo>
                            <a:pt x="287360" y="589812"/>
                          </a:lnTo>
                          <a:lnTo>
                            <a:pt x="284341" y="591020"/>
                          </a:lnTo>
                          <a:lnTo>
                            <a:pt x="283738" y="583172"/>
                          </a:lnTo>
                          <a:close/>
                          <a:moveTo>
                            <a:pt x="123758" y="103836"/>
                          </a:moveTo>
                          <a:lnTo>
                            <a:pt x="127380" y="105647"/>
                          </a:lnTo>
                          <a:lnTo>
                            <a:pt x="129191" y="109873"/>
                          </a:lnTo>
                          <a:lnTo>
                            <a:pt x="131606" y="110477"/>
                          </a:lnTo>
                          <a:lnTo>
                            <a:pt x="132813" y="112288"/>
                          </a:lnTo>
                          <a:lnTo>
                            <a:pt x="133417" y="113495"/>
                          </a:lnTo>
                          <a:lnTo>
                            <a:pt x="134624" y="115910"/>
                          </a:lnTo>
                          <a:lnTo>
                            <a:pt x="134624" y="116513"/>
                          </a:lnTo>
                          <a:lnTo>
                            <a:pt x="135832" y="117721"/>
                          </a:lnTo>
                          <a:lnTo>
                            <a:pt x="135832" y="119532"/>
                          </a:lnTo>
                          <a:lnTo>
                            <a:pt x="138850" y="122550"/>
                          </a:lnTo>
                          <a:lnTo>
                            <a:pt x="137643" y="123758"/>
                          </a:lnTo>
                          <a:lnTo>
                            <a:pt x="138850" y="125569"/>
                          </a:lnTo>
                          <a:lnTo>
                            <a:pt x="140058" y="125569"/>
                          </a:lnTo>
                          <a:lnTo>
                            <a:pt x="141265" y="126776"/>
                          </a:lnTo>
                          <a:lnTo>
                            <a:pt x="143680" y="131002"/>
                          </a:lnTo>
                          <a:lnTo>
                            <a:pt x="147906" y="134021"/>
                          </a:lnTo>
                          <a:lnTo>
                            <a:pt x="149717" y="135832"/>
                          </a:lnTo>
                          <a:lnTo>
                            <a:pt x="150321" y="135228"/>
                          </a:lnTo>
                          <a:lnTo>
                            <a:pt x="152735" y="134624"/>
                          </a:lnTo>
                          <a:lnTo>
                            <a:pt x="156961" y="135228"/>
                          </a:lnTo>
                          <a:lnTo>
                            <a:pt x="157565" y="135832"/>
                          </a:lnTo>
                          <a:lnTo>
                            <a:pt x="158772" y="136436"/>
                          </a:lnTo>
                          <a:lnTo>
                            <a:pt x="159980" y="138247"/>
                          </a:lnTo>
                          <a:lnTo>
                            <a:pt x="159980" y="140661"/>
                          </a:lnTo>
                          <a:lnTo>
                            <a:pt x="164206" y="146698"/>
                          </a:lnTo>
                          <a:lnTo>
                            <a:pt x="166620" y="146698"/>
                          </a:lnTo>
                          <a:lnTo>
                            <a:pt x="170243" y="144284"/>
                          </a:lnTo>
                          <a:lnTo>
                            <a:pt x="172054" y="147302"/>
                          </a:lnTo>
                          <a:lnTo>
                            <a:pt x="173261" y="148510"/>
                          </a:lnTo>
                          <a:lnTo>
                            <a:pt x="175072" y="151528"/>
                          </a:lnTo>
                          <a:lnTo>
                            <a:pt x="175676" y="152735"/>
                          </a:lnTo>
                          <a:lnTo>
                            <a:pt x="184731" y="149113"/>
                          </a:lnTo>
                          <a:lnTo>
                            <a:pt x="191372" y="150321"/>
                          </a:lnTo>
                          <a:lnTo>
                            <a:pt x="192579" y="159376"/>
                          </a:lnTo>
                          <a:lnTo>
                            <a:pt x="198013" y="165413"/>
                          </a:lnTo>
                          <a:lnTo>
                            <a:pt x="197409" y="169035"/>
                          </a:lnTo>
                          <a:lnTo>
                            <a:pt x="201635" y="172054"/>
                          </a:lnTo>
                          <a:lnTo>
                            <a:pt x="202842" y="175072"/>
                          </a:lnTo>
                          <a:lnTo>
                            <a:pt x="208276" y="178091"/>
                          </a:lnTo>
                          <a:lnTo>
                            <a:pt x="219746" y="180506"/>
                          </a:lnTo>
                          <a:lnTo>
                            <a:pt x="223368" y="179902"/>
                          </a:lnTo>
                          <a:lnTo>
                            <a:pt x="228801" y="181713"/>
                          </a:lnTo>
                          <a:lnTo>
                            <a:pt x="233631" y="181713"/>
                          </a:lnTo>
                          <a:lnTo>
                            <a:pt x="234838" y="180506"/>
                          </a:lnTo>
                          <a:lnTo>
                            <a:pt x="239668" y="179902"/>
                          </a:lnTo>
                          <a:lnTo>
                            <a:pt x="248723" y="173865"/>
                          </a:lnTo>
                          <a:lnTo>
                            <a:pt x="252345" y="173865"/>
                          </a:lnTo>
                          <a:lnTo>
                            <a:pt x="255968" y="172054"/>
                          </a:lnTo>
                          <a:lnTo>
                            <a:pt x="255968" y="197409"/>
                          </a:lnTo>
                          <a:lnTo>
                            <a:pt x="259590" y="198617"/>
                          </a:lnTo>
                          <a:lnTo>
                            <a:pt x="262608" y="196202"/>
                          </a:lnTo>
                          <a:lnTo>
                            <a:pt x="271664" y="194391"/>
                          </a:lnTo>
                          <a:lnTo>
                            <a:pt x="275890" y="197409"/>
                          </a:lnTo>
                          <a:lnTo>
                            <a:pt x="275890" y="204050"/>
                          </a:lnTo>
                          <a:lnTo>
                            <a:pt x="278908" y="208276"/>
                          </a:lnTo>
                          <a:lnTo>
                            <a:pt x="284341" y="208879"/>
                          </a:lnTo>
                          <a:lnTo>
                            <a:pt x="290378" y="207672"/>
                          </a:lnTo>
                          <a:lnTo>
                            <a:pt x="292189" y="211294"/>
                          </a:lnTo>
                          <a:lnTo>
                            <a:pt x="295812" y="213105"/>
                          </a:lnTo>
                          <a:lnTo>
                            <a:pt x="297623" y="219746"/>
                          </a:lnTo>
                          <a:lnTo>
                            <a:pt x="303056" y="222764"/>
                          </a:lnTo>
                          <a:lnTo>
                            <a:pt x="307282" y="220953"/>
                          </a:lnTo>
                          <a:lnTo>
                            <a:pt x="310300" y="221557"/>
                          </a:lnTo>
                          <a:lnTo>
                            <a:pt x="316941" y="218538"/>
                          </a:lnTo>
                          <a:lnTo>
                            <a:pt x="319960" y="224575"/>
                          </a:lnTo>
                          <a:lnTo>
                            <a:pt x="316941" y="227594"/>
                          </a:lnTo>
                          <a:lnTo>
                            <a:pt x="316941" y="232423"/>
                          </a:lnTo>
                          <a:lnTo>
                            <a:pt x="318148" y="236649"/>
                          </a:lnTo>
                          <a:lnTo>
                            <a:pt x="321167" y="237857"/>
                          </a:lnTo>
                          <a:lnTo>
                            <a:pt x="323582" y="243290"/>
                          </a:lnTo>
                          <a:lnTo>
                            <a:pt x="320563" y="245101"/>
                          </a:lnTo>
                          <a:lnTo>
                            <a:pt x="312111" y="245705"/>
                          </a:lnTo>
                          <a:lnTo>
                            <a:pt x="310300" y="251742"/>
                          </a:lnTo>
                          <a:lnTo>
                            <a:pt x="303056" y="254760"/>
                          </a:lnTo>
                          <a:lnTo>
                            <a:pt x="301245" y="252345"/>
                          </a:lnTo>
                          <a:lnTo>
                            <a:pt x="295208" y="257779"/>
                          </a:lnTo>
                          <a:lnTo>
                            <a:pt x="294000" y="254157"/>
                          </a:lnTo>
                          <a:lnTo>
                            <a:pt x="289775" y="251742"/>
                          </a:lnTo>
                          <a:lnTo>
                            <a:pt x="280115" y="257779"/>
                          </a:lnTo>
                          <a:lnTo>
                            <a:pt x="283738" y="266231"/>
                          </a:lnTo>
                          <a:lnTo>
                            <a:pt x="281926" y="267438"/>
                          </a:lnTo>
                          <a:lnTo>
                            <a:pt x="284341" y="272268"/>
                          </a:lnTo>
                          <a:lnTo>
                            <a:pt x="283134" y="279512"/>
                          </a:lnTo>
                          <a:lnTo>
                            <a:pt x="286756" y="277097"/>
                          </a:lnTo>
                          <a:lnTo>
                            <a:pt x="290982" y="276493"/>
                          </a:lnTo>
                          <a:lnTo>
                            <a:pt x="300037" y="282530"/>
                          </a:lnTo>
                          <a:lnTo>
                            <a:pt x="302452" y="280116"/>
                          </a:lnTo>
                          <a:lnTo>
                            <a:pt x="308489" y="281927"/>
                          </a:lnTo>
                          <a:lnTo>
                            <a:pt x="314526" y="286153"/>
                          </a:lnTo>
                          <a:lnTo>
                            <a:pt x="318148" y="284945"/>
                          </a:lnTo>
                          <a:lnTo>
                            <a:pt x="318148" y="289171"/>
                          </a:lnTo>
                          <a:lnTo>
                            <a:pt x="325997" y="296416"/>
                          </a:lnTo>
                          <a:lnTo>
                            <a:pt x="338674" y="300641"/>
                          </a:lnTo>
                          <a:lnTo>
                            <a:pt x="338674" y="303660"/>
                          </a:lnTo>
                          <a:lnTo>
                            <a:pt x="344711" y="302453"/>
                          </a:lnTo>
                          <a:lnTo>
                            <a:pt x="345315" y="309093"/>
                          </a:lnTo>
                          <a:lnTo>
                            <a:pt x="339881" y="321167"/>
                          </a:lnTo>
                          <a:lnTo>
                            <a:pt x="325997" y="327808"/>
                          </a:lnTo>
                          <a:lnTo>
                            <a:pt x="325393" y="334448"/>
                          </a:lnTo>
                          <a:lnTo>
                            <a:pt x="327204" y="338674"/>
                          </a:lnTo>
                          <a:lnTo>
                            <a:pt x="329619" y="334448"/>
                          </a:lnTo>
                          <a:lnTo>
                            <a:pt x="338070" y="333844"/>
                          </a:lnTo>
                          <a:lnTo>
                            <a:pt x="341089" y="336259"/>
                          </a:lnTo>
                          <a:lnTo>
                            <a:pt x="353163" y="335052"/>
                          </a:lnTo>
                          <a:lnTo>
                            <a:pt x="357992" y="335052"/>
                          </a:lnTo>
                          <a:lnTo>
                            <a:pt x="362218" y="337467"/>
                          </a:lnTo>
                          <a:lnTo>
                            <a:pt x="377311" y="327808"/>
                          </a:lnTo>
                          <a:lnTo>
                            <a:pt x="383348" y="332637"/>
                          </a:lnTo>
                          <a:lnTo>
                            <a:pt x="382744" y="337467"/>
                          </a:lnTo>
                          <a:lnTo>
                            <a:pt x="379726" y="338674"/>
                          </a:lnTo>
                          <a:lnTo>
                            <a:pt x="375500" y="342900"/>
                          </a:lnTo>
                          <a:lnTo>
                            <a:pt x="377311" y="348333"/>
                          </a:lnTo>
                          <a:lnTo>
                            <a:pt x="386366" y="353163"/>
                          </a:lnTo>
                          <a:lnTo>
                            <a:pt x="385159" y="356785"/>
                          </a:lnTo>
                          <a:lnTo>
                            <a:pt x="387574" y="358596"/>
                          </a:lnTo>
                          <a:lnTo>
                            <a:pt x="385159" y="362822"/>
                          </a:lnTo>
                          <a:lnTo>
                            <a:pt x="385762" y="366444"/>
                          </a:lnTo>
                          <a:lnTo>
                            <a:pt x="388781" y="366444"/>
                          </a:lnTo>
                          <a:lnTo>
                            <a:pt x="389988" y="371274"/>
                          </a:lnTo>
                          <a:lnTo>
                            <a:pt x="380329" y="369463"/>
                          </a:lnTo>
                          <a:lnTo>
                            <a:pt x="376103" y="372481"/>
                          </a:lnTo>
                          <a:lnTo>
                            <a:pt x="373689" y="376103"/>
                          </a:lnTo>
                          <a:lnTo>
                            <a:pt x="373689" y="380329"/>
                          </a:lnTo>
                          <a:lnTo>
                            <a:pt x="370066" y="384555"/>
                          </a:lnTo>
                          <a:lnTo>
                            <a:pt x="368255" y="393007"/>
                          </a:lnTo>
                          <a:lnTo>
                            <a:pt x="374896" y="396629"/>
                          </a:lnTo>
                          <a:lnTo>
                            <a:pt x="377914" y="397233"/>
                          </a:lnTo>
                          <a:lnTo>
                            <a:pt x="384555" y="401459"/>
                          </a:lnTo>
                          <a:lnTo>
                            <a:pt x="393007" y="400855"/>
                          </a:lnTo>
                          <a:lnTo>
                            <a:pt x="395422" y="403270"/>
                          </a:lnTo>
                          <a:lnTo>
                            <a:pt x="402062" y="405081"/>
                          </a:lnTo>
                          <a:lnTo>
                            <a:pt x="408099" y="412929"/>
                          </a:lnTo>
                          <a:lnTo>
                            <a:pt x="406288" y="414740"/>
                          </a:lnTo>
                          <a:lnTo>
                            <a:pt x="411118" y="418362"/>
                          </a:lnTo>
                          <a:lnTo>
                            <a:pt x="417155" y="418362"/>
                          </a:lnTo>
                          <a:lnTo>
                            <a:pt x="418966" y="424399"/>
                          </a:lnTo>
                          <a:lnTo>
                            <a:pt x="417758" y="428625"/>
                          </a:lnTo>
                          <a:lnTo>
                            <a:pt x="414136" y="437680"/>
                          </a:lnTo>
                          <a:lnTo>
                            <a:pt x="409910" y="444925"/>
                          </a:lnTo>
                          <a:lnTo>
                            <a:pt x="412929" y="446736"/>
                          </a:lnTo>
                          <a:lnTo>
                            <a:pt x="413533" y="453980"/>
                          </a:lnTo>
                          <a:lnTo>
                            <a:pt x="399647" y="454584"/>
                          </a:lnTo>
                          <a:lnTo>
                            <a:pt x="399647" y="456999"/>
                          </a:lnTo>
                          <a:lnTo>
                            <a:pt x="402062" y="462432"/>
                          </a:lnTo>
                          <a:lnTo>
                            <a:pt x="405081" y="463639"/>
                          </a:lnTo>
                          <a:lnTo>
                            <a:pt x="403873" y="473299"/>
                          </a:lnTo>
                          <a:lnTo>
                            <a:pt x="405081" y="475110"/>
                          </a:lnTo>
                          <a:lnTo>
                            <a:pt x="402666" y="482958"/>
                          </a:lnTo>
                          <a:lnTo>
                            <a:pt x="402062" y="493824"/>
                          </a:lnTo>
                          <a:lnTo>
                            <a:pt x="400251" y="499258"/>
                          </a:lnTo>
                          <a:lnTo>
                            <a:pt x="403270" y="503484"/>
                          </a:lnTo>
                          <a:lnTo>
                            <a:pt x="402062" y="504691"/>
                          </a:lnTo>
                          <a:lnTo>
                            <a:pt x="406892" y="510728"/>
                          </a:lnTo>
                          <a:lnTo>
                            <a:pt x="404477" y="514954"/>
                          </a:lnTo>
                          <a:lnTo>
                            <a:pt x="402666" y="524009"/>
                          </a:lnTo>
                          <a:lnTo>
                            <a:pt x="405081" y="526424"/>
                          </a:lnTo>
                          <a:lnTo>
                            <a:pt x="411721" y="527028"/>
                          </a:lnTo>
                          <a:lnTo>
                            <a:pt x="411721" y="530046"/>
                          </a:lnTo>
                          <a:lnTo>
                            <a:pt x="415947" y="532461"/>
                          </a:lnTo>
                          <a:lnTo>
                            <a:pt x="417758" y="537291"/>
                          </a:lnTo>
                          <a:lnTo>
                            <a:pt x="421381" y="539102"/>
                          </a:lnTo>
                          <a:lnTo>
                            <a:pt x="425003" y="537894"/>
                          </a:lnTo>
                          <a:lnTo>
                            <a:pt x="431644" y="540309"/>
                          </a:lnTo>
                          <a:lnTo>
                            <a:pt x="435869" y="539705"/>
                          </a:lnTo>
                          <a:lnTo>
                            <a:pt x="443717" y="535480"/>
                          </a:lnTo>
                          <a:lnTo>
                            <a:pt x="447943" y="534272"/>
                          </a:lnTo>
                          <a:lnTo>
                            <a:pt x="449151" y="528235"/>
                          </a:lnTo>
                          <a:lnTo>
                            <a:pt x="455188" y="524009"/>
                          </a:lnTo>
                          <a:lnTo>
                            <a:pt x="463639" y="520991"/>
                          </a:lnTo>
                          <a:lnTo>
                            <a:pt x="473299" y="513143"/>
                          </a:lnTo>
                          <a:lnTo>
                            <a:pt x="485976" y="514954"/>
                          </a:lnTo>
                          <a:lnTo>
                            <a:pt x="484165" y="522198"/>
                          </a:lnTo>
                          <a:lnTo>
                            <a:pt x="491409" y="533065"/>
                          </a:lnTo>
                          <a:lnTo>
                            <a:pt x="492013" y="539102"/>
                          </a:lnTo>
                          <a:lnTo>
                            <a:pt x="495635" y="539102"/>
                          </a:lnTo>
                          <a:lnTo>
                            <a:pt x="498050" y="542724"/>
                          </a:lnTo>
                          <a:lnTo>
                            <a:pt x="494428" y="548157"/>
                          </a:lnTo>
                          <a:lnTo>
                            <a:pt x="493221" y="553590"/>
                          </a:lnTo>
                          <a:lnTo>
                            <a:pt x="493824" y="559024"/>
                          </a:lnTo>
                          <a:lnTo>
                            <a:pt x="492013" y="562646"/>
                          </a:lnTo>
                          <a:lnTo>
                            <a:pt x="487184" y="560835"/>
                          </a:lnTo>
                          <a:lnTo>
                            <a:pt x="478732" y="565664"/>
                          </a:lnTo>
                          <a:lnTo>
                            <a:pt x="479939" y="570494"/>
                          </a:lnTo>
                          <a:lnTo>
                            <a:pt x="482354" y="571701"/>
                          </a:lnTo>
                          <a:lnTo>
                            <a:pt x="491409" y="582568"/>
                          </a:lnTo>
                          <a:lnTo>
                            <a:pt x="489598" y="585586"/>
                          </a:lnTo>
                          <a:lnTo>
                            <a:pt x="491409" y="591623"/>
                          </a:lnTo>
                          <a:lnTo>
                            <a:pt x="493824" y="593434"/>
                          </a:lnTo>
                          <a:lnTo>
                            <a:pt x="491409" y="598264"/>
                          </a:lnTo>
                          <a:lnTo>
                            <a:pt x="489598" y="597661"/>
                          </a:lnTo>
                          <a:lnTo>
                            <a:pt x="485976" y="601886"/>
                          </a:lnTo>
                          <a:lnTo>
                            <a:pt x="482354" y="607923"/>
                          </a:lnTo>
                          <a:lnTo>
                            <a:pt x="481147" y="613960"/>
                          </a:lnTo>
                          <a:lnTo>
                            <a:pt x="485976" y="618790"/>
                          </a:lnTo>
                          <a:lnTo>
                            <a:pt x="485373" y="624827"/>
                          </a:lnTo>
                          <a:lnTo>
                            <a:pt x="488391" y="630260"/>
                          </a:lnTo>
                          <a:lnTo>
                            <a:pt x="482958" y="632071"/>
                          </a:lnTo>
                          <a:lnTo>
                            <a:pt x="483562" y="636901"/>
                          </a:lnTo>
                          <a:lnTo>
                            <a:pt x="482958" y="644145"/>
                          </a:lnTo>
                          <a:lnTo>
                            <a:pt x="479336" y="645352"/>
                          </a:lnTo>
                          <a:lnTo>
                            <a:pt x="479336" y="651389"/>
                          </a:lnTo>
                          <a:lnTo>
                            <a:pt x="476921" y="656822"/>
                          </a:lnTo>
                          <a:lnTo>
                            <a:pt x="473902" y="659841"/>
                          </a:lnTo>
                          <a:lnTo>
                            <a:pt x="472091" y="666482"/>
                          </a:lnTo>
                          <a:lnTo>
                            <a:pt x="472091" y="669500"/>
                          </a:lnTo>
                          <a:lnTo>
                            <a:pt x="475713" y="670104"/>
                          </a:lnTo>
                          <a:lnTo>
                            <a:pt x="478128" y="668293"/>
                          </a:lnTo>
                          <a:lnTo>
                            <a:pt x="485976" y="675537"/>
                          </a:lnTo>
                          <a:lnTo>
                            <a:pt x="493824" y="676745"/>
                          </a:lnTo>
                          <a:lnTo>
                            <a:pt x="499257" y="672518"/>
                          </a:lnTo>
                          <a:lnTo>
                            <a:pt x="502880" y="671311"/>
                          </a:lnTo>
                          <a:lnTo>
                            <a:pt x="505898" y="676745"/>
                          </a:lnTo>
                          <a:lnTo>
                            <a:pt x="511935" y="682178"/>
                          </a:lnTo>
                          <a:lnTo>
                            <a:pt x="511935" y="685197"/>
                          </a:lnTo>
                          <a:lnTo>
                            <a:pt x="516161" y="688819"/>
                          </a:lnTo>
                          <a:lnTo>
                            <a:pt x="521594" y="691234"/>
                          </a:lnTo>
                          <a:lnTo>
                            <a:pt x="519180" y="694856"/>
                          </a:lnTo>
                          <a:lnTo>
                            <a:pt x="519783" y="697271"/>
                          </a:lnTo>
                          <a:lnTo>
                            <a:pt x="516765" y="702100"/>
                          </a:lnTo>
                          <a:lnTo>
                            <a:pt x="512539" y="700893"/>
                          </a:lnTo>
                          <a:lnTo>
                            <a:pt x="508917" y="705118"/>
                          </a:lnTo>
                          <a:lnTo>
                            <a:pt x="506502" y="709948"/>
                          </a:lnTo>
                          <a:lnTo>
                            <a:pt x="507709" y="712967"/>
                          </a:lnTo>
                          <a:lnTo>
                            <a:pt x="505898" y="716589"/>
                          </a:lnTo>
                          <a:lnTo>
                            <a:pt x="505898" y="721419"/>
                          </a:lnTo>
                          <a:lnTo>
                            <a:pt x="499257" y="730474"/>
                          </a:lnTo>
                          <a:lnTo>
                            <a:pt x="495032" y="734096"/>
                          </a:lnTo>
                          <a:lnTo>
                            <a:pt x="495032" y="740133"/>
                          </a:lnTo>
                          <a:lnTo>
                            <a:pt x="493221" y="747981"/>
                          </a:lnTo>
                          <a:lnTo>
                            <a:pt x="495032" y="751603"/>
                          </a:lnTo>
                          <a:lnTo>
                            <a:pt x="491409" y="755225"/>
                          </a:lnTo>
                          <a:lnTo>
                            <a:pt x="492013" y="764884"/>
                          </a:lnTo>
                          <a:lnTo>
                            <a:pt x="487787" y="770318"/>
                          </a:lnTo>
                          <a:lnTo>
                            <a:pt x="483562" y="772733"/>
                          </a:lnTo>
                          <a:lnTo>
                            <a:pt x="480543" y="776355"/>
                          </a:lnTo>
                          <a:lnTo>
                            <a:pt x="479939" y="781184"/>
                          </a:lnTo>
                          <a:lnTo>
                            <a:pt x="476921" y="785410"/>
                          </a:lnTo>
                          <a:lnTo>
                            <a:pt x="471488" y="787221"/>
                          </a:lnTo>
                          <a:lnTo>
                            <a:pt x="467262" y="792654"/>
                          </a:lnTo>
                          <a:lnTo>
                            <a:pt x="467865" y="795069"/>
                          </a:lnTo>
                          <a:lnTo>
                            <a:pt x="472695" y="799295"/>
                          </a:lnTo>
                          <a:lnTo>
                            <a:pt x="473299" y="802918"/>
                          </a:lnTo>
                          <a:lnTo>
                            <a:pt x="476921" y="805936"/>
                          </a:lnTo>
                          <a:lnTo>
                            <a:pt x="476921" y="812577"/>
                          </a:lnTo>
                          <a:lnTo>
                            <a:pt x="479939" y="811369"/>
                          </a:lnTo>
                          <a:lnTo>
                            <a:pt x="482354" y="817406"/>
                          </a:lnTo>
                          <a:lnTo>
                            <a:pt x="485976" y="819217"/>
                          </a:lnTo>
                          <a:lnTo>
                            <a:pt x="489598" y="822236"/>
                          </a:lnTo>
                          <a:lnTo>
                            <a:pt x="490806" y="830084"/>
                          </a:lnTo>
                          <a:lnTo>
                            <a:pt x="484769" y="837328"/>
                          </a:lnTo>
                          <a:lnTo>
                            <a:pt x="484165" y="841554"/>
                          </a:lnTo>
                          <a:lnTo>
                            <a:pt x="476317" y="850006"/>
                          </a:lnTo>
                          <a:lnTo>
                            <a:pt x="472091" y="850006"/>
                          </a:lnTo>
                          <a:lnTo>
                            <a:pt x="474506" y="856043"/>
                          </a:lnTo>
                          <a:lnTo>
                            <a:pt x="476921" y="857854"/>
                          </a:lnTo>
                          <a:lnTo>
                            <a:pt x="481147" y="869928"/>
                          </a:lnTo>
                          <a:lnTo>
                            <a:pt x="487184" y="875965"/>
                          </a:lnTo>
                          <a:lnTo>
                            <a:pt x="487184" y="878983"/>
                          </a:lnTo>
                          <a:lnTo>
                            <a:pt x="492013" y="884417"/>
                          </a:lnTo>
                          <a:lnTo>
                            <a:pt x="494428" y="891661"/>
                          </a:lnTo>
                          <a:lnTo>
                            <a:pt x="490806" y="898905"/>
                          </a:lnTo>
                          <a:lnTo>
                            <a:pt x="485976" y="901923"/>
                          </a:lnTo>
                          <a:lnTo>
                            <a:pt x="482354" y="898301"/>
                          </a:lnTo>
                          <a:lnTo>
                            <a:pt x="479336" y="901923"/>
                          </a:lnTo>
                          <a:lnTo>
                            <a:pt x="482958" y="912187"/>
                          </a:lnTo>
                          <a:lnTo>
                            <a:pt x="478732" y="912790"/>
                          </a:lnTo>
                          <a:lnTo>
                            <a:pt x="476921" y="918224"/>
                          </a:lnTo>
                          <a:lnTo>
                            <a:pt x="471488" y="924864"/>
                          </a:lnTo>
                          <a:lnTo>
                            <a:pt x="467865" y="924864"/>
                          </a:lnTo>
                          <a:lnTo>
                            <a:pt x="472091" y="931505"/>
                          </a:lnTo>
                          <a:lnTo>
                            <a:pt x="470884" y="936335"/>
                          </a:lnTo>
                          <a:lnTo>
                            <a:pt x="464847" y="936335"/>
                          </a:lnTo>
                          <a:lnTo>
                            <a:pt x="461225" y="940560"/>
                          </a:lnTo>
                          <a:lnTo>
                            <a:pt x="458810" y="941164"/>
                          </a:lnTo>
                          <a:lnTo>
                            <a:pt x="443114" y="929090"/>
                          </a:lnTo>
                          <a:lnTo>
                            <a:pt x="440095" y="926071"/>
                          </a:lnTo>
                          <a:lnTo>
                            <a:pt x="435266" y="923657"/>
                          </a:lnTo>
                          <a:lnTo>
                            <a:pt x="432247" y="916412"/>
                          </a:lnTo>
                          <a:lnTo>
                            <a:pt x="417155" y="898301"/>
                          </a:lnTo>
                          <a:lnTo>
                            <a:pt x="412325" y="891661"/>
                          </a:lnTo>
                          <a:lnTo>
                            <a:pt x="396025" y="871739"/>
                          </a:lnTo>
                          <a:lnTo>
                            <a:pt x="392403" y="866909"/>
                          </a:lnTo>
                          <a:lnTo>
                            <a:pt x="379122" y="850609"/>
                          </a:lnTo>
                          <a:lnTo>
                            <a:pt x="373689" y="842158"/>
                          </a:lnTo>
                          <a:lnTo>
                            <a:pt x="361615" y="826461"/>
                          </a:lnTo>
                          <a:lnTo>
                            <a:pt x="356181" y="821029"/>
                          </a:lnTo>
                          <a:lnTo>
                            <a:pt x="350748" y="820424"/>
                          </a:lnTo>
                          <a:lnTo>
                            <a:pt x="347730" y="816802"/>
                          </a:lnTo>
                          <a:lnTo>
                            <a:pt x="345315" y="812577"/>
                          </a:lnTo>
                          <a:lnTo>
                            <a:pt x="342900" y="801710"/>
                          </a:lnTo>
                          <a:lnTo>
                            <a:pt x="340485" y="791447"/>
                          </a:lnTo>
                          <a:lnTo>
                            <a:pt x="339278" y="789032"/>
                          </a:lnTo>
                          <a:lnTo>
                            <a:pt x="333844" y="775751"/>
                          </a:lnTo>
                          <a:lnTo>
                            <a:pt x="328411" y="765488"/>
                          </a:lnTo>
                          <a:lnTo>
                            <a:pt x="318752" y="742548"/>
                          </a:lnTo>
                          <a:lnTo>
                            <a:pt x="306074" y="715985"/>
                          </a:lnTo>
                          <a:lnTo>
                            <a:pt x="301849" y="701496"/>
                          </a:lnTo>
                          <a:lnTo>
                            <a:pt x="297623" y="685800"/>
                          </a:lnTo>
                          <a:lnTo>
                            <a:pt x="295812" y="672518"/>
                          </a:lnTo>
                          <a:lnTo>
                            <a:pt x="292189" y="638108"/>
                          </a:lnTo>
                          <a:lnTo>
                            <a:pt x="287360" y="611545"/>
                          </a:lnTo>
                          <a:lnTo>
                            <a:pt x="282530" y="593434"/>
                          </a:lnTo>
                          <a:lnTo>
                            <a:pt x="287360" y="594038"/>
                          </a:lnTo>
                          <a:lnTo>
                            <a:pt x="289171" y="600075"/>
                          </a:lnTo>
                          <a:lnTo>
                            <a:pt x="294000" y="602490"/>
                          </a:lnTo>
                          <a:lnTo>
                            <a:pt x="292793" y="606112"/>
                          </a:lnTo>
                          <a:lnTo>
                            <a:pt x="287360" y="607320"/>
                          </a:lnTo>
                          <a:lnTo>
                            <a:pt x="289171" y="613960"/>
                          </a:lnTo>
                          <a:lnTo>
                            <a:pt x="291586" y="612753"/>
                          </a:lnTo>
                          <a:lnTo>
                            <a:pt x="293397" y="608527"/>
                          </a:lnTo>
                          <a:lnTo>
                            <a:pt x="301849" y="612753"/>
                          </a:lnTo>
                          <a:lnTo>
                            <a:pt x="303660" y="615772"/>
                          </a:lnTo>
                          <a:lnTo>
                            <a:pt x="304263" y="620601"/>
                          </a:lnTo>
                          <a:lnTo>
                            <a:pt x="310300" y="624223"/>
                          </a:lnTo>
                          <a:lnTo>
                            <a:pt x="307886" y="628449"/>
                          </a:lnTo>
                          <a:lnTo>
                            <a:pt x="309697" y="632675"/>
                          </a:lnTo>
                          <a:lnTo>
                            <a:pt x="310300" y="639919"/>
                          </a:lnTo>
                          <a:lnTo>
                            <a:pt x="309093" y="642938"/>
                          </a:lnTo>
                          <a:lnTo>
                            <a:pt x="309093" y="649578"/>
                          </a:lnTo>
                          <a:lnTo>
                            <a:pt x="310904" y="651993"/>
                          </a:lnTo>
                          <a:lnTo>
                            <a:pt x="314526" y="653200"/>
                          </a:lnTo>
                          <a:lnTo>
                            <a:pt x="314526" y="657426"/>
                          </a:lnTo>
                          <a:lnTo>
                            <a:pt x="309697" y="667086"/>
                          </a:lnTo>
                          <a:lnTo>
                            <a:pt x="309697" y="673123"/>
                          </a:lnTo>
                          <a:lnTo>
                            <a:pt x="307886" y="674933"/>
                          </a:lnTo>
                          <a:lnTo>
                            <a:pt x="306678" y="682178"/>
                          </a:lnTo>
                          <a:lnTo>
                            <a:pt x="307282" y="685197"/>
                          </a:lnTo>
                          <a:lnTo>
                            <a:pt x="336863" y="684592"/>
                          </a:lnTo>
                          <a:lnTo>
                            <a:pt x="319960" y="677952"/>
                          </a:lnTo>
                          <a:lnTo>
                            <a:pt x="319960" y="675537"/>
                          </a:lnTo>
                          <a:lnTo>
                            <a:pt x="322374" y="667086"/>
                          </a:lnTo>
                          <a:lnTo>
                            <a:pt x="319960" y="662256"/>
                          </a:lnTo>
                          <a:lnTo>
                            <a:pt x="316941" y="659841"/>
                          </a:lnTo>
                          <a:lnTo>
                            <a:pt x="317545" y="654408"/>
                          </a:lnTo>
                          <a:lnTo>
                            <a:pt x="319356" y="649578"/>
                          </a:lnTo>
                          <a:lnTo>
                            <a:pt x="312715" y="647767"/>
                          </a:lnTo>
                          <a:lnTo>
                            <a:pt x="314526" y="639919"/>
                          </a:lnTo>
                          <a:lnTo>
                            <a:pt x="313319" y="636297"/>
                          </a:lnTo>
                          <a:lnTo>
                            <a:pt x="310904" y="633278"/>
                          </a:lnTo>
                          <a:lnTo>
                            <a:pt x="309697" y="629053"/>
                          </a:lnTo>
                          <a:lnTo>
                            <a:pt x="313319" y="625431"/>
                          </a:lnTo>
                          <a:lnTo>
                            <a:pt x="313319" y="619394"/>
                          </a:lnTo>
                          <a:lnTo>
                            <a:pt x="309093" y="608527"/>
                          </a:lnTo>
                          <a:lnTo>
                            <a:pt x="306678" y="604905"/>
                          </a:lnTo>
                          <a:lnTo>
                            <a:pt x="302452" y="604301"/>
                          </a:lnTo>
                          <a:lnTo>
                            <a:pt x="304263" y="609735"/>
                          </a:lnTo>
                          <a:lnTo>
                            <a:pt x="299434" y="609130"/>
                          </a:lnTo>
                          <a:lnTo>
                            <a:pt x="298830" y="604301"/>
                          </a:lnTo>
                          <a:lnTo>
                            <a:pt x="295812" y="598868"/>
                          </a:lnTo>
                          <a:lnTo>
                            <a:pt x="294000" y="598264"/>
                          </a:lnTo>
                          <a:lnTo>
                            <a:pt x="289775" y="588001"/>
                          </a:lnTo>
                          <a:lnTo>
                            <a:pt x="289775" y="582568"/>
                          </a:lnTo>
                          <a:lnTo>
                            <a:pt x="286152" y="577135"/>
                          </a:lnTo>
                          <a:lnTo>
                            <a:pt x="285549" y="574720"/>
                          </a:lnTo>
                          <a:lnTo>
                            <a:pt x="287963" y="571098"/>
                          </a:lnTo>
                          <a:lnTo>
                            <a:pt x="287360" y="568079"/>
                          </a:lnTo>
                          <a:lnTo>
                            <a:pt x="279512" y="559627"/>
                          </a:lnTo>
                          <a:lnTo>
                            <a:pt x="275890" y="557816"/>
                          </a:lnTo>
                          <a:lnTo>
                            <a:pt x="283134" y="579549"/>
                          </a:lnTo>
                          <a:lnTo>
                            <a:pt x="282530" y="584379"/>
                          </a:lnTo>
                          <a:lnTo>
                            <a:pt x="283738" y="589209"/>
                          </a:lnTo>
                          <a:lnTo>
                            <a:pt x="280115" y="591020"/>
                          </a:lnTo>
                          <a:lnTo>
                            <a:pt x="278908" y="584983"/>
                          </a:lnTo>
                          <a:lnTo>
                            <a:pt x="275286" y="574720"/>
                          </a:lnTo>
                          <a:lnTo>
                            <a:pt x="271060" y="558420"/>
                          </a:lnTo>
                          <a:lnTo>
                            <a:pt x="266834" y="546346"/>
                          </a:lnTo>
                          <a:lnTo>
                            <a:pt x="262005" y="531857"/>
                          </a:lnTo>
                          <a:lnTo>
                            <a:pt x="257175" y="514350"/>
                          </a:lnTo>
                          <a:lnTo>
                            <a:pt x="249931" y="496239"/>
                          </a:lnTo>
                          <a:lnTo>
                            <a:pt x="233631" y="462432"/>
                          </a:lnTo>
                          <a:lnTo>
                            <a:pt x="233027" y="460017"/>
                          </a:lnTo>
                          <a:lnTo>
                            <a:pt x="219746" y="431040"/>
                          </a:lnTo>
                          <a:lnTo>
                            <a:pt x="215520" y="419570"/>
                          </a:lnTo>
                          <a:lnTo>
                            <a:pt x="208276" y="388177"/>
                          </a:lnTo>
                          <a:lnTo>
                            <a:pt x="203446" y="370670"/>
                          </a:lnTo>
                          <a:lnTo>
                            <a:pt x="202239" y="362822"/>
                          </a:lnTo>
                          <a:lnTo>
                            <a:pt x="199220" y="354370"/>
                          </a:lnTo>
                          <a:lnTo>
                            <a:pt x="194390" y="342296"/>
                          </a:lnTo>
                          <a:lnTo>
                            <a:pt x="193183" y="342296"/>
                          </a:lnTo>
                          <a:lnTo>
                            <a:pt x="187146" y="325393"/>
                          </a:lnTo>
                          <a:lnTo>
                            <a:pt x="181713" y="309093"/>
                          </a:lnTo>
                          <a:lnTo>
                            <a:pt x="178694" y="306075"/>
                          </a:lnTo>
                          <a:lnTo>
                            <a:pt x="179902" y="303056"/>
                          </a:lnTo>
                          <a:lnTo>
                            <a:pt x="172657" y="288567"/>
                          </a:lnTo>
                          <a:lnTo>
                            <a:pt x="167828" y="281927"/>
                          </a:lnTo>
                          <a:lnTo>
                            <a:pt x="160583" y="277701"/>
                          </a:lnTo>
                          <a:lnTo>
                            <a:pt x="158169" y="278908"/>
                          </a:lnTo>
                          <a:lnTo>
                            <a:pt x="155150" y="275890"/>
                          </a:lnTo>
                          <a:lnTo>
                            <a:pt x="155150" y="273475"/>
                          </a:lnTo>
                          <a:lnTo>
                            <a:pt x="148509" y="254760"/>
                          </a:lnTo>
                          <a:lnTo>
                            <a:pt x="141869" y="239064"/>
                          </a:lnTo>
                          <a:lnTo>
                            <a:pt x="137039" y="228197"/>
                          </a:lnTo>
                          <a:lnTo>
                            <a:pt x="132210" y="222160"/>
                          </a:lnTo>
                          <a:lnTo>
                            <a:pt x="124965" y="216124"/>
                          </a:lnTo>
                          <a:lnTo>
                            <a:pt x="121343" y="214313"/>
                          </a:lnTo>
                          <a:lnTo>
                            <a:pt x="118928" y="208879"/>
                          </a:lnTo>
                          <a:lnTo>
                            <a:pt x="111684" y="200428"/>
                          </a:lnTo>
                          <a:lnTo>
                            <a:pt x="105647" y="195598"/>
                          </a:lnTo>
                          <a:lnTo>
                            <a:pt x="103232" y="197409"/>
                          </a:lnTo>
                          <a:lnTo>
                            <a:pt x="94780" y="185939"/>
                          </a:lnTo>
                          <a:lnTo>
                            <a:pt x="89347" y="178695"/>
                          </a:lnTo>
                          <a:lnTo>
                            <a:pt x="89951" y="173865"/>
                          </a:lnTo>
                          <a:lnTo>
                            <a:pt x="87536" y="169035"/>
                          </a:lnTo>
                          <a:lnTo>
                            <a:pt x="82103" y="164206"/>
                          </a:lnTo>
                          <a:lnTo>
                            <a:pt x="85121" y="161187"/>
                          </a:lnTo>
                          <a:lnTo>
                            <a:pt x="89347" y="162395"/>
                          </a:lnTo>
                          <a:lnTo>
                            <a:pt x="91762" y="155754"/>
                          </a:lnTo>
                          <a:lnTo>
                            <a:pt x="90555" y="154547"/>
                          </a:lnTo>
                          <a:lnTo>
                            <a:pt x="89347" y="153943"/>
                          </a:lnTo>
                          <a:lnTo>
                            <a:pt x="88743" y="152735"/>
                          </a:lnTo>
                          <a:lnTo>
                            <a:pt x="92366" y="147302"/>
                          </a:lnTo>
                          <a:lnTo>
                            <a:pt x="91158" y="144284"/>
                          </a:lnTo>
                          <a:lnTo>
                            <a:pt x="93573" y="143680"/>
                          </a:lnTo>
                          <a:lnTo>
                            <a:pt x="95384" y="144284"/>
                          </a:lnTo>
                          <a:lnTo>
                            <a:pt x="97195" y="144887"/>
                          </a:lnTo>
                          <a:lnTo>
                            <a:pt x="100214" y="143076"/>
                          </a:lnTo>
                          <a:lnTo>
                            <a:pt x="103836" y="140058"/>
                          </a:lnTo>
                          <a:lnTo>
                            <a:pt x="105647" y="140058"/>
                          </a:lnTo>
                          <a:lnTo>
                            <a:pt x="106251" y="138850"/>
                          </a:lnTo>
                          <a:lnTo>
                            <a:pt x="108665" y="139454"/>
                          </a:lnTo>
                          <a:lnTo>
                            <a:pt x="110477" y="137643"/>
                          </a:lnTo>
                          <a:lnTo>
                            <a:pt x="109873" y="136436"/>
                          </a:lnTo>
                          <a:lnTo>
                            <a:pt x="107458" y="135228"/>
                          </a:lnTo>
                          <a:lnTo>
                            <a:pt x="105647" y="135228"/>
                          </a:lnTo>
                          <a:lnTo>
                            <a:pt x="104440" y="135228"/>
                          </a:lnTo>
                          <a:lnTo>
                            <a:pt x="103232" y="137643"/>
                          </a:lnTo>
                          <a:lnTo>
                            <a:pt x="99006" y="136436"/>
                          </a:lnTo>
                          <a:lnTo>
                            <a:pt x="94780" y="135228"/>
                          </a:lnTo>
                          <a:lnTo>
                            <a:pt x="93573" y="135832"/>
                          </a:lnTo>
                          <a:lnTo>
                            <a:pt x="91762" y="137039"/>
                          </a:lnTo>
                          <a:lnTo>
                            <a:pt x="91762" y="138247"/>
                          </a:lnTo>
                          <a:lnTo>
                            <a:pt x="86329" y="141869"/>
                          </a:lnTo>
                          <a:lnTo>
                            <a:pt x="85121" y="144284"/>
                          </a:lnTo>
                          <a:lnTo>
                            <a:pt x="82707" y="144284"/>
                          </a:lnTo>
                          <a:lnTo>
                            <a:pt x="80292" y="143076"/>
                          </a:lnTo>
                          <a:lnTo>
                            <a:pt x="78481" y="144284"/>
                          </a:lnTo>
                          <a:lnTo>
                            <a:pt x="77273" y="143076"/>
                          </a:lnTo>
                          <a:lnTo>
                            <a:pt x="76670" y="142473"/>
                          </a:lnTo>
                          <a:lnTo>
                            <a:pt x="73651" y="143680"/>
                          </a:lnTo>
                          <a:lnTo>
                            <a:pt x="73047" y="144887"/>
                          </a:lnTo>
                          <a:lnTo>
                            <a:pt x="73651" y="147906"/>
                          </a:lnTo>
                          <a:lnTo>
                            <a:pt x="73651" y="149717"/>
                          </a:lnTo>
                          <a:lnTo>
                            <a:pt x="73651" y="150321"/>
                          </a:lnTo>
                          <a:lnTo>
                            <a:pt x="73651" y="152132"/>
                          </a:lnTo>
                          <a:lnTo>
                            <a:pt x="73651" y="154547"/>
                          </a:lnTo>
                          <a:lnTo>
                            <a:pt x="74255" y="156358"/>
                          </a:lnTo>
                          <a:lnTo>
                            <a:pt x="75462" y="160584"/>
                          </a:lnTo>
                          <a:lnTo>
                            <a:pt x="70029" y="164809"/>
                          </a:lnTo>
                          <a:lnTo>
                            <a:pt x="66407" y="158169"/>
                          </a:lnTo>
                          <a:lnTo>
                            <a:pt x="63388" y="148510"/>
                          </a:lnTo>
                          <a:lnTo>
                            <a:pt x="62784" y="141869"/>
                          </a:lnTo>
                          <a:lnTo>
                            <a:pt x="59766" y="135228"/>
                          </a:lnTo>
                          <a:lnTo>
                            <a:pt x="58559" y="130399"/>
                          </a:lnTo>
                          <a:lnTo>
                            <a:pt x="56144" y="126776"/>
                          </a:lnTo>
                          <a:lnTo>
                            <a:pt x="54333" y="121343"/>
                          </a:lnTo>
                          <a:lnTo>
                            <a:pt x="51918" y="122550"/>
                          </a:lnTo>
                          <a:lnTo>
                            <a:pt x="42259" y="98403"/>
                          </a:lnTo>
                          <a:lnTo>
                            <a:pt x="36825" y="85725"/>
                          </a:lnTo>
                          <a:lnTo>
                            <a:pt x="30789" y="77877"/>
                          </a:lnTo>
                          <a:lnTo>
                            <a:pt x="25959" y="67614"/>
                          </a:lnTo>
                          <a:lnTo>
                            <a:pt x="22337" y="60974"/>
                          </a:lnTo>
                          <a:lnTo>
                            <a:pt x="19922" y="53729"/>
                          </a:lnTo>
                          <a:lnTo>
                            <a:pt x="9055" y="27770"/>
                          </a:lnTo>
                          <a:lnTo>
                            <a:pt x="3622" y="16300"/>
                          </a:lnTo>
                          <a:lnTo>
                            <a:pt x="0" y="6641"/>
                          </a:lnTo>
                          <a:lnTo>
                            <a:pt x="4226" y="7848"/>
                          </a:lnTo>
                          <a:lnTo>
                            <a:pt x="6037" y="6037"/>
                          </a:lnTo>
                          <a:lnTo>
                            <a:pt x="18111" y="1207"/>
                          </a:lnTo>
                          <a:lnTo>
                            <a:pt x="21733" y="3018"/>
                          </a:lnTo>
                          <a:lnTo>
                            <a:pt x="28977" y="0"/>
                          </a:lnTo>
                          <a:lnTo>
                            <a:pt x="29581" y="5433"/>
                          </a:lnTo>
                          <a:lnTo>
                            <a:pt x="25959" y="10263"/>
                          </a:lnTo>
                          <a:lnTo>
                            <a:pt x="28374" y="15092"/>
                          </a:lnTo>
                          <a:lnTo>
                            <a:pt x="35618" y="14489"/>
                          </a:lnTo>
                          <a:lnTo>
                            <a:pt x="38033" y="15092"/>
                          </a:lnTo>
                          <a:lnTo>
                            <a:pt x="39240" y="21129"/>
                          </a:lnTo>
                          <a:lnTo>
                            <a:pt x="36825" y="20526"/>
                          </a:lnTo>
                          <a:lnTo>
                            <a:pt x="37429" y="26563"/>
                          </a:lnTo>
                          <a:lnTo>
                            <a:pt x="42259" y="27166"/>
                          </a:lnTo>
                          <a:lnTo>
                            <a:pt x="44674" y="25355"/>
                          </a:lnTo>
                          <a:lnTo>
                            <a:pt x="45277" y="20526"/>
                          </a:lnTo>
                          <a:lnTo>
                            <a:pt x="48899" y="19922"/>
                          </a:lnTo>
                          <a:lnTo>
                            <a:pt x="50711" y="23544"/>
                          </a:lnTo>
                          <a:lnTo>
                            <a:pt x="57351" y="24148"/>
                          </a:lnTo>
                          <a:lnTo>
                            <a:pt x="60973" y="25959"/>
                          </a:lnTo>
                          <a:lnTo>
                            <a:pt x="58559" y="30185"/>
                          </a:lnTo>
                          <a:lnTo>
                            <a:pt x="59766" y="35014"/>
                          </a:lnTo>
                          <a:lnTo>
                            <a:pt x="62784" y="35618"/>
                          </a:lnTo>
                          <a:lnTo>
                            <a:pt x="65199" y="33203"/>
                          </a:lnTo>
                          <a:lnTo>
                            <a:pt x="69425" y="33807"/>
                          </a:lnTo>
                          <a:lnTo>
                            <a:pt x="68821" y="38033"/>
                          </a:lnTo>
                          <a:lnTo>
                            <a:pt x="70633" y="39844"/>
                          </a:lnTo>
                          <a:lnTo>
                            <a:pt x="71840" y="44674"/>
                          </a:lnTo>
                          <a:lnTo>
                            <a:pt x="76670" y="47088"/>
                          </a:lnTo>
                          <a:lnTo>
                            <a:pt x="84518" y="36826"/>
                          </a:lnTo>
                          <a:lnTo>
                            <a:pt x="89951" y="39240"/>
                          </a:lnTo>
                          <a:lnTo>
                            <a:pt x="92969" y="45881"/>
                          </a:lnTo>
                          <a:lnTo>
                            <a:pt x="87536" y="44674"/>
                          </a:lnTo>
                          <a:lnTo>
                            <a:pt x="83310" y="48900"/>
                          </a:lnTo>
                          <a:lnTo>
                            <a:pt x="85725" y="56748"/>
                          </a:lnTo>
                          <a:lnTo>
                            <a:pt x="90555" y="56748"/>
                          </a:lnTo>
                          <a:lnTo>
                            <a:pt x="90555" y="60974"/>
                          </a:lnTo>
                          <a:lnTo>
                            <a:pt x="93573" y="62181"/>
                          </a:lnTo>
                          <a:lnTo>
                            <a:pt x="96592" y="63388"/>
                          </a:lnTo>
                          <a:lnTo>
                            <a:pt x="97799" y="67614"/>
                          </a:lnTo>
                          <a:lnTo>
                            <a:pt x="97799" y="69425"/>
                          </a:lnTo>
                          <a:lnTo>
                            <a:pt x="100817" y="69425"/>
                          </a:lnTo>
                          <a:lnTo>
                            <a:pt x="104440" y="65199"/>
                          </a:lnTo>
                          <a:lnTo>
                            <a:pt x="105647" y="63388"/>
                          </a:lnTo>
                          <a:lnTo>
                            <a:pt x="106251" y="62181"/>
                          </a:lnTo>
                          <a:lnTo>
                            <a:pt x="107458" y="62181"/>
                          </a:lnTo>
                          <a:lnTo>
                            <a:pt x="109269" y="60974"/>
                          </a:lnTo>
                          <a:lnTo>
                            <a:pt x="111080" y="62785"/>
                          </a:lnTo>
                          <a:lnTo>
                            <a:pt x="112891" y="60974"/>
                          </a:lnTo>
                          <a:lnTo>
                            <a:pt x="115306" y="67614"/>
                          </a:lnTo>
                          <a:lnTo>
                            <a:pt x="112891" y="70029"/>
                          </a:lnTo>
                          <a:lnTo>
                            <a:pt x="111080" y="71236"/>
                          </a:lnTo>
                          <a:lnTo>
                            <a:pt x="108665" y="71840"/>
                          </a:lnTo>
                          <a:lnTo>
                            <a:pt x="103232" y="70633"/>
                          </a:lnTo>
                          <a:lnTo>
                            <a:pt x="103836" y="71840"/>
                          </a:lnTo>
                          <a:lnTo>
                            <a:pt x="103232" y="80292"/>
                          </a:lnTo>
                          <a:lnTo>
                            <a:pt x="105647" y="84518"/>
                          </a:lnTo>
                          <a:lnTo>
                            <a:pt x="108665" y="85725"/>
                          </a:lnTo>
                          <a:lnTo>
                            <a:pt x="110477" y="86933"/>
                          </a:lnTo>
                          <a:lnTo>
                            <a:pt x="111080" y="87536"/>
                          </a:lnTo>
                          <a:lnTo>
                            <a:pt x="114099" y="88140"/>
                          </a:lnTo>
                          <a:lnTo>
                            <a:pt x="114702" y="89347"/>
                          </a:lnTo>
                          <a:lnTo>
                            <a:pt x="112891" y="93573"/>
                          </a:lnTo>
                          <a:lnTo>
                            <a:pt x="112288" y="94781"/>
                          </a:lnTo>
                          <a:lnTo>
                            <a:pt x="114702" y="100818"/>
                          </a:lnTo>
                          <a:lnTo>
                            <a:pt x="116513" y="102629"/>
                          </a:lnTo>
                          <a:lnTo>
                            <a:pt x="114099" y="105647"/>
                          </a:lnTo>
                          <a:lnTo>
                            <a:pt x="116513" y="104440"/>
                          </a:lnTo>
                          <a:lnTo>
                            <a:pt x="118928" y="105043"/>
                          </a:lnTo>
                          <a:lnTo>
                            <a:pt x="123758" y="103836"/>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217" name="Freeform: Shape 216">
                      <a:extLst>
                        <a:ext uri="{FF2B5EF4-FFF2-40B4-BE49-F238E27FC236}">
                          <a16:creationId xmlns:a16="http://schemas.microsoft.com/office/drawing/2014/main" id="{8A0E21CF-75A8-92F7-BA3D-25208375C09B}"/>
                        </a:ext>
                      </a:extLst>
                    </p:cNvPr>
                    <p:cNvSpPr/>
                    <p:nvPr/>
                  </p:nvSpPr>
                  <p:spPr>
                    <a:xfrm>
                      <a:off x="4290945" y="2492061"/>
                      <a:ext cx="1806865" cy="1308815"/>
                    </a:xfrm>
                    <a:custGeom>
                      <a:avLst/>
                      <a:gdLst>
                        <a:gd name="connsiteX0" fmla="*/ 1806866 w 1806865"/>
                        <a:gd name="connsiteY0" fmla="*/ 664067 h 1308815"/>
                        <a:gd name="connsiteX1" fmla="*/ 1804451 w 1806865"/>
                        <a:gd name="connsiteY1" fmla="*/ 664671 h 1308815"/>
                        <a:gd name="connsiteX2" fmla="*/ 1800225 w 1806865"/>
                        <a:gd name="connsiteY2" fmla="*/ 669500 h 1308815"/>
                        <a:gd name="connsiteX3" fmla="*/ 1795999 w 1806865"/>
                        <a:gd name="connsiteY3" fmla="*/ 670104 h 1308815"/>
                        <a:gd name="connsiteX4" fmla="*/ 1794792 w 1806865"/>
                        <a:gd name="connsiteY4" fmla="*/ 673726 h 1308815"/>
                        <a:gd name="connsiteX5" fmla="*/ 1785133 w 1806865"/>
                        <a:gd name="connsiteY5" fmla="*/ 673122 h 1308815"/>
                        <a:gd name="connsiteX6" fmla="*/ 1780907 w 1806865"/>
                        <a:gd name="connsiteY6" fmla="*/ 675537 h 1308815"/>
                        <a:gd name="connsiteX7" fmla="*/ 1775474 w 1806865"/>
                        <a:gd name="connsiteY7" fmla="*/ 677348 h 1308815"/>
                        <a:gd name="connsiteX8" fmla="*/ 1773662 w 1806865"/>
                        <a:gd name="connsiteY8" fmla="*/ 680970 h 1308815"/>
                        <a:gd name="connsiteX9" fmla="*/ 1776681 w 1806865"/>
                        <a:gd name="connsiteY9" fmla="*/ 685196 h 1308815"/>
                        <a:gd name="connsiteX10" fmla="*/ 1772455 w 1806865"/>
                        <a:gd name="connsiteY10" fmla="*/ 688215 h 1308815"/>
                        <a:gd name="connsiteX11" fmla="*/ 1770040 w 1806865"/>
                        <a:gd name="connsiteY11" fmla="*/ 692441 h 1308815"/>
                        <a:gd name="connsiteX12" fmla="*/ 1765211 w 1806865"/>
                        <a:gd name="connsiteY12" fmla="*/ 693044 h 1308815"/>
                        <a:gd name="connsiteX13" fmla="*/ 1760985 w 1806865"/>
                        <a:gd name="connsiteY13" fmla="*/ 696063 h 1308815"/>
                        <a:gd name="connsiteX14" fmla="*/ 1753137 w 1806865"/>
                        <a:gd name="connsiteY14" fmla="*/ 694856 h 1308815"/>
                        <a:gd name="connsiteX15" fmla="*/ 1751326 w 1806865"/>
                        <a:gd name="connsiteY15" fmla="*/ 698478 h 1308815"/>
                        <a:gd name="connsiteX16" fmla="*/ 1752533 w 1806865"/>
                        <a:gd name="connsiteY16" fmla="*/ 702100 h 1308815"/>
                        <a:gd name="connsiteX17" fmla="*/ 1746496 w 1806865"/>
                        <a:gd name="connsiteY17" fmla="*/ 704515 h 1308815"/>
                        <a:gd name="connsiteX18" fmla="*/ 1740459 w 1806865"/>
                        <a:gd name="connsiteY18" fmla="*/ 703911 h 1308815"/>
                        <a:gd name="connsiteX19" fmla="*/ 1735630 w 1806865"/>
                        <a:gd name="connsiteY19" fmla="*/ 698478 h 1308815"/>
                        <a:gd name="connsiteX20" fmla="*/ 1733215 w 1806865"/>
                        <a:gd name="connsiteY20" fmla="*/ 698478 h 1308815"/>
                        <a:gd name="connsiteX21" fmla="*/ 1720537 w 1806865"/>
                        <a:gd name="connsiteY21" fmla="*/ 700893 h 1308815"/>
                        <a:gd name="connsiteX22" fmla="*/ 1716311 w 1806865"/>
                        <a:gd name="connsiteY22" fmla="*/ 698478 h 1308815"/>
                        <a:gd name="connsiteX23" fmla="*/ 1712085 w 1806865"/>
                        <a:gd name="connsiteY23" fmla="*/ 700289 h 1308815"/>
                        <a:gd name="connsiteX24" fmla="*/ 1701822 w 1806865"/>
                        <a:gd name="connsiteY24" fmla="*/ 699081 h 1308815"/>
                        <a:gd name="connsiteX25" fmla="*/ 1692767 w 1806865"/>
                        <a:gd name="connsiteY25" fmla="*/ 696063 h 1308815"/>
                        <a:gd name="connsiteX26" fmla="*/ 1687937 w 1806865"/>
                        <a:gd name="connsiteY26" fmla="*/ 699081 h 1308815"/>
                        <a:gd name="connsiteX27" fmla="*/ 1681297 w 1806865"/>
                        <a:gd name="connsiteY27" fmla="*/ 693648 h 1308815"/>
                        <a:gd name="connsiteX28" fmla="*/ 1682504 w 1806865"/>
                        <a:gd name="connsiteY28" fmla="*/ 688819 h 1308815"/>
                        <a:gd name="connsiteX29" fmla="*/ 1675864 w 1806865"/>
                        <a:gd name="connsiteY29" fmla="*/ 692441 h 1308815"/>
                        <a:gd name="connsiteX30" fmla="*/ 1675260 w 1806865"/>
                        <a:gd name="connsiteY30" fmla="*/ 695459 h 1308815"/>
                        <a:gd name="connsiteX31" fmla="*/ 1668015 w 1806865"/>
                        <a:gd name="connsiteY31" fmla="*/ 696667 h 1308815"/>
                        <a:gd name="connsiteX32" fmla="*/ 1664393 w 1806865"/>
                        <a:gd name="connsiteY32" fmla="*/ 696063 h 1308815"/>
                        <a:gd name="connsiteX33" fmla="*/ 1656545 w 1806865"/>
                        <a:gd name="connsiteY33" fmla="*/ 697270 h 1308815"/>
                        <a:gd name="connsiteX34" fmla="*/ 1649904 w 1806865"/>
                        <a:gd name="connsiteY34" fmla="*/ 696667 h 1308815"/>
                        <a:gd name="connsiteX35" fmla="*/ 1647490 w 1806865"/>
                        <a:gd name="connsiteY35" fmla="*/ 691233 h 1308815"/>
                        <a:gd name="connsiteX36" fmla="*/ 1640245 w 1806865"/>
                        <a:gd name="connsiteY36" fmla="*/ 687007 h 1308815"/>
                        <a:gd name="connsiteX37" fmla="*/ 1629983 w 1806865"/>
                        <a:gd name="connsiteY37" fmla="*/ 688819 h 1308815"/>
                        <a:gd name="connsiteX38" fmla="*/ 1623342 w 1806865"/>
                        <a:gd name="connsiteY38" fmla="*/ 684593 h 1308815"/>
                        <a:gd name="connsiteX39" fmla="*/ 1618512 w 1806865"/>
                        <a:gd name="connsiteY39" fmla="*/ 691233 h 1308815"/>
                        <a:gd name="connsiteX40" fmla="*/ 1611872 w 1806865"/>
                        <a:gd name="connsiteY40" fmla="*/ 693044 h 1308815"/>
                        <a:gd name="connsiteX41" fmla="*/ 1610061 w 1806865"/>
                        <a:gd name="connsiteY41" fmla="*/ 695459 h 1308815"/>
                        <a:gd name="connsiteX42" fmla="*/ 1605835 w 1806865"/>
                        <a:gd name="connsiteY42" fmla="*/ 696063 h 1308815"/>
                        <a:gd name="connsiteX43" fmla="*/ 1601609 w 1806865"/>
                        <a:gd name="connsiteY43" fmla="*/ 699081 h 1308815"/>
                        <a:gd name="connsiteX44" fmla="*/ 1593761 w 1806865"/>
                        <a:gd name="connsiteY44" fmla="*/ 697874 h 1308815"/>
                        <a:gd name="connsiteX45" fmla="*/ 1584101 w 1806865"/>
                        <a:gd name="connsiteY45" fmla="*/ 691837 h 1308815"/>
                        <a:gd name="connsiteX46" fmla="*/ 1582894 w 1806865"/>
                        <a:gd name="connsiteY46" fmla="*/ 687611 h 1308815"/>
                        <a:gd name="connsiteX47" fmla="*/ 1579272 w 1806865"/>
                        <a:gd name="connsiteY47" fmla="*/ 687007 h 1308815"/>
                        <a:gd name="connsiteX48" fmla="*/ 1578065 w 1806865"/>
                        <a:gd name="connsiteY48" fmla="*/ 681574 h 1308815"/>
                        <a:gd name="connsiteX49" fmla="*/ 1575046 w 1806865"/>
                        <a:gd name="connsiteY49" fmla="*/ 680970 h 1308815"/>
                        <a:gd name="connsiteX50" fmla="*/ 1574442 w 1806865"/>
                        <a:gd name="connsiteY50" fmla="*/ 676745 h 1308815"/>
                        <a:gd name="connsiteX51" fmla="*/ 1570820 w 1806865"/>
                        <a:gd name="connsiteY51" fmla="*/ 672519 h 1308815"/>
                        <a:gd name="connsiteX52" fmla="*/ 1564180 w 1806865"/>
                        <a:gd name="connsiteY52" fmla="*/ 676745 h 1308815"/>
                        <a:gd name="connsiteX53" fmla="*/ 1559350 w 1806865"/>
                        <a:gd name="connsiteY53" fmla="*/ 677952 h 1308815"/>
                        <a:gd name="connsiteX54" fmla="*/ 1558143 w 1806865"/>
                        <a:gd name="connsiteY54" fmla="*/ 682178 h 1308815"/>
                        <a:gd name="connsiteX55" fmla="*/ 1561161 w 1806865"/>
                        <a:gd name="connsiteY55" fmla="*/ 684593 h 1308815"/>
                        <a:gd name="connsiteX56" fmla="*/ 1557539 w 1806865"/>
                        <a:gd name="connsiteY56" fmla="*/ 688819 h 1308815"/>
                        <a:gd name="connsiteX57" fmla="*/ 1559954 w 1806865"/>
                        <a:gd name="connsiteY57" fmla="*/ 693044 h 1308815"/>
                        <a:gd name="connsiteX58" fmla="*/ 1562972 w 1806865"/>
                        <a:gd name="connsiteY58" fmla="*/ 693044 h 1308815"/>
                        <a:gd name="connsiteX59" fmla="*/ 1566594 w 1806865"/>
                        <a:gd name="connsiteY59" fmla="*/ 700289 h 1308815"/>
                        <a:gd name="connsiteX60" fmla="*/ 1565991 w 1806865"/>
                        <a:gd name="connsiteY60" fmla="*/ 705722 h 1308815"/>
                        <a:gd name="connsiteX61" fmla="*/ 1567198 w 1806865"/>
                        <a:gd name="connsiteY61" fmla="*/ 708137 h 1308815"/>
                        <a:gd name="connsiteX62" fmla="*/ 1572028 w 1806865"/>
                        <a:gd name="connsiteY62" fmla="*/ 710552 h 1308815"/>
                        <a:gd name="connsiteX63" fmla="*/ 1572631 w 1806865"/>
                        <a:gd name="connsiteY63" fmla="*/ 714778 h 1308815"/>
                        <a:gd name="connsiteX64" fmla="*/ 1575650 w 1806865"/>
                        <a:gd name="connsiteY64" fmla="*/ 719004 h 1308815"/>
                        <a:gd name="connsiteX65" fmla="*/ 1573235 w 1806865"/>
                        <a:gd name="connsiteY65" fmla="*/ 725041 h 1308815"/>
                        <a:gd name="connsiteX66" fmla="*/ 1567802 w 1806865"/>
                        <a:gd name="connsiteY66" fmla="*/ 727455 h 1308815"/>
                        <a:gd name="connsiteX67" fmla="*/ 1566594 w 1806865"/>
                        <a:gd name="connsiteY67" fmla="*/ 732285 h 1308815"/>
                        <a:gd name="connsiteX68" fmla="*/ 1560557 w 1806865"/>
                        <a:gd name="connsiteY68" fmla="*/ 732285 h 1308815"/>
                        <a:gd name="connsiteX69" fmla="*/ 1558143 w 1806865"/>
                        <a:gd name="connsiteY69" fmla="*/ 746170 h 1308815"/>
                        <a:gd name="connsiteX70" fmla="*/ 1551502 w 1806865"/>
                        <a:gd name="connsiteY70" fmla="*/ 748585 h 1308815"/>
                        <a:gd name="connsiteX71" fmla="*/ 1553313 w 1806865"/>
                        <a:gd name="connsiteY71" fmla="*/ 756433 h 1308815"/>
                        <a:gd name="connsiteX72" fmla="*/ 1558143 w 1806865"/>
                        <a:gd name="connsiteY72" fmla="*/ 756433 h 1308815"/>
                        <a:gd name="connsiteX73" fmla="*/ 1558746 w 1806865"/>
                        <a:gd name="connsiteY73" fmla="*/ 766092 h 1308815"/>
                        <a:gd name="connsiteX74" fmla="*/ 1561161 w 1806865"/>
                        <a:gd name="connsiteY74" fmla="*/ 769714 h 1308815"/>
                        <a:gd name="connsiteX75" fmla="*/ 1564180 w 1806865"/>
                        <a:gd name="connsiteY75" fmla="*/ 770318 h 1308815"/>
                        <a:gd name="connsiteX76" fmla="*/ 1567802 w 1806865"/>
                        <a:gd name="connsiteY76" fmla="*/ 767903 h 1308815"/>
                        <a:gd name="connsiteX77" fmla="*/ 1569009 w 1806865"/>
                        <a:gd name="connsiteY77" fmla="*/ 761262 h 1308815"/>
                        <a:gd name="connsiteX78" fmla="*/ 1576857 w 1806865"/>
                        <a:gd name="connsiteY78" fmla="*/ 763073 h 1308815"/>
                        <a:gd name="connsiteX79" fmla="*/ 1579876 w 1806865"/>
                        <a:gd name="connsiteY79" fmla="*/ 761262 h 1308815"/>
                        <a:gd name="connsiteX80" fmla="*/ 1584705 w 1806865"/>
                        <a:gd name="connsiteY80" fmla="*/ 754018 h 1308815"/>
                        <a:gd name="connsiteX81" fmla="*/ 1588327 w 1806865"/>
                        <a:gd name="connsiteY81" fmla="*/ 754018 h 1308815"/>
                        <a:gd name="connsiteX82" fmla="*/ 1590138 w 1806865"/>
                        <a:gd name="connsiteY82" fmla="*/ 757036 h 1308815"/>
                        <a:gd name="connsiteX83" fmla="*/ 1598590 w 1806865"/>
                        <a:gd name="connsiteY83" fmla="*/ 757640 h 1308815"/>
                        <a:gd name="connsiteX84" fmla="*/ 1601005 w 1806865"/>
                        <a:gd name="connsiteY84" fmla="*/ 763677 h 1308815"/>
                        <a:gd name="connsiteX85" fmla="*/ 1604627 w 1806865"/>
                        <a:gd name="connsiteY85" fmla="*/ 766092 h 1308815"/>
                        <a:gd name="connsiteX86" fmla="*/ 1615494 w 1806865"/>
                        <a:gd name="connsiteY86" fmla="*/ 764281 h 1308815"/>
                        <a:gd name="connsiteX87" fmla="*/ 1620323 w 1806865"/>
                        <a:gd name="connsiteY87" fmla="*/ 760658 h 1308815"/>
                        <a:gd name="connsiteX88" fmla="*/ 1623342 w 1806865"/>
                        <a:gd name="connsiteY88" fmla="*/ 761262 h 1308815"/>
                        <a:gd name="connsiteX89" fmla="*/ 1626964 w 1806865"/>
                        <a:gd name="connsiteY89" fmla="*/ 767299 h 1308815"/>
                        <a:gd name="connsiteX90" fmla="*/ 1629983 w 1806865"/>
                        <a:gd name="connsiteY90" fmla="*/ 769110 h 1308815"/>
                        <a:gd name="connsiteX91" fmla="*/ 1629983 w 1806865"/>
                        <a:gd name="connsiteY91" fmla="*/ 776355 h 1308815"/>
                        <a:gd name="connsiteX92" fmla="*/ 1634208 w 1806865"/>
                        <a:gd name="connsiteY92" fmla="*/ 780580 h 1308815"/>
                        <a:gd name="connsiteX93" fmla="*/ 1634208 w 1806865"/>
                        <a:gd name="connsiteY93" fmla="*/ 785410 h 1308815"/>
                        <a:gd name="connsiteX94" fmla="*/ 1640245 w 1806865"/>
                        <a:gd name="connsiteY94" fmla="*/ 788429 h 1308815"/>
                        <a:gd name="connsiteX95" fmla="*/ 1645075 w 1806865"/>
                        <a:gd name="connsiteY95" fmla="*/ 789032 h 1308815"/>
                        <a:gd name="connsiteX96" fmla="*/ 1643264 w 1806865"/>
                        <a:gd name="connsiteY96" fmla="*/ 792654 h 1308815"/>
                        <a:gd name="connsiteX97" fmla="*/ 1645075 w 1806865"/>
                        <a:gd name="connsiteY97" fmla="*/ 794466 h 1308815"/>
                        <a:gd name="connsiteX98" fmla="*/ 1650508 w 1806865"/>
                        <a:gd name="connsiteY98" fmla="*/ 795673 h 1308815"/>
                        <a:gd name="connsiteX99" fmla="*/ 1652319 w 1806865"/>
                        <a:gd name="connsiteY99" fmla="*/ 792654 h 1308815"/>
                        <a:gd name="connsiteX100" fmla="*/ 1660771 w 1806865"/>
                        <a:gd name="connsiteY100" fmla="*/ 791447 h 1308815"/>
                        <a:gd name="connsiteX101" fmla="*/ 1661978 w 1806865"/>
                        <a:gd name="connsiteY101" fmla="*/ 799295 h 1308815"/>
                        <a:gd name="connsiteX102" fmla="*/ 1663790 w 1806865"/>
                        <a:gd name="connsiteY102" fmla="*/ 801106 h 1308815"/>
                        <a:gd name="connsiteX103" fmla="*/ 1668619 w 1806865"/>
                        <a:gd name="connsiteY103" fmla="*/ 799295 h 1308815"/>
                        <a:gd name="connsiteX104" fmla="*/ 1673449 w 1806865"/>
                        <a:gd name="connsiteY104" fmla="*/ 806540 h 1308815"/>
                        <a:gd name="connsiteX105" fmla="*/ 1678882 w 1806865"/>
                        <a:gd name="connsiteY105" fmla="*/ 808351 h 1308815"/>
                        <a:gd name="connsiteX106" fmla="*/ 1679486 w 1806865"/>
                        <a:gd name="connsiteY106" fmla="*/ 816802 h 1308815"/>
                        <a:gd name="connsiteX107" fmla="*/ 1675260 w 1806865"/>
                        <a:gd name="connsiteY107" fmla="*/ 820425 h 1308815"/>
                        <a:gd name="connsiteX108" fmla="*/ 1669827 w 1806865"/>
                        <a:gd name="connsiteY108" fmla="*/ 829480 h 1308815"/>
                        <a:gd name="connsiteX109" fmla="*/ 1668619 w 1806865"/>
                        <a:gd name="connsiteY109" fmla="*/ 843969 h 1308815"/>
                        <a:gd name="connsiteX110" fmla="*/ 1671638 w 1806865"/>
                        <a:gd name="connsiteY110" fmla="*/ 844573 h 1308815"/>
                        <a:gd name="connsiteX111" fmla="*/ 1671638 w 1806865"/>
                        <a:gd name="connsiteY111" fmla="*/ 848798 h 1308815"/>
                        <a:gd name="connsiteX112" fmla="*/ 1668015 w 1806865"/>
                        <a:gd name="connsiteY112" fmla="*/ 851213 h 1308815"/>
                        <a:gd name="connsiteX113" fmla="*/ 1666808 w 1806865"/>
                        <a:gd name="connsiteY113" fmla="*/ 855439 h 1308815"/>
                        <a:gd name="connsiteX114" fmla="*/ 1664393 w 1806865"/>
                        <a:gd name="connsiteY114" fmla="*/ 857250 h 1308815"/>
                        <a:gd name="connsiteX115" fmla="*/ 1652923 w 1806865"/>
                        <a:gd name="connsiteY115" fmla="*/ 854835 h 1308815"/>
                        <a:gd name="connsiteX116" fmla="*/ 1646282 w 1806865"/>
                        <a:gd name="connsiteY116" fmla="*/ 862683 h 1308815"/>
                        <a:gd name="connsiteX117" fmla="*/ 1640849 w 1806865"/>
                        <a:gd name="connsiteY117" fmla="*/ 863287 h 1308815"/>
                        <a:gd name="connsiteX118" fmla="*/ 1636019 w 1806865"/>
                        <a:gd name="connsiteY118" fmla="*/ 861476 h 1308815"/>
                        <a:gd name="connsiteX119" fmla="*/ 1634208 w 1806865"/>
                        <a:gd name="connsiteY119" fmla="*/ 862683 h 1308815"/>
                        <a:gd name="connsiteX120" fmla="*/ 1627568 w 1806865"/>
                        <a:gd name="connsiteY120" fmla="*/ 863287 h 1308815"/>
                        <a:gd name="connsiteX121" fmla="*/ 1623342 w 1806865"/>
                        <a:gd name="connsiteY121" fmla="*/ 871739 h 1308815"/>
                        <a:gd name="connsiteX122" fmla="*/ 1627568 w 1806865"/>
                        <a:gd name="connsiteY122" fmla="*/ 878379 h 1308815"/>
                        <a:gd name="connsiteX123" fmla="*/ 1628171 w 1806865"/>
                        <a:gd name="connsiteY123" fmla="*/ 890453 h 1308815"/>
                        <a:gd name="connsiteX124" fmla="*/ 1622738 w 1806865"/>
                        <a:gd name="connsiteY124" fmla="*/ 892264 h 1308815"/>
                        <a:gd name="connsiteX125" fmla="*/ 1620323 w 1806865"/>
                        <a:gd name="connsiteY125" fmla="*/ 895887 h 1308815"/>
                        <a:gd name="connsiteX126" fmla="*/ 1614286 w 1806865"/>
                        <a:gd name="connsiteY126" fmla="*/ 900113 h 1308815"/>
                        <a:gd name="connsiteX127" fmla="*/ 1611872 w 1806865"/>
                        <a:gd name="connsiteY127" fmla="*/ 904338 h 1308815"/>
                        <a:gd name="connsiteX128" fmla="*/ 1605835 w 1806865"/>
                        <a:gd name="connsiteY128" fmla="*/ 906753 h 1308815"/>
                        <a:gd name="connsiteX129" fmla="*/ 1597987 w 1806865"/>
                        <a:gd name="connsiteY129" fmla="*/ 907357 h 1308815"/>
                        <a:gd name="connsiteX130" fmla="*/ 1592553 w 1806865"/>
                        <a:gd name="connsiteY130" fmla="*/ 909168 h 1308815"/>
                        <a:gd name="connsiteX131" fmla="*/ 1592553 w 1806865"/>
                        <a:gd name="connsiteY131" fmla="*/ 913998 h 1308815"/>
                        <a:gd name="connsiteX132" fmla="*/ 1591346 w 1806865"/>
                        <a:gd name="connsiteY132" fmla="*/ 917620 h 1308815"/>
                        <a:gd name="connsiteX133" fmla="*/ 1594364 w 1806865"/>
                        <a:gd name="connsiteY133" fmla="*/ 925468 h 1308815"/>
                        <a:gd name="connsiteX134" fmla="*/ 1593761 w 1806865"/>
                        <a:gd name="connsiteY134" fmla="*/ 928486 h 1308815"/>
                        <a:gd name="connsiteX135" fmla="*/ 1596175 w 1806865"/>
                        <a:gd name="connsiteY135" fmla="*/ 932712 h 1308815"/>
                        <a:gd name="connsiteX136" fmla="*/ 1588327 w 1806865"/>
                        <a:gd name="connsiteY136" fmla="*/ 941768 h 1308815"/>
                        <a:gd name="connsiteX137" fmla="*/ 1591950 w 1806865"/>
                        <a:gd name="connsiteY137" fmla="*/ 953238 h 1308815"/>
                        <a:gd name="connsiteX138" fmla="*/ 1588327 w 1806865"/>
                        <a:gd name="connsiteY138" fmla="*/ 959879 h 1308815"/>
                        <a:gd name="connsiteX139" fmla="*/ 1585913 w 1806865"/>
                        <a:gd name="connsiteY139" fmla="*/ 955049 h 1308815"/>
                        <a:gd name="connsiteX140" fmla="*/ 1583498 w 1806865"/>
                        <a:gd name="connsiteY140" fmla="*/ 953238 h 1308815"/>
                        <a:gd name="connsiteX141" fmla="*/ 1581687 w 1806865"/>
                        <a:gd name="connsiteY141" fmla="*/ 958068 h 1308815"/>
                        <a:gd name="connsiteX142" fmla="*/ 1578065 w 1806865"/>
                        <a:gd name="connsiteY142" fmla="*/ 959879 h 1308815"/>
                        <a:gd name="connsiteX143" fmla="*/ 1573839 w 1806865"/>
                        <a:gd name="connsiteY143" fmla="*/ 959275 h 1308815"/>
                        <a:gd name="connsiteX144" fmla="*/ 1566594 w 1806865"/>
                        <a:gd name="connsiteY144" fmla="*/ 968330 h 1308815"/>
                        <a:gd name="connsiteX145" fmla="*/ 1565991 w 1806865"/>
                        <a:gd name="connsiteY145" fmla="*/ 973160 h 1308815"/>
                        <a:gd name="connsiteX146" fmla="*/ 1567802 w 1806865"/>
                        <a:gd name="connsiteY146" fmla="*/ 975575 h 1308815"/>
                        <a:gd name="connsiteX147" fmla="*/ 1565991 w 1806865"/>
                        <a:gd name="connsiteY147" fmla="*/ 978593 h 1308815"/>
                        <a:gd name="connsiteX148" fmla="*/ 1562972 w 1806865"/>
                        <a:gd name="connsiteY148" fmla="*/ 977989 h 1308815"/>
                        <a:gd name="connsiteX149" fmla="*/ 1562368 w 1806865"/>
                        <a:gd name="connsiteY149" fmla="*/ 982819 h 1308815"/>
                        <a:gd name="connsiteX150" fmla="*/ 1559954 w 1806865"/>
                        <a:gd name="connsiteY150" fmla="*/ 984630 h 1308815"/>
                        <a:gd name="connsiteX151" fmla="*/ 1550294 w 1806865"/>
                        <a:gd name="connsiteY151" fmla="*/ 981008 h 1308815"/>
                        <a:gd name="connsiteX152" fmla="*/ 1549087 w 1806865"/>
                        <a:gd name="connsiteY152" fmla="*/ 985234 h 1308815"/>
                        <a:gd name="connsiteX153" fmla="*/ 1540635 w 1806865"/>
                        <a:gd name="connsiteY153" fmla="*/ 984026 h 1308815"/>
                        <a:gd name="connsiteX154" fmla="*/ 1535806 w 1806865"/>
                        <a:gd name="connsiteY154" fmla="*/ 988252 h 1308815"/>
                        <a:gd name="connsiteX155" fmla="*/ 1533391 w 1806865"/>
                        <a:gd name="connsiteY155" fmla="*/ 994289 h 1308815"/>
                        <a:gd name="connsiteX156" fmla="*/ 1526147 w 1806865"/>
                        <a:gd name="connsiteY156" fmla="*/ 993686 h 1308815"/>
                        <a:gd name="connsiteX157" fmla="*/ 1520110 w 1806865"/>
                        <a:gd name="connsiteY157" fmla="*/ 998515 h 1308815"/>
                        <a:gd name="connsiteX158" fmla="*/ 1519506 w 1806865"/>
                        <a:gd name="connsiteY158" fmla="*/ 1003948 h 1308815"/>
                        <a:gd name="connsiteX159" fmla="*/ 1514073 w 1806865"/>
                        <a:gd name="connsiteY159" fmla="*/ 1004552 h 1308815"/>
                        <a:gd name="connsiteX160" fmla="*/ 1512262 w 1806865"/>
                        <a:gd name="connsiteY160" fmla="*/ 991271 h 1308815"/>
                        <a:gd name="connsiteX161" fmla="*/ 1500791 w 1806865"/>
                        <a:gd name="connsiteY161" fmla="*/ 987045 h 1308815"/>
                        <a:gd name="connsiteX162" fmla="*/ 1498980 w 1806865"/>
                        <a:gd name="connsiteY162" fmla="*/ 988856 h 1308815"/>
                        <a:gd name="connsiteX163" fmla="*/ 1499584 w 1806865"/>
                        <a:gd name="connsiteY163" fmla="*/ 994893 h 1308815"/>
                        <a:gd name="connsiteX164" fmla="*/ 1496565 w 1806865"/>
                        <a:gd name="connsiteY164" fmla="*/ 996704 h 1308815"/>
                        <a:gd name="connsiteX165" fmla="*/ 1491736 w 1806865"/>
                        <a:gd name="connsiteY165" fmla="*/ 992478 h 1308815"/>
                        <a:gd name="connsiteX166" fmla="*/ 1488114 w 1806865"/>
                        <a:gd name="connsiteY166" fmla="*/ 993686 h 1308815"/>
                        <a:gd name="connsiteX167" fmla="*/ 1486906 w 1806865"/>
                        <a:gd name="connsiteY167" fmla="*/ 998515 h 1308815"/>
                        <a:gd name="connsiteX168" fmla="*/ 1480266 w 1806865"/>
                        <a:gd name="connsiteY168" fmla="*/ 1003345 h 1308815"/>
                        <a:gd name="connsiteX169" fmla="*/ 1474229 w 1806865"/>
                        <a:gd name="connsiteY169" fmla="*/ 1000930 h 1308815"/>
                        <a:gd name="connsiteX170" fmla="*/ 1473625 w 1806865"/>
                        <a:gd name="connsiteY170" fmla="*/ 996704 h 1308815"/>
                        <a:gd name="connsiteX171" fmla="*/ 1469399 w 1806865"/>
                        <a:gd name="connsiteY171" fmla="*/ 994893 h 1308815"/>
                        <a:gd name="connsiteX172" fmla="*/ 1464570 w 1806865"/>
                        <a:gd name="connsiteY172" fmla="*/ 1002137 h 1308815"/>
                        <a:gd name="connsiteX173" fmla="*/ 1456721 w 1806865"/>
                        <a:gd name="connsiteY173" fmla="*/ 1005760 h 1308815"/>
                        <a:gd name="connsiteX174" fmla="*/ 1456118 w 1806865"/>
                        <a:gd name="connsiteY174" fmla="*/ 1007571 h 1308815"/>
                        <a:gd name="connsiteX175" fmla="*/ 1454910 w 1806865"/>
                        <a:gd name="connsiteY175" fmla="*/ 1018437 h 1308815"/>
                        <a:gd name="connsiteX176" fmla="*/ 1457929 w 1806865"/>
                        <a:gd name="connsiteY176" fmla="*/ 1027493 h 1308815"/>
                        <a:gd name="connsiteX177" fmla="*/ 1456721 w 1806865"/>
                        <a:gd name="connsiteY177" fmla="*/ 1030511 h 1308815"/>
                        <a:gd name="connsiteX178" fmla="*/ 1457929 w 1806865"/>
                        <a:gd name="connsiteY178" fmla="*/ 1038359 h 1308815"/>
                        <a:gd name="connsiteX179" fmla="*/ 1454307 w 1806865"/>
                        <a:gd name="connsiteY179" fmla="*/ 1041982 h 1308815"/>
                        <a:gd name="connsiteX180" fmla="*/ 1451892 w 1806865"/>
                        <a:gd name="connsiteY180" fmla="*/ 1049226 h 1308815"/>
                        <a:gd name="connsiteX181" fmla="*/ 1444044 w 1806865"/>
                        <a:gd name="connsiteY181" fmla="*/ 1049830 h 1308815"/>
                        <a:gd name="connsiteX182" fmla="*/ 1438007 w 1806865"/>
                        <a:gd name="connsiteY182" fmla="*/ 1052848 h 1308815"/>
                        <a:gd name="connsiteX183" fmla="*/ 1437403 w 1806865"/>
                        <a:gd name="connsiteY183" fmla="*/ 1056470 h 1308815"/>
                        <a:gd name="connsiteX184" fmla="*/ 1439214 w 1806865"/>
                        <a:gd name="connsiteY184" fmla="*/ 1060093 h 1308815"/>
                        <a:gd name="connsiteX185" fmla="*/ 1436799 w 1806865"/>
                        <a:gd name="connsiteY185" fmla="*/ 1063111 h 1308815"/>
                        <a:gd name="connsiteX186" fmla="*/ 1438007 w 1806865"/>
                        <a:gd name="connsiteY186" fmla="*/ 1067337 h 1308815"/>
                        <a:gd name="connsiteX187" fmla="*/ 1437403 w 1806865"/>
                        <a:gd name="connsiteY187" fmla="*/ 1074581 h 1308815"/>
                        <a:gd name="connsiteX188" fmla="*/ 1431366 w 1806865"/>
                        <a:gd name="connsiteY188" fmla="*/ 1074581 h 1308815"/>
                        <a:gd name="connsiteX189" fmla="*/ 1428348 w 1806865"/>
                        <a:gd name="connsiteY189" fmla="*/ 1078203 h 1308815"/>
                        <a:gd name="connsiteX190" fmla="*/ 1431970 w 1806865"/>
                        <a:gd name="connsiteY190" fmla="*/ 1079411 h 1308815"/>
                        <a:gd name="connsiteX191" fmla="*/ 1434988 w 1806865"/>
                        <a:gd name="connsiteY191" fmla="*/ 1083033 h 1308815"/>
                        <a:gd name="connsiteX192" fmla="*/ 1433781 w 1806865"/>
                        <a:gd name="connsiteY192" fmla="*/ 1090277 h 1308815"/>
                        <a:gd name="connsiteX193" fmla="*/ 1429555 w 1806865"/>
                        <a:gd name="connsiteY193" fmla="*/ 1093296 h 1308815"/>
                        <a:gd name="connsiteX194" fmla="*/ 1426536 w 1806865"/>
                        <a:gd name="connsiteY194" fmla="*/ 1090881 h 1308815"/>
                        <a:gd name="connsiteX195" fmla="*/ 1427140 w 1806865"/>
                        <a:gd name="connsiteY195" fmla="*/ 1085448 h 1308815"/>
                        <a:gd name="connsiteX196" fmla="*/ 1424122 w 1806865"/>
                        <a:gd name="connsiteY196" fmla="*/ 1078807 h 1308815"/>
                        <a:gd name="connsiteX197" fmla="*/ 1416877 w 1806865"/>
                        <a:gd name="connsiteY197" fmla="*/ 1076996 h 1308815"/>
                        <a:gd name="connsiteX198" fmla="*/ 1413255 w 1806865"/>
                        <a:gd name="connsiteY198" fmla="*/ 1081222 h 1308815"/>
                        <a:gd name="connsiteX199" fmla="*/ 1412048 w 1806865"/>
                        <a:gd name="connsiteY199" fmla="*/ 1089070 h 1308815"/>
                        <a:gd name="connsiteX200" fmla="*/ 1409029 w 1806865"/>
                        <a:gd name="connsiteY200" fmla="*/ 1090277 h 1308815"/>
                        <a:gd name="connsiteX201" fmla="*/ 1407218 w 1806865"/>
                        <a:gd name="connsiteY201" fmla="*/ 1096314 h 1308815"/>
                        <a:gd name="connsiteX202" fmla="*/ 1407218 w 1806865"/>
                        <a:gd name="connsiteY202" fmla="*/ 1101144 h 1308815"/>
                        <a:gd name="connsiteX203" fmla="*/ 1403596 w 1806865"/>
                        <a:gd name="connsiteY203" fmla="*/ 1109595 h 1308815"/>
                        <a:gd name="connsiteX204" fmla="*/ 1399974 w 1806865"/>
                        <a:gd name="connsiteY204" fmla="*/ 1115632 h 1308815"/>
                        <a:gd name="connsiteX205" fmla="*/ 1400578 w 1806865"/>
                        <a:gd name="connsiteY205" fmla="*/ 1119858 h 1308815"/>
                        <a:gd name="connsiteX206" fmla="*/ 1398163 w 1806865"/>
                        <a:gd name="connsiteY206" fmla="*/ 1124084 h 1308815"/>
                        <a:gd name="connsiteX207" fmla="*/ 1398163 w 1806865"/>
                        <a:gd name="connsiteY207" fmla="*/ 1128914 h 1308815"/>
                        <a:gd name="connsiteX208" fmla="*/ 1401181 w 1806865"/>
                        <a:gd name="connsiteY208" fmla="*/ 1131329 h 1308815"/>
                        <a:gd name="connsiteX209" fmla="*/ 1401181 w 1806865"/>
                        <a:gd name="connsiteY209" fmla="*/ 1135555 h 1308815"/>
                        <a:gd name="connsiteX210" fmla="*/ 1399370 w 1806865"/>
                        <a:gd name="connsiteY210" fmla="*/ 1137969 h 1308815"/>
                        <a:gd name="connsiteX211" fmla="*/ 1400578 w 1806865"/>
                        <a:gd name="connsiteY211" fmla="*/ 1141592 h 1308815"/>
                        <a:gd name="connsiteX212" fmla="*/ 1399370 w 1806865"/>
                        <a:gd name="connsiteY212" fmla="*/ 1147025 h 1308815"/>
                        <a:gd name="connsiteX213" fmla="*/ 1395144 w 1806865"/>
                        <a:gd name="connsiteY213" fmla="*/ 1156080 h 1308815"/>
                        <a:gd name="connsiteX214" fmla="*/ 1395144 w 1806865"/>
                        <a:gd name="connsiteY214" fmla="*/ 1159703 h 1308815"/>
                        <a:gd name="connsiteX215" fmla="*/ 1389107 w 1806865"/>
                        <a:gd name="connsiteY215" fmla="*/ 1161514 h 1308815"/>
                        <a:gd name="connsiteX216" fmla="*/ 1384881 w 1806865"/>
                        <a:gd name="connsiteY216" fmla="*/ 1157891 h 1308815"/>
                        <a:gd name="connsiteX217" fmla="*/ 1380656 w 1806865"/>
                        <a:gd name="connsiteY217" fmla="*/ 1157891 h 1308815"/>
                        <a:gd name="connsiteX218" fmla="*/ 1377637 w 1806865"/>
                        <a:gd name="connsiteY218" fmla="*/ 1163928 h 1308815"/>
                        <a:gd name="connsiteX219" fmla="*/ 1377033 w 1806865"/>
                        <a:gd name="connsiteY219" fmla="*/ 1171777 h 1308815"/>
                        <a:gd name="connsiteX220" fmla="*/ 1374015 w 1806865"/>
                        <a:gd name="connsiteY220" fmla="*/ 1176606 h 1308815"/>
                        <a:gd name="connsiteX221" fmla="*/ 1376430 w 1806865"/>
                        <a:gd name="connsiteY221" fmla="*/ 1183247 h 1308815"/>
                        <a:gd name="connsiteX222" fmla="*/ 1377033 w 1806865"/>
                        <a:gd name="connsiteY222" fmla="*/ 1188680 h 1308815"/>
                        <a:gd name="connsiteX223" fmla="*/ 1374015 w 1806865"/>
                        <a:gd name="connsiteY223" fmla="*/ 1191698 h 1308815"/>
                        <a:gd name="connsiteX224" fmla="*/ 1374619 w 1806865"/>
                        <a:gd name="connsiteY224" fmla="*/ 1195924 h 1308815"/>
                        <a:gd name="connsiteX225" fmla="*/ 1376430 w 1806865"/>
                        <a:gd name="connsiteY225" fmla="*/ 1198943 h 1308815"/>
                        <a:gd name="connsiteX226" fmla="*/ 1375222 w 1806865"/>
                        <a:gd name="connsiteY226" fmla="*/ 1202565 h 1308815"/>
                        <a:gd name="connsiteX227" fmla="*/ 1378844 w 1806865"/>
                        <a:gd name="connsiteY227" fmla="*/ 1206187 h 1308815"/>
                        <a:gd name="connsiteX228" fmla="*/ 1377033 w 1806865"/>
                        <a:gd name="connsiteY228" fmla="*/ 1215846 h 1308815"/>
                        <a:gd name="connsiteX229" fmla="*/ 1378844 w 1806865"/>
                        <a:gd name="connsiteY229" fmla="*/ 1221279 h 1308815"/>
                        <a:gd name="connsiteX230" fmla="*/ 1375826 w 1806865"/>
                        <a:gd name="connsiteY230" fmla="*/ 1226713 h 1308815"/>
                        <a:gd name="connsiteX231" fmla="*/ 1371600 w 1806865"/>
                        <a:gd name="connsiteY231" fmla="*/ 1230939 h 1308815"/>
                        <a:gd name="connsiteX232" fmla="*/ 1372204 w 1806865"/>
                        <a:gd name="connsiteY232" fmla="*/ 1233957 h 1308815"/>
                        <a:gd name="connsiteX233" fmla="*/ 1369185 w 1806865"/>
                        <a:gd name="connsiteY233" fmla="*/ 1243013 h 1308815"/>
                        <a:gd name="connsiteX234" fmla="*/ 1363148 w 1806865"/>
                        <a:gd name="connsiteY234" fmla="*/ 1252068 h 1308815"/>
                        <a:gd name="connsiteX235" fmla="*/ 1355300 w 1806865"/>
                        <a:gd name="connsiteY235" fmla="*/ 1255087 h 1308815"/>
                        <a:gd name="connsiteX236" fmla="*/ 1350471 w 1806865"/>
                        <a:gd name="connsiteY236" fmla="*/ 1253879 h 1308815"/>
                        <a:gd name="connsiteX237" fmla="*/ 1348056 w 1806865"/>
                        <a:gd name="connsiteY237" fmla="*/ 1249653 h 1308815"/>
                        <a:gd name="connsiteX238" fmla="*/ 1343830 w 1806865"/>
                        <a:gd name="connsiteY238" fmla="*/ 1249653 h 1308815"/>
                        <a:gd name="connsiteX239" fmla="*/ 1344434 w 1806865"/>
                        <a:gd name="connsiteY239" fmla="*/ 1246635 h 1308815"/>
                        <a:gd name="connsiteX240" fmla="*/ 1339000 w 1806865"/>
                        <a:gd name="connsiteY240" fmla="*/ 1243616 h 1308815"/>
                        <a:gd name="connsiteX241" fmla="*/ 1335378 w 1806865"/>
                        <a:gd name="connsiteY241" fmla="*/ 1239390 h 1308815"/>
                        <a:gd name="connsiteX242" fmla="*/ 1326323 w 1806865"/>
                        <a:gd name="connsiteY242" fmla="*/ 1238183 h 1308815"/>
                        <a:gd name="connsiteX243" fmla="*/ 1320286 w 1806865"/>
                        <a:gd name="connsiteY243" fmla="*/ 1236372 h 1308815"/>
                        <a:gd name="connsiteX244" fmla="*/ 1319078 w 1806865"/>
                        <a:gd name="connsiteY244" fmla="*/ 1243013 h 1308815"/>
                        <a:gd name="connsiteX245" fmla="*/ 1317267 w 1806865"/>
                        <a:gd name="connsiteY245" fmla="*/ 1243616 h 1308815"/>
                        <a:gd name="connsiteX246" fmla="*/ 1310627 w 1806865"/>
                        <a:gd name="connsiteY246" fmla="*/ 1241202 h 1308815"/>
                        <a:gd name="connsiteX247" fmla="*/ 1308212 w 1806865"/>
                        <a:gd name="connsiteY247" fmla="*/ 1235165 h 1308815"/>
                        <a:gd name="connsiteX248" fmla="*/ 1313041 w 1806865"/>
                        <a:gd name="connsiteY248" fmla="*/ 1228524 h 1308815"/>
                        <a:gd name="connsiteX249" fmla="*/ 1310627 w 1806865"/>
                        <a:gd name="connsiteY249" fmla="*/ 1222487 h 1308815"/>
                        <a:gd name="connsiteX250" fmla="*/ 1305193 w 1806865"/>
                        <a:gd name="connsiteY250" fmla="*/ 1217054 h 1308815"/>
                        <a:gd name="connsiteX251" fmla="*/ 1304590 w 1806865"/>
                        <a:gd name="connsiteY251" fmla="*/ 1210413 h 1308815"/>
                        <a:gd name="connsiteX252" fmla="*/ 1297949 w 1806865"/>
                        <a:gd name="connsiteY252" fmla="*/ 1206187 h 1308815"/>
                        <a:gd name="connsiteX253" fmla="*/ 1294327 w 1806865"/>
                        <a:gd name="connsiteY253" fmla="*/ 1198339 h 1308815"/>
                        <a:gd name="connsiteX254" fmla="*/ 1288894 w 1806865"/>
                        <a:gd name="connsiteY254" fmla="*/ 1198339 h 1308815"/>
                        <a:gd name="connsiteX255" fmla="*/ 1281649 w 1806865"/>
                        <a:gd name="connsiteY255" fmla="*/ 1188076 h 1308815"/>
                        <a:gd name="connsiteX256" fmla="*/ 1273801 w 1806865"/>
                        <a:gd name="connsiteY256" fmla="*/ 1188076 h 1308815"/>
                        <a:gd name="connsiteX257" fmla="*/ 1270179 w 1806865"/>
                        <a:gd name="connsiteY257" fmla="*/ 1185058 h 1308815"/>
                        <a:gd name="connsiteX258" fmla="*/ 1266557 w 1806865"/>
                        <a:gd name="connsiteY258" fmla="*/ 1185058 h 1308815"/>
                        <a:gd name="connsiteX259" fmla="*/ 1257501 w 1806865"/>
                        <a:gd name="connsiteY259" fmla="*/ 1191698 h 1308815"/>
                        <a:gd name="connsiteX260" fmla="*/ 1252672 w 1806865"/>
                        <a:gd name="connsiteY260" fmla="*/ 1190491 h 1308815"/>
                        <a:gd name="connsiteX261" fmla="*/ 1250861 w 1806865"/>
                        <a:gd name="connsiteY261" fmla="*/ 1194113 h 1308815"/>
                        <a:gd name="connsiteX262" fmla="*/ 1247239 w 1806865"/>
                        <a:gd name="connsiteY262" fmla="*/ 1195924 h 1308815"/>
                        <a:gd name="connsiteX263" fmla="*/ 1241202 w 1806865"/>
                        <a:gd name="connsiteY263" fmla="*/ 1202565 h 1308815"/>
                        <a:gd name="connsiteX264" fmla="*/ 1233353 w 1806865"/>
                        <a:gd name="connsiteY264" fmla="*/ 1202565 h 1308815"/>
                        <a:gd name="connsiteX265" fmla="*/ 1226713 w 1806865"/>
                        <a:gd name="connsiteY265" fmla="*/ 1207394 h 1308815"/>
                        <a:gd name="connsiteX266" fmla="*/ 1222487 w 1806865"/>
                        <a:gd name="connsiteY266" fmla="*/ 1202565 h 1308815"/>
                        <a:gd name="connsiteX267" fmla="*/ 1212828 w 1806865"/>
                        <a:gd name="connsiteY267" fmla="*/ 1203168 h 1308815"/>
                        <a:gd name="connsiteX268" fmla="*/ 1210413 w 1806865"/>
                        <a:gd name="connsiteY268" fmla="*/ 1209205 h 1308815"/>
                        <a:gd name="connsiteX269" fmla="*/ 1205583 w 1806865"/>
                        <a:gd name="connsiteY269" fmla="*/ 1209809 h 1308815"/>
                        <a:gd name="connsiteX270" fmla="*/ 1198339 w 1806865"/>
                        <a:gd name="connsiteY270" fmla="*/ 1207998 h 1308815"/>
                        <a:gd name="connsiteX271" fmla="*/ 1191698 w 1806865"/>
                        <a:gd name="connsiteY271" fmla="*/ 1204376 h 1308815"/>
                        <a:gd name="connsiteX272" fmla="*/ 1190491 w 1806865"/>
                        <a:gd name="connsiteY272" fmla="*/ 1201961 h 1308815"/>
                        <a:gd name="connsiteX273" fmla="*/ 1185058 w 1806865"/>
                        <a:gd name="connsiteY273" fmla="*/ 1196528 h 1308815"/>
                        <a:gd name="connsiteX274" fmla="*/ 1172984 w 1806865"/>
                        <a:gd name="connsiteY274" fmla="*/ 1192302 h 1308815"/>
                        <a:gd name="connsiteX275" fmla="*/ 1168758 w 1806865"/>
                        <a:gd name="connsiteY275" fmla="*/ 1194717 h 1308815"/>
                        <a:gd name="connsiteX276" fmla="*/ 1165136 w 1806865"/>
                        <a:gd name="connsiteY276" fmla="*/ 1194717 h 1308815"/>
                        <a:gd name="connsiteX277" fmla="*/ 1163325 w 1806865"/>
                        <a:gd name="connsiteY277" fmla="*/ 1197132 h 1308815"/>
                        <a:gd name="connsiteX278" fmla="*/ 1157288 w 1806865"/>
                        <a:gd name="connsiteY278" fmla="*/ 1197735 h 1308815"/>
                        <a:gd name="connsiteX279" fmla="*/ 1156080 w 1806865"/>
                        <a:gd name="connsiteY279" fmla="*/ 1201961 h 1308815"/>
                        <a:gd name="connsiteX280" fmla="*/ 1147628 w 1806865"/>
                        <a:gd name="connsiteY280" fmla="*/ 1202565 h 1308815"/>
                        <a:gd name="connsiteX281" fmla="*/ 1140384 w 1806865"/>
                        <a:gd name="connsiteY281" fmla="*/ 1204980 h 1308815"/>
                        <a:gd name="connsiteX282" fmla="*/ 1137366 w 1806865"/>
                        <a:gd name="connsiteY282" fmla="*/ 1204376 h 1308815"/>
                        <a:gd name="connsiteX283" fmla="*/ 1132536 w 1806865"/>
                        <a:gd name="connsiteY283" fmla="*/ 1204980 h 1308815"/>
                        <a:gd name="connsiteX284" fmla="*/ 1133140 w 1806865"/>
                        <a:gd name="connsiteY284" fmla="*/ 1200150 h 1308815"/>
                        <a:gd name="connsiteX285" fmla="*/ 1125895 w 1806865"/>
                        <a:gd name="connsiteY285" fmla="*/ 1194717 h 1308815"/>
                        <a:gd name="connsiteX286" fmla="*/ 1124688 w 1806865"/>
                        <a:gd name="connsiteY286" fmla="*/ 1189887 h 1308815"/>
                        <a:gd name="connsiteX287" fmla="*/ 1127706 w 1806865"/>
                        <a:gd name="connsiteY287" fmla="*/ 1186869 h 1308815"/>
                        <a:gd name="connsiteX288" fmla="*/ 1122877 w 1806865"/>
                        <a:gd name="connsiteY288" fmla="*/ 1176002 h 1308815"/>
                        <a:gd name="connsiteX289" fmla="*/ 1116236 w 1806865"/>
                        <a:gd name="connsiteY289" fmla="*/ 1173588 h 1308815"/>
                        <a:gd name="connsiteX290" fmla="*/ 1112614 w 1806865"/>
                        <a:gd name="connsiteY290" fmla="*/ 1174191 h 1308815"/>
                        <a:gd name="connsiteX291" fmla="*/ 1106577 w 1806865"/>
                        <a:gd name="connsiteY291" fmla="*/ 1172380 h 1308815"/>
                        <a:gd name="connsiteX292" fmla="*/ 1103558 w 1806865"/>
                        <a:gd name="connsiteY292" fmla="*/ 1176002 h 1308815"/>
                        <a:gd name="connsiteX293" fmla="*/ 1080618 w 1806865"/>
                        <a:gd name="connsiteY293" fmla="*/ 1171777 h 1308815"/>
                        <a:gd name="connsiteX294" fmla="*/ 1075185 w 1806865"/>
                        <a:gd name="connsiteY294" fmla="*/ 1166343 h 1308815"/>
                        <a:gd name="connsiteX295" fmla="*/ 1070355 w 1806865"/>
                        <a:gd name="connsiteY295" fmla="*/ 1166947 h 1308815"/>
                        <a:gd name="connsiteX296" fmla="*/ 1067337 w 1806865"/>
                        <a:gd name="connsiteY296" fmla="*/ 1170569 h 1308815"/>
                        <a:gd name="connsiteX297" fmla="*/ 1066733 w 1806865"/>
                        <a:gd name="connsiteY297" fmla="*/ 1174795 h 1308815"/>
                        <a:gd name="connsiteX298" fmla="*/ 1069148 w 1806865"/>
                        <a:gd name="connsiteY298" fmla="*/ 1176606 h 1308815"/>
                        <a:gd name="connsiteX299" fmla="*/ 1066733 w 1806865"/>
                        <a:gd name="connsiteY299" fmla="*/ 1181436 h 1308815"/>
                        <a:gd name="connsiteX300" fmla="*/ 1052244 w 1806865"/>
                        <a:gd name="connsiteY300" fmla="*/ 1179021 h 1308815"/>
                        <a:gd name="connsiteX301" fmla="*/ 1051037 w 1806865"/>
                        <a:gd name="connsiteY301" fmla="*/ 1183850 h 1308815"/>
                        <a:gd name="connsiteX302" fmla="*/ 1048018 w 1806865"/>
                        <a:gd name="connsiteY302" fmla="*/ 1186265 h 1308815"/>
                        <a:gd name="connsiteX303" fmla="*/ 1042585 w 1806865"/>
                        <a:gd name="connsiteY303" fmla="*/ 1188680 h 1308815"/>
                        <a:gd name="connsiteX304" fmla="*/ 1043189 w 1806865"/>
                        <a:gd name="connsiteY304" fmla="*/ 1190491 h 1308815"/>
                        <a:gd name="connsiteX305" fmla="*/ 1028096 w 1806865"/>
                        <a:gd name="connsiteY305" fmla="*/ 1191698 h 1308815"/>
                        <a:gd name="connsiteX306" fmla="*/ 1023871 w 1806865"/>
                        <a:gd name="connsiteY306" fmla="*/ 1192302 h 1308815"/>
                        <a:gd name="connsiteX307" fmla="*/ 1020852 w 1806865"/>
                        <a:gd name="connsiteY307" fmla="*/ 1188680 h 1308815"/>
                        <a:gd name="connsiteX308" fmla="*/ 1016626 w 1806865"/>
                        <a:gd name="connsiteY308" fmla="*/ 1188680 h 1308815"/>
                        <a:gd name="connsiteX309" fmla="*/ 1009382 w 1806865"/>
                        <a:gd name="connsiteY309" fmla="*/ 1194113 h 1308815"/>
                        <a:gd name="connsiteX310" fmla="*/ 1003948 w 1806865"/>
                        <a:gd name="connsiteY310" fmla="*/ 1194113 h 1308815"/>
                        <a:gd name="connsiteX311" fmla="*/ 1003948 w 1806865"/>
                        <a:gd name="connsiteY311" fmla="*/ 1200754 h 1308815"/>
                        <a:gd name="connsiteX312" fmla="*/ 1006363 w 1806865"/>
                        <a:gd name="connsiteY312" fmla="*/ 1209809 h 1308815"/>
                        <a:gd name="connsiteX313" fmla="*/ 1008778 w 1806865"/>
                        <a:gd name="connsiteY313" fmla="*/ 1210413 h 1308815"/>
                        <a:gd name="connsiteX314" fmla="*/ 1007571 w 1806865"/>
                        <a:gd name="connsiteY314" fmla="*/ 1217657 h 1308815"/>
                        <a:gd name="connsiteX315" fmla="*/ 1000326 w 1806865"/>
                        <a:gd name="connsiteY315" fmla="*/ 1214639 h 1308815"/>
                        <a:gd name="connsiteX316" fmla="*/ 998515 w 1806865"/>
                        <a:gd name="connsiteY316" fmla="*/ 1218261 h 1308815"/>
                        <a:gd name="connsiteX317" fmla="*/ 991271 w 1806865"/>
                        <a:gd name="connsiteY317" fmla="*/ 1215846 h 1308815"/>
                        <a:gd name="connsiteX318" fmla="*/ 990063 w 1806865"/>
                        <a:gd name="connsiteY318" fmla="*/ 1217054 h 1308815"/>
                        <a:gd name="connsiteX319" fmla="*/ 977386 w 1806865"/>
                        <a:gd name="connsiteY319" fmla="*/ 1217054 h 1308815"/>
                        <a:gd name="connsiteX320" fmla="*/ 974971 w 1806865"/>
                        <a:gd name="connsiteY320" fmla="*/ 1221883 h 1308815"/>
                        <a:gd name="connsiteX321" fmla="*/ 972556 w 1806865"/>
                        <a:gd name="connsiteY321" fmla="*/ 1217054 h 1308815"/>
                        <a:gd name="connsiteX322" fmla="*/ 969538 w 1806865"/>
                        <a:gd name="connsiteY322" fmla="*/ 1216450 h 1308815"/>
                        <a:gd name="connsiteX323" fmla="*/ 968330 w 1806865"/>
                        <a:gd name="connsiteY323" fmla="*/ 1220676 h 1308815"/>
                        <a:gd name="connsiteX324" fmla="*/ 965312 w 1806865"/>
                        <a:gd name="connsiteY324" fmla="*/ 1222487 h 1308815"/>
                        <a:gd name="connsiteX325" fmla="*/ 956860 w 1806865"/>
                        <a:gd name="connsiteY325" fmla="*/ 1218865 h 1308815"/>
                        <a:gd name="connsiteX326" fmla="*/ 951427 w 1806865"/>
                        <a:gd name="connsiteY326" fmla="*/ 1219468 h 1308815"/>
                        <a:gd name="connsiteX327" fmla="*/ 947201 w 1806865"/>
                        <a:gd name="connsiteY327" fmla="*/ 1218261 h 1308815"/>
                        <a:gd name="connsiteX328" fmla="*/ 943579 w 1806865"/>
                        <a:gd name="connsiteY328" fmla="*/ 1220072 h 1308815"/>
                        <a:gd name="connsiteX329" fmla="*/ 940560 w 1806865"/>
                        <a:gd name="connsiteY329" fmla="*/ 1217657 h 1308815"/>
                        <a:gd name="connsiteX330" fmla="*/ 936334 w 1806865"/>
                        <a:gd name="connsiteY330" fmla="*/ 1217657 h 1308815"/>
                        <a:gd name="connsiteX331" fmla="*/ 930901 w 1806865"/>
                        <a:gd name="connsiteY331" fmla="*/ 1211620 h 1308815"/>
                        <a:gd name="connsiteX332" fmla="*/ 926675 w 1806865"/>
                        <a:gd name="connsiteY332" fmla="*/ 1209205 h 1308815"/>
                        <a:gd name="connsiteX333" fmla="*/ 920638 w 1806865"/>
                        <a:gd name="connsiteY333" fmla="*/ 1208602 h 1308815"/>
                        <a:gd name="connsiteX334" fmla="*/ 914601 w 1806865"/>
                        <a:gd name="connsiteY334" fmla="*/ 1213431 h 1308815"/>
                        <a:gd name="connsiteX335" fmla="*/ 906150 w 1806865"/>
                        <a:gd name="connsiteY335" fmla="*/ 1214035 h 1308815"/>
                        <a:gd name="connsiteX336" fmla="*/ 902527 w 1806865"/>
                        <a:gd name="connsiteY336" fmla="*/ 1200754 h 1308815"/>
                        <a:gd name="connsiteX337" fmla="*/ 900716 w 1806865"/>
                        <a:gd name="connsiteY337" fmla="*/ 1197735 h 1308815"/>
                        <a:gd name="connsiteX338" fmla="*/ 903131 w 1806865"/>
                        <a:gd name="connsiteY338" fmla="*/ 1192302 h 1308815"/>
                        <a:gd name="connsiteX339" fmla="*/ 898905 w 1806865"/>
                        <a:gd name="connsiteY339" fmla="*/ 1190491 h 1308815"/>
                        <a:gd name="connsiteX340" fmla="*/ 892264 w 1806865"/>
                        <a:gd name="connsiteY340" fmla="*/ 1189284 h 1308815"/>
                        <a:gd name="connsiteX341" fmla="*/ 893472 w 1806865"/>
                        <a:gd name="connsiteY341" fmla="*/ 1193509 h 1308815"/>
                        <a:gd name="connsiteX342" fmla="*/ 890453 w 1806865"/>
                        <a:gd name="connsiteY342" fmla="*/ 1197735 h 1308815"/>
                        <a:gd name="connsiteX343" fmla="*/ 885020 w 1806865"/>
                        <a:gd name="connsiteY343" fmla="*/ 1194717 h 1308815"/>
                        <a:gd name="connsiteX344" fmla="*/ 881398 w 1806865"/>
                        <a:gd name="connsiteY344" fmla="*/ 1198339 h 1308815"/>
                        <a:gd name="connsiteX345" fmla="*/ 871739 w 1806865"/>
                        <a:gd name="connsiteY345" fmla="*/ 1194113 h 1308815"/>
                        <a:gd name="connsiteX346" fmla="*/ 871135 w 1806865"/>
                        <a:gd name="connsiteY346" fmla="*/ 1198943 h 1308815"/>
                        <a:gd name="connsiteX347" fmla="*/ 865098 w 1806865"/>
                        <a:gd name="connsiteY347" fmla="*/ 1200150 h 1308815"/>
                        <a:gd name="connsiteX348" fmla="*/ 860269 w 1806865"/>
                        <a:gd name="connsiteY348" fmla="*/ 1203168 h 1308815"/>
                        <a:gd name="connsiteX349" fmla="*/ 853024 w 1806865"/>
                        <a:gd name="connsiteY349" fmla="*/ 1201961 h 1308815"/>
                        <a:gd name="connsiteX350" fmla="*/ 851213 w 1806865"/>
                        <a:gd name="connsiteY350" fmla="*/ 1203168 h 1308815"/>
                        <a:gd name="connsiteX351" fmla="*/ 851213 w 1806865"/>
                        <a:gd name="connsiteY351" fmla="*/ 1208602 h 1308815"/>
                        <a:gd name="connsiteX352" fmla="*/ 852421 w 1806865"/>
                        <a:gd name="connsiteY352" fmla="*/ 1211620 h 1308815"/>
                        <a:gd name="connsiteX353" fmla="*/ 850609 w 1806865"/>
                        <a:gd name="connsiteY353" fmla="*/ 1215242 h 1308815"/>
                        <a:gd name="connsiteX354" fmla="*/ 828876 w 1806865"/>
                        <a:gd name="connsiteY354" fmla="*/ 1228524 h 1308815"/>
                        <a:gd name="connsiteX355" fmla="*/ 824650 w 1806865"/>
                        <a:gd name="connsiteY355" fmla="*/ 1229128 h 1308815"/>
                        <a:gd name="connsiteX356" fmla="*/ 819821 w 1806865"/>
                        <a:gd name="connsiteY356" fmla="*/ 1232750 h 1308815"/>
                        <a:gd name="connsiteX357" fmla="*/ 815595 w 1806865"/>
                        <a:gd name="connsiteY357" fmla="*/ 1233353 h 1308815"/>
                        <a:gd name="connsiteX358" fmla="*/ 811973 w 1806865"/>
                        <a:gd name="connsiteY358" fmla="*/ 1236372 h 1308815"/>
                        <a:gd name="connsiteX359" fmla="*/ 803521 w 1806865"/>
                        <a:gd name="connsiteY359" fmla="*/ 1236976 h 1308815"/>
                        <a:gd name="connsiteX360" fmla="*/ 802917 w 1806865"/>
                        <a:gd name="connsiteY360" fmla="*/ 1239994 h 1308815"/>
                        <a:gd name="connsiteX361" fmla="*/ 795069 w 1806865"/>
                        <a:gd name="connsiteY361" fmla="*/ 1241805 h 1308815"/>
                        <a:gd name="connsiteX362" fmla="*/ 787825 w 1806865"/>
                        <a:gd name="connsiteY362" fmla="*/ 1239390 h 1308815"/>
                        <a:gd name="connsiteX363" fmla="*/ 778166 w 1806865"/>
                        <a:gd name="connsiteY363" fmla="*/ 1235165 h 1308815"/>
                        <a:gd name="connsiteX364" fmla="*/ 774543 w 1806865"/>
                        <a:gd name="connsiteY364" fmla="*/ 1234561 h 1308815"/>
                        <a:gd name="connsiteX365" fmla="*/ 773336 w 1806865"/>
                        <a:gd name="connsiteY365" fmla="*/ 1238787 h 1308815"/>
                        <a:gd name="connsiteX366" fmla="*/ 763677 w 1806865"/>
                        <a:gd name="connsiteY366" fmla="*/ 1240598 h 1308815"/>
                        <a:gd name="connsiteX367" fmla="*/ 761866 w 1806865"/>
                        <a:gd name="connsiteY367" fmla="*/ 1244220 h 1308815"/>
                        <a:gd name="connsiteX368" fmla="*/ 755225 w 1806865"/>
                        <a:gd name="connsiteY368" fmla="*/ 1246031 h 1308815"/>
                        <a:gd name="connsiteX369" fmla="*/ 754622 w 1806865"/>
                        <a:gd name="connsiteY369" fmla="*/ 1241805 h 1308815"/>
                        <a:gd name="connsiteX370" fmla="*/ 747981 w 1806865"/>
                        <a:gd name="connsiteY370" fmla="*/ 1243013 h 1308815"/>
                        <a:gd name="connsiteX371" fmla="*/ 746170 w 1806865"/>
                        <a:gd name="connsiteY371" fmla="*/ 1239390 h 1308815"/>
                        <a:gd name="connsiteX372" fmla="*/ 742548 w 1806865"/>
                        <a:gd name="connsiteY372" fmla="*/ 1238183 h 1308815"/>
                        <a:gd name="connsiteX373" fmla="*/ 733492 w 1806865"/>
                        <a:gd name="connsiteY373" fmla="*/ 1239390 h 1308815"/>
                        <a:gd name="connsiteX374" fmla="*/ 733492 w 1806865"/>
                        <a:gd name="connsiteY374" fmla="*/ 1244824 h 1308815"/>
                        <a:gd name="connsiteX375" fmla="*/ 725644 w 1806865"/>
                        <a:gd name="connsiteY375" fmla="*/ 1243013 h 1308815"/>
                        <a:gd name="connsiteX376" fmla="*/ 722626 w 1806865"/>
                        <a:gd name="connsiteY376" fmla="*/ 1241202 h 1308815"/>
                        <a:gd name="connsiteX377" fmla="*/ 709948 w 1806865"/>
                        <a:gd name="connsiteY377" fmla="*/ 1241805 h 1308815"/>
                        <a:gd name="connsiteX378" fmla="*/ 708741 w 1806865"/>
                        <a:gd name="connsiteY378" fmla="*/ 1233353 h 1308815"/>
                        <a:gd name="connsiteX379" fmla="*/ 706326 w 1806865"/>
                        <a:gd name="connsiteY379" fmla="*/ 1228524 h 1308815"/>
                        <a:gd name="connsiteX380" fmla="*/ 706326 w 1806865"/>
                        <a:gd name="connsiteY380" fmla="*/ 1224298 h 1308815"/>
                        <a:gd name="connsiteX381" fmla="*/ 699685 w 1806865"/>
                        <a:gd name="connsiteY381" fmla="*/ 1220676 h 1308815"/>
                        <a:gd name="connsiteX382" fmla="*/ 700289 w 1806865"/>
                        <a:gd name="connsiteY382" fmla="*/ 1217054 h 1308815"/>
                        <a:gd name="connsiteX383" fmla="*/ 696063 w 1806865"/>
                        <a:gd name="connsiteY383" fmla="*/ 1211017 h 1308815"/>
                        <a:gd name="connsiteX384" fmla="*/ 696667 w 1806865"/>
                        <a:gd name="connsiteY384" fmla="*/ 1205583 h 1308815"/>
                        <a:gd name="connsiteX385" fmla="*/ 700893 w 1806865"/>
                        <a:gd name="connsiteY385" fmla="*/ 1204980 h 1308815"/>
                        <a:gd name="connsiteX386" fmla="*/ 703911 w 1806865"/>
                        <a:gd name="connsiteY386" fmla="*/ 1202565 h 1308815"/>
                        <a:gd name="connsiteX387" fmla="*/ 713570 w 1806865"/>
                        <a:gd name="connsiteY387" fmla="*/ 1202565 h 1308815"/>
                        <a:gd name="connsiteX388" fmla="*/ 718400 w 1806865"/>
                        <a:gd name="connsiteY388" fmla="*/ 1205583 h 1308815"/>
                        <a:gd name="connsiteX389" fmla="*/ 726248 w 1806865"/>
                        <a:gd name="connsiteY389" fmla="*/ 1207998 h 1308815"/>
                        <a:gd name="connsiteX390" fmla="*/ 731077 w 1806865"/>
                        <a:gd name="connsiteY390" fmla="*/ 1207998 h 1308815"/>
                        <a:gd name="connsiteX391" fmla="*/ 734700 w 1806865"/>
                        <a:gd name="connsiteY391" fmla="*/ 1205583 h 1308815"/>
                        <a:gd name="connsiteX392" fmla="*/ 731077 w 1806865"/>
                        <a:gd name="connsiteY392" fmla="*/ 1201357 h 1308815"/>
                        <a:gd name="connsiteX393" fmla="*/ 727455 w 1806865"/>
                        <a:gd name="connsiteY393" fmla="*/ 1200754 h 1308815"/>
                        <a:gd name="connsiteX394" fmla="*/ 727455 w 1806865"/>
                        <a:gd name="connsiteY394" fmla="*/ 1195320 h 1308815"/>
                        <a:gd name="connsiteX395" fmla="*/ 724437 w 1806865"/>
                        <a:gd name="connsiteY395" fmla="*/ 1177210 h 1308815"/>
                        <a:gd name="connsiteX396" fmla="*/ 721418 w 1806865"/>
                        <a:gd name="connsiteY396" fmla="*/ 1170569 h 1308815"/>
                        <a:gd name="connsiteX397" fmla="*/ 711759 w 1806865"/>
                        <a:gd name="connsiteY397" fmla="*/ 1159703 h 1308815"/>
                        <a:gd name="connsiteX398" fmla="*/ 707533 w 1806865"/>
                        <a:gd name="connsiteY398" fmla="*/ 1157891 h 1308815"/>
                        <a:gd name="connsiteX399" fmla="*/ 706929 w 1806865"/>
                        <a:gd name="connsiteY399" fmla="*/ 1154873 h 1308815"/>
                        <a:gd name="connsiteX400" fmla="*/ 702100 w 1806865"/>
                        <a:gd name="connsiteY400" fmla="*/ 1156684 h 1308815"/>
                        <a:gd name="connsiteX401" fmla="*/ 692441 w 1806865"/>
                        <a:gd name="connsiteY401" fmla="*/ 1157891 h 1308815"/>
                        <a:gd name="connsiteX402" fmla="*/ 679159 w 1806865"/>
                        <a:gd name="connsiteY402" fmla="*/ 1156684 h 1308815"/>
                        <a:gd name="connsiteX403" fmla="*/ 675537 w 1806865"/>
                        <a:gd name="connsiteY403" fmla="*/ 1157891 h 1308815"/>
                        <a:gd name="connsiteX404" fmla="*/ 666482 w 1806865"/>
                        <a:gd name="connsiteY404" fmla="*/ 1157288 h 1308815"/>
                        <a:gd name="connsiteX405" fmla="*/ 668896 w 1806865"/>
                        <a:gd name="connsiteY405" fmla="*/ 1162721 h 1308815"/>
                        <a:gd name="connsiteX406" fmla="*/ 664671 w 1806865"/>
                        <a:gd name="connsiteY406" fmla="*/ 1163928 h 1308815"/>
                        <a:gd name="connsiteX407" fmla="*/ 662859 w 1806865"/>
                        <a:gd name="connsiteY407" fmla="*/ 1166947 h 1308815"/>
                        <a:gd name="connsiteX408" fmla="*/ 655615 w 1806865"/>
                        <a:gd name="connsiteY408" fmla="*/ 1166343 h 1308815"/>
                        <a:gd name="connsiteX409" fmla="*/ 655011 w 1806865"/>
                        <a:gd name="connsiteY409" fmla="*/ 1170569 h 1308815"/>
                        <a:gd name="connsiteX410" fmla="*/ 652597 w 1806865"/>
                        <a:gd name="connsiteY410" fmla="*/ 1171777 h 1308815"/>
                        <a:gd name="connsiteX411" fmla="*/ 647767 w 1806865"/>
                        <a:gd name="connsiteY411" fmla="*/ 1169362 h 1308815"/>
                        <a:gd name="connsiteX412" fmla="*/ 648371 w 1806865"/>
                        <a:gd name="connsiteY412" fmla="*/ 1165740 h 1308815"/>
                        <a:gd name="connsiteX413" fmla="*/ 639919 w 1806865"/>
                        <a:gd name="connsiteY413" fmla="*/ 1167551 h 1308815"/>
                        <a:gd name="connsiteX414" fmla="*/ 634486 w 1806865"/>
                        <a:gd name="connsiteY414" fmla="*/ 1165136 h 1308815"/>
                        <a:gd name="connsiteX415" fmla="*/ 629053 w 1806865"/>
                        <a:gd name="connsiteY415" fmla="*/ 1166343 h 1308815"/>
                        <a:gd name="connsiteX416" fmla="*/ 623619 w 1806865"/>
                        <a:gd name="connsiteY416" fmla="*/ 1165740 h 1308815"/>
                        <a:gd name="connsiteX417" fmla="*/ 621808 w 1806865"/>
                        <a:gd name="connsiteY417" fmla="*/ 1168154 h 1308815"/>
                        <a:gd name="connsiteX418" fmla="*/ 609130 w 1806865"/>
                        <a:gd name="connsiteY418" fmla="*/ 1174795 h 1308815"/>
                        <a:gd name="connsiteX419" fmla="*/ 587397 w 1806865"/>
                        <a:gd name="connsiteY419" fmla="*/ 1192302 h 1308815"/>
                        <a:gd name="connsiteX420" fmla="*/ 578946 w 1806865"/>
                        <a:gd name="connsiteY420" fmla="*/ 1189284 h 1308815"/>
                        <a:gd name="connsiteX421" fmla="*/ 575323 w 1806865"/>
                        <a:gd name="connsiteY421" fmla="*/ 1194113 h 1308815"/>
                        <a:gd name="connsiteX422" fmla="*/ 567475 w 1806865"/>
                        <a:gd name="connsiteY422" fmla="*/ 1193509 h 1308815"/>
                        <a:gd name="connsiteX423" fmla="*/ 564457 w 1806865"/>
                        <a:gd name="connsiteY423" fmla="*/ 1200754 h 1308815"/>
                        <a:gd name="connsiteX424" fmla="*/ 565664 w 1806865"/>
                        <a:gd name="connsiteY424" fmla="*/ 1206791 h 1308815"/>
                        <a:gd name="connsiteX425" fmla="*/ 560835 w 1806865"/>
                        <a:gd name="connsiteY425" fmla="*/ 1209809 h 1308815"/>
                        <a:gd name="connsiteX426" fmla="*/ 566872 w 1806865"/>
                        <a:gd name="connsiteY426" fmla="*/ 1217054 h 1308815"/>
                        <a:gd name="connsiteX427" fmla="*/ 565061 w 1806865"/>
                        <a:gd name="connsiteY427" fmla="*/ 1222487 h 1308815"/>
                        <a:gd name="connsiteX428" fmla="*/ 556609 w 1806865"/>
                        <a:gd name="connsiteY428" fmla="*/ 1227316 h 1308815"/>
                        <a:gd name="connsiteX429" fmla="*/ 554194 w 1806865"/>
                        <a:gd name="connsiteY429" fmla="*/ 1235165 h 1308815"/>
                        <a:gd name="connsiteX430" fmla="*/ 541516 w 1806865"/>
                        <a:gd name="connsiteY430" fmla="*/ 1243616 h 1308815"/>
                        <a:gd name="connsiteX431" fmla="*/ 533065 w 1806865"/>
                        <a:gd name="connsiteY431" fmla="*/ 1250257 h 1308815"/>
                        <a:gd name="connsiteX432" fmla="*/ 532461 w 1806865"/>
                        <a:gd name="connsiteY432" fmla="*/ 1252672 h 1308815"/>
                        <a:gd name="connsiteX433" fmla="*/ 539705 w 1806865"/>
                        <a:gd name="connsiteY433" fmla="*/ 1262935 h 1308815"/>
                        <a:gd name="connsiteX434" fmla="*/ 539102 w 1806865"/>
                        <a:gd name="connsiteY434" fmla="*/ 1270783 h 1308815"/>
                        <a:gd name="connsiteX435" fmla="*/ 536083 w 1806865"/>
                        <a:gd name="connsiteY435" fmla="*/ 1270783 h 1308815"/>
                        <a:gd name="connsiteX436" fmla="*/ 533668 w 1806865"/>
                        <a:gd name="connsiteY436" fmla="*/ 1275009 h 1308815"/>
                        <a:gd name="connsiteX437" fmla="*/ 533668 w 1806865"/>
                        <a:gd name="connsiteY437" fmla="*/ 1279838 h 1308815"/>
                        <a:gd name="connsiteX438" fmla="*/ 531857 w 1806865"/>
                        <a:gd name="connsiteY438" fmla="*/ 1282857 h 1308815"/>
                        <a:gd name="connsiteX439" fmla="*/ 518576 w 1806865"/>
                        <a:gd name="connsiteY439" fmla="*/ 1279838 h 1308815"/>
                        <a:gd name="connsiteX440" fmla="*/ 512539 w 1806865"/>
                        <a:gd name="connsiteY440" fmla="*/ 1283460 h 1308815"/>
                        <a:gd name="connsiteX441" fmla="*/ 504691 w 1806865"/>
                        <a:gd name="connsiteY441" fmla="*/ 1281649 h 1308815"/>
                        <a:gd name="connsiteX442" fmla="*/ 502880 w 1806865"/>
                        <a:gd name="connsiteY442" fmla="*/ 1284064 h 1308815"/>
                        <a:gd name="connsiteX443" fmla="*/ 501069 w 1806865"/>
                        <a:gd name="connsiteY443" fmla="*/ 1291912 h 1308815"/>
                        <a:gd name="connsiteX444" fmla="*/ 498050 w 1806865"/>
                        <a:gd name="connsiteY444" fmla="*/ 1294931 h 1308815"/>
                        <a:gd name="connsiteX445" fmla="*/ 496843 w 1806865"/>
                        <a:gd name="connsiteY445" fmla="*/ 1300364 h 1308815"/>
                        <a:gd name="connsiteX446" fmla="*/ 492617 w 1806865"/>
                        <a:gd name="connsiteY446" fmla="*/ 1302175 h 1308815"/>
                        <a:gd name="connsiteX447" fmla="*/ 488391 w 1806865"/>
                        <a:gd name="connsiteY447" fmla="*/ 1301571 h 1308815"/>
                        <a:gd name="connsiteX448" fmla="*/ 487787 w 1806865"/>
                        <a:gd name="connsiteY448" fmla="*/ 1304590 h 1308815"/>
                        <a:gd name="connsiteX449" fmla="*/ 481147 w 1806865"/>
                        <a:gd name="connsiteY449" fmla="*/ 1308212 h 1308815"/>
                        <a:gd name="connsiteX450" fmla="*/ 478128 w 1806865"/>
                        <a:gd name="connsiteY450" fmla="*/ 1307608 h 1308815"/>
                        <a:gd name="connsiteX451" fmla="*/ 461225 w 1806865"/>
                        <a:gd name="connsiteY451" fmla="*/ 1308815 h 1308815"/>
                        <a:gd name="connsiteX452" fmla="*/ 458810 w 1806865"/>
                        <a:gd name="connsiteY452" fmla="*/ 1305193 h 1308815"/>
                        <a:gd name="connsiteX453" fmla="*/ 441303 w 1806865"/>
                        <a:gd name="connsiteY453" fmla="*/ 1305797 h 1308815"/>
                        <a:gd name="connsiteX454" fmla="*/ 438284 w 1806865"/>
                        <a:gd name="connsiteY454" fmla="*/ 1302175 h 1308815"/>
                        <a:gd name="connsiteX455" fmla="*/ 431644 w 1806865"/>
                        <a:gd name="connsiteY455" fmla="*/ 1297345 h 1308815"/>
                        <a:gd name="connsiteX456" fmla="*/ 432247 w 1806865"/>
                        <a:gd name="connsiteY456" fmla="*/ 1294327 h 1308815"/>
                        <a:gd name="connsiteX457" fmla="*/ 426814 w 1806865"/>
                        <a:gd name="connsiteY457" fmla="*/ 1288894 h 1308815"/>
                        <a:gd name="connsiteX458" fmla="*/ 429832 w 1806865"/>
                        <a:gd name="connsiteY458" fmla="*/ 1285875 h 1308815"/>
                        <a:gd name="connsiteX459" fmla="*/ 437680 w 1806865"/>
                        <a:gd name="connsiteY459" fmla="*/ 1287686 h 1308815"/>
                        <a:gd name="connsiteX460" fmla="*/ 437077 w 1806865"/>
                        <a:gd name="connsiteY460" fmla="*/ 1276216 h 1308815"/>
                        <a:gd name="connsiteX461" fmla="*/ 433455 w 1806865"/>
                        <a:gd name="connsiteY461" fmla="*/ 1273801 h 1308815"/>
                        <a:gd name="connsiteX462" fmla="*/ 436473 w 1806865"/>
                        <a:gd name="connsiteY462" fmla="*/ 1268368 h 1308815"/>
                        <a:gd name="connsiteX463" fmla="*/ 433455 w 1806865"/>
                        <a:gd name="connsiteY463" fmla="*/ 1261727 h 1308815"/>
                        <a:gd name="connsiteX464" fmla="*/ 429832 w 1806865"/>
                        <a:gd name="connsiteY464" fmla="*/ 1259916 h 1308815"/>
                        <a:gd name="connsiteX465" fmla="*/ 425607 w 1806865"/>
                        <a:gd name="connsiteY465" fmla="*/ 1246031 h 1308815"/>
                        <a:gd name="connsiteX466" fmla="*/ 423796 w 1806865"/>
                        <a:gd name="connsiteY466" fmla="*/ 1243013 h 1308815"/>
                        <a:gd name="connsiteX467" fmla="*/ 414136 w 1806865"/>
                        <a:gd name="connsiteY467" fmla="*/ 1247239 h 1308815"/>
                        <a:gd name="connsiteX468" fmla="*/ 410514 w 1806865"/>
                        <a:gd name="connsiteY468" fmla="*/ 1244824 h 1308815"/>
                        <a:gd name="connsiteX469" fmla="*/ 400251 w 1806865"/>
                        <a:gd name="connsiteY469" fmla="*/ 1241805 h 1308815"/>
                        <a:gd name="connsiteX470" fmla="*/ 397233 w 1806865"/>
                        <a:gd name="connsiteY470" fmla="*/ 1238183 h 1308815"/>
                        <a:gd name="connsiteX471" fmla="*/ 386366 w 1806865"/>
                        <a:gd name="connsiteY471" fmla="*/ 1239390 h 1308815"/>
                        <a:gd name="connsiteX472" fmla="*/ 380329 w 1806865"/>
                        <a:gd name="connsiteY472" fmla="*/ 1236976 h 1308815"/>
                        <a:gd name="connsiteX473" fmla="*/ 374896 w 1806865"/>
                        <a:gd name="connsiteY473" fmla="*/ 1239994 h 1308815"/>
                        <a:gd name="connsiteX474" fmla="*/ 368859 w 1806865"/>
                        <a:gd name="connsiteY474" fmla="*/ 1240598 h 1308815"/>
                        <a:gd name="connsiteX475" fmla="*/ 362218 w 1806865"/>
                        <a:gd name="connsiteY475" fmla="*/ 1239390 h 1308815"/>
                        <a:gd name="connsiteX476" fmla="*/ 353767 w 1806865"/>
                        <a:gd name="connsiteY476" fmla="*/ 1239994 h 1308815"/>
                        <a:gd name="connsiteX477" fmla="*/ 350748 w 1806865"/>
                        <a:gd name="connsiteY477" fmla="*/ 1238787 h 1308815"/>
                        <a:gd name="connsiteX478" fmla="*/ 342900 w 1806865"/>
                        <a:gd name="connsiteY478" fmla="*/ 1238787 h 1308815"/>
                        <a:gd name="connsiteX479" fmla="*/ 336259 w 1806865"/>
                        <a:gd name="connsiteY479" fmla="*/ 1241202 h 1308815"/>
                        <a:gd name="connsiteX480" fmla="*/ 327204 w 1806865"/>
                        <a:gd name="connsiteY480" fmla="*/ 1241202 h 1308815"/>
                        <a:gd name="connsiteX481" fmla="*/ 324789 w 1806865"/>
                        <a:gd name="connsiteY481" fmla="*/ 1238183 h 1308815"/>
                        <a:gd name="connsiteX482" fmla="*/ 319356 w 1806865"/>
                        <a:gd name="connsiteY482" fmla="*/ 1238787 h 1308815"/>
                        <a:gd name="connsiteX483" fmla="*/ 316941 w 1806865"/>
                        <a:gd name="connsiteY483" fmla="*/ 1241202 h 1308815"/>
                        <a:gd name="connsiteX484" fmla="*/ 310300 w 1806865"/>
                        <a:gd name="connsiteY484" fmla="*/ 1243013 h 1308815"/>
                        <a:gd name="connsiteX485" fmla="*/ 305471 w 1806865"/>
                        <a:gd name="connsiteY485" fmla="*/ 1239994 h 1308815"/>
                        <a:gd name="connsiteX486" fmla="*/ 294001 w 1806865"/>
                        <a:gd name="connsiteY486" fmla="*/ 1238183 h 1308815"/>
                        <a:gd name="connsiteX487" fmla="*/ 276493 w 1806865"/>
                        <a:gd name="connsiteY487" fmla="*/ 1239994 h 1308815"/>
                        <a:gd name="connsiteX488" fmla="*/ 271664 w 1806865"/>
                        <a:gd name="connsiteY488" fmla="*/ 1236372 h 1308815"/>
                        <a:gd name="connsiteX489" fmla="*/ 270456 w 1806865"/>
                        <a:gd name="connsiteY489" fmla="*/ 1238183 h 1308815"/>
                        <a:gd name="connsiteX490" fmla="*/ 259590 w 1806865"/>
                        <a:gd name="connsiteY490" fmla="*/ 1238183 h 1308815"/>
                        <a:gd name="connsiteX491" fmla="*/ 259590 w 1806865"/>
                        <a:gd name="connsiteY491" fmla="*/ 1233957 h 1308815"/>
                        <a:gd name="connsiteX492" fmla="*/ 249931 w 1806865"/>
                        <a:gd name="connsiteY492" fmla="*/ 1235768 h 1308815"/>
                        <a:gd name="connsiteX493" fmla="*/ 245101 w 1806865"/>
                        <a:gd name="connsiteY493" fmla="*/ 1233353 h 1308815"/>
                        <a:gd name="connsiteX494" fmla="*/ 242686 w 1806865"/>
                        <a:gd name="connsiteY494" fmla="*/ 1234561 h 1308815"/>
                        <a:gd name="connsiteX495" fmla="*/ 236046 w 1806865"/>
                        <a:gd name="connsiteY495" fmla="*/ 1230939 h 1308815"/>
                        <a:gd name="connsiteX496" fmla="*/ 223972 w 1806865"/>
                        <a:gd name="connsiteY496" fmla="*/ 1226109 h 1308815"/>
                        <a:gd name="connsiteX497" fmla="*/ 219142 w 1806865"/>
                        <a:gd name="connsiteY497" fmla="*/ 1221883 h 1308815"/>
                        <a:gd name="connsiteX498" fmla="*/ 216124 w 1806865"/>
                        <a:gd name="connsiteY498" fmla="*/ 1211620 h 1308815"/>
                        <a:gd name="connsiteX499" fmla="*/ 209483 w 1806865"/>
                        <a:gd name="connsiteY499" fmla="*/ 1200754 h 1308815"/>
                        <a:gd name="connsiteX500" fmla="*/ 201031 w 1806865"/>
                        <a:gd name="connsiteY500" fmla="*/ 1198943 h 1308815"/>
                        <a:gd name="connsiteX501" fmla="*/ 199824 w 1806865"/>
                        <a:gd name="connsiteY501" fmla="*/ 1197132 h 1308815"/>
                        <a:gd name="connsiteX502" fmla="*/ 193183 w 1806865"/>
                        <a:gd name="connsiteY502" fmla="*/ 1193509 h 1308815"/>
                        <a:gd name="connsiteX503" fmla="*/ 182317 w 1806865"/>
                        <a:gd name="connsiteY503" fmla="*/ 1190491 h 1308815"/>
                        <a:gd name="connsiteX504" fmla="*/ 177487 w 1806865"/>
                        <a:gd name="connsiteY504" fmla="*/ 1186265 h 1308815"/>
                        <a:gd name="connsiteX505" fmla="*/ 169639 w 1806865"/>
                        <a:gd name="connsiteY505" fmla="*/ 1185661 h 1308815"/>
                        <a:gd name="connsiteX506" fmla="*/ 161187 w 1806865"/>
                        <a:gd name="connsiteY506" fmla="*/ 1190491 h 1308815"/>
                        <a:gd name="connsiteX507" fmla="*/ 156358 w 1806865"/>
                        <a:gd name="connsiteY507" fmla="*/ 1190491 h 1308815"/>
                        <a:gd name="connsiteX508" fmla="*/ 140661 w 1806865"/>
                        <a:gd name="connsiteY508" fmla="*/ 1187472 h 1308815"/>
                        <a:gd name="connsiteX509" fmla="*/ 134625 w 1806865"/>
                        <a:gd name="connsiteY509" fmla="*/ 1185058 h 1308815"/>
                        <a:gd name="connsiteX510" fmla="*/ 126173 w 1806865"/>
                        <a:gd name="connsiteY510" fmla="*/ 1180832 h 1308815"/>
                        <a:gd name="connsiteX511" fmla="*/ 112288 w 1806865"/>
                        <a:gd name="connsiteY511" fmla="*/ 1178417 h 1308815"/>
                        <a:gd name="connsiteX512" fmla="*/ 111684 w 1806865"/>
                        <a:gd name="connsiteY512" fmla="*/ 1174191 h 1308815"/>
                        <a:gd name="connsiteX513" fmla="*/ 106854 w 1806865"/>
                        <a:gd name="connsiteY513" fmla="*/ 1172984 h 1308815"/>
                        <a:gd name="connsiteX514" fmla="*/ 104440 w 1806865"/>
                        <a:gd name="connsiteY514" fmla="*/ 1166343 h 1308815"/>
                        <a:gd name="connsiteX515" fmla="*/ 99006 w 1806865"/>
                        <a:gd name="connsiteY515" fmla="*/ 1166343 h 1308815"/>
                        <a:gd name="connsiteX516" fmla="*/ 96592 w 1806865"/>
                        <a:gd name="connsiteY516" fmla="*/ 1163928 h 1308815"/>
                        <a:gd name="connsiteX517" fmla="*/ 97799 w 1806865"/>
                        <a:gd name="connsiteY517" fmla="*/ 1155477 h 1308815"/>
                        <a:gd name="connsiteX518" fmla="*/ 95988 w 1806865"/>
                        <a:gd name="connsiteY518" fmla="*/ 1153666 h 1308815"/>
                        <a:gd name="connsiteX519" fmla="*/ 94780 w 1806865"/>
                        <a:gd name="connsiteY519" fmla="*/ 1147025 h 1308815"/>
                        <a:gd name="connsiteX520" fmla="*/ 96592 w 1806865"/>
                        <a:gd name="connsiteY520" fmla="*/ 1143403 h 1308815"/>
                        <a:gd name="connsiteX521" fmla="*/ 97799 w 1806865"/>
                        <a:gd name="connsiteY521" fmla="*/ 1128914 h 1308815"/>
                        <a:gd name="connsiteX522" fmla="*/ 99610 w 1806865"/>
                        <a:gd name="connsiteY522" fmla="*/ 1124084 h 1308815"/>
                        <a:gd name="connsiteX523" fmla="*/ 97195 w 1806865"/>
                        <a:gd name="connsiteY523" fmla="*/ 1118651 h 1308815"/>
                        <a:gd name="connsiteX524" fmla="*/ 92969 w 1806865"/>
                        <a:gd name="connsiteY524" fmla="*/ 1113821 h 1308815"/>
                        <a:gd name="connsiteX525" fmla="*/ 88743 w 1806865"/>
                        <a:gd name="connsiteY525" fmla="*/ 1111407 h 1308815"/>
                        <a:gd name="connsiteX526" fmla="*/ 84518 w 1806865"/>
                        <a:gd name="connsiteY526" fmla="*/ 1111407 h 1308815"/>
                        <a:gd name="connsiteX527" fmla="*/ 82707 w 1806865"/>
                        <a:gd name="connsiteY527" fmla="*/ 1107784 h 1308815"/>
                        <a:gd name="connsiteX528" fmla="*/ 82707 w 1806865"/>
                        <a:gd name="connsiteY528" fmla="*/ 1100540 h 1308815"/>
                        <a:gd name="connsiteX529" fmla="*/ 80895 w 1806865"/>
                        <a:gd name="connsiteY529" fmla="*/ 1096918 h 1308815"/>
                        <a:gd name="connsiteX530" fmla="*/ 71236 w 1806865"/>
                        <a:gd name="connsiteY530" fmla="*/ 1099333 h 1308815"/>
                        <a:gd name="connsiteX531" fmla="*/ 68821 w 1806865"/>
                        <a:gd name="connsiteY531" fmla="*/ 1103558 h 1308815"/>
                        <a:gd name="connsiteX532" fmla="*/ 62181 w 1806865"/>
                        <a:gd name="connsiteY532" fmla="*/ 1109595 h 1308815"/>
                        <a:gd name="connsiteX533" fmla="*/ 53125 w 1806865"/>
                        <a:gd name="connsiteY533" fmla="*/ 1111407 h 1308815"/>
                        <a:gd name="connsiteX534" fmla="*/ 51314 w 1806865"/>
                        <a:gd name="connsiteY534" fmla="*/ 1118047 h 1308815"/>
                        <a:gd name="connsiteX535" fmla="*/ 32600 w 1806865"/>
                        <a:gd name="connsiteY535" fmla="*/ 1120462 h 1308815"/>
                        <a:gd name="connsiteX536" fmla="*/ 26563 w 1806865"/>
                        <a:gd name="connsiteY536" fmla="*/ 1116236 h 1308815"/>
                        <a:gd name="connsiteX537" fmla="*/ 21129 w 1806865"/>
                        <a:gd name="connsiteY537" fmla="*/ 1113821 h 1308815"/>
                        <a:gd name="connsiteX538" fmla="*/ 20526 w 1806865"/>
                        <a:gd name="connsiteY538" fmla="*/ 1110803 h 1308815"/>
                        <a:gd name="connsiteX539" fmla="*/ 22941 w 1806865"/>
                        <a:gd name="connsiteY539" fmla="*/ 1107181 h 1308815"/>
                        <a:gd name="connsiteX540" fmla="*/ 12074 w 1806865"/>
                        <a:gd name="connsiteY540" fmla="*/ 1103558 h 1308815"/>
                        <a:gd name="connsiteX541" fmla="*/ 12074 w 1806865"/>
                        <a:gd name="connsiteY541" fmla="*/ 1099936 h 1308815"/>
                        <a:gd name="connsiteX542" fmla="*/ 16904 w 1806865"/>
                        <a:gd name="connsiteY542" fmla="*/ 1095710 h 1308815"/>
                        <a:gd name="connsiteX543" fmla="*/ 19318 w 1806865"/>
                        <a:gd name="connsiteY543" fmla="*/ 1092088 h 1308815"/>
                        <a:gd name="connsiteX544" fmla="*/ 24752 w 1806865"/>
                        <a:gd name="connsiteY544" fmla="*/ 1090277 h 1308815"/>
                        <a:gd name="connsiteX545" fmla="*/ 25959 w 1806865"/>
                        <a:gd name="connsiteY545" fmla="*/ 1081222 h 1308815"/>
                        <a:gd name="connsiteX546" fmla="*/ 22941 w 1806865"/>
                        <a:gd name="connsiteY546" fmla="*/ 1080618 h 1308815"/>
                        <a:gd name="connsiteX547" fmla="*/ 18715 w 1806865"/>
                        <a:gd name="connsiteY547" fmla="*/ 1082429 h 1308815"/>
                        <a:gd name="connsiteX548" fmla="*/ 17507 w 1806865"/>
                        <a:gd name="connsiteY548" fmla="*/ 1074581 h 1308815"/>
                        <a:gd name="connsiteX549" fmla="*/ 18715 w 1806865"/>
                        <a:gd name="connsiteY549" fmla="*/ 1067941 h 1308815"/>
                        <a:gd name="connsiteX550" fmla="*/ 16904 w 1806865"/>
                        <a:gd name="connsiteY550" fmla="*/ 1066733 h 1308815"/>
                        <a:gd name="connsiteX551" fmla="*/ 16300 w 1806865"/>
                        <a:gd name="connsiteY551" fmla="*/ 1056470 h 1308815"/>
                        <a:gd name="connsiteX552" fmla="*/ 14489 w 1806865"/>
                        <a:gd name="connsiteY552" fmla="*/ 1055263 h 1308815"/>
                        <a:gd name="connsiteX553" fmla="*/ 6641 w 1806865"/>
                        <a:gd name="connsiteY553" fmla="*/ 1054659 h 1308815"/>
                        <a:gd name="connsiteX554" fmla="*/ 7244 w 1806865"/>
                        <a:gd name="connsiteY554" fmla="*/ 1044396 h 1308815"/>
                        <a:gd name="connsiteX555" fmla="*/ 3622 w 1806865"/>
                        <a:gd name="connsiteY555" fmla="*/ 1040170 h 1308815"/>
                        <a:gd name="connsiteX556" fmla="*/ 5433 w 1806865"/>
                        <a:gd name="connsiteY556" fmla="*/ 1030511 h 1308815"/>
                        <a:gd name="connsiteX557" fmla="*/ 6641 w 1806865"/>
                        <a:gd name="connsiteY557" fmla="*/ 1028096 h 1308815"/>
                        <a:gd name="connsiteX558" fmla="*/ 6037 w 1806865"/>
                        <a:gd name="connsiteY558" fmla="*/ 1023871 h 1308815"/>
                        <a:gd name="connsiteX559" fmla="*/ 10867 w 1806865"/>
                        <a:gd name="connsiteY559" fmla="*/ 1023267 h 1308815"/>
                        <a:gd name="connsiteX560" fmla="*/ 14489 w 1806865"/>
                        <a:gd name="connsiteY560" fmla="*/ 1020852 h 1308815"/>
                        <a:gd name="connsiteX561" fmla="*/ 17507 w 1806865"/>
                        <a:gd name="connsiteY561" fmla="*/ 1025078 h 1308815"/>
                        <a:gd name="connsiteX562" fmla="*/ 18715 w 1806865"/>
                        <a:gd name="connsiteY562" fmla="*/ 1029908 h 1308815"/>
                        <a:gd name="connsiteX563" fmla="*/ 30789 w 1806865"/>
                        <a:gd name="connsiteY563" fmla="*/ 1032322 h 1308815"/>
                        <a:gd name="connsiteX564" fmla="*/ 31996 w 1806865"/>
                        <a:gd name="connsiteY564" fmla="*/ 1027493 h 1308815"/>
                        <a:gd name="connsiteX565" fmla="*/ 38033 w 1806865"/>
                        <a:gd name="connsiteY565" fmla="*/ 1023871 h 1308815"/>
                        <a:gd name="connsiteX566" fmla="*/ 40448 w 1806865"/>
                        <a:gd name="connsiteY566" fmla="*/ 1020248 h 1308815"/>
                        <a:gd name="connsiteX567" fmla="*/ 47692 w 1806865"/>
                        <a:gd name="connsiteY567" fmla="*/ 1016626 h 1308815"/>
                        <a:gd name="connsiteX568" fmla="*/ 45277 w 1806865"/>
                        <a:gd name="connsiteY568" fmla="*/ 1009382 h 1308815"/>
                        <a:gd name="connsiteX569" fmla="*/ 39844 w 1806865"/>
                        <a:gd name="connsiteY569" fmla="*/ 1005760 h 1308815"/>
                        <a:gd name="connsiteX570" fmla="*/ 33203 w 1806865"/>
                        <a:gd name="connsiteY570" fmla="*/ 1006363 h 1308815"/>
                        <a:gd name="connsiteX571" fmla="*/ 33203 w 1806865"/>
                        <a:gd name="connsiteY571" fmla="*/ 999723 h 1308815"/>
                        <a:gd name="connsiteX572" fmla="*/ 28977 w 1806865"/>
                        <a:gd name="connsiteY572" fmla="*/ 1000326 h 1308815"/>
                        <a:gd name="connsiteX573" fmla="*/ 29581 w 1806865"/>
                        <a:gd name="connsiteY573" fmla="*/ 1005156 h 1308815"/>
                        <a:gd name="connsiteX574" fmla="*/ 23544 w 1806865"/>
                        <a:gd name="connsiteY574" fmla="*/ 1005760 h 1308815"/>
                        <a:gd name="connsiteX575" fmla="*/ 19922 w 1806865"/>
                        <a:gd name="connsiteY575" fmla="*/ 1002741 h 1308815"/>
                        <a:gd name="connsiteX576" fmla="*/ 16300 w 1806865"/>
                        <a:gd name="connsiteY576" fmla="*/ 1009985 h 1308815"/>
                        <a:gd name="connsiteX577" fmla="*/ 12678 w 1806865"/>
                        <a:gd name="connsiteY577" fmla="*/ 1007571 h 1308815"/>
                        <a:gd name="connsiteX578" fmla="*/ 12074 w 1806865"/>
                        <a:gd name="connsiteY578" fmla="*/ 999119 h 1308815"/>
                        <a:gd name="connsiteX579" fmla="*/ 7244 w 1806865"/>
                        <a:gd name="connsiteY579" fmla="*/ 1000326 h 1308815"/>
                        <a:gd name="connsiteX580" fmla="*/ 8452 w 1806865"/>
                        <a:gd name="connsiteY580" fmla="*/ 990667 h 1308815"/>
                        <a:gd name="connsiteX581" fmla="*/ 0 w 1806865"/>
                        <a:gd name="connsiteY581" fmla="*/ 988856 h 1308815"/>
                        <a:gd name="connsiteX582" fmla="*/ 604 w 1806865"/>
                        <a:gd name="connsiteY582" fmla="*/ 982819 h 1308815"/>
                        <a:gd name="connsiteX583" fmla="*/ 4830 w 1806865"/>
                        <a:gd name="connsiteY583" fmla="*/ 981008 h 1308815"/>
                        <a:gd name="connsiteX584" fmla="*/ 8452 w 1806865"/>
                        <a:gd name="connsiteY584" fmla="*/ 981612 h 1308815"/>
                        <a:gd name="connsiteX585" fmla="*/ 17507 w 1806865"/>
                        <a:gd name="connsiteY585" fmla="*/ 987045 h 1308815"/>
                        <a:gd name="connsiteX586" fmla="*/ 22941 w 1806865"/>
                        <a:gd name="connsiteY586" fmla="*/ 988856 h 1308815"/>
                        <a:gd name="connsiteX587" fmla="*/ 23544 w 1806865"/>
                        <a:gd name="connsiteY587" fmla="*/ 985234 h 1308815"/>
                        <a:gd name="connsiteX588" fmla="*/ 30789 w 1806865"/>
                        <a:gd name="connsiteY588" fmla="*/ 980404 h 1308815"/>
                        <a:gd name="connsiteX589" fmla="*/ 31996 w 1806865"/>
                        <a:gd name="connsiteY589" fmla="*/ 976782 h 1308815"/>
                        <a:gd name="connsiteX590" fmla="*/ 35014 w 1806865"/>
                        <a:gd name="connsiteY590" fmla="*/ 977386 h 1308815"/>
                        <a:gd name="connsiteX591" fmla="*/ 38033 w 1806865"/>
                        <a:gd name="connsiteY591" fmla="*/ 973764 h 1308815"/>
                        <a:gd name="connsiteX592" fmla="*/ 39844 w 1806865"/>
                        <a:gd name="connsiteY592" fmla="*/ 967123 h 1308815"/>
                        <a:gd name="connsiteX593" fmla="*/ 44070 w 1806865"/>
                        <a:gd name="connsiteY593" fmla="*/ 964708 h 1308815"/>
                        <a:gd name="connsiteX594" fmla="*/ 44070 w 1806865"/>
                        <a:gd name="connsiteY594" fmla="*/ 962293 h 1308815"/>
                        <a:gd name="connsiteX595" fmla="*/ 48296 w 1806865"/>
                        <a:gd name="connsiteY595" fmla="*/ 959275 h 1308815"/>
                        <a:gd name="connsiteX596" fmla="*/ 51918 w 1806865"/>
                        <a:gd name="connsiteY596" fmla="*/ 961086 h 1308815"/>
                        <a:gd name="connsiteX597" fmla="*/ 58559 w 1806865"/>
                        <a:gd name="connsiteY597" fmla="*/ 960482 h 1308815"/>
                        <a:gd name="connsiteX598" fmla="*/ 66407 w 1806865"/>
                        <a:gd name="connsiteY598" fmla="*/ 962293 h 1308815"/>
                        <a:gd name="connsiteX599" fmla="*/ 70029 w 1806865"/>
                        <a:gd name="connsiteY599" fmla="*/ 960482 h 1308815"/>
                        <a:gd name="connsiteX600" fmla="*/ 70633 w 1806865"/>
                        <a:gd name="connsiteY600" fmla="*/ 954445 h 1308815"/>
                        <a:gd name="connsiteX601" fmla="*/ 73047 w 1806865"/>
                        <a:gd name="connsiteY601" fmla="*/ 949616 h 1308815"/>
                        <a:gd name="connsiteX602" fmla="*/ 74255 w 1806865"/>
                        <a:gd name="connsiteY602" fmla="*/ 941164 h 1308815"/>
                        <a:gd name="connsiteX603" fmla="*/ 81499 w 1806865"/>
                        <a:gd name="connsiteY603" fmla="*/ 928486 h 1308815"/>
                        <a:gd name="connsiteX604" fmla="*/ 81499 w 1806865"/>
                        <a:gd name="connsiteY604" fmla="*/ 923657 h 1308815"/>
                        <a:gd name="connsiteX605" fmla="*/ 86932 w 1806865"/>
                        <a:gd name="connsiteY605" fmla="*/ 921846 h 1308815"/>
                        <a:gd name="connsiteX606" fmla="*/ 89951 w 1806865"/>
                        <a:gd name="connsiteY606" fmla="*/ 912187 h 1308815"/>
                        <a:gd name="connsiteX607" fmla="*/ 86329 w 1806865"/>
                        <a:gd name="connsiteY607" fmla="*/ 900113 h 1308815"/>
                        <a:gd name="connsiteX608" fmla="*/ 83914 w 1806865"/>
                        <a:gd name="connsiteY608" fmla="*/ 897698 h 1308815"/>
                        <a:gd name="connsiteX609" fmla="*/ 77273 w 1806865"/>
                        <a:gd name="connsiteY609" fmla="*/ 898905 h 1308815"/>
                        <a:gd name="connsiteX610" fmla="*/ 73651 w 1806865"/>
                        <a:gd name="connsiteY610" fmla="*/ 903131 h 1308815"/>
                        <a:gd name="connsiteX611" fmla="*/ 70029 w 1806865"/>
                        <a:gd name="connsiteY611" fmla="*/ 900716 h 1308815"/>
                        <a:gd name="connsiteX612" fmla="*/ 61577 w 1806865"/>
                        <a:gd name="connsiteY612" fmla="*/ 888642 h 1308815"/>
                        <a:gd name="connsiteX613" fmla="*/ 67614 w 1806865"/>
                        <a:gd name="connsiteY613" fmla="*/ 885020 h 1308815"/>
                        <a:gd name="connsiteX614" fmla="*/ 64596 w 1806865"/>
                        <a:gd name="connsiteY614" fmla="*/ 880190 h 1308815"/>
                        <a:gd name="connsiteX615" fmla="*/ 63388 w 1806865"/>
                        <a:gd name="connsiteY615" fmla="*/ 874153 h 1308815"/>
                        <a:gd name="connsiteX616" fmla="*/ 58559 w 1806865"/>
                        <a:gd name="connsiteY616" fmla="*/ 871135 h 1308815"/>
                        <a:gd name="connsiteX617" fmla="*/ 57955 w 1806865"/>
                        <a:gd name="connsiteY617" fmla="*/ 866909 h 1308815"/>
                        <a:gd name="connsiteX618" fmla="*/ 62784 w 1806865"/>
                        <a:gd name="connsiteY618" fmla="*/ 865098 h 1308815"/>
                        <a:gd name="connsiteX619" fmla="*/ 65803 w 1806865"/>
                        <a:gd name="connsiteY619" fmla="*/ 860269 h 1308815"/>
                        <a:gd name="connsiteX620" fmla="*/ 71840 w 1806865"/>
                        <a:gd name="connsiteY620" fmla="*/ 855439 h 1308815"/>
                        <a:gd name="connsiteX621" fmla="*/ 80292 w 1806865"/>
                        <a:gd name="connsiteY621" fmla="*/ 857250 h 1308815"/>
                        <a:gd name="connsiteX622" fmla="*/ 82707 w 1806865"/>
                        <a:gd name="connsiteY622" fmla="*/ 859665 h 1308815"/>
                        <a:gd name="connsiteX623" fmla="*/ 87536 w 1806865"/>
                        <a:gd name="connsiteY623" fmla="*/ 861476 h 1308815"/>
                        <a:gd name="connsiteX624" fmla="*/ 96592 w 1806865"/>
                        <a:gd name="connsiteY624" fmla="*/ 860872 h 1308815"/>
                        <a:gd name="connsiteX625" fmla="*/ 101421 w 1806865"/>
                        <a:gd name="connsiteY625" fmla="*/ 857854 h 1308815"/>
                        <a:gd name="connsiteX626" fmla="*/ 103836 w 1806865"/>
                        <a:gd name="connsiteY626" fmla="*/ 854232 h 1308815"/>
                        <a:gd name="connsiteX627" fmla="*/ 103836 w 1806865"/>
                        <a:gd name="connsiteY627" fmla="*/ 851213 h 1308815"/>
                        <a:gd name="connsiteX628" fmla="*/ 116514 w 1806865"/>
                        <a:gd name="connsiteY628" fmla="*/ 848195 h 1308815"/>
                        <a:gd name="connsiteX629" fmla="*/ 120136 w 1806865"/>
                        <a:gd name="connsiteY629" fmla="*/ 843969 h 1308815"/>
                        <a:gd name="connsiteX630" fmla="*/ 126173 w 1806865"/>
                        <a:gd name="connsiteY630" fmla="*/ 839743 h 1308815"/>
                        <a:gd name="connsiteX631" fmla="*/ 129191 w 1806865"/>
                        <a:gd name="connsiteY631" fmla="*/ 835517 h 1308815"/>
                        <a:gd name="connsiteX632" fmla="*/ 138850 w 1806865"/>
                        <a:gd name="connsiteY632" fmla="*/ 837328 h 1308815"/>
                        <a:gd name="connsiteX633" fmla="*/ 144887 w 1806865"/>
                        <a:gd name="connsiteY633" fmla="*/ 833102 h 1308815"/>
                        <a:gd name="connsiteX634" fmla="*/ 146095 w 1806865"/>
                        <a:gd name="connsiteY634" fmla="*/ 828876 h 1308815"/>
                        <a:gd name="connsiteX635" fmla="*/ 139454 w 1806865"/>
                        <a:gd name="connsiteY635" fmla="*/ 831291 h 1308815"/>
                        <a:gd name="connsiteX636" fmla="*/ 134625 w 1806865"/>
                        <a:gd name="connsiteY636" fmla="*/ 829480 h 1308815"/>
                        <a:gd name="connsiteX637" fmla="*/ 140058 w 1806865"/>
                        <a:gd name="connsiteY637" fmla="*/ 826462 h 1308815"/>
                        <a:gd name="connsiteX638" fmla="*/ 135832 w 1806865"/>
                        <a:gd name="connsiteY638" fmla="*/ 819821 h 1308815"/>
                        <a:gd name="connsiteX639" fmla="*/ 129795 w 1806865"/>
                        <a:gd name="connsiteY639" fmla="*/ 819217 h 1308815"/>
                        <a:gd name="connsiteX640" fmla="*/ 125569 w 1806865"/>
                        <a:gd name="connsiteY640" fmla="*/ 822236 h 1308815"/>
                        <a:gd name="connsiteX641" fmla="*/ 121343 w 1806865"/>
                        <a:gd name="connsiteY641" fmla="*/ 821632 h 1308815"/>
                        <a:gd name="connsiteX642" fmla="*/ 117721 w 1806865"/>
                        <a:gd name="connsiteY642" fmla="*/ 816802 h 1308815"/>
                        <a:gd name="connsiteX643" fmla="*/ 112288 w 1806865"/>
                        <a:gd name="connsiteY643" fmla="*/ 816802 h 1308815"/>
                        <a:gd name="connsiteX644" fmla="*/ 108062 w 1806865"/>
                        <a:gd name="connsiteY644" fmla="*/ 813784 h 1308815"/>
                        <a:gd name="connsiteX645" fmla="*/ 104440 w 1806865"/>
                        <a:gd name="connsiteY645" fmla="*/ 816199 h 1308815"/>
                        <a:gd name="connsiteX646" fmla="*/ 101421 w 1806865"/>
                        <a:gd name="connsiteY646" fmla="*/ 808351 h 1308815"/>
                        <a:gd name="connsiteX647" fmla="*/ 103232 w 1806865"/>
                        <a:gd name="connsiteY647" fmla="*/ 804728 h 1308815"/>
                        <a:gd name="connsiteX648" fmla="*/ 103836 w 1806865"/>
                        <a:gd name="connsiteY648" fmla="*/ 799295 h 1308815"/>
                        <a:gd name="connsiteX649" fmla="*/ 106854 w 1806865"/>
                        <a:gd name="connsiteY649" fmla="*/ 799295 h 1308815"/>
                        <a:gd name="connsiteX650" fmla="*/ 109269 w 1806865"/>
                        <a:gd name="connsiteY650" fmla="*/ 795069 h 1308815"/>
                        <a:gd name="connsiteX651" fmla="*/ 109269 w 1806865"/>
                        <a:gd name="connsiteY651" fmla="*/ 786617 h 1308815"/>
                        <a:gd name="connsiteX652" fmla="*/ 114702 w 1806865"/>
                        <a:gd name="connsiteY652" fmla="*/ 784203 h 1308815"/>
                        <a:gd name="connsiteX653" fmla="*/ 117721 w 1806865"/>
                        <a:gd name="connsiteY653" fmla="*/ 776958 h 1308815"/>
                        <a:gd name="connsiteX654" fmla="*/ 126776 w 1806865"/>
                        <a:gd name="connsiteY654" fmla="*/ 775751 h 1308815"/>
                        <a:gd name="connsiteX655" fmla="*/ 129191 w 1806865"/>
                        <a:gd name="connsiteY655" fmla="*/ 772129 h 1308815"/>
                        <a:gd name="connsiteX656" fmla="*/ 137643 w 1806865"/>
                        <a:gd name="connsiteY656" fmla="*/ 767299 h 1308815"/>
                        <a:gd name="connsiteX657" fmla="*/ 142473 w 1806865"/>
                        <a:gd name="connsiteY657" fmla="*/ 768506 h 1308815"/>
                        <a:gd name="connsiteX658" fmla="*/ 144284 w 1806865"/>
                        <a:gd name="connsiteY658" fmla="*/ 764281 h 1308815"/>
                        <a:gd name="connsiteX659" fmla="*/ 148510 w 1806865"/>
                        <a:gd name="connsiteY659" fmla="*/ 763073 h 1308815"/>
                        <a:gd name="connsiteX660" fmla="*/ 150924 w 1806865"/>
                        <a:gd name="connsiteY660" fmla="*/ 758847 h 1308815"/>
                        <a:gd name="connsiteX661" fmla="*/ 155150 w 1806865"/>
                        <a:gd name="connsiteY661" fmla="*/ 758244 h 1308815"/>
                        <a:gd name="connsiteX662" fmla="*/ 156358 w 1806865"/>
                        <a:gd name="connsiteY662" fmla="*/ 760658 h 1308815"/>
                        <a:gd name="connsiteX663" fmla="*/ 166620 w 1806865"/>
                        <a:gd name="connsiteY663" fmla="*/ 755829 h 1308815"/>
                        <a:gd name="connsiteX664" fmla="*/ 170243 w 1806865"/>
                        <a:gd name="connsiteY664" fmla="*/ 751603 h 1308815"/>
                        <a:gd name="connsiteX665" fmla="*/ 173865 w 1806865"/>
                        <a:gd name="connsiteY665" fmla="*/ 744359 h 1308815"/>
                        <a:gd name="connsiteX666" fmla="*/ 178091 w 1806865"/>
                        <a:gd name="connsiteY666" fmla="*/ 740737 h 1308815"/>
                        <a:gd name="connsiteX667" fmla="*/ 184731 w 1806865"/>
                        <a:gd name="connsiteY667" fmla="*/ 739529 h 1308815"/>
                        <a:gd name="connsiteX668" fmla="*/ 181713 w 1806865"/>
                        <a:gd name="connsiteY668" fmla="*/ 730474 h 1308815"/>
                        <a:gd name="connsiteX669" fmla="*/ 178694 w 1806865"/>
                        <a:gd name="connsiteY669" fmla="*/ 728663 h 1308815"/>
                        <a:gd name="connsiteX670" fmla="*/ 181713 w 1806865"/>
                        <a:gd name="connsiteY670" fmla="*/ 724437 h 1308815"/>
                        <a:gd name="connsiteX671" fmla="*/ 181713 w 1806865"/>
                        <a:gd name="connsiteY671" fmla="*/ 719004 h 1308815"/>
                        <a:gd name="connsiteX672" fmla="*/ 184731 w 1806865"/>
                        <a:gd name="connsiteY672" fmla="*/ 715985 h 1308815"/>
                        <a:gd name="connsiteX673" fmla="*/ 183524 w 1806865"/>
                        <a:gd name="connsiteY673" fmla="*/ 710552 h 1308815"/>
                        <a:gd name="connsiteX674" fmla="*/ 184731 w 1806865"/>
                        <a:gd name="connsiteY674" fmla="*/ 708741 h 1308815"/>
                        <a:gd name="connsiteX675" fmla="*/ 182317 w 1806865"/>
                        <a:gd name="connsiteY675" fmla="*/ 701496 h 1308815"/>
                        <a:gd name="connsiteX676" fmla="*/ 178694 w 1806865"/>
                        <a:gd name="connsiteY676" fmla="*/ 700893 h 1308815"/>
                        <a:gd name="connsiteX677" fmla="*/ 179902 w 1806865"/>
                        <a:gd name="connsiteY677" fmla="*/ 690630 h 1308815"/>
                        <a:gd name="connsiteX678" fmla="*/ 177487 w 1806865"/>
                        <a:gd name="connsiteY678" fmla="*/ 685800 h 1308815"/>
                        <a:gd name="connsiteX679" fmla="*/ 179902 w 1806865"/>
                        <a:gd name="connsiteY679" fmla="*/ 675537 h 1308815"/>
                        <a:gd name="connsiteX680" fmla="*/ 185335 w 1806865"/>
                        <a:gd name="connsiteY680" fmla="*/ 664671 h 1308815"/>
                        <a:gd name="connsiteX681" fmla="*/ 189561 w 1806865"/>
                        <a:gd name="connsiteY681" fmla="*/ 661652 h 1308815"/>
                        <a:gd name="connsiteX682" fmla="*/ 191372 w 1806865"/>
                        <a:gd name="connsiteY682" fmla="*/ 655011 h 1308815"/>
                        <a:gd name="connsiteX683" fmla="*/ 194994 w 1806865"/>
                        <a:gd name="connsiteY683" fmla="*/ 652597 h 1308815"/>
                        <a:gd name="connsiteX684" fmla="*/ 195598 w 1806865"/>
                        <a:gd name="connsiteY684" fmla="*/ 648975 h 1308815"/>
                        <a:gd name="connsiteX685" fmla="*/ 193183 w 1806865"/>
                        <a:gd name="connsiteY685" fmla="*/ 646560 h 1308815"/>
                        <a:gd name="connsiteX686" fmla="*/ 193183 w 1806865"/>
                        <a:gd name="connsiteY686" fmla="*/ 639919 h 1308815"/>
                        <a:gd name="connsiteX687" fmla="*/ 190165 w 1806865"/>
                        <a:gd name="connsiteY687" fmla="*/ 637504 h 1308815"/>
                        <a:gd name="connsiteX688" fmla="*/ 188957 w 1806865"/>
                        <a:gd name="connsiteY688" fmla="*/ 630864 h 1308815"/>
                        <a:gd name="connsiteX689" fmla="*/ 184731 w 1806865"/>
                        <a:gd name="connsiteY689" fmla="*/ 628449 h 1308815"/>
                        <a:gd name="connsiteX690" fmla="*/ 182317 w 1806865"/>
                        <a:gd name="connsiteY690" fmla="*/ 620601 h 1308815"/>
                        <a:gd name="connsiteX691" fmla="*/ 176883 w 1806865"/>
                        <a:gd name="connsiteY691" fmla="*/ 616375 h 1308815"/>
                        <a:gd name="connsiteX692" fmla="*/ 172657 w 1806865"/>
                        <a:gd name="connsiteY692" fmla="*/ 607320 h 1308815"/>
                        <a:gd name="connsiteX693" fmla="*/ 178091 w 1806865"/>
                        <a:gd name="connsiteY693" fmla="*/ 603094 h 1308815"/>
                        <a:gd name="connsiteX694" fmla="*/ 175676 w 1806865"/>
                        <a:gd name="connsiteY694" fmla="*/ 597057 h 1308815"/>
                        <a:gd name="connsiteX695" fmla="*/ 171450 w 1806865"/>
                        <a:gd name="connsiteY695" fmla="*/ 593434 h 1308815"/>
                        <a:gd name="connsiteX696" fmla="*/ 167224 w 1806865"/>
                        <a:gd name="connsiteY696" fmla="*/ 595245 h 1308815"/>
                        <a:gd name="connsiteX697" fmla="*/ 159376 w 1806865"/>
                        <a:gd name="connsiteY697" fmla="*/ 593434 h 1308815"/>
                        <a:gd name="connsiteX698" fmla="*/ 150321 w 1806865"/>
                        <a:gd name="connsiteY698" fmla="*/ 594642 h 1308815"/>
                        <a:gd name="connsiteX699" fmla="*/ 146698 w 1806865"/>
                        <a:gd name="connsiteY699" fmla="*/ 592831 h 1308815"/>
                        <a:gd name="connsiteX700" fmla="*/ 147302 w 1806865"/>
                        <a:gd name="connsiteY700" fmla="*/ 589209 h 1308815"/>
                        <a:gd name="connsiteX701" fmla="*/ 152735 w 1806865"/>
                        <a:gd name="connsiteY701" fmla="*/ 584379 h 1308815"/>
                        <a:gd name="connsiteX702" fmla="*/ 152735 w 1806865"/>
                        <a:gd name="connsiteY702" fmla="*/ 572909 h 1308815"/>
                        <a:gd name="connsiteX703" fmla="*/ 156358 w 1806865"/>
                        <a:gd name="connsiteY703" fmla="*/ 568683 h 1308815"/>
                        <a:gd name="connsiteX704" fmla="*/ 158772 w 1806865"/>
                        <a:gd name="connsiteY704" fmla="*/ 563250 h 1308815"/>
                        <a:gd name="connsiteX705" fmla="*/ 167828 w 1806865"/>
                        <a:gd name="connsiteY705" fmla="*/ 553590 h 1308815"/>
                        <a:gd name="connsiteX706" fmla="*/ 158772 w 1806865"/>
                        <a:gd name="connsiteY706" fmla="*/ 544535 h 1308815"/>
                        <a:gd name="connsiteX707" fmla="*/ 154547 w 1806865"/>
                        <a:gd name="connsiteY707" fmla="*/ 544535 h 1308815"/>
                        <a:gd name="connsiteX708" fmla="*/ 151528 w 1806865"/>
                        <a:gd name="connsiteY708" fmla="*/ 546950 h 1308815"/>
                        <a:gd name="connsiteX709" fmla="*/ 147302 w 1806865"/>
                        <a:gd name="connsiteY709" fmla="*/ 545139 h 1308815"/>
                        <a:gd name="connsiteX710" fmla="*/ 138850 w 1806865"/>
                        <a:gd name="connsiteY710" fmla="*/ 537894 h 1308815"/>
                        <a:gd name="connsiteX711" fmla="*/ 141265 w 1806865"/>
                        <a:gd name="connsiteY711" fmla="*/ 534876 h 1308815"/>
                        <a:gd name="connsiteX712" fmla="*/ 145491 w 1806865"/>
                        <a:gd name="connsiteY712" fmla="*/ 534876 h 1308815"/>
                        <a:gd name="connsiteX713" fmla="*/ 147302 w 1806865"/>
                        <a:gd name="connsiteY713" fmla="*/ 528235 h 1308815"/>
                        <a:gd name="connsiteX714" fmla="*/ 145491 w 1806865"/>
                        <a:gd name="connsiteY714" fmla="*/ 520991 h 1308815"/>
                        <a:gd name="connsiteX715" fmla="*/ 153943 w 1806865"/>
                        <a:gd name="connsiteY715" fmla="*/ 517972 h 1308815"/>
                        <a:gd name="connsiteX716" fmla="*/ 152735 w 1806865"/>
                        <a:gd name="connsiteY716" fmla="*/ 511935 h 1308815"/>
                        <a:gd name="connsiteX717" fmla="*/ 155150 w 1806865"/>
                        <a:gd name="connsiteY717" fmla="*/ 507709 h 1308815"/>
                        <a:gd name="connsiteX718" fmla="*/ 159376 w 1806865"/>
                        <a:gd name="connsiteY718" fmla="*/ 504087 h 1308815"/>
                        <a:gd name="connsiteX719" fmla="*/ 158772 w 1806865"/>
                        <a:gd name="connsiteY719" fmla="*/ 500465 h 1308815"/>
                        <a:gd name="connsiteX720" fmla="*/ 150924 w 1806865"/>
                        <a:gd name="connsiteY720" fmla="*/ 500465 h 1308815"/>
                        <a:gd name="connsiteX721" fmla="*/ 153943 w 1806865"/>
                        <a:gd name="connsiteY721" fmla="*/ 491410 h 1308815"/>
                        <a:gd name="connsiteX722" fmla="*/ 152132 w 1806865"/>
                        <a:gd name="connsiteY722" fmla="*/ 487787 h 1308815"/>
                        <a:gd name="connsiteX723" fmla="*/ 156961 w 1806865"/>
                        <a:gd name="connsiteY723" fmla="*/ 485373 h 1308815"/>
                        <a:gd name="connsiteX724" fmla="*/ 155754 w 1806865"/>
                        <a:gd name="connsiteY724" fmla="*/ 475714 h 1308815"/>
                        <a:gd name="connsiteX725" fmla="*/ 158169 w 1806865"/>
                        <a:gd name="connsiteY725" fmla="*/ 475714 h 1308815"/>
                        <a:gd name="connsiteX726" fmla="*/ 159980 w 1806865"/>
                        <a:gd name="connsiteY726" fmla="*/ 482958 h 1308815"/>
                        <a:gd name="connsiteX727" fmla="*/ 166017 w 1806865"/>
                        <a:gd name="connsiteY727" fmla="*/ 495635 h 1308815"/>
                        <a:gd name="connsiteX728" fmla="*/ 169639 w 1806865"/>
                        <a:gd name="connsiteY728" fmla="*/ 499861 h 1308815"/>
                        <a:gd name="connsiteX729" fmla="*/ 171450 w 1806865"/>
                        <a:gd name="connsiteY729" fmla="*/ 504691 h 1308815"/>
                        <a:gd name="connsiteX730" fmla="*/ 176883 w 1806865"/>
                        <a:gd name="connsiteY730" fmla="*/ 507709 h 1308815"/>
                        <a:gd name="connsiteX731" fmla="*/ 185939 w 1806865"/>
                        <a:gd name="connsiteY731" fmla="*/ 505898 h 1308815"/>
                        <a:gd name="connsiteX732" fmla="*/ 190165 w 1806865"/>
                        <a:gd name="connsiteY732" fmla="*/ 497447 h 1308815"/>
                        <a:gd name="connsiteX733" fmla="*/ 197409 w 1806865"/>
                        <a:gd name="connsiteY733" fmla="*/ 495635 h 1308815"/>
                        <a:gd name="connsiteX734" fmla="*/ 195598 w 1806865"/>
                        <a:gd name="connsiteY734" fmla="*/ 489598 h 1308815"/>
                        <a:gd name="connsiteX735" fmla="*/ 196202 w 1806865"/>
                        <a:gd name="connsiteY735" fmla="*/ 485373 h 1308815"/>
                        <a:gd name="connsiteX736" fmla="*/ 201635 w 1806865"/>
                        <a:gd name="connsiteY736" fmla="*/ 485373 h 1308815"/>
                        <a:gd name="connsiteX737" fmla="*/ 201635 w 1806865"/>
                        <a:gd name="connsiteY737" fmla="*/ 481147 h 1308815"/>
                        <a:gd name="connsiteX738" fmla="*/ 199824 w 1806865"/>
                        <a:gd name="connsiteY738" fmla="*/ 476317 h 1308815"/>
                        <a:gd name="connsiteX739" fmla="*/ 196805 w 1806865"/>
                        <a:gd name="connsiteY739" fmla="*/ 475110 h 1308815"/>
                        <a:gd name="connsiteX740" fmla="*/ 191372 w 1806865"/>
                        <a:gd name="connsiteY740" fmla="*/ 476921 h 1308815"/>
                        <a:gd name="connsiteX741" fmla="*/ 177487 w 1806865"/>
                        <a:gd name="connsiteY741" fmla="*/ 475714 h 1308815"/>
                        <a:gd name="connsiteX742" fmla="*/ 173261 w 1806865"/>
                        <a:gd name="connsiteY742" fmla="*/ 474506 h 1308815"/>
                        <a:gd name="connsiteX743" fmla="*/ 172054 w 1806865"/>
                        <a:gd name="connsiteY743" fmla="*/ 472091 h 1308815"/>
                        <a:gd name="connsiteX744" fmla="*/ 167828 w 1806865"/>
                        <a:gd name="connsiteY744" fmla="*/ 472091 h 1308815"/>
                        <a:gd name="connsiteX745" fmla="*/ 167828 w 1806865"/>
                        <a:gd name="connsiteY745" fmla="*/ 463036 h 1308815"/>
                        <a:gd name="connsiteX746" fmla="*/ 161791 w 1806865"/>
                        <a:gd name="connsiteY746" fmla="*/ 452169 h 1308815"/>
                        <a:gd name="connsiteX747" fmla="*/ 161187 w 1806865"/>
                        <a:gd name="connsiteY747" fmla="*/ 443114 h 1308815"/>
                        <a:gd name="connsiteX748" fmla="*/ 162998 w 1806865"/>
                        <a:gd name="connsiteY748" fmla="*/ 437077 h 1308815"/>
                        <a:gd name="connsiteX749" fmla="*/ 167224 w 1806865"/>
                        <a:gd name="connsiteY749" fmla="*/ 435266 h 1308815"/>
                        <a:gd name="connsiteX750" fmla="*/ 169035 w 1806865"/>
                        <a:gd name="connsiteY750" fmla="*/ 437077 h 1308815"/>
                        <a:gd name="connsiteX751" fmla="*/ 169639 w 1806865"/>
                        <a:gd name="connsiteY751" fmla="*/ 443717 h 1308815"/>
                        <a:gd name="connsiteX752" fmla="*/ 176883 w 1806865"/>
                        <a:gd name="connsiteY752" fmla="*/ 443114 h 1308815"/>
                        <a:gd name="connsiteX753" fmla="*/ 179298 w 1806865"/>
                        <a:gd name="connsiteY753" fmla="*/ 445529 h 1308815"/>
                        <a:gd name="connsiteX754" fmla="*/ 179298 w 1806865"/>
                        <a:gd name="connsiteY754" fmla="*/ 452169 h 1308815"/>
                        <a:gd name="connsiteX755" fmla="*/ 186542 w 1806865"/>
                        <a:gd name="connsiteY755" fmla="*/ 453377 h 1308815"/>
                        <a:gd name="connsiteX756" fmla="*/ 185939 w 1806865"/>
                        <a:gd name="connsiteY756" fmla="*/ 456999 h 1308815"/>
                        <a:gd name="connsiteX757" fmla="*/ 199824 w 1806865"/>
                        <a:gd name="connsiteY757" fmla="*/ 458206 h 1308815"/>
                        <a:gd name="connsiteX758" fmla="*/ 206464 w 1806865"/>
                        <a:gd name="connsiteY758" fmla="*/ 461225 h 1308815"/>
                        <a:gd name="connsiteX759" fmla="*/ 212501 w 1806865"/>
                        <a:gd name="connsiteY759" fmla="*/ 455188 h 1308815"/>
                        <a:gd name="connsiteX760" fmla="*/ 216124 w 1806865"/>
                        <a:gd name="connsiteY760" fmla="*/ 456999 h 1308815"/>
                        <a:gd name="connsiteX761" fmla="*/ 221557 w 1806865"/>
                        <a:gd name="connsiteY761" fmla="*/ 454584 h 1308815"/>
                        <a:gd name="connsiteX762" fmla="*/ 220953 w 1806865"/>
                        <a:gd name="connsiteY762" fmla="*/ 437077 h 1308815"/>
                        <a:gd name="connsiteX763" fmla="*/ 225783 w 1806865"/>
                        <a:gd name="connsiteY763" fmla="*/ 432247 h 1308815"/>
                        <a:gd name="connsiteX764" fmla="*/ 231216 w 1806865"/>
                        <a:gd name="connsiteY764" fmla="*/ 431040 h 1308815"/>
                        <a:gd name="connsiteX765" fmla="*/ 232423 w 1806865"/>
                        <a:gd name="connsiteY765" fmla="*/ 427418 h 1308815"/>
                        <a:gd name="connsiteX766" fmla="*/ 229405 w 1806865"/>
                        <a:gd name="connsiteY766" fmla="*/ 422588 h 1308815"/>
                        <a:gd name="connsiteX767" fmla="*/ 230009 w 1806865"/>
                        <a:gd name="connsiteY767" fmla="*/ 418966 h 1308815"/>
                        <a:gd name="connsiteX768" fmla="*/ 233027 w 1806865"/>
                        <a:gd name="connsiteY768" fmla="*/ 417155 h 1308815"/>
                        <a:gd name="connsiteX769" fmla="*/ 238460 w 1806865"/>
                        <a:gd name="connsiteY769" fmla="*/ 421381 h 1308815"/>
                        <a:gd name="connsiteX770" fmla="*/ 261401 w 1806865"/>
                        <a:gd name="connsiteY770" fmla="*/ 418966 h 1308815"/>
                        <a:gd name="connsiteX771" fmla="*/ 269249 w 1806865"/>
                        <a:gd name="connsiteY771" fmla="*/ 420173 h 1308815"/>
                        <a:gd name="connsiteX772" fmla="*/ 269853 w 1806865"/>
                        <a:gd name="connsiteY772" fmla="*/ 423796 h 1308815"/>
                        <a:gd name="connsiteX773" fmla="*/ 263212 w 1806865"/>
                        <a:gd name="connsiteY773" fmla="*/ 428021 h 1308815"/>
                        <a:gd name="connsiteX774" fmla="*/ 263816 w 1806865"/>
                        <a:gd name="connsiteY774" fmla="*/ 433455 h 1308815"/>
                        <a:gd name="connsiteX775" fmla="*/ 266834 w 1806865"/>
                        <a:gd name="connsiteY775" fmla="*/ 437680 h 1308815"/>
                        <a:gd name="connsiteX776" fmla="*/ 264419 w 1806865"/>
                        <a:gd name="connsiteY776" fmla="*/ 443717 h 1308815"/>
                        <a:gd name="connsiteX777" fmla="*/ 262608 w 1806865"/>
                        <a:gd name="connsiteY777" fmla="*/ 450358 h 1308815"/>
                        <a:gd name="connsiteX778" fmla="*/ 257175 w 1806865"/>
                        <a:gd name="connsiteY778" fmla="*/ 440095 h 1308815"/>
                        <a:gd name="connsiteX779" fmla="*/ 255968 w 1806865"/>
                        <a:gd name="connsiteY779" fmla="*/ 434662 h 1308815"/>
                        <a:gd name="connsiteX780" fmla="*/ 252345 w 1806865"/>
                        <a:gd name="connsiteY780" fmla="*/ 438284 h 1308815"/>
                        <a:gd name="connsiteX781" fmla="*/ 256571 w 1806865"/>
                        <a:gd name="connsiteY781" fmla="*/ 446132 h 1308815"/>
                        <a:gd name="connsiteX782" fmla="*/ 252345 w 1806865"/>
                        <a:gd name="connsiteY782" fmla="*/ 449151 h 1308815"/>
                        <a:gd name="connsiteX783" fmla="*/ 251138 w 1806865"/>
                        <a:gd name="connsiteY783" fmla="*/ 454584 h 1308815"/>
                        <a:gd name="connsiteX784" fmla="*/ 261401 w 1806865"/>
                        <a:gd name="connsiteY784" fmla="*/ 458810 h 1308815"/>
                        <a:gd name="connsiteX785" fmla="*/ 264419 w 1806865"/>
                        <a:gd name="connsiteY785" fmla="*/ 455188 h 1308815"/>
                        <a:gd name="connsiteX786" fmla="*/ 274079 w 1806865"/>
                        <a:gd name="connsiteY786" fmla="*/ 456999 h 1308815"/>
                        <a:gd name="connsiteX787" fmla="*/ 281323 w 1806865"/>
                        <a:gd name="connsiteY787" fmla="*/ 453980 h 1308815"/>
                        <a:gd name="connsiteX788" fmla="*/ 284945 w 1806865"/>
                        <a:gd name="connsiteY788" fmla="*/ 453980 h 1308815"/>
                        <a:gd name="connsiteX789" fmla="*/ 283134 w 1806865"/>
                        <a:gd name="connsiteY789" fmla="*/ 460621 h 1308815"/>
                        <a:gd name="connsiteX790" fmla="*/ 268042 w 1806865"/>
                        <a:gd name="connsiteY790" fmla="*/ 467262 h 1308815"/>
                        <a:gd name="connsiteX791" fmla="*/ 265627 w 1806865"/>
                        <a:gd name="connsiteY791" fmla="*/ 467865 h 1308815"/>
                        <a:gd name="connsiteX792" fmla="*/ 262005 w 1806865"/>
                        <a:gd name="connsiteY792" fmla="*/ 471488 h 1308815"/>
                        <a:gd name="connsiteX793" fmla="*/ 258986 w 1806865"/>
                        <a:gd name="connsiteY793" fmla="*/ 471488 h 1308815"/>
                        <a:gd name="connsiteX794" fmla="*/ 255968 w 1806865"/>
                        <a:gd name="connsiteY794" fmla="*/ 463640 h 1308815"/>
                        <a:gd name="connsiteX795" fmla="*/ 246912 w 1806865"/>
                        <a:gd name="connsiteY795" fmla="*/ 461225 h 1308815"/>
                        <a:gd name="connsiteX796" fmla="*/ 248723 w 1806865"/>
                        <a:gd name="connsiteY796" fmla="*/ 453377 h 1308815"/>
                        <a:gd name="connsiteX797" fmla="*/ 239064 w 1806865"/>
                        <a:gd name="connsiteY797" fmla="*/ 455791 h 1308815"/>
                        <a:gd name="connsiteX798" fmla="*/ 244497 w 1806865"/>
                        <a:gd name="connsiteY798" fmla="*/ 464243 h 1308815"/>
                        <a:gd name="connsiteX799" fmla="*/ 249327 w 1806865"/>
                        <a:gd name="connsiteY799" fmla="*/ 466658 h 1308815"/>
                        <a:gd name="connsiteX800" fmla="*/ 248120 w 1806865"/>
                        <a:gd name="connsiteY800" fmla="*/ 469677 h 1308815"/>
                        <a:gd name="connsiteX801" fmla="*/ 242083 w 1806865"/>
                        <a:gd name="connsiteY801" fmla="*/ 470280 h 1308815"/>
                        <a:gd name="connsiteX802" fmla="*/ 236649 w 1806865"/>
                        <a:gd name="connsiteY802" fmla="*/ 477525 h 1308815"/>
                        <a:gd name="connsiteX803" fmla="*/ 237857 w 1806865"/>
                        <a:gd name="connsiteY803" fmla="*/ 484165 h 1308815"/>
                        <a:gd name="connsiteX804" fmla="*/ 242083 w 1806865"/>
                        <a:gd name="connsiteY804" fmla="*/ 492617 h 1308815"/>
                        <a:gd name="connsiteX805" fmla="*/ 244497 w 1806865"/>
                        <a:gd name="connsiteY805" fmla="*/ 489598 h 1308815"/>
                        <a:gd name="connsiteX806" fmla="*/ 248723 w 1806865"/>
                        <a:gd name="connsiteY806" fmla="*/ 490806 h 1308815"/>
                        <a:gd name="connsiteX807" fmla="*/ 252345 w 1806865"/>
                        <a:gd name="connsiteY807" fmla="*/ 490202 h 1308815"/>
                        <a:gd name="connsiteX808" fmla="*/ 260194 w 1806865"/>
                        <a:gd name="connsiteY808" fmla="*/ 492617 h 1308815"/>
                        <a:gd name="connsiteX809" fmla="*/ 269853 w 1806865"/>
                        <a:gd name="connsiteY809" fmla="*/ 493824 h 1308815"/>
                        <a:gd name="connsiteX810" fmla="*/ 272267 w 1806865"/>
                        <a:gd name="connsiteY810" fmla="*/ 495635 h 1308815"/>
                        <a:gd name="connsiteX811" fmla="*/ 290378 w 1806865"/>
                        <a:gd name="connsiteY811" fmla="*/ 499258 h 1308815"/>
                        <a:gd name="connsiteX812" fmla="*/ 297019 w 1806865"/>
                        <a:gd name="connsiteY812" fmla="*/ 498050 h 1308815"/>
                        <a:gd name="connsiteX813" fmla="*/ 307886 w 1806865"/>
                        <a:gd name="connsiteY813" fmla="*/ 493221 h 1308815"/>
                        <a:gd name="connsiteX814" fmla="*/ 310904 w 1806865"/>
                        <a:gd name="connsiteY814" fmla="*/ 494428 h 1308815"/>
                        <a:gd name="connsiteX815" fmla="*/ 316941 w 1806865"/>
                        <a:gd name="connsiteY815" fmla="*/ 492617 h 1308815"/>
                        <a:gd name="connsiteX816" fmla="*/ 323582 w 1806865"/>
                        <a:gd name="connsiteY816" fmla="*/ 500465 h 1308815"/>
                        <a:gd name="connsiteX817" fmla="*/ 333241 w 1806865"/>
                        <a:gd name="connsiteY817" fmla="*/ 497447 h 1308815"/>
                        <a:gd name="connsiteX818" fmla="*/ 337467 w 1806865"/>
                        <a:gd name="connsiteY818" fmla="*/ 491410 h 1308815"/>
                        <a:gd name="connsiteX819" fmla="*/ 350144 w 1806865"/>
                        <a:gd name="connsiteY819" fmla="*/ 483561 h 1308815"/>
                        <a:gd name="connsiteX820" fmla="*/ 359200 w 1806865"/>
                        <a:gd name="connsiteY820" fmla="*/ 482958 h 1308815"/>
                        <a:gd name="connsiteX821" fmla="*/ 363426 w 1806865"/>
                        <a:gd name="connsiteY821" fmla="*/ 484769 h 1308815"/>
                        <a:gd name="connsiteX822" fmla="*/ 370066 w 1806865"/>
                        <a:gd name="connsiteY822" fmla="*/ 490806 h 1308815"/>
                        <a:gd name="connsiteX823" fmla="*/ 370670 w 1806865"/>
                        <a:gd name="connsiteY823" fmla="*/ 493824 h 1308815"/>
                        <a:gd name="connsiteX824" fmla="*/ 368255 w 1806865"/>
                        <a:gd name="connsiteY824" fmla="*/ 504691 h 1308815"/>
                        <a:gd name="connsiteX825" fmla="*/ 371274 w 1806865"/>
                        <a:gd name="connsiteY825" fmla="*/ 504691 h 1308815"/>
                        <a:gd name="connsiteX826" fmla="*/ 371878 w 1806865"/>
                        <a:gd name="connsiteY826" fmla="*/ 513143 h 1308815"/>
                        <a:gd name="connsiteX827" fmla="*/ 373085 w 1806865"/>
                        <a:gd name="connsiteY827" fmla="*/ 516765 h 1308815"/>
                        <a:gd name="connsiteX828" fmla="*/ 377311 w 1806865"/>
                        <a:gd name="connsiteY828" fmla="*/ 518576 h 1308815"/>
                        <a:gd name="connsiteX829" fmla="*/ 379726 w 1806865"/>
                        <a:gd name="connsiteY829" fmla="*/ 524613 h 1308815"/>
                        <a:gd name="connsiteX830" fmla="*/ 385159 w 1806865"/>
                        <a:gd name="connsiteY830" fmla="*/ 525217 h 1308815"/>
                        <a:gd name="connsiteX831" fmla="*/ 384555 w 1806865"/>
                        <a:gd name="connsiteY831" fmla="*/ 531254 h 1308815"/>
                        <a:gd name="connsiteX832" fmla="*/ 388177 w 1806865"/>
                        <a:gd name="connsiteY832" fmla="*/ 534272 h 1308815"/>
                        <a:gd name="connsiteX833" fmla="*/ 383951 w 1806865"/>
                        <a:gd name="connsiteY833" fmla="*/ 541516 h 1308815"/>
                        <a:gd name="connsiteX834" fmla="*/ 385159 w 1806865"/>
                        <a:gd name="connsiteY834" fmla="*/ 544535 h 1308815"/>
                        <a:gd name="connsiteX835" fmla="*/ 384555 w 1806865"/>
                        <a:gd name="connsiteY835" fmla="*/ 552987 h 1308815"/>
                        <a:gd name="connsiteX836" fmla="*/ 383348 w 1806865"/>
                        <a:gd name="connsiteY836" fmla="*/ 554798 h 1308815"/>
                        <a:gd name="connsiteX837" fmla="*/ 374896 w 1806865"/>
                        <a:gd name="connsiteY837" fmla="*/ 560231 h 1308815"/>
                        <a:gd name="connsiteX838" fmla="*/ 368255 w 1806865"/>
                        <a:gd name="connsiteY838" fmla="*/ 560231 h 1308815"/>
                        <a:gd name="connsiteX839" fmla="*/ 364633 w 1806865"/>
                        <a:gd name="connsiteY839" fmla="*/ 557213 h 1308815"/>
                        <a:gd name="connsiteX840" fmla="*/ 365237 w 1806865"/>
                        <a:gd name="connsiteY840" fmla="*/ 550572 h 1308815"/>
                        <a:gd name="connsiteX841" fmla="*/ 360407 w 1806865"/>
                        <a:gd name="connsiteY841" fmla="*/ 548761 h 1308815"/>
                        <a:gd name="connsiteX842" fmla="*/ 359200 w 1806865"/>
                        <a:gd name="connsiteY842" fmla="*/ 552383 h 1308815"/>
                        <a:gd name="connsiteX843" fmla="*/ 353163 w 1806865"/>
                        <a:gd name="connsiteY843" fmla="*/ 559024 h 1308815"/>
                        <a:gd name="connsiteX844" fmla="*/ 353163 w 1806865"/>
                        <a:gd name="connsiteY844" fmla="*/ 563250 h 1308815"/>
                        <a:gd name="connsiteX845" fmla="*/ 348937 w 1806865"/>
                        <a:gd name="connsiteY845" fmla="*/ 564457 h 1308815"/>
                        <a:gd name="connsiteX846" fmla="*/ 349541 w 1806865"/>
                        <a:gd name="connsiteY846" fmla="*/ 568079 h 1308815"/>
                        <a:gd name="connsiteX847" fmla="*/ 349541 w 1806865"/>
                        <a:gd name="connsiteY847" fmla="*/ 577135 h 1308815"/>
                        <a:gd name="connsiteX848" fmla="*/ 354974 w 1806865"/>
                        <a:gd name="connsiteY848" fmla="*/ 585586 h 1308815"/>
                        <a:gd name="connsiteX849" fmla="*/ 361615 w 1806865"/>
                        <a:gd name="connsiteY849" fmla="*/ 584983 h 1308815"/>
                        <a:gd name="connsiteX850" fmla="*/ 364633 w 1806865"/>
                        <a:gd name="connsiteY850" fmla="*/ 588001 h 1308815"/>
                        <a:gd name="connsiteX851" fmla="*/ 364633 w 1806865"/>
                        <a:gd name="connsiteY851" fmla="*/ 597057 h 1308815"/>
                        <a:gd name="connsiteX852" fmla="*/ 363426 w 1806865"/>
                        <a:gd name="connsiteY852" fmla="*/ 604301 h 1308815"/>
                        <a:gd name="connsiteX853" fmla="*/ 356785 w 1806865"/>
                        <a:gd name="connsiteY853" fmla="*/ 606112 h 1308815"/>
                        <a:gd name="connsiteX854" fmla="*/ 350748 w 1806865"/>
                        <a:gd name="connsiteY854" fmla="*/ 624223 h 1308815"/>
                        <a:gd name="connsiteX855" fmla="*/ 357992 w 1806865"/>
                        <a:gd name="connsiteY855" fmla="*/ 625431 h 1308815"/>
                        <a:gd name="connsiteX856" fmla="*/ 359804 w 1806865"/>
                        <a:gd name="connsiteY856" fmla="*/ 630864 h 1308815"/>
                        <a:gd name="connsiteX857" fmla="*/ 364633 w 1806865"/>
                        <a:gd name="connsiteY857" fmla="*/ 632675 h 1308815"/>
                        <a:gd name="connsiteX858" fmla="*/ 368255 w 1806865"/>
                        <a:gd name="connsiteY858" fmla="*/ 631468 h 1308815"/>
                        <a:gd name="connsiteX859" fmla="*/ 368255 w 1806865"/>
                        <a:gd name="connsiteY859" fmla="*/ 639919 h 1308815"/>
                        <a:gd name="connsiteX860" fmla="*/ 357992 w 1806865"/>
                        <a:gd name="connsiteY860" fmla="*/ 641730 h 1308815"/>
                        <a:gd name="connsiteX861" fmla="*/ 357992 w 1806865"/>
                        <a:gd name="connsiteY861" fmla="*/ 647767 h 1308815"/>
                        <a:gd name="connsiteX862" fmla="*/ 354370 w 1806865"/>
                        <a:gd name="connsiteY862" fmla="*/ 656219 h 1308815"/>
                        <a:gd name="connsiteX863" fmla="*/ 349541 w 1806865"/>
                        <a:gd name="connsiteY863" fmla="*/ 656822 h 1308815"/>
                        <a:gd name="connsiteX864" fmla="*/ 348937 w 1806865"/>
                        <a:gd name="connsiteY864" fmla="*/ 660445 h 1308815"/>
                        <a:gd name="connsiteX865" fmla="*/ 341693 w 1806865"/>
                        <a:gd name="connsiteY865" fmla="*/ 662859 h 1308815"/>
                        <a:gd name="connsiteX866" fmla="*/ 338070 w 1806865"/>
                        <a:gd name="connsiteY866" fmla="*/ 656219 h 1308815"/>
                        <a:gd name="connsiteX867" fmla="*/ 338674 w 1806865"/>
                        <a:gd name="connsiteY867" fmla="*/ 651993 h 1308815"/>
                        <a:gd name="connsiteX868" fmla="*/ 335052 w 1806865"/>
                        <a:gd name="connsiteY868" fmla="*/ 648371 h 1308815"/>
                        <a:gd name="connsiteX869" fmla="*/ 329619 w 1806865"/>
                        <a:gd name="connsiteY869" fmla="*/ 651993 h 1308815"/>
                        <a:gd name="connsiteX870" fmla="*/ 328411 w 1806865"/>
                        <a:gd name="connsiteY870" fmla="*/ 656219 h 1308815"/>
                        <a:gd name="connsiteX871" fmla="*/ 314526 w 1806865"/>
                        <a:gd name="connsiteY871" fmla="*/ 656219 h 1308815"/>
                        <a:gd name="connsiteX872" fmla="*/ 315130 w 1806865"/>
                        <a:gd name="connsiteY872" fmla="*/ 651993 h 1308815"/>
                        <a:gd name="connsiteX873" fmla="*/ 306678 w 1806865"/>
                        <a:gd name="connsiteY873" fmla="*/ 648975 h 1308815"/>
                        <a:gd name="connsiteX874" fmla="*/ 303056 w 1806865"/>
                        <a:gd name="connsiteY874" fmla="*/ 644749 h 1308815"/>
                        <a:gd name="connsiteX875" fmla="*/ 298830 w 1806865"/>
                        <a:gd name="connsiteY875" fmla="*/ 655011 h 1308815"/>
                        <a:gd name="connsiteX876" fmla="*/ 292793 w 1806865"/>
                        <a:gd name="connsiteY876" fmla="*/ 660445 h 1308815"/>
                        <a:gd name="connsiteX877" fmla="*/ 291586 w 1806865"/>
                        <a:gd name="connsiteY877" fmla="*/ 673726 h 1308815"/>
                        <a:gd name="connsiteX878" fmla="*/ 297623 w 1806865"/>
                        <a:gd name="connsiteY878" fmla="*/ 676141 h 1308815"/>
                        <a:gd name="connsiteX879" fmla="*/ 301245 w 1806865"/>
                        <a:gd name="connsiteY879" fmla="*/ 680367 h 1308815"/>
                        <a:gd name="connsiteX880" fmla="*/ 307886 w 1806865"/>
                        <a:gd name="connsiteY880" fmla="*/ 683989 h 1308815"/>
                        <a:gd name="connsiteX881" fmla="*/ 313319 w 1806865"/>
                        <a:gd name="connsiteY881" fmla="*/ 688215 h 1308815"/>
                        <a:gd name="connsiteX882" fmla="*/ 314526 w 1806865"/>
                        <a:gd name="connsiteY882" fmla="*/ 693044 h 1308815"/>
                        <a:gd name="connsiteX883" fmla="*/ 313923 w 1806865"/>
                        <a:gd name="connsiteY883" fmla="*/ 697270 h 1308815"/>
                        <a:gd name="connsiteX884" fmla="*/ 317545 w 1806865"/>
                        <a:gd name="connsiteY884" fmla="*/ 700893 h 1308815"/>
                        <a:gd name="connsiteX885" fmla="*/ 324185 w 1806865"/>
                        <a:gd name="connsiteY885" fmla="*/ 699685 h 1308815"/>
                        <a:gd name="connsiteX886" fmla="*/ 331430 w 1806865"/>
                        <a:gd name="connsiteY886" fmla="*/ 700893 h 1308815"/>
                        <a:gd name="connsiteX887" fmla="*/ 339278 w 1806865"/>
                        <a:gd name="connsiteY887" fmla="*/ 706930 h 1308815"/>
                        <a:gd name="connsiteX888" fmla="*/ 341089 w 1806865"/>
                        <a:gd name="connsiteY888" fmla="*/ 703911 h 1308815"/>
                        <a:gd name="connsiteX889" fmla="*/ 339278 w 1806865"/>
                        <a:gd name="connsiteY889" fmla="*/ 696667 h 1308815"/>
                        <a:gd name="connsiteX890" fmla="*/ 344107 w 1806865"/>
                        <a:gd name="connsiteY890" fmla="*/ 697270 h 1308815"/>
                        <a:gd name="connsiteX891" fmla="*/ 345918 w 1806865"/>
                        <a:gd name="connsiteY891" fmla="*/ 694856 h 1308815"/>
                        <a:gd name="connsiteX892" fmla="*/ 347126 w 1806865"/>
                        <a:gd name="connsiteY892" fmla="*/ 686404 h 1308815"/>
                        <a:gd name="connsiteX893" fmla="*/ 341089 w 1806865"/>
                        <a:gd name="connsiteY893" fmla="*/ 683385 h 1308815"/>
                        <a:gd name="connsiteX894" fmla="*/ 342296 w 1806865"/>
                        <a:gd name="connsiteY894" fmla="*/ 677348 h 1308815"/>
                        <a:gd name="connsiteX895" fmla="*/ 347126 w 1806865"/>
                        <a:gd name="connsiteY895" fmla="*/ 677952 h 1308815"/>
                        <a:gd name="connsiteX896" fmla="*/ 353767 w 1806865"/>
                        <a:gd name="connsiteY896" fmla="*/ 682782 h 1308815"/>
                        <a:gd name="connsiteX897" fmla="*/ 354370 w 1806865"/>
                        <a:gd name="connsiteY897" fmla="*/ 688215 h 1308815"/>
                        <a:gd name="connsiteX898" fmla="*/ 357992 w 1806865"/>
                        <a:gd name="connsiteY898" fmla="*/ 688819 h 1308815"/>
                        <a:gd name="connsiteX899" fmla="*/ 362822 w 1806865"/>
                        <a:gd name="connsiteY899" fmla="*/ 685196 h 1308815"/>
                        <a:gd name="connsiteX900" fmla="*/ 373085 w 1806865"/>
                        <a:gd name="connsiteY900" fmla="*/ 679763 h 1308815"/>
                        <a:gd name="connsiteX901" fmla="*/ 378518 w 1806865"/>
                        <a:gd name="connsiteY901" fmla="*/ 682178 h 1308815"/>
                        <a:gd name="connsiteX902" fmla="*/ 386970 w 1806865"/>
                        <a:gd name="connsiteY902" fmla="*/ 677348 h 1308815"/>
                        <a:gd name="connsiteX903" fmla="*/ 389385 w 1806865"/>
                        <a:gd name="connsiteY903" fmla="*/ 677952 h 1308815"/>
                        <a:gd name="connsiteX904" fmla="*/ 393007 w 1806865"/>
                        <a:gd name="connsiteY904" fmla="*/ 673726 h 1308815"/>
                        <a:gd name="connsiteX905" fmla="*/ 398440 w 1806865"/>
                        <a:gd name="connsiteY905" fmla="*/ 671311 h 1308815"/>
                        <a:gd name="connsiteX906" fmla="*/ 399648 w 1806865"/>
                        <a:gd name="connsiteY906" fmla="*/ 661652 h 1308815"/>
                        <a:gd name="connsiteX907" fmla="*/ 395422 w 1806865"/>
                        <a:gd name="connsiteY907" fmla="*/ 656219 h 1308815"/>
                        <a:gd name="connsiteX908" fmla="*/ 395422 w 1806865"/>
                        <a:gd name="connsiteY908" fmla="*/ 650182 h 1308815"/>
                        <a:gd name="connsiteX909" fmla="*/ 401459 w 1806865"/>
                        <a:gd name="connsiteY909" fmla="*/ 648975 h 1308815"/>
                        <a:gd name="connsiteX910" fmla="*/ 408703 w 1806865"/>
                        <a:gd name="connsiteY910" fmla="*/ 644749 h 1308815"/>
                        <a:gd name="connsiteX911" fmla="*/ 412325 w 1806865"/>
                        <a:gd name="connsiteY911" fmla="*/ 639315 h 1308815"/>
                        <a:gd name="connsiteX912" fmla="*/ 423796 w 1806865"/>
                        <a:gd name="connsiteY912" fmla="*/ 635693 h 1308815"/>
                        <a:gd name="connsiteX913" fmla="*/ 425003 w 1806865"/>
                        <a:gd name="connsiteY913" fmla="*/ 634486 h 1308815"/>
                        <a:gd name="connsiteX914" fmla="*/ 431040 w 1806865"/>
                        <a:gd name="connsiteY914" fmla="*/ 634486 h 1308815"/>
                        <a:gd name="connsiteX915" fmla="*/ 429832 w 1806865"/>
                        <a:gd name="connsiteY915" fmla="*/ 629053 h 1308815"/>
                        <a:gd name="connsiteX916" fmla="*/ 431644 w 1806865"/>
                        <a:gd name="connsiteY916" fmla="*/ 626034 h 1308815"/>
                        <a:gd name="connsiteX917" fmla="*/ 430436 w 1806865"/>
                        <a:gd name="connsiteY917" fmla="*/ 617582 h 1308815"/>
                        <a:gd name="connsiteX918" fmla="*/ 428021 w 1806865"/>
                        <a:gd name="connsiteY918" fmla="*/ 615771 h 1308815"/>
                        <a:gd name="connsiteX919" fmla="*/ 428625 w 1806865"/>
                        <a:gd name="connsiteY919" fmla="*/ 609734 h 1308815"/>
                        <a:gd name="connsiteX920" fmla="*/ 434662 w 1806865"/>
                        <a:gd name="connsiteY920" fmla="*/ 602490 h 1308815"/>
                        <a:gd name="connsiteX921" fmla="*/ 435266 w 1806865"/>
                        <a:gd name="connsiteY921" fmla="*/ 600679 h 1308815"/>
                        <a:gd name="connsiteX922" fmla="*/ 432851 w 1806865"/>
                        <a:gd name="connsiteY922" fmla="*/ 592227 h 1308815"/>
                        <a:gd name="connsiteX923" fmla="*/ 434058 w 1806865"/>
                        <a:gd name="connsiteY923" fmla="*/ 589812 h 1308815"/>
                        <a:gd name="connsiteX924" fmla="*/ 438284 w 1806865"/>
                        <a:gd name="connsiteY924" fmla="*/ 589209 h 1308815"/>
                        <a:gd name="connsiteX925" fmla="*/ 438888 w 1806865"/>
                        <a:gd name="connsiteY925" fmla="*/ 584379 h 1308815"/>
                        <a:gd name="connsiteX926" fmla="*/ 441906 w 1806865"/>
                        <a:gd name="connsiteY926" fmla="*/ 580757 h 1308815"/>
                        <a:gd name="connsiteX927" fmla="*/ 446132 w 1806865"/>
                        <a:gd name="connsiteY927" fmla="*/ 585586 h 1308815"/>
                        <a:gd name="connsiteX928" fmla="*/ 443717 w 1806865"/>
                        <a:gd name="connsiteY928" fmla="*/ 591623 h 1308815"/>
                        <a:gd name="connsiteX929" fmla="*/ 445528 w 1806865"/>
                        <a:gd name="connsiteY929" fmla="*/ 595245 h 1308815"/>
                        <a:gd name="connsiteX930" fmla="*/ 446132 w 1806865"/>
                        <a:gd name="connsiteY930" fmla="*/ 603094 h 1308815"/>
                        <a:gd name="connsiteX931" fmla="*/ 449754 w 1806865"/>
                        <a:gd name="connsiteY931" fmla="*/ 605508 h 1308815"/>
                        <a:gd name="connsiteX932" fmla="*/ 454584 w 1806865"/>
                        <a:gd name="connsiteY932" fmla="*/ 604301 h 1308815"/>
                        <a:gd name="connsiteX933" fmla="*/ 460621 w 1806865"/>
                        <a:gd name="connsiteY933" fmla="*/ 607320 h 1308815"/>
                        <a:gd name="connsiteX934" fmla="*/ 463036 w 1806865"/>
                        <a:gd name="connsiteY934" fmla="*/ 602490 h 1308815"/>
                        <a:gd name="connsiteX935" fmla="*/ 469073 w 1806865"/>
                        <a:gd name="connsiteY935" fmla="*/ 599471 h 1308815"/>
                        <a:gd name="connsiteX936" fmla="*/ 476317 w 1806865"/>
                        <a:gd name="connsiteY936" fmla="*/ 599471 h 1308815"/>
                        <a:gd name="connsiteX937" fmla="*/ 488391 w 1806865"/>
                        <a:gd name="connsiteY937" fmla="*/ 608527 h 1308815"/>
                        <a:gd name="connsiteX938" fmla="*/ 490806 w 1806865"/>
                        <a:gd name="connsiteY938" fmla="*/ 604905 h 1308815"/>
                        <a:gd name="connsiteX939" fmla="*/ 496843 w 1806865"/>
                        <a:gd name="connsiteY939" fmla="*/ 606716 h 1308815"/>
                        <a:gd name="connsiteX940" fmla="*/ 499258 w 1806865"/>
                        <a:gd name="connsiteY940" fmla="*/ 604301 h 1308815"/>
                        <a:gd name="connsiteX941" fmla="*/ 505898 w 1806865"/>
                        <a:gd name="connsiteY941" fmla="*/ 607923 h 1308815"/>
                        <a:gd name="connsiteX942" fmla="*/ 508313 w 1806865"/>
                        <a:gd name="connsiteY942" fmla="*/ 610942 h 1308815"/>
                        <a:gd name="connsiteX943" fmla="*/ 508917 w 1806865"/>
                        <a:gd name="connsiteY943" fmla="*/ 615771 h 1308815"/>
                        <a:gd name="connsiteX944" fmla="*/ 511332 w 1806865"/>
                        <a:gd name="connsiteY944" fmla="*/ 619394 h 1308815"/>
                        <a:gd name="connsiteX945" fmla="*/ 517972 w 1806865"/>
                        <a:gd name="connsiteY945" fmla="*/ 618186 h 1308815"/>
                        <a:gd name="connsiteX946" fmla="*/ 522802 w 1806865"/>
                        <a:gd name="connsiteY946" fmla="*/ 615168 h 1308815"/>
                        <a:gd name="connsiteX947" fmla="*/ 519783 w 1806865"/>
                        <a:gd name="connsiteY947" fmla="*/ 610338 h 1308815"/>
                        <a:gd name="connsiteX948" fmla="*/ 520991 w 1806865"/>
                        <a:gd name="connsiteY948" fmla="*/ 607923 h 1308815"/>
                        <a:gd name="connsiteX949" fmla="*/ 530046 w 1806865"/>
                        <a:gd name="connsiteY949" fmla="*/ 601283 h 1308815"/>
                        <a:gd name="connsiteX950" fmla="*/ 530650 w 1806865"/>
                        <a:gd name="connsiteY950" fmla="*/ 596453 h 1308815"/>
                        <a:gd name="connsiteX951" fmla="*/ 535480 w 1806865"/>
                        <a:gd name="connsiteY951" fmla="*/ 596453 h 1308815"/>
                        <a:gd name="connsiteX952" fmla="*/ 543328 w 1806865"/>
                        <a:gd name="connsiteY952" fmla="*/ 594642 h 1308815"/>
                        <a:gd name="connsiteX953" fmla="*/ 546346 w 1806865"/>
                        <a:gd name="connsiteY953" fmla="*/ 591623 h 1308815"/>
                        <a:gd name="connsiteX954" fmla="*/ 548157 w 1806865"/>
                        <a:gd name="connsiteY954" fmla="*/ 599471 h 1308815"/>
                        <a:gd name="connsiteX955" fmla="*/ 545139 w 1806865"/>
                        <a:gd name="connsiteY955" fmla="*/ 603697 h 1308815"/>
                        <a:gd name="connsiteX956" fmla="*/ 542724 w 1806865"/>
                        <a:gd name="connsiteY956" fmla="*/ 612149 h 1308815"/>
                        <a:gd name="connsiteX957" fmla="*/ 548157 w 1806865"/>
                        <a:gd name="connsiteY957" fmla="*/ 616979 h 1308815"/>
                        <a:gd name="connsiteX958" fmla="*/ 551779 w 1806865"/>
                        <a:gd name="connsiteY958" fmla="*/ 619394 h 1308815"/>
                        <a:gd name="connsiteX959" fmla="*/ 553590 w 1806865"/>
                        <a:gd name="connsiteY959" fmla="*/ 617582 h 1308815"/>
                        <a:gd name="connsiteX960" fmla="*/ 559024 w 1806865"/>
                        <a:gd name="connsiteY960" fmla="*/ 616979 h 1308815"/>
                        <a:gd name="connsiteX961" fmla="*/ 562042 w 1806865"/>
                        <a:gd name="connsiteY961" fmla="*/ 618790 h 1308815"/>
                        <a:gd name="connsiteX962" fmla="*/ 566268 w 1806865"/>
                        <a:gd name="connsiteY962" fmla="*/ 627845 h 1308815"/>
                        <a:gd name="connsiteX963" fmla="*/ 568683 w 1806865"/>
                        <a:gd name="connsiteY963" fmla="*/ 629053 h 1308815"/>
                        <a:gd name="connsiteX964" fmla="*/ 574116 w 1806865"/>
                        <a:gd name="connsiteY964" fmla="*/ 627845 h 1308815"/>
                        <a:gd name="connsiteX965" fmla="*/ 580153 w 1806865"/>
                        <a:gd name="connsiteY965" fmla="*/ 624827 h 1308815"/>
                        <a:gd name="connsiteX966" fmla="*/ 583172 w 1806865"/>
                        <a:gd name="connsiteY966" fmla="*/ 624223 h 1308815"/>
                        <a:gd name="connsiteX967" fmla="*/ 589209 w 1806865"/>
                        <a:gd name="connsiteY967" fmla="*/ 626638 h 1308815"/>
                        <a:gd name="connsiteX968" fmla="*/ 592227 w 1806865"/>
                        <a:gd name="connsiteY968" fmla="*/ 613357 h 1308815"/>
                        <a:gd name="connsiteX969" fmla="*/ 595849 w 1806865"/>
                        <a:gd name="connsiteY969" fmla="*/ 613960 h 1308815"/>
                        <a:gd name="connsiteX970" fmla="*/ 598264 w 1806865"/>
                        <a:gd name="connsiteY970" fmla="*/ 610942 h 1308815"/>
                        <a:gd name="connsiteX971" fmla="*/ 592831 w 1806865"/>
                        <a:gd name="connsiteY971" fmla="*/ 606112 h 1308815"/>
                        <a:gd name="connsiteX972" fmla="*/ 592227 w 1806865"/>
                        <a:gd name="connsiteY972" fmla="*/ 603697 h 1308815"/>
                        <a:gd name="connsiteX973" fmla="*/ 583775 w 1806865"/>
                        <a:gd name="connsiteY973" fmla="*/ 594642 h 1308815"/>
                        <a:gd name="connsiteX974" fmla="*/ 580757 w 1806865"/>
                        <a:gd name="connsiteY974" fmla="*/ 585586 h 1308815"/>
                        <a:gd name="connsiteX975" fmla="*/ 577738 w 1806865"/>
                        <a:gd name="connsiteY975" fmla="*/ 581964 h 1308815"/>
                        <a:gd name="connsiteX976" fmla="*/ 575927 w 1806865"/>
                        <a:gd name="connsiteY976" fmla="*/ 574720 h 1308815"/>
                        <a:gd name="connsiteX977" fmla="*/ 578342 w 1806865"/>
                        <a:gd name="connsiteY977" fmla="*/ 572909 h 1308815"/>
                        <a:gd name="connsiteX978" fmla="*/ 578946 w 1806865"/>
                        <a:gd name="connsiteY978" fmla="*/ 568079 h 1308815"/>
                        <a:gd name="connsiteX979" fmla="*/ 577135 w 1806865"/>
                        <a:gd name="connsiteY979" fmla="*/ 563853 h 1308815"/>
                        <a:gd name="connsiteX980" fmla="*/ 578946 w 1806865"/>
                        <a:gd name="connsiteY980" fmla="*/ 557213 h 1308815"/>
                        <a:gd name="connsiteX981" fmla="*/ 577135 w 1806865"/>
                        <a:gd name="connsiteY981" fmla="*/ 556005 h 1308815"/>
                        <a:gd name="connsiteX982" fmla="*/ 578946 w 1806865"/>
                        <a:gd name="connsiteY982" fmla="*/ 549968 h 1308815"/>
                        <a:gd name="connsiteX983" fmla="*/ 577738 w 1806865"/>
                        <a:gd name="connsiteY983" fmla="*/ 545742 h 1308815"/>
                        <a:gd name="connsiteX984" fmla="*/ 575323 w 1806865"/>
                        <a:gd name="connsiteY984" fmla="*/ 543327 h 1308815"/>
                        <a:gd name="connsiteX985" fmla="*/ 571098 w 1806865"/>
                        <a:gd name="connsiteY985" fmla="*/ 534876 h 1308815"/>
                        <a:gd name="connsiteX986" fmla="*/ 577738 w 1806865"/>
                        <a:gd name="connsiteY986" fmla="*/ 531254 h 1308815"/>
                        <a:gd name="connsiteX987" fmla="*/ 581964 w 1806865"/>
                        <a:gd name="connsiteY987" fmla="*/ 531857 h 1308815"/>
                        <a:gd name="connsiteX988" fmla="*/ 583775 w 1806865"/>
                        <a:gd name="connsiteY988" fmla="*/ 536687 h 1308815"/>
                        <a:gd name="connsiteX989" fmla="*/ 586794 w 1806865"/>
                        <a:gd name="connsiteY989" fmla="*/ 536687 h 1308815"/>
                        <a:gd name="connsiteX990" fmla="*/ 589209 w 1806865"/>
                        <a:gd name="connsiteY990" fmla="*/ 531857 h 1308815"/>
                        <a:gd name="connsiteX991" fmla="*/ 592831 w 1806865"/>
                        <a:gd name="connsiteY991" fmla="*/ 534876 h 1308815"/>
                        <a:gd name="connsiteX992" fmla="*/ 592227 w 1806865"/>
                        <a:gd name="connsiteY992" fmla="*/ 545742 h 1308815"/>
                        <a:gd name="connsiteX993" fmla="*/ 597660 w 1806865"/>
                        <a:gd name="connsiteY993" fmla="*/ 550572 h 1308815"/>
                        <a:gd name="connsiteX994" fmla="*/ 601282 w 1806865"/>
                        <a:gd name="connsiteY994" fmla="*/ 551779 h 1308815"/>
                        <a:gd name="connsiteX995" fmla="*/ 607923 w 1806865"/>
                        <a:gd name="connsiteY995" fmla="*/ 548761 h 1308815"/>
                        <a:gd name="connsiteX996" fmla="*/ 614564 w 1806865"/>
                        <a:gd name="connsiteY996" fmla="*/ 542724 h 1308815"/>
                        <a:gd name="connsiteX997" fmla="*/ 616375 w 1806865"/>
                        <a:gd name="connsiteY997" fmla="*/ 536083 h 1308815"/>
                        <a:gd name="connsiteX998" fmla="*/ 619997 w 1806865"/>
                        <a:gd name="connsiteY998" fmla="*/ 536687 h 1308815"/>
                        <a:gd name="connsiteX999" fmla="*/ 623016 w 1806865"/>
                        <a:gd name="connsiteY999" fmla="*/ 528235 h 1308815"/>
                        <a:gd name="connsiteX1000" fmla="*/ 621808 w 1806865"/>
                        <a:gd name="connsiteY1000" fmla="*/ 521595 h 1308815"/>
                        <a:gd name="connsiteX1001" fmla="*/ 621808 w 1806865"/>
                        <a:gd name="connsiteY1001" fmla="*/ 510728 h 1308815"/>
                        <a:gd name="connsiteX1002" fmla="*/ 616979 w 1806865"/>
                        <a:gd name="connsiteY1002" fmla="*/ 501672 h 1308815"/>
                        <a:gd name="connsiteX1003" fmla="*/ 616375 w 1806865"/>
                        <a:gd name="connsiteY1003" fmla="*/ 496843 h 1308815"/>
                        <a:gd name="connsiteX1004" fmla="*/ 613356 w 1806865"/>
                        <a:gd name="connsiteY1004" fmla="*/ 494428 h 1308815"/>
                        <a:gd name="connsiteX1005" fmla="*/ 607923 w 1806865"/>
                        <a:gd name="connsiteY1005" fmla="*/ 493824 h 1308815"/>
                        <a:gd name="connsiteX1006" fmla="*/ 603697 w 1806865"/>
                        <a:gd name="connsiteY1006" fmla="*/ 490202 h 1308815"/>
                        <a:gd name="connsiteX1007" fmla="*/ 601886 w 1806865"/>
                        <a:gd name="connsiteY1007" fmla="*/ 484165 h 1308815"/>
                        <a:gd name="connsiteX1008" fmla="*/ 598264 w 1806865"/>
                        <a:gd name="connsiteY1008" fmla="*/ 482958 h 1308815"/>
                        <a:gd name="connsiteX1009" fmla="*/ 593434 w 1806865"/>
                        <a:gd name="connsiteY1009" fmla="*/ 486580 h 1308815"/>
                        <a:gd name="connsiteX1010" fmla="*/ 589812 w 1806865"/>
                        <a:gd name="connsiteY1010" fmla="*/ 487184 h 1308815"/>
                        <a:gd name="connsiteX1011" fmla="*/ 586190 w 1806865"/>
                        <a:gd name="connsiteY1011" fmla="*/ 485373 h 1308815"/>
                        <a:gd name="connsiteX1012" fmla="*/ 580757 w 1806865"/>
                        <a:gd name="connsiteY1012" fmla="*/ 486580 h 1308815"/>
                        <a:gd name="connsiteX1013" fmla="*/ 577738 w 1806865"/>
                        <a:gd name="connsiteY1013" fmla="*/ 485976 h 1308815"/>
                        <a:gd name="connsiteX1014" fmla="*/ 577738 w 1806865"/>
                        <a:gd name="connsiteY1014" fmla="*/ 481750 h 1308815"/>
                        <a:gd name="connsiteX1015" fmla="*/ 571701 w 1806865"/>
                        <a:gd name="connsiteY1015" fmla="*/ 473902 h 1308815"/>
                        <a:gd name="connsiteX1016" fmla="*/ 568683 w 1806865"/>
                        <a:gd name="connsiteY1016" fmla="*/ 469073 h 1308815"/>
                        <a:gd name="connsiteX1017" fmla="*/ 575927 w 1806865"/>
                        <a:gd name="connsiteY1017" fmla="*/ 465451 h 1308815"/>
                        <a:gd name="connsiteX1018" fmla="*/ 588001 w 1806865"/>
                        <a:gd name="connsiteY1018" fmla="*/ 466054 h 1308815"/>
                        <a:gd name="connsiteX1019" fmla="*/ 594642 w 1806865"/>
                        <a:gd name="connsiteY1019" fmla="*/ 463640 h 1308815"/>
                        <a:gd name="connsiteX1020" fmla="*/ 598868 w 1806865"/>
                        <a:gd name="connsiteY1020" fmla="*/ 458206 h 1308815"/>
                        <a:gd name="connsiteX1021" fmla="*/ 591623 w 1806865"/>
                        <a:gd name="connsiteY1021" fmla="*/ 454584 h 1308815"/>
                        <a:gd name="connsiteX1022" fmla="*/ 594038 w 1806865"/>
                        <a:gd name="connsiteY1022" fmla="*/ 449754 h 1308815"/>
                        <a:gd name="connsiteX1023" fmla="*/ 583172 w 1806865"/>
                        <a:gd name="connsiteY1023" fmla="*/ 439492 h 1308815"/>
                        <a:gd name="connsiteX1024" fmla="*/ 581964 w 1806865"/>
                        <a:gd name="connsiteY1024" fmla="*/ 435869 h 1308815"/>
                        <a:gd name="connsiteX1025" fmla="*/ 582568 w 1806865"/>
                        <a:gd name="connsiteY1025" fmla="*/ 426814 h 1308815"/>
                        <a:gd name="connsiteX1026" fmla="*/ 584983 w 1806865"/>
                        <a:gd name="connsiteY1026" fmla="*/ 421381 h 1308815"/>
                        <a:gd name="connsiteX1027" fmla="*/ 589209 w 1806865"/>
                        <a:gd name="connsiteY1027" fmla="*/ 421381 h 1308815"/>
                        <a:gd name="connsiteX1028" fmla="*/ 600075 w 1806865"/>
                        <a:gd name="connsiteY1028" fmla="*/ 418362 h 1308815"/>
                        <a:gd name="connsiteX1029" fmla="*/ 603093 w 1806865"/>
                        <a:gd name="connsiteY1029" fmla="*/ 416551 h 1308815"/>
                        <a:gd name="connsiteX1030" fmla="*/ 606112 w 1806865"/>
                        <a:gd name="connsiteY1030" fmla="*/ 411722 h 1308815"/>
                        <a:gd name="connsiteX1031" fmla="*/ 625430 w 1806865"/>
                        <a:gd name="connsiteY1031" fmla="*/ 415948 h 1308815"/>
                        <a:gd name="connsiteX1032" fmla="*/ 633278 w 1806865"/>
                        <a:gd name="connsiteY1032" fmla="*/ 413533 h 1308815"/>
                        <a:gd name="connsiteX1033" fmla="*/ 636297 w 1806865"/>
                        <a:gd name="connsiteY1033" fmla="*/ 409307 h 1308815"/>
                        <a:gd name="connsiteX1034" fmla="*/ 642334 w 1806865"/>
                        <a:gd name="connsiteY1034" fmla="*/ 409307 h 1308815"/>
                        <a:gd name="connsiteX1035" fmla="*/ 644749 w 1806865"/>
                        <a:gd name="connsiteY1035" fmla="*/ 403270 h 1308815"/>
                        <a:gd name="connsiteX1036" fmla="*/ 650182 w 1806865"/>
                        <a:gd name="connsiteY1036" fmla="*/ 402666 h 1308815"/>
                        <a:gd name="connsiteX1037" fmla="*/ 655011 w 1806865"/>
                        <a:gd name="connsiteY1037" fmla="*/ 404477 h 1308815"/>
                        <a:gd name="connsiteX1038" fmla="*/ 663463 w 1806865"/>
                        <a:gd name="connsiteY1038" fmla="*/ 402062 h 1308815"/>
                        <a:gd name="connsiteX1039" fmla="*/ 668293 w 1806865"/>
                        <a:gd name="connsiteY1039" fmla="*/ 405685 h 1308815"/>
                        <a:gd name="connsiteX1040" fmla="*/ 671915 w 1806865"/>
                        <a:gd name="connsiteY1040" fmla="*/ 410514 h 1308815"/>
                        <a:gd name="connsiteX1041" fmla="*/ 677952 w 1806865"/>
                        <a:gd name="connsiteY1041" fmla="*/ 407496 h 1308815"/>
                        <a:gd name="connsiteX1042" fmla="*/ 681574 w 1806865"/>
                        <a:gd name="connsiteY1042" fmla="*/ 406892 h 1308815"/>
                        <a:gd name="connsiteX1043" fmla="*/ 689422 w 1806865"/>
                        <a:gd name="connsiteY1043" fmla="*/ 401459 h 1308815"/>
                        <a:gd name="connsiteX1044" fmla="*/ 690026 w 1806865"/>
                        <a:gd name="connsiteY1044" fmla="*/ 386366 h 1308815"/>
                        <a:gd name="connsiteX1045" fmla="*/ 695459 w 1806865"/>
                        <a:gd name="connsiteY1045" fmla="*/ 385159 h 1308815"/>
                        <a:gd name="connsiteX1046" fmla="*/ 693648 w 1806865"/>
                        <a:gd name="connsiteY1046" fmla="*/ 377914 h 1308815"/>
                        <a:gd name="connsiteX1047" fmla="*/ 688215 w 1806865"/>
                        <a:gd name="connsiteY1047" fmla="*/ 373689 h 1308815"/>
                        <a:gd name="connsiteX1048" fmla="*/ 684593 w 1806865"/>
                        <a:gd name="connsiteY1048" fmla="*/ 372481 h 1308815"/>
                        <a:gd name="connsiteX1049" fmla="*/ 681574 w 1806865"/>
                        <a:gd name="connsiteY1049" fmla="*/ 367652 h 1308815"/>
                        <a:gd name="connsiteX1050" fmla="*/ 685196 w 1806865"/>
                        <a:gd name="connsiteY1050" fmla="*/ 364633 h 1308815"/>
                        <a:gd name="connsiteX1051" fmla="*/ 687007 w 1806865"/>
                        <a:gd name="connsiteY1051" fmla="*/ 359804 h 1308815"/>
                        <a:gd name="connsiteX1052" fmla="*/ 684593 w 1806865"/>
                        <a:gd name="connsiteY1052" fmla="*/ 353767 h 1308815"/>
                        <a:gd name="connsiteX1053" fmla="*/ 680367 w 1806865"/>
                        <a:gd name="connsiteY1053" fmla="*/ 352559 h 1308815"/>
                        <a:gd name="connsiteX1054" fmla="*/ 682782 w 1806865"/>
                        <a:gd name="connsiteY1054" fmla="*/ 345315 h 1308815"/>
                        <a:gd name="connsiteX1055" fmla="*/ 680367 w 1806865"/>
                        <a:gd name="connsiteY1055" fmla="*/ 341089 h 1308815"/>
                        <a:gd name="connsiteX1056" fmla="*/ 683989 w 1806865"/>
                        <a:gd name="connsiteY1056" fmla="*/ 335052 h 1308815"/>
                        <a:gd name="connsiteX1057" fmla="*/ 672519 w 1806865"/>
                        <a:gd name="connsiteY1057" fmla="*/ 330222 h 1308815"/>
                        <a:gd name="connsiteX1058" fmla="*/ 667689 w 1806865"/>
                        <a:gd name="connsiteY1058" fmla="*/ 332637 h 1308815"/>
                        <a:gd name="connsiteX1059" fmla="*/ 663463 w 1806865"/>
                        <a:gd name="connsiteY1059" fmla="*/ 338674 h 1308815"/>
                        <a:gd name="connsiteX1060" fmla="*/ 655011 w 1806865"/>
                        <a:gd name="connsiteY1060" fmla="*/ 344107 h 1308815"/>
                        <a:gd name="connsiteX1061" fmla="*/ 654408 w 1806865"/>
                        <a:gd name="connsiteY1061" fmla="*/ 353767 h 1308815"/>
                        <a:gd name="connsiteX1062" fmla="*/ 650182 w 1806865"/>
                        <a:gd name="connsiteY1062" fmla="*/ 354370 h 1308815"/>
                        <a:gd name="connsiteX1063" fmla="*/ 648975 w 1806865"/>
                        <a:gd name="connsiteY1063" fmla="*/ 358596 h 1308815"/>
                        <a:gd name="connsiteX1064" fmla="*/ 641127 w 1806865"/>
                        <a:gd name="connsiteY1064" fmla="*/ 357993 h 1308815"/>
                        <a:gd name="connsiteX1065" fmla="*/ 633278 w 1806865"/>
                        <a:gd name="connsiteY1065" fmla="*/ 353163 h 1308815"/>
                        <a:gd name="connsiteX1066" fmla="*/ 625430 w 1806865"/>
                        <a:gd name="connsiteY1066" fmla="*/ 351956 h 1308815"/>
                        <a:gd name="connsiteX1067" fmla="*/ 622412 w 1806865"/>
                        <a:gd name="connsiteY1067" fmla="*/ 355578 h 1308815"/>
                        <a:gd name="connsiteX1068" fmla="*/ 617582 w 1806865"/>
                        <a:gd name="connsiteY1068" fmla="*/ 355578 h 1308815"/>
                        <a:gd name="connsiteX1069" fmla="*/ 614564 w 1806865"/>
                        <a:gd name="connsiteY1069" fmla="*/ 361011 h 1308815"/>
                        <a:gd name="connsiteX1070" fmla="*/ 607923 w 1806865"/>
                        <a:gd name="connsiteY1070" fmla="*/ 360407 h 1308815"/>
                        <a:gd name="connsiteX1071" fmla="*/ 601282 w 1806865"/>
                        <a:gd name="connsiteY1071" fmla="*/ 361615 h 1308815"/>
                        <a:gd name="connsiteX1072" fmla="*/ 600075 w 1806865"/>
                        <a:gd name="connsiteY1072" fmla="*/ 365841 h 1308815"/>
                        <a:gd name="connsiteX1073" fmla="*/ 594642 w 1806865"/>
                        <a:gd name="connsiteY1073" fmla="*/ 365841 h 1308815"/>
                        <a:gd name="connsiteX1074" fmla="*/ 595246 w 1806865"/>
                        <a:gd name="connsiteY1074" fmla="*/ 361615 h 1308815"/>
                        <a:gd name="connsiteX1075" fmla="*/ 587397 w 1806865"/>
                        <a:gd name="connsiteY1075" fmla="*/ 356181 h 1308815"/>
                        <a:gd name="connsiteX1076" fmla="*/ 577135 w 1806865"/>
                        <a:gd name="connsiteY1076" fmla="*/ 354370 h 1308815"/>
                        <a:gd name="connsiteX1077" fmla="*/ 562646 w 1806865"/>
                        <a:gd name="connsiteY1077" fmla="*/ 357389 h 1308815"/>
                        <a:gd name="connsiteX1078" fmla="*/ 561438 w 1806865"/>
                        <a:gd name="connsiteY1078" fmla="*/ 352559 h 1308815"/>
                        <a:gd name="connsiteX1079" fmla="*/ 556005 w 1806865"/>
                        <a:gd name="connsiteY1079" fmla="*/ 350144 h 1308815"/>
                        <a:gd name="connsiteX1080" fmla="*/ 550572 w 1806865"/>
                        <a:gd name="connsiteY1080" fmla="*/ 351352 h 1308815"/>
                        <a:gd name="connsiteX1081" fmla="*/ 543931 w 1806865"/>
                        <a:gd name="connsiteY1081" fmla="*/ 350748 h 1308815"/>
                        <a:gd name="connsiteX1082" fmla="*/ 534876 w 1806865"/>
                        <a:gd name="connsiteY1082" fmla="*/ 342900 h 1308815"/>
                        <a:gd name="connsiteX1083" fmla="*/ 532461 w 1806865"/>
                        <a:gd name="connsiteY1083" fmla="*/ 344107 h 1308815"/>
                        <a:gd name="connsiteX1084" fmla="*/ 527631 w 1806865"/>
                        <a:gd name="connsiteY1084" fmla="*/ 340485 h 1308815"/>
                        <a:gd name="connsiteX1085" fmla="*/ 524613 w 1806865"/>
                        <a:gd name="connsiteY1085" fmla="*/ 330826 h 1308815"/>
                        <a:gd name="connsiteX1086" fmla="*/ 519783 w 1806865"/>
                        <a:gd name="connsiteY1086" fmla="*/ 328411 h 1308815"/>
                        <a:gd name="connsiteX1087" fmla="*/ 518576 w 1806865"/>
                        <a:gd name="connsiteY1087" fmla="*/ 321771 h 1308815"/>
                        <a:gd name="connsiteX1088" fmla="*/ 514350 w 1806865"/>
                        <a:gd name="connsiteY1088" fmla="*/ 313319 h 1308815"/>
                        <a:gd name="connsiteX1089" fmla="*/ 510728 w 1806865"/>
                        <a:gd name="connsiteY1089" fmla="*/ 308489 h 1308815"/>
                        <a:gd name="connsiteX1090" fmla="*/ 511332 w 1806865"/>
                        <a:gd name="connsiteY1090" fmla="*/ 303660 h 1308815"/>
                        <a:gd name="connsiteX1091" fmla="*/ 508313 w 1806865"/>
                        <a:gd name="connsiteY1091" fmla="*/ 297019 h 1308815"/>
                        <a:gd name="connsiteX1092" fmla="*/ 509520 w 1806865"/>
                        <a:gd name="connsiteY1092" fmla="*/ 290982 h 1308815"/>
                        <a:gd name="connsiteX1093" fmla="*/ 509520 w 1806865"/>
                        <a:gd name="connsiteY1093" fmla="*/ 284945 h 1308815"/>
                        <a:gd name="connsiteX1094" fmla="*/ 506502 w 1806865"/>
                        <a:gd name="connsiteY1094" fmla="*/ 281323 h 1308815"/>
                        <a:gd name="connsiteX1095" fmla="*/ 508917 w 1806865"/>
                        <a:gd name="connsiteY1095" fmla="*/ 275890 h 1308815"/>
                        <a:gd name="connsiteX1096" fmla="*/ 501672 w 1806865"/>
                        <a:gd name="connsiteY1096" fmla="*/ 271060 h 1308815"/>
                        <a:gd name="connsiteX1097" fmla="*/ 502880 w 1806865"/>
                        <a:gd name="connsiteY1097" fmla="*/ 265627 h 1308815"/>
                        <a:gd name="connsiteX1098" fmla="*/ 507106 w 1806865"/>
                        <a:gd name="connsiteY1098" fmla="*/ 263212 h 1308815"/>
                        <a:gd name="connsiteX1099" fmla="*/ 511935 w 1806865"/>
                        <a:gd name="connsiteY1099" fmla="*/ 262608 h 1308815"/>
                        <a:gd name="connsiteX1100" fmla="*/ 512539 w 1806865"/>
                        <a:gd name="connsiteY1100" fmla="*/ 259590 h 1308815"/>
                        <a:gd name="connsiteX1101" fmla="*/ 511332 w 1806865"/>
                        <a:gd name="connsiteY1101" fmla="*/ 254760 h 1308815"/>
                        <a:gd name="connsiteX1102" fmla="*/ 512539 w 1806865"/>
                        <a:gd name="connsiteY1102" fmla="*/ 247516 h 1308815"/>
                        <a:gd name="connsiteX1103" fmla="*/ 516765 w 1806865"/>
                        <a:gd name="connsiteY1103" fmla="*/ 240875 h 1308815"/>
                        <a:gd name="connsiteX1104" fmla="*/ 520387 w 1806865"/>
                        <a:gd name="connsiteY1104" fmla="*/ 237857 h 1308815"/>
                        <a:gd name="connsiteX1105" fmla="*/ 524009 w 1806865"/>
                        <a:gd name="connsiteY1105" fmla="*/ 231216 h 1308815"/>
                        <a:gd name="connsiteX1106" fmla="*/ 526424 w 1806865"/>
                        <a:gd name="connsiteY1106" fmla="*/ 229405 h 1308815"/>
                        <a:gd name="connsiteX1107" fmla="*/ 533668 w 1806865"/>
                        <a:gd name="connsiteY1107" fmla="*/ 229405 h 1308815"/>
                        <a:gd name="connsiteX1108" fmla="*/ 535480 w 1806865"/>
                        <a:gd name="connsiteY1108" fmla="*/ 222764 h 1308815"/>
                        <a:gd name="connsiteX1109" fmla="*/ 542724 w 1806865"/>
                        <a:gd name="connsiteY1109" fmla="*/ 220953 h 1308815"/>
                        <a:gd name="connsiteX1110" fmla="*/ 550572 w 1806865"/>
                        <a:gd name="connsiteY1110" fmla="*/ 223972 h 1308815"/>
                        <a:gd name="connsiteX1111" fmla="*/ 554798 w 1806865"/>
                        <a:gd name="connsiteY1111" fmla="*/ 223368 h 1308815"/>
                        <a:gd name="connsiteX1112" fmla="*/ 560835 w 1806865"/>
                        <a:gd name="connsiteY1112" fmla="*/ 219142 h 1308815"/>
                        <a:gd name="connsiteX1113" fmla="*/ 560231 w 1806865"/>
                        <a:gd name="connsiteY1113" fmla="*/ 214313 h 1308815"/>
                        <a:gd name="connsiteX1114" fmla="*/ 567475 w 1806865"/>
                        <a:gd name="connsiteY1114" fmla="*/ 213709 h 1308815"/>
                        <a:gd name="connsiteX1115" fmla="*/ 572305 w 1806865"/>
                        <a:gd name="connsiteY1115" fmla="*/ 207672 h 1308815"/>
                        <a:gd name="connsiteX1116" fmla="*/ 572305 w 1806865"/>
                        <a:gd name="connsiteY1116" fmla="*/ 204654 h 1308815"/>
                        <a:gd name="connsiteX1117" fmla="*/ 576531 w 1806865"/>
                        <a:gd name="connsiteY1117" fmla="*/ 198617 h 1308815"/>
                        <a:gd name="connsiteX1118" fmla="*/ 574720 w 1806865"/>
                        <a:gd name="connsiteY1118" fmla="*/ 194391 h 1308815"/>
                        <a:gd name="connsiteX1119" fmla="*/ 583172 w 1806865"/>
                        <a:gd name="connsiteY1119" fmla="*/ 187750 h 1308815"/>
                        <a:gd name="connsiteX1120" fmla="*/ 586190 w 1806865"/>
                        <a:gd name="connsiteY1120" fmla="*/ 179298 h 1308815"/>
                        <a:gd name="connsiteX1121" fmla="*/ 597057 w 1806865"/>
                        <a:gd name="connsiteY1121" fmla="*/ 176883 h 1308815"/>
                        <a:gd name="connsiteX1122" fmla="*/ 608527 w 1806865"/>
                        <a:gd name="connsiteY1122" fmla="*/ 169639 h 1308815"/>
                        <a:gd name="connsiteX1123" fmla="*/ 610338 w 1806865"/>
                        <a:gd name="connsiteY1123" fmla="*/ 164206 h 1308815"/>
                        <a:gd name="connsiteX1124" fmla="*/ 614564 w 1806865"/>
                        <a:gd name="connsiteY1124" fmla="*/ 160583 h 1308815"/>
                        <a:gd name="connsiteX1125" fmla="*/ 620601 w 1806865"/>
                        <a:gd name="connsiteY1125" fmla="*/ 158169 h 1308815"/>
                        <a:gd name="connsiteX1126" fmla="*/ 627241 w 1806865"/>
                        <a:gd name="connsiteY1126" fmla="*/ 158169 h 1308815"/>
                        <a:gd name="connsiteX1127" fmla="*/ 629656 w 1806865"/>
                        <a:gd name="connsiteY1127" fmla="*/ 156358 h 1308815"/>
                        <a:gd name="connsiteX1128" fmla="*/ 633278 w 1806865"/>
                        <a:gd name="connsiteY1128" fmla="*/ 147906 h 1308815"/>
                        <a:gd name="connsiteX1129" fmla="*/ 636297 w 1806865"/>
                        <a:gd name="connsiteY1129" fmla="*/ 146095 h 1308815"/>
                        <a:gd name="connsiteX1130" fmla="*/ 643541 w 1806865"/>
                        <a:gd name="connsiteY1130" fmla="*/ 144887 h 1308815"/>
                        <a:gd name="connsiteX1131" fmla="*/ 649578 w 1806865"/>
                        <a:gd name="connsiteY1131" fmla="*/ 146699 h 1308815"/>
                        <a:gd name="connsiteX1132" fmla="*/ 658634 w 1806865"/>
                        <a:gd name="connsiteY1132" fmla="*/ 140662 h 1308815"/>
                        <a:gd name="connsiteX1133" fmla="*/ 664671 w 1806865"/>
                        <a:gd name="connsiteY1133" fmla="*/ 137643 h 1308815"/>
                        <a:gd name="connsiteX1134" fmla="*/ 673122 w 1806865"/>
                        <a:gd name="connsiteY1134" fmla="*/ 128588 h 1308815"/>
                        <a:gd name="connsiteX1135" fmla="*/ 674933 w 1806865"/>
                        <a:gd name="connsiteY1135" fmla="*/ 121343 h 1308815"/>
                        <a:gd name="connsiteX1136" fmla="*/ 685196 w 1806865"/>
                        <a:gd name="connsiteY1136" fmla="*/ 115910 h 1308815"/>
                        <a:gd name="connsiteX1137" fmla="*/ 689422 w 1806865"/>
                        <a:gd name="connsiteY1137" fmla="*/ 117721 h 1308815"/>
                        <a:gd name="connsiteX1138" fmla="*/ 692441 w 1806865"/>
                        <a:gd name="connsiteY1138" fmla="*/ 116514 h 1308815"/>
                        <a:gd name="connsiteX1139" fmla="*/ 698478 w 1806865"/>
                        <a:gd name="connsiteY1139" fmla="*/ 117117 h 1308815"/>
                        <a:gd name="connsiteX1140" fmla="*/ 700289 w 1806865"/>
                        <a:gd name="connsiteY1140" fmla="*/ 114099 h 1308815"/>
                        <a:gd name="connsiteX1141" fmla="*/ 697874 w 1806865"/>
                        <a:gd name="connsiteY1141" fmla="*/ 107458 h 1308815"/>
                        <a:gd name="connsiteX1142" fmla="*/ 707533 w 1806865"/>
                        <a:gd name="connsiteY1142" fmla="*/ 105647 h 1308815"/>
                        <a:gd name="connsiteX1143" fmla="*/ 717192 w 1806865"/>
                        <a:gd name="connsiteY1143" fmla="*/ 105647 h 1308815"/>
                        <a:gd name="connsiteX1144" fmla="*/ 723229 w 1806865"/>
                        <a:gd name="connsiteY1144" fmla="*/ 99610 h 1308815"/>
                        <a:gd name="connsiteX1145" fmla="*/ 732888 w 1806865"/>
                        <a:gd name="connsiteY1145" fmla="*/ 96592 h 1308815"/>
                        <a:gd name="connsiteX1146" fmla="*/ 738925 w 1806865"/>
                        <a:gd name="connsiteY1146" fmla="*/ 89951 h 1308815"/>
                        <a:gd name="connsiteX1147" fmla="*/ 747981 w 1806865"/>
                        <a:gd name="connsiteY1147" fmla="*/ 83914 h 1308815"/>
                        <a:gd name="connsiteX1148" fmla="*/ 752811 w 1806865"/>
                        <a:gd name="connsiteY1148" fmla="*/ 85725 h 1308815"/>
                        <a:gd name="connsiteX1149" fmla="*/ 759451 w 1806865"/>
                        <a:gd name="connsiteY1149" fmla="*/ 82707 h 1308815"/>
                        <a:gd name="connsiteX1150" fmla="*/ 761866 w 1806865"/>
                        <a:gd name="connsiteY1150" fmla="*/ 76066 h 1308815"/>
                        <a:gd name="connsiteX1151" fmla="*/ 767903 w 1806865"/>
                        <a:gd name="connsiteY1151" fmla="*/ 73651 h 1308815"/>
                        <a:gd name="connsiteX1152" fmla="*/ 773940 w 1806865"/>
                        <a:gd name="connsiteY1152" fmla="*/ 74255 h 1308815"/>
                        <a:gd name="connsiteX1153" fmla="*/ 776958 w 1806865"/>
                        <a:gd name="connsiteY1153" fmla="*/ 73651 h 1308815"/>
                        <a:gd name="connsiteX1154" fmla="*/ 779373 w 1806865"/>
                        <a:gd name="connsiteY1154" fmla="*/ 69425 h 1308815"/>
                        <a:gd name="connsiteX1155" fmla="*/ 778769 w 1806865"/>
                        <a:gd name="connsiteY1155" fmla="*/ 62785 h 1308815"/>
                        <a:gd name="connsiteX1156" fmla="*/ 782995 w 1806865"/>
                        <a:gd name="connsiteY1156" fmla="*/ 59766 h 1308815"/>
                        <a:gd name="connsiteX1157" fmla="*/ 790843 w 1806865"/>
                        <a:gd name="connsiteY1157" fmla="*/ 58559 h 1308815"/>
                        <a:gd name="connsiteX1158" fmla="*/ 792654 w 1806865"/>
                        <a:gd name="connsiteY1158" fmla="*/ 55540 h 1308815"/>
                        <a:gd name="connsiteX1159" fmla="*/ 793258 w 1806865"/>
                        <a:gd name="connsiteY1159" fmla="*/ 50711 h 1308815"/>
                        <a:gd name="connsiteX1160" fmla="*/ 795673 w 1806865"/>
                        <a:gd name="connsiteY1160" fmla="*/ 47692 h 1308815"/>
                        <a:gd name="connsiteX1161" fmla="*/ 803521 w 1806865"/>
                        <a:gd name="connsiteY1161" fmla="*/ 48296 h 1308815"/>
                        <a:gd name="connsiteX1162" fmla="*/ 809558 w 1806865"/>
                        <a:gd name="connsiteY1162" fmla="*/ 45277 h 1308815"/>
                        <a:gd name="connsiteX1163" fmla="*/ 814388 w 1806865"/>
                        <a:gd name="connsiteY1163" fmla="*/ 39240 h 1308815"/>
                        <a:gd name="connsiteX1164" fmla="*/ 825858 w 1806865"/>
                        <a:gd name="connsiteY1164" fmla="*/ 42259 h 1308815"/>
                        <a:gd name="connsiteX1165" fmla="*/ 831291 w 1806865"/>
                        <a:gd name="connsiteY1165" fmla="*/ 44674 h 1308815"/>
                        <a:gd name="connsiteX1166" fmla="*/ 833706 w 1806865"/>
                        <a:gd name="connsiteY1166" fmla="*/ 42863 h 1308815"/>
                        <a:gd name="connsiteX1167" fmla="*/ 834310 w 1806865"/>
                        <a:gd name="connsiteY1167" fmla="*/ 31392 h 1308815"/>
                        <a:gd name="connsiteX1168" fmla="*/ 838535 w 1806865"/>
                        <a:gd name="connsiteY1168" fmla="*/ 28374 h 1308815"/>
                        <a:gd name="connsiteX1169" fmla="*/ 835517 w 1806865"/>
                        <a:gd name="connsiteY1169" fmla="*/ 23544 h 1308815"/>
                        <a:gd name="connsiteX1170" fmla="*/ 835517 w 1806865"/>
                        <a:gd name="connsiteY1170" fmla="*/ 19318 h 1308815"/>
                        <a:gd name="connsiteX1171" fmla="*/ 840347 w 1806865"/>
                        <a:gd name="connsiteY1171" fmla="*/ 16300 h 1308815"/>
                        <a:gd name="connsiteX1172" fmla="*/ 845780 w 1806865"/>
                        <a:gd name="connsiteY1172" fmla="*/ 18715 h 1308815"/>
                        <a:gd name="connsiteX1173" fmla="*/ 851817 w 1806865"/>
                        <a:gd name="connsiteY1173" fmla="*/ 18715 h 1308815"/>
                        <a:gd name="connsiteX1174" fmla="*/ 852421 w 1806865"/>
                        <a:gd name="connsiteY1174" fmla="*/ 16300 h 1308815"/>
                        <a:gd name="connsiteX1175" fmla="*/ 848798 w 1806865"/>
                        <a:gd name="connsiteY1175" fmla="*/ 10867 h 1308815"/>
                        <a:gd name="connsiteX1176" fmla="*/ 859061 w 1806865"/>
                        <a:gd name="connsiteY1176" fmla="*/ 8452 h 1308815"/>
                        <a:gd name="connsiteX1177" fmla="*/ 861476 w 1806865"/>
                        <a:gd name="connsiteY1177" fmla="*/ 8452 h 1308815"/>
                        <a:gd name="connsiteX1178" fmla="*/ 868720 w 1806865"/>
                        <a:gd name="connsiteY1178" fmla="*/ 12074 h 1308815"/>
                        <a:gd name="connsiteX1179" fmla="*/ 870531 w 1806865"/>
                        <a:gd name="connsiteY1179" fmla="*/ 10867 h 1308815"/>
                        <a:gd name="connsiteX1180" fmla="*/ 871135 w 1806865"/>
                        <a:gd name="connsiteY1180" fmla="*/ 5433 h 1308815"/>
                        <a:gd name="connsiteX1181" fmla="*/ 874154 w 1806865"/>
                        <a:gd name="connsiteY1181" fmla="*/ 1811 h 1308815"/>
                        <a:gd name="connsiteX1182" fmla="*/ 886227 w 1806865"/>
                        <a:gd name="connsiteY1182" fmla="*/ 0 h 1308815"/>
                        <a:gd name="connsiteX1183" fmla="*/ 890453 w 1806865"/>
                        <a:gd name="connsiteY1183" fmla="*/ 604 h 1308815"/>
                        <a:gd name="connsiteX1184" fmla="*/ 895283 w 1806865"/>
                        <a:gd name="connsiteY1184" fmla="*/ 10263 h 1308815"/>
                        <a:gd name="connsiteX1185" fmla="*/ 903735 w 1806865"/>
                        <a:gd name="connsiteY1185" fmla="*/ 9659 h 1308815"/>
                        <a:gd name="connsiteX1186" fmla="*/ 907357 w 1806865"/>
                        <a:gd name="connsiteY1186" fmla="*/ 16300 h 1308815"/>
                        <a:gd name="connsiteX1187" fmla="*/ 910375 w 1806865"/>
                        <a:gd name="connsiteY1187" fmla="*/ 18111 h 1308815"/>
                        <a:gd name="connsiteX1188" fmla="*/ 921846 w 1806865"/>
                        <a:gd name="connsiteY1188" fmla="*/ 20526 h 1308815"/>
                        <a:gd name="connsiteX1189" fmla="*/ 932108 w 1806865"/>
                        <a:gd name="connsiteY1189" fmla="*/ 26563 h 1308815"/>
                        <a:gd name="connsiteX1190" fmla="*/ 939957 w 1806865"/>
                        <a:gd name="connsiteY1190" fmla="*/ 27166 h 1308815"/>
                        <a:gd name="connsiteX1191" fmla="*/ 943579 w 1806865"/>
                        <a:gd name="connsiteY1191" fmla="*/ 22337 h 1308815"/>
                        <a:gd name="connsiteX1192" fmla="*/ 951427 w 1806865"/>
                        <a:gd name="connsiteY1192" fmla="*/ 24148 h 1308815"/>
                        <a:gd name="connsiteX1193" fmla="*/ 955653 w 1806865"/>
                        <a:gd name="connsiteY1193" fmla="*/ 18715 h 1308815"/>
                        <a:gd name="connsiteX1194" fmla="*/ 963501 w 1806865"/>
                        <a:gd name="connsiteY1194" fmla="*/ 16904 h 1308815"/>
                        <a:gd name="connsiteX1195" fmla="*/ 964105 w 1806865"/>
                        <a:gd name="connsiteY1195" fmla="*/ 21129 h 1308815"/>
                        <a:gd name="connsiteX1196" fmla="*/ 968330 w 1806865"/>
                        <a:gd name="connsiteY1196" fmla="*/ 18715 h 1308815"/>
                        <a:gd name="connsiteX1197" fmla="*/ 972556 w 1806865"/>
                        <a:gd name="connsiteY1197" fmla="*/ 24752 h 1308815"/>
                        <a:gd name="connsiteX1198" fmla="*/ 982819 w 1806865"/>
                        <a:gd name="connsiteY1198" fmla="*/ 24752 h 1308815"/>
                        <a:gd name="connsiteX1199" fmla="*/ 988856 w 1806865"/>
                        <a:gd name="connsiteY1199" fmla="*/ 33807 h 1308815"/>
                        <a:gd name="connsiteX1200" fmla="*/ 994289 w 1806865"/>
                        <a:gd name="connsiteY1200" fmla="*/ 38637 h 1308815"/>
                        <a:gd name="connsiteX1201" fmla="*/ 1002137 w 1806865"/>
                        <a:gd name="connsiteY1201" fmla="*/ 36826 h 1308815"/>
                        <a:gd name="connsiteX1202" fmla="*/ 1011193 w 1806865"/>
                        <a:gd name="connsiteY1202" fmla="*/ 40448 h 1308815"/>
                        <a:gd name="connsiteX1203" fmla="*/ 1008778 w 1806865"/>
                        <a:gd name="connsiteY1203" fmla="*/ 46485 h 1308815"/>
                        <a:gd name="connsiteX1204" fmla="*/ 1011193 w 1806865"/>
                        <a:gd name="connsiteY1204" fmla="*/ 48296 h 1308815"/>
                        <a:gd name="connsiteX1205" fmla="*/ 1018437 w 1806865"/>
                        <a:gd name="connsiteY1205" fmla="*/ 43466 h 1308815"/>
                        <a:gd name="connsiteX1206" fmla="*/ 1022059 w 1806865"/>
                        <a:gd name="connsiteY1206" fmla="*/ 45881 h 1308815"/>
                        <a:gd name="connsiteX1207" fmla="*/ 1019041 w 1806865"/>
                        <a:gd name="connsiteY1207" fmla="*/ 51918 h 1308815"/>
                        <a:gd name="connsiteX1208" fmla="*/ 1022663 w 1806865"/>
                        <a:gd name="connsiteY1208" fmla="*/ 56748 h 1308815"/>
                        <a:gd name="connsiteX1209" fmla="*/ 1023267 w 1806865"/>
                        <a:gd name="connsiteY1209" fmla="*/ 60370 h 1308815"/>
                        <a:gd name="connsiteX1210" fmla="*/ 1018437 w 1806865"/>
                        <a:gd name="connsiteY1210" fmla="*/ 64596 h 1308815"/>
                        <a:gd name="connsiteX1211" fmla="*/ 1021456 w 1806865"/>
                        <a:gd name="connsiteY1211" fmla="*/ 68822 h 1308815"/>
                        <a:gd name="connsiteX1212" fmla="*/ 1021456 w 1806865"/>
                        <a:gd name="connsiteY1212" fmla="*/ 74255 h 1308815"/>
                        <a:gd name="connsiteX1213" fmla="*/ 1028700 w 1806865"/>
                        <a:gd name="connsiteY1213" fmla="*/ 77877 h 1308815"/>
                        <a:gd name="connsiteX1214" fmla="*/ 1028096 w 1806865"/>
                        <a:gd name="connsiteY1214" fmla="*/ 80292 h 1308815"/>
                        <a:gd name="connsiteX1215" fmla="*/ 1034737 w 1806865"/>
                        <a:gd name="connsiteY1215" fmla="*/ 85121 h 1308815"/>
                        <a:gd name="connsiteX1216" fmla="*/ 1034737 w 1806865"/>
                        <a:gd name="connsiteY1216" fmla="*/ 89347 h 1308815"/>
                        <a:gd name="connsiteX1217" fmla="*/ 1031719 w 1806865"/>
                        <a:gd name="connsiteY1217" fmla="*/ 94781 h 1308815"/>
                        <a:gd name="connsiteX1218" fmla="*/ 1035944 w 1806865"/>
                        <a:gd name="connsiteY1218" fmla="*/ 98403 h 1308815"/>
                        <a:gd name="connsiteX1219" fmla="*/ 1040774 w 1806865"/>
                        <a:gd name="connsiteY1219" fmla="*/ 95988 h 1308815"/>
                        <a:gd name="connsiteX1220" fmla="*/ 1048018 w 1806865"/>
                        <a:gd name="connsiteY1220" fmla="*/ 99006 h 1308815"/>
                        <a:gd name="connsiteX1221" fmla="*/ 1046207 w 1806865"/>
                        <a:gd name="connsiteY1221" fmla="*/ 105043 h 1308815"/>
                        <a:gd name="connsiteX1222" fmla="*/ 1038359 w 1806865"/>
                        <a:gd name="connsiteY1222" fmla="*/ 108062 h 1308815"/>
                        <a:gd name="connsiteX1223" fmla="*/ 1040170 w 1806865"/>
                        <a:gd name="connsiteY1223" fmla="*/ 114099 h 1308815"/>
                        <a:gd name="connsiteX1224" fmla="*/ 1037755 w 1806865"/>
                        <a:gd name="connsiteY1224" fmla="*/ 117721 h 1308815"/>
                        <a:gd name="connsiteX1225" fmla="*/ 1046207 w 1806865"/>
                        <a:gd name="connsiteY1225" fmla="*/ 119532 h 1308815"/>
                        <a:gd name="connsiteX1226" fmla="*/ 1048018 w 1806865"/>
                        <a:gd name="connsiteY1226" fmla="*/ 128588 h 1308815"/>
                        <a:gd name="connsiteX1227" fmla="*/ 1041981 w 1806865"/>
                        <a:gd name="connsiteY1227" fmla="*/ 128588 h 1308815"/>
                        <a:gd name="connsiteX1228" fmla="*/ 1037755 w 1806865"/>
                        <a:gd name="connsiteY1228" fmla="*/ 135228 h 1308815"/>
                        <a:gd name="connsiteX1229" fmla="*/ 1033530 w 1806865"/>
                        <a:gd name="connsiteY1229" fmla="*/ 135832 h 1308815"/>
                        <a:gd name="connsiteX1230" fmla="*/ 1031719 w 1806865"/>
                        <a:gd name="connsiteY1230" fmla="*/ 142473 h 1308815"/>
                        <a:gd name="connsiteX1231" fmla="*/ 1034737 w 1806865"/>
                        <a:gd name="connsiteY1231" fmla="*/ 144284 h 1308815"/>
                        <a:gd name="connsiteX1232" fmla="*/ 1030511 w 1806865"/>
                        <a:gd name="connsiteY1232" fmla="*/ 148510 h 1308815"/>
                        <a:gd name="connsiteX1233" fmla="*/ 1025682 w 1806865"/>
                        <a:gd name="connsiteY1233" fmla="*/ 147906 h 1308815"/>
                        <a:gd name="connsiteX1234" fmla="*/ 1025682 w 1806865"/>
                        <a:gd name="connsiteY1234" fmla="*/ 152132 h 1308815"/>
                        <a:gd name="connsiteX1235" fmla="*/ 1022663 w 1806865"/>
                        <a:gd name="connsiteY1235" fmla="*/ 155754 h 1308815"/>
                        <a:gd name="connsiteX1236" fmla="*/ 1016626 w 1806865"/>
                        <a:gd name="connsiteY1236" fmla="*/ 156961 h 1308815"/>
                        <a:gd name="connsiteX1237" fmla="*/ 1022663 w 1806865"/>
                        <a:gd name="connsiteY1237" fmla="*/ 161187 h 1308815"/>
                        <a:gd name="connsiteX1238" fmla="*/ 1022059 w 1806865"/>
                        <a:gd name="connsiteY1238" fmla="*/ 165413 h 1308815"/>
                        <a:gd name="connsiteX1239" fmla="*/ 1013608 w 1806865"/>
                        <a:gd name="connsiteY1239" fmla="*/ 165413 h 1308815"/>
                        <a:gd name="connsiteX1240" fmla="*/ 1010589 w 1806865"/>
                        <a:gd name="connsiteY1240" fmla="*/ 169639 h 1308815"/>
                        <a:gd name="connsiteX1241" fmla="*/ 1014815 w 1806865"/>
                        <a:gd name="connsiteY1241" fmla="*/ 172054 h 1308815"/>
                        <a:gd name="connsiteX1242" fmla="*/ 1016022 w 1806865"/>
                        <a:gd name="connsiteY1242" fmla="*/ 176280 h 1308815"/>
                        <a:gd name="connsiteX1243" fmla="*/ 1022663 w 1806865"/>
                        <a:gd name="connsiteY1243" fmla="*/ 182317 h 1308815"/>
                        <a:gd name="connsiteX1244" fmla="*/ 1018437 w 1806865"/>
                        <a:gd name="connsiteY1244" fmla="*/ 184128 h 1308815"/>
                        <a:gd name="connsiteX1245" fmla="*/ 1010589 w 1806865"/>
                        <a:gd name="connsiteY1245" fmla="*/ 192580 h 1308815"/>
                        <a:gd name="connsiteX1246" fmla="*/ 1011797 w 1806865"/>
                        <a:gd name="connsiteY1246" fmla="*/ 194994 h 1308815"/>
                        <a:gd name="connsiteX1247" fmla="*/ 1009985 w 1806865"/>
                        <a:gd name="connsiteY1247" fmla="*/ 202842 h 1308815"/>
                        <a:gd name="connsiteX1248" fmla="*/ 1004552 w 1806865"/>
                        <a:gd name="connsiteY1248" fmla="*/ 212501 h 1308815"/>
                        <a:gd name="connsiteX1249" fmla="*/ 1000326 w 1806865"/>
                        <a:gd name="connsiteY1249" fmla="*/ 217935 h 1308815"/>
                        <a:gd name="connsiteX1250" fmla="*/ 996704 w 1806865"/>
                        <a:gd name="connsiteY1250" fmla="*/ 220349 h 1308815"/>
                        <a:gd name="connsiteX1251" fmla="*/ 998515 w 1806865"/>
                        <a:gd name="connsiteY1251" fmla="*/ 223972 h 1308815"/>
                        <a:gd name="connsiteX1252" fmla="*/ 997911 w 1806865"/>
                        <a:gd name="connsiteY1252" fmla="*/ 229405 h 1308815"/>
                        <a:gd name="connsiteX1253" fmla="*/ 992478 w 1806865"/>
                        <a:gd name="connsiteY1253" fmla="*/ 230612 h 1308815"/>
                        <a:gd name="connsiteX1254" fmla="*/ 989460 w 1806865"/>
                        <a:gd name="connsiteY1254" fmla="*/ 236649 h 1308815"/>
                        <a:gd name="connsiteX1255" fmla="*/ 994289 w 1806865"/>
                        <a:gd name="connsiteY1255" fmla="*/ 239064 h 1308815"/>
                        <a:gd name="connsiteX1256" fmla="*/ 993686 w 1806865"/>
                        <a:gd name="connsiteY1256" fmla="*/ 246309 h 1308815"/>
                        <a:gd name="connsiteX1257" fmla="*/ 989460 w 1806865"/>
                        <a:gd name="connsiteY1257" fmla="*/ 245705 h 1308815"/>
                        <a:gd name="connsiteX1258" fmla="*/ 988856 w 1806865"/>
                        <a:gd name="connsiteY1258" fmla="*/ 242083 h 1308815"/>
                        <a:gd name="connsiteX1259" fmla="*/ 984026 w 1806865"/>
                        <a:gd name="connsiteY1259" fmla="*/ 239668 h 1308815"/>
                        <a:gd name="connsiteX1260" fmla="*/ 984630 w 1806865"/>
                        <a:gd name="connsiteY1260" fmla="*/ 246912 h 1308815"/>
                        <a:gd name="connsiteX1261" fmla="*/ 980404 w 1806865"/>
                        <a:gd name="connsiteY1261" fmla="*/ 246912 h 1308815"/>
                        <a:gd name="connsiteX1262" fmla="*/ 975575 w 1806865"/>
                        <a:gd name="connsiteY1262" fmla="*/ 255364 h 1308815"/>
                        <a:gd name="connsiteX1263" fmla="*/ 969538 w 1806865"/>
                        <a:gd name="connsiteY1263" fmla="*/ 258383 h 1308815"/>
                        <a:gd name="connsiteX1264" fmla="*/ 969538 w 1806865"/>
                        <a:gd name="connsiteY1264" fmla="*/ 260797 h 1308815"/>
                        <a:gd name="connsiteX1265" fmla="*/ 972556 w 1806865"/>
                        <a:gd name="connsiteY1265" fmla="*/ 265023 h 1308815"/>
                        <a:gd name="connsiteX1266" fmla="*/ 978593 w 1806865"/>
                        <a:gd name="connsiteY1266" fmla="*/ 267438 h 1308815"/>
                        <a:gd name="connsiteX1267" fmla="*/ 982819 w 1806865"/>
                        <a:gd name="connsiteY1267" fmla="*/ 275286 h 1308815"/>
                        <a:gd name="connsiteX1268" fmla="*/ 982819 w 1806865"/>
                        <a:gd name="connsiteY1268" fmla="*/ 281927 h 1308815"/>
                        <a:gd name="connsiteX1269" fmla="*/ 981612 w 1806865"/>
                        <a:gd name="connsiteY1269" fmla="*/ 286756 h 1308815"/>
                        <a:gd name="connsiteX1270" fmla="*/ 979801 w 1806865"/>
                        <a:gd name="connsiteY1270" fmla="*/ 288567 h 1308815"/>
                        <a:gd name="connsiteX1271" fmla="*/ 966519 w 1806865"/>
                        <a:gd name="connsiteY1271" fmla="*/ 291586 h 1308815"/>
                        <a:gd name="connsiteX1272" fmla="*/ 962293 w 1806865"/>
                        <a:gd name="connsiteY1272" fmla="*/ 290982 h 1308815"/>
                        <a:gd name="connsiteX1273" fmla="*/ 955049 w 1806865"/>
                        <a:gd name="connsiteY1273" fmla="*/ 294001 h 1308815"/>
                        <a:gd name="connsiteX1274" fmla="*/ 949616 w 1806865"/>
                        <a:gd name="connsiteY1274" fmla="*/ 300641 h 1308815"/>
                        <a:gd name="connsiteX1275" fmla="*/ 943579 w 1806865"/>
                        <a:gd name="connsiteY1275" fmla="*/ 298830 h 1308815"/>
                        <a:gd name="connsiteX1276" fmla="*/ 940560 w 1806865"/>
                        <a:gd name="connsiteY1276" fmla="*/ 295208 h 1308815"/>
                        <a:gd name="connsiteX1277" fmla="*/ 935731 w 1806865"/>
                        <a:gd name="connsiteY1277" fmla="*/ 300641 h 1308815"/>
                        <a:gd name="connsiteX1278" fmla="*/ 928486 w 1806865"/>
                        <a:gd name="connsiteY1278" fmla="*/ 300641 h 1308815"/>
                        <a:gd name="connsiteX1279" fmla="*/ 924260 w 1806865"/>
                        <a:gd name="connsiteY1279" fmla="*/ 298830 h 1308815"/>
                        <a:gd name="connsiteX1280" fmla="*/ 915205 w 1806865"/>
                        <a:gd name="connsiteY1280" fmla="*/ 297019 h 1308815"/>
                        <a:gd name="connsiteX1281" fmla="*/ 908564 w 1806865"/>
                        <a:gd name="connsiteY1281" fmla="*/ 303660 h 1308815"/>
                        <a:gd name="connsiteX1282" fmla="*/ 903735 w 1806865"/>
                        <a:gd name="connsiteY1282" fmla="*/ 301245 h 1308815"/>
                        <a:gd name="connsiteX1283" fmla="*/ 900113 w 1806865"/>
                        <a:gd name="connsiteY1283" fmla="*/ 307886 h 1308815"/>
                        <a:gd name="connsiteX1284" fmla="*/ 900113 w 1806865"/>
                        <a:gd name="connsiteY1284" fmla="*/ 313319 h 1308815"/>
                        <a:gd name="connsiteX1285" fmla="*/ 902527 w 1806865"/>
                        <a:gd name="connsiteY1285" fmla="*/ 319960 h 1308815"/>
                        <a:gd name="connsiteX1286" fmla="*/ 897094 w 1806865"/>
                        <a:gd name="connsiteY1286" fmla="*/ 321771 h 1308815"/>
                        <a:gd name="connsiteX1287" fmla="*/ 895283 w 1806865"/>
                        <a:gd name="connsiteY1287" fmla="*/ 325996 h 1308815"/>
                        <a:gd name="connsiteX1288" fmla="*/ 890453 w 1806865"/>
                        <a:gd name="connsiteY1288" fmla="*/ 327808 h 1308815"/>
                        <a:gd name="connsiteX1289" fmla="*/ 887435 w 1806865"/>
                        <a:gd name="connsiteY1289" fmla="*/ 325996 h 1308815"/>
                        <a:gd name="connsiteX1290" fmla="*/ 885020 w 1806865"/>
                        <a:gd name="connsiteY1290" fmla="*/ 331430 h 1308815"/>
                        <a:gd name="connsiteX1291" fmla="*/ 884416 w 1806865"/>
                        <a:gd name="connsiteY1291" fmla="*/ 337467 h 1308815"/>
                        <a:gd name="connsiteX1292" fmla="*/ 876568 w 1806865"/>
                        <a:gd name="connsiteY1292" fmla="*/ 345919 h 1308815"/>
                        <a:gd name="connsiteX1293" fmla="*/ 882605 w 1806865"/>
                        <a:gd name="connsiteY1293" fmla="*/ 348333 h 1308815"/>
                        <a:gd name="connsiteX1294" fmla="*/ 883813 w 1806865"/>
                        <a:gd name="connsiteY1294" fmla="*/ 352559 h 1308815"/>
                        <a:gd name="connsiteX1295" fmla="*/ 878983 w 1806865"/>
                        <a:gd name="connsiteY1295" fmla="*/ 358596 h 1308815"/>
                        <a:gd name="connsiteX1296" fmla="*/ 886831 w 1806865"/>
                        <a:gd name="connsiteY1296" fmla="*/ 361615 h 1308815"/>
                        <a:gd name="connsiteX1297" fmla="*/ 886831 w 1806865"/>
                        <a:gd name="connsiteY1297" fmla="*/ 365237 h 1308815"/>
                        <a:gd name="connsiteX1298" fmla="*/ 890453 w 1806865"/>
                        <a:gd name="connsiteY1298" fmla="*/ 368859 h 1308815"/>
                        <a:gd name="connsiteX1299" fmla="*/ 889246 w 1806865"/>
                        <a:gd name="connsiteY1299" fmla="*/ 372481 h 1308815"/>
                        <a:gd name="connsiteX1300" fmla="*/ 892868 w 1806865"/>
                        <a:gd name="connsiteY1300" fmla="*/ 377914 h 1308815"/>
                        <a:gd name="connsiteX1301" fmla="*/ 897094 w 1806865"/>
                        <a:gd name="connsiteY1301" fmla="*/ 379122 h 1308815"/>
                        <a:gd name="connsiteX1302" fmla="*/ 895283 w 1806865"/>
                        <a:gd name="connsiteY1302" fmla="*/ 385159 h 1308815"/>
                        <a:gd name="connsiteX1303" fmla="*/ 898905 w 1806865"/>
                        <a:gd name="connsiteY1303" fmla="*/ 386366 h 1308815"/>
                        <a:gd name="connsiteX1304" fmla="*/ 901924 w 1806865"/>
                        <a:gd name="connsiteY1304" fmla="*/ 389988 h 1308815"/>
                        <a:gd name="connsiteX1305" fmla="*/ 907357 w 1806865"/>
                        <a:gd name="connsiteY1305" fmla="*/ 389988 h 1308815"/>
                        <a:gd name="connsiteX1306" fmla="*/ 906753 w 1806865"/>
                        <a:gd name="connsiteY1306" fmla="*/ 393611 h 1308815"/>
                        <a:gd name="connsiteX1307" fmla="*/ 903131 w 1806865"/>
                        <a:gd name="connsiteY1307" fmla="*/ 396025 h 1308815"/>
                        <a:gd name="connsiteX1308" fmla="*/ 903131 w 1806865"/>
                        <a:gd name="connsiteY1308" fmla="*/ 400855 h 1308815"/>
                        <a:gd name="connsiteX1309" fmla="*/ 895887 w 1806865"/>
                        <a:gd name="connsiteY1309" fmla="*/ 400251 h 1308815"/>
                        <a:gd name="connsiteX1310" fmla="*/ 891661 w 1806865"/>
                        <a:gd name="connsiteY1310" fmla="*/ 405685 h 1308815"/>
                        <a:gd name="connsiteX1311" fmla="*/ 884416 w 1806865"/>
                        <a:gd name="connsiteY1311" fmla="*/ 408099 h 1308815"/>
                        <a:gd name="connsiteX1312" fmla="*/ 882605 w 1806865"/>
                        <a:gd name="connsiteY1312" fmla="*/ 410514 h 1308815"/>
                        <a:gd name="connsiteX1313" fmla="*/ 883813 w 1806865"/>
                        <a:gd name="connsiteY1313" fmla="*/ 418966 h 1308815"/>
                        <a:gd name="connsiteX1314" fmla="*/ 885624 w 1806865"/>
                        <a:gd name="connsiteY1314" fmla="*/ 423192 h 1308815"/>
                        <a:gd name="connsiteX1315" fmla="*/ 883209 w 1806865"/>
                        <a:gd name="connsiteY1315" fmla="*/ 429229 h 1308815"/>
                        <a:gd name="connsiteX1316" fmla="*/ 878983 w 1806865"/>
                        <a:gd name="connsiteY1316" fmla="*/ 431644 h 1308815"/>
                        <a:gd name="connsiteX1317" fmla="*/ 875361 w 1806865"/>
                        <a:gd name="connsiteY1317" fmla="*/ 436473 h 1308815"/>
                        <a:gd name="connsiteX1318" fmla="*/ 869928 w 1806865"/>
                        <a:gd name="connsiteY1318" fmla="*/ 440095 h 1308815"/>
                        <a:gd name="connsiteX1319" fmla="*/ 868720 w 1806865"/>
                        <a:gd name="connsiteY1319" fmla="*/ 442510 h 1308815"/>
                        <a:gd name="connsiteX1320" fmla="*/ 859665 w 1806865"/>
                        <a:gd name="connsiteY1320" fmla="*/ 448547 h 1308815"/>
                        <a:gd name="connsiteX1321" fmla="*/ 856646 w 1806865"/>
                        <a:gd name="connsiteY1321" fmla="*/ 452773 h 1308815"/>
                        <a:gd name="connsiteX1322" fmla="*/ 850609 w 1806865"/>
                        <a:gd name="connsiteY1322" fmla="*/ 455188 h 1308815"/>
                        <a:gd name="connsiteX1323" fmla="*/ 849402 w 1806865"/>
                        <a:gd name="connsiteY1323" fmla="*/ 458810 h 1308815"/>
                        <a:gd name="connsiteX1324" fmla="*/ 850006 w 1806865"/>
                        <a:gd name="connsiteY1324" fmla="*/ 463640 h 1308815"/>
                        <a:gd name="connsiteX1325" fmla="*/ 854232 w 1806865"/>
                        <a:gd name="connsiteY1325" fmla="*/ 464847 h 1308815"/>
                        <a:gd name="connsiteX1326" fmla="*/ 859061 w 1806865"/>
                        <a:gd name="connsiteY1326" fmla="*/ 472091 h 1308815"/>
                        <a:gd name="connsiteX1327" fmla="*/ 862080 w 1806865"/>
                        <a:gd name="connsiteY1327" fmla="*/ 479939 h 1308815"/>
                        <a:gd name="connsiteX1328" fmla="*/ 860872 w 1806865"/>
                        <a:gd name="connsiteY1328" fmla="*/ 484165 h 1308815"/>
                        <a:gd name="connsiteX1329" fmla="*/ 862683 w 1806865"/>
                        <a:gd name="connsiteY1329" fmla="*/ 489598 h 1308815"/>
                        <a:gd name="connsiteX1330" fmla="*/ 867513 w 1806865"/>
                        <a:gd name="connsiteY1330" fmla="*/ 496239 h 1308815"/>
                        <a:gd name="connsiteX1331" fmla="*/ 871135 w 1806865"/>
                        <a:gd name="connsiteY1331" fmla="*/ 504691 h 1308815"/>
                        <a:gd name="connsiteX1332" fmla="*/ 868720 w 1806865"/>
                        <a:gd name="connsiteY1332" fmla="*/ 508917 h 1308815"/>
                        <a:gd name="connsiteX1333" fmla="*/ 871135 w 1806865"/>
                        <a:gd name="connsiteY1333" fmla="*/ 516765 h 1308815"/>
                        <a:gd name="connsiteX1334" fmla="*/ 868117 w 1806865"/>
                        <a:gd name="connsiteY1334" fmla="*/ 531254 h 1308815"/>
                        <a:gd name="connsiteX1335" fmla="*/ 862080 w 1806865"/>
                        <a:gd name="connsiteY1335" fmla="*/ 533668 h 1308815"/>
                        <a:gd name="connsiteX1336" fmla="*/ 860872 w 1806865"/>
                        <a:gd name="connsiteY1336" fmla="*/ 537894 h 1308815"/>
                        <a:gd name="connsiteX1337" fmla="*/ 865098 w 1806865"/>
                        <a:gd name="connsiteY1337" fmla="*/ 540309 h 1308815"/>
                        <a:gd name="connsiteX1338" fmla="*/ 865098 w 1806865"/>
                        <a:gd name="connsiteY1338" fmla="*/ 545139 h 1308815"/>
                        <a:gd name="connsiteX1339" fmla="*/ 869928 w 1806865"/>
                        <a:gd name="connsiteY1339" fmla="*/ 546950 h 1308815"/>
                        <a:gd name="connsiteX1340" fmla="*/ 869324 w 1806865"/>
                        <a:gd name="connsiteY1340" fmla="*/ 551779 h 1308815"/>
                        <a:gd name="connsiteX1341" fmla="*/ 870531 w 1806865"/>
                        <a:gd name="connsiteY1341" fmla="*/ 554798 h 1308815"/>
                        <a:gd name="connsiteX1342" fmla="*/ 881398 w 1806865"/>
                        <a:gd name="connsiteY1342" fmla="*/ 563250 h 1308815"/>
                        <a:gd name="connsiteX1343" fmla="*/ 885020 w 1806865"/>
                        <a:gd name="connsiteY1343" fmla="*/ 564457 h 1308815"/>
                        <a:gd name="connsiteX1344" fmla="*/ 890453 w 1806865"/>
                        <a:gd name="connsiteY1344" fmla="*/ 570494 h 1308815"/>
                        <a:gd name="connsiteX1345" fmla="*/ 883209 w 1806865"/>
                        <a:gd name="connsiteY1345" fmla="*/ 579549 h 1308815"/>
                        <a:gd name="connsiteX1346" fmla="*/ 886227 w 1806865"/>
                        <a:gd name="connsiteY1346" fmla="*/ 586190 h 1308815"/>
                        <a:gd name="connsiteX1347" fmla="*/ 890453 w 1806865"/>
                        <a:gd name="connsiteY1347" fmla="*/ 589209 h 1308815"/>
                        <a:gd name="connsiteX1348" fmla="*/ 895283 w 1806865"/>
                        <a:gd name="connsiteY1348" fmla="*/ 594038 h 1308815"/>
                        <a:gd name="connsiteX1349" fmla="*/ 899509 w 1806865"/>
                        <a:gd name="connsiteY1349" fmla="*/ 593434 h 1308815"/>
                        <a:gd name="connsiteX1350" fmla="*/ 900716 w 1806865"/>
                        <a:gd name="connsiteY1350" fmla="*/ 591020 h 1308815"/>
                        <a:gd name="connsiteX1351" fmla="*/ 905546 w 1806865"/>
                        <a:gd name="connsiteY1351" fmla="*/ 588605 h 1308815"/>
                        <a:gd name="connsiteX1352" fmla="*/ 906753 w 1806865"/>
                        <a:gd name="connsiteY1352" fmla="*/ 582568 h 1308815"/>
                        <a:gd name="connsiteX1353" fmla="*/ 912187 w 1806865"/>
                        <a:gd name="connsiteY1353" fmla="*/ 579549 h 1308815"/>
                        <a:gd name="connsiteX1354" fmla="*/ 913998 w 1806865"/>
                        <a:gd name="connsiteY1354" fmla="*/ 572909 h 1308815"/>
                        <a:gd name="connsiteX1355" fmla="*/ 918827 w 1806865"/>
                        <a:gd name="connsiteY1355" fmla="*/ 566872 h 1308815"/>
                        <a:gd name="connsiteX1356" fmla="*/ 921846 w 1806865"/>
                        <a:gd name="connsiteY1356" fmla="*/ 567475 h 1308815"/>
                        <a:gd name="connsiteX1357" fmla="*/ 924260 w 1806865"/>
                        <a:gd name="connsiteY1357" fmla="*/ 571098 h 1308815"/>
                        <a:gd name="connsiteX1358" fmla="*/ 929694 w 1806865"/>
                        <a:gd name="connsiteY1358" fmla="*/ 574720 h 1308815"/>
                        <a:gd name="connsiteX1359" fmla="*/ 935127 w 1806865"/>
                        <a:gd name="connsiteY1359" fmla="*/ 575324 h 1308815"/>
                        <a:gd name="connsiteX1360" fmla="*/ 940560 w 1806865"/>
                        <a:gd name="connsiteY1360" fmla="*/ 584379 h 1308815"/>
                        <a:gd name="connsiteX1361" fmla="*/ 944182 w 1806865"/>
                        <a:gd name="connsiteY1361" fmla="*/ 586190 h 1308815"/>
                        <a:gd name="connsiteX1362" fmla="*/ 942975 w 1806865"/>
                        <a:gd name="connsiteY1362" fmla="*/ 589209 h 1308815"/>
                        <a:gd name="connsiteX1363" fmla="*/ 950823 w 1806865"/>
                        <a:gd name="connsiteY1363" fmla="*/ 594038 h 1308815"/>
                        <a:gd name="connsiteX1364" fmla="*/ 953842 w 1806865"/>
                        <a:gd name="connsiteY1364" fmla="*/ 600679 h 1308815"/>
                        <a:gd name="connsiteX1365" fmla="*/ 959879 w 1806865"/>
                        <a:gd name="connsiteY1365" fmla="*/ 603094 h 1308815"/>
                        <a:gd name="connsiteX1366" fmla="*/ 964105 w 1806865"/>
                        <a:gd name="connsiteY1366" fmla="*/ 601886 h 1308815"/>
                        <a:gd name="connsiteX1367" fmla="*/ 965312 w 1806865"/>
                        <a:gd name="connsiteY1367" fmla="*/ 598868 h 1308815"/>
                        <a:gd name="connsiteX1368" fmla="*/ 969538 w 1806865"/>
                        <a:gd name="connsiteY1368" fmla="*/ 601886 h 1308815"/>
                        <a:gd name="connsiteX1369" fmla="*/ 971349 w 1806865"/>
                        <a:gd name="connsiteY1369" fmla="*/ 600075 h 1308815"/>
                        <a:gd name="connsiteX1370" fmla="*/ 975575 w 1806865"/>
                        <a:gd name="connsiteY1370" fmla="*/ 607923 h 1308815"/>
                        <a:gd name="connsiteX1371" fmla="*/ 977386 w 1806865"/>
                        <a:gd name="connsiteY1371" fmla="*/ 613960 h 1308815"/>
                        <a:gd name="connsiteX1372" fmla="*/ 981612 w 1806865"/>
                        <a:gd name="connsiteY1372" fmla="*/ 614564 h 1308815"/>
                        <a:gd name="connsiteX1373" fmla="*/ 982819 w 1806865"/>
                        <a:gd name="connsiteY1373" fmla="*/ 609131 h 1308815"/>
                        <a:gd name="connsiteX1374" fmla="*/ 986441 w 1806865"/>
                        <a:gd name="connsiteY1374" fmla="*/ 610338 h 1308815"/>
                        <a:gd name="connsiteX1375" fmla="*/ 988856 w 1806865"/>
                        <a:gd name="connsiteY1375" fmla="*/ 607320 h 1308815"/>
                        <a:gd name="connsiteX1376" fmla="*/ 992478 w 1806865"/>
                        <a:gd name="connsiteY1376" fmla="*/ 607923 h 1308815"/>
                        <a:gd name="connsiteX1377" fmla="*/ 997308 w 1806865"/>
                        <a:gd name="connsiteY1377" fmla="*/ 604301 h 1308815"/>
                        <a:gd name="connsiteX1378" fmla="*/ 996704 w 1806865"/>
                        <a:gd name="connsiteY1378" fmla="*/ 598264 h 1308815"/>
                        <a:gd name="connsiteX1379" fmla="*/ 1003345 w 1806865"/>
                        <a:gd name="connsiteY1379" fmla="*/ 594038 h 1308815"/>
                        <a:gd name="connsiteX1380" fmla="*/ 1002741 w 1806865"/>
                        <a:gd name="connsiteY1380" fmla="*/ 588001 h 1308815"/>
                        <a:gd name="connsiteX1381" fmla="*/ 1008174 w 1806865"/>
                        <a:gd name="connsiteY1381" fmla="*/ 583775 h 1308815"/>
                        <a:gd name="connsiteX1382" fmla="*/ 1015419 w 1806865"/>
                        <a:gd name="connsiteY1382" fmla="*/ 575324 h 1308815"/>
                        <a:gd name="connsiteX1383" fmla="*/ 1015419 w 1806865"/>
                        <a:gd name="connsiteY1383" fmla="*/ 571701 h 1308815"/>
                        <a:gd name="connsiteX1384" fmla="*/ 1017834 w 1806865"/>
                        <a:gd name="connsiteY1384" fmla="*/ 561438 h 1308815"/>
                        <a:gd name="connsiteX1385" fmla="*/ 1019645 w 1806865"/>
                        <a:gd name="connsiteY1385" fmla="*/ 559024 h 1308815"/>
                        <a:gd name="connsiteX1386" fmla="*/ 1018437 w 1806865"/>
                        <a:gd name="connsiteY1386" fmla="*/ 554798 h 1308815"/>
                        <a:gd name="connsiteX1387" fmla="*/ 1010589 w 1806865"/>
                        <a:gd name="connsiteY1387" fmla="*/ 556005 h 1308815"/>
                        <a:gd name="connsiteX1388" fmla="*/ 1007571 w 1806865"/>
                        <a:gd name="connsiteY1388" fmla="*/ 551779 h 1308815"/>
                        <a:gd name="connsiteX1389" fmla="*/ 1003948 w 1806865"/>
                        <a:gd name="connsiteY1389" fmla="*/ 551176 h 1308815"/>
                        <a:gd name="connsiteX1390" fmla="*/ 1001534 w 1806865"/>
                        <a:gd name="connsiteY1390" fmla="*/ 545742 h 1308815"/>
                        <a:gd name="connsiteX1391" fmla="*/ 1003948 w 1806865"/>
                        <a:gd name="connsiteY1391" fmla="*/ 542724 h 1308815"/>
                        <a:gd name="connsiteX1392" fmla="*/ 1006363 w 1806865"/>
                        <a:gd name="connsiteY1392" fmla="*/ 546346 h 1308815"/>
                        <a:gd name="connsiteX1393" fmla="*/ 1009985 w 1806865"/>
                        <a:gd name="connsiteY1393" fmla="*/ 546346 h 1308815"/>
                        <a:gd name="connsiteX1394" fmla="*/ 1014815 w 1806865"/>
                        <a:gd name="connsiteY1394" fmla="*/ 543327 h 1308815"/>
                        <a:gd name="connsiteX1395" fmla="*/ 1010589 w 1806865"/>
                        <a:gd name="connsiteY1395" fmla="*/ 540913 h 1308815"/>
                        <a:gd name="connsiteX1396" fmla="*/ 1009382 w 1806865"/>
                        <a:gd name="connsiteY1396" fmla="*/ 533065 h 1308815"/>
                        <a:gd name="connsiteX1397" fmla="*/ 1010589 w 1806865"/>
                        <a:gd name="connsiteY1397" fmla="*/ 530650 h 1308815"/>
                        <a:gd name="connsiteX1398" fmla="*/ 1003948 w 1806865"/>
                        <a:gd name="connsiteY1398" fmla="*/ 524613 h 1308815"/>
                        <a:gd name="connsiteX1399" fmla="*/ 1002137 w 1806865"/>
                        <a:gd name="connsiteY1399" fmla="*/ 519180 h 1308815"/>
                        <a:gd name="connsiteX1400" fmla="*/ 999723 w 1806865"/>
                        <a:gd name="connsiteY1400" fmla="*/ 517369 h 1308815"/>
                        <a:gd name="connsiteX1401" fmla="*/ 997308 w 1806865"/>
                        <a:gd name="connsiteY1401" fmla="*/ 511332 h 1308815"/>
                        <a:gd name="connsiteX1402" fmla="*/ 993686 w 1806865"/>
                        <a:gd name="connsiteY1402" fmla="*/ 510728 h 1308815"/>
                        <a:gd name="connsiteX1403" fmla="*/ 990063 w 1806865"/>
                        <a:gd name="connsiteY1403" fmla="*/ 513746 h 1308815"/>
                        <a:gd name="connsiteX1404" fmla="*/ 987045 w 1806865"/>
                        <a:gd name="connsiteY1404" fmla="*/ 517972 h 1308815"/>
                        <a:gd name="connsiteX1405" fmla="*/ 981008 w 1806865"/>
                        <a:gd name="connsiteY1405" fmla="*/ 518576 h 1308815"/>
                        <a:gd name="connsiteX1406" fmla="*/ 976178 w 1806865"/>
                        <a:gd name="connsiteY1406" fmla="*/ 521595 h 1308815"/>
                        <a:gd name="connsiteX1407" fmla="*/ 970745 w 1806865"/>
                        <a:gd name="connsiteY1407" fmla="*/ 519783 h 1308815"/>
                        <a:gd name="connsiteX1408" fmla="*/ 970142 w 1806865"/>
                        <a:gd name="connsiteY1408" fmla="*/ 511935 h 1308815"/>
                        <a:gd name="connsiteX1409" fmla="*/ 968330 w 1806865"/>
                        <a:gd name="connsiteY1409" fmla="*/ 506502 h 1308815"/>
                        <a:gd name="connsiteX1410" fmla="*/ 971953 w 1806865"/>
                        <a:gd name="connsiteY1410" fmla="*/ 502880 h 1308815"/>
                        <a:gd name="connsiteX1411" fmla="*/ 974971 w 1806865"/>
                        <a:gd name="connsiteY1411" fmla="*/ 496843 h 1308815"/>
                        <a:gd name="connsiteX1412" fmla="*/ 973160 w 1806865"/>
                        <a:gd name="connsiteY1412" fmla="*/ 482354 h 1308815"/>
                        <a:gd name="connsiteX1413" fmla="*/ 973160 w 1806865"/>
                        <a:gd name="connsiteY1413" fmla="*/ 475714 h 1308815"/>
                        <a:gd name="connsiteX1414" fmla="*/ 976782 w 1806865"/>
                        <a:gd name="connsiteY1414" fmla="*/ 471488 h 1308815"/>
                        <a:gd name="connsiteX1415" fmla="*/ 973160 w 1806865"/>
                        <a:gd name="connsiteY1415" fmla="*/ 460621 h 1308815"/>
                        <a:gd name="connsiteX1416" fmla="*/ 959275 w 1806865"/>
                        <a:gd name="connsiteY1416" fmla="*/ 453377 h 1308815"/>
                        <a:gd name="connsiteX1417" fmla="*/ 953238 w 1806865"/>
                        <a:gd name="connsiteY1417" fmla="*/ 451566 h 1308815"/>
                        <a:gd name="connsiteX1418" fmla="*/ 950219 w 1806865"/>
                        <a:gd name="connsiteY1418" fmla="*/ 441906 h 1308815"/>
                        <a:gd name="connsiteX1419" fmla="*/ 944786 w 1806865"/>
                        <a:gd name="connsiteY1419" fmla="*/ 438284 h 1308815"/>
                        <a:gd name="connsiteX1420" fmla="*/ 945994 w 1806865"/>
                        <a:gd name="connsiteY1420" fmla="*/ 432851 h 1308815"/>
                        <a:gd name="connsiteX1421" fmla="*/ 947201 w 1806865"/>
                        <a:gd name="connsiteY1421" fmla="*/ 423796 h 1308815"/>
                        <a:gd name="connsiteX1422" fmla="*/ 948408 w 1806865"/>
                        <a:gd name="connsiteY1422" fmla="*/ 421381 h 1308815"/>
                        <a:gd name="connsiteX1423" fmla="*/ 947805 w 1806865"/>
                        <a:gd name="connsiteY1423" fmla="*/ 415344 h 1308815"/>
                        <a:gd name="connsiteX1424" fmla="*/ 943579 w 1806865"/>
                        <a:gd name="connsiteY1424" fmla="*/ 408703 h 1308815"/>
                        <a:gd name="connsiteX1425" fmla="*/ 938749 w 1806865"/>
                        <a:gd name="connsiteY1425" fmla="*/ 406892 h 1308815"/>
                        <a:gd name="connsiteX1426" fmla="*/ 938145 w 1806865"/>
                        <a:gd name="connsiteY1426" fmla="*/ 393611 h 1308815"/>
                        <a:gd name="connsiteX1427" fmla="*/ 933316 w 1806865"/>
                        <a:gd name="connsiteY1427" fmla="*/ 383348 h 1308815"/>
                        <a:gd name="connsiteX1428" fmla="*/ 931505 w 1806865"/>
                        <a:gd name="connsiteY1428" fmla="*/ 377311 h 1308815"/>
                        <a:gd name="connsiteX1429" fmla="*/ 932712 w 1806865"/>
                        <a:gd name="connsiteY1429" fmla="*/ 370670 h 1308815"/>
                        <a:gd name="connsiteX1430" fmla="*/ 929694 w 1806865"/>
                        <a:gd name="connsiteY1430" fmla="*/ 367652 h 1308815"/>
                        <a:gd name="connsiteX1431" fmla="*/ 926071 w 1806865"/>
                        <a:gd name="connsiteY1431" fmla="*/ 367652 h 1308815"/>
                        <a:gd name="connsiteX1432" fmla="*/ 923053 w 1806865"/>
                        <a:gd name="connsiteY1432" fmla="*/ 364030 h 1308815"/>
                        <a:gd name="connsiteX1433" fmla="*/ 920035 w 1806865"/>
                        <a:gd name="connsiteY1433" fmla="*/ 365237 h 1308815"/>
                        <a:gd name="connsiteX1434" fmla="*/ 916412 w 1806865"/>
                        <a:gd name="connsiteY1434" fmla="*/ 362822 h 1308815"/>
                        <a:gd name="connsiteX1435" fmla="*/ 909168 w 1806865"/>
                        <a:gd name="connsiteY1435" fmla="*/ 367652 h 1308815"/>
                        <a:gd name="connsiteX1436" fmla="*/ 904338 w 1806865"/>
                        <a:gd name="connsiteY1436" fmla="*/ 365237 h 1308815"/>
                        <a:gd name="connsiteX1437" fmla="*/ 904338 w 1806865"/>
                        <a:gd name="connsiteY1437" fmla="*/ 361615 h 1308815"/>
                        <a:gd name="connsiteX1438" fmla="*/ 912187 w 1806865"/>
                        <a:gd name="connsiteY1438" fmla="*/ 360407 h 1308815"/>
                        <a:gd name="connsiteX1439" fmla="*/ 916412 w 1806865"/>
                        <a:gd name="connsiteY1439" fmla="*/ 356181 h 1308815"/>
                        <a:gd name="connsiteX1440" fmla="*/ 920035 w 1806865"/>
                        <a:gd name="connsiteY1440" fmla="*/ 360407 h 1308815"/>
                        <a:gd name="connsiteX1441" fmla="*/ 924260 w 1806865"/>
                        <a:gd name="connsiteY1441" fmla="*/ 359804 h 1308815"/>
                        <a:gd name="connsiteX1442" fmla="*/ 925468 w 1806865"/>
                        <a:gd name="connsiteY1442" fmla="*/ 353767 h 1308815"/>
                        <a:gd name="connsiteX1443" fmla="*/ 924864 w 1806865"/>
                        <a:gd name="connsiteY1443" fmla="*/ 345919 h 1308815"/>
                        <a:gd name="connsiteX1444" fmla="*/ 930297 w 1806865"/>
                        <a:gd name="connsiteY1444" fmla="*/ 350144 h 1308815"/>
                        <a:gd name="connsiteX1445" fmla="*/ 934523 w 1806865"/>
                        <a:gd name="connsiteY1445" fmla="*/ 348937 h 1308815"/>
                        <a:gd name="connsiteX1446" fmla="*/ 935127 w 1806865"/>
                        <a:gd name="connsiteY1446" fmla="*/ 343504 h 1308815"/>
                        <a:gd name="connsiteX1447" fmla="*/ 939957 w 1806865"/>
                        <a:gd name="connsiteY1447" fmla="*/ 334448 h 1308815"/>
                        <a:gd name="connsiteX1448" fmla="*/ 946597 w 1806865"/>
                        <a:gd name="connsiteY1448" fmla="*/ 336259 h 1308815"/>
                        <a:gd name="connsiteX1449" fmla="*/ 945994 w 1806865"/>
                        <a:gd name="connsiteY1449" fmla="*/ 330826 h 1308815"/>
                        <a:gd name="connsiteX1450" fmla="*/ 951427 w 1806865"/>
                        <a:gd name="connsiteY1450" fmla="*/ 328411 h 1308815"/>
                        <a:gd name="connsiteX1451" fmla="*/ 958068 w 1806865"/>
                        <a:gd name="connsiteY1451" fmla="*/ 327808 h 1308815"/>
                        <a:gd name="connsiteX1452" fmla="*/ 959879 w 1806865"/>
                        <a:gd name="connsiteY1452" fmla="*/ 332033 h 1308815"/>
                        <a:gd name="connsiteX1453" fmla="*/ 953842 w 1806865"/>
                        <a:gd name="connsiteY1453" fmla="*/ 337467 h 1308815"/>
                        <a:gd name="connsiteX1454" fmla="*/ 951427 w 1806865"/>
                        <a:gd name="connsiteY1454" fmla="*/ 341089 h 1308815"/>
                        <a:gd name="connsiteX1455" fmla="*/ 962293 w 1806865"/>
                        <a:gd name="connsiteY1455" fmla="*/ 343504 h 1308815"/>
                        <a:gd name="connsiteX1456" fmla="*/ 961086 w 1806865"/>
                        <a:gd name="connsiteY1456" fmla="*/ 347730 h 1308815"/>
                        <a:gd name="connsiteX1457" fmla="*/ 967123 w 1806865"/>
                        <a:gd name="connsiteY1457" fmla="*/ 349541 h 1308815"/>
                        <a:gd name="connsiteX1458" fmla="*/ 973160 w 1806865"/>
                        <a:gd name="connsiteY1458" fmla="*/ 347730 h 1308815"/>
                        <a:gd name="connsiteX1459" fmla="*/ 971953 w 1806865"/>
                        <a:gd name="connsiteY1459" fmla="*/ 337467 h 1308815"/>
                        <a:gd name="connsiteX1460" fmla="*/ 969538 w 1806865"/>
                        <a:gd name="connsiteY1460" fmla="*/ 334448 h 1308815"/>
                        <a:gd name="connsiteX1461" fmla="*/ 979801 w 1806865"/>
                        <a:gd name="connsiteY1461" fmla="*/ 332033 h 1308815"/>
                        <a:gd name="connsiteX1462" fmla="*/ 978593 w 1806865"/>
                        <a:gd name="connsiteY1462" fmla="*/ 328411 h 1308815"/>
                        <a:gd name="connsiteX1463" fmla="*/ 973764 w 1806865"/>
                        <a:gd name="connsiteY1463" fmla="*/ 331430 h 1308815"/>
                        <a:gd name="connsiteX1464" fmla="*/ 970142 w 1806865"/>
                        <a:gd name="connsiteY1464" fmla="*/ 327204 h 1308815"/>
                        <a:gd name="connsiteX1465" fmla="*/ 965312 w 1806865"/>
                        <a:gd name="connsiteY1465" fmla="*/ 323582 h 1308815"/>
                        <a:gd name="connsiteX1466" fmla="*/ 965312 w 1806865"/>
                        <a:gd name="connsiteY1466" fmla="*/ 317545 h 1308815"/>
                        <a:gd name="connsiteX1467" fmla="*/ 971953 w 1806865"/>
                        <a:gd name="connsiteY1467" fmla="*/ 321167 h 1308815"/>
                        <a:gd name="connsiteX1468" fmla="*/ 978593 w 1806865"/>
                        <a:gd name="connsiteY1468" fmla="*/ 319356 h 1308815"/>
                        <a:gd name="connsiteX1469" fmla="*/ 991874 w 1806865"/>
                        <a:gd name="connsiteY1469" fmla="*/ 326600 h 1308815"/>
                        <a:gd name="connsiteX1470" fmla="*/ 992478 w 1806865"/>
                        <a:gd name="connsiteY1470" fmla="*/ 322978 h 1308815"/>
                        <a:gd name="connsiteX1471" fmla="*/ 990063 w 1806865"/>
                        <a:gd name="connsiteY1471" fmla="*/ 317545 h 1308815"/>
                        <a:gd name="connsiteX1472" fmla="*/ 986441 w 1806865"/>
                        <a:gd name="connsiteY1472" fmla="*/ 314526 h 1308815"/>
                        <a:gd name="connsiteX1473" fmla="*/ 987649 w 1806865"/>
                        <a:gd name="connsiteY1473" fmla="*/ 311508 h 1308815"/>
                        <a:gd name="connsiteX1474" fmla="*/ 996100 w 1806865"/>
                        <a:gd name="connsiteY1474" fmla="*/ 309697 h 1308815"/>
                        <a:gd name="connsiteX1475" fmla="*/ 994893 w 1806865"/>
                        <a:gd name="connsiteY1475" fmla="*/ 305471 h 1308815"/>
                        <a:gd name="connsiteX1476" fmla="*/ 998515 w 1806865"/>
                        <a:gd name="connsiteY1476" fmla="*/ 301245 h 1308815"/>
                        <a:gd name="connsiteX1477" fmla="*/ 1006363 w 1806865"/>
                        <a:gd name="connsiteY1477" fmla="*/ 301849 h 1308815"/>
                        <a:gd name="connsiteX1478" fmla="*/ 1009985 w 1806865"/>
                        <a:gd name="connsiteY1478" fmla="*/ 303660 h 1308815"/>
                        <a:gd name="connsiteX1479" fmla="*/ 1009985 w 1806865"/>
                        <a:gd name="connsiteY1479" fmla="*/ 308489 h 1308815"/>
                        <a:gd name="connsiteX1480" fmla="*/ 1004552 w 1806865"/>
                        <a:gd name="connsiteY1480" fmla="*/ 311508 h 1308815"/>
                        <a:gd name="connsiteX1481" fmla="*/ 1008778 w 1806865"/>
                        <a:gd name="connsiteY1481" fmla="*/ 316941 h 1308815"/>
                        <a:gd name="connsiteX1482" fmla="*/ 1007571 w 1806865"/>
                        <a:gd name="connsiteY1482" fmla="*/ 322374 h 1308815"/>
                        <a:gd name="connsiteX1483" fmla="*/ 1002137 w 1806865"/>
                        <a:gd name="connsiteY1483" fmla="*/ 327808 h 1308815"/>
                        <a:gd name="connsiteX1484" fmla="*/ 1007571 w 1806865"/>
                        <a:gd name="connsiteY1484" fmla="*/ 332033 h 1308815"/>
                        <a:gd name="connsiteX1485" fmla="*/ 1009985 w 1806865"/>
                        <a:gd name="connsiteY1485" fmla="*/ 329015 h 1308815"/>
                        <a:gd name="connsiteX1486" fmla="*/ 1013608 w 1806865"/>
                        <a:gd name="connsiteY1486" fmla="*/ 329619 h 1308815"/>
                        <a:gd name="connsiteX1487" fmla="*/ 1016022 w 1806865"/>
                        <a:gd name="connsiteY1487" fmla="*/ 333845 h 1308815"/>
                        <a:gd name="connsiteX1488" fmla="*/ 1015419 w 1806865"/>
                        <a:gd name="connsiteY1488" fmla="*/ 339278 h 1308815"/>
                        <a:gd name="connsiteX1489" fmla="*/ 1016626 w 1806865"/>
                        <a:gd name="connsiteY1489" fmla="*/ 344711 h 1308815"/>
                        <a:gd name="connsiteX1490" fmla="*/ 1011193 w 1806865"/>
                        <a:gd name="connsiteY1490" fmla="*/ 345315 h 1308815"/>
                        <a:gd name="connsiteX1491" fmla="*/ 1009382 w 1806865"/>
                        <a:gd name="connsiteY1491" fmla="*/ 348937 h 1308815"/>
                        <a:gd name="connsiteX1492" fmla="*/ 1000930 w 1806865"/>
                        <a:gd name="connsiteY1492" fmla="*/ 345919 h 1308815"/>
                        <a:gd name="connsiteX1493" fmla="*/ 1000326 w 1806865"/>
                        <a:gd name="connsiteY1493" fmla="*/ 342900 h 1308815"/>
                        <a:gd name="connsiteX1494" fmla="*/ 1007571 w 1806865"/>
                        <a:gd name="connsiteY1494" fmla="*/ 343504 h 1308815"/>
                        <a:gd name="connsiteX1495" fmla="*/ 1009985 w 1806865"/>
                        <a:gd name="connsiteY1495" fmla="*/ 337467 h 1308815"/>
                        <a:gd name="connsiteX1496" fmla="*/ 1004552 w 1806865"/>
                        <a:gd name="connsiteY1496" fmla="*/ 338070 h 1308815"/>
                        <a:gd name="connsiteX1497" fmla="*/ 1001534 w 1806865"/>
                        <a:gd name="connsiteY1497" fmla="*/ 340485 h 1308815"/>
                        <a:gd name="connsiteX1498" fmla="*/ 996100 w 1806865"/>
                        <a:gd name="connsiteY1498" fmla="*/ 341089 h 1308815"/>
                        <a:gd name="connsiteX1499" fmla="*/ 988252 w 1806865"/>
                        <a:gd name="connsiteY1499" fmla="*/ 348937 h 1308815"/>
                        <a:gd name="connsiteX1500" fmla="*/ 987649 w 1806865"/>
                        <a:gd name="connsiteY1500" fmla="*/ 353767 h 1308815"/>
                        <a:gd name="connsiteX1501" fmla="*/ 983423 w 1806865"/>
                        <a:gd name="connsiteY1501" fmla="*/ 358596 h 1308815"/>
                        <a:gd name="connsiteX1502" fmla="*/ 979197 w 1806865"/>
                        <a:gd name="connsiteY1502" fmla="*/ 357389 h 1308815"/>
                        <a:gd name="connsiteX1503" fmla="*/ 979197 w 1806865"/>
                        <a:gd name="connsiteY1503" fmla="*/ 362822 h 1308815"/>
                        <a:gd name="connsiteX1504" fmla="*/ 983423 w 1806865"/>
                        <a:gd name="connsiteY1504" fmla="*/ 362218 h 1308815"/>
                        <a:gd name="connsiteX1505" fmla="*/ 981612 w 1806865"/>
                        <a:gd name="connsiteY1505" fmla="*/ 367652 h 1308815"/>
                        <a:gd name="connsiteX1506" fmla="*/ 987649 w 1806865"/>
                        <a:gd name="connsiteY1506" fmla="*/ 376103 h 1308815"/>
                        <a:gd name="connsiteX1507" fmla="*/ 990063 w 1806865"/>
                        <a:gd name="connsiteY1507" fmla="*/ 376103 h 1308815"/>
                        <a:gd name="connsiteX1508" fmla="*/ 993686 w 1806865"/>
                        <a:gd name="connsiteY1508" fmla="*/ 364633 h 1308815"/>
                        <a:gd name="connsiteX1509" fmla="*/ 995497 w 1806865"/>
                        <a:gd name="connsiteY1509" fmla="*/ 362822 h 1308815"/>
                        <a:gd name="connsiteX1510" fmla="*/ 992478 w 1806865"/>
                        <a:gd name="connsiteY1510" fmla="*/ 357389 h 1308815"/>
                        <a:gd name="connsiteX1511" fmla="*/ 998515 w 1806865"/>
                        <a:gd name="connsiteY1511" fmla="*/ 350144 h 1308815"/>
                        <a:gd name="connsiteX1512" fmla="*/ 1007571 w 1806865"/>
                        <a:gd name="connsiteY1512" fmla="*/ 353767 h 1308815"/>
                        <a:gd name="connsiteX1513" fmla="*/ 1013004 w 1806865"/>
                        <a:gd name="connsiteY1513" fmla="*/ 350144 h 1308815"/>
                        <a:gd name="connsiteX1514" fmla="*/ 1012400 w 1806865"/>
                        <a:gd name="connsiteY1514" fmla="*/ 358596 h 1308815"/>
                        <a:gd name="connsiteX1515" fmla="*/ 1016022 w 1806865"/>
                        <a:gd name="connsiteY1515" fmla="*/ 362822 h 1308815"/>
                        <a:gd name="connsiteX1516" fmla="*/ 1010589 w 1806865"/>
                        <a:gd name="connsiteY1516" fmla="*/ 365841 h 1308815"/>
                        <a:gd name="connsiteX1517" fmla="*/ 1009382 w 1806865"/>
                        <a:gd name="connsiteY1517" fmla="*/ 369463 h 1308815"/>
                        <a:gd name="connsiteX1518" fmla="*/ 1003345 w 1806865"/>
                        <a:gd name="connsiteY1518" fmla="*/ 367048 h 1308815"/>
                        <a:gd name="connsiteX1519" fmla="*/ 1000326 w 1806865"/>
                        <a:gd name="connsiteY1519" fmla="*/ 372481 h 1308815"/>
                        <a:gd name="connsiteX1520" fmla="*/ 995497 w 1806865"/>
                        <a:gd name="connsiteY1520" fmla="*/ 372481 h 1308815"/>
                        <a:gd name="connsiteX1521" fmla="*/ 994289 w 1806865"/>
                        <a:gd name="connsiteY1521" fmla="*/ 376707 h 1308815"/>
                        <a:gd name="connsiteX1522" fmla="*/ 997308 w 1806865"/>
                        <a:gd name="connsiteY1522" fmla="*/ 380329 h 1308815"/>
                        <a:gd name="connsiteX1523" fmla="*/ 994289 w 1806865"/>
                        <a:gd name="connsiteY1523" fmla="*/ 386366 h 1308815"/>
                        <a:gd name="connsiteX1524" fmla="*/ 996704 w 1806865"/>
                        <a:gd name="connsiteY1524" fmla="*/ 392403 h 1308815"/>
                        <a:gd name="connsiteX1525" fmla="*/ 1001534 w 1806865"/>
                        <a:gd name="connsiteY1525" fmla="*/ 388177 h 1308815"/>
                        <a:gd name="connsiteX1526" fmla="*/ 1006363 w 1806865"/>
                        <a:gd name="connsiteY1526" fmla="*/ 381537 h 1308815"/>
                        <a:gd name="connsiteX1527" fmla="*/ 1012400 w 1806865"/>
                        <a:gd name="connsiteY1527" fmla="*/ 379122 h 1308815"/>
                        <a:gd name="connsiteX1528" fmla="*/ 1015419 w 1806865"/>
                        <a:gd name="connsiteY1528" fmla="*/ 380329 h 1308815"/>
                        <a:gd name="connsiteX1529" fmla="*/ 1018437 w 1806865"/>
                        <a:gd name="connsiteY1529" fmla="*/ 383951 h 1308815"/>
                        <a:gd name="connsiteX1530" fmla="*/ 1022059 w 1806865"/>
                        <a:gd name="connsiteY1530" fmla="*/ 380329 h 1308815"/>
                        <a:gd name="connsiteX1531" fmla="*/ 1020852 w 1806865"/>
                        <a:gd name="connsiteY1531" fmla="*/ 376707 h 1308815"/>
                        <a:gd name="connsiteX1532" fmla="*/ 1016022 w 1806865"/>
                        <a:gd name="connsiteY1532" fmla="*/ 374292 h 1308815"/>
                        <a:gd name="connsiteX1533" fmla="*/ 1019041 w 1806865"/>
                        <a:gd name="connsiteY1533" fmla="*/ 367048 h 1308815"/>
                        <a:gd name="connsiteX1534" fmla="*/ 1024474 w 1806865"/>
                        <a:gd name="connsiteY1534" fmla="*/ 367048 h 1308815"/>
                        <a:gd name="connsiteX1535" fmla="*/ 1025078 w 1806865"/>
                        <a:gd name="connsiteY1535" fmla="*/ 373085 h 1308815"/>
                        <a:gd name="connsiteX1536" fmla="*/ 1027493 w 1806865"/>
                        <a:gd name="connsiteY1536" fmla="*/ 376103 h 1308815"/>
                        <a:gd name="connsiteX1537" fmla="*/ 1033530 w 1806865"/>
                        <a:gd name="connsiteY1537" fmla="*/ 377914 h 1308815"/>
                        <a:gd name="connsiteX1538" fmla="*/ 1026889 w 1806865"/>
                        <a:gd name="connsiteY1538" fmla="*/ 386970 h 1308815"/>
                        <a:gd name="connsiteX1539" fmla="*/ 1029304 w 1806865"/>
                        <a:gd name="connsiteY1539" fmla="*/ 389988 h 1308815"/>
                        <a:gd name="connsiteX1540" fmla="*/ 1026285 w 1806865"/>
                        <a:gd name="connsiteY1540" fmla="*/ 396629 h 1308815"/>
                        <a:gd name="connsiteX1541" fmla="*/ 1029907 w 1806865"/>
                        <a:gd name="connsiteY1541" fmla="*/ 398440 h 1308815"/>
                        <a:gd name="connsiteX1542" fmla="*/ 1034133 w 1806865"/>
                        <a:gd name="connsiteY1542" fmla="*/ 394818 h 1308815"/>
                        <a:gd name="connsiteX1543" fmla="*/ 1035341 w 1806865"/>
                        <a:gd name="connsiteY1543" fmla="*/ 389988 h 1308815"/>
                        <a:gd name="connsiteX1544" fmla="*/ 1039567 w 1806865"/>
                        <a:gd name="connsiteY1544" fmla="*/ 385763 h 1308815"/>
                        <a:gd name="connsiteX1545" fmla="*/ 1040774 w 1806865"/>
                        <a:gd name="connsiteY1545" fmla="*/ 389385 h 1308815"/>
                        <a:gd name="connsiteX1546" fmla="*/ 1046207 w 1806865"/>
                        <a:gd name="connsiteY1546" fmla="*/ 392403 h 1308815"/>
                        <a:gd name="connsiteX1547" fmla="*/ 1044396 w 1806865"/>
                        <a:gd name="connsiteY1547" fmla="*/ 396629 h 1308815"/>
                        <a:gd name="connsiteX1548" fmla="*/ 1047415 w 1806865"/>
                        <a:gd name="connsiteY1548" fmla="*/ 400251 h 1308815"/>
                        <a:gd name="connsiteX1549" fmla="*/ 1049226 w 1806865"/>
                        <a:gd name="connsiteY1549" fmla="*/ 403874 h 1308815"/>
                        <a:gd name="connsiteX1550" fmla="*/ 1058885 w 1806865"/>
                        <a:gd name="connsiteY1550" fmla="*/ 402666 h 1308815"/>
                        <a:gd name="connsiteX1551" fmla="*/ 1056470 w 1806865"/>
                        <a:gd name="connsiteY1551" fmla="*/ 396025 h 1308815"/>
                        <a:gd name="connsiteX1552" fmla="*/ 1060092 w 1806865"/>
                        <a:gd name="connsiteY1552" fmla="*/ 394818 h 1308815"/>
                        <a:gd name="connsiteX1553" fmla="*/ 1062507 w 1806865"/>
                        <a:gd name="connsiteY1553" fmla="*/ 400251 h 1308815"/>
                        <a:gd name="connsiteX1554" fmla="*/ 1070959 w 1806865"/>
                        <a:gd name="connsiteY1554" fmla="*/ 402666 h 1308815"/>
                        <a:gd name="connsiteX1555" fmla="*/ 1070959 w 1806865"/>
                        <a:gd name="connsiteY1555" fmla="*/ 396629 h 1308815"/>
                        <a:gd name="connsiteX1556" fmla="*/ 1068544 w 1806865"/>
                        <a:gd name="connsiteY1556" fmla="*/ 393611 h 1308815"/>
                        <a:gd name="connsiteX1557" fmla="*/ 1073374 w 1806865"/>
                        <a:gd name="connsiteY1557" fmla="*/ 392403 h 1308815"/>
                        <a:gd name="connsiteX1558" fmla="*/ 1075789 w 1806865"/>
                        <a:gd name="connsiteY1558" fmla="*/ 397233 h 1308815"/>
                        <a:gd name="connsiteX1559" fmla="*/ 1074581 w 1806865"/>
                        <a:gd name="connsiteY1559" fmla="*/ 399648 h 1308815"/>
                        <a:gd name="connsiteX1560" fmla="*/ 1078807 w 1806865"/>
                        <a:gd name="connsiteY1560" fmla="*/ 402062 h 1308815"/>
                        <a:gd name="connsiteX1561" fmla="*/ 1080014 w 1806865"/>
                        <a:gd name="connsiteY1561" fmla="*/ 399044 h 1308815"/>
                        <a:gd name="connsiteX1562" fmla="*/ 1084240 w 1806865"/>
                        <a:gd name="connsiteY1562" fmla="*/ 399648 h 1308815"/>
                        <a:gd name="connsiteX1563" fmla="*/ 1086655 w 1806865"/>
                        <a:gd name="connsiteY1563" fmla="*/ 394818 h 1308815"/>
                        <a:gd name="connsiteX1564" fmla="*/ 1084240 w 1806865"/>
                        <a:gd name="connsiteY1564" fmla="*/ 389385 h 1308815"/>
                        <a:gd name="connsiteX1565" fmla="*/ 1080618 w 1806865"/>
                        <a:gd name="connsiteY1565" fmla="*/ 386366 h 1308815"/>
                        <a:gd name="connsiteX1566" fmla="*/ 1079411 w 1806865"/>
                        <a:gd name="connsiteY1566" fmla="*/ 381537 h 1308815"/>
                        <a:gd name="connsiteX1567" fmla="*/ 1082429 w 1806865"/>
                        <a:gd name="connsiteY1567" fmla="*/ 374896 h 1308815"/>
                        <a:gd name="connsiteX1568" fmla="*/ 1086051 w 1806865"/>
                        <a:gd name="connsiteY1568" fmla="*/ 379122 h 1308815"/>
                        <a:gd name="connsiteX1569" fmla="*/ 1092088 w 1806865"/>
                        <a:gd name="connsiteY1569" fmla="*/ 376707 h 1308815"/>
                        <a:gd name="connsiteX1570" fmla="*/ 1092088 w 1806865"/>
                        <a:gd name="connsiteY1570" fmla="*/ 367048 h 1308815"/>
                        <a:gd name="connsiteX1571" fmla="*/ 1086655 w 1806865"/>
                        <a:gd name="connsiteY1571" fmla="*/ 370066 h 1308815"/>
                        <a:gd name="connsiteX1572" fmla="*/ 1081222 w 1806865"/>
                        <a:gd name="connsiteY1572" fmla="*/ 365237 h 1308815"/>
                        <a:gd name="connsiteX1573" fmla="*/ 1077600 w 1806865"/>
                        <a:gd name="connsiteY1573" fmla="*/ 368859 h 1308815"/>
                        <a:gd name="connsiteX1574" fmla="*/ 1074581 w 1806865"/>
                        <a:gd name="connsiteY1574" fmla="*/ 365841 h 1308815"/>
                        <a:gd name="connsiteX1575" fmla="*/ 1075789 w 1806865"/>
                        <a:gd name="connsiteY1575" fmla="*/ 358596 h 1308815"/>
                        <a:gd name="connsiteX1576" fmla="*/ 1082429 w 1806865"/>
                        <a:gd name="connsiteY1576" fmla="*/ 351956 h 1308815"/>
                        <a:gd name="connsiteX1577" fmla="*/ 1093296 w 1806865"/>
                        <a:gd name="connsiteY1577" fmla="*/ 353767 h 1308815"/>
                        <a:gd name="connsiteX1578" fmla="*/ 1090881 w 1806865"/>
                        <a:gd name="connsiteY1578" fmla="*/ 357389 h 1308815"/>
                        <a:gd name="connsiteX1579" fmla="*/ 1093899 w 1806865"/>
                        <a:gd name="connsiteY1579" fmla="*/ 363426 h 1308815"/>
                        <a:gd name="connsiteX1580" fmla="*/ 1094503 w 1806865"/>
                        <a:gd name="connsiteY1580" fmla="*/ 368859 h 1308815"/>
                        <a:gd name="connsiteX1581" fmla="*/ 1097521 w 1806865"/>
                        <a:gd name="connsiteY1581" fmla="*/ 368255 h 1308815"/>
                        <a:gd name="connsiteX1582" fmla="*/ 1098729 w 1806865"/>
                        <a:gd name="connsiteY1582" fmla="*/ 362822 h 1308815"/>
                        <a:gd name="connsiteX1583" fmla="*/ 1104766 w 1806865"/>
                        <a:gd name="connsiteY1583" fmla="*/ 365841 h 1308815"/>
                        <a:gd name="connsiteX1584" fmla="*/ 1104766 w 1806865"/>
                        <a:gd name="connsiteY1584" fmla="*/ 369463 h 1308815"/>
                        <a:gd name="connsiteX1585" fmla="*/ 1115029 w 1806865"/>
                        <a:gd name="connsiteY1585" fmla="*/ 371274 h 1308815"/>
                        <a:gd name="connsiteX1586" fmla="*/ 1111407 w 1806865"/>
                        <a:gd name="connsiteY1586" fmla="*/ 374292 h 1308815"/>
                        <a:gd name="connsiteX1587" fmla="*/ 1113218 w 1806865"/>
                        <a:gd name="connsiteY1587" fmla="*/ 379122 h 1308815"/>
                        <a:gd name="connsiteX1588" fmla="*/ 1110803 w 1806865"/>
                        <a:gd name="connsiteY1588" fmla="*/ 383348 h 1308815"/>
                        <a:gd name="connsiteX1589" fmla="*/ 1106577 w 1806865"/>
                        <a:gd name="connsiteY1589" fmla="*/ 382140 h 1308815"/>
                        <a:gd name="connsiteX1590" fmla="*/ 1105370 w 1806865"/>
                        <a:gd name="connsiteY1590" fmla="*/ 386366 h 1308815"/>
                        <a:gd name="connsiteX1591" fmla="*/ 1101144 w 1806865"/>
                        <a:gd name="connsiteY1591" fmla="*/ 390592 h 1308815"/>
                        <a:gd name="connsiteX1592" fmla="*/ 1100540 w 1806865"/>
                        <a:gd name="connsiteY1592" fmla="*/ 395422 h 1308815"/>
                        <a:gd name="connsiteX1593" fmla="*/ 1102351 w 1806865"/>
                        <a:gd name="connsiteY1593" fmla="*/ 402062 h 1308815"/>
                        <a:gd name="connsiteX1594" fmla="*/ 1105973 w 1806865"/>
                        <a:gd name="connsiteY1594" fmla="*/ 403270 h 1308815"/>
                        <a:gd name="connsiteX1595" fmla="*/ 1108388 w 1806865"/>
                        <a:gd name="connsiteY1595" fmla="*/ 399044 h 1308815"/>
                        <a:gd name="connsiteX1596" fmla="*/ 1111407 w 1806865"/>
                        <a:gd name="connsiteY1596" fmla="*/ 400855 h 1308815"/>
                        <a:gd name="connsiteX1597" fmla="*/ 1112010 w 1806865"/>
                        <a:gd name="connsiteY1597" fmla="*/ 405081 h 1308815"/>
                        <a:gd name="connsiteX1598" fmla="*/ 1118651 w 1806865"/>
                        <a:gd name="connsiteY1598" fmla="*/ 399648 h 1308815"/>
                        <a:gd name="connsiteX1599" fmla="*/ 1116840 w 1806865"/>
                        <a:gd name="connsiteY1599" fmla="*/ 407496 h 1308815"/>
                        <a:gd name="connsiteX1600" fmla="*/ 1122877 w 1806865"/>
                        <a:gd name="connsiteY1600" fmla="*/ 410514 h 1308815"/>
                        <a:gd name="connsiteX1601" fmla="*/ 1125292 w 1806865"/>
                        <a:gd name="connsiteY1601" fmla="*/ 406892 h 1308815"/>
                        <a:gd name="connsiteX1602" fmla="*/ 1128310 w 1806865"/>
                        <a:gd name="connsiteY1602" fmla="*/ 406288 h 1308815"/>
                        <a:gd name="connsiteX1603" fmla="*/ 1127706 w 1806865"/>
                        <a:gd name="connsiteY1603" fmla="*/ 400855 h 1308815"/>
                        <a:gd name="connsiteX1604" fmla="*/ 1130725 w 1806865"/>
                        <a:gd name="connsiteY1604" fmla="*/ 397837 h 1308815"/>
                        <a:gd name="connsiteX1605" fmla="*/ 1135555 w 1806865"/>
                        <a:gd name="connsiteY1605" fmla="*/ 390592 h 1308815"/>
                        <a:gd name="connsiteX1606" fmla="*/ 1139177 w 1806865"/>
                        <a:gd name="connsiteY1606" fmla="*/ 389385 h 1308815"/>
                        <a:gd name="connsiteX1607" fmla="*/ 1140384 w 1806865"/>
                        <a:gd name="connsiteY1607" fmla="*/ 393007 h 1308815"/>
                        <a:gd name="connsiteX1608" fmla="*/ 1145214 w 1806865"/>
                        <a:gd name="connsiteY1608" fmla="*/ 396025 h 1308815"/>
                        <a:gd name="connsiteX1609" fmla="*/ 1149439 w 1806865"/>
                        <a:gd name="connsiteY1609" fmla="*/ 396629 h 1308815"/>
                        <a:gd name="connsiteX1610" fmla="*/ 1152458 w 1806865"/>
                        <a:gd name="connsiteY1610" fmla="*/ 399044 h 1308815"/>
                        <a:gd name="connsiteX1611" fmla="*/ 1159099 w 1806865"/>
                        <a:gd name="connsiteY1611" fmla="*/ 400251 h 1308815"/>
                        <a:gd name="connsiteX1612" fmla="*/ 1161513 w 1806865"/>
                        <a:gd name="connsiteY1612" fmla="*/ 398440 h 1308815"/>
                        <a:gd name="connsiteX1613" fmla="*/ 1167550 w 1806865"/>
                        <a:gd name="connsiteY1613" fmla="*/ 399044 h 1308815"/>
                        <a:gd name="connsiteX1614" fmla="*/ 1174191 w 1806865"/>
                        <a:gd name="connsiteY1614" fmla="*/ 396629 h 1308815"/>
                        <a:gd name="connsiteX1615" fmla="*/ 1180228 w 1806865"/>
                        <a:gd name="connsiteY1615" fmla="*/ 400855 h 1308815"/>
                        <a:gd name="connsiteX1616" fmla="*/ 1192302 w 1806865"/>
                        <a:gd name="connsiteY1616" fmla="*/ 406892 h 1308815"/>
                        <a:gd name="connsiteX1617" fmla="*/ 1198339 w 1806865"/>
                        <a:gd name="connsiteY1617" fmla="*/ 406892 h 1308815"/>
                        <a:gd name="connsiteX1618" fmla="*/ 1195321 w 1806865"/>
                        <a:gd name="connsiteY1618" fmla="*/ 402666 h 1308815"/>
                        <a:gd name="connsiteX1619" fmla="*/ 1199546 w 1806865"/>
                        <a:gd name="connsiteY1619" fmla="*/ 393611 h 1308815"/>
                        <a:gd name="connsiteX1620" fmla="*/ 1199546 w 1806865"/>
                        <a:gd name="connsiteY1620" fmla="*/ 389385 h 1308815"/>
                        <a:gd name="connsiteX1621" fmla="*/ 1197735 w 1806865"/>
                        <a:gd name="connsiteY1621" fmla="*/ 383348 h 1308815"/>
                        <a:gd name="connsiteX1622" fmla="*/ 1199546 w 1806865"/>
                        <a:gd name="connsiteY1622" fmla="*/ 379726 h 1308815"/>
                        <a:gd name="connsiteX1623" fmla="*/ 1195924 w 1806865"/>
                        <a:gd name="connsiteY1623" fmla="*/ 375500 h 1308815"/>
                        <a:gd name="connsiteX1624" fmla="*/ 1201961 w 1806865"/>
                        <a:gd name="connsiteY1624" fmla="*/ 371878 h 1308815"/>
                        <a:gd name="connsiteX1625" fmla="*/ 1206187 w 1806865"/>
                        <a:gd name="connsiteY1625" fmla="*/ 373085 h 1308815"/>
                        <a:gd name="connsiteX1626" fmla="*/ 1211620 w 1806865"/>
                        <a:gd name="connsiteY1626" fmla="*/ 372481 h 1308815"/>
                        <a:gd name="connsiteX1627" fmla="*/ 1217657 w 1806865"/>
                        <a:gd name="connsiteY1627" fmla="*/ 368859 h 1308815"/>
                        <a:gd name="connsiteX1628" fmla="*/ 1227316 w 1806865"/>
                        <a:gd name="connsiteY1628" fmla="*/ 367652 h 1308815"/>
                        <a:gd name="connsiteX1629" fmla="*/ 1226713 w 1806865"/>
                        <a:gd name="connsiteY1629" fmla="*/ 363426 h 1308815"/>
                        <a:gd name="connsiteX1630" fmla="*/ 1230939 w 1806865"/>
                        <a:gd name="connsiteY1630" fmla="*/ 360407 h 1308815"/>
                        <a:gd name="connsiteX1631" fmla="*/ 1230335 w 1806865"/>
                        <a:gd name="connsiteY1631" fmla="*/ 355578 h 1308815"/>
                        <a:gd name="connsiteX1632" fmla="*/ 1232146 w 1806865"/>
                        <a:gd name="connsiteY1632" fmla="*/ 351352 h 1308815"/>
                        <a:gd name="connsiteX1633" fmla="*/ 1242409 w 1806865"/>
                        <a:gd name="connsiteY1633" fmla="*/ 351352 h 1308815"/>
                        <a:gd name="connsiteX1634" fmla="*/ 1245427 w 1806865"/>
                        <a:gd name="connsiteY1634" fmla="*/ 348333 h 1308815"/>
                        <a:gd name="connsiteX1635" fmla="*/ 1254483 w 1806865"/>
                        <a:gd name="connsiteY1635" fmla="*/ 351956 h 1308815"/>
                        <a:gd name="connsiteX1636" fmla="*/ 1256294 w 1806865"/>
                        <a:gd name="connsiteY1636" fmla="*/ 348333 h 1308815"/>
                        <a:gd name="connsiteX1637" fmla="*/ 1261123 w 1806865"/>
                        <a:gd name="connsiteY1637" fmla="*/ 345919 h 1308815"/>
                        <a:gd name="connsiteX1638" fmla="*/ 1261123 w 1806865"/>
                        <a:gd name="connsiteY1638" fmla="*/ 343504 h 1308815"/>
                        <a:gd name="connsiteX1639" fmla="*/ 1266557 w 1806865"/>
                        <a:gd name="connsiteY1639" fmla="*/ 341693 h 1308815"/>
                        <a:gd name="connsiteX1640" fmla="*/ 1267160 w 1806865"/>
                        <a:gd name="connsiteY1640" fmla="*/ 336863 h 1308815"/>
                        <a:gd name="connsiteX1641" fmla="*/ 1271990 w 1806865"/>
                        <a:gd name="connsiteY1641" fmla="*/ 337467 h 1308815"/>
                        <a:gd name="connsiteX1642" fmla="*/ 1275612 w 1806865"/>
                        <a:gd name="connsiteY1642" fmla="*/ 335656 h 1308815"/>
                        <a:gd name="connsiteX1643" fmla="*/ 1278631 w 1806865"/>
                        <a:gd name="connsiteY1643" fmla="*/ 336863 h 1308815"/>
                        <a:gd name="connsiteX1644" fmla="*/ 1281046 w 1806865"/>
                        <a:gd name="connsiteY1644" fmla="*/ 331430 h 1308815"/>
                        <a:gd name="connsiteX1645" fmla="*/ 1284668 w 1806865"/>
                        <a:gd name="connsiteY1645" fmla="*/ 332637 h 1308815"/>
                        <a:gd name="connsiteX1646" fmla="*/ 1291912 w 1806865"/>
                        <a:gd name="connsiteY1646" fmla="*/ 339882 h 1308815"/>
                        <a:gd name="connsiteX1647" fmla="*/ 1292516 w 1806865"/>
                        <a:gd name="connsiteY1647" fmla="*/ 344711 h 1308815"/>
                        <a:gd name="connsiteX1648" fmla="*/ 1290705 w 1806865"/>
                        <a:gd name="connsiteY1648" fmla="*/ 347730 h 1308815"/>
                        <a:gd name="connsiteX1649" fmla="*/ 1292516 w 1806865"/>
                        <a:gd name="connsiteY1649" fmla="*/ 353163 h 1308815"/>
                        <a:gd name="connsiteX1650" fmla="*/ 1291912 w 1806865"/>
                        <a:gd name="connsiteY1650" fmla="*/ 358596 h 1308815"/>
                        <a:gd name="connsiteX1651" fmla="*/ 1290705 w 1806865"/>
                        <a:gd name="connsiteY1651" fmla="*/ 361615 h 1308815"/>
                        <a:gd name="connsiteX1652" fmla="*/ 1292516 w 1806865"/>
                        <a:gd name="connsiteY1652" fmla="*/ 365237 h 1308815"/>
                        <a:gd name="connsiteX1653" fmla="*/ 1298553 w 1806865"/>
                        <a:gd name="connsiteY1653" fmla="*/ 365841 h 1308815"/>
                        <a:gd name="connsiteX1654" fmla="*/ 1301571 w 1806865"/>
                        <a:gd name="connsiteY1654" fmla="*/ 372481 h 1308815"/>
                        <a:gd name="connsiteX1655" fmla="*/ 1305797 w 1806865"/>
                        <a:gd name="connsiteY1655" fmla="*/ 375500 h 1308815"/>
                        <a:gd name="connsiteX1656" fmla="*/ 1310023 w 1806865"/>
                        <a:gd name="connsiteY1656" fmla="*/ 374292 h 1308815"/>
                        <a:gd name="connsiteX1657" fmla="*/ 1310627 w 1806865"/>
                        <a:gd name="connsiteY1657" fmla="*/ 379122 h 1308815"/>
                        <a:gd name="connsiteX1658" fmla="*/ 1315456 w 1806865"/>
                        <a:gd name="connsiteY1658" fmla="*/ 389988 h 1308815"/>
                        <a:gd name="connsiteX1659" fmla="*/ 1313645 w 1806865"/>
                        <a:gd name="connsiteY1659" fmla="*/ 391800 h 1308815"/>
                        <a:gd name="connsiteX1660" fmla="*/ 1307608 w 1806865"/>
                        <a:gd name="connsiteY1660" fmla="*/ 392403 h 1308815"/>
                        <a:gd name="connsiteX1661" fmla="*/ 1299760 w 1806865"/>
                        <a:gd name="connsiteY1661" fmla="*/ 397233 h 1308815"/>
                        <a:gd name="connsiteX1662" fmla="*/ 1299760 w 1806865"/>
                        <a:gd name="connsiteY1662" fmla="*/ 399648 h 1308815"/>
                        <a:gd name="connsiteX1663" fmla="*/ 1294327 w 1806865"/>
                        <a:gd name="connsiteY1663" fmla="*/ 405081 h 1308815"/>
                        <a:gd name="connsiteX1664" fmla="*/ 1290705 w 1806865"/>
                        <a:gd name="connsiteY1664" fmla="*/ 412325 h 1308815"/>
                        <a:gd name="connsiteX1665" fmla="*/ 1285875 w 1806865"/>
                        <a:gd name="connsiteY1665" fmla="*/ 414740 h 1308815"/>
                        <a:gd name="connsiteX1666" fmla="*/ 1282857 w 1806865"/>
                        <a:gd name="connsiteY1666" fmla="*/ 422588 h 1308815"/>
                        <a:gd name="connsiteX1667" fmla="*/ 1287686 w 1806865"/>
                        <a:gd name="connsiteY1667" fmla="*/ 424399 h 1308815"/>
                        <a:gd name="connsiteX1668" fmla="*/ 1292516 w 1806865"/>
                        <a:gd name="connsiteY1668" fmla="*/ 428625 h 1308815"/>
                        <a:gd name="connsiteX1669" fmla="*/ 1295534 w 1806865"/>
                        <a:gd name="connsiteY1669" fmla="*/ 428625 h 1308815"/>
                        <a:gd name="connsiteX1670" fmla="*/ 1303986 w 1806865"/>
                        <a:gd name="connsiteY1670" fmla="*/ 423796 h 1308815"/>
                        <a:gd name="connsiteX1671" fmla="*/ 1306401 w 1806865"/>
                        <a:gd name="connsiteY1671" fmla="*/ 416551 h 1308815"/>
                        <a:gd name="connsiteX1672" fmla="*/ 1309419 w 1806865"/>
                        <a:gd name="connsiteY1672" fmla="*/ 412929 h 1308815"/>
                        <a:gd name="connsiteX1673" fmla="*/ 1315456 w 1806865"/>
                        <a:gd name="connsiteY1673" fmla="*/ 412929 h 1308815"/>
                        <a:gd name="connsiteX1674" fmla="*/ 1319078 w 1806865"/>
                        <a:gd name="connsiteY1674" fmla="*/ 410514 h 1308815"/>
                        <a:gd name="connsiteX1675" fmla="*/ 1322701 w 1806865"/>
                        <a:gd name="connsiteY1675" fmla="*/ 413533 h 1308815"/>
                        <a:gd name="connsiteX1676" fmla="*/ 1325115 w 1806865"/>
                        <a:gd name="connsiteY1676" fmla="*/ 418966 h 1308815"/>
                        <a:gd name="connsiteX1677" fmla="*/ 1331756 w 1806865"/>
                        <a:gd name="connsiteY1677" fmla="*/ 415344 h 1308815"/>
                        <a:gd name="connsiteX1678" fmla="*/ 1328738 w 1806865"/>
                        <a:gd name="connsiteY1678" fmla="*/ 408703 h 1308815"/>
                        <a:gd name="connsiteX1679" fmla="*/ 1332963 w 1806865"/>
                        <a:gd name="connsiteY1679" fmla="*/ 406288 h 1308815"/>
                        <a:gd name="connsiteX1680" fmla="*/ 1334775 w 1806865"/>
                        <a:gd name="connsiteY1680" fmla="*/ 410514 h 1308815"/>
                        <a:gd name="connsiteX1681" fmla="*/ 1340208 w 1806865"/>
                        <a:gd name="connsiteY1681" fmla="*/ 414136 h 1308815"/>
                        <a:gd name="connsiteX1682" fmla="*/ 1347452 w 1806865"/>
                        <a:gd name="connsiteY1682" fmla="*/ 409307 h 1308815"/>
                        <a:gd name="connsiteX1683" fmla="*/ 1352886 w 1806865"/>
                        <a:gd name="connsiteY1683" fmla="*/ 412325 h 1308815"/>
                        <a:gd name="connsiteX1684" fmla="*/ 1349263 w 1806865"/>
                        <a:gd name="connsiteY1684" fmla="*/ 404477 h 1308815"/>
                        <a:gd name="connsiteX1685" fmla="*/ 1350471 w 1806865"/>
                        <a:gd name="connsiteY1685" fmla="*/ 394214 h 1308815"/>
                        <a:gd name="connsiteX1686" fmla="*/ 1356508 w 1806865"/>
                        <a:gd name="connsiteY1686" fmla="*/ 401459 h 1308815"/>
                        <a:gd name="connsiteX1687" fmla="*/ 1353489 w 1806865"/>
                        <a:gd name="connsiteY1687" fmla="*/ 406892 h 1308815"/>
                        <a:gd name="connsiteX1688" fmla="*/ 1360130 w 1806865"/>
                        <a:gd name="connsiteY1688" fmla="*/ 408099 h 1308815"/>
                        <a:gd name="connsiteX1689" fmla="*/ 1362545 w 1806865"/>
                        <a:gd name="connsiteY1689" fmla="*/ 411722 h 1308815"/>
                        <a:gd name="connsiteX1690" fmla="*/ 1367978 w 1806865"/>
                        <a:gd name="connsiteY1690" fmla="*/ 410514 h 1308815"/>
                        <a:gd name="connsiteX1691" fmla="*/ 1366770 w 1806865"/>
                        <a:gd name="connsiteY1691" fmla="*/ 417155 h 1308815"/>
                        <a:gd name="connsiteX1692" fmla="*/ 1378241 w 1806865"/>
                        <a:gd name="connsiteY1692" fmla="*/ 412929 h 1308815"/>
                        <a:gd name="connsiteX1693" fmla="*/ 1379448 w 1806865"/>
                        <a:gd name="connsiteY1693" fmla="*/ 415344 h 1308815"/>
                        <a:gd name="connsiteX1694" fmla="*/ 1387900 w 1806865"/>
                        <a:gd name="connsiteY1694" fmla="*/ 415344 h 1308815"/>
                        <a:gd name="connsiteX1695" fmla="*/ 1387900 w 1806865"/>
                        <a:gd name="connsiteY1695" fmla="*/ 409911 h 1308815"/>
                        <a:gd name="connsiteX1696" fmla="*/ 1381863 w 1806865"/>
                        <a:gd name="connsiteY1696" fmla="*/ 406892 h 1308815"/>
                        <a:gd name="connsiteX1697" fmla="*/ 1376430 w 1806865"/>
                        <a:gd name="connsiteY1697" fmla="*/ 405685 h 1308815"/>
                        <a:gd name="connsiteX1698" fmla="*/ 1375826 w 1806865"/>
                        <a:gd name="connsiteY1698" fmla="*/ 400251 h 1308815"/>
                        <a:gd name="connsiteX1699" fmla="*/ 1383070 w 1806865"/>
                        <a:gd name="connsiteY1699" fmla="*/ 397233 h 1308815"/>
                        <a:gd name="connsiteX1700" fmla="*/ 1389107 w 1806865"/>
                        <a:gd name="connsiteY1700" fmla="*/ 398440 h 1308815"/>
                        <a:gd name="connsiteX1701" fmla="*/ 1392730 w 1806865"/>
                        <a:gd name="connsiteY1701" fmla="*/ 396025 h 1308815"/>
                        <a:gd name="connsiteX1702" fmla="*/ 1396955 w 1806865"/>
                        <a:gd name="connsiteY1702" fmla="*/ 399648 h 1308815"/>
                        <a:gd name="connsiteX1703" fmla="*/ 1399370 w 1806865"/>
                        <a:gd name="connsiteY1703" fmla="*/ 397233 h 1308815"/>
                        <a:gd name="connsiteX1704" fmla="*/ 1401785 w 1806865"/>
                        <a:gd name="connsiteY1704" fmla="*/ 391196 h 1308815"/>
                        <a:gd name="connsiteX1705" fmla="*/ 1400578 w 1806865"/>
                        <a:gd name="connsiteY1705" fmla="*/ 385763 h 1308815"/>
                        <a:gd name="connsiteX1706" fmla="*/ 1407218 w 1806865"/>
                        <a:gd name="connsiteY1706" fmla="*/ 386366 h 1308815"/>
                        <a:gd name="connsiteX1707" fmla="*/ 1414463 w 1806865"/>
                        <a:gd name="connsiteY1707" fmla="*/ 391800 h 1308815"/>
                        <a:gd name="connsiteX1708" fmla="*/ 1410840 w 1806865"/>
                        <a:gd name="connsiteY1708" fmla="*/ 397233 h 1308815"/>
                        <a:gd name="connsiteX1709" fmla="*/ 1406615 w 1806865"/>
                        <a:gd name="connsiteY1709" fmla="*/ 401459 h 1308815"/>
                        <a:gd name="connsiteX1710" fmla="*/ 1407822 w 1806865"/>
                        <a:gd name="connsiteY1710" fmla="*/ 406288 h 1308815"/>
                        <a:gd name="connsiteX1711" fmla="*/ 1406011 w 1806865"/>
                        <a:gd name="connsiteY1711" fmla="*/ 409307 h 1308815"/>
                        <a:gd name="connsiteX1712" fmla="*/ 1407822 w 1806865"/>
                        <a:gd name="connsiteY1712" fmla="*/ 412929 h 1308815"/>
                        <a:gd name="connsiteX1713" fmla="*/ 1401181 w 1806865"/>
                        <a:gd name="connsiteY1713" fmla="*/ 417759 h 1308815"/>
                        <a:gd name="connsiteX1714" fmla="*/ 1398767 w 1806865"/>
                        <a:gd name="connsiteY1714" fmla="*/ 422588 h 1308815"/>
                        <a:gd name="connsiteX1715" fmla="*/ 1403596 w 1806865"/>
                        <a:gd name="connsiteY1715" fmla="*/ 428625 h 1308815"/>
                        <a:gd name="connsiteX1716" fmla="*/ 1396955 w 1806865"/>
                        <a:gd name="connsiteY1716" fmla="*/ 435266 h 1308815"/>
                        <a:gd name="connsiteX1717" fmla="*/ 1392730 w 1806865"/>
                        <a:gd name="connsiteY1717" fmla="*/ 435266 h 1308815"/>
                        <a:gd name="connsiteX1718" fmla="*/ 1393333 w 1806865"/>
                        <a:gd name="connsiteY1718" fmla="*/ 441906 h 1308815"/>
                        <a:gd name="connsiteX1719" fmla="*/ 1397559 w 1806865"/>
                        <a:gd name="connsiteY1719" fmla="*/ 443717 h 1308815"/>
                        <a:gd name="connsiteX1720" fmla="*/ 1404804 w 1806865"/>
                        <a:gd name="connsiteY1720" fmla="*/ 443717 h 1308815"/>
                        <a:gd name="connsiteX1721" fmla="*/ 1411444 w 1806865"/>
                        <a:gd name="connsiteY1721" fmla="*/ 441303 h 1308815"/>
                        <a:gd name="connsiteX1722" fmla="*/ 1413255 w 1806865"/>
                        <a:gd name="connsiteY1722" fmla="*/ 439492 h 1308815"/>
                        <a:gd name="connsiteX1723" fmla="*/ 1421103 w 1806865"/>
                        <a:gd name="connsiteY1723" fmla="*/ 435869 h 1308815"/>
                        <a:gd name="connsiteX1724" fmla="*/ 1424725 w 1806865"/>
                        <a:gd name="connsiteY1724" fmla="*/ 443114 h 1308815"/>
                        <a:gd name="connsiteX1725" fmla="*/ 1434385 w 1806865"/>
                        <a:gd name="connsiteY1725" fmla="*/ 443114 h 1308815"/>
                        <a:gd name="connsiteX1726" fmla="*/ 1439818 w 1806865"/>
                        <a:gd name="connsiteY1726" fmla="*/ 439492 h 1308815"/>
                        <a:gd name="connsiteX1727" fmla="*/ 1450081 w 1806865"/>
                        <a:gd name="connsiteY1727" fmla="*/ 440095 h 1308815"/>
                        <a:gd name="connsiteX1728" fmla="*/ 1452496 w 1806865"/>
                        <a:gd name="connsiteY1728" fmla="*/ 446736 h 1308815"/>
                        <a:gd name="connsiteX1729" fmla="*/ 1460344 w 1806865"/>
                        <a:gd name="connsiteY1729" fmla="*/ 453377 h 1308815"/>
                        <a:gd name="connsiteX1730" fmla="*/ 1463362 w 1806865"/>
                        <a:gd name="connsiteY1730" fmla="*/ 448547 h 1308815"/>
                        <a:gd name="connsiteX1731" fmla="*/ 1466381 w 1806865"/>
                        <a:gd name="connsiteY1731" fmla="*/ 444925 h 1308815"/>
                        <a:gd name="connsiteX1732" fmla="*/ 1467588 w 1806865"/>
                        <a:gd name="connsiteY1732" fmla="*/ 438888 h 1308815"/>
                        <a:gd name="connsiteX1733" fmla="*/ 1476643 w 1806865"/>
                        <a:gd name="connsiteY1733" fmla="*/ 443114 h 1308815"/>
                        <a:gd name="connsiteX1734" fmla="*/ 1475436 w 1806865"/>
                        <a:gd name="connsiteY1734" fmla="*/ 435869 h 1308815"/>
                        <a:gd name="connsiteX1735" fmla="*/ 1477851 w 1806865"/>
                        <a:gd name="connsiteY1735" fmla="*/ 434662 h 1308815"/>
                        <a:gd name="connsiteX1736" fmla="*/ 1476040 w 1806865"/>
                        <a:gd name="connsiteY1736" fmla="*/ 430436 h 1308815"/>
                        <a:gd name="connsiteX1737" fmla="*/ 1479662 w 1806865"/>
                        <a:gd name="connsiteY1737" fmla="*/ 428021 h 1308815"/>
                        <a:gd name="connsiteX1738" fmla="*/ 1485095 w 1806865"/>
                        <a:gd name="connsiteY1738" fmla="*/ 420173 h 1308815"/>
                        <a:gd name="connsiteX1739" fmla="*/ 1488114 w 1806865"/>
                        <a:gd name="connsiteY1739" fmla="*/ 413533 h 1308815"/>
                        <a:gd name="connsiteX1740" fmla="*/ 1487510 w 1806865"/>
                        <a:gd name="connsiteY1740" fmla="*/ 409307 h 1308815"/>
                        <a:gd name="connsiteX1741" fmla="*/ 1485095 w 1806865"/>
                        <a:gd name="connsiteY1741" fmla="*/ 405081 h 1308815"/>
                        <a:gd name="connsiteX1742" fmla="*/ 1487510 w 1806865"/>
                        <a:gd name="connsiteY1742" fmla="*/ 402666 h 1308815"/>
                        <a:gd name="connsiteX1743" fmla="*/ 1487510 w 1806865"/>
                        <a:gd name="connsiteY1743" fmla="*/ 397233 h 1308815"/>
                        <a:gd name="connsiteX1744" fmla="*/ 1491132 w 1806865"/>
                        <a:gd name="connsiteY1744" fmla="*/ 394214 h 1308815"/>
                        <a:gd name="connsiteX1745" fmla="*/ 1489321 w 1806865"/>
                        <a:gd name="connsiteY1745" fmla="*/ 391800 h 1308815"/>
                        <a:gd name="connsiteX1746" fmla="*/ 1501999 w 1806865"/>
                        <a:gd name="connsiteY1746" fmla="*/ 389988 h 1308815"/>
                        <a:gd name="connsiteX1747" fmla="*/ 1506225 w 1806865"/>
                        <a:gd name="connsiteY1747" fmla="*/ 391196 h 1308815"/>
                        <a:gd name="connsiteX1748" fmla="*/ 1509847 w 1806865"/>
                        <a:gd name="connsiteY1748" fmla="*/ 396629 h 1308815"/>
                        <a:gd name="connsiteX1749" fmla="*/ 1514676 w 1806865"/>
                        <a:gd name="connsiteY1749" fmla="*/ 400855 h 1308815"/>
                        <a:gd name="connsiteX1750" fmla="*/ 1522524 w 1806865"/>
                        <a:gd name="connsiteY1750" fmla="*/ 399044 h 1308815"/>
                        <a:gd name="connsiteX1751" fmla="*/ 1524335 w 1806865"/>
                        <a:gd name="connsiteY1751" fmla="*/ 403270 h 1308815"/>
                        <a:gd name="connsiteX1752" fmla="*/ 1524335 w 1806865"/>
                        <a:gd name="connsiteY1752" fmla="*/ 407496 h 1308815"/>
                        <a:gd name="connsiteX1753" fmla="*/ 1533995 w 1806865"/>
                        <a:gd name="connsiteY1753" fmla="*/ 412325 h 1308815"/>
                        <a:gd name="connsiteX1754" fmla="*/ 1536409 w 1806865"/>
                        <a:gd name="connsiteY1754" fmla="*/ 410514 h 1308815"/>
                        <a:gd name="connsiteX1755" fmla="*/ 1535806 w 1806865"/>
                        <a:gd name="connsiteY1755" fmla="*/ 404477 h 1308815"/>
                        <a:gd name="connsiteX1756" fmla="*/ 1532787 w 1806865"/>
                        <a:gd name="connsiteY1756" fmla="*/ 402062 h 1308815"/>
                        <a:gd name="connsiteX1757" fmla="*/ 1532787 w 1806865"/>
                        <a:gd name="connsiteY1757" fmla="*/ 397837 h 1308815"/>
                        <a:gd name="connsiteX1758" fmla="*/ 1535806 w 1806865"/>
                        <a:gd name="connsiteY1758" fmla="*/ 395422 h 1308815"/>
                        <a:gd name="connsiteX1759" fmla="*/ 1541239 w 1806865"/>
                        <a:gd name="connsiteY1759" fmla="*/ 394818 h 1308815"/>
                        <a:gd name="connsiteX1760" fmla="*/ 1543050 w 1806865"/>
                        <a:gd name="connsiteY1760" fmla="*/ 391196 h 1308815"/>
                        <a:gd name="connsiteX1761" fmla="*/ 1539428 w 1806865"/>
                        <a:gd name="connsiteY1761" fmla="*/ 389988 h 1308815"/>
                        <a:gd name="connsiteX1762" fmla="*/ 1540032 w 1806865"/>
                        <a:gd name="connsiteY1762" fmla="*/ 386366 h 1308815"/>
                        <a:gd name="connsiteX1763" fmla="*/ 1544257 w 1806865"/>
                        <a:gd name="connsiteY1763" fmla="*/ 386970 h 1308815"/>
                        <a:gd name="connsiteX1764" fmla="*/ 1550898 w 1806865"/>
                        <a:gd name="connsiteY1764" fmla="*/ 384555 h 1308815"/>
                        <a:gd name="connsiteX1765" fmla="*/ 1555124 w 1806865"/>
                        <a:gd name="connsiteY1765" fmla="*/ 387574 h 1308815"/>
                        <a:gd name="connsiteX1766" fmla="*/ 1553917 w 1806865"/>
                        <a:gd name="connsiteY1766" fmla="*/ 391196 h 1308815"/>
                        <a:gd name="connsiteX1767" fmla="*/ 1558746 w 1806865"/>
                        <a:gd name="connsiteY1767" fmla="*/ 391800 h 1308815"/>
                        <a:gd name="connsiteX1768" fmla="*/ 1561765 w 1806865"/>
                        <a:gd name="connsiteY1768" fmla="*/ 394214 h 1308815"/>
                        <a:gd name="connsiteX1769" fmla="*/ 1556331 w 1806865"/>
                        <a:gd name="connsiteY1769" fmla="*/ 398440 h 1308815"/>
                        <a:gd name="connsiteX1770" fmla="*/ 1556331 w 1806865"/>
                        <a:gd name="connsiteY1770" fmla="*/ 401459 h 1308815"/>
                        <a:gd name="connsiteX1771" fmla="*/ 1561161 w 1806865"/>
                        <a:gd name="connsiteY1771" fmla="*/ 401459 h 1308815"/>
                        <a:gd name="connsiteX1772" fmla="*/ 1564180 w 1806865"/>
                        <a:gd name="connsiteY1772" fmla="*/ 405685 h 1308815"/>
                        <a:gd name="connsiteX1773" fmla="*/ 1556935 w 1806865"/>
                        <a:gd name="connsiteY1773" fmla="*/ 411722 h 1308815"/>
                        <a:gd name="connsiteX1774" fmla="*/ 1562368 w 1806865"/>
                        <a:gd name="connsiteY1774" fmla="*/ 416551 h 1308815"/>
                        <a:gd name="connsiteX1775" fmla="*/ 1567802 w 1806865"/>
                        <a:gd name="connsiteY1775" fmla="*/ 412325 h 1308815"/>
                        <a:gd name="connsiteX1776" fmla="*/ 1573839 w 1806865"/>
                        <a:gd name="connsiteY1776" fmla="*/ 414740 h 1308815"/>
                        <a:gd name="connsiteX1777" fmla="*/ 1575046 w 1806865"/>
                        <a:gd name="connsiteY1777" fmla="*/ 419570 h 1308815"/>
                        <a:gd name="connsiteX1778" fmla="*/ 1579876 w 1806865"/>
                        <a:gd name="connsiteY1778" fmla="*/ 420777 h 1308815"/>
                        <a:gd name="connsiteX1779" fmla="*/ 1581687 w 1806865"/>
                        <a:gd name="connsiteY1779" fmla="*/ 417155 h 1308815"/>
                        <a:gd name="connsiteX1780" fmla="*/ 1597383 w 1806865"/>
                        <a:gd name="connsiteY1780" fmla="*/ 426814 h 1308815"/>
                        <a:gd name="connsiteX1781" fmla="*/ 1605231 w 1806865"/>
                        <a:gd name="connsiteY1781" fmla="*/ 425003 h 1308815"/>
                        <a:gd name="connsiteX1782" fmla="*/ 1608853 w 1806865"/>
                        <a:gd name="connsiteY1782" fmla="*/ 428021 h 1308815"/>
                        <a:gd name="connsiteX1783" fmla="*/ 1614286 w 1806865"/>
                        <a:gd name="connsiteY1783" fmla="*/ 428625 h 1308815"/>
                        <a:gd name="connsiteX1784" fmla="*/ 1620323 w 1806865"/>
                        <a:gd name="connsiteY1784" fmla="*/ 433455 h 1308815"/>
                        <a:gd name="connsiteX1785" fmla="*/ 1620323 w 1806865"/>
                        <a:gd name="connsiteY1785" fmla="*/ 442510 h 1308815"/>
                        <a:gd name="connsiteX1786" fmla="*/ 1622135 w 1806865"/>
                        <a:gd name="connsiteY1786" fmla="*/ 447340 h 1308815"/>
                        <a:gd name="connsiteX1787" fmla="*/ 1619720 w 1806865"/>
                        <a:gd name="connsiteY1787" fmla="*/ 450962 h 1308815"/>
                        <a:gd name="connsiteX1788" fmla="*/ 1620323 w 1806865"/>
                        <a:gd name="connsiteY1788" fmla="*/ 455791 h 1308815"/>
                        <a:gd name="connsiteX1789" fmla="*/ 1625757 w 1806865"/>
                        <a:gd name="connsiteY1789" fmla="*/ 458206 h 1308815"/>
                        <a:gd name="connsiteX1790" fmla="*/ 1625153 w 1806865"/>
                        <a:gd name="connsiteY1790" fmla="*/ 461225 h 1308815"/>
                        <a:gd name="connsiteX1791" fmla="*/ 1632397 w 1806865"/>
                        <a:gd name="connsiteY1791" fmla="*/ 467865 h 1308815"/>
                        <a:gd name="connsiteX1792" fmla="*/ 1633001 w 1806865"/>
                        <a:gd name="connsiteY1792" fmla="*/ 465451 h 1308815"/>
                        <a:gd name="connsiteX1793" fmla="*/ 1641453 w 1806865"/>
                        <a:gd name="connsiteY1793" fmla="*/ 463036 h 1308815"/>
                        <a:gd name="connsiteX1794" fmla="*/ 1653527 w 1806865"/>
                        <a:gd name="connsiteY1794" fmla="*/ 469677 h 1308815"/>
                        <a:gd name="connsiteX1795" fmla="*/ 1657149 w 1806865"/>
                        <a:gd name="connsiteY1795" fmla="*/ 469677 h 1308815"/>
                        <a:gd name="connsiteX1796" fmla="*/ 1660771 w 1806865"/>
                        <a:gd name="connsiteY1796" fmla="*/ 472695 h 1308815"/>
                        <a:gd name="connsiteX1797" fmla="*/ 1663186 w 1806865"/>
                        <a:gd name="connsiteY1797" fmla="*/ 476317 h 1308815"/>
                        <a:gd name="connsiteX1798" fmla="*/ 1667412 w 1806865"/>
                        <a:gd name="connsiteY1798" fmla="*/ 473902 h 1308815"/>
                        <a:gd name="connsiteX1799" fmla="*/ 1673449 w 1806865"/>
                        <a:gd name="connsiteY1799" fmla="*/ 476317 h 1308815"/>
                        <a:gd name="connsiteX1800" fmla="*/ 1675864 w 1806865"/>
                        <a:gd name="connsiteY1800" fmla="*/ 474506 h 1308815"/>
                        <a:gd name="connsiteX1801" fmla="*/ 1683108 w 1806865"/>
                        <a:gd name="connsiteY1801" fmla="*/ 475110 h 1308815"/>
                        <a:gd name="connsiteX1802" fmla="*/ 1680693 w 1806865"/>
                        <a:gd name="connsiteY1802" fmla="*/ 482958 h 1308815"/>
                        <a:gd name="connsiteX1803" fmla="*/ 1687334 w 1806865"/>
                        <a:gd name="connsiteY1803" fmla="*/ 482958 h 1308815"/>
                        <a:gd name="connsiteX1804" fmla="*/ 1689748 w 1806865"/>
                        <a:gd name="connsiteY1804" fmla="*/ 485373 h 1308815"/>
                        <a:gd name="connsiteX1805" fmla="*/ 1690352 w 1806865"/>
                        <a:gd name="connsiteY1805" fmla="*/ 496843 h 1308815"/>
                        <a:gd name="connsiteX1806" fmla="*/ 1687334 w 1806865"/>
                        <a:gd name="connsiteY1806" fmla="*/ 499861 h 1308815"/>
                        <a:gd name="connsiteX1807" fmla="*/ 1687334 w 1806865"/>
                        <a:gd name="connsiteY1807" fmla="*/ 503484 h 1308815"/>
                        <a:gd name="connsiteX1808" fmla="*/ 1695785 w 1806865"/>
                        <a:gd name="connsiteY1808" fmla="*/ 501672 h 1308815"/>
                        <a:gd name="connsiteX1809" fmla="*/ 1700615 w 1806865"/>
                        <a:gd name="connsiteY1809" fmla="*/ 505295 h 1308815"/>
                        <a:gd name="connsiteX1810" fmla="*/ 1701822 w 1806865"/>
                        <a:gd name="connsiteY1810" fmla="*/ 513746 h 1308815"/>
                        <a:gd name="connsiteX1811" fmla="*/ 1704237 w 1806865"/>
                        <a:gd name="connsiteY1811" fmla="*/ 517369 h 1308815"/>
                        <a:gd name="connsiteX1812" fmla="*/ 1708463 w 1806865"/>
                        <a:gd name="connsiteY1812" fmla="*/ 514954 h 1308815"/>
                        <a:gd name="connsiteX1813" fmla="*/ 1711482 w 1806865"/>
                        <a:gd name="connsiteY1813" fmla="*/ 516161 h 1308815"/>
                        <a:gd name="connsiteX1814" fmla="*/ 1714500 w 1806865"/>
                        <a:gd name="connsiteY1814" fmla="*/ 519783 h 1308815"/>
                        <a:gd name="connsiteX1815" fmla="*/ 1724763 w 1806865"/>
                        <a:gd name="connsiteY1815" fmla="*/ 520991 h 1308815"/>
                        <a:gd name="connsiteX1816" fmla="*/ 1723556 w 1806865"/>
                        <a:gd name="connsiteY1816" fmla="*/ 511935 h 1308815"/>
                        <a:gd name="connsiteX1817" fmla="*/ 1725367 w 1806865"/>
                        <a:gd name="connsiteY1817" fmla="*/ 507106 h 1308815"/>
                        <a:gd name="connsiteX1818" fmla="*/ 1722952 w 1806865"/>
                        <a:gd name="connsiteY1818" fmla="*/ 501069 h 1308815"/>
                        <a:gd name="connsiteX1819" fmla="*/ 1727178 w 1806865"/>
                        <a:gd name="connsiteY1819" fmla="*/ 496239 h 1308815"/>
                        <a:gd name="connsiteX1820" fmla="*/ 1729593 w 1806865"/>
                        <a:gd name="connsiteY1820" fmla="*/ 496239 h 1308815"/>
                        <a:gd name="connsiteX1821" fmla="*/ 1732611 w 1806865"/>
                        <a:gd name="connsiteY1821" fmla="*/ 499861 h 1308815"/>
                        <a:gd name="connsiteX1822" fmla="*/ 1732611 w 1806865"/>
                        <a:gd name="connsiteY1822" fmla="*/ 502276 h 1308815"/>
                        <a:gd name="connsiteX1823" fmla="*/ 1738648 w 1806865"/>
                        <a:gd name="connsiteY1823" fmla="*/ 501069 h 1308815"/>
                        <a:gd name="connsiteX1824" fmla="*/ 1740459 w 1806865"/>
                        <a:gd name="connsiteY1824" fmla="*/ 502880 h 1308815"/>
                        <a:gd name="connsiteX1825" fmla="*/ 1747100 w 1806865"/>
                        <a:gd name="connsiteY1825" fmla="*/ 502276 h 1308815"/>
                        <a:gd name="connsiteX1826" fmla="*/ 1749514 w 1806865"/>
                        <a:gd name="connsiteY1826" fmla="*/ 508313 h 1308815"/>
                        <a:gd name="connsiteX1827" fmla="*/ 1758570 w 1806865"/>
                        <a:gd name="connsiteY1827" fmla="*/ 505898 h 1308815"/>
                        <a:gd name="connsiteX1828" fmla="*/ 1761588 w 1806865"/>
                        <a:gd name="connsiteY1828" fmla="*/ 503484 h 1308815"/>
                        <a:gd name="connsiteX1829" fmla="*/ 1771851 w 1806865"/>
                        <a:gd name="connsiteY1829" fmla="*/ 500465 h 1308815"/>
                        <a:gd name="connsiteX1830" fmla="*/ 1777285 w 1806865"/>
                        <a:gd name="connsiteY1830" fmla="*/ 497447 h 1308815"/>
                        <a:gd name="connsiteX1831" fmla="*/ 1783925 w 1806865"/>
                        <a:gd name="connsiteY1831" fmla="*/ 502880 h 1308815"/>
                        <a:gd name="connsiteX1832" fmla="*/ 1782718 w 1806865"/>
                        <a:gd name="connsiteY1832" fmla="*/ 508917 h 1308815"/>
                        <a:gd name="connsiteX1833" fmla="*/ 1785133 w 1806865"/>
                        <a:gd name="connsiteY1833" fmla="*/ 510728 h 1308815"/>
                        <a:gd name="connsiteX1834" fmla="*/ 1790566 w 1806865"/>
                        <a:gd name="connsiteY1834" fmla="*/ 509521 h 1308815"/>
                        <a:gd name="connsiteX1835" fmla="*/ 1798414 w 1806865"/>
                        <a:gd name="connsiteY1835" fmla="*/ 510728 h 1308815"/>
                        <a:gd name="connsiteX1836" fmla="*/ 1799018 w 1806865"/>
                        <a:gd name="connsiteY1836" fmla="*/ 520991 h 1308815"/>
                        <a:gd name="connsiteX1837" fmla="*/ 1804451 w 1806865"/>
                        <a:gd name="connsiteY1837" fmla="*/ 520387 h 1308815"/>
                        <a:gd name="connsiteX1838" fmla="*/ 1805658 w 1806865"/>
                        <a:gd name="connsiteY1838" fmla="*/ 530650 h 1308815"/>
                        <a:gd name="connsiteX1839" fmla="*/ 1794188 w 1806865"/>
                        <a:gd name="connsiteY1839" fmla="*/ 533668 h 1308815"/>
                        <a:gd name="connsiteX1840" fmla="*/ 1788151 w 1806865"/>
                        <a:gd name="connsiteY1840" fmla="*/ 530046 h 1308815"/>
                        <a:gd name="connsiteX1841" fmla="*/ 1788151 w 1806865"/>
                        <a:gd name="connsiteY1841" fmla="*/ 539705 h 1308815"/>
                        <a:gd name="connsiteX1842" fmla="*/ 1792377 w 1806865"/>
                        <a:gd name="connsiteY1842" fmla="*/ 542724 h 1308815"/>
                        <a:gd name="connsiteX1843" fmla="*/ 1789359 w 1806865"/>
                        <a:gd name="connsiteY1843" fmla="*/ 548157 h 1308815"/>
                        <a:gd name="connsiteX1844" fmla="*/ 1789962 w 1806865"/>
                        <a:gd name="connsiteY1844" fmla="*/ 559627 h 1308815"/>
                        <a:gd name="connsiteX1845" fmla="*/ 1787548 w 1806865"/>
                        <a:gd name="connsiteY1845" fmla="*/ 562042 h 1308815"/>
                        <a:gd name="connsiteX1846" fmla="*/ 1786340 w 1806865"/>
                        <a:gd name="connsiteY1846" fmla="*/ 568683 h 1308815"/>
                        <a:gd name="connsiteX1847" fmla="*/ 1788755 w 1806865"/>
                        <a:gd name="connsiteY1847" fmla="*/ 572305 h 1308815"/>
                        <a:gd name="connsiteX1848" fmla="*/ 1797207 w 1806865"/>
                        <a:gd name="connsiteY1848" fmla="*/ 571701 h 1308815"/>
                        <a:gd name="connsiteX1849" fmla="*/ 1797810 w 1806865"/>
                        <a:gd name="connsiteY1849" fmla="*/ 577135 h 1308815"/>
                        <a:gd name="connsiteX1850" fmla="*/ 1797207 w 1806865"/>
                        <a:gd name="connsiteY1850" fmla="*/ 583775 h 1308815"/>
                        <a:gd name="connsiteX1851" fmla="*/ 1797810 w 1806865"/>
                        <a:gd name="connsiteY1851" fmla="*/ 589812 h 1308815"/>
                        <a:gd name="connsiteX1852" fmla="*/ 1794792 w 1806865"/>
                        <a:gd name="connsiteY1852" fmla="*/ 595245 h 1308815"/>
                        <a:gd name="connsiteX1853" fmla="*/ 1794792 w 1806865"/>
                        <a:gd name="connsiteY1853" fmla="*/ 602490 h 1308815"/>
                        <a:gd name="connsiteX1854" fmla="*/ 1789962 w 1806865"/>
                        <a:gd name="connsiteY1854" fmla="*/ 605508 h 1308815"/>
                        <a:gd name="connsiteX1855" fmla="*/ 1792377 w 1806865"/>
                        <a:gd name="connsiteY1855" fmla="*/ 618186 h 1308815"/>
                        <a:gd name="connsiteX1856" fmla="*/ 1789359 w 1806865"/>
                        <a:gd name="connsiteY1856" fmla="*/ 620601 h 1308815"/>
                        <a:gd name="connsiteX1857" fmla="*/ 1788755 w 1806865"/>
                        <a:gd name="connsiteY1857" fmla="*/ 624827 h 1308815"/>
                        <a:gd name="connsiteX1858" fmla="*/ 1782114 w 1806865"/>
                        <a:gd name="connsiteY1858" fmla="*/ 623619 h 1308815"/>
                        <a:gd name="connsiteX1859" fmla="*/ 1778492 w 1806865"/>
                        <a:gd name="connsiteY1859" fmla="*/ 619997 h 1308815"/>
                        <a:gd name="connsiteX1860" fmla="*/ 1776077 w 1806865"/>
                        <a:gd name="connsiteY1860" fmla="*/ 625431 h 1308815"/>
                        <a:gd name="connsiteX1861" fmla="*/ 1777285 w 1806865"/>
                        <a:gd name="connsiteY1861" fmla="*/ 627845 h 1308815"/>
                        <a:gd name="connsiteX1862" fmla="*/ 1785133 w 1806865"/>
                        <a:gd name="connsiteY1862" fmla="*/ 633882 h 1308815"/>
                        <a:gd name="connsiteX1863" fmla="*/ 1786340 w 1806865"/>
                        <a:gd name="connsiteY1863" fmla="*/ 637504 h 1308815"/>
                        <a:gd name="connsiteX1864" fmla="*/ 1789962 w 1806865"/>
                        <a:gd name="connsiteY1864" fmla="*/ 637504 h 1308815"/>
                        <a:gd name="connsiteX1865" fmla="*/ 1795999 w 1806865"/>
                        <a:gd name="connsiteY1865" fmla="*/ 639315 h 1308815"/>
                        <a:gd name="connsiteX1866" fmla="*/ 1795999 w 1806865"/>
                        <a:gd name="connsiteY1866" fmla="*/ 645956 h 1308815"/>
                        <a:gd name="connsiteX1867" fmla="*/ 1792981 w 1806865"/>
                        <a:gd name="connsiteY1867" fmla="*/ 648975 h 1308815"/>
                        <a:gd name="connsiteX1868" fmla="*/ 1794188 w 1806865"/>
                        <a:gd name="connsiteY1868" fmla="*/ 653200 h 1308815"/>
                        <a:gd name="connsiteX1869" fmla="*/ 1805658 w 1806865"/>
                        <a:gd name="connsiteY1869" fmla="*/ 655615 h 1308815"/>
                        <a:gd name="connsiteX1870" fmla="*/ 1805055 w 1806865"/>
                        <a:gd name="connsiteY1870" fmla="*/ 661048 h 1308815"/>
                        <a:gd name="connsiteX1871" fmla="*/ 1806866 w 1806865"/>
                        <a:gd name="connsiteY1871" fmla="*/ 664067 h 130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Lst>
                      <a:rect l="l" t="t" r="r" b="b"/>
                      <a:pathLst>
                        <a:path w="1806865" h="1308815">
                          <a:moveTo>
                            <a:pt x="1806866" y="664067"/>
                          </a:moveTo>
                          <a:lnTo>
                            <a:pt x="1804451" y="664671"/>
                          </a:lnTo>
                          <a:lnTo>
                            <a:pt x="1800225" y="669500"/>
                          </a:lnTo>
                          <a:lnTo>
                            <a:pt x="1795999" y="670104"/>
                          </a:lnTo>
                          <a:lnTo>
                            <a:pt x="1794792" y="673726"/>
                          </a:lnTo>
                          <a:lnTo>
                            <a:pt x="1785133" y="673122"/>
                          </a:lnTo>
                          <a:lnTo>
                            <a:pt x="1780907" y="675537"/>
                          </a:lnTo>
                          <a:lnTo>
                            <a:pt x="1775474" y="677348"/>
                          </a:lnTo>
                          <a:lnTo>
                            <a:pt x="1773662" y="680970"/>
                          </a:lnTo>
                          <a:lnTo>
                            <a:pt x="1776681" y="685196"/>
                          </a:lnTo>
                          <a:lnTo>
                            <a:pt x="1772455" y="688215"/>
                          </a:lnTo>
                          <a:lnTo>
                            <a:pt x="1770040" y="692441"/>
                          </a:lnTo>
                          <a:lnTo>
                            <a:pt x="1765211" y="693044"/>
                          </a:lnTo>
                          <a:lnTo>
                            <a:pt x="1760985" y="696063"/>
                          </a:lnTo>
                          <a:lnTo>
                            <a:pt x="1753137" y="694856"/>
                          </a:lnTo>
                          <a:lnTo>
                            <a:pt x="1751326" y="698478"/>
                          </a:lnTo>
                          <a:lnTo>
                            <a:pt x="1752533" y="702100"/>
                          </a:lnTo>
                          <a:lnTo>
                            <a:pt x="1746496" y="704515"/>
                          </a:lnTo>
                          <a:lnTo>
                            <a:pt x="1740459" y="703911"/>
                          </a:lnTo>
                          <a:lnTo>
                            <a:pt x="1735630" y="698478"/>
                          </a:lnTo>
                          <a:lnTo>
                            <a:pt x="1733215" y="698478"/>
                          </a:lnTo>
                          <a:lnTo>
                            <a:pt x="1720537" y="700893"/>
                          </a:lnTo>
                          <a:lnTo>
                            <a:pt x="1716311" y="698478"/>
                          </a:lnTo>
                          <a:lnTo>
                            <a:pt x="1712085" y="700289"/>
                          </a:lnTo>
                          <a:lnTo>
                            <a:pt x="1701822" y="699081"/>
                          </a:lnTo>
                          <a:lnTo>
                            <a:pt x="1692767" y="696063"/>
                          </a:lnTo>
                          <a:lnTo>
                            <a:pt x="1687937" y="699081"/>
                          </a:lnTo>
                          <a:lnTo>
                            <a:pt x="1681297" y="693648"/>
                          </a:lnTo>
                          <a:lnTo>
                            <a:pt x="1682504" y="688819"/>
                          </a:lnTo>
                          <a:lnTo>
                            <a:pt x="1675864" y="692441"/>
                          </a:lnTo>
                          <a:lnTo>
                            <a:pt x="1675260" y="695459"/>
                          </a:lnTo>
                          <a:lnTo>
                            <a:pt x="1668015" y="696667"/>
                          </a:lnTo>
                          <a:lnTo>
                            <a:pt x="1664393" y="696063"/>
                          </a:lnTo>
                          <a:lnTo>
                            <a:pt x="1656545" y="697270"/>
                          </a:lnTo>
                          <a:lnTo>
                            <a:pt x="1649904" y="696667"/>
                          </a:lnTo>
                          <a:lnTo>
                            <a:pt x="1647490" y="691233"/>
                          </a:lnTo>
                          <a:lnTo>
                            <a:pt x="1640245" y="687007"/>
                          </a:lnTo>
                          <a:lnTo>
                            <a:pt x="1629983" y="688819"/>
                          </a:lnTo>
                          <a:lnTo>
                            <a:pt x="1623342" y="684593"/>
                          </a:lnTo>
                          <a:lnTo>
                            <a:pt x="1618512" y="691233"/>
                          </a:lnTo>
                          <a:lnTo>
                            <a:pt x="1611872" y="693044"/>
                          </a:lnTo>
                          <a:lnTo>
                            <a:pt x="1610061" y="695459"/>
                          </a:lnTo>
                          <a:lnTo>
                            <a:pt x="1605835" y="696063"/>
                          </a:lnTo>
                          <a:lnTo>
                            <a:pt x="1601609" y="699081"/>
                          </a:lnTo>
                          <a:lnTo>
                            <a:pt x="1593761" y="697874"/>
                          </a:lnTo>
                          <a:lnTo>
                            <a:pt x="1584101" y="691837"/>
                          </a:lnTo>
                          <a:lnTo>
                            <a:pt x="1582894" y="687611"/>
                          </a:lnTo>
                          <a:lnTo>
                            <a:pt x="1579272" y="687007"/>
                          </a:lnTo>
                          <a:lnTo>
                            <a:pt x="1578065" y="681574"/>
                          </a:lnTo>
                          <a:lnTo>
                            <a:pt x="1575046" y="680970"/>
                          </a:lnTo>
                          <a:lnTo>
                            <a:pt x="1574442" y="676745"/>
                          </a:lnTo>
                          <a:lnTo>
                            <a:pt x="1570820" y="672519"/>
                          </a:lnTo>
                          <a:lnTo>
                            <a:pt x="1564180" y="676745"/>
                          </a:lnTo>
                          <a:lnTo>
                            <a:pt x="1559350" y="677952"/>
                          </a:lnTo>
                          <a:lnTo>
                            <a:pt x="1558143" y="682178"/>
                          </a:lnTo>
                          <a:lnTo>
                            <a:pt x="1561161" y="684593"/>
                          </a:lnTo>
                          <a:lnTo>
                            <a:pt x="1557539" y="688819"/>
                          </a:lnTo>
                          <a:lnTo>
                            <a:pt x="1559954" y="693044"/>
                          </a:lnTo>
                          <a:lnTo>
                            <a:pt x="1562972" y="693044"/>
                          </a:lnTo>
                          <a:lnTo>
                            <a:pt x="1566594" y="700289"/>
                          </a:lnTo>
                          <a:lnTo>
                            <a:pt x="1565991" y="705722"/>
                          </a:lnTo>
                          <a:lnTo>
                            <a:pt x="1567198" y="708137"/>
                          </a:lnTo>
                          <a:lnTo>
                            <a:pt x="1572028" y="710552"/>
                          </a:lnTo>
                          <a:lnTo>
                            <a:pt x="1572631" y="714778"/>
                          </a:lnTo>
                          <a:lnTo>
                            <a:pt x="1575650" y="719004"/>
                          </a:lnTo>
                          <a:lnTo>
                            <a:pt x="1573235" y="725041"/>
                          </a:lnTo>
                          <a:lnTo>
                            <a:pt x="1567802" y="727455"/>
                          </a:lnTo>
                          <a:lnTo>
                            <a:pt x="1566594" y="732285"/>
                          </a:lnTo>
                          <a:lnTo>
                            <a:pt x="1560557" y="732285"/>
                          </a:lnTo>
                          <a:lnTo>
                            <a:pt x="1558143" y="746170"/>
                          </a:lnTo>
                          <a:lnTo>
                            <a:pt x="1551502" y="748585"/>
                          </a:lnTo>
                          <a:lnTo>
                            <a:pt x="1553313" y="756433"/>
                          </a:lnTo>
                          <a:lnTo>
                            <a:pt x="1558143" y="756433"/>
                          </a:lnTo>
                          <a:lnTo>
                            <a:pt x="1558746" y="766092"/>
                          </a:lnTo>
                          <a:lnTo>
                            <a:pt x="1561161" y="769714"/>
                          </a:lnTo>
                          <a:lnTo>
                            <a:pt x="1564180" y="770318"/>
                          </a:lnTo>
                          <a:lnTo>
                            <a:pt x="1567802" y="767903"/>
                          </a:lnTo>
                          <a:lnTo>
                            <a:pt x="1569009" y="761262"/>
                          </a:lnTo>
                          <a:lnTo>
                            <a:pt x="1576857" y="763073"/>
                          </a:lnTo>
                          <a:lnTo>
                            <a:pt x="1579876" y="761262"/>
                          </a:lnTo>
                          <a:lnTo>
                            <a:pt x="1584705" y="754018"/>
                          </a:lnTo>
                          <a:lnTo>
                            <a:pt x="1588327" y="754018"/>
                          </a:lnTo>
                          <a:lnTo>
                            <a:pt x="1590138" y="757036"/>
                          </a:lnTo>
                          <a:lnTo>
                            <a:pt x="1598590" y="757640"/>
                          </a:lnTo>
                          <a:lnTo>
                            <a:pt x="1601005" y="763677"/>
                          </a:lnTo>
                          <a:lnTo>
                            <a:pt x="1604627" y="766092"/>
                          </a:lnTo>
                          <a:lnTo>
                            <a:pt x="1615494" y="764281"/>
                          </a:lnTo>
                          <a:lnTo>
                            <a:pt x="1620323" y="760658"/>
                          </a:lnTo>
                          <a:lnTo>
                            <a:pt x="1623342" y="761262"/>
                          </a:lnTo>
                          <a:lnTo>
                            <a:pt x="1626964" y="767299"/>
                          </a:lnTo>
                          <a:lnTo>
                            <a:pt x="1629983" y="769110"/>
                          </a:lnTo>
                          <a:lnTo>
                            <a:pt x="1629983" y="776355"/>
                          </a:lnTo>
                          <a:lnTo>
                            <a:pt x="1634208" y="780580"/>
                          </a:lnTo>
                          <a:lnTo>
                            <a:pt x="1634208" y="785410"/>
                          </a:lnTo>
                          <a:lnTo>
                            <a:pt x="1640245" y="788429"/>
                          </a:lnTo>
                          <a:lnTo>
                            <a:pt x="1645075" y="789032"/>
                          </a:lnTo>
                          <a:lnTo>
                            <a:pt x="1643264" y="792654"/>
                          </a:lnTo>
                          <a:lnTo>
                            <a:pt x="1645075" y="794466"/>
                          </a:lnTo>
                          <a:lnTo>
                            <a:pt x="1650508" y="795673"/>
                          </a:lnTo>
                          <a:lnTo>
                            <a:pt x="1652319" y="792654"/>
                          </a:lnTo>
                          <a:lnTo>
                            <a:pt x="1660771" y="791447"/>
                          </a:lnTo>
                          <a:lnTo>
                            <a:pt x="1661978" y="799295"/>
                          </a:lnTo>
                          <a:lnTo>
                            <a:pt x="1663790" y="801106"/>
                          </a:lnTo>
                          <a:lnTo>
                            <a:pt x="1668619" y="799295"/>
                          </a:lnTo>
                          <a:lnTo>
                            <a:pt x="1673449" y="806540"/>
                          </a:lnTo>
                          <a:lnTo>
                            <a:pt x="1678882" y="808351"/>
                          </a:lnTo>
                          <a:lnTo>
                            <a:pt x="1679486" y="816802"/>
                          </a:lnTo>
                          <a:lnTo>
                            <a:pt x="1675260" y="820425"/>
                          </a:lnTo>
                          <a:lnTo>
                            <a:pt x="1669827" y="829480"/>
                          </a:lnTo>
                          <a:lnTo>
                            <a:pt x="1668619" y="843969"/>
                          </a:lnTo>
                          <a:lnTo>
                            <a:pt x="1671638" y="844573"/>
                          </a:lnTo>
                          <a:lnTo>
                            <a:pt x="1671638" y="848798"/>
                          </a:lnTo>
                          <a:lnTo>
                            <a:pt x="1668015" y="851213"/>
                          </a:lnTo>
                          <a:lnTo>
                            <a:pt x="1666808" y="855439"/>
                          </a:lnTo>
                          <a:lnTo>
                            <a:pt x="1664393" y="857250"/>
                          </a:lnTo>
                          <a:lnTo>
                            <a:pt x="1652923" y="854835"/>
                          </a:lnTo>
                          <a:lnTo>
                            <a:pt x="1646282" y="862683"/>
                          </a:lnTo>
                          <a:lnTo>
                            <a:pt x="1640849" y="863287"/>
                          </a:lnTo>
                          <a:lnTo>
                            <a:pt x="1636019" y="861476"/>
                          </a:lnTo>
                          <a:lnTo>
                            <a:pt x="1634208" y="862683"/>
                          </a:lnTo>
                          <a:lnTo>
                            <a:pt x="1627568" y="863287"/>
                          </a:lnTo>
                          <a:lnTo>
                            <a:pt x="1623342" y="871739"/>
                          </a:lnTo>
                          <a:lnTo>
                            <a:pt x="1627568" y="878379"/>
                          </a:lnTo>
                          <a:lnTo>
                            <a:pt x="1628171" y="890453"/>
                          </a:lnTo>
                          <a:lnTo>
                            <a:pt x="1622738" y="892264"/>
                          </a:lnTo>
                          <a:lnTo>
                            <a:pt x="1620323" y="895887"/>
                          </a:lnTo>
                          <a:lnTo>
                            <a:pt x="1614286" y="900113"/>
                          </a:lnTo>
                          <a:lnTo>
                            <a:pt x="1611872" y="904338"/>
                          </a:lnTo>
                          <a:lnTo>
                            <a:pt x="1605835" y="906753"/>
                          </a:lnTo>
                          <a:lnTo>
                            <a:pt x="1597987" y="907357"/>
                          </a:lnTo>
                          <a:lnTo>
                            <a:pt x="1592553" y="909168"/>
                          </a:lnTo>
                          <a:lnTo>
                            <a:pt x="1592553" y="913998"/>
                          </a:lnTo>
                          <a:lnTo>
                            <a:pt x="1591346" y="917620"/>
                          </a:lnTo>
                          <a:lnTo>
                            <a:pt x="1594364" y="925468"/>
                          </a:lnTo>
                          <a:lnTo>
                            <a:pt x="1593761" y="928486"/>
                          </a:lnTo>
                          <a:lnTo>
                            <a:pt x="1596175" y="932712"/>
                          </a:lnTo>
                          <a:lnTo>
                            <a:pt x="1588327" y="941768"/>
                          </a:lnTo>
                          <a:lnTo>
                            <a:pt x="1591950" y="953238"/>
                          </a:lnTo>
                          <a:lnTo>
                            <a:pt x="1588327" y="959879"/>
                          </a:lnTo>
                          <a:lnTo>
                            <a:pt x="1585913" y="955049"/>
                          </a:lnTo>
                          <a:lnTo>
                            <a:pt x="1583498" y="953238"/>
                          </a:lnTo>
                          <a:lnTo>
                            <a:pt x="1581687" y="958068"/>
                          </a:lnTo>
                          <a:lnTo>
                            <a:pt x="1578065" y="959879"/>
                          </a:lnTo>
                          <a:lnTo>
                            <a:pt x="1573839" y="959275"/>
                          </a:lnTo>
                          <a:lnTo>
                            <a:pt x="1566594" y="968330"/>
                          </a:lnTo>
                          <a:lnTo>
                            <a:pt x="1565991" y="973160"/>
                          </a:lnTo>
                          <a:lnTo>
                            <a:pt x="1567802" y="975575"/>
                          </a:lnTo>
                          <a:lnTo>
                            <a:pt x="1565991" y="978593"/>
                          </a:lnTo>
                          <a:lnTo>
                            <a:pt x="1562972" y="977989"/>
                          </a:lnTo>
                          <a:lnTo>
                            <a:pt x="1562368" y="982819"/>
                          </a:lnTo>
                          <a:lnTo>
                            <a:pt x="1559954" y="984630"/>
                          </a:lnTo>
                          <a:lnTo>
                            <a:pt x="1550294" y="981008"/>
                          </a:lnTo>
                          <a:lnTo>
                            <a:pt x="1549087" y="985234"/>
                          </a:lnTo>
                          <a:lnTo>
                            <a:pt x="1540635" y="984026"/>
                          </a:lnTo>
                          <a:lnTo>
                            <a:pt x="1535806" y="988252"/>
                          </a:lnTo>
                          <a:lnTo>
                            <a:pt x="1533391" y="994289"/>
                          </a:lnTo>
                          <a:lnTo>
                            <a:pt x="1526147" y="993686"/>
                          </a:lnTo>
                          <a:lnTo>
                            <a:pt x="1520110" y="998515"/>
                          </a:lnTo>
                          <a:lnTo>
                            <a:pt x="1519506" y="1003948"/>
                          </a:lnTo>
                          <a:lnTo>
                            <a:pt x="1514073" y="1004552"/>
                          </a:lnTo>
                          <a:lnTo>
                            <a:pt x="1512262" y="991271"/>
                          </a:lnTo>
                          <a:lnTo>
                            <a:pt x="1500791" y="987045"/>
                          </a:lnTo>
                          <a:lnTo>
                            <a:pt x="1498980" y="988856"/>
                          </a:lnTo>
                          <a:lnTo>
                            <a:pt x="1499584" y="994893"/>
                          </a:lnTo>
                          <a:lnTo>
                            <a:pt x="1496565" y="996704"/>
                          </a:lnTo>
                          <a:lnTo>
                            <a:pt x="1491736" y="992478"/>
                          </a:lnTo>
                          <a:lnTo>
                            <a:pt x="1488114" y="993686"/>
                          </a:lnTo>
                          <a:lnTo>
                            <a:pt x="1486906" y="998515"/>
                          </a:lnTo>
                          <a:lnTo>
                            <a:pt x="1480266" y="1003345"/>
                          </a:lnTo>
                          <a:lnTo>
                            <a:pt x="1474229" y="1000930"/>
                          </a:lnTo>
                          <a:lnTo>
                            <a:pt x="1473625" y="996704"/>
                          </a:lnTo>
                          <a:lnTo>
                            <a:pt x="1469399" y="994893"/>
                          </a:lnTo>
                          <a:lnTo>
                            <a:pt x="1464570" y="1002137"/>
                          </a:lnTo>
                          <a:lnTo>
                            <a:pt x="1456721" y="1005760"/>
                          </a:lnTo>
                          <a:lnTo>
                            <a:pt x="1456118" y="1007571"/>
                          </a:lnTo>
                          <a:lnTo>
                            <a:pt x="1454910" y="1018437"/>
                          </a:lnTo>
                          <a:lnTo>
                            <a:pt x="1457929" y="1027493"/>
                          </a:lnTo>
                          <a:lnTo>
                            <a:pt x="1456721" y="1030511"/>
                          </a:lnTo>
                          <a:lnTo>
                            <a:pt x="1457929" y="1038359"/>
                          </a:lnTo>
                          <a:lnTo>
                            <a:pt x="1454307" y="1041982"/>
                          </a:lnTo>
                          <a:lnTo>
                            <a:pt x="1451892" y="1049226"/>
                          </a:lnTo>
                          <a:lnTo>
                            <a:pt x="1444044" y="1049830"/>
                          </a:lnTo>
                          <a:lnTo>
                            <a:pt x="1438007" y="1052848"/>
                          </a:lnTo>
                          <a:lnTo>
                            <a:pt x="1437403" y="1056470"/>
                          </a:lnTo>
                          <a:lnTo>
                            <a:pt x="1439214" y="1060093"/>
                          </a:lnTo>
                          <a:lnTo>
                            <a:pt x="1436799" y="1063111"/>
                          </a:lnTo>
                          <a:lnTo>
                            <a:pt x="1438007" y="1067337"/>
                          </a:lnTo>
                          <a:lnTo>
                            <a:pt x="1437403" y="1074581"/>
                          </a:lnTo>
                          <a:lnTo>
                            <a:pt x="1431366" y="1074581"/>
                          </a:lnTo>
                          <a:lnTo>
                            <a:pt x="1428348" y="1078203"/>
                          </a:lnTo>
                          <a:lnTo>
                            <a:pt x="1431970" y="1079411"/>
                          </a:lnTo>
                          <a:lnTo>
                            <a:pt x="1434988" y="1083033"/>
                          </a:lnTo>
                          <a:lnTo>
                            <a:pt x="1433781" y="1090277"/>
                          </a:lnTo>
                          <a:lnTo>
                            <a:pt x="1429555" y="1093296"/>
                          </a:lnTo>
                          <a:lnTo>
                            <a:pt x="1426536" y="1090881"/>
                          </a:lnTo>
                          <a:lnTo>
                            <a:pt x="1427140" y="1085448"/>
                          </a:lnTo>
                          <a:lnTo>
                            <a:pt x="1424122" y="1078807"/>
                          </a:lnTo>
                          <a:lnTo>
                            <a:pt x="1416877" y="1076996"/>
                          </a:lnTo>
                          <a:lnTo>
                            <a:pt x="1413255" y="1081222"/>
                          </a:lnTo>
                          <a:lnTo>
                            <a:pt x="1412048" y="1089070"/>
                          </a:lnTo>
                          <a:lnTo>
                            <a:pt x="1409029" y="1090277"/>
                          </a:lnTo>
                          <a:lnTo>
                            <a:pt x="1407218" y="1096314"/>
                          </a:lnTo>
                          <a:lnTo>
                            <a:pt x="1407218" y="1101144"/>
                          </a:lnTo>
                          <a:lnTo>
                            <a:pt x="1403596" y="1109595"/>
                          </a:lnTo>
                          <a:lnTo>
                            <a:pt x="1399974" y="1115632"/>
                          </a:lnTo>
                          <a:lnTo>
                            <a:pt x="1400578" y="1119858"/>
                          </a:lnTo>
                          <a:lnTo>
                            <a:pt x="1398163" y="1124084"/>
                          </a:lnTo>
                          <a:lnTo>
                            <a:pt x="1398163" y="1128914"/>
                          </a:lnTo>
                          <a:lnTo>
                            <a:pt x="1401181" y="1131329"/>
                          </a:lnTo>
                          <a:lnTo>
                            <a:pt x="1401181" y="1135555"/>
                          </a:lnTo>
                          <a:lnTo>
                            <a:pt x="1399370" y="1137969"/>
                          </a:lnTo>
                          <a:lnTo>
                            <a:pt x="1400578" y="1141592"/>
                          </a:lnTo>
                          <a:lnTo>
                            <a:pt x="1399370" y="1147025"/>
                          </a:lnTo>
                          <a:lnTo>
                            <a:pt x="1395144" y="1156080"/>
                          </a:lnTo>
                          <a:lnTo>
                            <a:pt x="1395144" y="1159703"/>
                          </a:lnTo>
                          <a:lnTo>
                            <a:pt x="1389107" y="1161514"/>
                          </a:lnTo>
                          <a:lnTo>
                            <a:pt x="1384881" y="1157891"/>
                          </a:lnTo>
                          <a:lnTo>
                            <a:pt x="1380656" y="1157891"/>
                          </a:lnTo>
                          <a:lnTo>
                            <a:pt x="1377637" y="1163928"/>
                          </a:lnTo>
                          <a:lnTo>
                            <a:pt x="1377033" y="1171777"/>
                          </a:lnTo>
                          <a:lnTo>
                            <a:pt x="1374015" y="1176606"/>
                          </a:lnTo>
                          <a:lnTo>
                            <a:pt x="1376430" y="1183247"/>
                          </a:lnTo>
                          <a:lnTo>
                            <a:pt x="1377033" y="1188680"/>
                          </a:lnTo>
                          <a:lnTo>
                            <a:pt x="1374015" y="1191698"/>
                          </a:lnTo>
                          <a:lnTo>
                            <a:pt x="1374619" y="1195924"/>
                          </a:lnTo>
                          <a:lnTo>
                            <a:pt x="1376430" y="1198943"/>
                          </a:lnTo>
                          <a:lnTo>
                            <a:pt x="1375222" y="1202565"/>
                          </a:lnTo>
                          <a:lnTo>
                            <a:pt x="1378844" y="1206187"/>
                          </a:lnTo>
                          <a:lnTo>
                            <a:pt x="1377033" y="1215846"/>
                          </a:lnTo>
                          <a:lnTo>
                            <a:pt x="1378844" y="1221279"/>
                          </a:lnTo>
                          <a:lnTo>
                            <a:pt x="1375826" y="1226713"/>
                          </a:lnTo>
                          <a:lnTo>
                            <a:pt x="1371600" y="1230939"/>
                          </a:lnTo>
                          <a:lnTo>
                            <a:pt x="1372204" y="1233957"/>
                          </a:lnTo>
                          <a:lnTo>
                            <a:pt x="1369185" y="1243013"/>
                          </a:lnTo>
                          <a:lnTo>
                            <a:pt x="1363148" y="1252068"/>
                          </a:lnTo>
                          <a:lnTo>
                            <a:pt x="1355300" y="1255087"/>
                          </a:lnTo>
                          <a:lnTo>
                            <a:pt x="1350471" y="1253879"/>
                          </a:lnTo>
                          <a:lnTo>
                            <a:pt x="1348056" y="1249653"/>
                          </a:lnTo>
                          <a:lnTo>
                            <a:pt x="1343830" y="1249653"/>
                          </a:lnTo>
                          <a:lnTo>
                            <a:pt x="1344434" y="1246635"/>
                          </a:lnTo>
                          <a:lnTo>
                            <a:pt x="1339000" y="1243616"/>
                          </a:lnTo>
                          <a:lnTo>
                            <a:pt x="1335378" y="1239390"/>
                          </a:lnTo>
                          <a:lnTo>
                            <a:pt x="1326323" y="1238183"/>
                          </a:lnTo>
                          <a:lnTo>
                            <a:pt x="1320286" y="1236372"/>
                          </a:lnTo>
                          <a:lnTo>
                            <a:pt x="1319078" y="1243013"/>
                          </a:lnTo>
                          <a:lnTo>
                            <a:pt x="1317267" y="1243616"/>
                          </a:lnTo>
                          <a:lnTo>
                            <a:pt x="1310627" y="1241202"/>
                          </a:lnTo>
                          <a:lnTo>
                            <a:pt x="1308212" y="1235165"/>
                          </a:lnTo>
                          <a:lnTo>
                            <a:pt x="1313041" y="1228524"/>
                          </a:lnTo>
                          <a:lnTo>
                            <a:pt x="1310627" y="1222487"/>
                          </a:lnTo>
                          <a:lnTo>
                            <a:pt x="1305193" y="1217054"/>
                          </a:lnTo>
                          <a:lnTo>
                            <a:pt x="1304590" y="1210413"/>
                          </a:lnTo>
                          <a:lnTo>
                            <a:pt x="1297949" y="1206187"/>
                          </a:lnTo>
                          <a:lnTo>
                            <a:pt x="1294327" y="1198339"/>
                          </a:lnTo>
                          <a:lnTo>
                            <a:pt x="1288894" y="1198339"/>
                          </a:lnTo>
                          <a:lnTo>
                            <a:pt x="1281649" y="1188076"/>
                          </a:lnTo>
                          <a:lnTo>
                            <a:pt x="1273801" y="1188076"/>
                          </a:lnTo>
                          <a:lnTo>
                            <a:pt x="1270179" y="1185058"/>
                          </a:lnTo>
                          <a:lnTo>
                            <a:pt x="1266557" y="1185058"/>
                          </a:lnTo>
                          <a:lnTo>
                            <a:pt x="1257501" y="1191698"/>
                          </a:lnTo>
                          <a:lnTo>
                            <a:pt x="1252672" y="1190491"/>
                          </a:lnTo>
                          <a:lnTo>
                            <a:pt x="1250861" y="1194113"/>
                          </a:lnTo>
                          <a:lnTo>
                            <a:pt x="1247239" y="1195924"/>
                          </a:lnTo>
                          <a:lnTo>
                            <a:pt x="1241202" y="1202565"/>
                          </a:lnTo>
                          <a:lnTo>
                            <a:pt x="1233353" y="1202565"/>
                          </a:lnTo>
                          <a:lnTo>
                            <a:pt x="1226713" y="1207394"/>
                          </a:lnTo>
                          <a:lnTo>
                            <a:pt x="1222487" y="1202565"/>
                          </a:lnTo>
                          <a:lnTo>
                            <a:pt x="1212828" y="1203168"/>
                          </a:lnTo>
                          <a:lnTo>
                            <a:pt x="1210413" y="1209205"/>
                          </a:lnTo>
                          <a:lnTo>
                            <a:pt x="1205583" y="1209809"/>
                          </a:lnTo>
                          <a:lnTo>
                            <a:pt x="1198339" y="1207998"/>
                          </a:lnTo>
                          <a:lnTo>
                            <a:pt x="1191698" y="1204376"/>
                          </a:lnTo>
                          <a:lnTo>
                            <a:pt x="1190491" y="1201961"/>
                          </a:lnTo>
                          <a:lnTo>
                            <a:pt x="1185058" y="1196528"/>
                          </a:lnTo>
                          <a:lnTo>
                            <a:pt x="1172984" y="1192302"/>
                          </a:lnTo>
                          <a:lnTo>
                            <a:pt x="1168758" y="1194717"/>
                          </a:lnTo>
                          <a:lnTo>
                            <a:pt x="1165136" y="1194717"/>
                          </a:lnTo>
                          <a:lnTo>
                            <a:pt x="1163325" y="1197132"/>
                          </a:lnTo>
                          <a:lnTo>
                            <a:pt x="1157288" y="1197735"/>
                          </a:lnTo>
                          <a:lnTo>
                            <a:pt x="1156080" y="1201961"/>
                          </a:lnTo>
                          <a:lnTo>
                            <a:pt x="1147628" y="1202565"/>
                          </a:lnTo>
                          <a:lnTo>
                            <a:pt x="1140384" y="1204980"/>
                          </a:lnTo>
                          <a:lnTo>
                            <a:pt x="1137366" y="1204376"/>
                          </a:lnTo>
                          <a:lnTo>
                            <a:pt x="1132536" y="1204980"/>
                          </a:lnTo>
                          <a:lnTo>
                            <a:pt x="1133140" y="1200150"/>
                          </a:lnTo>
                          <a:lnTo>
                            <a:pt x="1125895" y="1194717"/>
                          </a:lnTo>
                          <a:lnTo>
                            <a:pt x="1124688" y="1189887"/>
                          </a:lnTo>
                          <a:lnTo>
                            <a:pt x="1127706" y="1186869"/>
                          </a:lnTo>
                          <a:lnTo>
                            <a:pt x="1122877" y="1176002"/>
                          </a:lnTo>
                          <a:lnTo>
                            <a:pt x="1116236" y="1173588"/>
                          </a:lnTo>
                          <a:lnTo>
                            <a:pt x="1112614" y="1174191"/>
                          </a:lnTo>
                          <a:lnTo>
                            <a:pt x="1106577" y="1172380"/>
                          </a:lnTo>
                          <a:lnTo>
                            <a:pt x="1103558" y="1176002"/>
                          </a:lnTo>
                          <a:lnTo>
                            <a:pt x="1080618" y="1171777"/>
                          </a:lnTo>
                          <a:lnTo>
                            <a:pt x="1075185" y="1166343"/>
                          </a:lnTo>
                          <a:lnTo>
                            <a:pt x="1070355" y="1166947"/>
                          </a:lnTo>
                          <a:lnTo>
                            <a:pt x="1067337" y="1170569"/>
                          </a:lnTo>
                          <a:lnTo>
                            <a:pt x="1066733" y="1174795"/>
                          </a:lnTo>
                          <a:lnTo>
                            <a:pt x="1069148" y="1176606"/>
                          </a:lnTo>
                          <a:lnTo>
                            <a:pt x="1066733" y="1181436"/>
                          </a:lnTo>
                          <a:lnTo>
                            <a:pt x="1052244" y="1179021"/>
                          </a:lnTo>
                          <a:lnTo>
                            <a:pt x="1051037" y="1183850"/>
                          </a:lnTo>
                          <a:lnTo>
                            <a:pt x="1048018" y="1186265"/>
                          </a:lnTo>
                          <a:lnTo>
                            <a:pt x="1042585" y="1188680"/>
                          </a:lnTo>
                          <a:lnTo>
                            <a:pt x="1043189" y="1190491"/>
                          </a:lnTo>
                          <a:lnTo>
                            <a:pt x="1028096" y="1191698"/>
                          </a:lnTo>
                          <a:lnTo>
                            <a:pt x="1023871" y="1192302"/>
                          </a:lnTo>
                          <a:lnTo>
                            <a:pt x="1020852" y="1188680"/>
                          </a:lnTo>
                          <a:lnTo>
                            <a:pt x="1016626" y="1188680"/>
                          </a:lnTo>
                          <a:lnTo>
                            <a:pt x="1009382" y="1194113"/>
                          </a:lnTo>
                          <a:lnTo>
                            <a:pt x="1003948" y="1194113"/>
                          </a:lnTo>
                          <a:lnTo>
                            <a:pt x="1003948" y="1200754"/>
                          </a:lnTo>
                          <a:lnTo>
                            <a:pt x="1006363" y="1209809"/>
                          </a:lnTo>
                          <a:lnTo>
                            <a:pt x="1008778" y="1210413"/>
                          </a:lnTo>
                          <a:lnTo>
                            <a:pt x="1007571" y="1217657"/>
                          </a:lnTo>
                          <a:lnTo>
                            <a:pt x="1000326" y="1214639"/>
                          </a:lnTo>
                          <a:lnTo>
                            <a:pt x="998515" y="1218261"/>
                          </a:lnTo>
                          <a:lnTo>
                            <a:pt x="991271" y="1215846"/>
                          </a:lnTo>
                          <a:lnTo>
                            <a:pt x="990063" y="1217054"/>
                          </a:lnTo>
                          <a:lnTo>
                            <a:pt x="977386" y="1217054"/>
                          </a:lnTo>
                          <a:lnTo>
                            <a:pt x="974971" y="1221883"/>
                          </a:lnTo>
                          <a:lnTo>
                            <a:pt x="972556" y="1217054"/>
                          </a:lnTo>
                          <a:lnTo>
                            <a:pt x="969538" y="1216450"/>
                          </a:lnTo>
                          <a:lnTo>
                            <a:pt x="968330" y="1220676"/>
                          </a:lnTo>
                          <a:lnTo>
                            <a:pt x="965312" y="1222487"/>
                          </a:lnTo>
                          <a:lnTo>
                            <a:pt x="956860" y="1218865"/>
                          </a:lnTo>
                          <a:lnTo>
                            <a:pt x="951427" y="1219468"/>
                          </a:lnTo>
                          <a:lnTo>
                            <a:pt x="947201" y="1218261"/>
                          </a:lnTo>
                          <a:lnTo>
                            <a:pt x="943579" y="1220072"/>
                          </a:lnTo>
                          <a:lnTo>
                            <a:pt x="940560" y="1217657"/>
                          </a:lnTo>
                          <a:lnTo>
                            <a:pt x="936334" y="1217657"/>
                          </a:lnTo>
                          <a:lnTo>
                            <a:pt x="930901" y="1211620"/>
                          </a:lnTo>
                          <a:lnTo>
                            <a:pt x="926675" y="1209205"/>
                          </a:lnTo>
                          <a:lnTo>
                            <a:pt x="920638" y="1208602"/>
                          </a:lnTo>
                          <a:lnTo>
                            <a:pt x="914601" y="1213431"/>
                          </a:lnTo>
                          <a:lnTo>
                            <a:pt x="906150" y="1214035"/>
                          </a:lnTo>
                          <a:lnTo>
                            <a:pt x="902527" y="1200754"/>
                          </a:lnTo>
                          <a:lnTo>
                            <a:pt x="900716" y="1197735"/>
                          </a:lnTo>
                          <a:lnTo>
                            <a:pt x="903131" y="1192302"/>
                          </a:lnTo>
                          <a:lnTo>
                            <a:pt x="898905" y="1190491"/>
                          </a:lnTo>
                          <a:lnTo>
                            <a:pt x="892264" y="1189284"/>
                          </a:lnTo>
                          <a:lnTo>
                            <a:pt x="893472" y="1193509"/>
                          </a:lnTo>
                          <a:lnTo>
                            <a:pt x="890453" y="1197735"/>
                          </a:lnTo>
                          <a:lnTo>
                            <a:pt x="885020" y="1194717"/>
                          </a:lnTo>
                          <a:lnTo>
                            <a:pt x="881398" y="1198339"/>
                          </a:lnTo>
                          <a:lnTo>
                            <a:pt x="871739" y="1194113"/>
                          </a:lnTo>
                          <a:lnTo>
                            <a:pt x="871135" y="1198943"/>
                          </a:lnTo>
                          <a:lnTo>
                            <a:pt x="865098" y="1200150"/>
                          </a:lnTo>
                          <a:lnTo>
                            <a:pt x="860269" y="1203168"/>
                          </a:lnTo>
                          <a:lnTo>
                            <a:pt x="853024" y="1201961"/>
                          </a:lnTo>
                          <a:lnTo>
                            <a:pt x="851213" y="1203168"/>
                          </a:lnTo>
                          <a:lnTo>
                            <a:pt x="851213" y="1208602"/>
                          </a:lnTo>
                          <a:lnTo>
                            <a:pt x="852421" y="1211620"/>
                          </a:lnTo>
                          <a:lnTo>
                            <a:pt x="850609" y="1215242"/>
                          </a:lnTo>
                          <a:lnTo>
                            <a:pt x="828876" y="1228524"/>
                          </a:lnTo>
                          <a:lnTo>
                            <a:pt x="824650" y="1229128"/>
                          </a:lnTo>
                          <a:lnTo>
                            <a:pt x="819821" y="1232750"/>
                          </a:lnTo>
                          <a:lnTo>
                            <a:pt x="815595" y="1233353"/>
                          </a:lnTo>
                          <a:lnTo>
                            <a:pt x="811973" y="1236372"/>
                          </a:lnTo>
                          <a:lnTo>
                            <a:pt x="803521" y="1236976"/>
                          </a:lnTo>
                          <a:lnTo>
                            <a:pt x="802917" y="1239994"/>
                          </a:lnTo>
                          <a:lnTo>
                            <a:pt x="795069" y="1241805"/>
                          </a:lnTo>
                          <a:lnTo>
                            <a:pt x="787825" y="1239390"/>
                          </a:lnTo>
                          <a:lnTo>
                            <a:pt x="778166" y="1235165"/>
                          </a:lnTo>
                          <a:lnTo>
                            <a:pt x="774543" y="1234561"/>
                          </a:lnTo>
                          <a:lnTo>
                            <a:pt x="773336" y="1238787"/>
                          </a:lnTo>
                          <a:lnTo>
                            <a:pt x="763677" y="1240598"/>
                          </a:lnTo>
                          <a:lnTo>
                            <a:pt x="761866" y="1244220"/>
                          </a:lnTo>
                          <a:lnTo>
                            <a:pt x="755225" y="1246031"/>
                          </a:lnTo>
                          <a:lnTo>
                            <a:pt x="754622" y="1241805"/>
                          </a:lnTo>
                          <a:lnTo>
                            <a:pt x="747981" y="1243013"/>
                          </a:lnTo>
                          <a:lnTo>
                            <a:pt x="746170" y="1239390"/>
                          </a:lnTo>
                          <a:lnTo>
                            <a:pt x="742548" y="1238183"/>
                          </a:lnTo>
                          <a:lnTo>
                            <a:pt x="733492" y="1239390"/>
                          </a:lnTo>
                          <a:lnTo>
                            <a:pt x="733492" y="1244824"/>
                          </a:lnTo>
                          <a:lnTo>
                            <a:pt x="725644" y="1243013"/>
                          </a:lnTo>
                          <a:lnTo>
                            <a:pt x="722626" y="1241202"/>
                          </a:lnTo>
                          <a:lnTo>
                            <a:pt x="709948" y="1241805"/>
                          </a:lnTo>
                          <a:lnTo>
                            <a:pt x="708741" y="1233353"/>
                          </a:lnTo>
                          <a:lnTo>
                            <a:pt x="706326" y="1228524"/>
                          </a:lnTo>
                          <a:lnTo>
                            <a:pt x="706326" y="1224298"/>
                          </a:lnTo>
                          <a:lnTo>
                            <a:pt x="699685" y="1220676"/>
                          </a:lnTo>
                          <a:lnTo>
                            <a:pt x="700289" y="1217054"/>
                          </a:lnTo>
                          <a:lnTo>
                            <a:pt x="696063" y="1211017"/>
                          </a:lnTo>
                          <a:lnTo>
                            <a:pt x="696667" y="1205583"/>
                          </a:lnTo>
                          <a:lnTo>
                            <a:pt x="700893" y="1204980"/>
                          </a:lnTo>
                          <a:lnTo>
                            <a:pt x="703911" y="1202565"/>
                          </a:lnTo>
                          <a:lnTo>
                            <a:pt x="713570" y="1202565"/>
                          </a:lnTo>
                          <a:lnTo>
                            <a:pt x="718400" y="1205583"/>
                          </a:lnTo>
                          <a:lnTo>
                            <a:pt x="726248" y="1207998"/>
                          </a:lnTo>
                          <a:lnTo>
                            <a:pt x="731077" y="1207998"/>
                          </a:lnTo>
                          <a:lnTo>
                            <a:pt x="734700" y="1205583"/>
                          </a:lnTo>
                          <a:lnTo>
                            <a:pt x="731077" y="1201357"/>
                          </a:lnTo>
                          <a:lnTo>
                            <a:pt x="727455" y="1200754"/>
                          </a:lnTo>
                          <a:lnTo>
                            <a:pt x="727455" y="1195320"/>
                          </a:lnTo>
                          <a:lnTo>
                            <a:pt x="724437" y="1177210"/>
                          </a:lnTo>
                          <a:lnTo>
                            <a:pt x="721418" y="1170569"/>
                          </a:lnTo>
                          <a:lnTo>
                            <a:pt x="711759" y="1159703"/>
                          </a:lnTo>
                          <a:lnTo>
                            <a:pt x="707533" y="1157891"/>
                          </a:lnTo>
                          <a:lnTo>
                            <a:pt x="706929" y="1154873"/>
                          </a:lnTo>
                          <a:lnTo>
                            <a:pt x="702100" y="1156684"/>
                          </a:lnTo>
                          <a:lnTo>
                            <a:pt x="692441" y="1157891"/>
                          </a:lnTo>
                          <a:lnTo>
                            <a:pt x="679159" y="1156684"/>
                          </a:lnTo>
                          <a:lnTo>
                            <a:pt x="675537" y="1157891"/>
                          </a:lnTo>
                          <a:lnTo>
                            <a:pt x="666482" y="1157288"/>
                          </a:lnTo>
                          <a:lnTo>
                            <a:pt x="668896" y="1162721"/>
                          </a:lnTo>
                          <a:lnTo>
                            <a:pt x="664671" y="1163928"/>
                          </a:lnTo>
                          <a:lnTo>
                            <a:pt x="662859" y="1166947"/>
                          </a:lnTo>
                          <a:lnTo>
                            <a:pt x="655615" y="1166343"/>
                          </a:lnTo>
                          <a:lnTo>
                            <a:pt x="655011" y="1170569"/>
                          </a:lnTo>
                          <a:lnTo>
                            <a:pt x="652597" y="1171777"/>
                          </a:lnTo>
                          <a:lnTo>
                            <a:pt x="647767" y="1169362"/>
                          </a:lnTo>
                          <a:lnTo>
                            <a:pt x="648371" y="1165740"/>
                          </a:lnTo>
                          <a:lnTo>
                            <a:pt x="639919" y="1167551"/>
                          </a:lnTo>
                          <a:lnTo>
                            <a:pt x="634486" y="1165136"/>
                          </a:lnTo>
                          <a:lnTo>
                            <a:pt x="629053" y="1166343"/>
                          </a:lnTo>
                          <a:lnTo>
                            <a:pt x="623619" y="1165740"/>
                          </a:lnTo>
                          <a:lnTo>
                            <a:pt x="621808" y="1168154"/>
                          </a:lnTo>
                          <a:lnTo>
                            <a:pt x="609130" y="1174795"/>
                          </a:lnTo>
                          <a:lnTo>
                            <a:pt x="587397" y="1192302"/>
                          </a:lnTo>
                          <a:lnTo>
                            <a:pt x="578946" y="1189284"/>
                          </a:lnTo>
                          <a:lnTo>
                            <a:pt x="575323" y="1194113"/>
                          </a:lnTo>
                          <a:lnTo>
                            <a:pt x="567475" y="1193509"/>
                          </a:lnTo>
                          <a:lnTo>
                            <a:pt x="564457" y="1200754"/>
                          </a:lnTo>
                          <a:lnTo>
                            <a:pt x="565664" y="1206791"/>
                          </a:lnTo>
                          <a:lnTo>
                            <a:pt x="560835" y="1209809"/>
                          </a:lnTo>
                          <a:lnTo>
                            <a:pt x="566872" y="1217054"/>
                          </a:lnTo>
                          <a:lnTo>
                            <a:pt x="565061" y="1222487"/>
                          </a:lnTo>
                          <a:lnTo>
                            <a:pt x="556609" y="1227316"/>
                          </a:lnTo>
                          <a:lnTo>
                            <a:pt x="554194" y="1235165"/>
                          </a:lnTo>
                          <a:lnTo>
                            <a:pt x="541516" y="1243616"/>
                          </a:lnTo>
                          <a:lnTo>
                            <a:pt x="533065" y="1250257"/>
                          </a:lnTo>
                          <a:lnTo>
                            <a:pt x="532461" y="1252672"/>
                          </a:lnTo>
                          <a:lnTo>
                            <a:pt x="539705" y="1262935"/>
                          </a:lnTo>
                          <a:lnTo>
                            <a:pt x="539102" y="1270783"/>
                          </a:lnTo>
                          <a:lnTo>
                            <a:pt x="536083" y="1270783"/>
                          </a:lnTo>
                          <a:lnTo>
                            <a:pt x="533668" y="1275009"/>
                          </a:lnTo>
                          <a:lnTo>
                            <a:pt x="533668" y="1279838"/>
                          </a:lnTo>
                          <a:lnTo>
                            <a:pt x="531857" y="1282857"/>
                          </a:lnTo>
                          <a:lnTo>
                            <a:pt x="518576" y="1279838"/>
                          </a:lnTo>
                          <a:lnTo>
                            <a:pt x="512539" y="1283460"/>
                          </a:lnTo>
                          <a:lnTo>
                            <a:pt x="504691" y="1281649"/>
                          </a:lnTo>
                          <a:lnTo>
                            <a:pt x="502880" y="1284064"/>
                          </a:lnTo>
                          <a:lnTo>
                            <a:pt x="501069" y="1291912"/>
                          </a:lnTo>
                          <a:lnTo>
                            <a:pt x="498050" y="1294931"/>
                          </a:lnTo>
                          <a:lnTo>
                            <a:pt x="496843" y="1300364"/>
                          </a:lnTo>
                          <a:lnTo>
                            <a:pt x="492617" y="1302175"/>
                          </a:lnTo>
                          <a:lnTo>
                            <a:pt x="488391" y="1301571"/>
                          </a:lnTo>
                          <a:lnTo>
                            <a:pt x="487787" y="1304590"/>
                          </a:lnTo>
                          <a:lnTo>
                            <a:pt x="481147" y="1308212"/>
                          </a:lnTo>
                          <a:lnTo>
                            <a:pt x="478128" y="1307608"/>
                          </a:lnTo>
                          <a:lnTo>
                            <a:pt x="461225" y="1308815"/>
                          </a:lnTo>
                          <a:lnTo>
                            <a:pt x="458810" y="1305193"/>
                          </a:lnTo>
                          <a:lnTo>
                            <a:pt x="441303" y="1305797"/>
                          </a:lnTo>
                          <a:lnTo>
                            <a:pt x="438284" y="1302175"/>
                          </a:lnTo>
                          <a:lnTo>
                            <a:pt x="431644" y="1297345"/>
                          </a:lnTo>
                          <a:lnTo>
                            <a:pt x="432247" y="1294327"/>
                          </a:lnTo>
                          <a:lnTo>
                            <a:pt x="426814" y="1288894"/>
                          </a:lnTo>
                          <a:lnTo>
                            <a:pt x="429832" y="1285875"/>
                          </a:lnTo>
                          <a:lnTo>
                            <a:pt x="437680" y="1287686"/>
                          </a:lnTo>
                          <a:lnTo>
                            <a:pt x="437077" y="1276216"/>
                          </a:lnTo>
                          <a:lnTo>
                            <a:pt x="433455" y="1273801"/>
                          </a:lnTo>
                          <a:lnTo>
                            <a:pt x="436473" y="1268368"/>
                          </a:lnTo>
                          <a:lnTo>
                            <a:pt x="433455" y="1261727"/>
                          </a:lnTo>
                          <a:lnTo>
                            <a:pt x="429832" y="1259916"/>
                          </a:lnTo>
                          <a:lnTo>
                            <a:pt x="425607" y="1246031"/>
                          </a:lnTo>
                          <a:lnTo>
                            <a:pt x="423796" y="1243013"/>
                          </a:lnTo>
                          <a:lnTo>
                            <a:pt x="414136" y="1247239"/>
                          </a:lnTo>
                          <a:lnTo>
                            <a:pt x="410514" y="1244824"/>
                          </a:lnTo>
                          <a:lnTo>
                            <a:pt x="400251" y="1241805"/>
                          </a:lnTo>
                          <a:lnTo>
                            <a:pt x="397233" y="1238183"/>
                          </a:lnTo>
                          <a:lnTo>
                            <a:pt x="386366" y="1239390"/>
                          </a:lnTo>
                          <a:lnTo>
                            <a:pt x="380329" y="1236976"/>
                          </a:lnTo>
                          <a:lnTo>
                            <a:pt x="374896" y="1239994"/>
                          </a:lnTo>
                          <a:lnTo>
                            <a:pt x="368859" y="1240598"/>
                          </a:lnTo>
                          <a:lnTo>
                            <a:pt x="362218" y="1239390"/>
                          </a:lnTo>
                          <a:lnTo>
                            <a:pt x="353767" y="1239994"/>
                          </a:lnTo>
                          <a:lnTo>
                            <a:pt x="350748" y="1238787"/>
                          </a:lnTo>
                          <a:lnTo>
                            <a:pt x="342900" y="1238787"/>
                          </a:lnTo>
                          <a:lnTo>
                            <a:pt x="336259" y="1241202"/>
                          </a:lnTo>
                          <a:lnTo>
                            <a:pt x="327204" y="1241202"/>
                          </a:lnTo>
                          <a:lnTo>
                            <a:pt x="324789" y="1238183"/>
                          </a:lnTo>
                          <a:lnTo>
                            <a:pt x="319356" y="1238787"/>
                          </a:lnTo>
                          <a:lnTo>
                            <a:pt x="316941" y="1241202"/>
                          </a:lnTo>
                          <a:lnTo>
                            <a:pt x="310300" y="1243013"/>
                          </a:lnTo>
                          <a:lnTo>
                            <a:pt x="305471" y="1239994"/>
                          </a:lnTo>
                          <a:lnTo>
                            <a:pt x="294001" y="1238183"/>
                          </a:lnTo>
                          <a:lnTo>
                            <a:pt x="276493" y="1239994"/>
                          </a:lnTo>
                          <a:lnTo>
                            <a:pt x="271664" y="1236372"/>
                          </a:lnTo>
                          <a:lnTo>
                            <a:pt x="270456" y="1238183"/>
                          </a:lnTo>
                          <a:lnTo>
                            <a:pt x="259590" y="1238183"/>
                          </a:lnTo>
                          <a:lnTo>
                            <a:pt x="259590" y="1233957"/>
                          </a:lnTo>
                          <a:lnTo>
                            <a:pt x="249931" y="1235768"/>
                          </a:lnTo>
                          <a:lnTo>
                            <a:pt x="245101" y="1233353"/>
                          </a:lnTo>
                          <a:lnTo>
                            <a:pt x="242686" y="1234561"/>
                          </a:lnTo>
                          <a:lnTo>
                            <a:pt x="236046" y="1230939"/>
                          </a:lnTo>
                          <a:lnTo>
                            <a:pt x="223972" y="1226109"/>
                          </a:lnTo>
                          <a:lnTo>
                            <a:pt x="219142" y="1221883"/>
                          </a:lnTo>
                          <a:lnTo>
                            <a:pt x="216124" y="1211620"/>
                          </a:lnTo>
                          <a:lnTo>
                            <a:pt x="209483" y="1200754"/>
                          </a:lnTo>
                          <a:lnTo>
                            <a:pt x="201031" y="1198943"/>
                          </a:lnTo>
                          <a:lnTo>
                            <a:pt x="199824" y="1197132"/>
                          </a:lnTo>
                          <a:lnTo>
                            <a:pt x="193183" y="1193509"/>
                          </a:lnTo>
                          <a:lnTo>
                            <a:pt x="182317" y="1190491"/>
                          </a:lnTo>
                          <a:lnTo>
                            <a:pt x="177487" y="1186265"/>
                          </a:lnTo>
                          <a:lnTo>
                            <a:pt x="169639" y="1185661"/>
                          </a:lnTo>
                          <a:lnTo>
                            <a:pt x="161187" y="1190491"/>
                          </a:lnTo>
                          <a:lnTo>
                            <a:pt x="156358" y="1190491"/>
                          </a:lnTo>
                          <a:lnTo>
                            <a:pt x="140661" y="1187472"/>
                          </a:lnTo>
                          <a:lnTo>
                            <a:pt x="134625" y="1185058"/>
                          </a:lnTo>
                          <a:lnTo>
                            <a:pt x="126173" y="1180832"/>
                          </a:lnTo>
                          <a:lnTo>
                            <a:pt x="112288" y="1178417"/>
                          </a:lnTo>
                          <a:lnTo>
                            <a:pt x="111684" y="1174191"/>
                          </a:lnTo>
                          <a:lnTo>
                            <a:pt x="106854" y="1172984"/>
                          </a:lnTo>
                          <a:lnTo>
                            <a:pt x="104440" y="1166343"/>
                          </a:lnTo>
                          <a:lnTo>
                            <a:pt x="99006" y="1166343"/>
                          </a:lnTo>
                          <a:lnTo>
                            <a:pt x="96592" y="1163928"/>
                          </a:lnTo>
                          <a:lnTo>
                            <a:pt x="97799" y="1155477"/>
                          </a:lnTo>
                          <a:lnTo>
                            <a:pt x="95988" y="1153666"/>
                          </a:lnTo>
                          <a:lnTo>
                            <a:pt x="94780" y="1147025"/>
                          </a:lnTo>
                          <a:lnTo>
                            <a:pt x="96592" y="1143403"/>
                          </a:lnTo>
                          <a:lnTo>
                            <a:pt x="97799" y="1128914"/>
                          </a:lnTo>
                          <a:lnTo>
                            <a:pt x="99610" y="1124084"/>
                          </a:lnTo>
                          <a:lnTo>
                            <a:pt x="97195" y="1118651"/>
                          </a:lnTo>
                          <a:lnTo>
                            <a:pt x="92969" y="1113821"/>
                          </a:lnTo>
                          <a:lnTo>
                            <a:pt x="88743" y="1111407"/>
                          </a:lnTo>
                          <a:lnTo>
                            <a:pt x="84518" y="1111407"/>
                          </a:lnTo>
                          <a:lnTo>
                            <a:pt x="82707" y="1107784"/>
                          </a:lnTo>
                          <a:lnTo>
                            <a:pt x="82707" y="1100540"/>
                          </a:lnTo>
                          <a:lnTo>
                            <a:pt x="80895" y="1096918"/>
                          </a:lnTo>
                          <a:lnTo>
                            <a:pt x="71236" y="1099333"/>
                          </a:lnTo>
                          <a:lnTo>
                            <a:pt x="68821" y="1103558"/>
                          </a:lnTo>
                          <a:lnTo>
                            <a:pt x="62181" y="1109595"/>
                          </a:lnTo>
                          <a:lnTo>
                            <a:pt x="53125" y="1111407"/>
                          </a:lnTo>
                          <a:lnTo>
                            <a:pt x="51314" y="1118047"/>
                          </a:lnTo>
                          <a:lnTo>
                            <a:pt x="32600" y="1120462"/>
                          </a:lnTo>
                          <a:lnTo>
                            <a:pt x="26563" y="1116236"/>
                          </a:lnTo>
                          <a:lnTo>
                            <a:pt x="21129" y="1113821"/>
                          </a:lnTo>
                          <a:lnTo>
                            <a:pt x="20526" y="1110803"/>
                          </a:lnTo>
                          <a:lnTo>
                            <a:pt x="22941" y="1107181"/>
                          </a:lnTo>
                          <a:lnTo>
                            <a:pt x="12074" y="1103558"/>
                          </a:lnTo>
                          <a:lnTo>
                            <a:pt x="12074" y="1099936"/>
                          </a:lnTo>
                          <a:lnTo>
                            <a:pt x="16904" y="1095710"/>
                          </a:lnTo>
                          <a:lnTo>
                            <a:pt x="19318" y="1092088"/>
                          </a:lnTo>
                          <a:lnTo>
                            <a:pt x="24752" y="1090277"/>
                          </a:lnTo>
                          <a:lnTo>
                            <a:pt x="25959" y="1081222"/>
                          </a:lnTo>
                          <a:lnTo>
                            <a:pt x="22941" y="1080618"/>
                          </a:lnTo>
                          <a:lnTo>
                            <a:pt x="18715" y="1082429"/>
                          </a:lnTo>
                          <a:lnTo>
                            <a:pt x="17507" y="1074581"/>
                          </a:lnTo>
                          <a:lnTo>
                            <a:pt x="18715" y="1067941"/>
                          </a:lnTo>
                          <a:lnTo>
                            <a:pt x="16904" y="1066733"/>
                          </a:lnTo>
                          <a:lnTo>
                            <a:pt x="16300" y="1056470"/>
                          </a:lnTo>
                          <a:lnTo>
                            <a:pt x="14489" y="1055263"/>
                          </a:lnTo>
                          <a:lnTo>
                            <a:pt x="6641" y="1054659"/>
                          </a:lnTo>
                          <a:lnTo>
                            <a:pt x="7244" y="1044396"/>
                          </a:lnTo>
                          <a:lnTo>
                            <a:pt x="3622" y="1040170"/>
                          </a:lnTo>
                          <a:lnTo>
                            <a:pt x="5433" y="1030511"/>
                          </a:lnTo>
                          <a:lnTo>
                            <a:pt x="6641" y="1028096"/>
                          </a:lnTo>
                          <a:lnTo>
                            <a:pt x="6037" y="1023871"/>
                          </a:lnTo>
                          <a:lnTo>
                            <a:pt x="10867" y="1023267"/>
                          </a:lnTo>
                          <a:lnTo>
                            <a:pt x="14489" y="1020852"/>
                          </a:lnTo>
                          <a:lnTo>
                            <a:pt x="17507" y="1025078"/>
                          </a:lnTo>
                          <a:lnTo>
                            <a:pt x="18715" y="1029908"/>
                          </a:lnTo>
                          <a:lnTo>
                            <a:pt x="30789" y="1032322"/>
                          </a:lnTo>
                          <a:lnTo>
                            <a:pt x="31996" y="1027493"/>
                          </a:lnTo>
                          <a:lnTo>
                            <a:pt x="38033" y="1023871"/>
                          </a:lnTo>
                          <a:lnTo>
                            <a:pt x="40448" y="1020248"/>
                          </a:lnTo>
                          <a:lnTo>
                            <a:pt x="47692" y="1016626"/>
                          </a:lnTo>
                          <a:lnTo>
                            <a:pt x="45277" y="1009382"/>
                          </a:lnTo>
                          <a:lnTo>
                            <a:pt x="39844" y="1005760"/>
                          </a:lnTo>
                          <a:lnTo>
                            <a:pt x="33203" y="1006363"/>
                          </a:lnTo>
                          <a:lnTo>
                            <a:pt x="33203" y="999723"/>
                          </a:lnTo>
                          <a:lnTo>
                            <a:pt x="28977" y="1000326"/>
                          </a:lnTo>
                          <a:lnTo>
                            <a:pt x="29581" y="1005156"/>
                          </a:lnTo>
                          <a:lnTo>
                            <a:pt x="23544" y="1005760"/>
                          </a:lnTo>
                          <a:lnTo>
                            <a:pt x="19922" y="1002741"/>
                          </a:lnTo>
                          <a:lnTo>
                            <a:pt x="16300" y="1009985"/>
                          </a:lnTo>
                          <a:lnTo>
                            <a:pt x="12678" y="1007571"/>
                          </a:lnTo>
                          <a:lnTo>
                            <a:pt x="12074" y="999119"/>
                          </a:lnTo>
                          <a:lnTo>
                            <a:pt x="7244" y="1000326"/>
                          </a:lnTo>
                          <a:lnTo>
                            <a:pt x="8452" y="990667"/>
                          </a:lnTo>
                          <a:lnTo>
                            <a:pt x="0" y="988856"/>
                          </a:lnTo>
                          <a:lnTo>
                            <a:pt x="604" y="982819"/>
                          </a:lnTo>
                          <a:lnTo>
                            <a:pt x="4830" y="981008"/>
                          </a:lnTo>
                          <a:lnTo>
                            <a:pt x="8452" y="981612"/>
                          </a:lnTo>
                          <a:lnTo>
                            <a:pt x="17507" y="987045"/>
                          </a:lnTo>
                          <a:lnTo>
                            <a:pt x="22941" y="988856"/>
                          </a:lnTo>
                          <a:lnTo>
                            <a:pt x="23544" y="985234"/>
                          </a:lnTo>
                          <a:lnTo>
                            <a:pt x="30789" y="980404"/>
                          </a:lnTo>
                          <a:lnTo>
                            <a:pt x="31996" y="976782"/>
                          </a:lnTo>
                          <a:lnTo>
                            <a:pt x="35014" y="977386"/>
                          </a:lnTo>
                          <a:lnTo>
                            <a:pt x="38033" y="973764"/>
                          </a:lnTo>
                          <a:lnTo>
                            <a:pt x="39844" y="967123"/>
                          </a:lnTo>
                          <a:lnTo>
                            <a:pt x="44070" y="964708"/>
                          </a:lnTo>
                          <a:lnTo>
                            <a:pt x="44070" y="962293"/>
                          </a:lnTo>
                          <a:lnTo>
                            <a:pt x="48296" y="959275"/>
                          </a:lnTo>
                          <a:lnTo>
                            <a:pt x="51918" y="961086"/>
                          </a:lnTo>
                          <a:lnTo>
                            <a:pt x="58559" y="960482"/>
                          </a:lnTo>
                          <a:lnTo>
                            <a:pt x="66407" y="962293"/>
                          </a:lnTo>
                          <a:lnTo>
                            <a:pt x="70029" y="960482"/>
                          </a:lnTo>
                          <a:lnTo>
                            <a:pt x="70633" y="954445"/>
                          </a:lnTo>
                          <a:lnTo>
                            <a:pt x="73047" y="949616"/>
                          </a:lnTo>
                          <a:lnTo>
                            <a:pt x="74255" y="941164"/>
                          </a:lnTo>
                          <a:lnTo>
                            <a:pt x="81499" y="928486"/>
                          </a:lnTo>
                          <a:lnTo>
                            <a:pt x="81499" y="923657"/>
                          </a:lnTo>
                          <a:lnTo>
                            <a:pt x="86932" y="921846"/>
                          </a:lnTo>
                          <a:lnTo>
                            <a:pt x="89951" y="912187"/>
                          </a:lnTo>
                          <a:lnTo>
                            <a:pt x="86329" y="900113"/>
                          </a:lnTo>
                          <a:lnTo>
                            <a:pt x="83914" y="897698"/>
                          </a:lnTo>
                          <a:lnTo>
                            <a:pt x="77273" y="898905"/>
                          </a:lnTo>
                          <a:lnTo>
                            <a:pt x="73651" y="903131"/>
                          </a:lnTo>
                          <a:lnTo>
                            <a:pt x="70029" y="900716"/>
                          </a:lnTo>
                          <a:lnTo>
                            <a:pt x="61577" y="888642"/>
                          </a:lnTo>
                          <a:lnTo>
                            <a:pt x="67614" y="885020"/>
                          </a:lnTo>
                          <a:lnTo>
                            <a:pt x="64596" y="880190"/>
                          </a:lnTo>
                          <a:lnTo>
                            <a:pt x="63388" y="874153"/>
                          </a:lnTo>
                          <a:lnTo>
                            <a:pt x="58559" y="871135"/>
                          </a:lnTo>
                          <a:lnTo>
                            <a:pt x="57955" y="866909"/>
                          </a:lnTo>
                          <a:lnTo>
                            <a:pt x="62784" y="865098"/>
                          </a:lnTo>
                          <a:lnTo>
                            <a:pt x="65803" y="860269"/>
                          </a:lnTo>
                          <a:lnTo>
                            <a:pt x="71840" y="855439"/>
                          </a:lnTo>
                          <a:lnTo>
                            <a:pt x="80292" y="857250"/>
                          </a:lnTo>
                          <a:lnTo>
                            <a:pt x="82707" y="859665"/>
                          </a:lnTo>
                          <a:lnTo>
                            <a:pt x="87536" y="861476"/>
                          </a:lnTo>
                          <a:lnTo>
                            <a:pt x="96592" y="860872"/>
                          </a:lnTo>
                          <a:lnTo>
                            <a:pt x="101421" y="857854"/>
                          </a:lnTo>
                          <a:lnTo>
                            <a:pt x="103836" y="854232"/>
                          </a:lnTo>
                          <a:lnTo>
                            <a:pt x="103836" y="851213"/>
                          </a:lnTo>
                          <a:lnTo>
                            <a:pt x="116514" y="848195"/>
                          </a:lnTo>
                          <a:lnTo>
                            <a:pt x="120136" y="843969"/>
                          </a:lnTo>
                          <a:lnTo>
                            <a:pt x="126173" y="839743"/>
                          </a:lnTo>
                          <a:lnTo>
                            <a:pt x="129191" y="835517"/>
                          </a:lnTo>
                          <a:lnTo>
                            <a:pt x="138850" y="837328"/>
                          </a:lnTo>
                          <a:lnTo>
                            <a:pt x="144887" y="833102"/>
                          </a:lnTo>
                          <a:lnTo>
                            <a:pt x="146095" y="828876"/>
                          </a:lnTo>
                          <a:lnTo>
                            <a:pt x="139454" y="831291"/>
                          </a:lnTo>
                          <a:lnTo>
                            <a:pt x="134625" y="829480"/>
                          </a:lnTo>
                          <a:lnTo>
                            <a:pt x="140058" y="826462"/>
                          </a:lnTo>
                          <a:lnTo>
                            <a:pt x="135832" y="819821"/>
                          </a:lnTo>
                          <a:lnTo>
                            <a:pt x="129795" y="819217"/>
                          </a:lnTo>
                          <a:lnTo>
                            <a:pt x="125569" y="822236"/>
                          </a:lnTo>
                          <a:lnTo>
                            <a:pt x="121343" y="821632"/>
                          </a:lnTo>
                          <a:lnTo>
                            <a:pt x="117721" y="816802"/>
                          </a:lnTo>
                          <a:lnTo>
                            <a:pt x="112288" y="816802"/>
                          </a:lnTo>
                          <a:lnTo>
                            <a:pt x="108062" y="813784"/>
                          </a:lnTo>
                          <a:lnTo>
                            <a:pt x="104440" y="816199"/>
                          </a:lnTo>
                          <a:lnTo>
                            <a:pt x="101421" y="808351"/>
                          </a:lnTo>
                          <a:lnTo>
                            <a:pt x="103232" y="804728"/>
                          </a:lnTo>
                          <a:lnTo>
                            <a:pt x="103836" y="799295"/>
                          </a:lnTo>
                          <a:lnTo>
                            <a:pt x="106854" y="799295"/>
                          </a:lnTo>
                          <a:lnTo>
                            <a:pt x="109269" y="795069"/>
                          </a:lnTo>
                          <a:lnTo>
                            <a:pt x="109269" y="786617"/>
                          </a:lnTo>
                          <a:lnTo>
                            <a:pt x="114702" y="784203"/>
                          </a:lnTo>
                          <a:lnTo>
                            <a:pt x="117721" y="776958"/>
                          </a:lnTo>
                          <a:lnTo>
                            <a:pt x="126776" y="775751"/>
                          </a:lnTo>
                          <a:lnTo>
                            <a:pt x="129191" y="772129"/>
                          </a:lnTo>
                          <a:lnTo>
                            <a:pt x="137643" y="767299"/>
                          </a:lnTo>
                          <a:lnTo>
                            <a:pt x="142473" y="768506"/>
                          </a:lnTo>
                          <a:lnTo>
                            <a:pt x="144284" y="764281"/>
                          </a:lnTo>
                          <a:lnTo>
                            <a:pt x="148510" y="763073"/>
                          </a:lnTo>
                          <a:lnTo>
                            <a:pt x="150924" y="758847"/>
                          </a:lnTo>
                          <a:lnTo>
                            <a:pt x="155150" y="758244"/>
                          </a:lnTo>
                          <a:lnTo>
                            <a:pt x="156358" y="760658"/>
                          </a:lnTo>
                          <a:lnTo>
                            <a:pt x="166620" y="755829"/>
                          </a:lnTo>
                          <a:lnTo>
                            <a:pt x="170243" y="751603"/>
                          </a:lnTo>
                          <a:lnTo>
                            <a:pt x="173865" y="744359"/>
                          </a:lnTo>
                          <a:lnTo>
                            <a:pt x="178091" y="740737"/>
                          </a:lnTo>
                          <a:lnTo>
                            <a:pt x="184731" y="739529"/>
                          </a:lnTo>
                          <a:lnTo>
                            <a:pt x="181713" y="730474"/>
                          </a:lnTo>
                          <a:lnTo>
                            <a:pt x="178694" y="728663"/>
                          </a:lnTo>
                          <a:lnTo>
                            <a:pt x="181713" y="724437"/>
                          </a:lnTo>
                          <a:lnTo>
                            <a:pt x="181713" y="719004"/>
                          </a:lnTo>
                          <a:lnTo>
                            <a:pt x="184731" y="715985"/>
                          </a:lnTo>
                          <a:lnTo>
                            <a:pt x="183524" y="710552"/>
                          </a:lnTo>
                          <a:lnTo>
                            <a:pt x="184731" y="708741"/>
                          </a:lnTo>
                          <a:lnTo>
                            <a:pt x="182317" y="701496"/>
                          </a:lnTo>
                          <a:lnTo>
                            <a:pt x="178694" y="700893"/>
                          </a:lnTo>
                          <a:lnTo>
                            <a:pt x="179902" y="690630"/>
                          </a:lnTo>
                          <a:lnTo>
                            <a:pt x="177487" y="685800"/>
                          </a:lnTo>
                          <a:lnTo>
                            <a:pt x="179902" y="675537"/>
                          </a:lnTo>
                          <a:lnTo>
                            <a:pt x="185335" y="664671"/>
                          </a:lnTo>
                          <a:lnTo>
                            <a:pt x="189561" y="661652"/>
                          </a:lnTo>
                          <a:lnTo>
                            <a:pt x="191372" y="655011"/>
                          </a:lnTo>
                          <a:lnTo>
                            <a:pt x="194994" y="652597"/>
                          </a:lnTo>
                          <a:lnTo>
                            <a:pt x="195598" y="648975"/>
                          </a:lnTo>
                          <a:lnTo>
                            <a:pt x="193183" y="646560"/>
                          </a:lnTo>
                          <a:lnTo>
                            <a:pt x="193183" y="639919"/>
                          </a:lnTo>
                          <a:lnTo>
                            <a:pt x="190165" y="637504"/>
                          </a:lnTo>
                          <a:lnTo>
                            <a:pt x="188957" y="630864"/>
                          </a:lnTo>
                          <a:lnTo>
                            <a:pt x="184731" y="628449"/>
                          </a:lnTo>
                          <a:lnTo>
                            <a:pt x="182317" y="620601"/>
                          </a:lnTo>
                          <a:lnTo>
                            <a:pt x="176883" y="616375"/>
                          </a:lnTo>
                          <a:lnTo>
                            <a:pt x="172657" y="607320"/>
                          </a:lnTo>
                          <a:lnTo>
                            <a:pt x="178091" y="603094"/>
                          </a:lnTo>
                          <a:lnTo>
                            <a:pt x="175676" y="597057"/>
                          </a:lnTo>
                          <a:lnTo>
                            <a:pt x="171450" y="593434"/>
                          </a:lnTo>
                          <a:lnTo>
                            <a:pt x="167224" y="595245"/>
                          </a:lnTo>
                          <a:lnTo>
                            <a:pt x="159376" y="593434"/>
                          </a:lnTo>
                          <a:lnTo>
                            <a:pt x="150321" y="594642"/>
                          </a:lnTo>
                          <a:lnTo>
                            <a:pt x="146698" y="592831"/>
                          </a:lnTo>
                          <a:lnTo>
                            <a:pt x="147302" y="589209"/>
                          </a:lnTo>
                          <a:lnTo>
                            <a:pt x="152735" y="584379"/>
                          </a:lnTo>
                          <a:lnTo>
                            <a:pt x="152735" y="572909"/>
                          </a:lnTo>
                          <a:lnTo>
                            <a:pt x="156358" y="568683"/>
                          </a:lnTo>
                          <a:lnTo>
                            <a:pt x="158772" y="563250"/>
                          </a:lnTo>
                          <a:lnTo>
                            <a:pt x="167828" y="553590"/>
                          </a:lnTo>
                          <a:lnTo>
                            <a:pt x="158772" y="544535"/>
                          </a:lnTo>
                          <a:lnTo>
                            <a:pt x="154547" y="544535"/>
                          </a:lnTo>
                          <a:lnTo>
                            <a:pt x="151528" y="546950"/>
                          </a:lnTo>
                          <a:lnTo>
                            <a:pt x="147302" y="545139"/>
                          </a:lnTo>
                          <a:lnTo>
                            <a:pt x="138850" y="537894"/>
                          </a:lnTo>
                          <a:lnTo>
                            <a:pt x="141265" y="534876"/>
                          </a:lnTo>
                          <a:lnTo>
                            <a:pt x="145491" y="534876"/>
                          </a:lnTo>
                          <a:lnTo>
                            <a:pt x="147302" y="528235"/>
                          </a:lnTo>
                          <a:lnTo>
                            <a:pt x="145491" y="520991"/>
                          </a:lnTo>
                          <a:lnTo>
                            <a:pt x="153943" y="517972"/>
                          </a:lnTo>
                          <a:lnTo>
                            <a:pt x="152735" y="511935"/>
                          </a:lnTo>
                          <a:lnTo>
                            <a:pt x="155150" y="507709"/>
                          </a:lnTo>
                          <a:lnTo>
                            <a:pt x="159376" y="504087"/>
                          </a:lnTo>
                          <a:lnTo>
                            <a:pt x="158772" y="500465"/>
                          </a:lnTo>
                          <a:lnTo>
                            <a:pt x="150924" y="500465"/>
                          </a:lnTo>
                          <a:lnTo>
                            <a:pt x="153943" y="491410"/>
                          </a:lnTo>
                          <a:lnTo>
                            <a:pt x="152132" y="487787"/>
                          </a:lnTo>
                          <a:lnTo>
                            <a:pt x="156961" y="485373"/>
                          </a:lnTo>
                          <a:lnTo>
                            <a:pt x="155754" y="475714"/>
                          </a:lnTo>
                          <a:lnTo>
                            <a:pt x="158169" y="475714"/>
                          </a:lnTo>
                          <a:lnTo>
                            <a:pt x="159980" y="482958"/>
                          </a:lnTo>
                          <a:lnTo>
                            <a:pt x="166017" y="495635"/>
                          </a:lnTo>
                          <a:lnTo>
                            <a:pt x="169639" y="499861"/>
                          </a:lnTo>
                          <a:lnTo>
                            <a:pt x="171450" y="504691"/>
                          </a:lnTo>
                          <a:lnTo>
                            <a:pt x="176883" y="507709"/>
                          </a:lnTo>
                          <a:lnTo>
                            <a:pt x="185939" y="505898"/>
                          </a:lnTo>
                          <a:lnTo>
                            <a:pt x="190165" y="497447"/>
                          </a:lnTo>
                          <a:lnTo>
                            <a:pt x="197409" y="495635"/>
                          </a:lnTo>
                          <a:lnTo>
                            <a:pt x="195598" y="489598"/>
                          </a:lnTo>
                          <a:lnTo>
                            <a:pt x="196202" y="485373"/>
                          </a:lnTo>
                          <a:lnTo>
                            <a:pt x="201635" y="485373"/>
                          </a:lnTo>
                          <a:lnTo>
                            <a:pt x="201635" y="481147"/>
                          </a:lnTo>
                          <a:lnTo>
                            <a:pt x="199824" y="476317"/>
                          </a:lnTo>
                          <a:lnTo>
                            <a:pt x="196805" y="475110"/>
                          </a:lnTo>
                          <a:lnTo>
                            <a:pt x="191372" y="476921"/>
                          </a:lnTo>
                          <a:lnTo>
                            <a:pt x="177487" y="475714"/>
                          </a:lnTo>
                          <a:lnTo>
                            <a:pt x="173261" y="474506"/>
                          </a:lnTo>
                          <a:lnTo>
                            <a:pt x="172054" y="472091"/>
                          </a:lnTo>
                          <a:lnTo>
                            <a:pt x="167828" y="472091"/>
                          </a:lnTo>
                          <a:lnTo>
                            <a:pt x="167828" y="463036"/>
                          </a:lnTo>
                          <a:lnTo>
                            <a:pt x="161791" y="452169"/>
                          </a:lnTo>
                          <a:lnTo>
                            <a:pt x="161187" y="443114"/>
                          </a:lnTo>
                          <a:lnTo>
                            <a:pt x="162998" y="437077"/>
                          </a:lnTo>
                          <a:lnTo>
                            <a:pt x="167224" y="435266"/>
                          </a:lnTo>
                          <a:lnTo>
                            <a:pt x="169035" y="437077"/>
                          </a:lnTo>
                          <a:lnTo>
                            <a:pt x="169639" y="443717"/>
                          </a:lnTo>
                          <a:lnTo>
                            <a:pt x="176883" y="443114"/>
                          </a:lnTo>
                          <a:lnTo>
                            <a:pt x="179298" y="445529"/>
                          </a:lnTo>
                          <a:lnTo>
                            <a:pt x="179298" y="452169"/>
                          </a:lnTo>
                          <a:lnTo>
                            <a:pt x="186542" y="453377"/>
                          </a:lnTo>
                          <a:lnTo>
                            <a:pt x="185939" y="456999"/>
                          </a:lnTo>
                          <a:lnTo>
                            <a:pt x="199824" y="458206"/>
                          </a:lnTo>
                          <a:lnTo>
                            <a:pt x="206464" y="461225"/>
                          </a:lnTo>
                          <a:lnTo>
                            <a:pt x="212501" y="455188"/>
                          </a:lnTo>
                          <a:lnTo>
                            <a:pt x="216124" y="456999"/>
                          </a:lnTo>
                          <a:lnTo>
                            <a:pt x="221557" y="454584"/>
                          </a:lnTo>
                          <a:lnTo>
                            <a:pt x="220953" y="437077"/>
                          </a:lnTo>
                          <a:lnTo>
                            <a:pt x="225783" y="432247"/>
                          </a:lnTo>
                          <a:lnTo>
                            <a:pt x="231216" y="431040"/>
                          </a:lnTo>
                          <a:lnTo>
                            <a:pt x="232423" y="427418"/>
                          </a:lnTo>
                          <a:lnTo>
                            <a:pt x="229405" y="422588"/>
                          </a:lnTo>
                          <a:lnTo>
                            <a:pt x="230009" y="418966"/>
                          </a:lnTo>
                          <a:lnTo>
                            <a:pt x="233027" y="417155"/>
                          </a:lnTo>
                          <a:lnTo>
                            <a:pt x="238460" y="421381"/>
                          </a:lnTo>
                          <a:lnTo>
                            <a:pt x="261401" y="418966"/>
                          </a:lnTo>
                          <a:lnTo>
                            <a:pt x="269249" y="420173"/>
                          </a:lnTo>
                          <a:lnTo>
                            <a:pt x="269853" y="423796"/>
                          </a:lnTo>
                          <a:lnTo>
                            <a:pt x="263212" y="428021"/>
                          </a:lnTo>
                          <a:lnTo>
                            <a:pt x="263816" y="433455"/>
                          </a:lnTo>
                          <a:lnTo>
                            <a:pt x="266834" y="437680"/>
                          </a:lnTo>
                          <a:lnTo>
                            <a:pt x="264419" y="443717"/>
                          </a:lnTo>
                          <a:lnTo>
                            <a:pt x="262608" y="450358"/>
                          </a:lnTo>
                          <a:lnTo>
                            <a:pt x="257175" y="440095"/>
                          </a:lnTo>
                          <a:lnTo>
                            <a:pt x="255968" y="434662"/>
                          </a:lnTo>
                          <a:lnTo>
                            <a:pt x="252345" y="438284"/>
                          </a:lnTo>
                          <a:lnTo>
                            <a:pt x="256571" y="446132"/>
                          </a:lnTo>
                          <a:lnTo>
                            <a:pt x="252345" y="449151"/>
                          </a:lnTo>
                          <a:lnTo>
                            <a:pt x="251138" y="454584"/>
                          </a:lnTo>
                          <a:lnTo>
                            <a:pt x="261401" y="458810"/>
                          </a:lnTo>
                          <a:lnTo>
                            <a:pt x="264419" y="455188"/>
                          </a:lnTo>
                          <a:lnTo>
                            <a:pt x="274079" y="456999"/>
                          </a:lnTo>
                          <a:lnTo>
                            <a:pt x="281323" y="453980"/>
                          </a:lnTo>
                          <a:lnTo>
                            <a:pt x="284945" y="453980"/>
                          </a:lnTo>
                          <a:lnTo>
                            <a:pt x="283134" y="460621"/>
                          </a:lnTo>
                          <a:lnTo>
                            <a:pt x="268042" y="467262"/>
                          </a:lnTo>
                          <a:lnTo>
                            <a:pt x="265627" y="467865"/>
                          </a:lnTo>
                          <a:lnTo>
                            <a:pt x="262005" y="471488"/>
                          </a:lnTo>
                          <a:lnTo>
                            <a:pt x="258986" y="471488"/>
                          </a:lnTo>
                          <a:lnTo>
                            <a:pt x="255968" y="463640"/>
                          </a:lnTo>
                          <a:lnTo>
                            <a:pt x="246912" y="461225"/>
                          </a:lnTo>
                          <a:lnTo>
                            <a:pt x="248723" y="453377"/>
                          </a:lnTo>
                          <a:lnTo>
                            <a:pt x="239064" y="455791"/>
                          </a:lnTo>
                          <a:lnTo>
                            <a:pt x="244497" y="464243"/>
                          </a:lnTo>
                          <a:lnTo>
                            <a:pt x="249327" y="466658"/>
                          </a:lnTo>
                          <a:lnTo>
                            <a:pt x="248120" y="469677"/>
                          </a:lnTo>
                          <a:lnTo>
                            <a:pt x="242083" y="470280"/>
                          </a:lnTo>
                          <a:lnTo>
                            <a:pt x="236649" y="477525"/>
                          </a:lnTo>
                          <a:lnTo>
                            <a:pt x="237857" y="484165"/>
                          </a:lnTo>
                          <a:lnTo>
                            <a:pt x="242083" y="492617"/>
                          </a:lnTo>
                          <a:lnTo>
                            <a:pt x="244497" y="489598"/>
                          </a:lnTo>
                          <a:lnTo>
                            <a:pt x="248723" y="490806"/>
                          </a:lnTo>
                          <a:lnTo>
                            <a:pt x="252345" y="490202"/>
                          </a:lnTo>
                          <a:lnTo>
                            <a:pt x="260194" y="492617"/>
                          </a:lnTo>
                          <a:lnTo>
                            <a:pt x="269853" y="493824"/>
                          </a:lnTo>
                          <a:lnTo>
                            <a:pt x="272267" y="495635"/>
                          </a:lnTo>
                          <a:lnTo>
                            <a:pt x="290378" y="499258"/>
                          </a:lnTo>
                          <a:lnTo>
                            <a:pt x="297019" y="498050"/>
                          </a:lnTo>
                          <a:lnTo>
                            <a:pt x="307886" y="493221"/>
                          </a:lnTo>
                          <a:lnTo>
                            <a:pt x="310904" y="494428"/>
                          </a:lnTo>
                          <a:lnTo>
                            <a:pt x="316941" y="492617"/>
                          </a:lnTo>
                          <a:lnTo>
                            <a:pt x="323582" y="500465"/>
                          </a:lnTo>
                          <a:lnTo>
                            <a:pt x="333241" y="497447"/>
                          </a:lnTo>
                          <a:lnTo>
                            <a:pt x="337467" y="491410"/>
                          </a:lnTo>
                          <a:lnTo>
                            <a:pt x="350144" y="483561"/>
                          </a:lnTo>
                          <a:lnTo>
                            <a:pt x="359200" y="482958"/>
                          </a:lnTo>
                          <a:lnTo>
                            <a:pt x="363426" y="484769"/>
                          </a:lnTo>
                          <a:lnTo>
                            <a:pt x="370066" y="490806"/>
                          </a:lnTo>
                          <a:lnTo>
                            <a:pt x="370670" y="493824"/>
                          </a:lnTo>
                          <a:lnTo>
                            <a:pt x="368255" y="504691"/>
                          </a:lnTo>
                          <a:lnTo>
                            <a:pt x="371274" y="504691"/>
                          </a:lnTo>
                          <a:lnTo>
                            <a:pt x="371878" y="513143"/>
                          </a:lnTo>
                          <a:lnTo>
                            <a:pt x="373085" y="516765"/>
                          </a:lnTo>
                          <a:lnTo>
                            <a:pt x="377311" y="518576"/>
                          </a:lnTo>
                          <a:lnTo>
                            <a:pt x="379726" y="524613"/>
                          </a:lnTo>
                          <a:lnTo>
                            <a:pt x="385159" y="525217"/>
                          </a:lnTo>
                          <a:lnTo>
                            <a:pt x="384555" y="531254"/>
                          </a:lnTo>
                          <a:lnTo>
                            <a:pt x="388177" y="534272"/>
                          </a:lnTo>
                          <a:lnTo>
                            <a:pt x="383951" y="541516"/>
                          </a:lnTo>
                          <a:lnTo>
                            <a:pt x="385159" y="544535"/>
                          </a:lnTo>
                          <a:lnTo>
                            <a:pt x="384555" y="552987"/>
                          </a:lnTo>
                          <a:lnTo>
                            <a:pt x="383348" y="554798"/>
                          </a:lnTo>
                          <a:lnTo>
                            <a:pt x="374896" y="560231"/>
                          </a:lnTo>
                          <a:lnTo>
                            <a:pt x="368255" y="560231"/>
                          </a:lnTo>
                          <a:lnTo>
                            <a:pt x="364633" y="557213"/>
                          </a:lnTo>
                          <a:lnTo>
                            <a:pt x="365237" y="550572"/>
                          </a:lnTo>
                          <a:lnTo>
                            <a:pt x="360407" y="548761"/>
                          </a:lnTo>
                          <a:lnTo>
                            <a:pt x="359200" y="552383"/>
                          </a:lnTo>
                          <a:lnTo>
                            <a:pt x="353163" y="559024"/>
                          </a:lnTo>
                          <a:lnTo>
                            <a:pt x="353163" y="563250"/>
                          </a:lnTo>
                          <a:lnTo>
                            <a:pt x="348937" y="564457"/>
                          </a:lnTo>
                          <a:lnTo>
                            <a:pt x="349541" y="568079"/>
                          </a:lnTo>
                          <a:lnTo>
                            <a:pt x="349541" y="577135"/>
                          </a:lnTo>
                          <a:lnTo>
                            <a:pt x="354974" y="585586"/>
                          </a:lnTo>
                          <a:lnTo>
                            <a:pt x="361615" y="584983"/>
                          </a:lnTo>
                          <a:lnTo>
                            <a:pt x="364633" y="588001"/>
                          </a:lnTo>
                          <a:lnTo>
                            <a:pt x="364633" y="597057"/>
                          </a:lnTo>
                          <a:lnTo>
                            <a:pt x="363426" y="604301"/>
                          </a:lnTo>
                          <a:lnTo>
                            <a:pt x="356785" y="606112"/>
                          </a:lnTo>
                          <a:lnTo>
                            <a:pt x="350748" y="624223"/>
                          </a:lnTo>
                          <a:lnTo>
                            <a:pt x="357992" y="625431"/>
                          </a:lnTo>
                          <a:lnTo>
                            <a:pt x="359804" y="630864"/>
                          </a:lnTo>
                          <a:lnTo>
                            <a:pt x="364633" y="632675"/>
                          </a:lnTo>
                          <a:lnTo>
                            <a:pt x="368255" y="631468"/>
                          </a:lnTo>
                          <a:lnTo>
                            <a:pt x="368255" y="639919"/>
                          </a:lnTo>
                          <a:lnTo>
                            <a:pt x="357992" y="641730"/>
                          </a:lnTo>
                          <a:lnTo>
                            <a:pt x="357992" y="647767"/>
                          </a:lnTo>
                          <a:lnTo>
                            <a:pt x="354370" y="656219"/>
                          </a:lnTo>
                          <a:lnTo>
                            <a:pt x="349541" y="656822"/>
                          </a:lnTo>
                          <a:lnTo>
                            <a:pt x="348937" y="660445"/>
                          </a:lnTo>
                          <a:lnTo>
                            <a:pt x="341693" y="662859"/>
                          </a:lnTo>
                          <a:lnTo>
                            <a:pt x="338070" y="656219"/>
                          </a:lnTo>
                          <a:lnTo>
                            <a:pt x="338674" y="651993"/>
                          </a:lnTo>
                          <a:lnTo>
                            <a:pt x="335052" y="648371"/>
                          </a:lnTo>
                          <a:lnTo>
                            <a:pt x="329619" y="651993"/>
                          </a:lnTo>
                          <a:lnTo>
                            <a:pt x="328411" y="656219"/>
                          </a:lnTo>
                          <a:lnTo>
                            <a:pt x="314526" y="656219"/>
                          </a:lnTo>
                          <a:lnTo>
                            <a:pt x="315130" y="651993"/>
                          </a:lnTo>
                          <a:lnTo>
                            <a:pt x="306678" y="648975"/>
                          </a:lnTo>
                          <a:lnTo>
                            <a:pt x="303056" y="644749"/>
                          </a:lnTo>
                          <a:lnTo>
                            <a:pt x="298830" y="655011"/>
                          </a:lnTo>
                          <a:lnTo>
                            <a:pt x="292793" y="660445"/>
                          </a:lnTo>
                          <a:lnTo>
                            <a:pt x="291586" y="673726"/>
                          </a:lnTo>
                          <a:lnTo>
                            <a:pt x="297623" y="676141"/>
                          </a:lnTo>
                          <a:lnTo>
                            <a:pt x="301245" y="680367"/>
                          </a:lnTo>
                          <a:lnTo>
                            <a:pt x="307886" y="683989"/>
                          </a:lnTo>
                          <a:lnTo>
                            <a:pt x="313319" y="688215"/>
                          </a:lnTo>
                          <a:lnTo>
                            <a:pt x="314526" y="693044"/>
                          </a:lnTo>
                          <a:lnTo>
                            <a:pt x="313923" y="697270"/>
                          </a:lnTo>
                          <a:lnTo>
                            <a:pt x="317545" y="700893"/>
                          </a:lnTo>
                          <a:lnTo>
                            <a:pt x="324185" y="699685"/>
                          </a:lnTo>
                          <a:lnTo>
                            <a:pt x="331430" y="700893"/>
                          </a:lnTo>
                          <a:lnTo>
                            <a:pt x="339278" y="706930"/>
                          </a:lnTo>
                          <a:lnTo>
                            <a:pt x="341089" y="703911"/>
                          </a:lnTo>
                          <a:lnTo>
                            <a:pt x="339278" y="696667"/>
                          </a:lnTo>
                          <a:lnTo>
                            <a:pt x="344107" y="697270"/>
                          </a:lnTo>
                          <a:lnTo>
                            <a:pt x="345918" y="694856"/>
                          </a:lnTo>
                          <a:lnTo>
                            <a:pt x="347126" y="686404"/>
                          </a:lnTo>
                          <a:lnTo>
                            <a:pt x="341089" y="683385"/>
                          </a:lnTo>
                          <a:lnTo>
                            <a:pt x="342296" y="677348"/>
                          </a:lnTo>
                          <a:lnTo>
                            <a:pt x="347126" y="677952"/>
                          </a:lnTo>
                          <a:lnTo>
                            <a:pt x="353767" y="682782"/>
                          </a:lnTo>
                          <a:lnTo>
                            <a:pt x="354370" y="688215"/>
                          </a:lnTo>
                          <a:lnTo>
                            <a:pt x="357992" y="688819"/>
                          </a:lnTo>
                          <a:lnTo>
                            <a:pt x="362822" y="685196"/>
                          </a:lnTo>
                          <a:lnTo>
                            <a:pt x="373085" y="679763"/>
                          </a:lnTo>
                          <a:lnTo>
                            <a:pt x="378518" y="682178"/>
                          </a:lnTo>
                          <a:lnTo>
                            <a:pt x="386970" y="677348"/>
                          </a:lnTo>
                          <a:lnTo>
                            <a:pt x="389385" y="677952"/>
                          </a:lnTo>
                          <a:lnTo>
                            <a:pt x="393007" y="673726"/>
                          </a:lnTo>
                          <a:lnTo>
                            <a:pt x="398440" y="671311"/>
                          </a:lnTo>
                          <a:lnTo>
                            <a:pt x="399648" y="661652"/>
                          </a:lnTo>
                          <a:lnTo>
                            <a:pt x="395422" y="656219"/>
                          </a:lnTo>
                          <a:lnTo>
                            <a:pt x="395422" y="650182"/>
                          </a:lnTo>
                          <a:lnTo>
                            <a:pt x="401459" y="648975"/>
                          </a:lnTo>
                          <a:lnTo>
                            <a:pt x="408703" y="644749"/>
                          </a:lnTo>
                          <a:lnTo>
                            <a:pt x="412325" y="639315"/>
                          </a:lnTo>
                          <a:lnTo>
                            <a:pt x="423796" y="635693"/>
                          </a:lnTo>
                          <a:lnTo>
                            <a:pt x="425003" y="634486"/>
                          </a:lnTo>
                          <a:lnTo>
                            <a:pt x="431040" y="634486"/>
                          </a:lnTo>
                          <a:lnTo>
                            <a:pt x="429832" y="629053"/>
                          </a:lnTo>
                          <a:lnTo>
                            <a:pt x="431644" y="626034"/>
                          </a:lnTo>
                          <a:lnTo>
                            <a:pt x="430436" y="617582"/>
                          </a:lnTo>
                          <a:lnTo>
                            <a:pt x="428021" y="615771"/>
                          </a:lnTo>
                          <a:lnTo>
                            <a:pt x="428625" y="609734"/>
                          </a:lnTo>
                          <a:lnTo>
                            <a:pt x="434662" y="602490"/>
                          </a:lnTo>
                          <a:lnTo>
                            <a:pt x="435266" y="600679"/>
                          </a:lnTo>
                          <a:lnTo>
                            <a:pt x="432851" y="592227"/>
                          </a:lnTo>
                          <a:lnTo>
                            <a:pt x="434058" y="589812"/>
                          </a:lnTo>
                          <a:lnTo>
                            <a:pt x="438284" y="589209"/>
                          </a:lnTo>
                          <a:lnTo>
                            <a:pt x="438888" y="584379"/>
                          </a:lnTo>
                          <a:lnTo>
                            <a:pt x="441906" y="580757"/>
                          </a:lnTo>
                          <a:lnTo>
                            <a:pt x="446132" y="585586"/>
                          </a:lnTo>
                          <a:lnTo>
                            <a:pt x="443717" y="591623"/>
                          </a:lnTo>
                          <a:lnTo>
                            <a:pt x="445528" y="595245"/>
                          </a:lnTo>
                          <a:lnTo>
                            <a:pt x="446132" y="603094"/>
                          </a:lnTo>
                          <a:lnTo>
                            <a:pt x="449754" y="605508"/>
                          </a:lnTo>
                          <a:lnTo>
                            <a:pt x="454584" y="604301"/>
                          </a:lnTo>
                          <a:lnTo>
                            <a:pt x="460621" y="607320"/>
                          </a:lnTo>
                          <a:lnTo>
                            <a:pt x="463036" y="602490"/>
                          </a:lnTo>
                          <a:lnTo>
                            <a:pt x="469073" y="599471"/>
                          </a:lnTo>
                          <a:lnTo>
                            <a:pt x="476317" y="599471"/>
                          </a:lnTo>
                          <a:lnTo>
                            <a:pt x="488391" y="608527"/>
                          </a:lnTo>
                          <a:lnTo>
                            <a:pt x="490806" y="604905"/>
                          </a:lnTo>
                          <a:lnTo>
                            <a:pt x="496843" y="606716"/>
                          </a:lnTo>
                          <a:lnTo>
                            <a:pt x="499258" y="604301"/>
                          </a:lnTo>
                          <a:lnTo>
                            <a:pt x="505898" y="607923"/>
                          </a:lnTo>
                          <a:lnTo>
                            <a:pt x="508313" y="610942"/>
                          </a:lnTo>
                          <a:lnTo>
                            <a:pt x="508917" y="615771"/>
                          </a:lnTo>
                          <a:lnTo>
                            <a:pt x="511332" y="619394"/>
                          </a:lnTo>
                          <a:lnTo>
                            <a:pt x="517972" y="618186"/>
                          </a:lnTo>
                          <a:lnTo>
                            <a:pt x="522802" y="615168"/>
                          </a:lnTo>
                          <a:lnTo>
                            <a:pt x="519783" y="610338"/>
                          </a:lnTo>
                          <a:lnTo>
                            <a:pt x="520991" y="607923"/>
                          </a:lnTo>
                          <a:lnTo>
                            <a:pt x="530046" y="601283"/>
                          </a:lnTo>
                          <a:lnTo>
                            <a:pt x="530650" y="596453"/>
                          </a:lnTo>
                          <a:lnTo>
                            <a:pt x="535480" y="596453"/>
                          </a:lnTo>
                          <a:lnTo>
                            <a:pt x="543328" y="594642"/>
                          </a:lnTo>
                          <a:lnTo>
                            <a:pt x="546346" y="591623"/>
                          </a:lnTo>
                          <a:lnTo>
                            <a:pt x="548157" y="599471"/>
                          </a:lnTo>
                          <a:lnTo>
                            <a:pt x="545139" y="603697"/>
                          </a:lnTo>
                          <a:lnTo>
                            <a:pt x="542724" y="612149"/>
                          </a:lnTo>
                          <a:lnTo>
                            <a:pt x="548157" y="616979"/>
                          </a:lnTo>
                          <a:lnTo>
                            <a:pt x="551779" y="619394"/>
                          </a:lnTo>
                          <a:lnTo>
                            <a:pt x="553590" y="617582"/>
                          </a:lnTo>
                          <a:lnTo>
                            <a:pt x="559024" y="616979"/>
                          </a:lnTo>
                          <a:lnTo>
                            <a:pt x="562042" y="618790"/>
                          </a:lnTo>
                          <a:lnTo>
                            <a:pt x="566268" y="627845"/>
                          </a:lnTo>
                          <a:lnTo>
                            <a:pt x="568683" y="629053"/>
                          </a:lnTo>
                          <a:lnTo>
                            <a:pt x="574116" y="627845"/>
                          </a:lnTo>
                          <a:lnTo>
                            <a:pt x="580153" y="624827"/>
                          </a:lnTo>
                          <a:lnTo>
                            <a:pt x="583172" y="624223"/>
                          </a:lnTo>
                          <a:lnTo>
                            <a:pt x="589209" y="626638"/>
                          </a:lnTo>
                          <a:lnTo>
                            <a:pt x="592227" y="613357"/>
                          </a:lnTo>
                          <a:lnTo>
                            <a:pt x="595849" y="613960"/>
                          </a:lnTo>
                          <a:lnTo>
                            <a:pt x="598264" y="610942"/>
                          </a:lnTo>
                          <a:lnTo>
                            <a:pt x="592831" y="606112"/>
                          </a:lnTo>
                          <a:lnTo>
                            <a:pt x="592227" y="603697"/>
                          </a:lnTo>
                          <a:lnTo>
                            <a:pt x="583775" y="594642"/>
                          </a:lnTo>
                          <a:lnTo>
                            <a:pt x="580757" y="585586"/>
                          </a:lnTo>
                          <a:lnTo>
                            <a:pt x="577738" y="581964"/>
                          </a:lnTo>
                          <a:lnTo>
                            <a:pt x="575927" y="574720"/>
                          </a:lnTo>
                          <a:lnTo>
                            <a:pt x="578342" y="572909"/>
                          </a:lnTo>
                          <a:lnTo>
                            <a:pt x="578946" y="568079"/>
                          </a:lnTo>
                          <a:lnTo>
                            <a:pt x="577135" y="563853"/>
                          </a:lnTo>
                          <a:lnTo>
                            <a:pt x="578946" y="557213"/>
                          </a:lnTo>
                          <a:lnTo>
                            <a:pt x="577135" y="556005"/>
                          </a:lnTo>
                          <a:lnTo>
                            <a:pt x="578946" y="549968"/>
                          </a:lnTo>
                          <a:lnTo>
                            <a:pt x="577738" y="545742"/>
                          </a:lnTo>
                          <a:lnTo>
                            <a:pt x="575323" y="543327"/>
                          </a:lnTo>
                          <a:lnTo>
                            <a:pt x="571098" y="534876"/>
                          </a:lnTo>
                          <a:lnTo>
                            <a:pt x="577738" y="531254"/>
                          </a:lnTo>
                          <a:lnTo>
                            <a:pt x="581964" y="531857"/>
                          </a:lnTo>
                          <a:lnTo>
                            <a:pt x="583775" y="536687"/>
                          </a:lnTo>
                          <a:lnTo>
                            <a:pt x="586794" y="536687"/>
                          </a:lnTo>
                          <a:lnTo>
                            <a:pt x="589209" y="531857"/>
                          </a:lnTo>
                          <a:lnTo>
                            <a:pt x="592831" y="534876"/>
                          </a:lnTo>
                          <a:lnTo>
                            <a:pt x="592227" y="545742"/>
                          </a:lnTo>
                          <a:lnTo>
                            <a:pt x="597660" y="550572"/>
                          </a:lnTo>
                          <a:lnTo>
                            <a:pt x="601282" y="551779"/>
                          </a:lnTo>
                          <a:lnTo>
                            <a:pt x="607923" y="548761"/>
                          </a:lnTo>
                          <a:lnTo>
                            <a:pt x="614564" y="542724"/>
                          </a:lnTo>
                          <a:lnTo>
                            <a:pt x="616375" y="536083"/>
                          </a:lnTo>
                          <a:lnTo>
                            <a:pt x="619997" y="536687"/>
                          </a:lnTo>
                          <a:lnTo>
                            <a:pt x="623016" y="528235"/>
                          </a:lnTo>
                          <a:lnTo>
                            <a:pt x="621808" y="521595"/>
                          </a:lnTo>
                          <a:lnTo>
                            <a:pt x="621808" y="510728"/>
                          </a:lnTo>
                          <a:lnTo>
                            <a:pt x="616979" y="501672"/>
                          </a:lnTo>
                          <a:lnTo>
                            <a:pt x="616375" y="496843"/>
                          </a:lnTo>
                          <a:lnTo>
                            <a:pt x="613356" y="494428"/>
                          </a:lnTo>
                          <a:lnTo>
                            <a:pt x="607923" y="493824"/>
                          </a:lnTo>
                          <a:lnTo>
                            <a:pt x="603697" y="490202"/>
                          </a:lnTo>
                          <a:lnTo>
                            <a:pt x="601886" y="484165"/>
                          </a:lnTo>
                          <a:lnTo>
                            <a:pt x="598264" y="482958"/>
                          </a:lnTo>
                          <a:lnTo>
                            <a:pt x="593434" y="486580"/>
                          </a:lnTo>
                          <a:lnTo>
                            <a:pt x="589812" y="487184"/>
                          </a:lnTo>
                          <a:lnTo>
                            <a:pt x="586190" y="485373"/>
                          </a:lnTo>
                          <a:lnTo>
                            <a:pt x="580757" y="486580"/>
                          </a:lnTo>
                          <a:lnTo>
                            <a:pt x="577738" y="485976"/>
                          </a:lnTo>
                          <a:lnTo>
                            <a:pt x="577738" y="481750"/>
                          </a:lnTo>
                          <a:lnTo>
                            <a:pt x="571701" y="473902"/>
                          </a:lnTo>
                          <a:lnTo>
                            <a:pt x="568683" y="469073"/>
                          </a:lnTo>
                          <a:lnTo>
                            <a:pt x="575927" y="465451"/>
                          </a:lnTo>
                          <a:lnTo>
                            <a:pt x="588001" y="466054"/>
                          </a:lnTo>
                          <a:lnTo>
                            <a:pt x="594642" y="463640"/>
                          </a:lnTo>
                          <a:lnTo>
                            <a:pt x="598868" y="458206"/>
                          </a:lnTo>
                          <a:lnTo>
                            <a:pt x="591623" y="454584"/>
                          </a:lnTo>
                          <a:lnTo>
                            <a:pt x="594038" y="449754"/>
                          </a:lnTo>
                          <a:lnTo>
                            <a:pt x="583172" y="439492"/>
                          </a:lnTo>
                          <a:lnTo>
                            <a:pt x="581964" y="435869"/>
                          </a:lnTo>
                          <a:lnTo>
                            <a:pt x="582568" y="426814"/>
                          </a:lnTo>
                          <a:lnTo>
                            <a:pt x="584983" y="421381"/>
                          </a:lnTo>
                          <a:lnTo>
                            <a:pt x="589209" y="421381"/>
                          </a:lnTo>
                          <a:lnTo>
                            <a:pt x="600075" y="418362"/>
                          </a:lnTo>
                          <a:lnTo>
                            <a:pt x="603093" y="416551"/>
                          </a:lnTo>
                          <a:lnTo>
                            <a:pt x="606112" y="411722"/>
                          </a:lnTo>
                          <a:lnTo>
                            <a:pt x="625430" y="415948"/>
                          </a:lnTo>
                          <a:lnTo>
                            <a:pt x="633278" y="413533"/>
                          </a:lnTo>
                          <a:lnTo>
                            <a:pt x="636297" y="409307"/>
                          </a:lnTo>
                          <a:lnTo>
                            <a:pt x="642334" y="409307"/>
                          </a:lnTo>
                          <a:lnTo>
                            <a:pt x="644749" y="403270"/>
                          </a:lnTo>
                          <a:lnTo>
                            <a:pt x="650182" y="402666"/>
                          </a:lnTo>
                          <a:lnTo>
                            <a:pt x="655011" y="404477"/>
                          </a:lnTo>
                          <a:lnTo>
                            <a:pt x="663463" y="402062"/>
                          </a:lnTo>
                          <a:lnTo>
                            <a:pt x="668293" y="405685"/>
                          </a:lnTo>
                          <a:lnTo>
                            <a:pt x="671915" y="410514"/>
                          </a:lnTo>
                          <a:lnTo>
                            <a:pt x="677952" y="407496"/>
                          </a:lnTo>
                          <a:lnTo>
                            <a:pt x="681574" y="406892"/>
                          </a:lnTo>
                          <a:lnTo>
                            <a:pt x="689422" y="401459"/>
                          </a:lnTo>
                          <a:lnTo>
                            <a:pt x="690026" y="386366"/>
                          </a:lnTo>
                          <a:lnTo>
                            <a:pt x="695459" y="385159"/>
                          </a:lnTo>
                          <a:lnTo>
                            <a:pt x="693648" y="377914"/>
                          </a:lnTo>
                          <a:lnTo>
                            <a:pt x="688215" y="373689"/>
                          </a:lnTo>
                          <a:lnTo>
                            <a:pt x="684593" y="372481"/>
                          </a:lnTo>
                          <a:lnTo>
                            <a:pt x="681574" y="367652"/>
                          </a:lnTo>
                          <a:lnTo>
                            <a:pt x="685196" y="364633"/>
                          </a:lnTo>
                          <a:lnTo>
                            <a:pt x="687007" y="359804"/>
                          </a:lnTo>
                          <a:lnTo>
                            <a:pt x="684593" y="353767"/>
                          </a:lnTo>
                          <a:lnTo>
                            <a:pt x="680367" y="352559"/>
                          </a:lnTo>
                          <a:lnTo>
                            <a:pt x="682782" y="345315"/>
                          </a:lnTo>
                          <a:lnTo>
                            <a:pt x="680367" y="341089"/>
                          </a:lnTo>
                          <a:lnTo>
                            <a:pt x="683989" y="335052"/>
                          </a:lnTo>
                          <a:lnTo>
                            <a:pt x="672519" y="330222"/>
                          </a:lnTo>
                          <a:lnTo>
                            <a:pt x="667689" y="332637"/>
                          </a:lnTo>
                          <a:lnTo>
                            <a:pt x="663463" y="338674"/>
                          </a:lnTo>
                          <a:lnTo>
                            <a:pt x="655011" y="344107"/>
                          </a:lnTo>
                          <a:lnTo>
                            <a:pt x="654408" y="353767"/>
                          </a:lnTo>
                          <a:lnTo>
                            <a:pt x="650182" y="354370"/>
                          </a:lnTo>
                          <a:lnTo>
                            <a:pt x="648975" y="358596"/>
                          </a:lnTo>
                          <a:lnTo>
                            <a:pt x="641127" y="357993"/>
                          </a:lnTo>
                          <a:lnTo>
                            <a:pt x="633278" y="353163"/>
                          </a:lnTo>
                          <a:lnTo>
                            <a:pt x="625430" y="351956"/>
                          </a:lnTo>
                          <a:lnTo>
                            <a:pt x="622412" y="355578"/>
                          </a:lnTo>
                          <a:lnTo>
                            <a:pt x="617582" y="355578"/>
                          </a:lnTo>
                          <a:lnTo>
                            <a:pt x="614564" y="361011"/>
                          </a:lnTo>
                          <a:lnTo>
                            <a:pt x="607923" y="360407"/>
                          </a:lnTo>
                          <a:lnTo>
                            <a:pt x="601282" y="361615"/>
                          </a:lnTo>
                          <a:lnTo>
                            <a:pt x="600075" y="365841"/>
                          </a:lnTo>
                          <a:lnTo>
                            <a:pt x="594642" y="365841"/>
                          </a:lnTo>
                          <a:lnTo>
                            <a:pt x="595246" y="361615"/>
                          </a:lnTo>
                          <a:lnTo>
                            <a:pt x="587397" y="356181"/>
                          </a:lnTo>
                          <a:lnTo>
                            <a:pt x="577135" y="354370"/>
                          </a:lnTo>
                          <a:lnTo>
                            <a:pt x="562646" y="357389"/>
                          </a:lnTo>
                          <a:lnTo>
                            <a:pt x="561438" y="352559"/>
                          </a:lnTo>
                          <a:lnTo>
                            <a:pt x="556005" y="350144"/>
                          </a:lnTo>
                          <a:lnTo>
                            <a:pt x="550572" y="351352"/>
                          </a:lnTo>
                          <a:lnTo>
                            <a:pt x="543931" y="350748"/>
                          </a:lnTo>
                          <a:lnTo>
                            <a:pt x="534876" y="342900"/>
                          </a:lnTo>
                          <a:lnTo>
                            <a:pt x="532461" y="344107"/>
                          </a:lnTo>
                          <a:lnTo>
                            <a:pt x="527631" y="340485"/>
                          </a:lnTo>
                          <a:lnTo>
                            <a:pt x="524613" y="330826"/>
                          </a:lnTo>
                          <a:lnTo>
                            <a:pt x="519783" y="328411"/>
                          </a:lnTo>
                          <a:lnTo>
                            <a:pt x="518576" y="321771"/>
                          </a:lnTo>
                          <a:lnTo>
                            <a:pt x="514350" y="313319"/>
                          </a:lnTo>
                          <a:lnTo>
                            <a:pt x="510728" y="308489"/>
                          </a:lnTo>
                          <a:lnTo>
                            <a:pt x="511332" y="303660"/>
                          </a:lnTo>
                          <a:lnTo>
                            <a:pt x="508313" y="297019"/>
                          </a:lnTo>
                          <a:lnTo>
                            <a:pt x="509520" y="290982"/>
                          </a:lnTo>
                          <a:lnTo>
                            <a:pt x="509520" y="284945"/>
                          </a:lnTo>
                          <a:lnTo>
                            <a:pt x="506502" y="281323"/>
                          </a:lnTo>
                          <a:lnTo>
                            <a:pt x="508917" y="275890"/>
                          </a:lnTo>
                          <a:lnTo>
                            <a:pt x="501672" y="271060"/>
                          </a:lnTo>
                          <a:lnTo>
                            <a:pt x="502880" y="265627"/>
                          </a:lnTo>
                          <a:lnTo>
                            <a:pt x="507106" y="263212"/>
                          </a:lnTo>
                          <a:lnTo>
                            <a:pt x="511935" y="262608"/>
                          </a:lnTo>
                          <a:lnTo>
                            <a:pt x="512539" y="259590"/>
                          </a:lnTo>
                          <a:lnTo>
                            <a:pt x="511332" y="254760"/>
                          </a:lnTo>
                          <a:lnTo>
                            <a:pt x="512539" y="247516"/>
                          </a:lnTo>
                          <a:lnTo>
                            <a:pt x="516765" y="240875"/>
                          </a:lnTo>
                          <a:lnTo>
                            <a:pt x="520387" y="237857"/>
                          </a:lnTo>
                          <a:lnTo>
                            <a:pt x="524009" y="231216"/>
                          </a:lnTo>
                          <a:lnTo>
                            <a:pt x="526424" y="229405"/>
                          </a:lnTo>
                          <a:lnTo>
                            <a:pt x="533668" y="229405"/>
                          </a:lnTo>
                          <a:lnTo>
                            <a:pt x="535480" y="222764"/>
                          </a:lnTo>
                          <a:lnTo>
                            <a:pt x="542724" y="220953"/>
                          </a:lnTo>
                          <a:lnTo>
                            <a:pt x="550572" y="223972"/>
                          </a:lnTo>
                          <a:lnTo>
                            <a:pt x="554798" y="223368"/>
                          </a:lnTo>
                          <a:lnTo>
                            <a:pt x="560835" y="219142"/>
                          </a:lnTo>
                          <a:lnTo>
                            <a:pt x="560231" y="214313"/>
                          </a:lnTo>
                          <a:lnTo>
                            <a:pt x="567475" y="213709"/>
                          </a:lnTo>
                          <a:lnTo>
                            <a:pt x="572305" y="207672"/>
                          </a:lnTo>
                          <a:lnTo>
                            <a:pt x="572305" y="204654"/>
                          </a:lnTo>
                          <a:lnTo>
                            <a:pt x="576531" y="198617"/>
                          </a:lnTo>
                          <a:lnTo>
                            <a:pt x="574720" y="194391"/>
                          </a:lnTo>
                          <a:lnTo>
                            <a:pt x="583172" y="187750"/>
                          </a:lnTo>
                          <a:lnTo>
                            <a:pt x="586190" y="179298"/>
                          </a:lnTo>
                          <a:lnTo>
                            <a:pt x="597057" y="176883"/>
                          </a:lnTo>
                          <a:lnTo>
                            <a:pt x="608527" y="169639"/>
                          </a:lnTo>
                          <a:lnTo>
                            <a:pt x="610338" y="164206"/>
                          </a:lnTo>
                          <a:lnTo>
                            <a:pt x="614564" y="160583"/>
                          </a:lnTo>
                          <a:lnTo>
                            <a:pt x="620601" y="158169"/>
                          </a:lnTo>
                          <a:lnTo>
                            <a:pt x="627241" y="158169"/>
                          </a:lnTo>
                          <a:lnTo>
                            <a:pt x="629656" y="156358"/>
                          </a:lnTo>
                          <a:lnTo>
                            <a:pt x="633278" y="147906"/>
                          </a:lnTo>
                          <a:lnTo>
                            <a:pt x="636297" y="146095"/>
                          </a:lnTo>
                          <a:lnTo>
                            <a:pt x="643541" y="144887"/>
                          </a:lnTo>
                          <a:lnTo>
                            <a:pt x="649578" y="146699"/>
                          </a:lnTo>
                          <a:lnTo>
                            <a:pt x="658634" y="140662"/>
                          </a:lnTo>
                          <a:lnTo>
                            <a:pt x="664671" y="137643"/>
                          </a:lnTo>
                          <a:lnTo>
                            <a:pt x="673122" y="128588"/>
                          </a:lnTo>
                          <a:lnTo>
                            <a:pt x="674933" y="121343"/>
                          </a:lnTo>
                          <a:lnTo>
                            <a:pt x="685196" y="115910"/>
                          </a:lnTo>
                          <a:lnTo>
                            <a:pt x="689422" y="117721"/>
                          </a:lnTo>
                          <a:lnTo>
                            <a:pt x="692441" y="116514"/>
                          </a:lnTo>
                          <a:lnTo>
                            <a:pt x="698478" y="117117"/>
                          </a:lnTo>
                          <a:lnTo>
                            <a:pt x="700289" y="114099"/>
                          </a:lnTo>
                          <a:lnTo>
                            <a:pt x="697874" y="107458"/>
                          </a:lnTo>
                          <a:lnTo>
                            <a:pt x="707533" y="105647"/>
                          </a:lnTo>
                          <a:lnTo>
                            <a:pt x="717192" y="105647"/>
                          </a:lnTo>
                          <a:lnTo>
                            <a:pt x="723229" y="99610"/>
                          </a:lnTo>
                          <a:lnTo>
                            <a:pt x="732888" y="96592"/>
                          </a:lnTo>
                          <a:lnTo>
                            <a:pt x="738925" y="89951"/>
                          </a:lnTo>
                          <a:lnTo>
                            <a:pt x="747981" y="83914"/>
                          </a:lnTo>
                          <a:lnTo>
                            <a:pt x="752811" y="85725"/>
                          </a:lnTo>
                          <a:lnTo>
                            <a:pt x="759451" y="82707"/>
                          </a:lnTo>
                          <a:lnTo>
                            <a:pt x="761866" y="76066"/>
                          </a:lnTo>
                          <a:lnTo>
                            <a:pt x="767903" y="73651"/>
                          </a:lnTo>
                          <a:lnTo>
                            <a:pt x="773940" y="74255"/>
                          </a:lnTo>
                          <a:lnTo>
                            <a:pt x="776958" y="73651"/>
                          </a:lnTo>
                          <a:lnTo>
                            <a:pt x="779373" y="69425"/>
                          </a:lnTo>
                          <a:lnTo>
                            <a:pt x="778769" y="62785"/>
                          </a:lnTo>
                          <a:lnTo>
                            <a:pt x="782995" y="59766"/>
                          </a:lnTo>
                          <a:lnTo>
                            <a:pt x="790843" y="58559"/>
                          </a:lnTo>
                          <a:lnTo>
                            <a:pt x="792654" y="55540"/>
                          </a:lnTo>
                          <a:lnTo>
                            <a:pt x="793258" y="50711"/>
                          </a:lnTo>
                          <a:lnTo>
                            <a:pt x="795673" y="47692"/>
                          </a:lnTo>
                          <a:lnTo>
                            <a:pt x="803521" y="48296"/>
                          </a:lnTo>
                          <a:lnTo>
                            <a:pt x="809558" y="45277"/>
                          </a:lnTo>
                          <a:lnTo>
                            <a:pt x="814388" y="39240"/>
                          </a:lnTo>
                          <a:lnTo>
                            <a:pt x="825858" y="42259"/>
                          </a:lnTo>
                          <a:lnTo>
                            <a:pt x="831291" y="44674"/>
                          </a:lnTo>
                          <a:lnTo>
                            <a:pt x="833706" y="42863"/>
                          </a:lnTo>
                          <a:lnTo>
                            <a:pt x="834310" y="31392"/>
                          </a:lnTo>
                          <a:lnTo>
                            <a:pt x="838535" y="28374"/>
                          </a:lnTo>
                          <a:lnTo>
                            <a:pt x="835517" y="23544"/>
                          </a:lnTo>
                          <a:lnTo>
                            <a:pt x="835517" y="19318"/>
                          </a:lnTo>
                          <a:lnTo>
                            <a:pt x="840347" y="16300"/>
                          </a:lnTo>
                          <a:lnTo>
                            <a:pt x="845780" y="18715"/>
                          </a:lnTo>
                          <a:lnTo>
                            <a:pt x="851817" y="18715"/>
                          </a:lnTo>
                          <a:lnTo>
                            <a:pt x="852421" y="16300"/>
                          </a:lnTo>
                          <a:lnTo>
                            <a:pt x="848798" y="10867"/>
                          </a:lnTo>
                          <a:lnTo>
                            <a:pt x="859061" y="8452"/>
                          </a:lnTo>
                          <a:lnTo>
                            <a:pt x="861476" y="8452"/>
                          </a:lnTo>
                          <a:lnTo>
                            <a:pt x="868720" y="12074"/>
                          </a:lnTo>
                          <a:lnTo>
                            <a:pt x="870531" y="10867"/>
                          </a:lnTo>
                          <a:lnTo>
                            <a:pt x="871135" y="5433"/>
                          </a:lnTo>
                          <a:lnTo>
                            <a:pt x="874154" y="1811"/>
                          </a:lnTo>
                          <a:lnTo>
                            <a:pt x="886227" y="0"/>
                          </a:lnTo>
                          <a:lnTo>
                            <a:pt x="890453" y="604"/>
                          </a:lnTo>
                          <a:lnTo>
                            <a:pt x="895283" y="10263"/>
                          </a:lnTo>
                          <a:lnTo>
                            <a:pt x="903735" y="9659"/>
                          </a:lnTo>
                          <a:lnTo>
                            <a:pt x="907357" y="16300"/>
                          </a:lnTo>
                          <a:lnTo>
                            <a:pt x="910375" y="18111"/>
                          </a:lnTo>
                          <a:lnTo>
                            <a:pt x="921846" y="20526"/>
                          </a:lnTo>
                          <a:lnTo>
                            <a:pt x="932108" y="26563"/>
                          </a:lnTo>
                          <a:lnTo>
                            <a:pt x="939957" y="27166"/>
                          </a:lnTo>
                          <a:lnTo>
                            <a:pt x="943579" y="22337"/>
                          </a:lnTo>
                          <a:lnTo>
                            <a:pt x="951427" y="24148"/>
                          </a:lnTo>
                          <a:lnTo>
                            <a:pt x="955653" y="18715"/>
                          </a:lnTo>
                          <a:lnTo>
                            <a:pt x="963501" y="16904"/>
                          </a:lnTo>
                          <a:lnTo>
                            <a:pt x="964105" y="21129"/>
                          </a:lnTo>
                          <a:lnTo>
                            <a:pt x="968330" y="18715"/>
                          </a:lnTo>
                          <a:lnTo>
                            <a:pt x="972556" y="24752"/>
                          </a:lnTo>
                          <a:lnTo>
                            <a:pt x="982819" y="24752"/>
                          </a:lnTo>
                          <a:lnTo>
                            <a:pt x="988856" y="33807"/>
                          </a:lnTo>
                          <a:lnTo>
                            <a:pt x="994289" y="38637"/>
                          </a:lnTo>
                          <a:lnTo>
                            <a:pt x="1002137" y="36826"/>
                          </a:lnTo>
                          <a:lnTo>
                            <a:pt x="1011193" y="40448"/>
                          </a:lnTo>
                          <a:lnTo>
                            <a:pt x="1008778" y="46485"/>
                          </a:lnTo>
                          <a:lnTo>
                            <a:pt x="1011193" y="48296"/>
                          </a:lnTo>
                          <a:lnTo>
                            <a:pt x="1018437" y="43466"/>
                          </a:lnTo>
                          <a:lnTo>
                            <a:pt x="1022059" y="45881"/>
                          </a:lnTo>
                          <a:lnTo>
                            <a:pt x="1019041" y="51918"/>
                          </a:lnTo>
                          <a:lnTo>
                            <a:pt x="1022663" y="56748"/>
                          </a:lnTo>
                          <a:lnTo>
                            <a:pt x="1023267" y="60370"/>
                          </a:lnTo>
                          <a:lnTo>
                            <a:pt x="1018437" y="64596"/>
                          </a:lnTo>
                          <a:lnTo>
                            <a:pt x="1021456" y="68822"/>
                          </a:lnTo>
                          <a:lnTo>
                            <a:pt x="1021456" y="74255"/>
                          </a:lnTo>
                          <a:lnTo>
                            <a:pt x="1028700" y="77877"/>
                          </a:lnTo>
                          <a:lnTo>
                            <a:pt x="1028096" y="80292"/>
                          </a:lnTo>
                          <a:lnTo>
                            <a:pt x="1034737" y="85121"/>
                          </a:lnTo>
                          <a:lnTo>
                            <a:pt x="1034737" y="89347"/>
                          </a:lnTo>
                          <a:lnTo>
                            <a:pt x="1031719" y="94781"/>
                          </a:lnTo>
                          <a:lnTo>
                            <a:pt x="1035944" y="98403"/>
                          </a:lnTo>
                          <a:lnTo>
                            <a:pt x="1040774" y="95988"/>
                          </a:lnTo>
                          <a:lnTo>
                            <a:pt x="1048018" y="99006"/>
                          </a:lnTo>
                          <a:lnTo>
                            <a:pt x="1046207" y="105043"/>
                          </a:lnTo>
                          <a:lnTo>
                            <a:pt x="1038359" y="108062"/>
                          </a:lnTo>
                          <a:lnTo>
                            <a:pt x="1040170" y="114099"/>
                          </a:lnTo>
                          <a:lnTo>
                            <a:pt x="1037755" y="117721"/>
                          </a:lnTo>
                          <a:lnTo>
                            <a:pt x="1046207" y="119532"/>
                          </a:lnTo>
                          <a:lnTo>
                            <a:pt x="1048018" y="128588"/>
                          </a:lnTo>
                          <a:lnTo>
                            <a:pt x="1041981" y="128588"/>
                          </a:lnTo>
                          <a:lnTo>
                            <a:pt x="1037755" y="135228"/>
                          </a:lnTo>
                          <a:lnTo>
                            <a:pt x="1033530" y="135832"/>
                          </a:lnTo>
                          <a:lnTo>
                            <a:pt x="1031719" y="142473"/>
                          </a:lnTo>
                          <a:lnTo>
                            <a:pt x="1034737" y="144284"/>
                          </a:lnTo>
                          <a:lnTo>
                            <a:pt x="1030511" y="148510"/>
                          </a:lnTo>
                          <a:lnTo>
                            <a:pt x="1025682" y="147906"/>
                          </a:lnTo>
                          <a:lnTo>
                            <a:pt x="1025682" y="152132"/>
                          </a:lnTo>
                          <a:lnTo>
                            <a:pt x="1022663" y="155754"/>
                          </a:lnTo>
                          <a:lnTo>
                            <a:pt x="1016626" y="156961"/>
                          </a:lnTo>
                          <a:lnTo>
                            <a:pt x="1022663" y="161187"/>
                          </a:lnTo>
                          <a:lnTo>
                            <a:pt x="1022059" y="165413"/>
                          </a:lnTo>
                          <a:lnTo>
                            <a:pt x="1013608" y="165413"/>
                          </a:lnTo>
                          <a:lnTo>
                            <a:pt x="1010589" y="169639"/>
                          </a:lnTo>
                          <a:lnTo>
                            <a:pt x="1014815" y="172054"/>
                          </a:lnTo>
                          <a:lnTo>
                            <a:pt x="1016022" y="176280"/>
                          </a:lnTo>
                          <a:lnTo>
                            <a:pt x="1022663" y="182317"/>
                          </a:lnTo>
                          <a:lnTo>
                            <a:pt x="1018437" y="184128"/>
                          </a:lnTo>
                          <a:lnTo>
                            <a:pt x="1010589" y="192580"/>
                          </a:lnTo>
                          <a:lnTo>
                            <a:pt x="1011797" y="194994"/>
                          </a:lnTo>
                          <a:lnTo>
                            <a:pt x="1009985" y="202842"/>
                          </a:lnTo>
                          <a:lnTo>
                            <a:pt x="1004552" y="212501"/>
                          </a:lnTo>
                          <a:lnTo>
                            <a:pt x="1000326" y="217935"/>
                          </a:lnTo>
                          <a:lnTo>
                            <a:pt x="996704" y="220349"/>
                          </a:lnTo>
                          <a:lnTo>
                            <a:pt x="998515" y="223972"/>
                          </a:lnTo>
                          <a:lnTo>
                            <a:pt x="997911" y="229405"/>
                          </a:lnTo>
                          <a:lnTo>
                            <a:pt x="992478" y="230612"/>
                          </a:lnTo>
                          <a:lnTo>
                            <a:pt x="989460" y="236649"/>
                          </a:lnTo>
                          <a:lnTo>
                            <a:pt x="994289" y="239064"/>
                          </a:lnTo>
                          <a:lnTo>
                            <a:pt x="993686" y="246309"/>
                          </a:lnTo>
                          <a:lnTo>
                            <a:pt x="989460" y="245705"/>
                          </a:lnTo>
                          <a:lnTo>
                            <a:pt x="988856" y="242083"/>
                          </a:lnTo>
                          <a:lnTo>
                            <a:pt x="984026" y="239668"/>
                          </a:lnTo>
                          <a:lnTo>
                            <a:pt x="984630" y="246912"/>
                          </a:lnTo>
                          <a:lnTo>
                            <a:pt x="980404" y="246912"/>
                          </a:lnTo>
                          <a:lnTo>
                            <a:pt x="975575" y="255364"/>
                          </a:lnTo>
                          <a:lnTo>
                            <a:pt x="969538" y="258383"/>
                          </a:lnTo>
                          <a:lnTo>
                            <a:pt x="969538" y="260797"/>
                          </a:lnTo>
                          <a:lnTo>
                            <a:pt x="972556" y="265023"/>
                          </a:lnTo>
                          <a:lnTo>
                            <a:pt x="978593" y="267438"/>
                          </a:lnTo>
                          <a:lnTo>
                            <a:pt x="982819" y="275286"/>
                          </a:lnTo>
                          <a:lnTo>
                            <a:pt x="982819" y="281927"/>
                          </a:lnTo>
                          <a:lnTo>
                            <a:pt x="981612" y="286756"/>
                          </a:lnTo>
                          <a:lnTo>
                            <a:pt x="979801" y="288567"/>
                          </a:lnTo>
                          <a:lnTo>
                            <a:pt x="966519" y="291586"/>
                          </a:lnTo>
                          <a:lnTo>
                            <a:pt x="962293" y="290982"/>
                          </a:lnTo>
                          <a:lnTo>
                            <a:pt x="955049" y="294001"/>
                          </a:lnTo>
                          <a:lnTo>
                            <a:pt x="949616" y="300641"/>
                          </a:lnTo>
                          <a:lnTo>
                            <a:pt x="943579" y="298830"/>
                          </a:lnTo>
                          <a:lnTo>
                            <a:pt x="940560" y="295208"/>
                          </a:lnTo>
                          <a:lnTo>
                            <a:pt x="935731" y="300641"/>
                          </a:lnTo>
                          <a:lnTo>
                            <a:pt x="928486" y="300641"/>
                          </a:lnTo>
                          <a:lnTo>
                            <a:pt x="924260" y="298830"/>
                          </a:lnTo>
                          <a:lnTo>
                            <a:pt x="915205" y="297019"/>
                          </a:lnTo>
                          <a:lnTo>
                            <a:pt x="908564" y="303660"/>
                          </a:lnTo>
                          <a:lnTo>
                            <a:pt x="903735" y="301245"/>
                          </a:lnTo>
                          <a:lnTo>
                            <a:pt x="900113" y="307886"/>
                          </a:lnTo>
                          <a:lnTo>
                            <a:pt x="900113" y="313319"/>
                          </a:lnTo>
                          <a:lnTo>
                            <a:pt x="902527" y="319960"/>
                          </a:lnTo>
                          <a:lnTo>
                            <a:pt x="897094" y="321771"/>
                          </a:lnTo>
                          <a:lnTo>
                            <a:pt x="895283" y="325996"/>
                          </a:lnTo>
                          <a:lnTo>
                            <a:pt x="890453" y="327808"/>
                          </a:lnTo>
                          <a:lnTo>
                            <a:pt x="887435" y="325996"/>
                          </a:lnTo>
                          <a:lnTo>
                            <a:pt x="885020" y="331430"/>
                          </a:lnTo>
                          <a:lnTo>
                            <a:pt x="884416" y="337467"/>
                          </a:lnTo>
                          <a:lnTo>
                            <a:pt x="876568" y="345919"/>
                          </a:lnTo>
                          <a:lnTo>
                            <a:pt x="882605" y="348333"/>
                          </a:lnTo>
                          <a:lnTo>
                            <a:pt x="883813" y="352559"/>
                          </a:lnTo>
                          <a:lnTo>
                            <a:pt x="878983" y="358596"/>
                          </a:lnTo>
                          <a:lnTo>
                            <a:pt x="886831" y="361615"/>
                          </a:lnTo>
                          <a:lnTo>
                            <a:pt x="886831" y="365237"/>
                          </a:lnTo>
                          <a:lnTo>
                            <a:pt x="890453" y="368859"/>
                          </a:lnTo>
                          <a:lnTo>
                            <a:pt x="889246" y="372481"/>
                          </a:lnTo>
                          <a:lnTo>
                            <a:pt x="892868" y="377914"/>
                          </a:lnTo>
                          <a:lnTo>
                            <a:pt x="897094" y="379122"/>
                          </a:lnTo>
                          <a:lnTo>
                            <a:pt x="895283" y="385159"/>
                          </a:lnTo>
                          <a:lnTo>
                            <a:pt x="898905" y="386366"/>
                          </a:lnTo>
                          <a:lnTo>
                            <a:pt x="901924" y="389988"/>
                          </a:lnTo>
                          <a:lnTo>
                            <a:pt x="907357" y="389988"/>
                          </a:lnTo>
                          <a:lnTo>
                            <a:pt x="906753" y="393611"/>
                          </a:lnTo>
                          <a:lnTo>
                            <a:pt x="903131" y="396025"/>
                          </a:lnTo>
                          <a:lnTo>
                            <a:pt x="903131" y="400855"/>
                          </a:lnTo>
                          <a:lnTo>
                            <a:pt x="895887" y="400251"/>
                          </a:lnTo>
                          <a:lnTo>
                            <a:pt x="891661" y="405685"/>
                          </a:lnTo>
                          <a:lnTo>
                            <a:pt x="884416" y="408099"/>
                          </a:lnTo>
                          <a:lnTo>
                            <a:pt x="882605" y="410514"/>
                          </a:lnTo>
                          <a:lnTo>
                            <a:pt x="883813" y="418966"/>
                          </a:lnTo>
                          <a:lnTo>
                            <a:pt x="885624" y="423192"/>
                          </a:lnTo>
                          <a:lnTo>
                            <a:pt x="883209" y="429229"/>
                          </a:lnTo>
                          <a:lnTo>
                            <a:pt x="878983" y="431644"/>
                          </a:lnTo>
                          <a:lnTo>
                            <a:pt x="875361" y="436473"/>
                          </a:lnTo>
                          <a:lnTo>
                            <a:pt x="869928" y="440095"/>
                          </a:lnTo>
                          <a:lnTo>
                            <a:pt x="868720" y="442510"/>
                          </a:lnTo>
                          <a:lnTo>
                            <a:pt x="859665" y="448547"/>
                          </a:lnTo>
                          <a:lnTo>
                            <a:pt x="856646" y="452773"/>
                          </a:lnTo>
                          <a:lnTo>
                            <a:pt x="850609" y="455188"/>
                          </a:lnTo>
                          <a:lnTo>
                            <a:pt x="849402" y="458810"/>
                          </a:lnTo>
                          <a:lnTo>
                            <a:pt x="850006" y="463640"/>
                          </a:lnTo>
                          <a:lnTo>
                            <a:pt x="854232" y="464847"/>
                          </a:lnTo>
                          <a:lnTo>
                            <a:pt x="859061" y="472091"/>
                          </a:lnTo>
                          <a:lnTo>
                            <a:pt x="862080" y="479939"/>
                          </a:lnTo>
                          <a:lnTo>
                            <a:pt x="860872" y="484165"/>
                          </a:lnTo>
                          <a:lnTo>
                            <a:pt x="862683" y="489598"/>
                          </a:lnTo>
                          <a:lnTo>
                            <a:pt x="867513" y="496239"/>
                          </a:lnTo>
                          <a:lnTo>
                            <a:pt x="871135" y="504691"/>
                          </a:lnTo>
                          <a:lnTo>
                            <a:pt x="868720" y="508917"/>
                          </a:lnTo>
                          <a:lnTo>
                            <a:pt x="871135" y="516765"/>
                          </a:lnTo>
                          <a:lnTo>
                            <a:pt x="868117" y="531254"/>
                          </a:lnTo>
                          <a:lnTo>
                            <a:pt x="862080" y="533668"/>
                          </a:lnTo>
                          <a:lnTo>
                            <a:pt x="860872" y="537894"/>
                          </a:lnTo>
                          <a:lnTo>
                            <a:pt x="865098" y="540309"/>
                          </a:lnTo>
                          <a:lnTo>
                            <a:pt x="865098" y="545139"/>
                          </a:lnTo>
                          <a:lnTo>
                            <a:pt x="869928" y="546950"/>
                          </a:lnTo>
                          <a:lnTo>
                            <a:pt x="869324" y="551779"/>
                          </a:lnTo>
                          <a:lnTo>
                            <a:pt x="870531" y="554798"/>
                          </a:lnTo>
                          <a:lnTo>
                            <a:pt x="881398" y="563250"/>
                          </a:lnTo>
                          <a:lnTo>
                            <a:pt x="885020" y="564457"/>
                          </a:lnTo>
                          <a:lnTo>
                            <a:pt x="890453" y="570494"/>
                          </a:lnTo>
                          <a:lnTo>
                            <a:pt x="883209" y="579549"/>
                          </a:lnTo>
                          <a:lnTo>
                            <a:pt x="886227" y="586190"/>
                          </a:lnTo>
                          <a:lnTo>
                            <a:pt x="890453" y="589209"/>
                          </a:lnTo>
                          <a:lnTo>
                            <a:pt x="895283" y="594038"/>
                          </a:lnTo>
                          <a:lnTo>
                            <a:pt x="899509" y="593434"/>
                          </a:lnTo>
                          <a:lnTo>
                            <a:pt x="900716" y="591020"/>
                          </a:lnTo>
                          <a:lnTo>
                            <a:pt x="905546" y="588605"/>
                          </a:lnTo>
                          <a:lnTo>
                            <a:pt x="906753" y="582568"/>
                          </a:lnTo>
                          <a:lnTo>
                            <a:pt x="912187" y="579549"/>
                          </a:lnTo>
                          <a:lnTo>
                            <a:pt x="913998" y="572909"/>
                          </a:lnTo>
                          <a:lnTo>
                            <a:pt x="918827" y="566872"/>
                          </a:lnTo>
                          <a:lnTo>
                            <a:pt x="921846" y="567475"/>
                          </a:lnTo>
                          <a:lnTo>
                            <a:pt x="924260" y="571098"/>
                          </a:lnTo>
                          <a:lnTo>
                            <a:pt x="929694" y="574720"/>
                          </a:lnTo>
                          <a:lnTo>
                            <a:pt x="935127" y="575324"/>
                          </a:lnTo>
                          <a:lnTo>
                            <a:pt x="940560" y="584379"/>
                          </a:lnTo>
                          <a:lnTo>
                            <a:pt x="944182" y="586190"/>
                          </a:lnTo>
                          <a:lnTo>
                            <a:pt x="942975" y="589209"/>
                          </a:lnTo>
                          <a:lnTo>
                            <a:pt x="950823" y="594038"/>
                          </a:lnTo>
                          <a:lnTo>
                            <a:pt x="953842" y="600679"/>
                          </a:lnTo>
                          <a:lnTo>
                            <a:pt x="959879" y="603094"/>
                          </a:lnTo>
                          <a:lnTo>
                            <a:pt x="964105" y="601886"/>
                          </a:lnTo>
                          <a:lnTo>
                            <a:pt x="965312" y="598868"/>
                          </a:lnTo>
                          <a:lnTo>
                            <a:pt x="969538" y="601886"/>
                          </a:lnTo>
                          <a:lnTo>
                            <a:pt x="971349" y="600075"/>
                          </a:lnTo>
                          <a:lnTo>
                            <a:pt x="975575" y="607923"/>
                          </a:lnTo>
                          <a:lnTo>
                            <a:pt x="977386" y="613960"/>
                          </a:lnTo>
                          <a:lnTo>
                            <a:pt x="981612" y="614564"/>
                          </a:lnTo>
                          <a:lnTo>
                            <a:pt x="982819" y="609131"/>
                          </a:lnTo>
                          <a:lnTo>
                            <a:pt x="986441" y="610338"/>
                          </a:lnTo>
                          <a:lnTo>
                            <a:pt x="988856" y="607320"/>
                          </a:lnTo>
                          <a:lnTo>
                            <a:pt x="992478" y="607923"/>
                          </a:lnTo>
                          <a:lnTo>
                            <a:pt x="997308" y="604301"/>
                          </a:lnTo>
                          <a:lnTo>
                            <a:pt x="996704" y="598264"/>
                          </a:lnTo>
                          <a:lnTo>
                            <a:pt x="1003345" y="594038"/>
                          </a:lnTo>
                          <a:lnTo>
                            <a:pt x="1002741" y="588001"/>
                          </a:lnTo>
                          <a:lnTo>
                            <a:pt x="1008174" y="583775"/>
                          </a:lnTo>
                          <a:lnTo>
                            <a:pt x="1015419" y="575324"/>
                          </a:lnTo>
                          <a:lnTo>
                            <a:pt x="1015419" y="571701"/>
                          </a:lnTo>
                          <a:lnTo>
                            <a:pt x="1017834" y="561438"/>
                          </a:lnTo>
                          <a:lnTo>
                            <a:pt x="1019645" y="559024"/>
                          </a:lnTo>
                          <a:lnTo>
                            <a:pt x="1018437" y="554798"/>
                          </a:lnTo>
                          <a:lnTo>
                            <a:pt x="1010589" y="556005"/>
                          </a:lnTo>
                          <a:lnTo>
                            <a:pt x="1007571" y="551779"/>
                          </a:lnTo>
                          <a:lnTo>
                            <a:pt x="1003948" y="551176"/>
                          </a:lnTo>
                          <a:lnTo>
                            <a:pt x="1001534" y="545742"/>
                          </a:lnTo>
                          <a:lnTo>
                            <a:pt x="1003948" y="542724"/>
                          </a:lnTo>
                          <a:lnTo>
                            <a:pt x="1006363" y="546346"/>
                          </a:lnTo>
                          <a:lnTo>
                            <a:pt x="1009985" y="546346"/>
                          </a:lnTo>
                          <a:lnTo>
                            <a:pt x="1014815" y="543327"/>
                          </a:lnTo>
                          <a:lnTo>
                            <a:pt x="1010589" y="540913"/>
                          </a:lnTo>
                          <a:lnTo>
                            <a:pt x="1009382" y="533065"/>
                          </a:lnTo>
                          <a:lnTo>
                            <a:pt x="1010589" y="530650"/>
                          </a:lnTo>
                          <a:lnTo>
                            <a:pt x="1003948" y="524613"/>
                          </a:lnTo>
                          <a:lnTo>
                            <a:pt x="1002137" y="519180"/>
                          </a:lnTo>
                          <a:lnTo>
                            <a:pt x="999723" y="517369"/>
                          </a:lnTo>
                          <a:lnTo>
                            <a:pt x="997308" y="511332"/>
                          </a:lnTo>
                          <a:lnTo>
                            <a:pt x="993686" y="510728"/>
                          </a:lnTo>
                          <a:lnTo>
                            <a:pt x="990063" y="513746"/>
                          </a:lnTo>
                          <a:lnTo>
                            <a:pt x="987045" y="517972"/>
                          </a:lnTo>
                          <a:lnTo>
                            <a:pt x="981008" y="518576"/>
                          </a:lnTo>
                          <a:lnTo>
                            <a:pt x="976178" y="521595"/>
                          </a:lnTo>
                          <a:lnTo>
                            <a:pt x="970745" y="519783"/>
                          </a:lnTo>
                          <a:lnTo>
                            <a:pt x="970142" y="511935"/>
                          </a:lnTo>
                          <a:lnTo>
                            <a:pt x="968330" y="506502"/>
                          </a:lnTo>
                          <a:lnTo>
                            <a:pt x="971953" y="502880"/>
                          </a:lnTo>
                          <a:lnTo>
                            <a:pt x="974971" y="496843"/>
                          </a:lnTo>
                          <a:lnTo>
                            <a:pt x="973160" y="482354"/>
                          </a:lnTo>
                          <a:lnTo>
                            <a:pt x="973160" y="475714"/>
                          </a:lnTo>
                          <a:lnTo>
                            <a:pt x="976782" y="471488"/>
                          </a:lnTo>
                          <a:lnTo>
                            <a:pt x="973160" y="460621"/>
                          </a:lnTo>
                          <a:lnTo>
                            <a:pt x="959275" y="453377"/>
                          </a:lnTo>
                          <a:lnTo>
                            <a:pt x="953238" y="451566"/>
                          </a:lnTo>
                          <a:lnTo>
                            <a:pt x="950219" y="441906"/>
                          </a:lnTo>
                          <a:lnTo>
                            <a:pt x="944786" y="438284"/>
                          </a:lnTo>
                          <a:lnTo>
                            <a:pt x="945994" y="432851"/>
                          </a:lnTo>
                          <a:lnTo>
                            <a:pt x="947201" y="423796"/>
                          </a:lnTo>
                          <a:lnTo>
                            <a:pt x="948408" y="421381"/>
                          </a:lnTo>
                          <a:lnTo>
                            <a:pt x="947805" y="415344"/>
                          </a:lnTo>
                          <a:lnTo>
                            <a:pt x="943579" y="408703"/>
                          </a:lnTo>
                          <a:lnTo>
                            <a:pt x="938749" y="406892"/>
                          </a:lnTo>
                          <a:lnTo>
                            <a:pt x="938145" y="393611"/>
                          </a:lnTo>
                          <a:lnTo>
                            <a:pt x="933316" y="383348"/>
                          </a:lnTo>
                          <a:lnTo>
                            <a:pt x="931505" y="377311"/>
                          </a:lnTo>
                          <a:lnTo>
                            <a:pt x="932712" y="370670"/>
                          </a:lnTo>
                          <a:lnTo>
                            <a:pt x="929694" y="367652"/>
                          </a:lnTo>
                          <a:lnTo>
                            <a:pt x="926071" y="367652"/>
                          </a:lnTo>
                          <a:lnTo>
                            <a:pt x="923053" y="364030"/>
                          </a:lnTo>
                          <a:lnTo>
                            <a:pt x="920035" y="365237"/>
                          </a:lnTo>
                          <a:lnTo>
                            <a:pt x="916412" y="362822"/>
                          </a:lnTo>
                          <a:lnTo>
                            <a:pt x="909168" y="367652"/>
                          </a:lnTo>
                          <a:lnTo>
                            <a:pt x="904338" y="365237"/>
                          </a:lnTo>
                          <a:lnTo>
                            <a:pt x="904338" y="361615"/>
                          </a:lnTo>
                          <a:lnTo>
                            <a:pt x="912187" y="360407"/>
                          </a:lnTo>
                          <a:lnTo>
                            <a:pt x="916412" y="356181"/>
                          </a:lnTo>
                          <a:lnTo>
                            <a:pt x="920035" y="360407"/>
                          </a:lnTo>
                          <a:lnTo>
                            <a:pt x="924260" y="359804"/>
                          </a:lnTo>
                          <a:lnTo>
                            <a:pt x="925468" y="353767"/>
                          </a:lnTo>
                          <a:lnTo>
                            <a:pt x="924864" y="345919"/>
                          </a:lnTo>
                          <a:lnTo>
                            <a:pt x="930297" y="350144"/>
                          </a:lnTo>
                          <a:lnTo>
                            <a:pt x="934523" y="348937"/>
                          </a:lnTo>
                          <a:lnTo>
                            <a:pt x="935127" y="343504"/>
                          </a:lnTo>
                          <a:lnTo>
                            <a:pt x="939957" y="334448"/>
                          </a:lnTo>
                          <a:lnTo>
                            <a:pt x="946597" y="336259"/>
                          </a:lnTo>
                          <a:lnTo>
                            <a:pt x="945994" y="330826"/>
                          </a:lnTo>
                          <a:lnTo>
                            <a:pt x="951427" y="328411"/>
                          </a:lnTo>
                          <a:lnTo>
                            <a:pt x="958068" y="327808"/>
                          </a:lnTo>
                          <a:lnTo>
                            <a:pt x="959879" y="332033"/>
                          </a:lnTo>
                          <a:lnTo>
                            <a:pt x="953842" y="337467"/>
                          </a:lnTo>
                          <a:lnTo>
                            <a:pt x="951427" y="341089"/>
                          </a:lnTo>
                          <a:lnTo>
                            <a:pt x="962293" y="343504"/>
                          </a:lnTo>
                          <a:lnTo>
                            <a:pt x="961086" y="347730"/>
                          </a:lnTo>
                          <a:lnTo>
                            <a:pt x="967123" y="349541"/>
                          </a:lnTo>
                          <a:lnTo>
                            <a:pt x="973160" y="347730"/>
                          </a:lnTo>
                          <a:lnTo>
                            <a:pt x="971953" y="337467"/>
                          </a:lnTo>
                          <a:lnTo>
                            <a:pt x="969538" y="334448"/>
                          </a:lnTo>
                          <a:lnTo>
                            <a:pt x="979801" y="332033"/>
                          </a:lnTo>
                          <a:lnTo>
                            <a:pt x="978593" y="328411"/>
                          </a:lnTo>
                          <a:lnTo>
                            <a:pt x="973764" y="331430"/>
                          </a:lnTo>
                          <a:lnTo>
                            <a:pt x="970142" y="327204"/>
                          </a:lnTo>
                          <a:lnTo>
                            <a:pt x="965312" y="323582"/>
                          </a:lnTo>
                          <a:lnTo>
                            <a:pt x="965312" y="317545"/>
                          </a:lnTo>
                          <a:lnTo>
                            <a:pt x="971953" y="321167"/>
                          </a:lnTo>
                          <a:lnTo>
                            <a:pt x="978593" y="319356"/>
                          </a:lnTo>
                          <a:lnTo>
                            <a:pt x="991874" y="326600"/>
                          </a:lnTo>
                          <a:lnTo>
                            <a:pt x="992478" y="322978"/>
                          </a:lnTo>
                          <a:lnTo>
                            <a:pt x="990063" y="317545"/>
                          </a:lnTo>
                          <a:lnTo>
                            <a:pt x="986441" y="314526"/>
                          </a:lnTo>
                          <a:lnTo>
                            <a:pt x="987649" y="311508"/>
                          </a:lnTo>
                          <a:lnTo>
                            <a:pt x="996100" y="309697"/>
                          </a:lnTo>
                          <a:lnTo>
                            <a:pt x="994893" y="305471"/>
                          </a:lnTo>
                          <a:lnTo>
                            <a:pt x="998515" y="301245"/>
                          </a:lnTo>
                          <a:lnTo>
                            <a:pt x="1006363" y="301849"/>
                          </a:lnTo>
                          <a:lnTo>
                            <a:pt x="1009985" y="303660"/>
                          </a:lnTo>
                          <a:lnTo>
                            <a:pt x="1009985" y="308489"/>
                          </a:lnTo>
                          <a:lnTo>
                            <a:pt x="1004552" y="311508"/>
                          </a:lnTo>
                          <a:lnTo>
                            <a:pt x="1008778" y="316941"/>
                          </a:lnTo>
                          <a:lnTo>
                            <a:pt x="1007571" y="322374"/>
                          </a:lnTo>
                          <a:lnTo>
                            <a:pt x="1002137" y="327808"/>
                          </a:lnTo>
                          <a:lnTo>
                            <a:pt x="1007571" y="332033"/>
                          </a:lnTo>
                          <a:lnTo>
                            <a:pt x="1009985" y="329015"/>
                          </a:lnTo>
                          <a:lnTo>
                            <a:pt x="1013608" y="329619"/>
                          </a:lnTo>
                          <a:lnTo>
                            <a:pt x="1016022" y="333845"/>
                          </a:lnTo>
                          <a:lnTo>
                            <a:pt x="1015419" y="339278"/>
                          </a:lnTo>
                          <a:lnTo>
                            <a:pt x="1016626" y="344711"/>
                          </a:lnTo>
                          <a:lnTo>
                            <a:pt x="1011193" y="345315"/>
                          </a:lnTo>
                          <a:lnTo>
                            <a:pt x="1009382" y="348937"/>
                          </a:lnTo>
                          <a:lnTo>
                            <a:pt x="1000930" y="345919"/>
                          </a:lnTo>
                          <a:lnTo>
                            <a:pt x="1000326" y="342900"/>
                          </a:lnTo>
                          <a:lnTo>
                            <a:pt x="1007571" y="343504"/>
                          </a:lnTo>
                          <a:lnTo>
                            <a:pt x="1009985" y="337467"/>
                          </a:lnTo>
                          <a:lnTo>
                            <a:pt x="1004552" y="338070"/>
                          </a:lnTo>
                          <a:lnTo>
                            <a:pt x="1001534" y="340485"/>
                          </a:lnTo>
                          <a:lnTo>
                            <a:pt x="996100" y="341089"/>
                          </a:lnTo>
                          <a:lnTo>
                            <a:pt x="988252" y="348937"/>
                          </a:lnTo>
                          <a:lnTo>
                            <a:pt x="987649" y="353767"/>
                          </a:lnTo>
                          <a:lnTo>
                            <a:pt x="983423" y="358596"/>
                          </a:lnTo>
                          <a:lnTo>
                            <a:pt x="979197" y="357389"/>
                          </a:lnTo>
                          <a:lnTo>
                            <a:pt x="979197" y="362822"/>
                          </a:lnTo>
                          <a:lnTo>
                            <a:pt x="983423" y="362218"/>
                          </a:lnTo>
                          <a:lnTo>
                            <a:pt x="981612" y="367652"/>
                          </a:lnTo>
                          <a:lnTo>
                            <a:pt x="987649" y="376103"/>
                          </a:lnTo>
                          <a:lnTo>
                            <a:pt x="990063" y="376103"/>
                          </a:lnTo>
                          <a:lnTo>
                            <a:pt x="993686" y="364633"/>
                          </a:lnTo>
                          <a:lnTo>
                            <a:pt x="995497" y="362822"/>
                          </a:lnTo>
                          <a:lnTo>
                            <a:pt x="992478" y="357389"/>
                          </a:lnTo>
                          <a:lnTo>
                            <a:pt x="998515" y="350144"/>
                          </a:lnTo>
                          <a:lnTo>
                            <a:pt x="1007571" y="353767"/>
                          </a:lnTo>
                          <a:lnTo>
                            <a:pt x="1013004" y="350144"/>
                          </a:lnTo>
                          <a:lnTo>
                            <a:pt x="1012400" y="358596"/>
                          </a:lnTo>
                          <a:lnTo>
                            <a:pt x="1016022" y="362822"/>
                          </a:lnTo>
                          <a:lnTo>
                            <a:pt x="1010589" y="365841"/>
                          </a:lnTo>
                          <a:lnTo>
                            <a:pt x="1009382" y="369463"/>
                          </a:lnTo>
                          <a:lnTo>
                            <a:pt x="1003345" y="367048"/>
                          </a:lnTo>
                          <a:lnTo>
                            <a:pt x="1000326" y="372481"/>
                          </a:lnTo>
                          <a:lnTo>
                            <a:pt x="995497" y="372481"/>
                          </a:lnTo>
                          <a:lnTo>
                            <a:pt x="994289" y="376707"/>
                          </a:lnTo>
                          <a:lnTo>
                            <a:pt x="997308" y="380329"/>
                          </a:lnTo>
                          <a:lnTo>
                            <a:pt x="994289" y="386366"/>
                          </a:lnTo>
                          <a:lnTo>
                            <a:pt x="996704" y="392403"/>
                          </a:lnTo>
                          <a:lnTo>
                            <a:pt x="1001534" y="388177"/>
                          </a:lnTo>
                          <a:lnTo>
                            <a:pt x="1006363" y="381537"/>
                          </a:lnTo>
                          <a:lnTo>
                            <a:pt x="1012400" y="379122"/>
                          </a:lnTo>
                          <a:lnTo>
                            <a:pt x="1015419" y="380329"/>
                          </a:lnTo>
                          <a:lnTo>
                            <a:pt x="1018437" y="383951"/>
                          </a:lnTo>
                          <a:lnTo>
                            <a:pt x="1022059" y="380329"/>
                          </a:lnTo>
                          <a:lnTo>
                            <a:pt x="1020852" y="376707"/>
                          </a:lnTo>
                          <a:lnTo>
                            <a:pt x="1016022" y="374292"/>
                          </a:lnTo>
                          <a:lnTo>
                            <a:pt x="1019041" y="367048"/>
                          </a:lnTo>
                          <a:lnTo>
                            <a:pt x="1024474" y="367048"/>
                          </a:lnTo>
                          <a:lnTo>
                            <a:pt x="1025078" y="373085"/>
                          </a:lnTo>
                          <a:lnTo>
                            <a:pt x="1027493" y="376103"/>
                          </a:lnTo>
                          <a:lnTo>
                            <a:pt x="1033530" y="377914"/>
                          </a:lnTo>
                          <a:lnTo>
                            <a:pt x="1026889" y="386970"/>
                          </a:lnTo>
                          <a:lnTo>
                            <a:pt x="1029304" y="389988"/>
                          </a:lnTo>
                          <a:lnTo>
                            <a:pt x="1026285" y="396629"/>
                          </a:lnTo>
                          <a:lnTo>
                            <a:pt x="1029907" y="398440"/>
                          </a:lnTo>
                          <a:lnTo>
                            <a:pt x="1034133" y="394818"/>
                          </a:lnTo>
                          <a:lnTo>
                            <a:pt x="1035341" y="389988"/>
                          </a:lnTo>
                          <a:lnTo>
                            <a:pt x="1039567" y="385763"/>
                          </a:lnTo>
                          <a:lnTo>
                            <a:pt x="1040774" y="389385"/>
                          </a:lnTo>
                          <a:lnTo>
                            <a:pt x="1046207" y="392403"/>
                          </a:lnTo>
                          <a:lnTo>
                            <a:pt x="1044396" y="396629"/>
                          </a:lnTo>
                          <a:lnTo>
                            <a:pt x="1047415" y="400251"/>
                          </a:lnTo>
                          <a:lnTo>
                            <a:pt x="1049226" y="403874"/>
                          </a:lnTo>
                          <a:lnTo>
                            <a:pt x="1058885" y="402666"/>
                          </a:lnTo>
                          <a:lnTo>
                            <a:pt x="1056470" y="396025"/>
                          </a:lnTo>
                          <a:lnTo>
                            <a:pt x="1060092" y="394818"/>
                          </a:lnTo>
                          <a:lnTo>
                            <a:pt x="1062507" y="400251"/>
                          </a:lnTo>
                          <a:lnTo>
                            <a:pt x="1070959" y="402666"/>
                          </a:lnTo>
                          <a:lnTo>
                            <a:pt x="1070959" y="396629"/>
                          </a:lnTo>
                          <a:lnTo>
                            <a:pt x="1068544" y="393611"/>
                          </a:lnTo>
                          <a:lnTo>
                            <a:pt x="1073374" y="392403"/>
                          </a:lnTo>
                          <a:lnTo>
                            <a:pt x="1075789" y="397233"/>
                          </a:lnTo>
                          <a:lnTo>
                            <a:pt x="1074581" y="399648"/>
                          </a:lnTo>
                          <a:lnTo>
                            <a:pt x="1078807" y="402062"/>
                          </a:lnTo>
                          <a:lnTo>
                            <a:pt x="1080014" y="399044"/>
                          </a:lnTo>
                          <a:lnTo>
                            <a:pt x="1084240" y="399648"/>
                          </a:lnTo>
                          <a:lnTo>
                            <a:pt x="1086655" y="394818"/>
                          </a:lnTo>
                          <a:lnTo>
                            <a:pt x="1084240" y="389385"/>
                          </a:lnTo>
                          <a:lnTo>
                            <a:pt x="1080618" y="386366"/>
                          </a:lnTo>
                          <a:lnTo>
                            <a:pt x="1079411" y="381537"/>
                          </a:lnTo>
                          <a:lnTo>
                            <a:pt x="1082429" y="374896"/>
                          </a:lnTo>
                          <a:lnTo>
                            <a:pt x="1086051" y="379122"/>
                          </a:lnTo>
                          <a:lnTo>
                            <a:pt x="1092088" y="376707"/>
                          </a:lnTo>
                          <a:lnTo>
                            <a:pt x="1092088" y="367048"/>
                          </a:lnTo>
                          <a:lnTo>
                            <a:pt x="1086655" y="370066"/>
                          </a:lnTo>
                          <a:lnTo>
                            <a:pt x="1081222" y="365237"/>
                          </a:lnTo>
                          <a:lnTo>
                            <a:pt x="1077600" y="368859"/>
                          </a:lnTo>
                          <a:lnTo>
                            <a:pt x="1074581" y="365841"/>
                          </a:lnTo>
                          <a:lnTo>
                            <a:pt x="1075789" y="358596"/>
                          </a:lnTo>
                          <a:lnTo>
                            <a:pt x="1082429" y="351956"/>
                          </a:lnTo>
                          <a:lnTo>
                            <a:pt x="1093296" y="353767"/>
                          </a:lnTo>
                          <a:lnTo>
                            <a:pt x="1090881" y="357389"/>
                          </a:lnTo>
                          <a:lnTo>
                            <a:pt x="1093899" y="363426"/>
                          </a:lnTo>
                          <a:lnTo>
                            <a:pt x="1094503" y="368859"/>
                          </a:lnTo>
                          <a:lnTo>
                            <a:pt x="1097521" y="368255"/>
                          </a:lnTo>
                          <a:lnTo>
                            <a:pt x="1098729" y="362822"/>
                          </a:lnTo>
                          <a:lnTo>
                            <a:pt x="1104766" y="365841"/>
                          </a:lnTo>
                          <a:lnTo>
                            <a:pt x="1104766" y="369463"/>
                          </a:lnTo>
                          <a:lnTo>
                            <a:pt x="1115029" y="371274"/>
                          </a:lnTo>
                          <a:lnTo>
                            <a:pt x="1111407" y="374292"/>
                          </a:lnTo>
                          <a:lnTo>
                            <a:pt x="1113218" y="379122"/>
                          </a:lnTo>
                          <a:lnTo>
                            <a:pt x="1110803" y="383348"/>
                          </a:lnTo>
                          <a:lnTo>
                            <a:pt x="1106577" y="382140"/>
                          </a:lnTo>
                          <a:lnTo>
                            <a:pt x="1105370" y="386366"/>
                          </a:lnTo>
                          <a:lnTo>
                            <a:pt x="1101144" y="390592"/>
                          </a:lnTo>
                          <a:lnTo>
                            <a:pt x="1100540" y="395422"/>
                          </a:lnTo>
                          <a:lnTo>
                            <a:pt x="1102351" y="402062"/>
                          </a:lnTo>
                          <a:lnTo>
                            <a:pt x="1105973" y="403270"/>
                          </a:lnTo>
                          <a:lnTo>
                            <a:pt x="1108388" y="399044"/>
                          </a:lnTo>
                          <a:lnTo>
                            <a:pt x="1111407" y="400855"/>
                          </a:lnTo>
                          <a:lnTo>
                            <a:pt x="1112010" y="405081"/>
                          </a:lnTo>
                          <a:lnTo>
                            <a:pt x="1118651" y="399648"/>
                          </a:lnTo>
                          <a:lnTo>
                            <a:pt x="1116840" y="407496"/>
                          </a:lnTo>
                          <a:lnTo>
                            <a:pt x="1122877" y="410514"/>
                          </a:lnTo>
                          <a:lnTo>
                            <a:pt x="1125292" y="406892"/>
                          </a:lnTo>
                          <a:lnTo>
                            <a:pt x="1128310" y="406288"/>
                          </a:lnTo>
                          <a:lnTo>
                            <a:pt x="1127706" y="400855"/>
                          </a:lnTo>
                          <a:lnTo>
                            <a:pt x="1130725" y="397837"/>
                          </a:lnTo>
                          <a:lnTo>
                            <a:pt x="1135555" y="390592"/>
                          </a:lnTo>
                          <a:lnTo>
                            <a:pt x="1139177" y="389385"/>
                          </a:lnTo>
                          <a:lnTo>
                            <a:pt x="1140384" y="393007"/>
                          </a:lnTo>
                          <a:lnTo>
                            <a:pt x="1145214" y="396025"/>
                          </a:lnTo>
                          <a:lnTo>
                            <a:pt x="1149439" y="396629"/>
                          </a:lnTo>
                          <a:lnTo>
                            <a:pt x="1152458" y="399044"/>
                          </a:lnTo>
                          <a:lnTo>
                            <a:pt x="1159099" y="400251"/>
                          </a:lnTo>
                          <a:lnTo>
                            <a:pt x="1161513" y="398440"/>
                          </a:lnTo>
                          <a:lnTo>
                            <a:pt x="1167550" y="399044"/>
                          </a:lnTo>
                          <a:lnTo>
                            <a:pt x="1174191" y="396629"/>
                          </a:lnTo>
                          <a:lnTo>
                            <a:pt x="1180228" y="400855"/>
                          </a:lnTo>
                          <a:lnTo>
                            <a:pt x="1192302" y="406892"/>
                          </a:lnTo>
                          <a:lnTo>
                            <a:pt x="1198339" y="406892"/>
                          </a:lnTo>
                          <a:lnTo>
                            <a:pt x="1195321" y="402666"/>
                          </a:lnTo>
                          <a:lnTo>
                            <a:pt x="1199546" y="393611"/>
                          </a:lnTo>
                          <a:lnTo>
                            <a:pt x="1199546" y="389385"/>
                          </a:lnTo>
                          <a:lnTo>
                            <a:pt x="1197735" y="383348"/>
                          </a:lnTo>
                          <a:lnTo>
                            <a:pt x="1199546" y="379726"/>
                          </a:lnTo>
                          <a:lnTo>
                            <a:pt x="1195924" y="375500"/>
                          </a:lnTo>
                          <a:lnTo>
                            <a:pt x="1201961" y="371878"/>
                          </a:lnTo>
                          <a:lnTo>
                            <a:pt x="1206187" y="373085"/>
                          </a:lnTo>
                          <a:lnTo>
                            <a:pt x="1211620" y="372481"/>
                          </a:lnTo>
                          <a:lnTo>
                            <a:pt x="1217657" y="368859"/>
                          </a:lnTo>
                          <a:lnTo>
                            <a:pt x="1227316" y="367652"/>
                          </a:lnTo>
                          <a:lnTo>
                            <a:pt x="1226713" y="363426"/>
                          </a:lnTo>
                          <a:lnTo>
                            <a:pt x="1230939" y="360407"/>
                          </a:lnTo>
                          <a:lnTo>
                            <a:pt x="1230335" y="355578"/>
                          </a:lnTo>
                          <a:lnTo>
                            <a:pt x="1232146" y="351352"/>
                          </a:lnTo>
                          <a:lnTo>
                            <a:pt x="1242409" y="351352"/>
                          </a:lnTo>
                          <a:lnTo>
                            <a:pt x="1245427" y="348333"/>
                          </a:lnTo>
                          <a:lnTo>
                            <a:pt x="1254483" y="351956"/>
                          </a:lnTo>
                          <a:lnTo>
                            <a:pt x="1256294" y="348333"/>
                          </a:lnTo>
                          <a:lnTo>
                            <a:pt x="1261123" y="345919"/>
                          </a:lnTo>
                          <a:lnTo>
                            <a:pt x="1261123" y="343504"/>
                          </a:lnTo>
                          <a:lnTo>
                            <a:pt x="1266557" y="341693"/>
                          </a:lnTo>
                          <a:lnTo>
                            <a:pt x="1267160" y="336863"/>
                          </a:lnTo>
                          <a:lnTo>
                            <a:pt x="1271990" y="337467"/>
                          </a:lnTo>
                          <a:lnTo>
                            <a:pt x="1275612" y="335656"/>
                          </a:lnTo>
                          <a:lnTo>
                            <a:pt x="1278631" y="336863"/>
                          </a:lnTo>
                          <a:lnTo>
                            <a:pt x="1281046" y="331430"/>
                          </a:lnTo>
                          <a:lnTo>
                            <a:pt x="1284668" y="332637"/>
                          </a:lnTo>
                          <a:lnTo>
                            <a:pt x="1291912" y="339882"/>
                          </a:lnTo>
                          <a:lnTo>
                            <a:pt x="1292516" y="344711"/>
                          </a:lnTo>
                          <a:lnTo>
                            <a:pt x="1290705" y="347730"/>
                          </a:lnTo>
                          <a:lnTo>
                            <a:pt x="1292516" y="353163"/>
                          </a:lnTo>
                          <a:lnTo>
                            <a:pt x="1291912" y="358596"/>
                          </a:lnTo>
                          <a:lnTo>
                            <a:pt x="1290705" y="361615"/>
                          </a:lnTo>
                          <a:lnTo>
                            <a:pt x="1292516" y="365237"/>
                          </a:lnTo>
                          <a:lnTo>
                            <a:pt x="1298553" y="365841"/>
                          </a:lnTo>
                          <a:lnTo>
                            <a:pt x="1301571" y="372481"/>
                          </a:lnTo>
                          <a:lnTo>
                            <a:pt x="1305797" y="375500"/>
                          </a:lnTo>
                          <a:lnTo>
                            <a:pt x="1310023" y="374292"/>
                          </a:lnTo>
                          <a:lnTo>
                            <a:pt x="1310627" y="379122"/>
                          </a:lnTo>
                          <a:lnTo>
                            <a:pt x="1315456" y="389988"/>
                          </a:lnTo>
                          <a:lnTo>
                            <a:pt x="1313645" y="391800"/>
                          </a:lnTo>
                          <a:lnTo>
                            <a:pt x="1307608" y="392403"/>
                          </a:lnTo>
                          <a:lnTo>
                            <a:pt x="1299760" y="397233"/>
                          </a:lnTo>
                          <a:lnTo>
                            <a:pt x="1299760" y="399648"/>
                          </a:lnTo>
                          <a:lnTo>
                            <a:pt x="1294327" y="405081"/>
                          </a:lnTo>
                          <a:lnTo>
                            <a:pt x="1290705" y="412325"/>
                          </a:lnTo>
                          <a:lnTo>
                            <a:pt x="1285875" y="414740"/>
                          </a:lnTo>
                          <a:lnTo>
                            <a:pt x="1282857" y="422588"/>
                          </a:lnTo>
                          <a:lnTo>
                            <a:pt x="1287686" y="424399"/>
                          </a:lnTo>
                          <a:lnTo>
                            <a:pt x="1292516" y="428625"/>
                          </a:lnTo>
                          <a:lnTo>
                            <a:pt x="1295534" y="428625"/>
                          </a:lnTo>
                          <a:lnTo>
                            <a:pt x="1303986" y="423796"/>
                          </a:lnTo>
                          <a:lnTo>
                            <a:pt x="1306401" y="416551"/>
                          </a:lnTo>
                          <a:lnTo>
                            <a:pt x="1309419" y="412929"/>
                          </a:lnTo>
                          <a:lnTo>
                            <a:pt x="1315456" y="412929"/>
                          </a:lnTo>
                          <a:lnTo>
                            <a:pt x="1319078" y="410514"/>
                          </a:lnTo>
                          <a:lnTo>
                            <a:pt x="1322701" y="413533"/>
                          </a:lnTo>
                          <a:lnTo>
                            <a:pt x="1325115" y="418966"/>
                          </a:lnTo>
                          <a:lnTo>
                            <a:pt x="1331756" y="415344"/>
                          </a:lnTo>
                          <a:lnTo>
                            <a:pt x="1328738" y="408703"/>
                          </a:lnTo>
                          <a:lnTo>
                            <a:pt x="1332963" y="406288"/>
                          </a:lnTo>
                          <a:lnTo>
                            <a:pt x="1334775" y="410514"/>
                          </a:lnTo>
                          <a:lnTo>
                            <a:pt x="1340208" y="414136"/>
                          </a:lnTo>
                          <a:lnTo>
                            <a:pt x="1347452" y="409307"/>
                          </a:lnTo>
                          <a:lnTo>
                            <a:pt x="1352886" y="412325"/>
                          </a:lnTo>
                          <a:lnTo>
                            <a:pt x="1349263" y="404477"/>
                          </a:lnTo>
                          <a:lnTo>
                            <a:pt x="1350471" y="394214"/>
                          </a:lnTo>
                          <a:lnTo>
                            <a:pt x="1356508" y="401459"/>
                          </a:lnTo>
                          <a:lnTo>
                            <a:pt x="1353489" y="406892"/>
                          </a:lnTo>
                          <a:lnTo>
                            <a:pt x="1360130" y="408099"/>
                          </a:lnTo>
                          <a:lnTo>
                            <a:pt x="1362545" y="411722"/>
                          </a:lnTo>
                          <a:lnTo>
                            <a:pt x="1367978" y="410514"/>
                          </a:lnTo>
                          <a:lnTo>
                            <a:pt x="1366770" y="417155"/>
                          </a:lnTo>
                          <a:lnTo>
                            <a:pt x="1378241" y="412929"/>
                          </a:lnTo>
                          <a:lnTo>
                            <a:pt x="1379448" y="415344"/>
                          </a:lnTo>
                          <a:lnTo>
                            <a:pt x="1387900" y="415344"/>
                          </a:lnTo>
                          <a:lnTo>
                            <a:pt x="1387900" y="409911"/>
                          </a:lnTo>
                          <a:lnTo>
                            <a:pt x="1381863" y="406892"/>
                          </a:lnTo>
                          <a:lnTo>
                            <a:pt x="1376430" y="405685"/>
                          </a:lnTo>
                          <a:lnTo>
                            <a:pt x="1375826" y="400251"/>
                          </a:lnTo>
                          <a:lnTo>
                            <a:pt x="1383070" y="397233"/>
                          </a:lnTo>
                          <a:lnTo>
                            <a:pt x="1389107" y="398440"/>
                          </a:lnTo>
                          <a:lnTo>
                            <a:pt x="1392730" y="396025"/>
                          </a:lnTo>
                          <a:lnTo>
                            <a:pt x="1396955" y="399648"/>
                          </a:lnTo>
                          <a:lnTo>
                            <a:pt x="1399370" y="397233"/>
                          </a:lnTo>
                          <a:lnTo>
                            <a:pt x="1401785" y="391196"/>
                          </a:lnTo>
                          <a:lnTo>
                            <a:pt x="1400578" y="385763"/>
                          </a:lnTo>
                          <a:lnTo>
                            <a:pt x="1407218" y="386366"/>
                          </a:lnTo>
                          <a:lnTo>
                            <a:pt x="1414463" y="391800"/>
                          </a:lnTo>
                          <a:lnTo>
                            <a:pt x="1410840" y="397233"/>
                          </a:lnTo>
                          <a:lnTo>
                            <a:pt x="1406615" y="401459"/>
                          </a:lnTo>
                          <a:lnTo>
                            <a:pt x="1407822" y="406288"/>
                          </a:lnTo>
                          <a:lnTo>
                            <a:pt x="1406011" y="409307"/>
                          </a:lnTo>
                          <a:lnTo>
                            <a:pt x="1407822" y="412929"/>
                          </a:lnTo>
                          <a:lnTo>
                            <a:pt x="1401181" y="417759"/>
                          </a:lnTo>
                          <a:lnTo>
                            <a:pt x="1398767" y="422588"/>
                          </a:lnTo>
                          <a:lnTo>
                            <a:pt x="1403596" y="428625"/>
                          </a:lnTo>
                          <a:lnTo>
                            <a:pt x="1396955" y="435266"/>
                          </a:lnTo>
                          <a:lnTo>
                            <a:pt x="1392730" y="435266"/>
                          </a:lnTo>
                          <a:lnTo>
                            <a:pt x="1393333" y="441906"/>
                          </a:lnTo>
                          <a:lnTo>
                            <a:pt x="1397559" y="443717"/>
                          </a:lnTo>
                          <a:lnTo>
                            <a:pt x="1404804" y="443717"/>
                          </a:lnTo>
                          <a:lnTo>
                            <a:pt x="1411444" y="441303"/>
                          </a:lnTo>
                          <a:lnTo>
                            <a:pt x="1413255" y="439492"/>
                          </a:lnTo>
                          <a:lnTo>
                            <a:pt x="1421103" y="435869"/>
                          </a:lnTo>
                          <a:lnTo>
                            <a:pt x="1424725" y="443114"/>
                          </a:lnTo>
                          <a:lnTo>
                            <a:pt x="1434385" y="443114"/>
                          </a:lnTo>
                          <a:lnTo>
                            <a:pt x="1439818" y="439492"/>
                          </a:lnTo>
                          <a:lnTo>
                            <a:pt x="1450081" y="440095"/>
                          </a:lnTo>
                          <a:lnTo>
                            <a:pt x="1452496" y="446736"/>
                          </a:lnTo>
                          <a:lnTo>
                            <a:pt x="1460344" y="453377"/>
                          </a:lnTo>
                          <a:lnTo>
                            <a:pt x="1463362" y="448547"/>
                          </a:lnTo>
                          <a:lnTo>
                            <a:pt x="1466381" y="444925"/>
                          </a:lnTo>
                          <a:lnTo>
                            <a:pt x="1467588" y="438888"/>
                          </a:lnTo>
                          <a:lnTo>
                            <a:pt x="1476643" y="443114"/>
                          </a:lnTo>
                          <a:lnTo>
                            <a:pt x="1475436" y="435869"/>
                          </a:lnTo>
                          <a:lnTo>
                            <a:pt x="1477851" y="434662"/>
                          </a:lnTo>
                          <a:lnTo>
                            <a:pt x="1476040" y="430436"/>
                          </a:lnTo>
                          <a:lnTo>
                            <a:pt x="1479662" y="428021"/>
                          </a:lnTo>
                          <a:lnTo>
                            <a:pt x="1485095" y="420173"/>
                          </a:lnTo>
                          <a:lnTo>
                            <a:pt x="1488114" y="413533"/>
                          </a:lnTo>
                          <a:lnTo>
                            <a:pt x="1487510" y="409307"/>
                          </a:lnTo>
                          <a:lnTo>
                            <a:pt x="1485095" y="405081"/>
                          </a:lnTo>
                          <a:lnTo>
                            <a:pt x="1487510" y="402666"/>
                          </a:lnTo>
                          <a:lnTo>
                            <a:pt x="1487510" y="397233"/>
                          </a:lnTo>
                          <a:lnTo>
                            <a:pt x="1491132" y="394214"/>
                          </a:lnTo>
                          <a:lnTo>
                            <a:pt x="1489321" y="391800"/>
                          </a:lnTo>
                          <a:lnTo>
                            <a:pt x="1501999" y="389988"/>
                          </a:lnTo>
                          <a:lnTo>
                            <a:pt x="1506225" y="391196"/>
                          </a:lnTo>
                          <a:lnTo>
                            <a:pt x="1509847" y="396629"/>
                          </a:lnTo>
                          <a:lnTo>
                            <a:pt x="1514676" y="400855"/>
                          </a:lnTo>
                          <a:lnTo>
                            <a:pt x="1522524" y="399044"/>
                          </a:lnTo>
                          <a:lnTo>
                            <a:pt x="1524335" y="403270"/>
                          </a:lnTo>
                          <a:lnTo>
                            <a:pt x="1524335" y="407496"/>
                          </a:lnTo>
                          <a:lnTo>
                            <a:pt x="1533995" y="412325"/>
                          </a:lnTo>
                          <a:lnTo>
                            <a:pt x="1536409" y="410514"/>
                          </a:lnTo>
                          <a:lnTo>
                            <a:pt x="1535806" y="404477"/>
                          </a:lnTo>
                          <a:lnTo>
                            <a:pt x="1532787" y="402062"/>
                          </a:lnTo>
                          <a:lnTo>
                            <a:pt x="1532787" y="397837"/>
                          </a:lnTo>
                          <a:lnTo>
                            <a:pt x="1535806" y="395422"/>
                          </a:lnTo>
                          <a:lnTo>
                            <a:pt x="1541239" y="394818"/>
                          </a:lnTo>
                          <a:lnTo>
                            <a:pt x="1543050" y="391196"/>
                          </a:lnTo>
                          <a:lnTo>
                            <a:pt x="1539428" y="389988"/>
                          </a:lnTo>
                          <a:lnTo>
                            <a:pt x="1540032" y="386366"/>
                          </a:lnTo>
                          <a:lnTo>
                            <a:pt x="1544257" y="386970"/>
                          </a:lnTo>
                          <a:lnTo>
                            <a:pt x="1550898" y="384555"/>
                          </a:lnTo>
                          <a:lnTo>
                            <a:pt x="1555124" y="387574"/>
                          </a:lnTo>
                          <a:lnTo>
                            <a:pt x="1553917" y="391196"/>
                          </a:lnTo>
                          <a:lnTo>
                            <a:pt x="1558746" y="391800"/>
                          </a:lnTo>
                          <a:lnTo>
                            <a:pt x="1561765" y="394214"/>
                          </a:lnTo>
                          <a:lnTo>
                            <a:pt x="1556331" y="398440"/>
                          </a:lnTo>
                          <a:lnTo>
                            <a:pt x="1556331" y="401459"/>
                          </a:lnTo>
                          <a:lnTo>
                            <a:pt x="1561161" y="401459"/>
                          </a:lnTo>
                          <a:lnTo>
                            <a:pt x="1564180" y="405685"/>
                          </a:lnTo>
                          <a:lnTo>
                            <a:pt x="1556935" y="411722"/>
                          </a:lnTo>
                          <a:lnTo>
                            <a:pt x="1562368" y="416551"/>
                          </a:lnTo>
                          <a:lnTo>
                            <a:pt x="1567802" y="412325"/>
                          </a:lnTo>
                          <a:lnTo>
                            <a:pt x="1573839" y="414740"/>
                          </a:lnTo>
                          <a:lnTo>
                            <a:pt x="1575046" y="419570"/>
                          </a:lnTo>
                          <a:lnTo>
                            <a:pt x="1579876" y="420777"/>
                          </a:lnTo>
                          <a:lnTo>
                            <a:pt x="1581687" y="417155"/>
                          </a:lnTo>
                          <a:lnTo>
                            <a:pt x="1597383" y="426814"/>
                          </a:lnTo>
                          <a:lnTo>
                            <a:pt x="1605231" y="425003"/>
                          </a:lnTo>
                          <a:lnTo>
                            <a:pt x="1608853" y="428021"/>
                          </a:lnTo>
                          <a:lnTo>
                            <a:pt x="1614286" y="428625"/>
                          </a:lnTo>
                          <a:lnTo>
                            <a:pt x="1620323" y="433455"/>
                          </a:lnTo>
                          <a:lnTo>
                            <a:pt x="1620323" y="442510"/>
                          </a:lnTo>
                          <a:lnTo>
                            <a:pt x="1622135" y="447340"/>
                          </a:lnTo>
                          <a:lnTo>
                            <a:pt x="1619720" y="450962"/>
                          </a:lnTo>
                          <a:lnTo>
                            <a:pt x="1620323" y="455791"/>
                          </a:lnTo>
                          <a:lnTo>
                            <a:pt x="1625757" y="458206"/>
                          </a:lnTo>
                          <a:lnTo>
                            <a:pt x="1625153" y="461225"/>
                          </a:lnTo>
                          <a:lnTo>
                            <a:pt x="1632397" y="467865"/>
                          </a:lnTo>
                          <a:lnTo>
                            <a:pt x="1633001" y="465451"/>
                          </a:lnTo>
                          <a:lnTo>
                            <a:pt x="1641453" y="463036"/>
                          </a:lnTo>
                          <a:lnTo>
                            <a:pt x="1653527" y="469677"/>
                          </a:lnTo>
                          <a:lnTo>
                            <a:pt x="1657149" y="469677"/>
                          </a:lnTo>
                          <a:lnTo>
                            <a:pt x="1660771" y="472695"/>
                          </a:lnTo>
                          <a:lnTo>
                            <a:pt x="1663186" y="476317"/>
                          </a:lnTo>
                          <a:lnTo>
                            <a:pt x="1667412" y="473902"/>
                          </a:lnTo>
                          <a:lnTo>
                            <a:pt x="1673449" y="476317"/>
                          </a:lnTo>
                          <a:lnTo>
                            <a:pt x="1675864" y="474506"/>
                          </a:lnTo>
                          <a:lnTo>
                            <a:pt x="1683108" y="475110"/>
                          </a:lnTo>
                          <a:lnTo>
                            <a:pt x="1680693" y="482958"/>
                          </a:lnTo>
                          <a:lnTo>
                            <a:pt x="1687334" y="482958"/>
                          </a:lnTo>
                          <a:lnTo>
                            <a:pt x="1689748" y="485373"/>
                          </a:lnTo>
                          <a:lnTo>
                            <a:pt x="1690352" y="496843"/>
                          </a:lnTo>
                          <a:lnTo>
                            <a:pt x="1687334" y="499861"/>
                          </a:lnTo>
                          <a:lnTo>
                            <a:pt x="1687334" y="503484"/>
                          </a:lnTo>
                          <a:lnTo>
                            <a:pt x="1695785" y="501672"/>
                          </a:lnTo>
                          <a:lnTo>
                            <a:pt x="1700615" y="505295"/>
                          </a:lnTo>
                          <a:lnTo>
                            <a:pt x="1701822" y="513746"/>
                          </a:lnTo>
                          <a:lnTo>
                            <a:pt x="1704237" y="517369"/>
                          </a:lnTo>
                          <a:lnTo>
                            <a:pt x="1708463" y="514954"/>
                          </a:lnTo>
                          <a:lnTo>
                            <a:pt x="1711482" y="516161"/>
                          </a:lnTo>
                          <a:lnTo>
                            <a:pt x="1714500" y="519783"/>
                          </a:lnTo>
                          <a:lnTo>
                            <a:pt x="1724763" y="520991"/>
                          </a:lnTo>
                          <a:lnTo>
                            <a:pt x="1723556" y="511935"/>
                          </a:lnTo>
                          <a:lnTo>
                            <a:pt x="1725367" y="507106"/>
                          </a:lnTo>
                          <a:lnTo>
                            <a:pt x="1722952" y="501069"/>
                          </a:lnTo>
                          <a:lnTo>
                            <a:pt x="1727178" y="496239"/>
                          </a:lnTo>
                          <a:lnTo>
                            <a:pt x="1729593" y="496239"/>
                          </a:lnTo>
                          <a:lnTo>
                            <a:pt x="1732611" y="499861"/>
                          </a:lnTo>
                          <a:lnTo>
                            <a:pt x="1732611" y="502276"/>
                          </a:lnTo>
                          <a:lnTo>
                            <a:pt x="1738648" y="501069"/>
                          </a:lnTo>
                          <a:lnTo>
                            <a:pt x="1740459" y="502880"/>
                          </a:lnTo>
                          <a:lnTo>
                            <a:pt x="1747100" y="502276"/>
                          </a:lnTo>
                          <a:lnTo>
                            <a:pt x="1749514" y="508313"/>
                          </a:lnTo>
                          <a:lnTo>
                            <a:pt x="1758570" y="505898"/>
                          </a:lnTo>
                          <a:lnTo>
                            <a:pt x="1761588" y="503484"/>
                          </a:lnTo>
                          <a:lnTo>
                            <a:pt x="1771851" y="500465"/>
                          </a:lnTo>
                          <a:lnTo>
                            <a:pt x="1777285" y="497447"/>
                          </a:lnTo>
                          <a:lnTo>
                            <a:pt x="1783925" y="502880"/>
                          </a:lnTo>
                          <a:lnTo>
                            <a:pt x="1782718" y="508917"/>
                          </a:lnTo>
                          <a:lnTo>
                            <a:pt x="1785133" y="510728"/>
                          </a:lnTo>
                          <a:lnTo>
                            <a:pt x="1790566" y="509521"/>
                          </a:lnTo>
                          <a:lnTo>
                            <a:pt x="1798414" y="510728"/>
                          </a:lnTo>
                          <a:lnTo>
                            <a:pt x="1799018" y="520991"/>
                          </a:lnTo>
                          <a:lnTo>
                            <a:pt x="1804451" y="520387"/>
                          </a:lnTo>
                          <a:lnTo>
                            <a:pt x="1805658" y="530650"/>
                          </a:lnTo>
                          <a:lnTo>
                            <a:pt x="1794188" y="533668"/>
                          </a:lnTo>
                          <a:lnTo>
                            <a:pt x="1788151" y="530046"/>
                          </a:lnTo>
                          <a:lnTo>
                            <a:pt x="1788151" y="539705"/>
                          </a:lnTo>
                          <a:lnTo>
                            <a:pt x="1792377" y="542724"/>
                          </a:lnTo>
                          <a:lnTo>
                            <a:pt x="1789359" y="548157"/>
                          </a:lnTo>
                          <a:lnTo>
                            <a:pt x="1789962" y="559627"/>
                          </a:lnTo>
                          <a:lnTo>
                            <a:pt x="1787548" y="562042"/>
                          </a:lnTo>
                          <a:lnTo>
                            <a:pt x="1786340" y="568683"/>
                          </a:lnTo>
                          <a:lnTo>
                            <a:pt x="1788755" y="572305"/>
                          </a:lnTo>
                          <a:lnTo>
                            <a:pt x="1797207" y="571701"/>
                          </a:lnTo>
                          <a:lnTo>
                            <a:pt x="1797810" y="577135"/>
                          </a:lnTo>
                          <a:lnTo>
                            <a:pt x="1797207" y="583775"/>
                          </a:lnTo>
                          <a:lnTo>
                            <a:pt x="1797810" y="589812"/>
                          </a:lnTo>
                          <a:lnTo>
                            <a:pt x="1794792" y="595245"/>
                          </a:lnTo>
                          <a:lnTo>
                            <a:pt x="1794792" y="602490"/>
                          </a:lnTo>
                          <a:lnTo>
                            <a:pt x="1789962" y="605508"/>
                          </a:lnTo>
                          <a:lnTo>
                            <a:pt x="1792377" y="618186"/>
                          </a:lnTo>
                          <a:lnTo>
                            <a:pt x="1789359" y="620601"/>
                          </a:lnTo>
                          <a:lnTo>
                            <a:pt x="1788755" y="624827"/>
                          </a:lnTo>
                          <a:lnTo>
                            <a:pt x="1782114" y="623619"/>
                          </a:lnTo>
                          <a:lnTo>
                            <a:pt x="1778492" y="619997"/>
                          </a:lnTo>
                          <a:lnTo>
                            <a:pt x="1776077" y="625431"/>
                          </a:lnTo>
                          <a:lnTo>
                            <a:pt x="1777285" y="627845"/>
                          </a:lnTo>
                          <a:lnTo>
                            <a:pt x="1785133" y="633882"/>
                          </a:lnTo>
                          <a:lnTo>
                            <a:pt x="1786340" y="637504"/>
                          </a:lnTo>
                          <a:lnTo>
                            <a:pt x="1789962" y="637504"/>
                          </a:lnTo>
                          <a:lnTo>
                            <a:pt x="1795999" y="639315"/>
                          </a:lnTo>
                          <a:lnTo>
                            <a:pt x="1795999" y="645956"/>
                          </a:lnTo>
                          <a:lnTo>
                            <a:pt x="1792981" y="648975"/>
                          </a:lnTo>
                          <a:lnTo>
                            <a:pt x="1794188" y="653200"/>
                          </a:lnTo>
                          <a:lnTo>
                            <a:pt x="1805658" y="655615"/>
                          </a:lnTo>
                          <a:lnTo>
                            <a:pt x="1805055" y="661048"/>
                          </a:lnTo>
                          <a:lnTo>
                            <a:pt x="1806866" y="664067"/>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218" name="Freeform: Shape 217">
                      <a:extLst>
                        <a:ext uri="{FF2B5EF4-FFF2-40B4-BE49-F238E27FC236}">
                          <a16:creationId xmlns:a16="http://schemas.microsoft.com/office/drawing/2014/main" id="{260A0CBD-3AB1-52D7-A72D-DAEE78D52FAF}"/>
                        </a:ext>
                      </a:extLst>
                    </p:cNvPr>
                    <p:cNvSpPr/>
                    <p:nvPr/>
                  </p:nvSpPr>
                  <p:spPr>
                    <a:xfrm>
                      <a:off x="4004189" y="3588979"/>
                      <a:ext cx="1698803" cy="1400577"/>
                    </a:xfrm>
                    <a:custGeom>
                      <a:avLst/>
                      <a:gdLst>
                        <a:gd name="connsiteX0" fmla="*/ 1649904 w 1698803"/>
                        <a:gd name="connsiteY0" fmla="*/ 155150 h 1400577"/>
                        <a:gd name="connsiteX1" fmla="*/ 1653527 w 1698803"/>
                        <a:gd name="connsiteY1" fmla="*/ 159980 h 1400577"/>
                        <a:gd name="connsiteX2" fmla="*/ 1653527 w 1698803"/>
                        <a:gd name="connsiteY2" fmla="*/ 162395 h 1400577"/>
                        <a:gd name="connsiteX3" fmla="*/ 1649904 w 1698803"/>
                        <a:gd name="connsiteY3" fmla="*/ 164809 h 1400577"/>
                        <a:gd name="connsiteX4" fmla="*/ 1646282 w 1698803"/>
                        <a:gd name="connsiteY4" fmla="*/ 172054 h 1400577"/>
                        <a:gd name="connsiteX5" fmla="*/ 1639038 w 1698803"/>
                        <a:gd name="connsiteY5" fmla="*/ 178091 h 1400577"/>
                        <a:gd name="connsiteX6" fmla="*/ 1632397 w 1698803"/>
                        <a:gd name="connsiteY6" fmla="*/ 180506 h 1400577"/>
                        <a:gd name="connsiteX7" fmla="*/ 1630586 w 1698803"/>
                        <a:gd name="connsiteY7" fmla="*/ 182920 h 1400577"/>
                        <a:gd name="connsiteX8" fmla="*/ 1625153 w 1698803"/>
                        <a:gd name="connsiteY8" fmla="*/ 184731 h 1400577"/>
                        <a:gd name="connsiteX9" fmla="*/ 1622135 w 1698803"/>
                        <a:gd name="connsiteY9" fmla="*/ 183524 h 1400577"/>
                        <a:gd name="connsiteX10" fmla="*/ 1619720 w 1698803"/>
                        <a:gd name="connsiteY10" fmla="*/ 187750 h 1400577"/>
                        <a:gd name="connsiteX11" fmla="*/ 1612475 w 1698803"/>
                        <a:gd name="connsiteY11" fmla="*/ 190768 h 1400577"/>
                        <a:gd name="connsiteX12" fmla="*/ 1608853 w 1698803"/>
                        <a:gd name="connsiteY12" fmla="*/ 190165 h 1400577"/>
                        <a:gd name="connsiteX13" fmla="*/ 1604627 w 1698803"/>
                        <a:gd name="connsiteY13" fmla="*/ 206465 h 1400577"/>
                        <a:gd name="connsiteX14" fmla="*/ 1607042 w 1698803"/>
                        <a:gd name="connsiteY14" fmla="*/ 217331 h 1400577"/>
                        <a:gd name="connsiteX15" fmla="*/ 1606438 w 1698803"/>
                        <a:gd name="connsiteY15" fmla="*/ 221557 h 1400577"/>
                        <a:gd name="connsiteX16" fmla="*/ 1602212 w 1698803"/>
                        <a:gd name="connsiteY16" fmla="*/ 226386 h 1400577"/>
                        <a:gd name="connsiteX17" fmla="*/ 1605231 w 1698803"/>
                        <a:gd name="connsiteY17" fmla="*/ 230008 h 1400577"/>
                        <a:gd name="connsiteX18" fmla="*/ 1605231 w 1698803"/>
                        <a:gd name="connsiteY18" fmla="*/ 234838 h 1400577"/>
                        <a:gd name="connsiteX19" fmla="*/ 1609457 w 1698803"/>
                        <a:gd name="connsiteY19" fmla="*/ 244497 h 1400577"/>
                        <a:gd name="connsiteX20" fmla="*/ 1625153 w 1698803"/>
                        <a:gd name="connsiteY20" fmla="*/ 243894 h 1400577"/>
                        <a:gd name="connsiteX21" fmla="*/ 1628171 w 1698803"/>
                        <a:gd name="connsiteY21" fmla="*/ 252949 h 1400577"/>
                        <a:gd name="connsiteX22" fmla="*/ 1628171 w 1698803"/>
                        <a:gd name="connsiteY22" fmla="*/ 262608 h 1400577"/>
                        <a:gd name="connsiteX23" fmla="*/ 1629379 w 1698803"/>
                        <a:gd name="connsiteY23" fmla="*/ 268042 h 1400577"/>
                        <a:gd name="connsiteX24" fmla="*/ 1626964 w 1698803"/>
                        <a:gd name="connsiteY24" fmla="*/ 274682 h 1400577"/>
                        <a:gd name="connsiteX25" fmla="*/ 1626964 w 1698803"/>
                        <a:gd name="connsiteY25" fmla="*/ 280116 h 1400577"/>
                        <a:gd name="connsiteX26" fmla="*/ 1629379 w 1698803"/>
                        <a:gd name="connsiteY26" fmla="*/ 284341 h 1400577"/>
                        <a:gd name="connsiteX27" fmla="*/ 1630586 w 1698803"/>
                        <a:gd name="connsiteY27" fmla="*/ 292190 h 1400577"/>
                        <a:gd name="connsiteX28" fmla="*/ 1633605 w 1698803"/>
                        <a:gd name="connsiteY28" fmla="*/ 295208 h 1400577"/>
                        <a:gd name="connsiteX29" fmla="*/ 1634208 w 1698803"/>
                        <a:gd name="connsiteY29" fmla="*/ 299434 h 1400577"/>
                        <a:gd name="connsiteX30" fmla="*/ 1621531 w 1698803"/>
                        <a:gd name="connsiteY30" fmla="*/ 303056 h 1400577"/>
                        <a:gd name="connsiteX31" fmla="*/ 1615494 w 1698803"/>
                        <a:gd name="connsiteY31" fmla="*/ 307886 h 1400577"/>
                        <a:gd name="connsiteX32" fmla="*/ 1614286 w 1698803"/>
                        <a:gd name="connsiteY32" fmla="*/ 312715 h 1400577"/>
                        <a:gd name="connsiteX33" fmla="*/ 1617909 w 1698803"/>
                        <a:gd name="connsiteY33" fmla="*/ 319356 h 1400577"/>
                        <a:gd name="connsiteX34" fmla="*/ 1622135 w 1698803"/>
                        <a:gd name="connsiteY34" fmla="*/ 319960 h 1400577"/>
                        <a:gd name="connsiteX35" fmla="*/ 1628775 w 1698803"/>
                        <a:gd name="connsiteY35" fmla="*/ 316941 h 1400577"/>
                        <a:gd name="connsiteX36" fmla="*/ 1629983 w 1698803"/>
                        <a:gd name="connsiteY36" fmla="*/ 314526 h 1400577"/>
                        <a:gd name="connsiteX37" fmla="*/ 1634208 w 1698803"/>
                        <a:gd name="connsiteY37" fmla="*/ 313923 h 1400577"/>
                        <a:gd name="connsiteX38" fmla="*/ 1643264 w 1698803"/>
                        <a:gd name="connsiteY38" fmla="*/ 315734 h 1400577"/>
                        <a:gd name="connsiteX39" fmla="*/ 1640849 w 1698803"/>
                        <a:gd name="connsiteY39" fmla="*/ 318752 h 1400577"/>
                        <a:gd name="connsiteX40" fmla="*/ 1642660 w 1698803"/>
                        <a:gd name="connsiteY40" fmla="*/ 324185 h 1400577"/>
                        <a:gd name="connsiteX41" fmla="*/ 1640245 w 1698803"/>
                        <a:gd name="connsiteY41" fmla="*/ 326600 h 1400577"/>
                        <a:gd name="connsiteX42" fmla="*/ 1640849 w 1698803"/>
                        <a:gd name="connsiteY42" fmla="*/ 331430 h 1400577"/>
                        <a:gd name="connsiteX43" fmla="*/ 1639038 w 1698803"/>
                        <a:gd name="connsiteY43" fmla="*/ 347126 h 1400577"/>
                        <a:gd name="connsiteX44" fmla="*/ 1637227 w 1698803"/>
                        <a:gd name="connsiteY44" fmla="*/ 350748 h 1400577"/>
                        <a:gd name="connsiteX45" fmla="*/ 1639038 w 1698803"/>
                        <a:gd name="connsiteY45" fmla="*/ 353163 h 1400577"/>
                        <a:gd name="connsiteX46" fmla="*/ 1636623 w 1698803"/>
                        <a:gd name="connsiteY46" fmla="*/ 357992 h 1400577"/>
                        <a:gd name="connsiteX47" fmla="*/ 1635416 w 1698803"/>
                        <a:gd name="connsiteY47" fmla="*/ 362218 h 1400577"/>
                        <a:gd name="connsiteX48" fmla="*/ 1639038 w 1698803"/>
                        <a:gd name="connsiteY48" fmla="*/ 365840 h 1400577"/>
                        <a:gd name="connsiteX49" fmla="*/ 1642056 w 1698803"/>
                        <a:gd name="connsiteY49" fmla="*/ 377311 h 1400577"/>
                        <a:gd name="connsiteX50" fmla="*/ 1626360 w 1698803"/>
                        <a:gd name="connsiteY50" fmla="*/ 381537 h 1400577"/>
                        <a:gd name="connsiteX51" fmla="*/ 1620323 w 1698803"/>
                        <a:gd name="connsiteY51" fmla="*/ 389385 h 1400577"/>
                        <a:gd name="connsiteX52" fmla="*/ 1616701 w 1698803"/>
                        <a:gd name="connsiteY52" fmla="*/ 388177 h 1400577"/>
                        <a:gd name="connsiteX53" fmla="*/ 1608853 w 1698803"/>
                        <a:gd name="connsiteY53" fmla="*/ 389385 h 1400577"/>
                        <a:gd name="connsiteX54" fmla="*/ 1601005 w 1698803"/>
                        <a:gd name="connsiteY54" fmla="*/ 393611 h 1400577"/>
                        <a:gd name="connsiteX55" fmla="*/ 1593761 w 1698803"/>
                        <a:gd name="connsiteY55" fmla="*/ 395422 h 1400577"/>
                        <a:gd name="connsiteX56" fmla="*/ 1596779 w 1698803"/>
                        <a:gd name="connsiteY56" fmla="*/ 402062 h 1400577"/>
                        <a:gd name="connsiteX57" fmla="*/ 1599798 w 1698803"/>
                        <a:gd name="connsiteY57" fmla="*/ 404477 h 1400577"/>
                        <a:gd name="connsiteX58" fmla="*/ 1599798 w 1698803"/>
                        <a:gd name="connsiteY58" fmla="*/ 407496 h 1400577"/>
                        <a:gd name="connsiteX59" fmla="*/ 1596175 w 1698803"/>
                        <a:gd name="connsiteY59" fmla="*/ 408703 h 1400577"/>
                        <a:gd name="connsiteX60" fmla="*/ 1594364 w 1698803"/>
                        <a:gd name="connsiteY60" fmla="*/ 414136 h 1400577"/>
                        <a:gd name="connsiteX61" fmla="*/ 1596175 w 1698803"/>
                        <a:gd name="connsiteY61" fmla="*/ 417155 h 1400577"/>
                        <a:gd name="connsiteX62" fmla="*/ 1602816 w 1698803"/>
                        <a:gd name="connsiteY62" fmla="*/ 420173 h 1400577"/>
                        <a:gd name="connsiteX63" fmla="*/ 1606438 w 1698803"/>
                        <a:gd name="connsiteY63" fmla="*/ 420173 h 1400577"/>
                        <a:gd name="connsiteX64" fmla="*/ 1607646 w 1698803"/>
                        <a:gd name="connsiteY64" fmla="*/ 416551 h 1400577"/>
                        <a:gd name="connsiteX65" fmla="*/ 1622738 w 1698803"/>
                        <a:gd name="connsiteY65" fmla="*/ 421381 h 1400577"/>
                        <a:gd name="connsiteX66" fmla="*/ 1626360 w 1698803"/>
                        <a:gd name="connsiteY66" fmla="*/ 424399 h 1400577"/>
                        <a:gd name="connsiteX67" fmla="*/ 1625153 w 1698803"/>
                        <a:gd name="connsiteY67" fmla="*/ 429832 h 1400577"/>
                        <a:gd name="connsiteX68" fmla="*/ 1627568 w 1698803"/>
                        <a:gd name="connsiteY68" fmla="*/ 434058 h 1400577"/>
                        <a:gd name="connsiteX69" fmla="*/ 1624549 w 1698803"/>
                        <a:gd name="connsiteY69" fmla="*/ 447943 h 1400577"/>
                        <a:gd name="connsiteX70" fmla="*/ 1626964 w 1698803"/>
                        <a:gd name="connsiteY70" fmla="*/ 452773 h 1400577"/>
                        <a:gd name="connsiteX71" fmla="*/ 1624549 w 1698803"/>
                        <a:gd name="connsiteY71" fmla="*/ 455791 h 1400577"/>
                        <a:gd name="connsiteX72" fmla="*/ 1622135 w 1698803"/>
                        <a:gd name="connsiteY72" fmla="*/ 463639 h 1400577"/>
                        <a:gd name="connsiteX73" fmla="*/ 1618512 w 1698803"/>
                        <a:gd name="connsiteY73" fmla="*/ 464847 h 1400577"/>
                        <a:gd name="connsiteX74" fmla="*/ 1611872 w 1698803"/>
                        <a:gd name="connsiteY74" fmla="*/ 463036 h 1400577"/>
                        <a:gd name="connsiteX75" fmla="*/ 1610664 w 1698803"/>
                        <a:gd name="connsiteY75" fmla="*/ 460621 h 1400577"/>
                        <a:gd name="connsiteX76" fmla="*/ 1606438 w 1698803"/>
                        <a:gd name="connsiteY76" fmla="*/ 458810 h 1400577"/>
                        <a:gd name="connsiteX77" fmla="*/ 1602212 w 1698803"/>
                        <a:gd name="connsiteY77" fmla="*/ 462432 h 1400577"/>
                        <a:gd name="connsiteX78" fmla="*/ 1598590 w 1698803"/>
                        <a:gd name="connsiteY78" fmla="*/ 463639 h 1400577"/>
                        <a:gd name="connsiteX79" fmla="*/ 1597987 w 1698803"/>
                        <a:gd name="connsiteY79" fmla="*/ 468469 h 1400577"/>
                        <a:gd name="connsiteX80" fmla="*/ 1606438 w 1698803"/>
                        <a:gd name="connsiteY80" fmla="*/ 472091 h 1400577"/>
                        <a:gd name="connsiteX81" fmla="*/ 1610061 w 1698803"/>
                        <a:gd name="connsiteY81" fmla="*/ 469676 h 1400577"/>
                        <a:gd name="connsiteX82" fmla="*/ 1615494 w 1698803"/>
                        <a:gd name="connsiteY82" fmla="*/ 472091 h 1400577"/>
                        <a:gd name="connsiteX83" fmla="*/ 1617305 w 1698803"/>
                        <a:gd name="connsiteY83" fmla="*/ 477524 h 1400577"/>
                        <a:gd name="connsiteX84" fmla="*/ 1612475 w 1698803"/>
                        <a:gd name="connsiteY84" fmla="*/ 479939 h 1400577"/>
                        <a:gd name="connsiteX85" fmla="*/ 1609457 w 1698803"/>
                        <a:gd name="connsiteY85" fmla="*/ 486580 h 1400577"/>
                        <a:gd name="connsiteX86" fmla="*/ 1604024 w 1698803"/>
                        <a:gd name="connsiteY86" fmla="*/ 490202 h 1400577"/>
                        <a:gd name="connsiteX87" fmla="*/ 1596779 w 1698803"/>
                        <a:gd name="connsiteY87" fmla="*/ 488995 h 1400577"/>
                        <a:gd name="connsiteX88" fmla="*/ 1597383 w 1698803"/>
                        <a:gd name="connsiteY88" fmla="*/ 493824 h 1400577"/>
                        <a:gd name="connsiteX89" fmla="*/ 1601005 w 1698803"/>
                        <a:gd name="connsiteY89" fmla="*/ 493221 h 1400577"/>
                        <a:gd name="connsiteX90" fmla="*/ 1608249 w 1698803"/>
                        <a:gd name="connsiteY90" fmla="*/ 493824 h 1400577"/>
                        <a:gd name="connsiteX91" fmla="*/ 1614286 w 1698803"/>
                        <a:gd name="connsiteY91" fmla="*/ 496843 h 1400577"/>
                        <a:gd name="connsiteX92" fmla="*/ 1612475 w 1698803"/>
                        <a:gd name="connsiteY92" fmla="*/ 492013 h 1400577"/>
                        <a:gd name="connsiteX93" fmla="*/ 1609457 w 1698803"/>
                        <a:gd name="connsiteY93" fmla="*/ 490202 h 1400577"/>
                        <a:gd name="connsiteX94" fmla="*/ 1613079 w 1698803"/>
                        <a:gd name="connsiteY94" fmla="*/ 486580 h 1400577"/>
                        <a:gd name="connsiteX95" fmla="*/ 1621531 w 1698803"/>
                        <a:gd name="connsiteY95" fmla="*/ 485976 h 1400577"/>
                        <a:gd name="connsiteX96" fmla="*/ 1626964 w 1698803"/>
                        <a:gd name="connsiteY96" fmla="*/ 490202 h 1400577"/>
                        <a:gd name="connsiteX97" fmla="*/ 1625757 w 1698803"/>
                        <a:gd name="connsiteY97" fmla="*/ 498050 h 1400577"/>
                        <a:gd name="connsiteX98" fmla="*/ 1632397 w 1698803"/>
                        <a:gd name="connsiteY98" fmla="*/ 502276 h 1400577"/>
                        <a:gd name="connsiteX99" fmla="*/ 1634812 w 1698803"/>
                        <a:gd name="connsiteY99" fmla="*/ 505898 h 1400577"/>
                        <a:gd name="connsiteX100" fmla="*/ 1645679 w 1698803"/>
                        <a:gd name="connsiteY100" fmla="*/ 510124 h 1400577"/>
                        <a:gd name="connsiteX101" fmla="*/ 1652319 w 1698803"/>
                        <a:gd name="connsiteY101" fmla="*/ 516161 h 1400577"/>
                        <a:gd name="connsiteX102" fmla="*/ 1649904 w 1698803"/>
                        <a:gd name="connsiteY102" fmla="*/ 530650 h 1400577"/>
                        <a:gd name="connsiteX103" fmla="*/ 1651112 w 1698803"/>
                        <a:gd name="connsiteY103" fmla="*/ 534272 h 1400577"/>
                        <a:gd name="connsiteX104" fmla="*/ 1663186 w 1698803"/>
                        <a:gd name="connsiteY104" fmla="*/ 534272 h 1400577"/>
                        <a:gd name="connsiteX105" fmla="*/ 1672241 w 1698803"/>
                        <a:gd name="connsiteY105" fmla="*/ 539705 h 1400577"/>
                        <a:gd name="connsiteX106" fmla="*/ 1672845 w 1698803"/>
                        <a:gd name="connsiteY106" fmla="*/ 543327 h 1400577"/>
                        <a:gd name="connsiteX107" fmla="*/ 1676467 w 1698803"/>
                        <a:gd name="connsiteY107" fmla="*/ 545139 h 1400577"/>
                        <a:gd name="connsiteX108" fmla="*/ 1683712 w 1698803"/>
                        <a:gd name="connsiteY108" fmla="*/ 543931 h 1400577"/>
                        <a:gd name="connsiteX109" fmla="*/ 1686730 w 1698803"/>
                        <a:gd name="connsiteY109" fmla="*/ 545742 h 1400577"/>
                        <a:gd name="connsiteX110" fmla="*/ 1687937 w 1698803"/>
                        <a:gd name="connsiteY110" fmla="*/ 550572 h 1400577"/>
                        <a:gd name="connsiteX111" fmla="*/ 1690352 w 1698803"/>
                        <a:gd name="connsiteY111" fmla="*/ 552987 h 1400577"/>
                        <a:gd name="connsiteX112" fmla="*/ 1695785 w 1698803"/>
                        <a:gd name="connsiteY112" fmla="*/ 554194 h 1400577"/>
                        <a:gd name="connsiteX113" fmla="*/ 1698200 w 1698803"/>
                        <a:gd name="connsiteY113" fmla="*/ 558420 h 1400577"/>
                        <a:gd name="connsiteX114" fmla="*/ 1698804 w 1698803"/>
                        <a:gd name="connsiteY114" fmla="*/ 565664 h 1400577"/>
                        <a:gd name="connsiteX115" fmla="*/ 1693371 w 1698803"/>
                        <a:gd name="connsiteY115" fmla="*/ 570494 h 1400577"/>
                        <a:gd name="connsiteX116" fmla="*/ 1686730 w 1698803"/>
                        <a:gd name="connsiteY116" fmla="*/ 570494 h 1400577"/>
                        <a:gd name="connsiteX117" fmla="*/ 1677071 w 1698803"/>
                        <a:gd name="connsiteY117" fmla="*/ 574116 h 1400577"/>
                        <a:gd name="connsiteX118" fmla="*/ 1681297 w 1698803"/>
                        <a:gd name="connsiteY118" fmla="*/ 580757 h 1400577"/>
                        <a:gd name="connsiteX119" fmla="*/ 1682504 w 1698803"/>
                        <a:gd name="connsiteY119" fmla="*/ 583775 h 1400577"/>
                        <a:gd name="connsiteX120" fmla="*/ 1688541 w 1698803"/>
                        <a:gd name="connsiteY120" fmla="*/ 587397 h 1400577"/>
                        <a:gd name="connsiteX121" fmla="*/ 1687937 w 1698803"/>
                        <a:gd name="connsiteY121" fmla="*/ 589812 h 1400577"/>
                        <a:gd name="connsiteX122" fmla="*/ 1672845 w 1698803"/>
                        <a:gd name="connsiteY122" fmla="*/ 600075 h 1400577"/>
                        <a:gd name="connsiteX123" fmla="*/ 1669223 w 1698803"/>
                        <a:gd name="connsiteY123" fmla="*/ 604905 h 1400577"/>
                        <a:gd name="connsiteX124" fmla="*/ 1658960 w 1698803"/>
                        <a:gd name="connsiteY124" fmla="*/ 605508 h 1400577"/>
                        <a:gd name="connsiteX125" fmla="*/ 1655941 w 1698803"/>
                        <a:gd name="connsiteY125" fmla="*/ 604905 h 1400577"/>
                        <a:gd name="connsiteX126" fmla="*/ 1655941 w 1698803"/>
                        <a:gd name="connsiteY126" fmla="*/ 598868 h 1400577"/>
                        <a:gd name="connsiteX127" fmla="*/ 1651716 w 1698803"/>
                        <a:gd name="connsiteY127" fmla="*/ 595849 h 1400577"/>
                        <a:gd name="connsiteX128" fmla="*/ 1642056 w 1698803"/>
                        <a:gd name="connsiteY128" fmla="*/ 600679 h 1400577"/>
                        <a:gd name="connsiteX129" fmla="*/ 1639038 w 1698803"/>
                        <a:gd name="connsiteY129" fmla="*/ 599471 h 1400577"/>
                        <a:gd name="connsiteX130" fmla="*/ 1635416 w 1698803"/>
                        <a:gd name="connsiteY130" fmla="*/ 590416 h 1400577"/>
                        <a:gd name="connsiteX131" fmla="*/ 1635416 w 1698803"/>
                        <a:gd name="connsiteY131" fmla="*/ 584983 h 1400577"/>
                        <a:gd name="connsiteX132" fmla="*/ 1633001 w 1698803"/>
                        <a:gd name="connsiteY132" fmla="*/ 580153 h 1400577"/>
                        <a:gd name="connsiteX133" fmla="*/ 1629983 w 1698803"/>
                        <a:gd name="connsiteY133" fmla="*/ 580757 h 1400577"/>
                        <a:gd name="connsiteX134" fmla="*/ 1624549 w 1698803"/>
                        <a:gd name="connsiteY134" fmla="*/ 585586 h 1400577"/>
                        <a:gd name="connsiteX135" fmla="*/ 1620927 w 1698803"/>
                        <a:gd name="connsiteY135" fmla="*/ 591623 h 1400577"/>
                        <a:gd name="connsiteX136" fmla="*/ 1613683 w 1698803"/>
                        <a:gd name="connsiteY136" fmla="*/ 593434 h 1400577"/>
                        <a:gd name="connsiteX137" fmla="*/ 1611872 w 1698803"/>
                        <a:gd name="connsiteY137" fmla="*/ 595849 h 1400577"/>
                        <a:gd name="connsiteX138" fmla="*/ 1606438 w 1698803"/>
                        <a:gd name="connsiteY138" fmla="*/ 608527 h 1400577"/>
                        <a:gd name="connsiteX139" fmla="*/ 1601005 w 1698803"/>
                        <a:gd name="connsiteY139" fmla="*/ 612753 h 1400577"/>
                        <a:gd name="connsiteX140" fmla="*/ 1594968 w 1698803"/>
                        <a:gd name="connsiteY140" fmla="*/ 613960 h 1400577"/>
                        <a:gd name="connsiteX141" fmla="*/ 1592553 w 1698803"/>
                        <a:gd name="connsiteY141" fmla="*/ 619997 h 1400577"/>
                        <a:gd name="connsiteX142" fmla="*/ 1594364 w 1698803"/>
                        <a:gd name="connsiteY142" fmla="*/ 624827 h 1400577"/>
                        <a:gd name="connsiteX143" fmla="*/ 1593157 w 1698803"/>
                        <a:gd name="connsiteY143" fmla="*/ 627845 h 1400577"/>
                        <a:gd name="connsiteX144" fmla="*/ 1585913 w 1698803"/>
                        <a:gd name="connsiteY144" fmla="*/ 632071 h 1400577"/>
                        <a:gd name="connsiteX145" fmla="*/ 1581687 w 1698803"/>
                        <a:gd name="connsiteY145" fmla="*/ 636297 h 1400577"/>
                        <a:gd name="connsiteX146" fmla="*/ 1581083 w 1698803"/>
                        <a:gd name="connsiteY146" fmla="*/ 639919 h 1400577"/>
                        <a:gd name="connsiteX147" fmla="*/ 1582894 w 1698803"/>
                        <a:gd name="connsiteY147" fmla="*/ 645352 h 1400577"/>
                        <a:gd name="connsiteX148" fmla="*/ 1580479 w 1698803"/>
                        <a:gd name="connsiteY148" fmla="*/ 648371 h 1400577"/>
                        <a:gd name="connsiteX149" fmla="*/ 1579876 w 1698803"/>
                        <a:gd name="connsiteY149" fmla="*/ 653200 h 1400577"/>
                        <a:gd name="connsiteX150" fmla="*/ 1574442 w 1698803"/>
                        <a:gd name="connsiteY150" fmla="*/ 657426 h 1400577"/>
                        <a:gd name="connsiteX151" fmla="*/ 1575650 w 1698803"/>
                        <a:gd name="connsiteY151" fmla="*/ 661048 h 1400577"/>
                        <a:gd name="connsiteX152" fmla="*/ 1570217 w 1698803"/>
                        <a:gd name="connsiteY152" fmla="*/ 670104 h 1400577"/>
                        <a:gd name="connsiteX153" fmla="*/ 1569009 w 1698803"/>
                        <a:gd name="connsiteY153" fmla="*/ 680367 h 1400577"/>
                        <a:gd name="connsiteX154" fmla="*/ 1570820 w 1698803"/>
                        <a:gd name="connsiteY154" fmla="*/ 683989 h 1400577"/>
                        <a:gd name="connsiteX155" fmla="*/ 1575046 w 1698803"/>
                        <a:gd name="connsiteY155" fmla="*/ 687611 h 1400577"/>
                        <a:gd name="connsiteX156" fmla="*/ 1584101 w 1698803"/>
                        <a:gd name="connsiteY156" fmla="*/ 698478 h 1400577"/>
                        <a:gd name="connsiteX157" fmla="*/ 1586516 w 1698803"/>
                        <a:gd name="connsiteY157" fmla="*/ 705722 h 1400577"/>
                        <a:gd name="connsiteX158" fmla="*/ 1585913 w 1698803"/>
                        <a:gd name="connsiteY158" fmla="*/ 708741 h 1400577"/>
                        <a:gd name="connsiteX159" fmla="*/ 1580479 w 1698803"/>
                        <a:gd name="connsiteY159" fmla="*/ 711759 h 1400577"/>
                        <a:gd name="connsiteX160" fmla="*/ 1576253 w 1698803"/>
                        <a:gd name="connsiteY160" fmla="*/ 712363 h 1400577"/>
                        <a:gd name="connsiteX161" fmla="*/ 1570820 w 1698803"/>
                        <a:gd name="connsiteY161" fmla="*/ 719003 h 1400577"/>
                        <a:gd name="connsiteX162" fmla="*/ 1567198 w 1698803"/>
                        <a:gd name="connsiteY162" fmla="*/ 718400 h 1400577"/>
                        <a:gd name="connsiteX163" fmla="*/ 1564180 w 1698803"/>
                        <a:gd name="connsiteY163" fmla="*/ 722022 h 1400577"/>
                        <a:gd name="connsiteX164" fmla="*/ 1570217 w 1698803"/>
                        <a:gd name="connsiteY164" fmla="*/ 728663 h 1400577"/>
                        <a:gd name="connsiteX165" fmla="*/ 1565387 w 1698803"/>
                        <a:gd name="connsiteY165" fmla="*/ 732285 h 1400577"/>
                        <a:gd name="connsiteX166" fmla="*/ 1556331 w 1698803"/>
                        <a:gd name="connsiteY166" fmla="*/ 733492 h 1400577"/>
                        <a:gd name="connsiteX167" fmla="*/ 1553917 w 1698803"/>
                        <a:gd name="connsiteY167" fmla="*/ 737718 h 1400577"/>
                        <a:gd name="connsiteX168" fmla="*/ 1549087 w 1698803"/>
                        <a:gd name="connsiteY168" fmla="*/ 737114 h 1400577"/>
                        <a:gd name="connsiteX169" fmla="*/ 1547276 w 1698803"/>
                        <a:gd name="connsiteY169" fmla="*/ 733492 h 1400577"/>
                        <a:gd name="connsiteX170" fmla="*/ 1537013 w 1698803"/>
                        <a:gd name="connsiteY170" fmla="*/ 737718 h 1400577"/>
                        <a:gd name="connsiteX171" fmla="*/ 1531580 w 1698803"/>
                        <a:gd name="connsiteY171" fmla="*/ 732285 h 1400577"/>
                        <a:gd name="connsiteX172" fmla="*/ 1524335 w 1698803"/>
                        <a:gd name="connsiteY172" fmla="*/ 728059 h 1400577"/>
                        <a:gd name="connsiteX173" fmla="*/ 1521317 w 1698803"/>
                        <a:gd name="connsiteY173" fmla="*/ 722626 h 1400577"/>
                        <a:gd name="connsiteX174" fmla="*/ 1518902 w 1698803"/>
                        <a:gd name="connsiteY174" fmla="*/ 721418 h 1400577"/>
                        <a:gd name="connsiteX175" fmla="*/ 1517091 w 1698803"/>
                        <a:gd name="connsiteY175" fmla="*/ 718400 h 1400577"/>
                        <a:gd name="connsiteX176" fmla="*/ 1500791 w 1698803"/>
                        <a:gd name="connsiteY176" fmla="*/ 714174 h 1400577"/>
                        <a:gd name="connsiteX177" fmla="*/ 1497773 w 1698803"/>
                        <a:gd name="connsiteY177" fmla="*/ 711759 h 1400577"/>
                        <a:gd name="connsiteX178" fmla="*/ 1492943 w 1698803"/>
                        <a:gd name="connsiteY178" fmla="*/ 703911 h 1400577"/>
                        <a:gd name="connsiteX179" fmla="*/ 1499584 w 1698803"/>
                        <a:gd name="connsiteY179" fmla="*/ 702704 h 1400577"/>
                        <a:gd name="connsiteX180" fmla="*/ 1501999 w 1698803"/>
                        <a:gd name="connsiteY180" fmla="*/ 697874 h 1400577"/>
                        <a:gd name="connsiteX181" fmla="*/ 1502602 w 1698803"/>
                        <a:gd name="connsiteY181" fmla="*/ 680970 h 1400577"/>
                        <a:gd name="connsiteX182" fmla="*/ 1500791 w 1698803"/>
                        <a:gd name="connsiteY182" fmla="*/ 673122 h 1400577"/>
                        <a:gd name="connsiteX183" fmla="*/ 1501395 w 1698803"/>
                        <a:gd name="connsiteY183" fmla="*/ 662859 h 1400577"/>
                        <a:gd name="connsiteX184" fmla="*/ 1499584 w 1698803"/>
                        <a:gd name="connsiteY184" fmla="*/ 658030 h 1400577"/>
                        <a:gd name="connsiteX185" fmla="*/ 1492340 w 1698803"/>
                        <a:gd name="connsiteY185" fmla="*/ 657426 h 1400577"/>
                        <a:gd name="connsiteX186" fmla="*/ 1488114 w 1698803"/>
                        <a:gd name="connsiteY186" fmla="*/ 659841 h 1400577"/>
                        <a:gd name="connsiteX187" fmla="*/ 1485095 w 1698803"/>
                        <a:gd name="connsiteY187" fmla="*/ 658030 h 1400577"/>
                        <a:gd name="connsiteX188" fmla="*/ 1486303 w 1698803"/>
                        <a:gd name="connsiteY188" fmla="*/ 654408 h 1400577"/>
                        <a:gd name="connsiteX189" fmla="*/ 1485699 w 1698803"/>
                        <a:gd name="connsiteY189" fmla="*/ 644749 h 1400577"/>
                        <a:gd name="connsiteX190" fmla="*/ 1488114 w 1698803"/>
                        <a:gd name="connsiteY190" fmla="*/ 640523 h 1400577"/>
                        <a:gd name="connsiteX191" fmla="*/ 1495358 w 1698803"/>
                        <a:gd name="connsiteY191" fmla="*/ 636297 h 1400577"/>
                        <a:gd name="connsiteX192" fmla="*/ 1503206 w 1698803"/>
                        <a:gd name="connsiteY192" fmla="*/ 629053 h 1400577"/>
                        <a:gd name="connsiteX193" fmla="*/ 1498980 w 1698803"/>
                        <a:gd name="connsiteY193" fmla="*/ 623016 h 1400577"/>
                        <a:gd name="connsiteX194" fmla="*/ 1498377 w 1698803"/>
                        <a:gd name="connsiteY194" fmla="*/ 618186 h 1400577"/>
                        <a:gd name="connsiteX195" fmla="*/ 1503206 w 1698803"/>
                        <a:gd name="connsiteY195" fmla="*/ 605508 h 1400577"/>
                        <a:gd name="connsiteX196" fmla="*/ 1506828 w 1698803"/>
                        <a:gd name="connsiteY196" fmla="*/ 602490 h 1400577"/>
                        <a:gd name="connsiteX197" fmla="*/ 1506225 w 1698803"/>
                        <a:gd name="connsiteY197" fmla="*/ 594038 h 1400577"/>
                        <a:gd name="connsiteX198" fmla="*/ 1507432 w 1698803"/>
                        <a:gd name="connsiteY198" fmla="*/ 591020 h 1400577"/>
                        <a:gd name="connsiteX199" fmla="*/ 1509243 w 1698803"/>
                        <a:gd name="connsiteY199" fmla="*/ 579549 h 1400577"/>
                        <a:gd name="connsiteX200" fmla="*/ 1503810 w 1698803"/>
                        <a:gd name="connsiteY200" fmla="*/ 571097 h 1400577"/>
                        <a:gd name="connsiteX201" fmla="*/ 1503206 w 1698803"/>
                        <a:gd name="connsiteY201" fmla="*/ 566872 h 1400577"/>
                        <a:gd name="connsiteX202" fmla="*/ 1496565 w 1698803"/>
                        <a:gd name="connsiteY202" fmla="*/ 559627 h 1400577"/>
                        <a:gd name="connsiteX203" fmla="*/ 1489925 w 1698803"/>
                        <a:gd name="connsiteY203" fmla="*/ 557816 h 1400577"/>
                        <a:gd name="connsiteX204" fmla="*/ 1479662 w 1698803"/>
                        <a:gd name="connsiteY204" fmla="*/ 549968 h 1400577"/>
                        <a:gd name="connsiteX205" fmla="*/ 1477247 w 1698803"/>
                        <a:gd name="connsiteY205" fmla="*/ 543327 h 1400577"/>
                        <a:gd name="connsiteX206" fmla="*/ 1472417 w 1698803"/>
                        <a:gd name="connsiteY206" fmla="*/ 540913 h 1400577"/>
                        <a:gd name="connsiteX207" fmla="*/ 1468795 w 1698803"/>
                        <a:gd name="connsiteY207" fmla="*/ 536687 h 1400577"/>
                        <a:gd name="connsiteX208" fmla="*/ 1461551 w 1698803"/>
                        <a:gd name="connsiteY208" fmla="*/ 535480 h 1400577"/>
                        <a:gd name="connsiteX209" fmla="*/ 1455514 w 1698803"/>
                        <a:gd name="connsiteY209" fmla="*/ 539705 h 1400577"/>
                        <a:gd name="connsiteX210" fmla="*/ 1448270 w 1698803"/>
                        <a:gd name="connsiteY210" fmla="*/ 541516 h 1400577"/>
                        <a:gd name="connsiteX211" fmla="*/ 1440422 w 1698803"/>
                        <a:gd name="connsiteY211" fmla="*/ 541516 h 1400577"/>
                        <a:gd name="connsiteX212" fmla="*/ 1436799 w 1698803"/>
                        <a:gd name="connsiteY212" fmla="*/ 543931 h 1400577"/>
                        <a:gd name="connsiteX213" fmla="*/ 1433781 w 1698803"/>
                        <a:gd name="connsiteY213" fmla="*/ 549364 h 1400577"/>
                        <a:gd name="connsiteX214" fmla="*/ 1432573 w 1698803"/>
                        <a:gd name="connsiteY214" fmla="*/ 556609 h 1400577"/>
                        <a:gd name="connsiteX215" fmla="*/ 1430762 w 1698803"/>
                        <a:gd name="connsiteY215" fmla="*/ 557816 h 1400577"/>
                        <a:gd name="connsiteX216" fmla="*/ 1425329 w 1698803"/>
                        <a:gd name="connsiteY216" fmla="*/ 556005 h 1400577"/>
                        <a:gd name="connsiteX217" fmla="*/ 1421707 w 1698803"/>
                        <a:gd name="connsiteY217" fmla="*/ 552383 h 1400577"/>
                        <a:gd name="connsiteX218" fmla="*/ 1420500 w 1698803"/>
                        <a:gd name="connsiteY218" fmla="*/ 547553 h 1400577"/>
                        <a:gd name="connsiteX219" fmla="*/ 1415066 w 1698803"/>
                        <a:gd name="connsiteY219" fmla="*/ 548761 h 1400577"/>
                        <a:gd name="connsiteX220" fmla="*/ 1414463 w 1698803"/>
                        <a:gd name="connsiteY220" fmla="*/ 554194 h 1400577"/>
                        <a:gd name="connsiteX221" fmla="*/ 1405407 w 1698803"/>
                        <a:gd name="connsiteY221" fmla="*/ 558420 h 1400577"/>
                        <a:gd name="connsiteX222" fmla="*/ 1402992 w 1698803"/>
                        <a:gd name="connsiteY222" fmla="*/ 554194 h 1400577"/>
                        <a:gd name="connsiteX223" fmla="*/ 1399370 w 1698803"/>
                        <a:gd name="connsiteY223" fmla="*/ 550572 h 1400577"/>
                        <a:gd name="connsiteX224" fmla="*/ 1393937 w 1698803"/>
                        <a:gd name="connsiteY224" fmla="*/ 550572 h 1400577"/>
                        <a:gd name="connsiteX225" fmla="*/ 1384881 w 1698803"/>
                        <a:gd name="connsiteY225" fmla="*/ 544535 h 1400577"/>
                        <a:gd name="connsiteX226" fmla="*/ 1384881 w 1698803"/>
                        <a:gd name="connsiteY226" fmla="*/ 542724 h 1400577"/>
                        <a:gd name="connsiteX227" fmla="*/ 1378844 w 1698803"/>
                        <a:gd name="connsiteY227" fmla="*/ 542120 h 1400577"/>
                        <a:gd name="connsiteX228" fmla="*/ 1373411 w 1698803"/>
                        <a:gd name="connsiteY228" fmla="*/ 543931 h 1400577"/>
                        <a:gd name="connsiteX229" fmla="*/ 1371600 w 1698803"/>
                        <a:gd name="connsiteY229" fmla="*/ 538498 h 1400577"/>
                        <a:gd name="connsiteX230" fmla="*/ 1361337 w 1698803"/>
                        <a:gd name="connsiteY230" fmla="*/ 533668 h 1400577"/>
                        <a:gd name="connsiteX231" fmla="*/ 1357715 w 1698803"/>
                        <a:gd name="connsiteY231" fmla="*/ 534272 h 1400577"/>
                        <a:gd name="connsiteX232" fmla="*/ 1360130 w 1698803"/>
                        <a:gd name="connsiteY232" fmla="*/ 540913 h 1400577"/>
                        <a:gd name="connsiteX233" fmla="*/ 1358319 w 1698803"/>
                        <a:gd name="connsiteY233" fmla="*/ 545139 h 1400577"/>
                        <a:gd name="connsiteX234" fmla="*/ 1357715 w 1698803"/>
                        <a:gd name="connsiteY234" fmla="*/ 552383 h 1400577"/>
                        <a:gd name="connsiteX235" fmla="*/ 1352886 w 1698803"/>
                        <a:gd name="connsiteY235" fmla="*/ 556005 h 1400577"/>
                        <a:gd name="connsiteX236" fmla="*/ 1351678 w 1698803"/>
                        <a:gd name="connsiteY236" fmla="*/ 561438 h 1400577"/>
                        <a:gd name="connsiteX237" fmla="*/ 1353489 w 1698803"/>
                        <a:gd name="connsiteY237" fmla="*/ 565664 h 1400577"/>
                        <a:gd name="connsiteX238" fmla="*/ 1347452 w 1698803"/>
                        <a:gd name="connsiteY238" fmla="*/ 567475 h 1400577"/>
                        <a:gd name="connsiteX239" fmla="*/ 1343226 w 1698803"/>
                        <a:gd name="connsiteY239" fmla="*/ 565060 h 1400577"/>
                        <a:gd name="connsiteX240" fmla="*/ 1337793 w 1698803"/>
                        <a:gd name="connsiteY240" fmla="*/ 557816 h 1400577"/>
                        <a:gd name="connsiteX241" fmla="*/ 1329945 w 1698803"/>
                        <a:gd name="connsiteY241" fmla="*/ 555401 h 1400577"/>
                        <a:gd name="connsiteX242" fmla="*/ 1329945 w 1698803"/>
                        <a:gd name="connsiteY242" fmla="*/ 551779 h 1400577"/>
                        <a:gd name="connsiteX243" fmla="*/ 1321493 w 1698803"/>
                        <a:gd name="connsiteY243" fmla="*/ 551175 h 1400577"/>
                        <a:gd name="connsiteX244" fmla="*/ 1319078 w 1698803"/>
                        <a:gd name="connsiteY244" fmla="*/ 548157 h 1400577"/>
                        <a:gd name="connsiteX245" fmla="*/ 1312438 w 1698803"/>
                        <a:gd name="connsiteY245" fmla="*/ 549364 h 1400577"/>
                        <a:gd name="connsiteX246" fmla="*/ 1307005 w 1698803"/>
                        <a:gd name="connsiteY246" fmla="*/ 544535 h 1400577"/>
                        <a:gd name="connsiteX247" fmla="*/ 1303986 w 1698803"/>
                        <a:gd name="connsiteY247" fmla="*/ 546950 h 1400577"/>
                        <a:gd name="connsiteX248" fmla="*/ 1299157 w 1698803"/>
                        <a:gd name="connsiteY248" fmla="*/ 546950 h 1400577"/>
                        <a:gd name="connsiteX249" fmla="*/ 1299157 w 1698803"/>
                        <a:gd name="connsiteY249" fmla="*/ 544535 h 1400577"/>
                        <a:gd name="connsiteX250" fmla="*/ 1303986 w 1698803"/>
                        <a:gd name="connsiteY250" fmla="*/ 540913 h 1400577"/>
                        <a:gd name="connsiteX251" fmla="*/ 1303986 w 1698803"/>
                        <a:gd name="connsiteY251" fmla="*/ 538498 h 1400577"/>
                        <a:gd name="connsiteX252" fmla="*/ 1300968 w 1698803"/>
                        <a:gd name="connsiteY252" fmla="*/ 532461 h 1400577"/>
                        <a:gd name="connsiteX253" fmla="*/ 1302175 w 1698803"/>
                        <a:gd name="connsiteY253" fmla="*/ 525217 h 1400577"/>
                        <a:gd name="connsiteX254" fmla="*/ 1296742 w 1698803"/>
                        <a:gd name="connsiteY254" fmla="*/ 522198 h 1400577"/>
                        <a:gd name="connsiteX255" fmla="*/ 1291308 w 1698803"/>
                        <a:gd name="connsiteY255" fmla="*/ 521595 h 1400577"/>
                        <a:gd name="connsiteX256" fmla="*/ 1285875 w 1698803"/>
                        <a:gd name="connsiteY256" fmla="*/ 524009 h 1400577"/>
                        <a:gd name="connsiteX257" fmla="*/ 1279838 w 1698803"/>
                        <a:gd name="connsiteY257" fmla="*/ 524009 h 1400577"/>
                        <a:gd name="connsiteX258" fmla="*/ 1280442 w 1698803"/>
                        <a:gd name="connsiteY258" fmla="*/ 514954 h 1400577"/>
                        <a:gd name="connsiteX259" fmla="*/ 1279234 w 1698803"/>
                        <a:gd name="connsiteY259" fmla="*/ 507709 h 1400577"/>
                        <a:gd name="connsiteX260" fmla="*/ 1276820 w 1698803"/>
                        <a:gd name="connsiteY260" fmla="*/ 501672 h 1400577"/>
                        <a:gd name="connsiteX261" fmla="*/ 1268972 w 1698803"/>
                        <a:gd name="connsiteY261" fmla="*/ 501672 h 1400577"/>
                        <a:gd name="connsiteX262" fmla="*/ 1264142 w 1698803"/>
                        <a:gd name="connsiteY262" fmla="*/ 496843 h 1400577"/>
                        <a:gd name="connsiteX263" fmla="*/ 1259916 w 1698803"/>
                        <a:gd name="connsiteY263" fmla="*/ 498050 h 1400577"/>
                        <a:gd name="connsiteX264" fmla="*/ 1254483 w 1698803"/>
                        <a:gd name="connsiteY264" fmla="*/ 496843 h 1400577"/>
                        <a:gd name="connsiteX265" fmla="*/ 1250257 w 1698803"/>
                        <a:gd name="connsiteY265" fmla="*/ 499861 h 1400577"/>
                        <a:gd name="connsiteX266" fmla="*/ 1247239 w 1698803"/>
                        <a:gd name="connsiteY266" fmla="*/ 495635 h 1400577"/>
                        <a:gd name="connsiteX267" fmla="*/ 1230335 w 1698803"/>
                        <a:gd name="connsiteY267" fmla="*/ 490806 h 1400577"/>
                        <a:gd name="connsiteX268" fmla="*/ 1226713 w 1698803"/>
                        <a:gd name="connsiteY268" fmla="*/ 488391 h 1400577"/>
                        <a:gd name="connsiteX269" fmla="*/ 1223091 w 1698803"/>
                        <a:gd name="connsiteY269" fmla="*/ 490202 h 1400577"/>
                        <a:gd name="connsiteX270" fmla="*/ 1211017 w 1698803"/>
                        <a:gd name="connsiteY270" fmla="*/ 487787 h 1400577"/>
                        <a:gd name="connsiteX271" fmla="*/ 1204376 w 1698803"/>
                        <a:gd name="connsiteY271" fmla="*/ 493824 h 1400577"/>
                        <a:gd name="connsiteX272" fmla="*/ 1200754 w 1698803"/>
                        <a:gd name="connsiteY272" fmla="*/ 488995 h 1400577"/>
                        <a:gd name="connsiteX273" fmla="*/ 1191095 w 1698803"/>
                        <a:gd name="connsiteY273" fmla="*/ 487184 h 1400577"/>
                        <a:gd name="connsiteX274" fmla="*/ 1184454 w 1698803"/>
                        <a:gd name="connsiteY274" fmla="*/ 484769 h 1400577"/>
                        <a:gd name="connsiteX275" fmla="*/ 1182039 w 1698803"/>
                        <a:gd name="connsiteY275" fmla="*/ 481147 h 1400577"/>
                        <a:gd name="connsiteX276" fmla="*/ 1181436 w 1698803"/>
                        <a:gd name="connsiteY276" fmla="*/ 475110 h 1400577"/>
                        <a:gd name="connsiteX277" fmla="*/ 1171776 w 1698803"/>
                        <a:gd name="connsiteY277" fmla="*/ 474506 h 1400577"/>
                        <a:gd name="connsiteX278" fmla="*/ 1166343 w 1698803"/>
                        <a:gd name="connsiteY278" fmla="*/ 467865 h 1400577"/>
                        <a:gd name="connsiteX279" fmla="*/ 1163325 w 1698803"/>
                        <a:gd name="connsiteY279" fmla="*/ 481750 h 1400577"/>
                        <a:gd name="connsiteX280" fmla="*/ 1172380 w 1698803"/>
                        <a:gd name="connsiteY280" fmla="*/ 484165 h 1400577"/>
                        <a:gd name="connsiteX281" fmla="*/ 1172380 w 1698803"/>
                        <a:gd name="connsiteY281" fmla="*/ 489598 h 1400577"/>
                        <a:gd name="connsiteX282" fmla="*/ 1176606 w 1698803"/>
                        <a:gd name="connsiteY282" fmla="*/ 491410 h 1400577"/>
                        <a:gd name="connsiteX283" fmla="*/ 1178417 w 1698803"/>
                        <a:gd name="connsiteY283" fmla="*/ 496843 h 1400577"/>
                        <a:gd name="connsiteX284" fmla="*/ 1176606 w 1698803"/>
                        <a:gd name="connsiteY284" fmla="*/ 502276 h 1400577"/>
                        <a:gd name="connsiteX285" fmla="*/ 1173587 w 1698803"/>
                        <a:gd name="connsiteY285" fmla="*/ 507106 h 1400577"/>
                        <a:gd name="connsiteX286" fmla="*/ 1173587 w 1698803"/>
                        <a:gd name="connsiteY286" fmla="*/ 511332 h 1400577"/>
                        <a:gd name="connsiteX287" fmla="*/ 1168758 w 1698803"/>
                        <a:gd name="connsiteY287" fmla="*/ 513746 h 1400577"/>
                        <a:gd name="connsiteX288" fmla="*/ 1167550 w 1698803"/>
                        <a:gd name="connsiteY288" fmla="*/ 516161 h 1400577"/>
                        <a:gd name="connsiteX289" fmla="*/ 1161513 w 1698803"/>
                        <a:gd name="connsiteY289" fmla="*/ 516765 h 1400577"/>
                        <a:gd name="connsiteX290" fmla="*/ 1157891 w 1698803"/>
                        <a:gd name="connsiteY290" fmla="*/ 522198 h 1400577"/>
                        <a:gd name="connsiteX291" fmla="*/ 1161513 w 1698803"/>
                        <a:gd name="connsiteY291" fmla="*/ 524613 h 1400577"/>
                        <a:gd name="connsiteX292" fmla="*/ 1166343 w 1698803"/>
                        <a:gd name="connsiteY292" fmla="*/ 535480 h 1400577"/>
                        <a:gd name="connsiteX293" fmla="*/ 1166343 w 1698803"/>
                        <a:gd name="connsiteY293" fmla="*/ 542724 h 1400577"/>
                        <a:gd name="connsiteX294" fmla="*/ 1163325 w 1698803"/>
                        <a:gd name="connsiteY294" fmla="*/ 545139 h 1400577"/>
                        <a:gd name="connsiteX295" fmla="*/ 1163928 w 1698803"/>
                        <a:gd name="connsiteY295" fmla="*/ 557212 h 1400577"/>
                        <a:gd name="connsiteX296" fmla="*/ 1166343 w 1698803"/>
                        <a:gd name="connsiteY296" fmla="*/ 560835 h 1400577"/>
                        <a:gd name="connsiteX297" fmla="*/ 1166947 w 1698803"/>
                        <a:gd name="connsiteY297" fmla="*/ 565664 h 1400577"/>
                        <a:gd name="connsiteX298" fmla="*/ 1163928 w 1698803"/>
                        <a:gd name="connsiteY298" fmla="*/ 569286 h 1400577"/>
                        <a:gd name="connsiteX299" fmla="*/ 1159099 w 1698803"/>
                        <a:gd name="connsiteY299" fmla="*/ 568079 h 1400577"/>
                        <a:gd name="connsiteX300" fmla="*/ 1154269 w 1698803"/>
                        <a:gd name="connsiteY300" fmla="*/ 573512 h 1400577"/>
                        <a:gd name="connsiteX301" fmla="*/ 1148836 w 1698803"/>
                        <a:gd name="connsiteY301" fmla="*/ 572305 h 1400577"/>
                        <a:gd name="connsiteX302" fmla="*/ 1140988 w 1698803"/>
                        <a:gd name="connsiteY302" fmla="*/ 580757 h 1400577"/>
                        <a:gd name="connsiteX303" fmla="*/ 1139780 w 1698803"/>
                        <a:gd name="connsiteY303" fmla="*/ 590416 h 1400577"/>
                        <a:gd name="connsiteX304" fmla="*/ 1143403 w 1698803"/>
                        <a:gd name="connsiteY304" fmla="*/ 594642 h 1400577"/>
                        <a:gd name="connsiteX305" fmla="*/ 1142195 w 1698803"/>
                        <a:gd name="connsiteY305" fmla="*/ 601282 h 1400577"/>
                        <a:gd name="connsiteX306" fmla="*/ 1140384 w 1698803"/>
                        <a:gd name="connsiteY306" fmla="*/ 606716 h 1400577"/>
                        <a:gd name="connsiteX307" fmla="*/ 1140384 w 1698803"/>
                        <a:gd name="connsiteY307" fmla="*/ 614564 h 1400577"/>
                        <a:gd name="connsiteX308" fmla="*/ 1133140 w 1698803"/>
                        <a:gd name="connsiteY308" fmla="*/ 616979 h 1400577"/>
                        <a:gd name="connsiteX309" fmla="*/ 1128914 w 1698803"/>
                        <a:gd name="connsiteY309" fmla="*/ 613356 h 1400577"/>
                        <a:gd name="connsiteX310" fmla="*/ 1122877 w 1698803"/>
                        <a:gd name="connsiteY310" fmla="*/ 613960 h 1400577"/>
                        <a:gd name="connsiteX311" fmla="*/ 1119255 w 1698803"/>
                        <a:gd name="connsiteY311" fmla="*/ 611545 h 1400577"/>
                        <a:gd name="connsiteX312" fmla="*/ 1114425 w 1698803"/>
                        <a:gd name="connsiteY312" fmla="*/ 615168 h 1400577"/>
                        <a:gd name="connsiteX313" fmla="*/ 1112614 w 1698803"/>
                        <a:gd name="connsiteY313" fmla="*/ 613356 h 1400577"/>
                        <a:gd name="connsiteX314" fmla="*/ 1112010 w 1698803"/>
                        <a:gd name="connsiteY314" fmla="*/ 608527 h 1400577"/>
                        <a:gd name="connsiteX315" fmla="*/ 1108388 w 1698803"/>
                        <a:gd name="connsiteY315" fmla="*/ 606716 h 1400577"/>
                        <a:gd name="connsiteX316" fmla="*/ 1104766 w 1698803"/>
                        <a:gd name="connsiteY316" fmla="*/ 601886 h 1400577"/>
                        <a:gd name="connsiteX317" fmla="*/ 1099333 w 1698803"/>
                        <a:gd name="connsiteY317" fmla="*/ 600075 h 1400577"/>
                        <a:gd name="connsiteX318" fmla="*/ 1097521 w 1698803"/>
                        <a:gd name="connsiteY318" fmla="*/ 597057 h 1400577"/>
                        <a:gd name="connsiteX319" fmla="*/ 1092088 w 1698803"/>
                        <a:gd name="connsiteY319" fmla="*/ 592831 h 1400577"/>
                        <a:gd name="connsiteX320" fmla="*/ 1087259 w 1698803"/>
                        <a:gd name="connsiteY320" fmla="*/ 594642 h 1400577"/>
                        <a:gd name="connsiteX321" fmla="*/ 1084240 w 1698803"/>
                        <a:gd name="connsiteY321" fmla="*/ 597660 h 1400577"/>
                        <a:gd name="connsiteX322" fmla="*/ 1073977 w 1698803"/>
                        <a:gd name="connsiteY322" fmla="*/ 601282 h 1400577"/>
                        <a:gd name="connsiteX323" fmla="*/ 1073977 w 1698803"/>
                        <a:gd name="connsiteY323" fmla="*/ 605508 h 1400577"/>
                        <a:gd name="connsiteX324" fmla="*/ 1081826 w 1698803"/>
                        <a:gd name="connsiteY324" fmla="*/ 606716 h 1400577"/>
                        <a:gd name="connsiteX325" fmla="*/ 1081826 w 1698803"/>
                        <a:gd name="connsiteY325" fmla="*/ 611545 h 1400577"/>
                        <a:gd name="connsiteX326" fmla="*/ 1078807 w 1698803"/>
                        <a:gd name="connsiteY326" fmla="*/ 610338 h 1400577"/>
                        <a:gd name="connsiteX327" fmla="*/ 1075185 w 1698803"/>
                        <a:gd name="connsiteY327" fmla="*/ 613356 h 1400577"/>
                        <a:gd name="connsiteX328" fmla="*/ 1070355 w 1698803"/>
                        <a:gd name="connsiteY328" fmla="*/ 626034 h 1400577"/>
                        <a:gd name="connsiteX329" fmla="*/ 1072166 w 1698803"/>
                        <a:gd name="connsiteY329" fmla="*/ 629053 h 1400577"/>
                        <a:gd name="connsiteX330" fmla="*/ 1071563 w 1698803"/>
                        <a:gd name="connsiteY330" fmla="*/ 633279 h 1400577"/>
                        <a:gd name="connsiteX331" fmla="*/ 1068544 w 1698803"/>
                        <a:gd name="connsiteY331" fmla="*/ 638108 h 1400577"/>
                        <a:gd name="connsiteX332" fmla="*/ 1070355 w 1698803"/>
                        <a:gd name="connsiteY332" fmla="*/ 642334 h 1400577"/>
                        <a:gd name="connsiteX333" fmla="*/ 1069752 w 1698803"/>
                        <a:gd name="connsiteY333" fmla="*/ 648371 h 1400577"/>
                        <a:gd name="connsiteX334" fmla="*/ 1067337 w 1698803"/>
                        <a:gd name="connsiteY334" fmla="*/ 648975 h 1400577"/>
                        <a:gd name="connsiteX335" fmla="*/ 1064318 w 1698803"/>
                        <a:gd name="connsiteY335" fmla="*/ 644749 h 1400577"/>
                        <a:gd name="connsiteX336" fmla="*/ 1061300 w 1698803"/>
                        <a:gd name="connsiteY336" fmla="*/ 645956 h 1400577"/>
                        <a:gd name="connsiteX337" fmla="*/ 1060092 w 1698803"/>
                        <a:gd name="connsiteY337" fmla="*/ 651993 h 1400577"/>
                        <a:gd name="connsiteX338" fmla="*/ 1060696 w 1698803"/>
                        <a:gd name="connsiteY338" fmla="*/ 656219 h 1400577"/>
                        <a:gd name="connsiteX339" fmla="*/ 1053452 w 1698803"/>
                        <a:gd name="connsiteY339" fmla="*/ 653804 h 1400577"/>
                        <a:gd name="connsiteX340" fmla="*/ 1052244 w 1698803"/>
                        <a:gd name="connsiteY340" fmla="*/ 661048 h 1400577"/>
                        <a:gd name="connsiteX341" fmla="*/ 1054055 w 1698803"/>
                        <a:gd name="connsiteY341" fmla="*/ 662859 h 1400577"/>
                        <a:gd name="connsiteX342" fmla="*/ 1054659 w 1698803"/>
                        <a:gd name="connsiteY342" fmla="*/ 671311 h 1400577"/>
                        <a:gd name="connsiteX343" fmla="*/ 1064922 w 1698803"/>
                        <a:gd name="connsiteY343" fmla="*/ 671311 h 1400577"/>
                        <a:gd name="connsiteX344" fmla="*/ 1063715 w 1698803"/>
                        <a:gd name="connsiteY344" fmla="*/ 678556 h 1400577"/>
                        <a:gd name="connsiteX345" fmla="*/ 1072166 w 1698803"/>
                        <a:gd name="connsiteY345" fmla="*/ 677952 h 1400577"/>
                        <a:gd name="connsiteX346" fmla="*/ 1069752 w 1698803"/>
                        <a:gd name="connsiteY346" fmla="*/ 686404 h 1400577"/>
                        <a:gd name="connsiteX347" fmla="*/ 1072770 w 1698803"/>
                        <a:gd name="connsiteY347" fmla="*/ 687611 h 1400577"/>
                        <a:gd name="connsiteX348" fmla="*/ 1078203 w 1698803"/>
                        <a:gd name="connsiteY348" fmla="*/ 687007 h 1400577"/>
                        <a:gd name="connsiteX349" fmla="*/ 1079411 w 1698803"/>
                        <a:gd name="connsiteY349" fmla="*/ 692441 h 1400577"/>
                        <a:gd name="connsiteX350" fmla="*/ 1081826 w 1698803"/>
                        <a:gd name="connsiteY350" fmla="*/ 696063 h 1400577"/>
                        <a:gd name="connsiteX351" fmla="*/ 1087259 w 1698803"/>
                        <a:gd name="connsiteY351" fmla="*/ 697874 h 1400577"/>
                        <a:gd name="connsiteX352" fmla="*/ 1090881 w 1698803"/>
                        <a:gd name="connsiteY352" fmla="*/ 701496 h 1400577"/>
                        <a:gd name="connsiteX353" fmla="*/ 1090881 w 1698803"/>
                        <a:gd name="connsiteY353" fmla="*/ 706326 h 1400577"/>
                        <a:gd name="connsiteX354" fmla="*/ 1083637 w 1698803"/>
                        <a:gd name="connsiteY354" fmla="*/ 704515 h 1400577"/>
                        <a:gd name="connsiteX355" fmla="*/ 1069148 w 1698803"/>
                        <a:gd name="connsiteY355" fmla="*/ 709344 h 1400577"/>
                        <a:gd name="connsiteX356" fmla="*/ 1066129 w 1698803"/>
                        <a:gd name="connsiteY356" fmla="*/ 717796 h 1400577"/>
                        <a:gd name="connsiteX357" fmla="*/ 1061903 w 1698803"/>
                        <a:gd name="connsiteY357" fmla="*/ 726248 h 1400577"/>
                        <a:gd name="connsiteX358" fmla="*/ 1061903 w 1698803"/>
                        <a:gd name="connsiteY358" fmla="*/ 729266 h 1400577"/>
                        <a:gd name="connsiteX359" fmla="*/ 1058281 w 1698803"/>
                        <a:gd name="connsiteY359" fmla="*/ 734096 h 1400577"/>
                        <a:gd name="connsiteX360" fmla="*/ 1051037 w 1698803"/>
                        <a:gd name="connsiteY360" fmla="*/ 734700 h 1400577"/>
                        <a:gd name="connsiteX361" fmla="*/ 1047415 w 1698803"/>
                        <a:gd name="connsiteY361" fmla="*/ 737718 h 1400577"/>
                        <a:gd name="connsiteX362" fmla="*/ 1046811 w 1698803"/>
                        <a:gd name="connsiteY362" fmla="*/ 744963 h 1400577"/>
                        <a:gd name="connsiteX363" fmla="*/ 1049226 w 1698803"/>
                        <a:gd name="connsiteY363" fmla="*/ 749792 h 1400577"/>
                        <a:gd name="connsiteX364" fmla="*/ 1050433 w 1698803"/>
                        <a:gd name="connsiteY364" fmla="*/ 757036 h 1400577"/>
                        <a:gd name="connsiteX365" fmla="*/ 1046207 w 1698803"/>
                        <a:gd name="connsiteY365" fmla="*/ 764884 h 1400577"/>
                        <a:gd name="connsiteX366" fmla="*/ 1043189 w 1698803"/>
                        <a:gd name="connsiteY366" fmla="*/ 764281 h 1400577"/>
                        <a:gd name="connsiteX367" fmla="*/ 1031719 w 1698803"/>
                        <a:gd name="connsiteY367" fmla="*/ 770317 h 1400577"/>
                        <a:gd name="connsiteX368" fmla="*/ 1029304 w 1698803"/>
                        <a:gd name="connsiteY368" fmla="*/ 768506 h 1400577"/>
                        <a:gd name="connsiteX369" fmla="*/ 1028096 w 1698803"/>
                        <a:gd name="connsiteY369" fmla="*/ 764281 h 1400577"/>
                        <a:gd name="connsiteX370" fmla="*/ 1019645 w 1698803"/>
                        <a:gd name="connsiteY370" fmla="*/ 766092 h 1400577"/>
                        <a:gd name="connsiteX371" fmla="*/ 1017230 w 1698803"/>
                        <a:gd name="connsiteY371" fmla="*/ 775751 h 1400577"/>
                        <a:gd name="connsiteX372" fmla="*/ 1020852 w 1698803"/>
                        <a:gd name="connsiteY372" fmla="*/ 778166 h 1400577"/>
                        <a:gd name="connsiteX373" fmla="*/ 1020248 w 1698803"/>
                        <a:gd name="connsiteY373" fmla="*/ 781788 h 1400577"/>
                        <a:gd name="connsiteX374" fmla="*/ 1015419 w 1698803"/>
                        <a:gd name="connsiteY374" fmla="*/ 779977 h 1400577"/>
                        <a:gd name="connsiteX375" fmla="*/ 1014211 w 1698803"/>
                        <a:gd name="connsiteY375" fmla="*/ 783599 h 1400577"/>
                        <a:gd name="connsiteX376" fmla="*/ 1016626 w 1698803"/>
                        <a:gd name="connsiteY376" fmla="*/ 788428 h 1400577"/>
                        <a:gd name="connsiteX377" fmla="*/ 1011797 w 1698803"/>
                        <a:gd name="connsiteY377" fmla="*/ 790240 h 1400577"/>
                        <a:gd name="connsiteX378" fmla="*/ 1005156 w 1698803"/>
                        <a:gd name="connsiteY378" fmla="*/ 789032 h 1400577"/>
                        <a:gd name="connsiteX379" fmla="*/ 1004552 w 1698803"/>
                        <a:gd name="connsiteY379" fmla="*/ 792051 h 1400577"/>
                        <a:gd name="connsiteX380" fmla="*/ 1010589 w 1698803"/>
                        <a:gd name="connsiteY380" fmla="*/ 793862 h 1400577"/>
                        <a:gd name="connsiteX381" fmla="*/ 1009382 w 1698803"/>
                        <a:gd name="connsiteY381" fmla="*/ 800502 h 1400577"/>
                        <a:gd name="connsiteX382" fmla="*/ 1003948 w 1698803"/>
                        <a:gd name="connsiteY382" fmla="*/ 805332 h 1400577"/>
                        <a:gd name="connsiteX383" fmla="*/ 1005156 w 1698803"/>
                        <a:gd name="connsiteY383" fmla="*/ 811369 h 1400577"/>
                        <a:gd name="connsiteX384" fmla="*/ 1010589 w 1698803"/>
                        <a:gd name="connsiteY384" fmla="*/ 812576 h 1400577"/>
                        <a:gd name="connsiteX385" fmla="*/ 1013608 w 1698803"/>
                        <a:gd name="connsiteY385" fmla="*/ 818010 h 1400577"/>
                        <a:gd name="connsiteX386" fmla="*/ 1009985 w 1698803"/>
                        <a:gd name="connsiteY386" fmla="*/ 821632 h 1400577"/>
                        <a:gd name="connsiteX387" fmla="*/ 1003345 w 1698803"/>
                        <a:gd name="connsiteY387" fmla="*/ 818010 h 1400577"/>
                        <a:gd name="connsiteX388" fmla="*/ 1000930 w 1698803"/>
                        <a:gd name="connsiteY388" fmla="*/ 819217 h 1400577"/>
                        <a:gd name="connsiteX389" fmla="*/ 1002137 w 1698803"/>
                        <a:gd name="connsiteY389" fmla="*/ 823443 h 1400577"/>
                        <a:gd name="connsiteX390" fmla="*/ 997911 w 1698803"/>
                        <a:gd name="connsiteY390" fmla="*/ 827065 h 1400577"/>
                        <a:gd name="connsiteX391" fmla="*/ 992478 w 1698803"/>
                        <a:gd name="connsiteY391" fmla="*/ 828273 h 1400577"/>
                        <a:gd name="connsiteX392" fmla="*/ 986441 w 1698803"/>
                        <a:gd name="connsiteY392" fmla="*/ 823443 h 1400577"/>
                        <a:gd name="connsiteX393" fmla="*/ 986441 w 1698803"/>
                        <a:gd name="connsiteY393" fmla="*/ 818010 h 1400577"/>
                        <a:gd name="connsiteX394" fmla="*/ 980404 w 1698803"/>
                        <a:gd name="connsiteY394" fmla="*/ 819821 h 1400577"/>
                        <a:gd name="connsiteX395" fmla="*/ 971349 w 1698803"/>
                        <a:gd name="connsiteY395" fmla="*/ 818010 h 1400577"/>
                        <a:gd name="connsiteX396" fmla="*/ 971953 w 1698803"/>
                        <a:gd name="connsiteY396" fmla="*/ 814991 h 1400577"/>
                        <a:gd name="connsiteX397" fmla="*/ 977386 w 1698803"/>
                        <a:gd name="connsiteY397" fmla="*/ 810765 h 1400577"/>
                        <a:gd name="connsiteX398" fmla="*/ 977386 w 1698803"/>
                        <a:gd name="connsiteY398" fmla="*/ 805332 h 1400577"/>
                        <a:gd name="connsiteX399" fmla="*/ 980404 w 1698803"/>
                        <a:gd name="connsiteY399" fmla="*/ 802314 h 1400577"/>
                        <a:gd name="connsiteX400" fmla="*/ 979197 w 1698803"/>
                        <a:gd name="connsiteY400" fmla="*/ 798691 h 1400577"/>
                        <a:gd name="connsiteX401" fmla="*/ 972556 w 1698803"/>
                        <a:gd name="connsiteY401" fmla="*/ 797484 h 1400577"/>
                        <a:gd name="connsiteX402" fmla="*/ 971349 w 1698803"/>
                        <a:gd name="connsiteY402" fmla="*/ 791447 h 1400577"/>
                        <a:gd name="connsiteX403" fmla="*/ 969538 w 1698803"/>
                        <a:gd name="connsiteY403" fmla="*/ 787221 h 1400577"/>
                        <a:gd name="connsiteX404" fmla="*/ 967123 w 1698803"/>
                        <a:gd name="connsiteY404" fmla="*/ 791447 h 1400577"/>
                        <a:gd name="connsiteX405" fmla="*/ 963501 w 1698803"/>
                        <a:gd name="connsiteY405" fmla="*/ 786014 h 1400577"/>
                        <a:gd name="connsiteX406" fmla="*/ 961086 w 1698803"/>
                        <a:gd name="connsiteY406" fmla="*/ 789636 h 1400577"/>
                        <a:gd name="connsiteX407" fmla="*/ 945994 w 1698803"/>
                        <a:gd name="connsiteY407" fmla="*/ 796277 h 1400577"/>
                        <a:gd name="connsiteX408" fmla="*/ 944182 w 1698803"/>
                        <a:gd name="connsiteY408" fmla="*/ 801106 h 1400577"/>
                        <a:gd name="connsiteX409" fmla="*/ 942975 w 1698803"/>
                        <a:gd name="connsiteY409" fmla="*/ 810162 h 1400577"/>
                        <a:gd name="connsiteX410" fmla="*/ 939353 w 1698803"/>
                        <a:gd name="connsiteY410" fmla="*/ 816802 h 1400577"/>
                        <a:gd name="connsiteX411" fmla="*/ 936334 w 1698803"/>
                        <a:gd name="connsiteY411" fmla="*/ 816802 h 1400577"/>
                        <a:gd name="connsiteX412" fmla="*/ 938749 w 1698803"/>
                        <a:gd name="connsiteY412" fmla="*/ 824650 h 1400577"/>
                        <a:gd name="connsiteX413" fmla="*/ 932712 w 1698803"/>
                        <a:gd name="connsiteY413" fmla="*/ 823443 h 1400577"/>
                        <a:gd name="connsiteX414" fmla="*/ 928486 w 1698803"/>
                        <a:gd name="connsiteY414" fmla="*/ 830084 h 1400577"/>
                        <a:gd name="connsiteX415" fmla="*/ 924864 w 1698803"/>
                        <a:gd name="connsiteY415" fmla="*/ 839743 h 1400577"/>
                        <a:gd name="connsiteX416" fmla="*/ 921242 w 1698803"/>
                        <a:gd name="connsiteY416" fmla="*/ 839743 h 1400577"/>
                        <a:gd name="connsiteX417" fmla="*/ 915809 w 1698803"/>
                        <a:gd name="connsiteY417" fmla="*/ 842158 h 1400577"/>
                        <a:gd name="connsiteX418" fmla="*/ 920035 w 1698803"/>
                        <a:gd name="connsiteY418" fmla="*/ 848195 h 1400577"/>
                        <a:gd name="connsiteX419" fmla="*/ 918827 w 1698803"/>
                        <a:gd name="connsiteY419" fmla="*/ 851817 h 1400577"/>
                        <a:gd name="connsiteX420" fmla="*/ 907961 w 1698803"/>
                        <a:gd name="connsiteY420" fmla="*/ 851817 h 1400577"/>
                        <a:gd name="connsiteX421" fmla="*/ 906753 w 1698803"/>
                        <a:gd name="connsiteY421" fmla="*/ 846987 h 1400577"/>
                        <a:gd name="connsiteX422" fmla="*/ 903131 w 1698803"/>
                        <a:gd name="connsiteY422" fmla="*/ 844573 h 1400577"/>
                        <a:gd name="connsiteX423" fmla="*/ 901320 w 1698803"/>
                        <a:gd name="connsiteY423" fmla="*/ 849402 h 1400577"/>
                        <a:gd name="connsiteX424" fmla="*/ 895887 w 1698803"/>
                        <a:gd name="connsiteY424" fmla="*/ 848798 h 1400577"/>
                        <a:gd name="connsiteX425" fmla="*/ 894679 w 1698803"/>
                        <a:gd name="connsiteY425" fmla="*/ 843969 h 1400577"/>
                        <a:gd name="connsiteX426" fmla="*/ 886831 w 1698803"/>
                        <a:gd name="connsiteY426" fmla="*/ 844573 h 1400577"/>
                        <a:gd name="connsiteX427" fmla="*/ 885020 w 1698803"/>
                        <a:gd name="connsiteY427" fmla="*/ 851213 h 1400577"/>
                        <a:gd name="connsiteX428" fmla="*/ 880190 w 1698803"/>
                        <a:gd name="connsiteY428" fmla="*/ 859665 h 1400577"/>
                        <a:gd name="connsiteX429" fmla="*/ 886831 w 1698803"/>
                        <a:gd name="connsiteY429" fmla="*/ 860872 h 1400577"/>
                        <a:gd name="connsiteX430" fmla="*/ 889850 w 1698803"/>
                        <a:gd name="connsiteY430" fmla="*/ 863891 h 1400577"/>
                        <a:gd name="connsiteX431" fmla="*/ 886227 w 1698803"/>
                        <a:gd name="connsiteY431" fmla="*/ 866909 h 1400577"/>
                        <a:gd name="connsiteX432" fmla="*/ 886227 w 1698803"/>
                        <a:gd name="connsiteY432" fmla="*/ 876568 h 1400577"/>
                        <a:gd name="connsiteX433" fmla="*/ 879587 w 1698803"/>
                        <a:gd name="connsiteY433" fmla="*/ 877776 h 1400577"/>
                        <a:gd name="connsiteX434" fmla="*/ 879587 w 1698803"/>
                        <a:gd name="connsiteY434" fmla="*/ 888038 h 1400577"/>
                        <a:gd name="connsiteX435" fmla="*/ 878379 w 1698803"/>
                        <a:gd name="connsiteY435" fmla="*/ 898301 h 1400577"/>
                        <a:gd name="connsiteX436" fmla="*/ 878983 w 1698803"/>
                        <a:gd name="connsiteY436" fmla="*/ 903131 h 1400577"/>
                        <a:gd name="connsiteX437" fmla="*/ 875965 w 1698803"/>
                        <a:gd name="connsiteY437" fmla="*/ 903131 h 1400577"/>
                        <a:gd name="connsiteX438" fmla="*/ 871739 w 1698803"/>
                        <a:gd name="connsiteY438" fmla="*/ 907961 h 1400577"/>
                        <a:gd name="connsiteX439" fmla="*/ 866306 w 1698803"/>
                        <a:gd name="connsiteY439" fmla="*/ 906753 h 1400577"/>
                        <a:gd name="connsiteX440" fmla="*/ 856646 w 1698803"/>
                        <a:gd name="connsiteY440" fmla="*/ 909772 h 1400577"/>
                        <a:gd name="connsiteX441" fmla="*/ 855439 w 1698803"/>
                        <a:gd name="connsiteY441" fmla="*/ 913394 h 1400577"/>
                        <a:gd name="connsiteX442" fmla="*/ 850006 w 1698803"/>
                        <a:gd name="connsiteY442" fmla="*/ 911583 h 1400577"/>
                        <a:gd name="connsiteX443" fmla="*/ 848195 w 1698803"/>
                        <a:gd name="connsiteY443" fmla="*/ 906753 h 1400577"/>
                        <a:gd name="connsiteX444" fmla="*/ 842761 w 1698803"/>
                        <a:gd name="connsiteY444" fmla="*/ 906753 h 1400577"/>
                        <a:gd name="connsiteX445" fmla="*/ 842158 w 1698803"/>
                        <a:gd name="connsiteY445" fmla="*/ 915809 h 1400577"/>
                        <a:gd name="connsiteX446" fmla="*/ 848195 w 1698803"/>
                        <a:gd name="connsiteY446" fmla="*/ 917016 h 1400577"/>
                        <a:gd name="connsiteX447" fmla="*/ 852421 w 1698803"/>
                        <a:gd name="connsiteY447" fmla="*/ 922449 h 1400577"/>
                        <a:gd name="connsiteX448" fmla="*/ 850006 w 1698803"/>
                        <a:gd name="connsiteY448" fmla="*/ 928486 h 1400577"/>
                        <a:gd name="connsiteX449" fmla="*/ 847591 w 1698803"/>
                        <a:gd name="connsiteY449" fmla="*/ 930901 h 1400577"/>
                        <a:gd name="connsiteX450" fmla="*/ 842761 w 1698803"/>
                        <a:gd name="connsiteY450" fmla="*/ 932712 h 1400577"/>
                        <a:gd name="connsiteX451" fmla="*/ 838535 w 1698803"/>
                        <a:gd name="connsiteY451" fmla="*/ 931505 h 1400577"/>
                        <a:gd name="connsiteX452" fmla="*/ 837932 w 1698803"/>
                        <a:gd name="connsiteY452" fmla="*/ 939353 h 1400577"/>
                        <a:gd name="connsiteX453" fmla="*/ 833102 w 1698803"/>
                        <a:gd name="connsiteY453" fmla="*/ 948408 h 1400577"/>
                        <a:gd name="connsiteX454" fmla="*/ 832498 w 1698803"/>
                        <a:gd name="connsiteY454" fmla="*/ 953842 h 1400577"/>
                        <a:gd name="connsiteX455" fmla="*/ 827065 w 1698803"/>
                        <a:gd name="connsiteY455" fmla="*/ 952031 h 1400577"/>
                        <a:gd name="connsiteX456" fmla="*/ 825254 w 1698803"/>
                        <a:gd name="connsiteY456" fmla="*/ 945994 h 1400577"/>
                        <a:gd name="connsiteX457" fmla="*/ 820424 w 1698803"/>
                        <a:gd name="connsiteY457" fmla="*/ 943579 h 1400577"/>
                        <a:gd name="connsiteX458" fmla="*/ 819217 w 1698803"/>
                        <a:gd name="connsiteY458" fmla="*/ 937542 h 1400577"/>
                        <a:gd name="connsiteX459" fmla="*/ 814991 w 1698803"/>
                        <a:gd name="connsiteY459" fmla="*/ 937542 h 1400577"/>
                        <a:gd name="connsiteX460" fmla="*/ 813784 w 1698803"/>
                        <a:gd name="connsiteY460" fmla="*/ 943579 h 1400577"/>
                        <a:gd name="connsiteX461" fmla="*/ 811369 w 1698803"/>
                        <a:gd name="connsiteY461" fmla="*/ 947805 h 1400577"/>
                        <a:gd name="connsiteX462" fmla="*/ 807747 w 1698803"/>
                        <a:gd name="connsiteY462" fmla="*/ 949012 h 1400577"/>
                        <a:gd name="connsiteX463" fmla="*/ 807143 w 1698803"/>
                        <a:gd name="connsiteY463" fmla="*/ 941164 h 1400577"/>
                        <a:gd name="connsiteX464" fmla="*/ 805332 w 1698803"/>
                        <a:gd name="connsiteY464" fmla="*/ 936334 h 1400577"/>
                        <a:gd name="connsiteX465" fmla="*/ 798088 w 1698803"/>
                        <a:gd name="connsiteY465" fmla="*/ 936938 h 1400577"/>
                        <a:gd name="connsiteX466" fmla="*/ 798088 w 1698803"/>
                        <a:gd name="connsiteY466" fmla="*/ 946597 h 1400577"/>
                        <a:gd name="connsiteX467" fmla="*/ 790240 w 1698803"/>
                        <a:gd name="connsiteY467" fmla="*/ 946597 h 1400577"/>
                        <a:gd name="connsiteX468" fmla="*/ 790240 w 1698803"/>
                        <a:gd name="connsiteY468" fmla="*/ 956257 h 1400577"/>
                        <a:gd name="connsiteX469" fmla="*/ 790843 w 1698803"/>
                        <a:gd name="connsiteY469" fmla="*/ 958068 h 1400577"/>
                        <a:gd name="connsiteX470" fmla="*/ 783599 w 1698803"/>
                        <a:gd name="connsiteY470" fmla="*/ 959275 h 1400577"/>
                        <a:gd name="connsiteX471" fmla="*/ 778769 w 1698803"/>
                        <a:gd name="connsiteY471" fmla="*/ 961690 h 1400577"/>
                        <a:gd name="connsiteX472" fmla="*/ 775751 w 1698803"/>
                        <a:gd name="connsiteY472" fmla="*/ 970141 h 1400577"/>
                        <a:gd name="connsiteX473" fmla="*/ 758847 w 1698803"/>
                        <a:gd name="connsiteY473" fmla="*/ 972556 h 1400577"/>
                        <a:gd name="connsiteX474" fmla="*/ 760055 w 1698803"/>
                        <a:gd name="connsiteY474" fmla="*/ 984026 h 1400577"/>
                        <a:gd name="connsiteX475" fmla="*/ 764884 w 1698803"/>
                        <a:gd name="connsiteY475" fmla="*/ 985234 h 1400577"/>
                        <a:gd name="connsiteX476" fmla="*/ 765488 w 1698803"/>
                        <a:gd name="connsiteY476" fmla="*/ 989460 h 1400577"/>
                        <a:gd name="connsiteX477" fmla="*/ 761866 w 1698803"/>
                        <a:gd name="connsiteY477" fmla="*/ 990667 h 1400577"/>
                        <a:gd name="connsiteX478" fmla="*/ 761262 w 1698803"/>
                        <a:gd name="connsiteY478" fmla="*/ 994893 h 1400577"/>
                        <a:gd name="connsiteX479" fmla="*/ 765488 w 1698803"/>
                        <a:gd name="connsiteY479" fmla="*/ 993685 h 1400577"/>
                        <a:gd name="connsiteX480" fmla="*/ 766695 w 1698803"/>
                        <a:gd name="connsiteY480" fmla="*/ 996100 h 1400577"/>
                        <a:gd name="connsiteX481" fmla="*/ 762470 w 1698803"/>
                        <a:gd name="connsiteY481" fmla="*/ 999119 h 1400577"/>
                        <a:gd name="connsiteX482" fmla="*/ 758244 w 1698803"/>
                        <a:gd name="connsiteY482" fmla="*/ 999722 h 1400577"/>
                        <a:gd name="connsiteX483" fmla="*/ 758847 w 1698803"/>
                        <a:gd name="connsiteY483" fmla="*/ 1007571 h 1400577"/>
                        <a:gd name="connsiteX484" fmla="*/ 767299 w 1698803"/>
                        <a:gd name="connsiteY484" fmla="*/ 1006967 h 1400577"/>
                        <a:gd name="connsiteX485" fmla="*/ 764884 w 1698803"/>
                        <a:gd name="connsiteY485" fmla="*/ 1020248 h 1400577"/>
                        <a:gd name="connsiteX486" fmla="*/ 774543 w 1698803"/>
                        <a:gd name="connsiteY486" fmla="*/ 1021456 h 1400577"/>
                        <a:gd name="connsiteX487" fmla="*/ 774543 w 1698803"/>
                        <a:gd name="connsiteY487" fmla="*/ 1025682 h 1400577"/>
                        <a:gd name="connsiteX488" fmla="*/ 770921 w 1698803"/>
                        <a:gd name="connsiteY488" fmla="*/ 1028096 h 1400577"/>
                        <a:gd name="connsiteX489" fmla="*/ 769110 w 1698803"/>
                        <a:gd name="connsiteY489" fmla="*/ 1033530 h 1400577"/>
                        <a:gd name="connsiteX490" fmla="*/ 763073 w 1698803"/>
                        <a:gd name="connsiteY490" fmla="*/ 1034133 h 1400577"/>
                        <a:gd name="connsiteX491" fmla="*/ 761262 w 1698803"/>
                        <a:gd name="connsiteY491" fmla="*/ 1025078 h 1400577"/>
                        <a:gd name="connsiteX492" fmla="*/ 754622 w 1698803"/>
                        <a:gd name="connsiteY492" fmla="*/ 1026889 h 1400577"/>
                        <a:gd name="connsiteX493" fmla="*/ 755829 w 1698803"/>
                        <a:gd name="connsiteY493" fmla="*/ 1029907 h 1400577"/>
                        <a:gd name="connsiteX494" fmla="*/ 746774 w 1698803"/>
                        <a:gd name="connsiteY494" fmla="*/ 1029304 h 1400577"/>
                        <a:gd name="connsiteX495" fmla="*/ 746170 w 1698803"/>
                        <a:gd name="connsiteY495" fmla="*/ 1023870 h 1400577"/>
                        <a:gd name="connsiteX496" fmla="*/ 737114 w 1698803"/>
                        <a:gd name="connsiteY496" fmla="*/ 1022663 h 1400577"/>
                        <a:gd name="connsiteX497" fmla="*/ 728059 w 1698803"/>
                        <a:gd name="connsiteY497" fmla="*/ 1023870 h 1400577"/>
                        <a:gd name="connsiteX498" fmla="*/ 725644 w 1698803"/>
                        <a:gd name="connsiteY498" fmla="*/ 1025682 h 1400577"/>
                        <a:gd name="connsiteX499" fmla="*/ 726851 w 1698803"/>
                        <a:gd name="connsiteY499" fmla="*/ 1032926 h 1400577"/>
                        <a:gd name="connsiteX500" fmla="*/ 723833 w 1698803"/>
                        <a:gd name="connsiteY500" fmla="*/ 1035944 h 1400577"/>
                        <a:gd name="connsiteX501" fmla="*/ 723833 w 1698803"/>
                        <a:gd name="connsiteY501" fmla="*/ 1027493 h 1400577"/>
                        <a:gd name="connsiteX502" fmla="*/ 718400 w 1698803"/>
                        <a:gd name="connsiteY502" fmla="*/ 1025078 h 1400577"/>
                        <a:gd name="connsiteX503" fmla="*/ 715381 w 1698803"/>
                        <a:gd name="connsiteY503" fmla="*/ 1022059 h 1400577"/>
                        <a:gd name="connsiteX504" fmla="*/ 711155 w 1698803"/>
                        <a:gd name="connsiteY504" fmla="*/ 1022663 h 1400577"/>
                        <a:gd name="connsiteX505" fmla="*/ 706326 w 1698803"/>
                        <a:gd name="connsiteY505" fmla="*/ 1029907 h 1400577"/>
                        <a:gd name="connsiteX506" fmla="*/ 703307 w 1698803"/>
                        <a:gd name="connsiteY506" fmla="*/ 1025078 h 1400577"/>
                        <a:gd name="connsiteX507" fmla="*/ 693648 w 1698803"/>
                        <a:gd name="connsiteY507" fmla="*/ 1025078 h 1400577"/>
                        <a:gd name="connsiteX508" fmla="*/ 690026 w 1698803"/>
                        <a:gd name="connsiteY508" fmla="*/ 1028096 h 1400577"/>
                        <a:gd name="connsiteX509" fmla="*/ 684593 w 1698803"/>
                        <a:gd name="connsiteY509" fmla="*/ 1028096 h 1400577"/>
                        <a:gd name="connsiteX510" fmla="*/ 676141 w 1698803"/>
                        <a:gd name="connsiteY510" fmla="*/ 1031115 h 1400577"/>
                        <a:gd name="connsiteX511" fmla="*/ 671915 w 1698803"/>
                        <a:gd name="connsiteY511" fmla="*/ 1026285 h 1400577"/>
                        <a:gd name="connsiteX512" fmla="*/ 668293 w 1698803"/>
                        <a:gd name="connsiteY512" fmla="*/ 1024474 h 1400577"/>
                        <a:gd name="connsiteX513" fmla="*/ 668293 w 1698803"/>
                        <a:gd name="connsiteY513" fmla="*/ 1013004 h 1400577"/>
                        <a:gd name="connsiteX514" fmla="*/ 661048 w 1698803"/>
                        <a:gd name="connsiteY514" fmla="*/ 1017230 h 1400577"/>
                        <a:gd name="connsiteX515" fmla="*/ 660445 w 1698803"/>
                        <a:gd name="connsiteY515" fmla="*/ 1013004 h 1400577"/>
                        <a:gd name="connsiteX516" fmla="*/ 656823 w 1698803"/>
                        <a:gd name="connsiteY516" fmla="*/ 1009985 h 1400577"/>
                        <a:gd name="connsiteX517" fmla="*/ 653200 w 1698803"/>
                        <a:gd name="connsiteY517" fmla="*/ 1010589 h 1400577"/>
                        <a:gd name="connsiteX518" fmla="*/ 651389 w 1698803"/>
                        <a:gd name="connsiteY518" fmla="*/ 1020852 h 1400577"/>
                        <a:gd name="connsiteX519" fmla="*/ 645352 w 1698803"/>
                        <a:gd name="connsiteY519" fmla="*/ 1019041 h 1400577"/>
                        <a:gd name="connsiteX520" fmla="*/ 642938 w 1698803"/>
                        <a:gd name="connsiteY520" fmla="*/ 1013004 h 1400577"/>
                        <a:gd name="connsiteX521" fmla="*/ 635693 w 1698803"/>
                        <a:gd name="connsiteY521" fmla="*/ 1009985 h 1400577"/>
                        <a:gd name="connsiteX522" fmla="*/ 630260 w 1698803"/>
                        <a:gd name="connsiteY522" fmla="*/ 1013004 h 1400577"/>
                        <a:gd name="connsiteX523" fmla="*/ 626638 w 1698803"/>
                        <a:gd name="connsiteY523" fmla="*/ 1011796 h 1400577"/>
                        <a:gd name="connsiteX524" fmla="*/ 624223 w 1698803"/>
                        <a:gd name="connsiteY524" fmla="*/ 1006967 h 1400577"/>
                        <a:gd name="connsiteX525" fmla="*/ 624223 w 1698803"/>
                        <a:gd name="connsiteY525" fmla="*/ 1002741 h 1400577"/>
                        <a:gd name="connsiteX526" fmla="*/ 620601 w 1698803"/>
                        <a:gd name="connsiteY526" fmla="*/ 1001534 h 1400577"/>
                        <a:gd name="connsiteX527" fmla="*/ 615167 w 1698803"/>
                        <a:gd name="connsiteY527" fmla="*/ 997911 h 1400577"/>
                        <a:gd name="connsiteX528" fmla="*/ 612753 w 1698803"/>
                        <a:gd name="connsiteY528" fmla="*/ 1002137 h 1400577"/>
                        <a:gd name="connsiteX529" fmla="*/ 610942 w 1698803"/>
                        <a:gd name="connsiteY529" fmla="*/ 1009985 h 1400577"/>
                        <a:gd name="connsiteX530" fmla="*/ 610942 w 1698803"/>
                        <a:gd name="connsiteY530" fmla="*/ 1016022 h 1400577"/>
                        <a:gd name="connsiteX531" fmla="*/ 603093 w 1698803"/>
                        <a:gd name="connsiteY531" fmla="*/ 1018437 h 1400577"/>
                        <a:gd name="connsiteX532" fmla="*/ 604301 w 1698803"/>
                        <a:gd name="connsiteY532" fmla="*/ 1025078 h 1400577"/>
                        <a:gd name="connsiteX533" fmla="*/ 610338 w 1698803"/>
                        <a:gd name="connsiteY533" fmla="*/ 1026889 h 1400577"/>
                        <a:gd name="connsiteX534" fmla="*/ 610942 w 1698803"/>
                        <a:gd name="connsiteY534" fmla="*/ 1029907 h 1400577"/>
                        <a:gd name="connsiteX535" fmla="*/ 609130 w 1698803"/>
                        <a:gd name="connsiteY535" fmla="*/ 1035341 h 1400577"/>
                        <a:gd name="connsiteX536" fmla="*/ 612753 w 1698803"/>
                        <a:gd name="connsiteY536" fmla="*/ 1037756 h 1400577"/>
                        <a:gd name="connsiteX537" fmla="*/ 614564 w 1698803"/>
                        <a:gd name="connsiteY537" fmla="*/ 1041981 h 1400577"/>
                        <a:gd name="connsiteX538" fmla="*/ 619393 w 1698803"/>
                        <a:gd name="connsiteY538" fmla="*/ 1042585 h 1400577"/>
                        <a:gd name="connsiteX539" fmla="*/ 620601 w 1698803"/>
                        <a:gd name="connsiteY539" fmla="*/ 1054659 h 1400577"/>
                        <a:gd name="connsiteX540" fmla="*/ 613960 w 1698803"/>
                        <a:gd name="connsiteY540" fmla="*/ 1060696 h 1400577"/>
                        <a:gd name="connsiteX541" fmla="*/ 613960 w 1698803"/>
                        <a:gd name="connsiteY541" fmla="*/ 1066129 h 1400577"/>
                        <a:gd name="connsiteX542" fmla="*/ 618790 w 1698803"/>
                        <a:gd name="connsiteY542" fmla="*/ 1072166 h 1400577"/>
                        <a:gd name="connsiteX543" fmla="*/ 618790 w 1698803"/>
                        <a:gd name="connsiteY543" fmla="*/ 1076392 h 1400577"/>
                        <a:gd name="connsiteX544" fmla="*/ 623016 w 1698803"/>
                        <a:gd name="connsiteY544" fmla="*/ 1076392 h 1400577"/>
                        <a:gd name="connsiteX545" fmla="*/ 624223 w 1698803"/>
                        <a:gd name="connsiteY545" fmla="*/ 1085448 h 1400577"/>
                        <a:gd name="connsiteX546" fmla="*/ 617582 w 1698803"/>
                        <a:gd name="connsiteY546" fmla="*/ 1090881 h 1400577"/>
                        <a:gd name="connsiteX547" fmla="*/ 618790 w 1698803"/>
                        <a:gd name="connsiteY547" fmla="*/ 1094503 h 1400577"/>
                        <a:gd name="connsiteX548" fmla="*/ 622412 w 1698803"/>
                        <a:gd name="connsiteY548" fmla="*/ 1093296 h 1400577"/>
                        <a:gd name="connsiteX549" fmla="*/ 621808 w 1698803"/>
                        <a:gd name="connsiteY549" fmla="*/ 1104766 h 1400577"/>
                        <a:gd name="connsiteX550" fmla="*/ 623619 w 1698803"/>
                        <a:gd name="connsiteY550" fmla="*/ 1108388 h 1400577"/>
                        <a:gd name="connsiteX551" fmla="*/ 616979 w 1698803"/>
                        <a:gd name="connsiteY551" fmla="*/ 1111406 h 1400577"/>
                        <a:gd name="connsiteX552" fmla="*/ 615167 w 1698803"/>
                        <a:gd name="connsiteY552" fmla="*/ 1108388 h 1400577"/>
                        <a:gd name="connsiteX553" fmla="*/ 609734 w 1698803"/>
                        <a:gd name="connsiteY553" fmla="*/ 1107181 h 1400577"/>
                        <a:gd name="connsiteX554" fmla="*/ 609734 w 1698803"/>
                        <a:gd name="connsiteY554" fmla="*/ 1099936 h 1400577"/>
                        <a:gd name="connsiteX555" fmla="*/ 601282 w 1698803"/>
                        <a:gd name="connsiteY555" fmla="*/ 1099332 h 1400577"/>
                        <a:gd name="connsiteX556" fmla="*/ 601886 w 1698803"/>
                        <a:gd name="connsiteY556" fmla="*/ 1108992 h 1400577"/>
                        <a:gd name="connsiteX557" fmla="*/ 593434 w 1698803"/>
                        <a:gd name="connsiteY557" fmla="*/ 1108388 h 1400577"/>
                        <a:gd name="connsiteX558" fmla="*/ 590416 w 1698803"/>
                        <a:gd name="connsiteY558" fmla="*/ 1111406 h 1400577"/>
                        <a:gd name="connsiteX559" fmla="*/ 585586 w 1698803"/>
                        <a:gd name="connsiteY559" fmla="*/ 1112614 h 1400577"/>
                        <a:gd name="connsiteX560" fmla="*/ 584983 w 1698803"/>
                        <a:gd name="connsiteY560" fmla="*/ 1108388 h 1400577"/>
                        <a:gd name="connsiteX561" fmla="*/ 580757 w 1698803"/>
                        <a:gd name="connsiteY561" fmla="*/ 1104162 h 1400577"/>
                        <a:gd name="connsiteX562" fmla="*/ 575323 w 1698803"/>
                        <a:gd name="connsiteY562" fmla="*/ 1105369 h 1400577"/>
                        <a:gd name="connsiteX563" fmla="*/ 572909 w 1698803"/>
                        <a:gd name="connsiteY563" fmla="*/ 1108992 h 1400577"/>
                        <a:gd name="connsiteX564" fmla="*/ 565664 w 1698803"/>
                        <a:gd name="connsiteY564" fmla="*/ 1105973 h 1400577"/>
                        <a:gd name="connsiteX565" fmla="*/ 560835 w 1698803"/>
                        <a:gd name="connsiteY565" fmla="*/ 1107784 h 1400577"/>
                        <a:gd name="connsiteX566" fmla="*/ 555401 w 1698803"/>
                        <a:gd name="connsiteY566" fmla="*/ 1111406 h 1400577"/>
                        <a:gd name="connsiteX567" fmla="*/ 542724 w 1698803"/>
                        <a:gd name="connsiteY567" fmla="*/ 1110803 h 1400577"/>
                        <a:gd name="connsiteX568" fmla="*/ 542724 w 1698803"/>
                        <a:gd name="connsiteY568" fmla="*/ 1120462 h 1400577"/>
                        <a:gd name="connsiteX569" fmla="*/ 543931 w 1698803"/>
                        <a:gd name="connsiteY569" fmla="*/ 1122273 h 1400577"/>
                        <a:gd name="connsiteX570" fmla="*/ 542120 w 1698803"/>
                        <a:gd name="connsiteY570" fmla="*/ 1127706 h 1400577"/>
                        <a:gd name="connsiteX571" fmla="*/ 539102 w 1698803"/>
                        <a:gd name="connsiteY571" fmla="*/ 1130725 h 1400577"/>
                        <a:gd name="connsiteX572" fmla="*/ 533668 w 1698803"/>
                        <a:gd name="connsiteY572" fmla="*/ 1130121 h 1400577"/>
                        <a:gd name="connsiteX573" fmla="*/ 531254 w 1698803"/>
                        <a:gd name="connsiteY573" fmla="*/ 1134951 h 1400577"/>
                        <a:gd name="connsiteX574" fmla="*/ 521594 w 1698803"/>
                        <a:gd name="connsiteY574" fmla="*/ 1134951 h 1400577"/>
                        <a:gd name="connsiteX575" fmla="*/ 524009 w 1698803"/>
                        <a:gd name="connsiteY575" fmla="*/ 1128914 h 1400577"/>
                        <a:gd name="connsiteX576" fmla="*/ 519180 w 1698803"/>
                        <a:gd name="connsiteY576" fmla="*/ 1130121 h 1400577"/>
                        <a:gd name="connsiteX577" fmla="*/ 513143 w 1698803"/>
                        <a:gd name="connsiteY577" fmla="*/ 1128310 h 1400577"/>
                        <a:gd name="connsiteX578" fmla="*/ 512539 w 1698803"/>
                        <a:gd name="connsiteY578" fmla="*/ 1124084 h 1400577"/>
                        <a:gd name="connsiteX579" fmla="*/ 505898 w 1698803"/>
                        <a:gd name="connsiteY579" fmla="*/ 1120462 h 1400577"/>
                        <a:gd name="connsiteX580" fmla="*/ 503483 w 1698803"/>
                        <a:gd name="connsiteY580" fmla="*/ 1118047 h 1400577"/>
                        <a:gd name="connsiteX581" fmla="*/ 503483 w 1698803"/>
                        <a:gd name="connsiteY581" fmla="*/ 1112010 h 1400577"/>
                        <a:gd name="connsiteX582" fmla="*/ 493824 w 1698803"/>
                        <a:gd name="connsiteY582" fmla="*/ 1113821 h 1400577"/>
                        <a:gd name="connsiteX583" fmla="*/ 484769 w 1698803"/>
                        <a:gd name="connsiteY583" fmla="*/ 1112614 h 1400577"/>
                        <a:gd name="connsiteX584" fmla="*/ 481147 w 1698803"/>
                        <a:gd name="connsiteY584" fmla="*/ 1116236 h 1400577"/>
                        <a:gd name="connsiteX585" fmla="*/ 476921 w 1698803"/>
                        <a:gd name="connsiteY585" fmla="*/ 1115029 h 1400577"/>
                        <a:gd name="connsiteX586" fmla="*/ 474506 w 1698803"/>
                        <a:gd name="connsiteY586" fmla="*/ 1116236 h 1400577"/>
                        <a:gd name="connsiteX587" fmla="*/ 471488 w 1698803"/>
                        <a:gd name="connsiteY587" fmla="*/ 1113821 h 1400577"/>
                        <a:gd name="connsiteX588" fmla="*/ 469073 w 1698803"/>
                        <a:gd name="connsiteY588" fmla="*/ 1116840 h 1400577"/>
                        <a:gd name="connsiteX589" fmla="*/ 474506 w 1698803"/>
                        <a:gd name="connsiteY589" fmla="*/ 1121066 h 1400577"/>
                        <a:gd name="connsiteX590" fmla="*/ 477525 w 1698803"/>
                        <a:gd name="connsiteY590" fmla="*/ 1121066 h 1400577"/>
                        <a:gd name="connsiteX591" fmla="*/ 476921 w 1698803"/>
                        <a:gd name="connsiteY591" fmla="*/ 1127103 h 1400577"/>
                        <a:gd name="connsiteX592" fmla="*/ 473299 w 1698803"/>
                        <a:gd name="connsiteY592" fmla="*/ 1126499 h 1400577"/>
                        <a:gd name="connsiteX593" fmla="*/ 466054 w 1698803"/>
                        <a:gd name="connsiteY593" fmla="*/ 1131932 h 1400577"/>
                        <a:gd name="connsiteX594" fmla="*/ 466658 w 1698803"/>
                        <a:gd name="connsiteY594" fmla="*/ 1147025 h 1400577"/>
                        <a:gd name="connsiteX595" fmla="*/ 468469 w 1698803"/>
                        <a:gd name="connsiteY595" fmla="*/ 1150647 h 1400577"/>
                        <a:gd name="connsiteX596" fmla="*/ 453980 w 1698803"/>
                        <a:gd name="connsiteY596" fmla="*/ 1150043 h 1400577"/>
                        <a:gd name="connsiteX597" fmla="*/ 453377 w 1698803"/>
                        <a:gd name="connsiteY597" fmla="*/ 1152458 h 1400577"/>
                        <a:gd name="connsiteX598" fmla="*/ 438284 w 1698803"/>
                        <a:gd name="connsiteY598" fmla="*/ 1154873 h 1400577"/>
                        <a:gd name="connsiteX599" fmla="*/ 429832 w 1698803"/>
                        <a:gd name="connsiteY599" fmla="*/ 1162117 h 1400577"/>
                        <a:gd name="connsiteX600" fmla="*/ 421984 w 1698803"/>
                        <a:gd name="connsiteY600" fmla="*/ 1162117 h 1400577"/>
                        <a:gd name="connsiteX601" fmla="*/ 421381 w 1698803"/>
                        <a:gd name="connsiteY601" fmla="*/ 1171173 h 1400577"/>
                        <a:gd name="connsiteX602" fmla="*/ 416551 w 1698803"/>
                        <a:gd name="connsiteY602" fmla="*/ 1173588 h 1400577"/>
                        <a:gd name="connsiteX603" fmla="*/ 414136 w 1698803"/>
                        <a:gd name="connsiteY603" fmla="*/ 1179021 h 1400577"/>
                        <a:gd name="connsiteX604" fmla="*/ 420777 w 1698803"/>
                        <a:gd name="connsiteY604" fmla="*/ 1183850 h 1400577"/>
                        <a:gd name="connsiteX605" fmla="*/ 414740 w 1698803"/>
                        <a:gd name="connsiteY605" fmla="*/ 1186869 h 1400577"/>
                        <a:gd name="connsiteX606" fmla="*/ 409910 w 1698803"/>
                        <a:gd name="connsiteY606" fmla="*/ 1186265 h 1400577"/>
                        <a:gd name="connsiteX607" fmla="*/ 409910 w 1698803"/>
                        <a:gd name="connsiteY607" fmla="*/ 1191095 h 1400577"/>
                        <a:gd name="connsiteX608" fmla="*/ 405081 w 1698803"/>
                        <a:gd name="connsiteY608" fmla="*/ 1194113 h 1400577"/>
                        <a:gd name="connsiteX609" fmla="*/ 396025 w 1698803"/>
                        <a:gd name="connsiteY609" fmla="*/ 1197132 h 1400577"/>
                        <a:gd name="connsiteX610" fmla="*/ 393007 w 1698803"/>
                        <a:gd name="connsiteY610" fmla="*/ 1195924 h 1400577"/>
                        <a:gd name="connsiteX611" fmla="*/ 394214 w 1698803"/>
                        <a:gd name="connsiteY611" fmla="*/ 1189284 h 1400577"/>
                        <a:gd name="connsiteX612" fmla="*/ 391196 w 1698803"/>
                        <a:gd name="connsiteY612" fmla="*/ 1188680 h 1400577"/>
                        <a:gd name="connsiteX613" fmla="*/ 391799 w 1698803"/>
                        <a:gd name="connsiteY613" fmla="*/ 1179625 h 1400577"/>
                        <a:gd name="connsiteX614" fmla="*/ 380329 w 1698803"/>
                        <a:gd name="connsiteY614" fmla="*/ 1180832 h 1400577"/>
                        <a:gd name="connsiteX615" fmla="*/ 376103 w 1698803"/>
                        <a:gd name="connsiteY615" fmla="*/ 1174191 h 1400577"/>
                        <a:gd name="connsiteX616" fmla="*/ 373689 w 1698803"/>
                        <a:gd name="connsiteY616" fmla="*/ 1175399 h 1400577"/>
                        <a:gd name="connsiteX617" fmla="*/ 373689 w 1698803"/>
                        <a:gd name="connsiteY617" fmla="*/ 1179625 h 1400577"/>
                        <a:gd name="connsiteX618" fmla="*/ 375500 w 1698803"/>
                        <a:gd name="connsiteY618" fmla="*/ 1186265 h 1400577"/>
                        <a:gd name="connsiteX619" fmla="*/ 368859 w 1698803"/>
                        <a:gd name="connsiteY619" fmla="*/ 1187472 h 1400577"/>
                        <a:gd name="connsiteX620" fmla="*/ 366444 w 1698803"/>
                        <a:gd name="connsiteY620" fmla="*/ 1190491 h 1400577"/>
                        <a:gd name="connsiteX621" fmla="*/ 361011 w 1698803"/>
                        <a:gd name="connsiteY621" fmla="*/ 1191698 h 1400577"/>
                        <a:gd name="connsiteX622" fmla="*/ 359200 w 1698803"/>
                        <a:gd name="connsiteY622" fmla="*/ 1195924 h 1400577"/>
                        <a:gd name="connsiteX623" fmla="*/ 359200 w 1698803"/>
                        <a:gd name="connsiteY623" fmla="*/ 1200754 h 1400577"/>
                        <a:gd name="connsiteX624" fmla="*/ 357389 w 1698803"/>
                        <a:gd name="connsiteY624" fmla="*/ 1202565 h 1400577"/>
                        <a:gd name="connsiteX625" fmla="*/ 346522 w 1698803"/>
                        <a:gd name="connsiteY625" fmla="*/ 1197132 h 1400577"/>
                        <a:gd name="connsiteX626" fmla="*/ 341089 w 1698803"/>
                        <a:gd name="connsiteY626" fmla="*/ 1201961 h 1400577"/>
                        <a:gd name="connsiteX627" fmla="*/ 335052 w 1698803"/>
                        <a:gd name="connsiteY627" fmla="*/ 1198943 h 1400577"/>
                        <a:gd name="connsiteX628" fmla="*/ 335052 w 1698803"/>
                        <a:gd name="connsiteY628" fmla="*/ 1204376 h 1400577"/>
                        <a:gd name="connsiteX629" fmla="*/ 336863 w 1698803"/>
                        <a:gd name="connsiteY629" fmla="*/ 1206791 h 1400577"/>
                        <a:gd name="connsiteX630" fmla="*/ 332033 w 1698803"/>
                        <a:gd name="connsiteY630" fmla="*/ 1208602 h 1400577"/>
                        <a:gd name="connsiteX631" fmla="*/ 333241 w 1698803"/>
                        <a:gd name="connsiteY631" fmla="*/ 1213431 h 1400577"/>
                        <a:gd name="connsiteX632" fmla="*/ 337467 w 1698803"/>
                        <a:gd name="connsiteY632" fmla="*/ 1207998 h 1400577"/>
                        <a:gd name="connsiteX633" fmla="*/ 339882 w 1698803"/>
                        <a:gd name="connsiteY633" fmla="*/ 1207998 h 1400577"/>
                        <a:gd name="connsiteX634" fmla="*/ 338674 w 1698803"/>
                        <a:gd name="connsiteY634" fmla="*/ 1214035 h 1400577"/>
                        <a:gd name="connsiteX635" fmla="*/ 344107 w 1698803"/>
                        <a:gd name="connsiteY635" fmla="*/ 1219468 h 1400577"/>
                        <a:gd name="connsiteX636" fmla="*/ 347730 w 1698803"/>
                        <a:gd name="connsiteY636" fmla="*/ 1218865 h 1400577"/>
                        <a:gd name="connsiteX637" fmla="*/ 348333 w 1698803"/>
                        <a:gd name="connsiteY637" fmla="*/ 1229731 h 1400577"/>
                        <a:gd name="connsiteX638" fmla="*/ 353163 w 1698803"/>
                        <a:gd name="connsiteY638" fmla="*/ 1229127 h 1400577"/>
                        <a:gd name="connsiteX639" fmla="*/ 353767 w 1698803"/>
                        <a:gd name="connsiteY639" fmla="*/ 1232146 h 1400577"/>
                        <a:gd name="connsiteX640" fmla="*/ 350144 w 1698803"/>
                        <a:gd name="connsiteY640" fmla="*/ 1236976 h 1400577"/>
                        <a:gd name="connsiteX641" fmla="*/ 348937 w 1698803"/>
                        <a:gd name="connsiteY641" fmla="*/ 1232146 h 1400577"/>
                        <a:gd name="connsiteX642" fmla="*/ 347126 w 1698803"/>
                        <a:gd name="connsiteY642" fmla="*/ 1232750 h 1400577"/>
                        <a:gd name="connsiteX643" fmla="*/ 344711 w 1698803"/>
                        <a:gd name="connsiteY643" fmla="*/ 1239994 h 1400577"/>
                        <a:gd name="connsiteX644" fmla="*/ 346522 w 1698803"/>
                        <a:gd name="connsiteY644" fmla="*/ 1243013 h 1400577"/>
                        <a:gd name="connsiteX645" fmla="*/ 349541 w 1698803"/>
                        <a:gd name="connsiteY645" fmla="*/ 1253275 h 1400577"/>
                        <a:gd name="connsiteX646" fmla="*/ 345919 w 1698803"/>
                        <a:gd name="connsiteY646" fmla="*/ 1255690 h 1400577"/>
                        <a:gd name="connsiteX647" fmla="*/ 347126 w 1698803"/>
                        <a:gd name="connsiteY647" fmla="*/ 1258709 h 1400577"/>
                        <a:gd name="connsiteX648" fmla="*/ 352559 w 1698803"/>
                        <a:gd name="connsiteY648" fmla="*/ 1254483 h 1400577"/>
                        <a:gd name="connsiteX649" fmla="*/ 356181 w 1698803"/>
                        <a:gd name="connsiteY649" fmla="*/ 1252672 h 1400577"/>
                        <a:gd name="connsiteX650" fmla="*/ 358596 w 1698803"/>
                        <a:gd name="connsiteY650" fmla="*/ 1256898 h 1400577"/>
                        <a:gd name="connsiteX651" fmla="*/ 364633 w 1698803"/>
                        <a:gd name="connsiteY651" fmla="*/ 1255690 h 1400577"/>
                        <a:gd name="connsiteX652" fmla="*/ 365237 w 1698803"/>
                        <a:gd name="connsiteY652" fmla="*/ 1260520 h 1400577"/>
                        <a:gd name="connsiteX653" fmla="*/ 377914 w 1698803"/>
                        <a:gd name="connsiteY653" fmla="*/ 1262935 h 1400577"/>
                        <a:gd name="connsiteX654" fmla="*/ 382744 w 1698803"/>
                        <a:gd name="connsiteY654" fmla="*/ 1267764 h 1400577"/>
                        <a:gd name="connsiteX655" fmla="*/ 381537 w 1698803"/>
                        <a:gd name="connsiteY655" fmla="*/ 1270783 h 1400577"/>
                        <a:gd name="connsiteX656" fmla="*/ 383348 w 1698803"/>
                        <a:gd name="connsiteY656" fmla="*/ 1275612 h 1400577"/>
                        <a:gd name="connsiteX657" fmla="*/ 380329 w 1698803"/>
                        <a:gd name="connsiteY657" fmla="*/ 1276820 h 1400577"/>
                        <a:gd name="connsiteX658" fmla="*/ 379122 w 1698803"/>
                        <a:gd name="connsiteY658" fmla="*/ 1285272 h 1400577"/>
                        <a:gd name="connsiteX659" fmla="*/ 380329 w 1698803"/>
                        <a:gd name="connsiteY659" fmla="*/ 1291912 h 1400577"/>
                        <a:gd name="connsiteX660" fmla="*/ 378518 w 1698803"/>
                        <a:gd name="connsiteY660" fmla="*/ 1297345 h 1400577"/>
                        <a:gd name="connsiteX661" fmla="*/ 373689 w 1698803"/>
                        <a:gd name="connsiteY661" fmla="*/ 1293723 h 1400577"/>
                        <a:gd name="connsiteX662" fmla="*/ 367652 w 1698803"/>
                        <a:gd name="connsiteY662" fmla="*/ 1291912 h 1400577"/>
                        <a:gd name="connsiteX663" fmla="*/ 361011 w 1698803"/>
                        <a:gd name="connsiteY663" fmla="*/ 1296138 h 1400577"/>
                        <a:gd name="connsiteX664" fmla="*/ 354370 w 1698803"/>
                        <a:gd name="connsiteY664" fmla="*/ 1303382 h 1400577"/>
                        <a:gd name="connsiteX665" fmla="*/ 357992 w 1698803"/>
                        <a:gd name="connsiteY665" fmla="*/ 1308212 h 1400577"/>
                        <a:gd name="connsiteX666" fmla="*/ 362822 w 1698803"/>
                        <a:gd name="connsiteY666" fmla="*/ 1305193 h 1400577"/>
                        <a:gd name="connsiteX667" fmla="*/ 368859 w 1698803"/>
                        <a:gd name="connsiteY667" fmla="*/ 1303382 h 1400577"/>
                        <a:gd name="connsiteX668" fmla="*/ 374292 w 1698803"/>
                        <a:gd name="connsiteY668" fmla="*/ 1305797 h 1400577"/>
                        <a:gd name="connsiteX669" fmla="*/ 373689 w 1698803"/>
                        <a:gd name="connsiteY669" fmla="*/ 1311230 h 1400577"/>
                        <a:gd name="connsiteX670" fmla="*/ 370670 w 1698803"/>
                        <a:gd name="connsiteY670" fmla="*/ 1316060 h 1400577"/>
                        <a:gd name="connsiteX671" fmla="*/ 370670 w 1698803"/>
                        <a:gd name="connsiteY671" fmla="*/ 1319682 h 1400577"/>
                        <a:gd name="connsiteX672" fmla="*/ 367652 w 1698803"/>
                        <a:gd name="connsiteY672" fmla="*/ 1326323 h 1400577"/>
                        <a:gd name="connsiteX673" fmla="*/ 358596 w 1698803"/>
                        <a:gd name="connsiteY673" fmla="*/ 1337189 h 1400577"/>
                        <a:gd name="connsiteX674" fmla="*/ 360407 w 1698803"/>
                        <a:gd name="connsiteY674" fmla="*/ 1342623 h 1400577"/>
                        <a:gd name="connsiteX675" fmla="*/ 354370 w 1698803"/>
                        <a:gd name="connsiteY675" fmla="*/ 1342623 h 1400577"/>
                        <a:gd name="connsiteX676" fmla="*/ 350748 w 1698803"/>
                        <a:gd name="connsiteY676" fmla="*/ 1346245 h 1400577"/>
                        <a:gd name="connsiteX677" fmla="*/ 350748 w 1698803"/>
                        <a:gd name="connsiteY677" fmla="*/ 1348660 h 1400577"/>
                        <a:gd name="connsiteX678" fmla="*/ 357992 w 1698803"/>
                        <a:gd name="connsiteY678" fmla="*/ 1348660 h 1400577"/>
                        <a:gd name="connsiteX679" fmla="*/ 353767 w 1698803"/>
                        <a:gd name="connsiteY679" fmla="*/ 1355904 h 1400577"/>
                        <a:gd name="connsiteX680" fmla="*/ 355578 w 1698803"/>
                        <a:gd name="connsiteY680" fmla="*/ 1359526 h 1400577"/>
                        <a:gd name="connsiteX681" fmla="*/ 353163 w 1698803"/>
                        <a:gd name="connsiteY681" fmla="*/ 1364356 h 1400577"/>
                        <a:gd name="connsiteX682" fmla="*/ 350144 w 1698803"/>
                        <a:gd name="connsiteY682" fmla="*/ 1366771 h 1400577"/>
                        <a:gd name="connsiteX683" fmla="*/ 345919 w 1698803"/>
                        <a:gd name="connsiteY683" fmla="*/ 1364959 h 1400577"/>
                        <a:gd name="connsiteX684" fmla="*/ 344711 w 1698803"/>
                        <a:gd name="connsiteY684" fmla="*/ 1367978 h 1400577"/>
                        <a:gd name="connsiteX685" fmla="*/ 338070 w 1698803"/>
                        <a:gd name="connsiteY685" fmla="*/ 1371600 h 1400577"/>
                        <a:gd name="connsiteX686" fmla="*/ 334448 w 1698803"/>
                        <a:gd name="connsiteY686" fmla="*/ 1368582 h 1400577"/>
                        <a:gd name="connsiteX687" fmla="*/ 328411 w 1698803"/>
                        <a:gd name="connsiteY687" fmla="*/ 1370393 h 1400577"/>
                        <a:gd name="connsiteX688" fmla="*/ 326600 w 1698803"/>
                        <a:gd name="connsiteY688" fmla="*/ 1367374 h 1400577"/>
                        <a:gd name="connsiteX689" fmla="*/ 327204 w 1698803"/>
                        <a:gd name="connsiteY689" fmla="*/ 1363148 h 1400577"/>
                        <a:gd name="connsiteX690" fmla="*/ 322978 w 1698803"/>
                        <a:gd name="connsiteY690" fmla="*/ 1363148 h 1400577"/>
                        <a:gd name="connsiteX691" fmla="*/ 321167 w 1698803"/>
                        <a:gd name="connsiteY691" fmla="*/ 1367374 h 1400577"/>
                        <a:gd name="connsiteX692" fmla="*/ 318752 w 1698803"/>
                        <a:gd name="connsiteY692" fmla="*/ 1369185 h 1400577"/>
                        <a:gd name="connsiteX693" fmla="*/ 312715 w 1698803"/>
                        <a:gd name="connsiteY693" fmla="*/ 1369789 h 1400577"/>
                        <a:gd name="connsiteX694" fmla="*/ 310904 w 1698803"/>
                        <a:gd name="connsiteY694" fmla="*/ 1372808 h 1400577"/>
                        <a:gd name="connsiteX695" fmla="*/ 305471 w 1698803"/>
                        <a:gd name="connsiteY695" fmla="*/ 1375222 h 1400577"/>
                        <a:gd name="connsiteX696" fmla="*/ 307282 w 1698803"/>
                        <a:gd name="connsiteY696" fmla="*/ 1380052 h 1400577"/>
                        <a:gd name="connsiteX697" fmla="*/ 305471 w 1698803"/>
                        <a:gd name="connsiteY697" fmla="*/ 1384882 h 1400577"/>
                        <a:gd name="connsiteX698" fmla="*/ 298226 w 1698803"/>
                        <a:gd name="connsiteY698" fmla="*/ 1387296 h 1400577"/>
                        <a:gd name="connsiteX699" fmla="*/ 303660 w 1698803"/>
                        <a:gd name="connsiteY699" fmla="*/ 1390919 h 1400577"/>
                        <a:gd name="connsiteX700" fmla="*/ 294604 w 1698803"/>
                        <a:gd name="connsiteY700" fmla="*/ 1395748 h 1400577"/>
                        <a:gd name="connsiteX701" fmla="*/ 286152 w 1698803"/>
                        <a:gd name="connsiteY701" fmla="*/ 1396955 h 1400577"/>
                        <a:gd name="connsiteX702" fmla="*/ 283738 w 1698803"/>
                        <a:gd name="connsiteY702" fmla="*/ 1400578 h 1400577"/>
                        <a:gd name="connsiteX703" fmla="*/ 278304 w 1698803"/>
                        <a:gd name="connsiteY703" fmla="*/ 1399370 h 1400577"/>
                        <a:gd name="connsiteX704" fmla="*/ 272871 w 1698803"/>
                        <a:gd name="connsiteY704" fmla="*/ 1395144 h 1400577"/>
                        <a:gd name="connsiteX705" fmla="*/ 271664 w 1698803"/>
                        <a:gd name="connsiteY705" fmla="*/ 1392126 h 1400577"/>
                        <a:gd name="connsiteX706" fmla="*/ 272871 w 1698803"/>
                        <a:gd name="connsiteY706" fmla="*/ 1388504 h 1400577"/>
                        <a:gd name="connsiteX707" fmla="*/ 272267 w 1698803"/>
                        <a:gd name="connsiteY707" fmla="*/ 1383070 h 1400577"/>
                        <a:gd name="connsiteX708" fmla="*/ 269249 w 1698803"/>
                        <a:gd name="connsiteY708" fmla="*/ 1380656 h 1400577"/>
                        <a:gd name="connsiteX709" fmla="*/ 269249 w 1698803"/>
                        <a:gd name="connsiteY709" fmla="*/ 1377637 h 1400577"/>
                        <a:gd name="connsiteX710" fmla="*/ 266834 w 1698803"/>
                        <a:gd name="connsiteY710" fmla="*/ 1370996 h 1400577"/>
                        <a:gd name="connsiteX711" fmla="*/ 258986 w 1698803"/>
                        <a:gd name="connsiteY711" fmla="*/ 1370996 h 1400577"/>
                        <a:gd name="connsiteX712" fmla="*/ 252949 w 1698803"/>
                        <a:gd name="connsiteY712" fmla="*/ 1369185 h 1400577"/>
                        <a:gd name="connsiteX713" fmla="*/ 254760 w 1698803"/>
                        <a:gd name="connsiteY713" fmla="*/ 1364959 h 1400577"/>
                        <a:gd name="connsiteX714" fmla="*/ 249931 w 1698803"/>
                        <a:gd name="connsiteY714" fmla="*/ 1359526 h 1400577"/>
                        <a:gd name="connsiteX715" fmla="*/ 244497 w 1698803"/>
                        <a:gd name="connsiteY715" fmla="*/ 1367374 h 1400577"/>
                        <a:gd name="connsiteX716" fmla="*/ 243290 w 1698803"/>
                        <a:gd name="connsiteY716" fmla="*/ 1372204 h 1400577"/>
                        <a:gd name="connsiteX717" fmla="*/ 240875 w 1698803"/>
                        <a:gd name="connsiteY717" fmla="*/ 1371600 h 1400577"/>
                        <a:gd name="connsiteX718" fmla="*/ 233631 w 1698803"/>
                        <a:gd name="connsiteY718" fmla="*/ 1375222 h 1400577"/>
                        <a:gd name="connsiteX719" fmla="*/ 231820 w 1698803"/>
                        <a:gd name="connsiteY719" fmla="*/ 1373411 h 1400577"/>
                        <a:gd name="connsiteX720" fmla="*/ 225783 w 1698803"/>
                        <a:gd name="connsiteY720" fmla="*/ 1373411 h 1400577"/>
                        <a:gd name="connsiteX721" fmla="*/ 224575 w 1698803"/>
                        <a:gd name="connsiteY721" fmla="*/ 1376430 h 1400577"/>
                        <a:gd name="connsiteX722" fmla="*/ 219746 w 1698803"/>
                        <a:gd name="connsiteY722" fmla="*/ 1375826 h 1400577"/>
                        <a:gd name="connsiteX723" fmla="*/ 217331 w 1698803"/>
                        <a:gd name="connsiteY723" fmla="*/ 1375826 h 1400577"/>
                        <a:gd name="connsiteX724" fmla="*/ 214313 w 1698803"/>
                        <a:gd name="connsiteY724" fmla="*/ 1374619 h 1400577"/>
                        <a:gd name="connsiteX725" fmla="*/ 211898 w 1698803"/>
                        <a:gd name="connsiteY725" fmla="*/ 1375222 h 1400577"/>
                        <a:gd name="connsiteX726" fmla="*/ 206464 w 1698803"/>
                        <a:gd name="connsiteY726" fmla="*/ 1370996 h 1400577"/>
                        <a:gd name="connsiteX727" fmla="*/ 208276 w 1698803"/>
                        <a:gd name="connsiteY727" fmla="*/ 1367978 h 1400577"/>
                        <a:gd name="connsiteX728" fmla="*/ 205861 w 1698803"/>
                        <a:gd name="connsiteY728" fmla="*/ 1358319 h 1400577"/>
                        <a:gd name="connsiteX729" fmla="*/ 201031 w 1698803"/>
                        <a:gd name="connsiteY729" fmla="*/ 1347452 h 1400577"/>
                        <a:gd name="connsiteX730" fmla="*/ 197409 w 1698803"/>
                        <a:gd name="connsiteY730" fmla="*/ 1345641 h 1400577"/>
                        <a:gd name="connsiteX731" fmla="*/ 194390 w 1698803"/>
                        <a:gd name="connsiteY731" fmla="*/ 1337793 h 1400577"/>
                        <a:gd name="connsiteX732" fmla="*/ 192579 w 1698803"/>
                        <a:gd name="connsiteY732" fmla="*/ 1335378 h 1400577"/>
                        <a:gd name="connsiteX733" fmla="*/ 184731 w 1698803"/>
                        <a:gd name="connsiteY733" fmla="*/ 1331756 h 1400577"/>
                        <a:gd name="connsiteX734" fmla="*/ 176883 w 1698803"/>
                        <a:gd name="connsiteY734" fmla="*/ 1328737 h 1400577"/>
                        <a:gd name="connsiteX735" fmla="*/ 176280 w 1698803"/>
                        <a:gd name="connsiteY735" fmla="*/ 1323908 h 1400577"/>
                        <a:gd name="connsiteX736" fmla="*/ 173261 w 1698803"/>
                        <a:gd name="connsiteY736" fmla="*/ 1319682 h 1400577"/>
                        <a:gd name="connsiteX737" fmla="*/ 172657 w 1698803"/>
                        <a:gd name="connsiteY737" fmla="*/ 1313645 h 1400577"/>
                        <a:gd name="connsiteX738" fmla="*/ 171450 w 1698803"/>
                        <a:gd name="connsiteY738" fmla="*/ 1307608 h 1400577"/>
                        <a:gd name="connsiteX739" fmla="*/ 166017 w 1698803"/>
                        <a:gd name="connsiteY739" fmla="*/ 1303382 h 1400577"/>
                        <a:gd name="connsiteX740" fmla="*/ 167828 w 1698803"/>
                        <a:gd name="connsiteY740" fmla="*/ 1300364 h 1400577"/>
                        <a:gd name="connsiteX741" fmla="*/ 164206 w 1698803"/>
                        <a:gd name="connsiteY741" fmla="*/ 1282857 h 1400577"/>
                        <a:gd name="connsiteX742" fmla="*/ 161791 w 1698803"/>
                        <a:gd name="connsiteY742" fmla="*/ 1273198 h 1400577"/>
                        <a:gd name="connsiteX743" fmla="*/ 157565 w 1698803"/>
                        <a:gd name="connsiteY743" fmla="*/ 1262935 h 1400577"/>
                        <a:gd name="connsiteX744" fmla="*/ 155150 w 1698803"/>
                        <a:gd name="connsiteY744" fmla="*/ 1252068 h 1400577"/>
                        <a:gd name="connsiteX745" fmla="*/ 152735 w 1698803"/>
                        <a:gd name="connsiteY745" fmla="*/ 1247842 h 1400577"/>
                        <a:gd name="connsiteX746" fmla="*/ 153339 w 1698803"/>
                        <a:gd name="connsiteY746" fmla="*/ 1244824 h 1400577"/>
                        <a:gd name="connsiteX747" fmla="*/ 151528 w 1698803"/>
                        <a:gd name="connsiteY747" fmla="*/ 1238183 h 1400577"/>
                        <a:gd name="connsiteX748" fmla="*/ 147302 w 1698803"/>
                        <a:gd name="connsiteY748" fmla="*/ 1237579 h 1400577"/>
                        <a:gd name="connsiteX749" fmla="*/ 149113 w 1698803"/>
                        <a:gd name="connsiteY749" fmla="*/ 1232750 h 1400577"/>
                        <a:gd name="connsiteX750" fmla="*/ 147302 w 1698803"/>
                        <a:gd name="connsiteY750" fmla="*/ 1230335 h 1400577"/>
                        <a:gd name="connsiteX751" fmla="*/ 144887 w 1698803"/>
                        <a:gd name="connsiteY751" fmla="*/ 1220072 h 1400577"/>
                        <a:gd name="connsiteX752" fmla="*/ 140058 w 1698803"/>
                        <a:gd name="connsiteY752" fmla="*/ 1211016 h 1400577"/>
                        <a:gd name="connsiteX753" fmla="*/ 138850 w 1698803"/>
                        <a:gd name="connsiteY753" fmla="*/ 1205583 h 1400577"/>
                        <a:gd name="connsiteX754" fmla="*/ 135832 w 1698803"/>
                        <a:gd name="connsiteY754" fmla="*/ 1199546 h 1400577"/>
                        <a:gd name="connsiteX755" fmla="*/ 140661 w 1698803"/>
                        <a:gd name="connsiteY755" fmla="*/ 1195320 h 1400577"/>
                        <a:gd name="connsiteX756" fmla="*/ 143076 w 1698803"/>
                        <a:gd name="connsiteY756" fmla="*/ 1201961 h 1400577"/>
                        <a:gd name="connsiteX757" fmla="*/ 144887 w 1698803"/>
                        <a:gd name="connsiteY757" fmla="*/ 1201961 h 1400577"/>
                        <a:gd name="connsiteX758" fmla="*/ 142473 w 1698803"/>
                        <a:gd name="connsiteY758" fmla="*/ 1194113 h 1400577"/>
                        <a:gd name="connsiteX759" fmla="*/ 138247 w 1698803"/>
                        <a:gd name="connsiteY759" fmla="*/ 1190491 h 1400577"/>
                        <a:gd name="connsiteX760" fmla="*/ 137039 w 1698803"/>
                        <a:gd name="connsiteY760" fmla="*/ 1186869 h 1400577"/>
                        <a:gd name="connsiteX761" fmla="*/ 141869 w 1698803"/>
                        <a:gd name="connsiteY761" fmla="*/ 1186265 h 1400577"/>
                        <a:gd name="connsiteX762" fmla="*/ 144284 w 1698803"/>
                        <a:gd name="connsiteY762" fmla="*/ 1182039 h 1400577"/>
                        <a:gd name="connsiteX763" fmla="*/ 140661 w 1698803"/>
                        <a:gd name="connsiteY763" fmla="*/ 1177813 h 1400577"/>
                        <a:gd name="connsiteX764" fmla="*/ 140058 w 1698803"/>
                        <a:gd name="connsiteY764" fmla="*/ 1168154 h 1400577"/>
                        <a:gd name="connsiteX765" fmla="*/ 134625 w 1698803"/>
                        <a:gd name="connsiteY765" fmla="*/ 1159099 h 1400577"/>
                        <a:gd name="connsiteX766" fmla="*/ 134625 w 1698803"/>
                        <a:gd name="connsiteY766" fmla="*/ 1151251 h 1400577"/>
                        <a:gd name="connsiteX767" fmla="*/ 137039 w 1698803"/>
                        <a:gd name="connsiteY767" fmla="*/ 1142195 h 1400577"/>
                        <a:gd name="connsiteX768" fmla="*/ 132813 w 1698803"/>
                        <a:gd name="connsiteY768" fmla="*/ 1140384 h 1400577"/>
                        <a:gd name="connsiteX769" fmla="*/ 132210 w 1698803"/>
                        <a:gd name="connsiteY769" fmla="*/ 1128914 h 1400577"/>
                        <a:gd name="connsiteX770" fmla="*/ 133417 w 1698803"/>
                        <a:gd name="connsiteY770" fmla="*/ 1124084 h 1400577"/>
                        <a:gd name="connsiteX771" fmla="*/ 129191 w 1698803"/>
                        <a:gd name="connsiteY771" fmla="*/ 1121669 h 1400577"/>
                        <a:gd name="connsiteX772" fmla="*/ 131002 w 1698803"/>
                        <a:gd name="connsiteY772" fmla="*/ 1118651 h 1400577"/>
                        <a:gd name="connsiteX773" fmla="*/ 129795 w 1698803"/>
                        <a:gd name="connsiteY773" fmla="*/ 1112010 h 1400577"/>
                        <a:gd name="connsiteX774" fmla="*/ 132210 w 1698803"/>
                        <a:gd name="connsiteY774" fmla="*/ 1110199 h 1400577"/>
                        <a:gd name="connsiteX775" fmla="*/ 132210 w 1698803"/>
                        <a:gd name="connsiteY775" fmla="*/ 1104162 h 1400577"/>
                        <a:gd name="connsiteX776" fmla="*/ 128588 w 1698803"/>
                        <a:gd name="connsiteY776" fmla="*/ 1102351 h 1400577"/>
                        <a:gd name="connsiteX777" fmla="*/ 130399 w 1698803"/>
                        <a:gd name="connsiteY777" fmla="*/ 1098729 h 1400577"/>
                        <a:gd name="connsiteX778" fmla="*/ 128588 w 1698803"/>
                        <a:gd name="connsiteY778" fmla="*/ 1095710 h 1400577"/>
                        <a:gd name="connsiteX779" fmla="*/ 124965 w 1698803"/>
                        <a:gd name="connsiteY779" fmla="*/ 1096918 h 1400577"/>
                        <a:gd name="connsiteX780" fmla="*/ 124965 w 1698803"/>
                        <a:gd name="connsiteY780" fmla="*/ 1090277 h 1400577"/>
                        <a:gd name="connsiteX781" fmla="*/ 129191 w 1698803"/>
                        <a:gd name="connsiteY781" fmla="*/ 1093296 h 1400577"/>
                        <a:gd name="connsiteX782" fmla="*/ 131002 w 1698803"/>
                        <a:gd name="connsiteY782" fmla="*/ 1088466 h 1400577"/>
                        <a:gd name="connsiteX783" fmla="*/ 130399 w 1698803"/>
                        <a:gd name="connsiteY783" fmla="*/ 1078203 h 1400577"/>
                        <a:gd name="connsiteX784" fmla="*/ 127984 w 1698803"/>
                        <a:gd name="connsiteY784" fmla="*/ 1074581 h 1400577"/>
                        <a:gd name="connsiteX785" fmla="*/ 122551 w 1698803"/>
                        <a:gd name="connsiteY785" fmla="*/ 1055867 h 1400577"/>
                        <a:gd name="connsiteX786" fmla="*/ 117721 w 1698803"/>
                        <a:gd name="connsiteY786" fmla="*/ 1043793 h 1400577"/>
                        <a:gd name="connsiteX787" fmla="*/ 114099 w 1698803"/>
                        <a:gd name="connsiteY787" fmla="*/ 1043189 h 1400577"/>
                        <a:gd name="connsiteX788" fmla="*/ 112891 w 1698803"/>
                        <a:gd name="connsiteY788" fmla="*/ 1038359 h 1400577"/>
                        <a:gd name="connsiteX789" fmla="*/ 117721 w 1698803"/>
                        <a:gd name="connsiteY789" fmla="*/ 1035341 h 1400577"/>
                        <a:gd name="connsiteX790" fmla="*/ 120136 w 1698803"/>
                        <a:gd name="connsiteY790" fmla="*/ 1038963 h 1400577"/>
                        <a:gd name="connsiteX791" fmla="*/ 121343 w 1698803"/>
                        <a:gd name="connsiteY791" fmla="*/ 1032322 h 1400577"/>
                        <a:gd name="connsiteX792" fmla="*/ 117117 w 1698803"/>
                        <a:gd name="connsiteY792" fmla="*/ 1029304 h 1400577"/>
                        <a:gd name="connsiteX793" fmla="*/ 117117 w 1698803"/>
                        <a:gd name="connsiteY793" fmla="*/ 1024474 h 1400577"/>
                        <a:gd name="connsiteX794" fmla="*/ 114702 w 1698803"/>
                        <a:gd name="connsiteY794" fmla="*/ 1017833 h 1400577"/>
                        <a:gd name="connsiteX795" fmla="*/ 108062 w 1698803"/>
                        <a:gd name="connsiteY795" fmla="*/ 1017230 h 1400577"/>
                        <a:gd name="connsiteX796" fmla="*/ 106251 w 1698803"/>
                        <a:gd name="connsiteY796" fmla="*/ 1013608 h 1400577"/>
                        <a:gd name="connsiteX797" fmla="*/ 109873 w 1698803"/>
                        <a:gd name="connsiteY797" fmla="*/ 1011796 h 1400577"/>
                        <a:gd name="connsiteX798" fmla="*/ 109873 w 1698803"/>
                        <a:gd name="connsiteY798" fmla="*/ 1002137 h 1400577"/>
                        <a:gd name="connsiteX799" fmla="*/ 111684 w 1698803"/>
                        <a:gd name="connsiteY799" fmla="*/ 1000326 h 1400577"/>
                        <a:gd name="connsiteX800" fmla="*/ 109269 w 1698803"/>
                        <a:gd name="connsiteY800" fmla="*/ 991271 h 1400577"/>
                        <a:gd name="connsiteX801" fmla="*/ 100817 w 1698803"/>
                        <a:gd name="connsiteY801" fmla="*/ 982819 h 1400577"/>
                        <a:gd name="connsiteX802" fmla="*/ 100817 w 1698803"/>
                        <a:gd name="connsiteY802" fmla="*/ 977989 h 1400577"/>
                        <a:gd name="connsiteX803" fmla="*/ 105043 w 1698803"/>
                        <a:gd name="connsiteY803" fmla="*/ 977989 h 1400577"/>
                        <a:gd name="connsiteX804" fmla="*/ 105043 w 1698803"/>
                        <a:gd name="connsiteY804" fmla="*/ 973160 h 1400577"/>
                        <a:gd name="connsiteX805" fmla="*/ 101421 w 1698803"/>
                        <a:gd name="connsiteY805" fmla="*/ 970745 h 1400577"/>
                        <a:gd name="connsiteX806" fmla="*/ 97799 w 1698803"/>
                        <a:gd name="connsiteY806" fmla="*/ 963501 h 1400577"/>
                        <a:gd name="connsiteX807" fmla="*/ 99006 w 1698803"/>
                        <a:gd name="connsiteY807" fmla="*/ 959879 h 1400577"/>
                        <a:gd name="connsiteX808" fmla="*/ 96592 w 1698803"/>
                        <a:gd name="connsiteY808" fmla="*/ 957464 h 1400577"/>
                        <a:gd name="connsiteX809" fmla="*/ 95384 w 1698803"/>
                        <a:gd name="connsiteY809" fmla="*/ 952031 h 1400577"/>
                        <a:gd name="connsiteX810" fmla="*/ 99610 w 1698803"/>
                        <a:gd name="connsiteY810" fmla="*/ 947805 h 1400577"/>
                        <a:gd name="connsiteX811" fmla="*/ 98403 w 1698803"/>
                        <a:gd name="connsiteY811" fmla="*/ 941768 h 1400577"/>
                        <a:gd name="connsiteX812" fmla="*/ 94780 w 1698803"/>
                        <a:gd name="connsiteY812" fmla="*/ 930901 h 1400577"/>
                        <a:gd name="connsiteX813" fmla="*/ 91762 w 1698803"/>
                        <a:gd name="connsiteY813" fmla="*/ 926072 h 1400577"/>
                        <a:gd name="connsiteX814" fmla="*/ 88743 w 1698803"/>
                        <a:gd name="connsiteY814" fmla="*/ 913998 h 1400577"/>
                        <a:gd name="connsiteX815" fmla="*/ 86329 w 1698803"/>
                        <a:gd name="connsiteY815" fmla="*/ 908564 h 1400577"/>
                        <a:gd name="connsiteX816" fmla="*/ 82707 w 1698803"/>
                        <a:gd name="connsiteY816" fmla="*/ 906149 h 1400577"/>
                        <a:gd name="connsiteX817" fmla="*/ 82707 w 1698803"/>
                        <a:gd name="connsiteY817" fmla="*/ 899509 h 1400577"/>
                        <a:gd name="connsiteX818" fmla="*/ 77877 w 1698803"/>
                        <a:gd name="connsiteY818" fmla="*/ 897094 h 1400577"/>
                        <a:gd name="connsiteX819" fmla="*/ 77877 w 1698803"/>
                        <a:gd name="connsiteY819" fmla="*/ 891661 h 1400577"/>
                        <a:gd name="connsiteX820" fmla="*/ 80292 w 1698803"/>
                        <a:gd name="connsiteY820" fmla="*/ 889246 h 1400577"/>
                        <a:gd name="connsiteX821" fmla="*/ 76066 w 1698803"/>
                        <a:gd name="connsiteY821" fmla="*/ 886831 h 1400577"/>
                        <a:gd name="connsiteX822" fmla="*/ 73651 w 1698803"/>
                        <a:gd name="connsiteY822" fmla="*/ 879587 h 1400577"/>
                        <a:gd name="connsiteX823" fmla="*/ 77877 w 1698803"/>
                        <a:gd name="connsiteY823" fmla="*/ 877776 h 1400577"/>
                        <a:gd name="connsiteX824" fmla="*/ 69425 w 1698803"/>
                        <a:gd name="connsiteY824" fmla="*/ 872342 h 1400577"/>
                        <a:gd name="connsiteX825" fmla="*/ 71236 w 1698803"/>
                        <a:gd name="connsiteY825" fmla="*/ 868117 h 1400577"/>
                        <a:gd name="connsiteX826" fmla="*/ 70029 w 1698803"/>
                        <a:gd name="connsiteY826" fmla="*/ 863287 h 1400577"/>
                        <a:gd name="connsiteX827" fmla="*/ 67614 w 1698803"/>
                        <a:gd name="connsiteY827" fmla="*/ 861476 h 1400577"/>
                        <a:gd name="connsiteX828" fmla="*/ 65803 w 1698803"/>
                        <a:gd name="connsiteY828" fmla="*/ 856043 h 1400577"/>
                        <a:gd name="connsiteX829" fmla="*/ 68218 w 1698803"/>
                        <a:gd name="connsiteY829" fmla="*/ 854835 h 1400577"/>
                        <a:gd name="connsiteX830" fmla="*/ 69425 w 1698803"/>
                        <a:gd name="connsiteY830" fmla="*/ 850006 h 1400577"/>
                        <a:gd name="connsiteX831" fmla="*/ 67614 w 1698803"/>
                        <a:gd name="connsiteY831" fmla="*/ 842761 h 1400577"/>
                        <a:gd name="connsiteX832" fmla="*/ 62784 w 1698803"/>
                        <a:gd name="connsiteY832" fmla="*/ 837328 h 1400577"/>
                        <a:gd name="connsiteX833" fmla="*/ 60370 w 1698803"/>
                        <a:gd name="connsiteY833" fmla="*/ 836121 h 1400577"/>
                        <a:gd name="connsiteX834" fmla="*/ 59162 w 1698803"/>
                        <a:gd name="connsiteY834" fmla="*/ 822839 h 1400577"/>
                        <a:gd name="connsiteX835" fmla="*/ 63992 w 1698803"/>
                        <a:gd name="connsiteY835" fmla="*/ 824047 h 1400577"/>
                        <a:gd name="connsiteX836" fmla="*/ 66407 w 1698803"/>
                        <a:gd name="connsiteY836" fmla="*/ 831291 h 1400577"/>
                        <a:gd name="connsiteX837" fmla="*/ 71840 w 1698803"/>
                        <a:gd name="connsiteY837" fmla="*/ 830687 h 1400577"/>
                        <a:gd name="connsiteX838" fmla="*/ 83914 w 1698803"/>
                        <a:gd name="connsiteY838" fmla="*/ 834913 h 1400577"/>
                        <a:gd name="connsiteX839" fmla="*/ 88140 w 1698803"/>
                        <a:gd name="connsiteY839" fmla="*/ 834310 h 1400577"/>
                        <a:gd name="connsiteX840" fmla="*/ 84518 w 1698803"/>
                        <a:gd name="connsiteY840" fmla="*/ 830084 h 1400577"/>
                        <a:gd name="connsiteX841" fmla="*/ 85725 w 1698803"/>
                        <a:gd name="connsiteY841" fmla="*/ 826462 h 1400577"/>
                        <a:gd name="connsiteX842" fmla="*/ 79084 w 1698803"/>
                        <a:gd name="connsiteY842" fmla="*/ 827065 h 1400577"/>
                        <a:gd name="connsiteX843" fmla="*/ 73651 w 1698803"/>
                        <a:gd name="connsiteY843" fmla="*/ 822839 h 1400577"/>
                        <a:gd name="connsiteX844" fmla="*/ 70029 w 1698803"/>
                        <a:gd name="connsiteY844" fmla="*/ 824047 h 1400577"/>
                        <a:gd name="connsiteX845" fmla="*/ 65803 w 1698803"/>
                        <a:gd name="connsiteY845" fmla="*/ 819217 h 1400577"/>
                        <a:gd name="connsiteX846" fmla="*/ 62181 w 1698803"/>
                        <a:gd name="connsiteY846" fmla="*/ 812576 h 1400577"/>
                        <a:gd name="connsiteX847" fmla="*/ 58559 w 1698803"/>
                        <a:gd name="connsiteY847" fmla="*/ 808954 h 1400577"/>
                        <a:gd name="connsiteX848" fmla="*/ 53729 w 1698803"/>
                        <a:gd name="connsiteY848" fmla="*/ 807747 h 1400577"/>
                        <a:gd name="connsiteX849" fmla="*/ 56144 w 1698803"/>
                        <a:gd name="connsiteY849" fmla="*/ 803521 h 1400577"/>
                        <a:gd name="connsiteX850" fmla="*/ 56144 w 1698803"/>
                        <a:gd name="connsiteY850" fmla="*/ 799899 h 1400577"/>
                        <a:gd name="connsiteX851" fmla="*/ 53125 w 1698803"/>
                        <a:gd name="connsiteY851" fmla="*/ 798088 h 1400577"/>
                        <a:gd name="connsiteX852" fmla="*/ 52522 w 1698803"/>
                        <a:gd name="connsiteY852" fmla="*/ 789032 h 1400577"/>
                        <a:gd name="connsiteX853" fmla="*/ 50107 w 1698803"/>
                        <a:gd name="connsiteY853" fmla="*/ 785410 h 1400577"/>
                        <a:gd name="connsiteX854" fmla="*/ 53125 w 1698803"/>
                        <a:gd name="connsiteY854" fmla="*/ 770921 h 1400577"/>
                        <a:gd name="connsiteX855" fmla="*/ 56748 w 1698803"/>
                        <a:gd name="connsiteY855" fmla="*/ 768506 h 1400577"/>
                        <a:gd name="connsiteX856" fmla="*/ 54936 w 1698803"/>
                        <a:gd name="connsiteY856" fmla="*/ 763073 h 1400577"/>
                        <a:gd name="connsiteX857" fmla="*/ 50107 w 1698803"/>
                        <a:gd name="connsiteY857" fmla="*/ 751603 h 1400577"/>
                        <a:gd name="connsiteX858" fmla="*/ 47692 w 1698803"/>
                        <a:gd name="connsiteY858" fmla="*/ 746170 h 1400577"/>
                        <a:gd name="connsiteX859" fmla="*/ 45277 w 1698803"/>
                        <a:gd name="connsiteY859" fmla="*/ 745566 h 1400577"/>
                        <a:gd name="connsiteX860" fmla="*/ 41655 w 1698803"/>
                        <a:gd name="connsiteY860" fmla="*/ 733492 h 1400577"/>
                        <a:gd name="connsiteX861" fmla="*/ 43466 w 1698803"/>
                        <a:gd name="connsiteY861" fmla="*/ 728059 h 1400577"/>
                        <a:gd name="connsiteX862" fmla="*/ 44070 w 1698803"/>
                        <a:gd name="connsiteY862" fmla="*/ 720211 h 1400577"/>
                        <a:gd name="connsiteX863" fmla="*/ 43466 w 1698803"/>
                        <a:gd name="connsiteY863" fmla="*/ 712966 h 1400577"/>
                        <a:gd name="connsiteX864" fmla="*/ 46485 w 1698803"/>
                        <a:gd name="connsiteY864" fmla="*/ 710552 h 1400577"/>
                        <a:gd name="connsiteX865" fmla="*/ 51314 w 1698803"/>
                        <a:gd name="connsiteY865" fmla="*/ 709948 h 1400577"/>
                        <a:gd name="connsiteX866" fmla="*/ 54333 w 1698803"/>
                        <a:gd name="connsiteY866" fmla="*/ 712363 h 1400577"/>
                        <a:gd name="connsiteX867" fmla="*/ 60370 w 1698803"/>
                        <a:gd name="connsiteY867" fmla="*/ 705118 h 1400577"/>
                        <a:gd name="connsiteX868" fmla="*/ 62784 w 1698803"/>
                        <a:gd name="connsiteY868" fmla="*/ 710552 h 1400577"/>
                        <a:gd name="connsiteX869" fmla="*/ 65803 w 1698803"/>
                        <a:gd name="connsiteY869" fmla="*/ 712966 h 1400577"/>
                        <a:gd name="connsiteX870" fmla="*/ 68218 w 1698803"/>
                        <a:gd name="connsiteY870" fmla="*/ 708741 h 1400577"/>
                        <a:gd name="connsiteX871" fmla="*/ 67010 w 1698803"/>
                        <a:gd name="connsiteY871" fmla="*/ 697270 h 1400577"/>
                        <a:gd name="connsiteX872" fmla="*/ 59766 w 1698803"/>
                        <a:gd name="connsiteY872" fmla="*/ 700892 h 1400577"/>
                        <a:gd name="connsiteX873" fmla="*/ 56748 w 1698803"/>
                        <a:gd name="connsiteY873" fmla="*/ 699685 h 1400577"/>
                        <a:gd name="connsiteX874" fmla="*/ 52522 w 1698803"/>
                        <a:gd name="connsiteY874" fmla="*/ 692441 h 1400577"/>
                        <a:gd name="connsiteX875" fmla="*/ 52522 w 1698803"/>
                        <a:gd name="connsiteY875" fmla="*/ 688818 h 1400577"/>
                        <a:gd name="connsiteX876" fmla="*/ 55540 w 1698803"/>
                        <a:gd name="connsiteY876" fmla="*/ 686404 h 1400577"/>
                        <a:gd name="connsiteX877" fmla="*/ 62784 w 1698803"/>
                        <a:gd name="connsiteY877" fmla="*/ 687007 h 1400577"/>
                        <a:gd name="connsiteX878" fmla="*/ 63992 w 1698803"/>
                        <a:gd name="connsiteY878" fmla="*/ 684593 h 1400577"/>
                        <a:gd name="connsiteX879" fmla="*/ 59162 w 1698803"/>
                        <a:gd name="connsiteY879" fmla="*/ 679159 h 1400577"/>
                        <a:gd name="connsiteX880" fmla="*/ 62784 w 1698803"/>
                        <a:gd name="connsiteY880" fmla="*/ 673122 h 1400577"/>
                        <a:gd name="connsiteX881" fmla="*/ 65803 w 1698803"/>
                        <a:gd name="connsiteY881" fmla="*/ 675537 h 1400577"/>
                        <a:gd name="connsiteX882" fmla="*/ 71840 w 1698803"/>
                        <a:gd name="connsiteY882" fmla="*/ 673726 h 1400577"/>
                        <a:gd name="connsiteX883" fmla="*/ 75462 w 1698803"/>
                        <a:gd name="connsiteY883" fmla="*/ 671311 h 1400577"/>
                        <a:gd name="connsiteX884" fmla="*/ 71840 w 1698803"/>
                        <a:gd name="connsiteY884" fmla="*/ 665274 h 1400577"/>
                        <a:gd name="connsiteX885" fmla="*/ 72444 w 1698803"/>
                        <a:gd name="connsiteY885" fmla="*/ 661048 h 1400577"/>
                        <a:gd name="connsiteX886" fmla="*/ 70029 w 1698803"/>
                        <a:gd name="connsiteY886" fmla="*/ 654408 h 1400577"/>
                        <a:gd name="connsiteX887" fmla="*/ 63992 w 1698803"/>
                        <a:gd name="connsiteY887" fmla="*/ 654408 h 1400577"/>
                        <a:gd name="connsiteX888" fmla="*/ 62181 w 1698803"/>
                        <a:gd name="connsiteY888" fmla="*/ 661652 h 1400577"/>
                        <a:gd name="connsiteX889" fmla="*/ 54936 w 1698803"/>
                        <a:gd name="connsiteY889" fmla="*/ 667689 h 1400577"/>
                        <a:gd name="connsiteX890" fmla="*/ 43466 w 1698803"/>
                        <a:gd name="connsiteY890" fmla="*/ 666482 h 1400577"/>
                        <a:gd name="connsiteX891" fmla="*/ 40448 w 1698803"/>
                        <a:gd name="connsiteY891" fmla="*/ 677348 h 1400577"/>
                        <a:gd name="connsiteX892" fmla="*/ 39844 w 1698803"/>
                        <a:gd name="connsiteY892" fmla="*/ 682781 h 1400577"/>
                        <a:gd name="connsiteX893" fmla="*/ 35618 w 1698803"/>
                        <a:gd name="connsiteY893" fmla="*/ 681574 h 1400577"/>
                        <a:gd name="connsiteX894" fmla="*/ 30789 w 1698803"/>
                        <a:gd name="connsiteY894" fmla="*/ 674330 h 1400577"/>
                        <a:gd name="connsiteX895" fmla="*/ 33203 w 1698803"/>
                        <a:gd name="connsiteY895" fmla="*/ 671311 h 1400577"/>
                        <a:gd name="connsiteX896" fmla="*/ 32600 w 1698803"/>
                        <a:gd name="connsiteY896" fmla="*/ 667085 h 1400577"/>
                        <a:gd name="connsiteX897" fmla="*/ 38637 w 1698803"/>
                        <a:gd name="connsiteY897" fmla="*/ 659841 h 1400577"/>
                        <a:gd name="connsiteX898" fmla="*/ 35618 w 1698803"/>
                        <a:gd name="connsiteY898" fmla="*/ 658030 h 1400577"/>
                        <a:gd name="connsiteX899" fmla="*/ 36222 w 1698803"/>
                        <a:gd name="connsiteY899" fmla="*/ 646560 h 1400577"/>
                        <a:gd name="connsiteX900" fmla="*/ 34411 w 1698803"/>
                        <a:gd name="connsiteY900" fmla="*/ 640523 h 1400577"/>
                        <a:gd name="connsiteX901" fmla="*/ 28374 w 1698803"/>
                        <a:gd name="connsiteY901" fmla="*/ 634486 h 1400577"/>
                        <a:gd name="connsiteX902" fmla="*/ 27166 w 1698803"/>
                        <a:gd name="connsiteY902" fmla="*/ 632071 h 1400577"/>
                        <a:gd name="connsiteX903" fmla="*/ 29581 w 1698803"/>
                        <a:gd name="connsiteY903" fmla="*/ 628449 h 1400577"/>
                        <a:gd name="connsiteX904" fmla="*/ 26563 w 1698803"/>
                        <a:gd name="connsiteY904" fmla="*/ 624827 h 1400577"/>
                        <a:gd name="connsiteX905" fmla="*/ 25355 w 1698803"/>
                        <a:gd name="connsiteY905" fmla="*/ 618790 h 1400577"/>
                        <a:gd name="connsiteX906" fmla="*/ 27166 w 1698803"/>
                        <a:gd name="connsiteY906" fmla="*/ 612149 h 1400577"/>
                        <a:gd name="connsiteX907" fmla="*/ 27166 w 1698803"/>
                        <a:gd name="connsiteY907" fmla="*/ 601282 h 1400577"/>
                        <a:gd name="connsiteX908" fmla="*/ 30185 w 1698803"/>
                        <a:gd name="connsiteY908" fmla="*/ 595245 h 1400577"/>
                        <a:gd name="connsiteX909" fmla="*/ 21733 w 1698803"/>
                        <a:gd name="connsiteY909" fmla="*/ 584983 h 1400577"/>
                        <a:gd name="connsiteX910" fmla="*/ 22337 w 1698803"/>
                        <a:gd name="connsiteY910" fmla="*/ 576531 h 1400577"/>
                        <a:gd name="connsiteX911" fmla="*/ 19318 w 1698803"/>
                        <a:gd name="connsiteY911" fmla="*/ 568079 h 1400577"/>
                        <a:gd name="connsiteX912" fmla="*/ 21129 w 1698803"/>
                        <a:gd name="connsiteY912" fmla="*/ 563853 h 1400577"/>
                        <a:gd name="connsiteX913" fmla="*/ 26563 w 1698803"/>
                        <a:gd name="connsiteY913" fmla="*/ 560231 h 1400577"/>
                        <a:gd name="connsiteX914" fmla="*/ 18715 w 1698803"/>
                        <a:gd name="connsiteY914" fmla="*/ 554798 h 1400577"/>
                        <a:gd name="connsiteX915" fmla="*/ 15696 w 1698803"/>
                        <a:gd name="connsiteY915" fmla="*/ 551779 h 1400577"/>
                        <a:gd name="connsiteX916" fmla="*/ 13281 w 1698803"/>
                        <a:gd name="connsiteY916" fmla="*/ 542120 h 1400577"/>
                        <a:gd name="connsiteX917" fmla="*/ 13281 w 1698803"/>
                        <a:gd name="connsiteY917" fmla="*/ 538498 h 1400577"/>
                        <a:gd name="connsiteX918" fmla="*/ 16300 w 1698803"/>
                        <a:gd name="connsiteY918" fmla="*/ 536687 h 1400577"/>
                        <a:gd name="connsiteX919" fmla="*/ 15696 w 1698803"/>
                        <a:gd name="connsiteY919" fmla="*/ 530650 h 1400577"/>
                        <a:gd name="connsiteX920" fmla="*/ 12678 w 1698803"/>
                        <a:gd name="connsiteY920" fmla="*/ 527632 h 1400577"/>
                        <a:gd name="connsiteX921" fmla="*/ 11470 w 1698803"/>
                        <a:gd name="connsiteY921" fmla="*/ 518576 h 1400577"/>
                        <a:gd name="connsiteX922" fmla="*/ 12074 w 1698803"/>
                        <a:gd name="connsiteY922" fmla="*/ 513746 h 1400577"/>
                        <a:gd name="connsiteX923" fmla="*/ 7244 w 1698803"/>
                        <a:gd name="connsiteY923" fmla="*/ 504087 h 1400577"/>
                        <a:gd name="connsiteX924" fmla="*/ 7244 w 1698803"/>
                        <a:gd name="connsiteY924" fmla="*/ 493221 h 1400577"/>
                        <a:gd name="connsiteX925" fmla="*/ 5433 w 1698803"/>
                        <a:gd name="connsiteY925" fmla="*/ 489598 h 1400577"/>
                        <a:gd name="connsiteX926" fmla="*/ 0 w 1698803"/>
                        <a:gd name="connsiteY926" fmla="*/ 485976 h 1400577"/>
                        <a:gd name="connsiteX927" fmla="*/ 0 w 1698803"/>
                        <a:gd name="connsiteY927" fmla="*/ 479939 h 1400577"/>
                        <a:gd name="connsiteX928" fmla="*/ 3622 w 1698803"/>
                        <a:gd name="connsiteY928" fmla="*/ 481147 h 1400577"/>
                        <a:gd name="connsiteX929" fmla="*/ 6037 w 1698803"/>
                        <a:gd name="connsiteY929" fmla="*/ 478128 h 1400577"/>
                        <a:gd name="connsiteX930" fmla="*/ 6037 w 1698803"/>
                        <a:gd name="connsiteY930" fmla="*/ 472695 h 1400577"/>
                        <a:gd name="connsiteX931" fmla="*/ 5433 w 1698803"/>
                        <a:gd name="connsiteY931" fmla="*/ 466054 h 1400577"/>
                        <a:gd name="connsiteX932" fmla="*/ 3018 w 1698803"/>
                        <a:gd name="connsiteY932" fmla="*/ 463036 h 1400577"/>
                        <a:gd name="connsiteX933" fmla="*/ 7848 w 1698803"/>
                        <a:gd name="connsiteY933" fmla="*/ 458206 h 1400577"/>
                        <a:gd name="connsiteX934" fmla="*/ 13281 w 1698803"/>
                        <a:gd name="connsiteY934" fmla="*/ 453980 h 1400577"/>
                        <a:gd name="connsiteX935" fmla="*/ 14489 w 1698803"/>
                        <a:gd name="connsiteY935" fmla="*/ 451565 h 1400577"/>
                        <a:gd name="connsiteX936" fmla="*/ 13281 w 1698803"/>
                        <a:gd name="connsiteY936" fmla="*/ 439491 h 1400577"/>
                        <a:gd name="connsiteX937" fmla="*/ 11470 w 1698803"/>
                        <a:gd name="connsiteY937" fmla="*/ 433455 h 1400577"/>
                        <a:gd name="connsiteX938" fmla="*/ 15092 w 1698803"/>
                        <a:gd name="connsiteY938" fmla="*/ 430436 h 1400577"/>
                        <a:gd name="connsiteX939" fmla="*/ 17507 w 1698803"/>
                        <a:gd name="connsiteY939" fmla="*/ 423192 h 1400577"/>
                        <a:gd name="connsiteX940" fmla="*/ 17507 w 1698803"/>
                        <a:gd name="connsiteY940" fmla="*/ 418966 h 1400577"/>
                        <a:gd name="connsiteX941" fmla="*/ 27770 w 1698803"/>
                        <a:gd name="connsiteY941" fmla="*/ 420173 h 1400577"/>
                        <a:gd name="connsiteX942" fmla="*/ 30789 w 1698803"/>
                        <a:gd name="connsiteY942" fmla="*/ 415948 h 1400577"/>
                        <a:gd name="connsiteX943" fmla="*/ 36222 w 1698803"/>
                        <a:gd name="connsiteY943" fmla="*/ 414136 h 1400577"/>
                        <a:gd name="connsiteX944" fmla="*/ 37429 w 1698803"/>
                        <a:gd name="connsiteY944" fmla="*/ 408099 h 1400577"/>
                        <a:gd name="connsiteX945" fmla="*/ 41051 w 1698803"/>
                        <a:gd name="connsiteY945" fmla="*/ 403270 h 1400577"/>
                        <a:gd name="connsiteX946" fmla="*/ 45277 w 1698803"/>
                        <a:gd name="connsiteY946" fmla="*/ 402666 h 1400577"/>
                        <a:gd name="connsiteX947" fmla="*/ 47692 w 1698803"/>
                        <a:gd name="connsiteY947" fmla="*/ 399044 h 1400577"/>
                        <a:gd name="connsiteX948" fmla="*/ 56748 w 1698803"/>
                        <a:gd name="connsiteY948" fmla="*/ 399648 h 1400577"/>
                        <a:gd name="connsiteX949" fmla="*/ 65803 w 1698803"/>
                        <a:gd name="connsiteY949" fmla="*/ 402062 h 1400577"/>
                        <a:gd name="connsiteX950" fmla="*/ 67010 w 1698803"/>
                        <a:gd name="connsiteY950" fmla="*/ 409307 h 1400577"/>
                        <a:gd name="connsiteX951" fmla="*/ 68821 w 1698803"/>
                        <a:gd name="connsiteY951" fmla="*/ 409911 h 1400577"/>
                        <a:gd name="connsiteX952" fmla="*/ 68821 w 1698803"/>
                        <a:gd name="connsiteY952" fmla="*/ 411118 h 1400577"/>
                        <a:gd name="connsiteX953" fmla="*/ 68821 w 1698803"/>
                        <a:gd name="connsiteY953" fmla="*/ 412929 h 1400577"/>
                        <a:gd name="connsiteX954" fmla="*/ 68821 w 1698803"/>
                        <a:gd name="connsiteY954" fmla="*/ 414136 h 1400577"/>
                        <a:gd name="connsiteX955" fmla="*/ 66407 w 1698803"/>
                        <a:gd name="connsiteY955" fmla="*/ 420173 h 1400577"/>
                        <a:gd name="connsiteX956" fmla="*/ 68821 w 1698803"/>
                        <a:gd name="connsiteY956" fmla="*/ 423796 h 1400577"/>
                        <a:gd name="connsiteX957" fmla="*/ 72444 w 1698803"/>
                        <a:gd name="connsiteY957" fmla="*/ 422588 h 1400577"/>
                        <a:gd name="connsiteX958" fmla="*/ 73047 w 1698803"/>
                        <a:gd name="connsiteY958" fmla="*/ 420173 h 1400577"/>
                        <a:gd name="connsiteX959" fmla="*/ 73047 w 1698803"/>
                        <a:gd name="connsiteY959" fmla="*/ 419570 h 1400577"/>
                        <a:gd name="connsiteX960" fmla="*/ 75462 w 1698803"/>
                        <a:gd name="connsiteY960" fmla="*/ 418966 h 1400577"/>
                        <a:gd name="connsiteX961" fmla="*/ 75462 w 1698803"/>
                        <a:gd name="connsiteY961" fmla="*/ 420173 h 1400577"/>
                        <a:gd name="connsiteX962" fmla="*/ 73651 w 1698803"/>
                        <a:gd name="connsiteY962" fmla="*/ 424399 h 1400577"/>
                        <a:gd name="connsiteX963" fmla="*/ 80895 w 1698803"/>
                        <a:gd name="connsiteY963" fmla="*/ 432851 h 1400577"/>
                        <a:gd name="connsiteX964" fmla="*/ 83914 w 1698803"/>
                        <a:gd name="connsiteY964" fmla="*/ 433455 h 1400577"/>
                        <a:gd name="connsiteX965" fmla="*/ 83914 w 1698803"/>
                        <a:gd name="connsiteY965" fmla="*/ 427418 h 1400577"/>
                        <a:gd name="connsiteX966" fmla="*/ 89951 w 1698803"/>
                        <a:gd name="connsiteY966" fmla="*/ 428021 h 1400577"/>
                        <a:gd name="connsiteX967" fmla="*/ 93573 w 1698803"/>
                        <a:gd name="connsiteY967" fmla="*/ 429229 h 1400577"/>
                        <a:gd name="connsiteX968" fmla="*/ 94780 w 1698803"/>
                        <a:gd name="connsiteY968" fmla="*/ 429832 h 1400577"/>
                        <a:gd name="connsiteX969" fmla="*/ 94780 w 1698803"/>
                        <a:gd name="connsiteY969" fmla="*/ 430436 h 1400577"/>
                        <a:gd name="connsiteX970" fmla="*/ 97195 w 1698803"/>
                        <a:gd name="connsiteY970" fmla="*/ 431644 h 1400577"/>
                        <a:gd name="connsiteX971" fmla="*/ 97799 w 1698803"/>
                        <a:gd name="connsiteY971" fmla="*/ 431644 h 1400577"/>
                        <a:gd name="connsiteX972" fmla="*/ 99610 w 1698803"/>
                        <a:gd name="connsiteY972" fmla="*/ 429832 h 1400577"/>
                        <a:gd name="connsiteX973" fmla="*/ 101421 w 1698803"/>
                        <a:gd name="connsiteY973" fmla="*/ 431644 h 1400577"/>
                        <a:gd name="connsiteX974" fmla="*/ 106854 w 1698803"/>
                        <a:gd name="connsiteY974" fmla="*/ 434058 h 1400577"/>
                        <a:gd name="connsiteX975" fmla="*/ 108062 w 1698803"/>
                        <a:gd name="connsiteY975" fmla="*/ 435869 h 1400577"/>
                        <a:gd name="connsiteX976" fmla="*/ 109873 w 1698803"/>
                        <a:gd name="connsiteY976" fmla="*/ 437077 h 1400577"/>
                        <a:gd name="connsiteX977" fmla="*/ 112891 w 1698803"/>
                        <a:gd name="connsiteY977" fmla="*/ 435266 h 1400577"/>
                        <a:gd name="connsiteX978" fmla="*/ 112288 w 1698803"/>
                        <a:gd name="connsiteY978" fmla="*/ 431644 h 1400577"/>
                        <a:gd name="connsiteX979" fmla="*/ 115910 w 1698803"/>
                        <a:gd name="connsiteY979" fmla="*/ 428625 h 1400577"/>
                        <a:gd name="connsiteX980" fmla="*/ 116514 w 1698803"/>
                        <a:gd name="connsiteY980" fmla="*/ 425003 h 1400577"/>
                        <a:gd name="connsiteX981" fmla="*/ 116514 w 1698803"/>
                        <a:gd name="connsiteY981" fmla="*/ 421984 h 1400577"/>
                        <a:gd name="connsiteX982" fmla="*/ 120739 w 1698803"/>
                        <a:gd name="connsiteY982" fmla="*/ 420173 h 1400577"/>
                        <a:gd name="connsiteX983" fmla="*/ 126173 w 1698803"/>
                        <a:gd name="connsiteY983" fmla="*/ 420777 h 1400577"/>
                        <a:gd name="connsiteX984" fmla="*/ 126776 w 1698803"/>
                        <a:gd name="connsiteY984" fmla="*/ 418362 h 1400577"/>
                        <a:gd name="connsiteX985" fmla="*/ 132210 w 1698803"/>
                        <a:gd name="connsiteY985" fmla="*/ 414740 h 1400577"/>
                        <a:gd name="connsiteX986" fmla="*/ 132210 w 1698803"/>
                        <a:gd name="connsiteY986" fmla="*/ 406288 h 1400577"/>
                        <a:gd name="connsiteX987" fmla="*/ 135832 w 1698803"/>
                        <a:gd name="connsiteY987" fmla="*/ 403270 h 1400577"/>
                        <a:gd name="connsiteX988" fmla="*/ 149113 w 1698803"/>
                        <a:gd name="connsiteY988" fmla="*/ 405685 h 1400577"/>
                        <a:gd name="connsiteX989" fmla="*/ 159980 w 1698803"/>
                        <a:gd name="connsiteY989" fmla="*/ 404477 h 1400577"/>
                        <a:gd name="connsiteX990" fmla="*/ 158169 w 1698803"/>
                        <a:gd name="connsiteY990" fmla="*/ 392403 h 1400577"/>
                        <a:gd name="connsiteX991" fmla="*/ 159376 w 1698803"/>
                        <a:gd name="connsiteY991" fmla="*/ 387574 h 1400577"/>
                        <a:gd name="connsiteX992" fmla="*/ 161791 w 1698803"/>
                        <a:gd name="connsiteY992" fmla="*/ 386970 h 1400577"/>
                        <a:gd name="connsiteX993" fmla="*/ 159376 w 1698803"/>
                        <a:gd name="connsiteY993" fmla="*/ 377914 h 1400577"/>
                        <a:gd name="connsiteX994" fmla="*/ 159376 w 1698803"/>
                        <a:gd name="connsiteY994" fmla="*/ 374292 h 1400577"/>
                        <a:gd name="connsiteX995" fmla="*/ 156961 w 1698803"/>
                        <a:gd name="connsiteY995" fmla="*/ 364633 h 1400577"/>
                        <a:gd name="connsiteX996" fmla="*/ 152735 w 1698803"/>
                        <a:gd name="connsiteY996" fmla="*/ 366444 h 1400577"/>
                        <a:gd name="connsiteX997" fmla="*/ 153943 w 1698803"/>
                        <a:gd name="connsiteY997" fmla="*/ 361011 h 1400577"/>
                        <a:gd name="connsiteX998" fmla="*/ 158772 w 1698803"/>
                        <a:gd name="connsiteY998" fmla="*/ 357389 h 1400577"/>
                        <a:gd name="connsiteX999" fmla="*/ 164206 w 1698803"/>
                        <a:gd name="connsiteY999" fmla="*/ 345918 h 1400577"/>
                        <a:gd name="connsiteX1000" fmla="*/ 169639 w 1698803"/>
                        <a:gd name="connsiteY1000" fmla="*/ 339881 h 1400577"/>
                        <a:gd name="connsiteX1001" fmla="*/ 169035 w 1698803"/>
                        <a:gd name="connsiteY1001" fmla="*/ 335656 h 1400577"/>
                        <a:gd name="connsiteX1002" fmla="*/ 175072 w 1698803"/>
                        <a:gd name="connsiteY1002" fmla="*/ 329619 h 1400577"/>
                        <a:gd name="connsiteX1003" fmla="*/ 170846 w 1698803"/>
                        <a:gd name="connsiteY1003" fmla="*/ 329015 h 1400577"/>
                        <a:gd name="connsiteX1004" fmla="*/ 172054 w 1698803"/>
                        <a:gd name="connsiteY1004" fmla="*/ 324789 h 1400577"/>
                        <a:gd name="connsiteX1005" fmla="*/ 170846 w 1698803"/>
                        <a:gd name="connsiteY1005" fmla="*/ 320563 h 1400577"/>
                        <a:gd name="connsiteX1006" fmla="*/ 162395 w 1698803"/>
                        <a:gd name="connsiteY1006" fmla="*/ 317545 h 1400577"/>
                        <a:gd name="connsiteX1007" fmla="*/ 159980 w 1698803"/>
                        <a:gd name="connsiteY1007" fmla="*/ 311508 h 1400577"/>
                        <a:gd name="connsiteX1008" fmla="*/ 154547 w 1698803"/>
                        <a:gd name="connsiteY1008" fmla="*/ 307282 h 1400577"/>
                        <a:gd name="connsiteX1009" fmla="*/ 155150 w 1698803"/>
                        <a:gd name="connsiteY1009" fmla="*/ 305471 h 1400577"/>
                        <a:gd name="connsiteX1010" fmla="*/ 162395 w 1698803"/>
                        <a:gd name="connsiteY1010" fmla="*/ 302452 h 1400577"/>
                        <a:gd name="connsiteX1011" fmla="*/ 166017 w 1698803"/>
                        <a:gd name="connsiteY1011" fmla="*/ 296415 h 1400577"/>
                        <a:gd name="connsiteX1012" fmla="*/ 166017 w 1698803"/>
                        <a:gd name="connsiteY1012" fmla="*/ 291586 h 1400577"/>
                        <a:gd name="connsiteX1013" fmla="*/ 171450 w 1698803"/>
                        <a:gd name="connsiteY1013" fmla="*/ 290982 h 1400577"/>
                        <a:gd name="connsiteX1014" fmla="*/ 174468 w 1698803"/>
                        <a:gd name="connsiteY1014" fmla="*/ 297623 h 1400577"/>
                        <a:gd name="connsiteX1015" fmla="*/ 172054 w 1698803"/>
                        <a:gd name="connsiteY1015" fmla="*/ 300038 h 1400577"/>
                        <a:gd name="connsiteX1016" fmla="*/ 174468 w 1698803"/>
                        <a:gd name="connsiteY1016" fmla="*/ 304867 h 1400577"/>
                        <a:gd name="connsiteX1017" fmla="*/ 181109 w 1698803"/>
                        <a:gd name="connsiteY1017" fmla="*/ 300641 h 1400577"/>
                        <a:gd name="connsiteX1018" fmla="*/ 184128 w 1698803"/>
                        <a:gd name="connsiteY1018" fmla="*/ 301245 h 1400577"/>
                        <a:gd name="connsiteX1019" fmla="*/ 187750 w 1698803"/>
                        <a:gd name="connsiteY1019" fmla="*/ 306075 h 1400577"/>
                        <a:gd name="connsiteX1020" fmla="*/ 193787 w 1698803"/>
                        <a:gd name="connsiteY1020" fmla="*/ 306678 h 1400577"/>
                        <a:gd name="connsiteX1021" fmla="*/ 199824 w 1698803"/>
                        <a:gd name="connsiteY1021" fmla="*/ 310904 h 1400577"/>
                        <a:gd name="connsiteX1022" fmla="*/ 202842 w 1698803"/>
                        <a:gd name="connsiteY1022" fmla="*/ 321167 h 1400577"/>
                        <a:gd name="connsiteX1023" fmla="*/ 208879 w 1698803"/>
                        <a:gd name="connsiteY1023" fmla="*/ 324789 h 1400577"/>
                        <a:gd name="connsiteX1024" fmla="*/ 216124 w 1698803"/>
                        <a:gd name="connsiteY1024" fmla="*/ 321771 h 1400577"/>
                        <a:gd name="connsiteX1025" fmla="*/ 223972 w 1698803"/>
                        <a:gd name="connsiteY1025" fmla="*/ 322374 h 1400577"/>
                        <a:gd name="connsiteX1026" fmla="*/ 225783 w 1698803"/>
                        <a:gd name="connsiteY1026" fmla="*/ 324185 h 1400577"/>
                        <a:gd name="connsiteX1027" fmla="*/ 234235 w 1698803"/>
                        <a:gd name="connsiteY1027" fmla="*/ 316337 h 1400577"/>
                        <a:gd name="connsiteX1028" fmla="*/ 237857 w 1698803"/>
                        <a:gd name="connsiteY1028" fmla="*/ 316337 h 1400577"/>
                        <a:gd name="connsiteX1029" fmla="*/ 246308 w 1698803"/>
                        <a:gd name="connsiteY1029" fmla="*/ 311508 h 1400577"/>
                        <a:gd name="connsiteX1030" fmla="*/ 246308 w 1698803"/>
                        <a:gd name="connsiteY1030" fmla="*/ 304264 h 1400577"/>
                        <a:gd name="connsiteX1031" fmla="*/ 245101 w 1698803"/>
                        <a:gd name="connsiteY1031" fmla="*/ 300038 h 1400577"/>
                        <a:gd name="connsiteX1032" fmla="*/ 242083 w 1698803"/>
                        <a:gd name="connsiteY1032" fmla="*/ 300641 h 1400577"/>
                        <a:gd name="connsiteX1033" fmla="*/ 241479 w 1698803"/>
                        <a:gd name="connsiteY1033" fmla="*/ 295812 h 1400577"/>
                        <a:gd name="connsiteX1034" fmla="*/ 245705 w 1698803"/>
                        <a:gd name="connsiteY1034" fmla="*/ 294001 h 1400577"/>
                        <a:gd name="connsiteX1035" fmla="*/ 249931 w 1698803"/>
                        <a:gd name="connsiteY1035" fmla="*/ 295812 h 1400577"/>
                        <a:gd name="connsiteX1036" fmla="*/ 252345 w 1698803"/>
                        <a:gd name="connsiteY1036" fmla="*/ 289775 h 1400577"/>
                        <a:gd name="connsiteX1037" fmla="*/ 254760 w 1698803"/>
                        <a:gd name="connsiteY1037" fmla="*/ 287964 h 1400577"/>
                        <a:gd name="connsiteX1038" fmla="*/ 261401 w 1698803"/>
                        <a:gd name="connsiteY1038" fmla="*/ 289775 h 1400577"/>
                        <a:gd name="connsiteX1039" fmla="*/ 267438 w 1698803"/>
                        <a:gd name="connsiteY1039" fmla="*/ 285549 h 1400577"/>
                        <a:gd name="connsiteX1040" fmla="*/ 265627 w 1698803"/>
                        <a:gd name="connsiteY1040" fmla="*/ 279512 h 1400577"/>
                        <a:gd name="connsiteX1041" fmla="*/ 265627 w 1698803"/>
                        <a:gd name="connsiteY1041" fmla="*/ 270456 h 1400577"/>
                        <a:gd name="connsiteX1042" fmla="*/ 266834 w 1698803"/>
                        <a:gd name="connsiteY1042" fmla="*/ 263816 h 1400577"/>
                        <a:gd name="connsiteX1043" fmla="*/ 263816 w 1698803"/>
                        <a:gd name="connsiteY1043" fmla="*/ 262005 h 1400577"/>
                        <a:gd name="connsiteX1044" fmla="*/ 263816 w 1698803"/>
                        <a:gd name="connsiteY1044" fmla="*/ 253553 h 1400577"/>
                        <a:gd name="connsiteX1045" fmla="*/ 260797 w 1698803"/>
                        <a:gd name="connsiteY1045" fmla="*/ 247516 h 1400577"/>
                        <a:gd name="connsiteX1046" fmla="*/ 256571 w 1698803"/>
                        <a:gd name="connsiteY1046" fmla="*/ 243290 h 1400577"/>
                        <a:gd name="connsiteX1047" fmla="*/ 258382 w 1698803"/>
                        <a:gd name="connsiteY1047" fmla="*/ 232423 h 1400577"/>
                        <a:gd name="connsiteX1048" fmla="*/ 246308 w 1698803"/>
                        <a:gd name="connsiteY1048" fmla="*/ 230008 h 1400577"/>
                        <a:gd name="connsiteX1049" fmla="*/ 240272 w 1698803"/>
                        <a:gd name="connsiteY1049" fmla="*/ 229405 h 1400577"/>
                        <a:gd name="connsiteX1050" fmla="*/ 238460 w 1698803"/>
                        <a:gd name="connsiteY1050" fmla="*/ 223368 h 1400577"/>
                        <a:gd name="connsiteX1051" fmla="*/ 233631 w 1698803"/>
                        <a:gd name="connsiteY1051" fmla="*/ 223972 h 1400577"/>
                        <a:gd name="connsiteX1052" fmla="*/ 229405 w 1698803"/>
                        <a:gd name="connsiteY1052" fmla="*/ 219746 h 1400577"/>
                        <a:gd name="connsiteX1053" fmla="*/ 225783 w 1698803"/>
                        <a:gd name="connsiteY1053" fmla="*/ 219746 h 1400577"/>
                        <a:gd name="connsiteX1054" fmla="*/ 224575 w 1698803"/>
                        <a:gd name="connsiteY1054" fmla="*/ 216124 h 1400577"/>
                        <a:gd name="connsiteX1055" fmla="*/ 225179 w 1698803"/>
                        <a:gd name="connsiteY1055" fmla="*/ 210690 h 1400577"/>
                        <a:gd name="connsiteX1056" fmla="*/ 223368 w 1698803"/>
                        <a:gd name="connsiteY1056" fmla="*/ 205861 h 1400577"/>
                        <a:gd name="connsiteX1057" fmla="*/ 217935 w 1698803"/>
                        <a:gd name="connsiteY1057" fmla="*/ 203446 h 1400577"/>
                        <a:gd name="connsiteX1058" fmla="*/ 214916 w 1698803"/>
                        <a:gd name="connsiteY1058" fmla="*/ 206465 h 1400577"/>
                        <a:gd name="connsiteX1059" fmla="*/ 207068 w 1698803"/>
                        <a:gd name="connsiteY1059" fmla="*/ 201635 h 1400577"/>
                        <a:gd name="connsiteX1060" fmla="*/ 201635 w 1698803"/>
                        <a:gd name="connsiteY1060" fmla="*/ 202239 h 1400577"/>
                        <a:gd name="connsiteX1061" fmla="*/ 198013 w 1698803"/>
                        <a:gd name="connsiteY1061" fmla="*/ 194391 h 1400577"/>
                        <a:gd name="connsiteX1062" fmla="*/ 193183 w 1698803"/>
                        <a:gd name="connsiteY1062" fmla="*/ 194391 h 1400577"/>
                        <a:gd name="connsiteX1063" fmla="*/ 193183 w 1698803"/>
                        <a:gd name="connsiteY1063" fmla="*/ 191372 h 1400577"/>
                        <a:gd name="connsiteX1064" fmla="*/ 196805 w 1698803"/>
                        <a:gd name="connsiteY1064" fmla="*/ 188957 h 1400577"/>
                        <a:gd name="connsiteX1065" fmla="*/ 199220 w 1698803"/>
                        <a:gd name="connsiteY1065" fmla="*/ 193787 h 1400577"/>
                        <a:gd name="connsiteX1066" fmla="*/ 202842 w 1698803"/>
                        <a:gd name="connsiteY1066" fmla="*/ 194994 h 1400577"/>
                        <a:gd name="connsiteX1067" fmla="*/ 202842 w 1698803"/>
                        <a:gd name="connsiteY1067" fmla="*/ 199220 h 1400577"/>
                        <a:gd name="connsiteX1068" fmla="*/ 211898 w 1698803"/>
                        <a:gd name="connsiteY1068" fmla="*/ 194994 h 1400577"/>
                        <a:gd name="connsiteX1069" fmla="*/ 218538 w 1698803"/>
                        <a:gd name="connsiteY1069" fmla="*/ 195598 h 1400577"/>
                        <a:gd name="connsiteX1070" fmla="*/ 223368 w 1698803"/>
                        <a:gd name="connsiteY1070" fmla="*/ 198013 h 1400577"/>
                        <a:gd name="connsiteX1071" fmla="*/ 225783 w 1698803"/>
                        <a:gd name="connsiteY1071" fmla="*/ 194994 h 1400577"/>
                        <a:gd name="connsiteX1072" fmla="*/ 224575 w 1698803"/>
                        <a:gd name="connsiteY1072" fmla="*/ 191372 h 1400577"/>
                        <a:gd name="connsiteX1073" fmla="*/ 232423 w 1698803"/>
                        <a:gd name="connsiteY1073" fmla="*/ 191976 h 1400577"/>
                        <a:gd name="connsiteX1074" fmla="*/ 236046 w 1698803"/>
                        <a:gd name="connsiteY1074" fmla="*/ 188354 h 1400577"/>
                        <a:gd name="connsiteX1075" fmla="*/ 241479 w 1698803"/>
                        <a:gd name="connsiteY1075" fmla="*/ 190768 h 1400577"/>
                        <a:gd name="connsiteX1076" fmla="*/ 240875 w 1698803"/>
                        <a:gd name="connsiteY1076" fmla="*/ 179298 h 1400577"/>
                        <a:gd name="connsiteX1077" fmla="*/ 243894 w 1698803"/>
                        <a:gd name="connsiteY1077" fmla="*/ 175072 h 1400577"/>
                        <a:gd name="connsiteX1078" fmla="*/ 243290 w 1698803"/>
                        <a:gd name="connsiteY1078" fmla="*/ 169639 h 1400577"/>
                        <a:gd name="connsiteX1079" fmla="*/ 248723 w 1698803"/>
                        <a:gd name="connsiteY1079" fmla="*/ 169035 h 1400577"/>
                        <a:gd name="connsiteX1080" fmla="*/ 255364 w 1698803"/>
                        <a:gd name="connsiteY1080" fmla="*/ 170243 h 1400577"/>
                        <a:gd name="connsiteX1081" fmla="*/ 264419 w 1698803"/>
                        <a:gd name="connsiteY1081" fmla="*/ 165413 h 1400577"/>
                        <a:gd name="connsiteX1082" fmla="*/ 267438 w 1698803"/>
                        <a:gd name="connsiteY1082" fmla="*/ 162998 h 1400577"/>
                        <a:gd name="connsiteX1083" fmla="*/ 269249 w 1698803"/>
                        <a:gd name="connsiteY1083" fmla="*/ 152132 h 1400577"/>
                        <a:gd name="connsiteX1084" fmla="*/ 268645 w 1698803"/>
                        <a:gd name="connsiteY1084" fmla="*/ 145491 h 1400577"/>
                        <a:gd name="connsiteX1085" fmla="*/ 269853 w 1698803"/>
                        <a:gd name="connsiteY1085" fmla="*/ 141869 h 1400577"/>
                        <a:gd name="connsiteX1086" fmla="*/ 274079 w 1698803"/>
                        <a:gd name="connsiteY1086" fmla="*/ 140661 h 1400577"/>
                        <a:gd name="connsiteX1087" fmla="*/ 280115 w 1698803"/>
                        <a:gd name="connsiteY1087" fmla="*/ 137039 h 1400577"/>
                        <a:gd name="connsiteX1088" fmla="*/ 288567 w 1698803"/>
                        <a:gd name="connsiteY1088" fmla="*/ 134021 h 1400577"/>
                        <a:gd name="connsiteX1089" fmla="*/ 289775 w 1698803"/>
                        <a:gd name="connsiteY1089" fmla="*/ 127984 h 1400577"/>
                        <a:gd name="connsiteX1090" fmla="*/ 292189 w 1698803"/>
                        <a:gd name="connsiteY1090" fmla="*/ 121947 h 1400577"/>
                        <a:gd name="connsiteX1091" fmla="*/ 294604 w 1698803"/>
                        <a:gd name="connsiteY1091" fmla="*/ 127380 h 1400577"/>
                        <a:gd name="connsiteX1092" fmla="*/ 303056 w 1698803"/>
                        <a:gd name="connsiteY1092" fmla="*/ 129191 h 1400577"/>
                        <a:gd name="connsiteX1093" fmla="*/ 306678 w 1698803"/>
                        <a:gd name="connsiteY1093" fmla="*/ 126173 h 1400577"/>
                        <a:gd name="connsiteX1094" fmla="*/ 310904 w 1698803"/>
                        <a:gd name="connsiteY1094" fmla="*/ 127984 h 1400577"/>
                        <a:gd name="connsiteX1095" fmla="*/ 316337 w 1698803"/>
                        <a:gd name="connsiteY1095" fmla="*/ 124965 h 1400577"/>
                        <a:gd name="connsiteX1096" fmla="*/ 323582 w 1698803"/>
                        <a:gd name="connsiteY1096" fmla="*/ 126776 h 1400577"/>
                        <a:gd name="connsiteX1097" fmla="*/ 332033 w 1698803"/>
                        <a:gd name="connsiteY1097" fmla="*/ 125569 h 1400577"/>
                        <a:gd name="connsiteX1098" fmla="*/ 333845 w 1698803"/>
                        <a:gd name="connsiteY1098" fmla="*/ 123154 h 1400577"/>
                        <a:gd name="connsiteX1099" fmla="*/ 341089 w 1698803"/>
                        <a:gd name="connsiteY1099" fmla="*/ 122550 h 1400577"/>
                        <a:gd name="connsiteX1100" fmla="*/ 345315 w 1698803"/>
                        <a:gd name="connsiteY1100" fmla="*/ 118928 h 1400577"/>
                        <a:gd name="connsiteX1101" fmla="*/ 347126 w 1698803"/>
                        <a:gd name="connsiteY1101" fmla="*/ 109269 h 1400577"/>
                        <a:gd name="connsiteX1102" fmla="*/ 342900 w 1698803"/>
                        <a:gd name="connsiteY1102" fmla="*/ 108062 h 1400577"/>
                        <a:gd name="connsiteX1103" fmla="*/ 342296 w 1698803"/>
                        <a:gd name="connsiteY1103" fmla="*/ 103232 h 1400577"/>
                        <a:gd name="connsiteX1104" fmla="*/ 338070 w 1698803"/>
                        <a:gd name="connsiteY1104" fmla="*/ 105043 h 1400577"/>
                        <a:gd name="connsiteX1105" fmla="*/ 333845 w 1698803"/>
                        <a:gd name="connsiteY1105" fmla="*/ 109873 h 1400577"/>
                        <a:gd name="connsiteX1106" fmla="*/ 330826 w 1698803"/>
                        <a:gd name="connsiteY1106" fmla="*/ 109873 h 1400577"/>
                        <a:gd name="connsiteX1107" fmla="*/ 327204 w 1698803"/>
                        <a:gd name="connsiteY1107" fmla="*/ 106854 h 1400577"/>
                        <a:gd name="connsiteX1108" fmla="*/ 320563 w 1698803"/>
                        <a:gd name="connsiteY1108" fmla="*/ 111080 h 1400577"/>
                        <a:gd name="connsiteX1109" fmla="*/ 316337 w 1698803"/>
                        <a:gd name="connsiteY1109" fmla="*/ 104440 h 1400577"/>
                        <a:gd name="connsiteX1110" fmla="*/ 306074 w 1698803"/>
                        <a:gd name="connsiteY1110" fmla="*/ 105647 h 1400577"/>
                        <a:gd name="connsiteX1111" fmla="*/ 292189 w 1698803"/>
                        <a:gd name="connsiteY1111" fmla="*/ 105043 h 1400577"/>
                        <a:gd name="connsiteX1112" fmla="*/ 287360 w 1698803"/>
                        <a:gd name="connsiteY1112" fmla="*/ 106854 h 1400577"/>
                        <a:gd name="connsiteX1113" fmla="*/ 283134 w 1698803"/>
                        <a:gd name="connsiteY1113" fmla="*/ 106251 h 1400577"/>
                        <a:gd name="connsiteX1114" fmla="*/ 278908 w 1698803"/>
                        <a:gd name="connsiteY1114" fmla="*/ 108665 h 1400577"/>
                        <a:gd name="connsiteX1115" fmla="*/ 274682 w 1698803"/>
                        <a:gd name="connsiteY1115" fmla="*/ 108665 h 1400577"/>
                        <a:gd name="connsiteX1116" fmla="*/ 272871 w 1698803"/>
                        <a:gd name="connsiteY1116" fmla="*/ 112891 h 1400577"/>
                        <a:gd name="connsiteX1117" fmla="*/ 265627 w 1698803"/>
                        <a:gd name="connsiteY1117" fmla="*/ 115910 h 1400577"/>
                        <a:gd name="connsiteX1118" fmla="*/ 265023 w 1698803"/>
                        <a:gd name="connsiteY1118" fmla="*/ 113495 h 1400577"/>
                        <a:gd name="connsiteX1119" fmla="*/ 249327 w 1698803"/>
                        <a:gd name="connsiteY1119" fmla="*/ 118928 h 1400577"/>
                        <a:gd name="connsiteX1120" fmla="*/ 246912 w 1698803"/>
                        <a:gd name="connsiteY1120" fmla="*/ 115306 h 1400577"/>
                        <a:gd name="connsiteX1121" fmla="*/ 243894 w 1698803"/>
                        <a:gd name="connsiteY1121" fmla="*/ 106251 h 1400577"/>
                        <a:gd name="connsiteX1122" fmla="*/ 241479 w 1698803"/>
                        <a:gd name="connsiteY1122" fmla="*/ 95988 h 1400577"/>
                        <a:gd name="connsiteX1123" fmla="*/ 237857 w 1698803"/>
                        <a:gd name="connsiteY1123" fmla="*/ 95384 h 1400577"/>
                        <a:gd name="connsiteX1124" fmla="*/ 234235 w 1698803"/>
                        <a:gd name="connsiteY1124" fmla="*/ 89951 h 1400577"/>
                        <a:gd name="connsiteX1125" fmla="*/ 236649 w 1698803"/>
                        <a:gd name="connsiteY1125" fmla="*/ 88140 h 1400577"/>
                        <a:gd name="connsiteX1126" fmla="*/ 242686 w 1698803"/>
                        <a:gd name="connsiteY1126" fmla="*/ 86933 h 1400577"/>
                        <a:gd name="connsiteX1127" fmla="*/ 245705 w 1698803"/>
                        <a:gd name="connsiteY1127" fmla="*/ 88140 h 1400577"/>
                        <a:gd name="connsiteX1128" fmla="*/ 249327 w 1698803"/>
                        <a:gd name="connsiteY1128" fmla="*/ 86329 h 1400577"/>
                        <a:gd name="connsiteX1129" fmla="*/ 254157 w 1698803"/>
                        <a:gd name="connsiteY1129" fmla="*/ 85725 h 1400577"/>
                        <a:gd name="connsiteX1130" fmla="*/ 257175 w 1698803"/>
                        <a:gd name="connsiteY1130" fmla="*/ 80896 h 1400577"/>
                        <a:gd name="connsiteX1131" fmla="*/ 256571 w 1698803"/>
                        <a:gd name="connsiteY1131" fmla="*/ 73651 h 1400577"/>
                        <a:gd name="connsiteX1132" fmla="*/ 255364 w 1698803"/>
                        <a:gd name="connsiteY1132" fmla="*/ 71236 h 1400577"/>
                        <a:gd name="connsiteX1133" fmla="*/ 246308 w 1698803"/>
                        <a:gd name="connsiteY1133" fmla="*/ 63992 h 1400577"/>
                        <a:gd name="connsiteX1134" fmla="*/ 243290 w 1698803"/>
                        <a:gd name="connsiteY1134" fmla="*/ 59766 h 1400577"/>
                        <a:gd name="connsiteX1135" fmla="*/ 245705 w 1698803"/>
                        <a:gd name="connsiteY1135" fmla="*/ 57351 h 1400577"/>
                        <a:gd name="connsiteX1136" fmla="*/ 242083 w 1698803"/>
                        <a:gd name="connsiteY1136" fmla="*/ 48899 h 1400577"/>
                        <a:gd name="connsiteX1137" fmla="*/ 239064 w 1698803"/>
                        <a:gd name="connsiteY1137" fmla="*/ 46485 h 1400577"/>
                        <a:gd name="connsiteX1138" fmla="*/ 245101 w 1698803"/>
                        <a:gd name="connsiteY1138" fmla="*/ 42862 h 1400577"/>
                        <a:gd name="connsiteX1139" fmla="*/ 252949 w 1698803"/>
                        <a:gd name="connsiteY1139" fmla="*/ 42862 h 1400577"/>
                        <a:gd name="connsiteX1140" fmla="*/ 257175 w 1698803"/>
                        <a:gd name="connsiteY1140" fmla="*/ 39240 h 1400577"/>
                        <a:gd name="connsiteX1141" fmla="*/ 262005 w 1698803"/>
                        <a:gd name="connsiteY1141" fmla="*/ 38637 h 1400577"/>
                        <a:gd name="connsiteX1142" fmla="*/ 273475 w 1698803"/>
                        <a:gd name="connsiteY1142" fmla="*/ 31996 h 1400577"/>
                        <a:gd name="connsiteX1143" fmla="*/ 282530 w 1698803"/>
                        <a:gd name="connsiteY1143" fmla="*/ 27770 h 1400577"/>
                        <a:gd name="connsiteX1144" fmla="*/ 287360 w 1698803"/>
                        <a:gd name="connsiteY1144" fmla="*/ 24148 h 1400577"/>
                        <a:gd name="connsiteX1145" fmla="*/ 307886 w 1698803"/>
                        <a:gd name="connsiteY1145" fmla="*/ 16903 h 1400577"/>
                        <a:gd name="connsiteX1146" fmla="*/ 313319 w 1698803"/>
                        <a:gd name="connsiteY1146" fmla="*/ 19318 h 1400577"/>
                        <a:gd name="connsiteX1147" fmla="*/ 319356 w 1698803"/>
                        <a:gd name="connsiteY1147" fmla="*/ 23544 h 1400577"/>
                        <a:gd name="connsiteX1148" fmla="*/ 338070 w 1698803"/>
                        <a:gd name="connsiteY1148" fmla="*/ 21129 h 1400577"/>
                        <a:gd name="connsiteX1149" fmla="*/ 339882 w 1698803"/>
                        <a:gd name="connsiteY1149" fmla="*/ 14489 h 1400577"/>
                        <a:gd name="connsiteX1150" fmla="*/ 348937 w 1698803"/>
                        <a:gd name="connsiteY1150" fmla="*/ 12677 h 1400577"/>
                        <a:gd name="connsiteX1151" fmla="*/ 355578 w 1698803"/>
                        <a:gd name="connsiteY1151" fmla="*/ 6641 h 1400577"/>
                        <a:gd name="connsiteX1152" fmla="*/ 357992 w 1698803"/>
                        <a:gd name="connsiteY1152" fmla="*/ 2415 h 1400577"/>
                        <a:gd name="connsiteX1153" fmla="*/ 367652 w 1698803"/>
                        <a:gd name="connsiteY1153" fmla="*/ 0 h 1400577"/>
                        <a:gd name="connsiteX1154" fmla="*/ 369463 w 1698803"/>
                        <a:gd name="connsiteY1154" fmla="*/ 3622 h 1400577"/>
                        <a:gd name="connsiteX1155" fmla="*/ 369463 w 1698803"/>
                        <a:gd name="connsiteY1155" fmla="*/ 10866 h 1400577"/>
                        <a:gd name="connsiteX1156" fmla="*/ 371274 w 1698803"/>
                        <a:gd name="connsiteY1156" fmla="*/ 14489 h 1400577"/>
                        <a:gd name="connsiteX1157" fmla="*/ 375500 w 1698803"/>
                        <a:gd name="connsiteY1157" fmla="*/ 14489 h 1400577"/>
                        <a:gd name="connsiteX1158" fmla="*/ 379726 w 1698803"/>
                        <a:gd name="connsiteY1158" fmla="*/ 16903 h 1400577"/>
                        <a:gd name="connsiteX1159" fmla="*/ 383951 w 1698803"/>
                        <a:gd name="connsiteY1159" fmla="*/ 21733 h 1400577"/>
                        <a:gd name="connsiteX1160" fmla="*/ 386366 w 1698803"/>
                        <a:gd name="connsiteY1160" fmla="*/ 27166 h 1400577"/>
                        <a:gd name="connsiteX1161" fmla="*/ 384555 w 1698803"/>
                        <a:gd name="connsiteY1161" fmla="*/ 31996 h 1400577"/>
                        <a:gd name="connsiteX1162" fmla="*/ 383348 w 1698803"/>
                        <a:gd name="connsiteY1162" fmla="*/ 46485 h 1400577"/>
                        <a:gd name="connsiteX1163" fmla="*/ 381537 w 1698803"/>
                        <a:gd name="connsiteY1163" fmla="*/ 50107 h 1400577"/>
                        <a:gd name="connsiteX1164" fmla="*/ 382744 w 1698803"/>
                        <a:gd name="connsiteY1164" fmla="*/ 56748 h 1400577"/>
                        <a:gd name="connsiteX1165" fmla="*/ 384555 w 1698803"/>
                        <a:gd name="connsiteY1165" fmla="*/ 58559 h 1400577"/>
                        <a:gd name="connsiteX1166" fmla="*/ 383348 w 1698803"/>
                        <a:gd name="connsiteY1166" fmla="*/ 67010 h 1400577"/>
                        <a:gd name="connsiteX1167" fmla="*/ 385762 w 1698803"/>
                        <a:gd name="connsiteY1167" fmla="*/ 69425 h 1400577"/>
                        <a:gd name="connsiteX1168" fmla="*/ 391196 w 1698803"/>
                        <a:gd name="connsiteY1168" fmla="*/ 69425 h 1400577"/>
                        <a:gd name="connsiteX1169" fmla="*/ 393611 w 1698803"/>
                        <a:gd name="connsiteY1169" fmla="*/ 76066 h 1400577"/>
                        <a:gd name="connsiteX1170" fmla="*/ 398440 w 1698803"/>
                        <a:gd name="connsiteY1170" fmla="*/ 77273 h 1400577"/>
                        <a:gd name="connsiteX1171" fmla="*/ 399044 w 1698803"/>
                        <a:gd name="connsiteY1171" fmla="*/ 81499 h 1400577"/>
                        <a:gd name="connsiteX1172" fmla="*/ 412929 w 1698803"/>
                        <a:gd name="connsiteY1172" fmla="*/ 83914 h 1400577"/>
                        <a:gd name="connsiteX1173" fmla="*/ 421381 w 1698803"/>
                        <a:gd name="connsiteY1173" fmla="*/ 88140 h 1400577"/>
                        <a:gd name="connsiteX1174" fmla="*/ 427418 w 1698803"/>
                        <a:gd name="connsiteY1174" fmla="*/ 90555 h 1400577"/>
                        <a:gd name="connsiteX1175" fmla="*/ 443114 w 1698803"/>
                        <a:gd name="connsiteY1175" fmla="*/ 93573 h 1400577"/>
                        <a:gd name="connsiteX1176" fmla="*/ 447943 w 1698803"/>
                        <a:gd name="connsiteY1176" fmla="*/ 93573 h 1400577"/>
                        <a:gd name="connsiteX1177" fmla="*/ 456395 w 1698803"/>
                        <a:gd name="connsiteY1177" fmla="*/ 88744 h 1400577"/>
                        <a:gd name="connsiteX1178" fmla="*/ 464243 w 1698803"/>
                        <a:gd name="connsiteY1178" fmla="*/ 89347 h 1400577"/>
                        <a:gd name="connsiteX1179" fmla="*/ 469073 w 1698803"/>
                        <a:gd name="connsiteY1179" fmla="*/ 93573 h 1400577"/>
                        <a:gd name="connsiteX1180" fmla="*/ 479939 w 1698803"/>
                        <a:gd name="connsiteY1180" fmla="*/ 96592 h 1400577"/>
                        <a:gd name="connsiteX1181" fmla="*/ 486580 w 1698803"/>
                        <a:gd name="connsiteY1181" fmla="*/ 100214 h 1400577"/>
                        <a:gd name="connsiteX1182" fmla="*/ 487787 w 1698803"/>
                        <a:gd name="connsiteY1182" fmla="*/ 102025 h 1400577"/>
                        <a:gd name="connsiteX1183" fmla="*/ 496239 w 1698803"/>
                        <a:gd name="connsiteY1183" fmla="*/ 103836 h 1400577"/>
                        <a:gd name="connsiteX1184" fmla="*/ 502880 w 1698803"/>
                        <a:gd name="connsiteY1184" fmla="*/ 114702 h 1400577"/>
                        <a:gd name="connsiteX1185" fmla="*/ 505898 w 1698803"/>
                        <a:gd name="connsiteY1185" fmla="*/ 124965 h 1400577"/>
                        <a:gd name="connsiteX1186" fmla="*/ 510728 w 1698803"/>
                        <a:gd name="connsiteY1186" fmla="*/ 129191 h 1400577"/>
                        <a:gd name="connsiteX1187" fmla="*/ 522802 w 1698803"/>
                        <a:gd name="connsiteY1187" fmla="*/ 134021 h 1400577"/>
                        <a:gd name="connsiteX1188" fmla="*/ 529442 w 1698803"/>
                        <a:gd name="connsiteY1188" fmla="*/ 137643 h 1400577"/>
                        <a:gd name="connsiteX1189" fmla="*/ 531857 w 1698803"/>
                        <a:gd name="connsiteY1189" fmla="*/ 136435 h 1400577"/>
                        <a:gd name="connsiteX1190" fmla="*/ 536687 w 1698803"/>
                        <a:gd name="connsiteY1190" fmla="*/ 138850 h 1400577"/>
                        <a:gd name="connsiteX1191" fmla="*/ 546346 w 1698803"/>
                        <a:gd name="connsiteY1191" fmla="*/ 137039 h 1400577"/>
                        <a:gd name="connsiteX1192" fmla="*/ 546346 w 1698803"/>
                        <a:gd name="connsiteY1192" fmla="*/ 141265 h 1400577"/>
                        <a:gd name="connsiteX1193" fmla="*/ 557213 w 1698803"/>
                        <a:gd name="connsiteY1193" fmla="*/ 141265 h 1400577"/>
                        <a:gd name="connsiteX1194" fmla="*/ 558420 w 1698803"/>
                        <a:gd name="connsiteY1194" fmla="*/ 139454 h 1400577"/>
                        <a:gd name="connsiteX1195" fmla="*/ 563250 w 1698803"/>
                        <a:gd name="connsiteY1195" fmla="*/ 143076 h 1400577"/>
                        <a:gd name="connsiteX1196" fmla="*/ 580757 w 1698803"/>
                        <a:gd name="connsiteY1196" fmla="*/ 141265 h 1400577"/>
                        <a:gd name="connsiteX1197" fmla="*/ 592227 w 1698803"/>
                        <a:gd name="connsiteY1197" fmla="*/ 143076 h 1400577"/>
                        <a:gd name="connsiteX1198" fmla="*/ 597057 w 1698803"/>
                        <a:gd name="connsiteY1198" fmla="*/ 146095 h 1400577"/>
                        <a:gd name="connsiteX1199" fmla="*/ 603697 w 1698803"/>
                        <a:gd name="connsiteY1199" fmla="*/ 144284 h 1400577"/>
                        <a:gd name="connsiteX1200" fmla="*/ 606112 w 1698803"/>
                        <a:gd name="connsiteY1200" fmla="*/ 141869 h 1400577"/>
                        <a:gd name="connsiteX1201" fmla="*/ 611545 w 1698803"/>
                        <a:gd name="connsiteY1201" fmla="*/ 141265 h 1400577"/>
                        <a:gd name="connsiteX1202" fmla="*/ 613960 w 1698803"/>
                        <a:gd name="connsiteY1202" fmla="*/ 144284 h 1400577"/>
                        <a:gd name="connsiteX1203" fmla="*/ 623016 w 1698803"/>
                        <a:gd name="connsiteY1203" fmla="*/ 144284 h 1400577"/>
                        <a:gd name="connsiteX1204" fmla="*/ 629656 w 1698803"/>
                        <a:gd name="connsiteY1204" fmla="*/ 141869 h 1400577"/>
                        <a:gd name="connsiteX1205" fmla="*/ 637504 w 1698803"/>
                        <a:gd name="connsiteY1205" fmla="*/ 141869 h 1400577"/>
                        <a:gd name="connsiteX1206" fmla="*/ 640523 w 1698803"/>
                        <a:gd name="connsiteY1206" fmla="*/ 143076 h 1400577"/>
                        <a:gd name="connsiteX1207" fmla="*/ 648975 w 1698803"/>
                        <a:gd name="connsiteY1207" fmla="*/ 142472 h 1400577"/>
                        <a:gd name="connsiteX1208" fmla="*/ 655615 w 1698803"/>
                        <a:gd name="connsiteY1208" fmla="*/ 143680 h 1400577"/>
                        <a:gd name="connsiteX1209" fmla="*/ 661652 w 1698803"/>
                        <a:gd name="connsiteY1209" fmla="*/ 143076 h 1400577"/>
                        <a:gd name="connsiteX1210" fmla="*/ 667085 w 1698803"/>
                        <a:gd name="connsiteY1210" fmla="*/ 140058 h 1400577"/>
                        <a:gd name="connsiteX1211" fmla="*/ 673122 w 1698803"/>
                        <a:gd name="connsiteY1211" fmla="*/ 142472 h 1400577"/>
                        <a:gd name="connsiteX1212" fmla="*/ 683989 w 1698803"/>
                        <a:gd name="connsiteY1212" fmla="*/ 141265 h 1400577"/>
                        <a:gd name="connsiteX1213" fmla="*/ 687007 w 1698803"/>
                        <a:gd name="connsiteY1213" fmla="*/ 144887 h 1400577"/>
                        <a:gd name="connsiteX1214" fmla="*/ 697270 w 1698803"/>
                        <a:gd name="connsiteY1214" fmla="*/ 147906 h 1400577"/>
                        <a:gd name="connsiteX1215" fmla="*/ 700893 w 1698803"/>
                        <a:gd name="connsiteY1215" fmla="*/ 150321 h 1400577"/>
                        <a:gd name="connsiteX1216" fmla="*/ 710552 w 1698803"/>
                        <a:gd name="connsiteY1216" fmla="*/ 146095 h 1400577"/>
                        <a:gd name="connsiteX1217" fmla="*/ 712363 w 1698803"/>
                        <a:gd name="connsiteY1217" fmla="*/ 149113 h 1400577"/>
                        <a:gd name="connsiteX1218" fmla="*/ 716589 w 1698803"/>
                        <a:gd name="connsiteY1218" fmla="*/ 162998 h 1400577"/>
                        <a:gd name="connsiteX1219" fmla="*/ 720211 w 1698803"/>
                        <a:gd name="connsiteY1219" fmla="*/ 164809 h 1400577"/>
                        <a:gd name="connsiteX1220" fmla="*/ 723229 w 1698803"/>
                        <a:gd name="connsiteY1220" fmla="*/ 171450 h 1400577"/>
                        <a:gd name="connsiteX1221" fmla="*/ 720211 w 1698803"/>
                        <a:gd name="connsiteY1221" fmla="*/ 176883 h 1400577"/>
                        <a:gd name="connsiteX1222" fmla="*/ 723833 w 1698803"/>
                        <a:gd name="connsiteY1222" fmla="*/ 179298 h 1400577"/>
                        <a:gd name="connsiteX1223" fmla="*/ 724437 w 1698803"/>
                        <a:gd name="connsiteY1223" fmla="*/ 190768 h 1400577"/>
                        <a:gd name="connsiteX1224" fmla="*/ 716589 w 1698803"/>
                        <a:gd name="connsiteY1224" fmla="*/ 188957 h 1400577"/>
                        <a:gd name="connsiteX1225" fmla="*/ 713570 w 1698803"/>
                        <a:gd name="connsiteY1225" fmla="*/ 191976 h 1400577"/>
                        <a:gd name="connsiteX1226" fmla="*/ 719003 w 1698803"/>
                        <a:gd name="connsiteY1226" fmla="*/ 197409 h 1400577"/>
                        <a:gd name="connsiteX1227" fmla="*/ 718400 w 1698803"/>
                        <a:gd name="connsiteY1227" fmla="*/ 200428 h 1400577"/>
                        <a:gd name="connsiteX1228" fmla="*/ 725040 w 1698803"/>
                        <a:gd name="connsiteY1228" fmla="*/ 205257 h 1400577"/>
                        <a:gd name="connsiteX1229" fmla="*/ 728059 w 1698803"/>
                        <a:gd name="connsiteY1229" fmla="*/ 208879 h 1400577"/>
                        <a:gd name="connsiteX1230" fmla="*/ 745566 w 1698803"/>
                        <a:gd name="connsiteY1230" fmla="*/ 208276 h 1400577"/>
                        <a:gd name="connsiteX1231" fmla="*/ 747981 w 1698803"/>
                        <a:gd name="connsiteY1231" fmla="*/ 211898 h 1400577"/>
                        <a:gd name="connsiteX1232" fmla="*/ 764884 w 1698803"/>
                        <a:gd name="connsiteY1232" fmla="*/ 210690 h 1400577"/>
                        <a:gd name="connsiteX1233" fmla="*/ 767903 w 1698803"/>
                        <a:gd name="connsiteY1233" fmla="*/ 211294 h 1400577"/>
                        <a:gd name="connsiteX1234" fmla="*/ 774543 w 1698803"/>
                        <a:gd name="connsiteY1234" fmla="*/ 207672 h 1400577"/>
                        <a:gd name="connsiteX1235" fmla="*/ 775147 w 1698803"/>
                        <a:gd name="connsiteY1235" fmla="*/ 204654 h 1400577"/>
                        <a:gd name="connsiteX1236" fmla="*/ 779373 w 1698803"/>
                        <a:gd name="connsiteY1236" fmla="*/ 205257 h 1400577"/>
                        <a:gd name="connsiteX1237" fmla="*/ 783599 w 1698803"/>
                        <a:gd name="connsiteY1237" fmla="*/ 203446 h 1400577"/>
                        <a:gd name="connsiteX1238" fmla="*/ 784806 w 1698803"/>
                        <a:gd name="connsiteY1238" fmla="*/ 198013 h 1400577"/>
                        <a:gd name="connsiteX1239" fmla="*/ 787825 w 1698803"/>
                        <a:gd name="connsiteY1239" fmla="*/ 194994 h 1400577"/>
                        <a:gd name="connsiteX1240" fmla="*/ 789636 w 1698803"/>
                        <a:gd name="connsiteY1240" fmla="*/ 187146 h 1400577"/>
                        <a:gd name="connsiteX1241" fmla="*/ 791447 w 1698803"/>
                        <a:gd name="connsiteY1241" fmla="*/ 184731 h 1400577"/>
                        <a:gd name="connsiteX1242" fmla="*/ 799295 w 1698803"/>
                        <a:gd name="connsiteY1242" fmla="*/ 186543 h 1400577"/>
                        <a:gd name="connsiteX1243" fmla="*/ 805332 w 1698803"/>
                        <a:gd name="connsiteY1243" fmla="*/ 182920 h 1400577"/>
                        <a:gd name="connsiteX1244" fmla="*/ 818613 w 1698803"/>
                        <a:gd name="connsiteY1244" fmla="*/ 185939 h 1400577"/>
                        <a:gd name="connsiteX1245" fmla="*/ 820424 w 1698803"/>
                        <a:gd name="connsiteY1245" fmla="*/ 182920 h 1400577"/>
                        <a:gd name="connsiteX1246" fmla="*/ 820424 w 1698803"/>
                        <a:gd name="connsiteY1246" fmla="*/ 178091 h 1400577"/>
                        <a:gd name="connsiteX1247" fmla="*/ 822839 w 1698803"/>
                        <a:gd name="connsiteY1247" fmla="*/ 173865 h 1400577"/>
                        <a:gd name="connsiteX1248" fmla="*/ 825858 w 1698803"/>
                        <a:gd name="connsiteY1248" fmla="*/ 173865 h 1400577"/>
                        <a:gd name="connsiteX1249" fmla="*/ 826461 w 1698803"/>
                        <a:gd name="connsiteY1249" fmla="*/ 166017 h 1400577"/>
                        <a:gd name="connsiteX1250" fmla="*/ 819217 w 1698803"/>
                        <a:gd name="connsiteY1250" fmla="*/ 155754 h 1400577"/>
                        <a:gd name="connsiteX1251" fmla="*/ 819821 w 1698803"/>
                        <a:gd name="connsiteY1251" fmla="*/ 153339 h 1400577"/>
                        <a:gd name="connsiteX1252" fmla="*/ 828273 w 1698803"/>
                        <a:gd name="connsiteY1252" fmla="*/ 146698 h 1400577"/>
                        <a:gd name="connsiteX1253" fmla="*/ 840950 w 1698803"/>
                        <a:gd name="connsiteY1253" fmla="*/ 138247 h 1400577"/>
                        <a:gd name="connsiteX1254" fmla="*/ 843365 w 1698803"/>
                        <a:gd name="connsiteY1254" fmla="*/ 130398 h 1400577"/>
                        <a:gd name="connsiteX1255" fmla="*/ 851817 w 1698803"/>
                        <a:gd name="connsiteY1255" fmla="*/ 125569 h 1400577"/>
                        <a:gd name="connsiteX1256" fmla="*/ 853628 w 1698803"/>
                        <a:gd name="connsiteY1256" fmla="*/ 120136 h 1400577"/>
                        <a:gd name="connsiteX1257" fmla="*/ 847591 w 1698803"/>
                        <a:gd name="connsiteY1257" fmla="*/ 112891 h 1400577"/>
                        <a:gd name="connsiteX1258" fmla="*/ 852421 w 1698803"/>
                        <a:gd name="connsiteY1258" fmla="*/ 109873 h 1400577"/>
                        <a:gd name="connsiteX1259" fmla="*/ 851213 w 1698803"/>
                        <a:gd name="connsiteY1259" fmla="*/ 103836 h 1400577"/>
                        <a:gd name="connsiteX1260" fmla="*/ 854232 w 1698803"/>
                        <a:gd name="connsiteY1260" fmla="*/ 96592 h 1400577"/>
                        <a:gd name="connsiteX1261" fmla="*/ 862080 w 1698803"/>
                        <a:gd name="connsiteY1261" fmla="*/ 97195 h 1400577"/>
                        <a:gd name="connsiteX1262" fmla="*/ 865702 w 1698803"/>
                        <a:gd name="connsiteY1262" fmla="*/ 92366 h 1400577"/>
                        <a:gd name="connsiteX1263" fmla="*/ 874154 w 1698803"/>
                        <a:gd name="connsiteY1263" fmla="*/ 95384 h 1400577"/>
                        <a:gd name="connsiteX1264" fmla="*/ 895887 w 1698803"/>
                        <a:gd name="connsiteY1264" fmla="*/ 77877 h 1400577"/>
                        <a:gd name="connsiteX1265" fmla="*/ 908564 w 1698803"/>
                        <a:gd name="connsiteY1265" fmla="*/ 71236 h 1400577"/>
                        <a:gd name="connsiteX1266" fmla="*/ 910375 w 1698803"/>
                        <a:gd name="connsiteY1266" fmla="*/ 68822 h 1400577"/>
                        <a:gd name="connsiteX1267" fmla="*/ 915809 w 1698803"/>
                        <a:gd name="connsiteY1267" fmla="*/ 69425 h 1400577"/>
                        <a:gd name="connsiteX1268" fmla="*/ 921242 w 1698803"/>
                        <a:gd name="connsiteY1268" fmla="*/ 68218 h 1400577"/>
                        <a:gd name="connsiteX1269" fmla="*/ 926675 w 1698803"/>
                        <a:gd name="connsiteY1269" fmla="*/ 70633 h 1400577"/>
                        <a:gd name="connsiteX1270" fmla="*/ 935127 w 1698803"/>
                        <a:gd name="connsiteY1270" fmla="*/ 68822 h 1400577"/>
                        <a:gd name="connsiteX1271" fmla="*/ 934523 w 1698803"/>
                        <a:gd name="connsiteY1271" fmla="*/ 72444 h 1400577"/>
                        <a:gd name="connsiteX1272" fmla="*/ 939353 w 1698803"/>
                        <a:gd name="connsiteY1272" fmla="*/ 74859 h 1400577"/>
                        <a:gd name="connsiteX1273" fmla="*/ 941768 w 1698803"/>
                        <a:gd name="connsiteY1273" fmla="*/ 73651 h 1400577"/>
                        <a:gd name="connsiteX1274" fmla="*/ 942371 w 1698803"/>
                        <a:gd name="connsiteY1274" fmla="*/ 69425 h 1400577"/>
                        <a:gd name="connsiteX1275" fmla="*/ 949616 w 1698803"/>
                        <a:gd name="connsiteY1275" fmla="*/ 70029 h 1400577"/>
                        <a:gd name="connsiteX1276" fmla="*/ 951427 w 1698803"/>
                        <a:gd name="connsiteY1276" fmla="*/ 67010 h 1400577"/>
                        <a:gd name="connsiteX1277" fmla="*/ 955653 w 1698803"/>
                        <a:gd name="connsiteY1277" fmla="*/ 65803 h 1400577"/>
                        <a:gd name="connsiteX1278" fmla="*/ 953238 w 1698803"/>
                        <a:gd name="connsiteY1278" fmla="*/ 60370 h 1400577"/>
                        <a:gd name="connsiteX1279" fmla="*/ 962293 w 1698803"/>
                        <a:gd name="connsiteY1279" fmla="*/ 60973 h 1400577"/>
                        <a:gd name="connsiteX1280" fmla="*/ 965916 w 1698803"/>
                        <a:gd name="connsiteY1280" fmla="*/ 59766 h 1400577"/>
                        <a:gd name="connsiteX1281" fmla="*/ 979197 w 1698803"/>
                        <a:gd name="connsiteY1281" fmla="*/ 60973 h 1400577"/>
                        <a:gd name="connsiteX1282" fmla="*/ 988856 w 1698803"/>
                        <a:gd name="connsiteY1282" fmla="*/ 59766 h 1400577"/>
                        <a:gd name="connsiteX1283" fmla="*/ 993686 w 1698803"/>
                        <a:gd name="connsiteY1283" fmla="*/ 57955 h 1400577"/>
                        <a:gd name="connsiteX1284" fmla="*/ 994289 w 1698803"/>
                        <a:gd name="connsiteY1284" fmla="*/ 60973 h 1400577"/>
                        <a:gd name="connsiteX1285" fmla="*/ 998515 w 1698803"/>
                        <a:gd name="connsiteY1285" fmla="*/ 62785 h 1400577"/>
                        <a:gd name="connsiteX1286" fmla="*/ 1008174 w 1698803"/>
                        <a:gd name="connsiteY1286" fmla="*/ 73651 h 1400577"/>
                        <a:gd name="connsiteX1287" fmla="*/ 1011193 w 1698803"/>
                        <a:gd name="connsiteY1287" fmla="*/ 80292 h 1400577"/>
                        <a:gd name="connsiteX1288" fmla="*/ 1014211 w 1698803"/>
                        <a:gd name="connsiteY1288" fmla="*/ 98403 h 1400577"/>
                        <a:gd name="connsiteX1289" fmla="*/ 1014211 w 1698803"/>
                        <a:gd name="connsiteY1289" fmla="*/ 103836 h 1400577"/>
                        <a:gd name="connsiteX1290" fmla="*/ 1017834 w 1698803"/>
                        <a:gd name="connsiteY1290" fmla="*/ 104440 h 1400577"/>
                        <a:gd name="connsiteX1291" fmla="*/ 1021456 w 1698803"/>
                        <a:gd name="connsiteY1291" fmla="*/ 108665 h 1400577"/>
                        <a:gd name="connsiteX1292" fmla="*/ 1017834 w 1698803"/>
                        <a:gd name="connsiteY1292" fmla="*/ 111080 h 1400577"/>
                        <a:gd name="connsiteX1293" fmla="*/ 1013004 w 1698803"/>
                        <a:gd name="connsiteY1293" fmla="*/ 111080 h 1400577"/>
                        <a:gd name="connsiteX1294" fmla="*/ 1005156 w 1698803"/>
                        <a:gd name="connsiteY1294" fmla="*/ 108665 h 1400577"/>
                        <a:gd name="connsiteX1295" fmla="*/ 1000326 w 1698803"/>
                        <a:gd name="connsiteY1295" fmla="*/ 105647 h 1400577"/>
                        <a:gd name="connsiteX1296" fmla="*/ 990667 w 1698803"/>
                        <a:gd name="connsiteY1296" fmla="*/ 105647 h 1400577"/>
                        <a:gd name="connsiteX1297" fmla="*/ 987649 w 1698803"/>
                        <a:gd name="connsiteY1297" fmla="*/ 108062 h 1400577"/>
                        <a:gd name="connsiteX1298" fmla="*/ 983423 w 1698803"/>
                        <a:gd name="connsiteY1298" fmla="*/ 108665 h 1400577"/>
                        <a:gd name="connsiteX1299" fmla="*/ 982819 w 1698803"/>
                        <a:gd name="connsiteY1299" fmla="*/ 114099 h 1400577"/>
                        <a:gd name="connsiteX1300" fmla="*/ 987045 w 1698803"/>
                        <a:gd name="connsiteY1300" fmla="*/ 120136 h 1400577"/>
                        <a:gd name="connsiteX1301" fmla="*/ 986441 w 1698803"/>
                        <a:gd name="connsiteY1301" fmla="*/ 123758 h 1400577"/>
                        <a:gd name="connsiteX1302" fmla="*/ 993082 w 1698803"/>
                        <a:gd name="connsiteY1302" fmla="*/ 127380 h 1400577"/>
                        <a:gd name="connsiteX1303" fmla="*/ 993082 w 1698803"/>
                        <a:gd name="connsiteY1303" fmla="*/ 131606 h 1400577"/>
                        <a:gd name="connsiteX1304" fmla="*/ 995497 w 1698803"/>
                        <a:gd name="connsiteY1304" fmla="*/ 136435 h 1400577"/>
                        <a:gd name="connsiteX1305" fmla="*/ 996704 w 1698803"/>
                        <a:gd name="connsiteY1305" fmla="*/ 144887 h 1400577"/>
                        <a:gd name="connsiteX1306" fmla="*/ 1009382 w 1698803"/>
                        <a:gd name="connsiteY1306" fmla="*/ 144284 h 1400577"/>
                        <a:gd name="connsiteX1307" fmla="*/ 1012400 w 1698803"/>
                        <a:gd name="connsiteY1307" fmla="*/ 146095 h 1400577"/>
                        <a:gd name="connsiteX1308" fmla="*/ 1020248 w 1698803"/>
                        <a:gd name="connsiteY1308" fmla="*/ 147906 h 1400577"/>
                        <a:gd name="connsiteX1309" fmla="*/ 1020248 w 1698803"/>
                        <a:gd name="connsiteY1309" fmla="*/ 142472 h 1400577"/>
                        <a:gd name="connsiteX1310" fmla="*/ 1029304 w 1698803"/>
                        <a:gd name="connsiteY1310" fmla="*/ 141265 h 1400577"/>
                        <a:gd name="connsiteX1311" fmla="*/ 1032926 w 1698803"/>
                        <a:gd name="connsiteY1311" fmla="*/ 142472 h 1400577"/>
                        <a:gd name="connsiteX1312" fmla="*/ 1034737 w 1698803"/>
                        <a:gd name="connsiteY1312" fmla="*/ 146095 h 1400577"/>
                        <a:gd name="connsiteX1313" fmla="*/ 1041378 w 1698803"/>
                        <a:gd name="connsiteY1313" fmla="*/ 144887 h 1400577"/>
                        <a:gd name="connsiteX1314" fmla="*/ 1041981 w 1698803"/>
                        <a:gd name="connsiteY1314" fmla="*/ 149113 h 1400577"/>
                        <a:gd name="connsiteX1315" fmla="*/ 1048622 w 1698803"/>
                        <a:gd name="connsiteY1315" fmla="*/ 147302 h 1400577"/>
                        <a:gd name="connsiteX1316" fmla="*/ 1050433 w 1698803"/>
                        <a:gd name="connsiteY1316" fmla="*/ 143680 h 1400577"/>
                        <a:gd name="connsiteX1317" fmla="*/ 1060092 w 1698803"/>
                        <a:gd name="connsiteY1317" fmla="*/ 141869 h 1400577"/>
                        <a:gd name="connsiteX1318" fmla="*/ 1061300 w 1698803"/>
                        <a:gd name="connsiteY1318" fmla="*/ 137643 h 1400577"/>
                        <a:gd name="connsiteX1319" fmla="*/ 1064922 w 1698803"/>
                        <a:gd name="connsiteY1319" fmla="*/ 138247 h 1400577"/>
                        <a:gd name="connsiteX1320" fmla="*/ 1074581 w 1698803"/>
                        <a:gd name="connsiteY1320" fmla="*/ 142472 h 1400577"/>
                        <a:gd name="connsiteX1321" fmla="*/ 1081826 w 1698803"/>
                        <a:gd name="connsiteY1321" fmla="*/ 144887 h 1400577"/>
                        <a:gd name="connsiteX1322" fmla="*/ 1089674 w 1698803"/>
                        <a:gd name="connsiteY1322" fmla="*/ 143076 h 1400577"/>
                        <a:gd name="connsiteX1323" fmla="*/ 1090277 w 1698803"/>
                        <a:gd name="connsiteY1323" fmla="*/ 140058 h 1400577"/>
                        <a:gd name="connsiteX1324" fmla="*/ 1098729 w 1698803"/>
                        <a:gd name="connsiteY1324" fmla="*/ 139454 h 1400577"/>
                        <a:gd name="connsiteX1325" fmla="*/ 1102351 w 1698803"/>
                        <a:gd name="connsiteY1325" fmla="*/ 136435 h 1400577"/>
                        <a:gd name="connsiteX1326" fmla="*/ 1106577 w 1698803"/>
                        <a:gd name="connsiteY1326" fmla="*/ 135832 h 1400577"/>
                        <a:gd name="connsiteX1327" fmla="*/ 1111407 w 1698803"/>
                        <a:gd name="connsiteY1327" fmla="*/ 132210 h 1400577"/>
                        <a:gd name="connsiteX1328" fmla="*/ 1115632 w 1698803"/>
                        <a:gd name="connsiteY1328" fmla="*/ 131606 h 1400577"/>
                        <a:gd name="connsiteX1329" fmla="*/ 1137366 w 1698803"/>
                        <a:gd name="connsiteY1329" fmla="*/ 118325 h 1400577"/>
                        <a:gd name="connsiteX1330" fmla="*/ 1139177 w 1698803"/>
                        <a:gd name="connsiteY1330" fmla="*/ 114702 h 1400577"/>
                        <a:gd name="connsiteX1331" fmla="*/ 1137969 w 1698803"/>
                        <a:gd name="connsiteY1331" fmla="*/ 111684 h 1400577"/>
                        <a:gd name="connsiteX1332" fmla="*/ 1137969 w 1698803"/>
                        <a:gd name="connsiteY1332" fmla="*/ 106251 h 1400577"/>
                        <a:gd name="connsiteX1333" fmla="*/ 1139780 w 1698803"/>
                        <a:gd name="connsiteY1333" fmla="*/ 105043 h 1400577"/>
                        <a:gd name="connsiteX1334" fmla="*/ 1147025 w 1698803"/>
                        <a:gd name="connsiteY1334" fmla="*/ 106251 h 1400577"/>
                        <a:gd name="connsiteX1335" fmla="*/ 1151854 w 1698803"/>
                        <a:gd name="connsiteY1335" fmla="*/ 103232 h 1400577"/>
                        <a:gd name="connsiteX1336" fmla="*/ 1157891 w 1698803"/>
                        <a:gd name="connsiteY1336" fmla="*/ 102025 h 1400577"/>
                        <a:gd name="connsiteX1337" fmla="*/ 1158495 w 1698803"/>
                        <a:gd name="connsiteY1337" fmla="*/ 97195 h 1400577"/>
                        <a:gd name="connsiteX1338" fmla="*/ 1168154 w 1698803"/>
                        <a:gd name="connsiteY1338" fmla="*/ 101421 h 1400577"/>
                        <a:gd name="connsiteX1339" fmla="*/ 1171776 w 1698803"/>
                        <a:gd name="connsiteY1339" fmla="*/ 97799 h 1400577"/>
                        <a:gd name="connsiteX1340" fmla="*/ 1177210 w 1698803"/>
                        <a:gd name="connsiteY1340" fmla="*/ 100818 h 1400577"/>
                        <a:gd name="connsiteX1341" fmla="*/ 1180228 w 1698803"/>
                        <a:gd name="connsiteY1341" fmla="*/ 96592 h 1400577"/>
                        <a:gd name="connsiteX1342" fmla="*/ 1179021 w 1698803"/>
                        <a:gd name="connsiteY1342" fmla="*/ 92366 h 1400577"/>
                        <a:gd name="connsiteX1343" fmla="*/ 1185661 w 1698803"/>
                        <a:gd name="connsiteY1343" fmla="*/ 93573 h 1400577"/>
                        <a:gd name="connsiteX1344" fmla="*/ 1189887 w 1698803"/>
                        <a:gd name="connsiteY1344" fmla="*/ 95384 h 1400577"/>
                        <a:gd name="connsiteX1345" fmla="*/ 1187473 w 1698803"/>
                        <a:gd name="connsiteY1345" fmla="*/ 100818 h 1400577"/>
                        <a:gd name="connsiteX1346" fmla="*/ 1189284 w 1698803"/>
                        <a:gd name="connsiteY1346" fmla="*/ 103836 h 1400577"/>
                        <a:gd name="connsiteX1347" fmla="*/ 1192906 w 1698803"/>
                        <a:gd name="connsiteY1347" fmla="*/ 117117 h 1400577"/>
                        <a:gd name="connsiteX1348" fmla="*/ 1201357 w 1698803"/>
                        <a:gd name="connsiteY1348" fmla="*/ 116513 h 1400577"/>
                        <a:gd name="connsiteX1349" fmla="*/ 1207394 w 1698803"/>
                        <a:gd name="connsiteY1349" fmla="*/ 111684 h 1400577"/>
                        <a:gd name="connsiteX1350" fmla="*/ 1213431 w 1698803"/>
                        <a:gd name="connsiteY1350" fmla="*/ 112288 h 1400577"/>
                        <a:gd name="connsiteX1351" fmla="*/ 1217657 w 1698803"/>
                        <a:gd name="connsiteY1351" fmla="*/ 114702 h 1400577"/>
                        <a:gd name="connsiteX1352" fmla="*/ 1223091 w 1698803"/>
                        <a:gd name="connsiteY1352" fmla="*/ 120739 h 1400577"/>
                        <a:gd name="connsiteX1353" fmla="*/ 1227316 w 1698803"/>
                        <a:gd name="connsiteY1353" fmla="*/ 120739 h 1400577"/>
                        <a:gd name="connsiteX1354" fmla="*/ 1230335 w 1698803"/>
                        <a:gd name="connsiteY1354" fmla="*/ 123154 h 1400577"/>
                        <a:gd name="connsiteX1355" fmla="*/ 1233957 w 1698803"/>
                        <a:gd name="connsiteY1355" fmla="*/ 121343 h 1400577"/>
                        <a:gd name="connsiteX1356" fmla="*/ 1238183 w 1698803"/>
                        <a:gd name="connsiteY1356" fmla="*/ 122550 h 1400577"/>
                        <a:gd name="connsiteX1357" fmla="*/ 1243616 w 1698803"/>
                        <a:gd name="connsiteY1357" fmla="*/ 121947 h 1400577"/>
                        <a:gd name="connsiteX1358" fmla="*/ 1252068 w 1698803"/>
                        <a:gd name="connsiteY1358" fmla="*/ 125569 h 1400577"/>
                        <a:gd name="connsiteX1359" fmla="*/ 1255087 w 1698803"/>
                        <a:gd name="connsiteY1359" fmla="*/ 123758 h 1400577"/>
                        <a:gd name="connsiteX1360" fmla="*/ 1256294 w 1698803"/>
                        <a:gd name="connsiteY1360" fmla="*/ 119532 h 1400577"/>
                        <a:gd name="connsiteX1361" fmla="*/ 1259312 w 1698803"/>
                        <a:gd name="connsiteY1361" fmla="*/ 120136 h 1400577"/>
                        <a:gd name="connsiteX1362" fmla="*/ 1261727 w 1698803"/>
                        <a:gd name="connsiteY1362" fmla="*/ 124965 h 1400577"/>
                        <a:gd name="connsiteX1363" fmla="*/ 1264142 w 1698803"/>
                        <a:gd name="connsiteY1363" fmla="*/ 120136 h 1400577"/>
                        <a:gd name="connsiteX1364" fmla="*/ 1276820 w 1698803"/>
                        <a:gd name="connsiteY1364" fmla="*/ 120136 h 1400577"/>
                        <a:gd name="connsiteX1365" fmla="*/ 1278027 w 1698803"/>
                        <a:gd name="connsiteY1365" fmla="*/ 118928 h 1400577"/>
                        <a:gd name="connsiteX1366" fmla="*/ 1285271 w 1698803"/>
                        <a:gd name="connsiteY1366" fmla="*/ 121343 h 1400577"/>
                        <a:gd name="connsiteX1367" fmla="*/ 1287083 w 1698803"/>
                        <a:gd name="connsiteY1367" fmla="*/ 117721 h 1400577"/>
                        <a:gd name="connsiteX1368" fmla="*/ 1294327 w 1698803"/>
                        <a:gd name="connsiteY1368" fmla="*/ 120739 h 1400577"/>
                        <a:gd name="connsiteX1369" fmla="*/ 1295534 w 1698803"/>
                        <a:gd name="connsiteY1369" fmla="*/ 113495 h 1400577"/>
                        <a:gd name="connsiteX1370" fmla="*/ 1293120 w 1698803"/>
                        <a:gd name="connsiteY1370" fmla="*/ 112891 h 1400577"/>
                        <a:gd name="connsiteX1371" fmla="*/ 1290705 w 1698803"/>
                        <a:gd name="connsiteY1371" fmla="*/ 103836 h 1400577"/>
                        <a:gd name="connsiteX1372" fmla="*/ 1290705 w 1698803"/>
                        <a:gd name="connsiteY1372" fmla="*/ 97195 h 1400577"/>
                        <a:gd name="connsiteX1373" fmla="*/ 1296138 w 1698803"/>
                        <a:gd name="connsiteY1373" fmla="*/ 97195 h 1400577"/>
                        <a:gd name="connsiteX1374" fmla="*/ 1303382 w 1698803"/>
                        <a:gd name="connsiteY1374" fmla="*/ 91762 h 1400577"/>
                        <a:gd name="connsiteX1375" fmla="*/ 1307608 w 1698803"/>
                        <a:gd name="connsiteY1375" fmla="*/ 91762 h 1400577"/>
                        <a:gd name="connsiteX1376" fmla="*/ 1310627 w 1698803"/>
                        <a:gd name="connsiteY1376" fmla="*/ 95384 h 1400577"/>
                        <a:gd name="connsiteX1377" fmla="*/ 1314852 w 1698803"/>
                        <a:gd name="connsiteY1377" fmla="*/ 94781 h 1400577"/>
                        <a:gd name="connsiteX1378" fmla="*/ 1329945 w 1698803"/>
                        <a:gd name="connsiteY1378" fmla="*/ 93573 h 1400577"/>
                        <a:gd name="connsiteX1379" fmla="*/ 1329341 w 1698803"/>
                        <a:gd name="connsiteY1379" fmla="*/ 91762 h 1400577"/>
                        <a:gd name="connsiteX1380" fmla="*/ 1334775 w 1698803"/>
                        <a:gd name="connsiteY1380" fmla="*/ 89347 h 1400577"/>
                        <a:gd name="connsiteX1381" fmla="*/ 1337793 w 1698803"/>
                        <a:gd name="connsiteY1381" fmla="*/ 86933 h 1400577"/>
                        <a:gd name="connsiteX1382" fmla="*/ 1339000 w 1698803"/>
                        <a:gd name="connsiteY1382" fmla="*/ 82103 h 1400577"/>
                        <a:gd name="connsiteX1383" fmla="*/ 1353489 w 1698803"/>
                        <a:gd name="connsiteY1383" fmla="*/ 84518 h 1400577"/>
                        <a:gd name="connsiteX1384" fmla="*/ 1355904 w 1698803"/>
                        <a:gd name="connsiteY1384" fmla="*/ 79688 h 1400577"/>
                        <a:gd name="connsiteX1385" fmla="*/ 1353489 w 1698803"/>
                        <a:gd name="connsiteY1385" fmla="*/ 77877 h 1400577"/>
                        <a:gd name="connsiteX1386" fmla="*/ 1354093 w 1698803"/>
                        <a:gd name="connsiteY1386" fmla="*/ 73651 h 1400577"/>
                        <a:gd name="connsiteX1387" fmla="*/ 1357111 w 1698803"/>
                        <a:gd name="connsiteY1387" fmla="*/ 70029 h 1400577"/>
                        <a:gd name="connsiteX1388" fmla="*/ 1361941 w 1698803"/>
                        <a:gd name="connsiteY1388" fmla="*/ 69425 h 1400577"/>
                        <a:gd name="connsiteX1389" fmla="*/ 1367374 w 1698803"/>
                        <a:gd name="connsiteY1389" fmla="*/ 74859 h 1400577"/>
                        <a:gd name="connsiteX1390" fmla="*/ 1390315 w 1698803"/>
                        <a:gd name="connsiteY1390" fmla="*/ 79084 h 1400577"/>
                        <a:gd name="connsiteX1391" fmla="*/ 1393333 w 1698803"/>
                        <a:gd name="connsiteY1391" fmla="*/ 75462 h 1400577"/>
                        <a:gd name="connsiteX1392" fmla="*/ 1399370 w 1698803"/>
                        <a:gd name="connsiteY1392" fmla="*/ 77273 h 1400577"/>
                        <a:gd name="connsiteX1393" fmla="*/ 1402992 w 1698803"/>
                        <a:gd name="connsiteY1393" fmla="*/ 76670 h 1400577"/>
                        <a:gd name="connsiteX1394" fmla="*/ 1409633 w 1698803"/>
                        <a:gd name="connsiteY1394" fmla="*/ 79084 h 1400577"/>
                        <a:gd name="connsiteX1395" fmla="*/ 1414463 w 1698803"/>
                        <a:gd name="connsiteY1395" fmla="*/ 89951 h 1400577"/>
                        <a:gd name="connsiteX1396" fmla="*/ 1411444 w 1698803"/>
                        <a:gd name="connsiteY1396" fmla="*/ 92970 h 1400577"/>
                        <a:gd name="connsiteX1397" fmla="*/ 1412652 w 1698803"/>
                        <a:gd name="connsiteY1397" fmla="*/ 97799 h 1400577"/>
                        <a:gd name="connsiteX1398" fmla="*/ 1419896 w 1698803"/>
                        <a:gd name="connsiteY1398" fmla="*/ 103232 h 1400577"/>
                        <a:gd name="connsiteX1399" fmla="*/ 1419292 w 1698803"/>
                        <a:gd name="connsiteY1399" fmla="*/ 108062 h 1400577"/>
                        <a:gd name="connsiteX1400" fmla="*/ 1424122 w 1698803"/>
                        <a:gd name="connsiteY1400" fmla="*/ 107458 h 1400577"/>
                        <a:gd name="connsiteX1401" fmla="*/ 1427140 w 1698803"/>
                        <a:gd name="connsiteY1401" fmla="*/ 108062 h 1400577"/>
                        <a:gd name="connsiteX1402" fmla="*/ 1434385 w 1698803"/>
                        <a:gd name="connsiteY1402" fmla="*/ 105647 h 1400577"/>
                        <a:gd name="connsiteX1403" fmla="*/ 1442836 w 1698803"/>
                        <a:gd name="connsiteY1403" fmla="*/ 105043 h 1400577"/>
                        <a:gd name="connsiteX1404" fmla="*/ 1444044 w 1698803"/>
                        <a:gd name="connsiteY1404" fmla="*/ 100818 h 1400577"/>
                        <a:gd name="connsiteX1405" fmla="*/ 1450081 w 1698803"/>
                        <a:gd name="connsiteY1405" fmla="*/ 100214 h 1400577"/>
                        <a:gd name="connsiteX1406" fmla="*/ 1451892 w 1698803"/>
                        <a:gd name="connsiteY1406" fmla="*/ 97799 h 1400577"/>
                        <a:gd name="connsiteX1407" fmla="*/ 1455514 w 1698803"/>
                        <a:gd name="connsiteY1407" fmla="*/ 97799 h 1400577"/>
                        <a:gd name="connsiteX1408" fmla="*/ 1459740 w 1698803"/>
                        <a:gd name="connsiteY1408" fmla="*/ 95384 h 1400577"/>
                        <a:gd name="connsiteX1409" fmla="*/ 1471814 w 1698803"/>
                        <a:gd name="connsiteY1409" fmla="*/ 99610 h 1400577"/>
                        <a:gd name="connsiteX1410" fmla="*/ 1477247 w 1698803"/>
                        <a:gd name="connsiteY1410" fmla="*/ 105043 h 1400577"/>
                        <a:gd name="connsiteX1411" fmla="*/ 1478454 w 1698803"/>
                        <a:gd name="connsiteY1411" fmla="*/ 107458 h 1400577"/>
                        <a:gd name="connsiteX1412" fmla="*/ 1485095 w 1698803"/>
                        <a:gd name="connsiteY1412" fmla="*/ 111080 h 1400577"/>
                        <a:gd name="connsiteX1413" fmla="*/ 1492340 w 1698803"/>
                        <a:gd name="connsiteY1413" fmla="*/ 112891 h 1400577"/>
                        <a:gd name="connsiteX1414" fmla="*/ 1497169 w 1698803"/>
                        <a:gd name="connsiteY1414" fmla="*/ 112288 h 1400577"/>
                        <a:gd name="connsiteX1415" fmla="*/ 1499584 w 1698803"/>
                        <a:gd name="connsiteY1415" fmla="*/ 106251 h 1400577"/>
                        <a:gd name="connsiteX1416" fmla="*/ 1509243 w 1698803"/>
                        <a:gd name="connsiteY1416" fmla="*/ 105647 h 1400577"/>
                        <a:gd name="connsiteX1417" fmla="*/ 1513469 w 1698803"/>
                        <a:gd name="connsiteY1417" fmla="*/ 110477 h 1400577"/>
                        <a:gd name="connsiteX1418" fmla="*/ 1520110 w 1698803"/>
                        <a:gd name="connsiteY1418" fmla="*/ 105647 h 1400577"/>
                        <a:gd name="connsiteX1419" fmla="*/ 1527958 w 1698803"/>
                        <a:gd name="connsiteY1419" fmla="*/ 105647 h 1400577"/>
                        <a:gd name="connsiteX1420" fmla="*/ 1533995 w 1698803"/>
                        <a:gd name="connsiteY1420" fmla="*/ 99006 h 1400577"/>
                        <a:gd name="connsiteX1421" fmla="*/ 1537617 w 1698803"/>
                        <a:gd name="connsiteY1421" fmla="*/ 97195 h 1400577"/>
                        <a:gd name="connsiteX1422" fmla="*/ 1539428 w 1698803"/>
                        <a:gd name="connsiteY1422" fmla="*/ 93573 h 1400577"/>
                        <a:gd name="connsiteX1423" fmla="*/ 1544257 w 1698803"/>
                        <a:gd name="connsiteY1423" fmla="*/ 94781 h 1400577"/>
                        <a:gd name="connsiteX1424" fmla="*/ 1553313 w 1698803"/>
                        <a:gd name="connsiteY1424" fmla="*/ 88140 h 1400577"/>
                        <a:gd name="connsiteX1425" fmla="*/ 1556935 w 1698803"/>
                        <a:gd name="connsiteY1425" fmla="*/ 88140 h 1400577"/>
                        <a:gd name="connsiteX1426" fmla="*/ 1560557 w 1698803"/>
                        <a:gd name="connsiteY1426" fmla="*/ 91158 h 1400577"/>
                        <a:gd name="connsiteX1427" fmla="*/ 1568405 w 1698803"/>
                        <a:gd name="connsiteY1427" fmla="*/ 91158 h 1400577"/>
                        <a:gd name="connsiteX1428" fmla="*/ 1575650 w 1698803"/>
                        <a:gd name="connsiteY1428" fmla="*/ 101421 h 1400577"/>
                        <a:gd name="connsiteX1429" fmla="*/ 1581083 w 1698803"/>
                        <a:gd name="connsiteY1429" fmla="*/ 101421 h 1400577"/>
                        <a:gd name="connsiteX1430" fmla="*/ 1584705 w 1698803"/>
                        <a:gd name="connsiteY1430" fmla="*/ 109269 h 1400577"/>
                        <a:gd name="connsiteX1431" fmla="*/ 1591346 w 1698803"/>
                        <a:gd name="connsiteY1431" fmla="*/ 113495 h 1400577"/>
                        <a:gd name="connsiteX1432" fmla="*/ 1591950 w 1698803"/>
                        <a:gd name="connsiteY1432" fmla="*/ 120136 h 1400577"/>
                        <a:gd name="connsiteX1433" fmla="*/ 1597383 w 1698803"/>
                        <a:gd name="connsiteY1433" fmla="*/ 125569 h 1400577"/>
                        <a:gd name="connsiteX1434" fmla="*/ 1599798 w 1698803"/>
                        <a:gd name="connsiteY1434" fmla="*/ 131606 h 1400577"/>
                        <a:gd name="connsiteX1435" fmla="*/ 1594968 w 1698803"/>
                        <a:gd name="connsiteY1435" fmla="*/ 138247 h 1400577"/>
                        <a:gd name="connsiteX1436" fmla="*/ 1597383 w 1698803"/>
                        <a:gd name="connsiteY1436" fmla="*/ 144284 h 1400577"/>
                        <a:gd name="connsiteX1437" fmla="*/ 1604024 w 1698803"/>
                        <a:gd name="connsiteY1437" fmla="*/ 146698 h 1400577"/>
                        <a:gd name="connsiteX1438" fmla="*/ 1605835 w 1698803"/>
                        <a:gd name="connsiteY1438" fmla="*/ 146095 h 1400577"/>
                        <a:gd name="connsiteX1439" fmla="*/ 1607042 w 1698803"/>
                        <a:gd name="connsiteY1439" fmla="*/ 139454 h 1400577"/>
                        <a:gd name="connsiteX1440" fmla="*/ 1613079 w 1698803"/>
                        <a:gd name="connsiteY1440" fmla="*/ 141265 h 1400577"/>
                        <a:gd name="connsiteX1441" fmla="*/ 1622135 w 1698803"/>
                        <a:gd name="connsiteY1441" fmla="*/ 142472 h 1400577"/>
                        <a:gd name="connsiteX1442" fmla="*/ 1625757 w 1698803"/>
                        <a:gd name="connsiteY1442" fmla="*/ 146698 h 1400577"/>
                        <a:gd name="connsiteX1443" fmla="*/ 1631190 w 1698803"/>
                        <a:gd name="connsiteY1443" fmla="*/ 149717 h 1400577"/>
                        <a:gd name="connsiteX1444" fmla="*/ 1630586 w 1698803"/>
                        <a:gd name="connsiteY1444" fmla="*/ 152735 h 1400577"/>
                        <a:gd name="connsiteX1445" fmla="*/ 1634812 w 1698803"/>
                        <a:gd name="connsiteY1445" fmla="*/ 152735 h 1400577"/>
                        <a:gd name="connsiteX1446" fmla="*/ 1637227 w 1698803"/>
                        <a:gd name="connsiteY1446" fmla="*/ 156961 h 1400577"/>
                        <a:gd name="connsiteX1447" fmla="*/ 1642056 w 1698803"/>
                        <a:gd name="connsiteY1447" fmla="*/ 158169 h 1400577"/>
                        <a:gd name="connsiteX1448" fmla="*/ 1649904 w 1698803"/>
                        <a:gd name="connsiteY1448" fmla="*/ 155150 h 14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Lst>
                      <a:rect l="l" t="t" r="r" b="b"/>
                      <a:pathLst>
                        <a:path w="1698803" h="1400577">
                          <a:moveTo>
                            <a:pt x="1649904" y="155150"/>
                          </a:moveTo>
                          <a:lnTo>
                            <a:pt x="1653527" y="159980"/>
                          </a:lnTo>
                          <a:lnTo>
                            <a:pt x="1653527" y="162395"/>
                          </a:lnTo>
                          <a:lnTo>
                            <a:pt x="1649904" y="164809"/>
                          </a:lnTo>
                          <a:lnTo>
                            <a:pt x="1646282" y="172054"/>
                          </a:lnTo>
                          <a:lnTo>
                            <a:pt x="1639038" y="178091"/>
                          </a:lnTo>
                          <a:lnTo>
                            <a:pt x="1632397" y="180506"/>
                          </a:lnTo>
                          <a:lnTo>
                            <a:pt x="1630586" y="182920"/>
                          </a:lnTo>
                          <a:lnTo>
                            <a:pt x="1625153" y="184731"/>
                          </a:lnTo>
                          <a:lnTo>
                            <a:pt x="1622135" y="183524"/>
                          </a:lnTo>
                          <a:lnTo>
                            <a:pt x="1619720" y="187750"/>
                          </a:lnTo>
                          <a:lnTo>
                            <a:pt x="1612475" y="190768"/>
                          </a:lnTo>
                          <a:lnTo>
                            <a:pt x="1608853" y="190165"/>
                          </a:lnTo>
                          <a:lnTo>
                            <a:pt x="1604627" y="206465"/>
                          </a:lnTo>
                          <a:lnTo>
                            <a:pt x="1607042" y="217331"/>
                          </a:lnTo>
                          <a:lnTo>
                            <a:pt x="1606438" y="221557"/>
                          </a:lnTo>
                          <a:lnTo>
                            <a:pt x="1602212" y="226386"/>
                          </a:lnTo>
                          <a:lnTo>
                            <a:pt x="1605231" y="230008"/>
                          </a:lnTo>
                          <a:lnTo>
                            <a:pt x="1605231" y="234838"/>
                          </a:lnTo>
                          <a:lnTo>
                            <a:pt x="1609457" y="244497"/>
                          </a:lnTo>
                          <a:lnTo>
                            <a:pt x="1625153" y="243894"/>
                          </a:lnTo>
                          <a:lnTo>
                            <a:pt x="1628171" y="252949"/>
                          </a:lnTo>
                          <a:lnTo>
                            <a:pt x="1628171" y="262608"/>
                          </a:lnTo>
                          <a:lnTo>
                            <a:pt x="1629379" y="268042"/>
                          </a:lnTo>
                          <a:lnTo>
                            <a:pt x="1626964" y="274682"/>
                          </a:lnTo>
                          <a:lnTo>
                            <a:pt x="1626964" y="280116"/>
                          </a:lnTo>
                          <a:lnTo>
                            <a:pt x="1629379" y="284341"/>
                          </a:lnTo>
                          <a:lnTo>
                            <a:pt x="1630586" y="292190"/>
                          </a:lnTo>
                          <a:lnTo>
                            <a:pt x="1633605" y="295208"/>
                          </a:lnTo>
                          <a:lnTo>
                            <a:pt x="1634208" y="299434"/>
                          </a:lnTo>
                          <a:lnTo>
                            <a:pt x="1621531" y="303056"/>
                          </a:lnTo>
                          <a:lnTo>
                            <a:pt x="1615494" y="307886"/>
                          </a:lnTo>
                          <a:lnTo>
                            <a:pt x="1614286" y="312715"/>
                          </a:lnTo>
                          <a:lnTo>
                            <a:pt x="1617909" y="319356"/>
                          </a:lnTo>
                          <a:lnTo>
                            <a:pt x="1622135" y="319960"/>
                          </a:lnTo>
                          <a:lnTo>
                            <a:pt x="1628775" y="316941"/>
                          </a:lnTo>
                          <a:lnTo>
                            <a:pt x="1629983" y="314526"/>
                          </a:lnTo>
                          <a:lnTo>
                            <a:pt x="1634208" y="313923"/>
                          </a:lnTo>
                          <a:lnTo>
                            <a:pt x="1643264" y="315734"/>
                          </a:lnTo>
                          <a:lnTo>
                            <a:pt x="1640849" y="318752"/>
                          </a:lnTo>
                          <a:lnTo>
                            <a:pt x="1642660" y="324185"/>
                          </a:lnTo>
                          <a:lnTo>
                            <a:pt x="1640245" y="326600"/>
                          </a:lnTo>
                          <a:lnTo>
                            <a:pt x="1640849" y="331430"/>
                          </a:lnTo>
                          <a:lnTo>
                            <a:pt x="1639038" y="347126"/>
                          </a:lnTo>
                          <a:lnTo>
                            <a:pt x="1637227" y="350748"/>
                          </a:lnTo>
                          <a:lnTo>
                            <a:pt x="1639038" y="353163"/>
                          </a:lnTo>
                          <a:lnTo>
                            <a:pt x="1636623" y="357992"/>
                          </a:lnTo>
                          <a:lnTo>
                            <a:pt x="1635416" y="362218"/>
                          </a:lnTo>
                          <a:lnTo>
                            <a:pt x="1639038" y="365840"/>
                          </a:lnTo>
                          <a:lnTo>
                            <a:pt x="1642056" y="377311"/>
                          </a:lnTo>
                          <a:lnTo>
                            <a:pt x="1626360" y="381537"/>
                          </a:lnTo>
                          <a:lnTo>
                            <a:pt x="1620323" y="389385"/>
                          </a:lnTo>
                          <a:lnTo>
                            <a:pt x="1616701" y="388177"/>
                          </a:lnTo>
                          <a:lnTo>
                            <a:pt x="1608853" y="389385"/>
                          </a:lnTo>
                          <a:lnTo>
                            <a:pt x="1601005" y="393611"/>
                          </a:lnTo>
                          <a:lnTo>
                            <a:pt x="1593761" y="395422"/>
                          </a:lnTo>
                          <a:lnTo>
                            <a:pt x="1596779" y="402062"/>
                          </a:lnTo>
                          <a:lnTo>
                            <a:pt x="1599798" y="404477"/>
                          </a:lnTo>
                          <a:lnTo>
                            <a:pt x="1599798" y="407496"/>
                          </a:lnTo>
                          <a:lnTo>
                            <a:pt x="1596175" y="408703"/>
                          </a:lnTo>
                          <a:lnTo>
                            <a:pt x="1594364" y="414136"/>
                          </a:lnTo>
                          <a:lnTo>
                            <a:pt x="1596175" y="417155"/>
                          </a:lnTo>
                          <a:lnTo>
                            <a:pt x="1602816" y="420173"/>
                          </a:lnTo>
                          <a:lnTo>
                            <a:pt x="1606438" y="420173"/>
                          </a:lnTo>
                          <a:lnTo>
                            <a:pt x="1607646" y="416551"/>
                          </a:lnTo>
                          <a:lnTo>
                            <a:pt x="1622738" y="421381"/>
                          </a:lnTo>
                          <a:lnTo>
                            <a:pt x="1626360" y="424399"/>
                          </a:lnTo>
                          <a:lnTo>
                            <a:pt x="1625153" y="429832"/>
                          </a:lnTo>
                          <a:lnTo>
                            <a:pt x="1627568" y="434058"/>
                          </a:lnTo>
                          <a:lnTo>
                            <a:pt x="1624549" y="447943"/>
                          </a:lnTo>
                          <a:lnTo>
                            <a:pt x="1626964" y="452773"/>
                          </a:lnTo>
                          <a:lnTo>
                            <a:pt x="1624549" y="455791"/>
                          </a:lnTo>
                          <a:lnTo>
                            <a:pt x="1622135" y="463639"/>
                          </a:lnTo>
                          <a:lnTo>
                            <a:pt x="1618512" y="464847"/>
                          </a:lnTo>
                          <a:lnTo>
                            <a:pt x="1611872" y="463036"/>
                          </a:lnTo>
                          <a:lnTo>
                            <a:pt x="1610664" y="460621"/>
                          </a:lnTo>
                          <a:lnTo>
                            <a:pt x="1606438" y="458810"/>
                          </a:lnTo>
                          <a:lnTo>
                            <a:pt x="1602212" y="462432"/>
                          </a:lnTo>
                          <a:lnTo>
                            <a:pt x="1598590" y="463639"/>
                          </a:lnTo>
                          <a:lnTo>
                            <a:pt x="1597987" y="468469"/>
                          </a:lnTo>
                          <a:lnTo>
                            <a:pt x="1606438" y="472091"/>
                          </a:lnTo>
                          <a:lnTo>
                            <a:pt x="1610061" y="469676"/>
                          </a:lnTo>
                          <a:lnTo>
                            <a:pt x="1615494" y="472091"/>
                          </a:lnTo>
                          <a:lnTo>
                            <a:pt x="1617305" y="477524"/>
                          </a:lnTo>
                          <a:lnTo>
                            <a:pt x="1612475" y="479939"/>
                          </a:lnTo>
                          <a:lnTo>
                            <a:pt x="1609457" y="486580"/>
                          </a:lnTo>
                          <a:lnTo>
                            <a:pt x="1604024" y="490202"/>
                          </a:lnTo>
                          <a:lnTo>
                            <a:pt x="1596779" y="488995"/>
                          </a:lnTo>
                          <a:lnTo>
                            <a:pt x="1597383" y="493824"/>
                          </a:lnTo>
                          <a:lnTo>
                            <a:pt x="1601005" y="493221"/>
                          </a:lnTo>
                          <a:lnTo>
                            <a:pt x="1608249" y="493824"/>
                          </a:lnTo>
                          <a:lnTo>
                            <a:pt x="1614286" y="496843"/>
                          </a:lnTo>
                          <a:lnTo>
                            <a:pt x="1612475" y="492013"/>
                          </a:lnTo>
                          <a:lnTo>
                            <a:pt x="1609457" y="490202"/>
                          </a:lnTo>
                          <a:lnTo>
                            <a:pt x="1613079" y="486580"/>
                          </a:lnTo>
                          <a:lnTo>
                            <a:pt x="1621531" y="485976"/>
                          </a:lnTo>
                          <a:lnTo>
                            <a:pt x="1626964" y="490202"/>
                          </a:lnTo>
                          <a:lnTo>
                            <a:pt x="1625757" y="498050"/>
                          </a:lnTo>
                          <a:lnTo>
                            <a:pt x="1632397" y="502276"/>
                          </a:lnTo>
                          <a:lnTo>
                            <a:pt x="1634812" y="505898"/>
                          </a:lnTo>
                          <a:lnTo>
                            <a:pt x="1645679" y="510124"/>
                          </a:lnTo>
                          <a:lnTo>
                            <a:pt x="1652319" y="516161"/>
                          </a:lnTo>
                          <a:lnTo>
                            <a:pt x="1649904" y="530650"/>
                          </a:lnTo>
                          <a:lnTo>
                            <a:pt x="1651112" y="534272"/>
                          </a:lnTo>
                          <a:lnTo>
                            <a:pt x="1663186" y="534272"/>
                          </a:lnTo>
                          <a:lnTo>
                            <a:pt x="1672241" y="539705"/>
                          </a:lnTo>
                          <a:lnTo>
                            <a:pt x="1672845" y="543327"/>
                          </a:lnTo>
                          <a:lnTo>
                            <a:pt x="1676467" y="545139"/>
                          </a:lnTo>
                          <a:lnTo>
                            <a:pt x="1683712" y="543931"/>
                          </a:lnTo>
                          <a:lnTo>
                            <a:pt x="1686730" y="545742"/>
                          </a:lnTo>
                          <a:lnTo>
                            <a:pt x="1687937" y="550572"/>
                          </a:lnTo>
                          <a:lnTo>
                            <a:pt x="1690352" y="552987"/>
                          </a:lnTo>
                          <a:lnTo>
                            <a:pt x="1695785" y="554194"/>
                          </a:lnTo>
                          <a:lnTo>
                            <a:pt x="1698200" y="558420"/>
                          </a:lnTo>
                          <a:lnTo>
                            <a:pt x="1698804" y="565664"/>
                          </a:lnTo>
                          <a:lnTo>
                            <a:pt x="1693371" y="570494"/>
                          </a:lnTo>
                          <a:lnTo>
                            <a:pt x="1686730" y="570494"/>
                          </a:lnTo>
                          <a:lnTo>
                            <a:pt x="1677071" y="574116"/>
                          </a:lnTo>
                          <a:lnTo>
                            <a:pt x="1681297" y="580757"/>
                          </a:lnTo>
                          <a:lnTo>
                            <a:pt x="1682504" y="583775"/>
                          </a:lnTo>
                          <a:lnTo>
                            <a:pt x="1688541" y="587397"/>
                          </a:lnTo>
                          <a:lnTo>
                            <a:pt x="1687937" y="589812"/>
                          </a:lnTo>
                          <a:lnTo>
                            <a:pt x="1672845" y="600075"/>
                          </a:lnTo>
                          <a:lnTo>
                            <a:pt x="1669223" y="604905"/>
                          </a:lnTo>
                          <a:lnTo>
                            <a:pt x="1658960" y="605508"/>
                          </a:lnTo>
                          <a:lnTo>
                            <a:pt x="1655941" y="604905"/>
                          </a:lnTo>
                          <a:lnTo>
                            <a:pt x="1655941" y="598868"/>
                          </a:lnTo>
                          <a:lnTo>
                            <a:pt x="1651716" y="595849"/>
                          </a:lnTo>
                          <a:lnTo>
                            <a:pt x="1642056" y="600679"/>
                          </a:lnTo>
                          <a:lnTo>
                            <a:pt x="1639038" y="599471"/>
                          </a:lnTo>
                          <a:lnTo>
                            <a:pt x="1635416" y="590416"/>
                          </a:lnTo>
                          <a:lnTo>
                            <a:pt x="1635416" y="584983"/>
                          </a:lnTo>
                          <a:lnTo>
                            <a:pt x="1633001" y="580153"/>
                          </a:lnTo>
                          <a:lnTo>
                            <a:pt x="1629983" y="580757"/>
                          </a:lnTo>
                          <a:lnTo>
                            <a:pt x="1624549" y="585586"/>
                          </a:lnTo>
                          <a:lnTo>
                            <a:pt x="1620927" y="591623"/>
                          </a:lnTo>
                          <a:lnTo>
                            <a:pt x="1613683" y="593434"/>
                          </a:lnTo>
                          <a:lnTo>
                            <a:pt x="1611872" y="595849"/>
                          </a:lnTo>
                          <a:lnTo>
                            <a:pt x="1606438" y="608527"/>
                          </a:lnTo>
                          <a:lnTo>
                            <a:pt x="1601005" y="612753"/>
                          </a:lnTo>
                          <a:lnTo>
                            <a:pt x="1594968" y="613960"/>
                          </a:lnTo>
                          <a:lnTo>
                            <a:pt x="1592553" y="619997"/>
                          </a:lnTo>
                          <a:lnTo>
                            <a:pt x="1594364" y="624827"/>
                          </a:lnTo>
                          <a:lnTo>
                            <a:pt x="1593157" y="627845"/>
                          </a:lnTo>
                          <a:lnTo>
                            <a:pt x="1585913" y="632071"/>
                          </a:lnTo>
                          <a:lnTo>
                            <a:pt x="1581687" y="636297"/>
                          </a:lnTo>
                          <a:lnTo>
                            <a:pt x="1581083" y="639919"/>
                          </a:lnTo>
                          <a:lnTo>
                            <a:pt x="1582894" y="645352"/>
                          </a:lnTo>
                          <a:lnTo>
                            <a:pt x="1580479" y="648371"/>
                          </a:lnTo>
                          <a:lnTo>
                            <a:pt x="1579876" y="653200"/>
                          </a:lnTo>
                          <a:lnTo>
                            <a:pt x="1574442" y="657426"/>
                          </a:lnTo>
                          <a:lnTo>
                            <a:pt x="1575650" y="661048"/>
                          </a:lnTo>
                          <a:lnTo>
                            <a:pt x="1570217" y="670104"/>
                          </a:lnTo>
                          <a:lnTo>
                            <a:pt x="1569009" y="680367"/>
                          </a:lnTo>
                          <a:lnTo>
                            <a:pt x="1570820" y="683989"/>
                          </a:lnTo>
                          <a:lnTo>
                            <a:pt x="1575046" y="687611"/>
                          </a:lnTo>
                          <a:lnTo>
                            <a:pt x="1584101" y="698478"/>
                          </a:lnTo>
                          <a:lnTo>
                            <a:pt x="1586516" y="705722"/>
                          </a:lnTo>
                          <a:lnTo>
                            <a:pt x="1585913" y="708741"/>
                          </a:lnTo>
                          <a:lnTo>
                            <a:pt x="1580479" y="711759"/>
                          </a:lnTo>
                          <a:lnTo>
                            <a:pt x="1576253" y="712363"/>
                          </a:lnTo>
                          <a:lnTo>
                            <a:pt x="1570820" y="719003"/>
                          </a:lnTo>
                          <a:lnTo>
                            <a:pt x="1567198" y="718400"/>
                          </a:lnTo>
                          <a:lnTo>
                            <a:pt x="1564180" y="722022"/>
                          </a:lnTo>
                          <a:lnTo>
                            <a:pt x="1570217" y="728663"/>
                          </a:lnTo>
                          <a:lnTo>
                            <a:pt x="1565387" y="732285"/>
                          </a:lnTo>
                          <a:lnTo>
                            <a:pt x="1556331" y="733492"/>
                          </a:lnTo>
                          <a:lnTo>
                            <a:pt x="1553917" y="737718"/>
                          </a:lnTo>
                          <a:lnTo>
                            <a:pt x="1549087" y="737114"/>
                          </a:lnTo>
                          <a:lnTo>
                            <a:pt x="1547276" y="733492"/>
                          </a:lnTo>
                          <a:lnTo>
                            <a:pt x="1537013" y="737718"/>
                          </a:lnTo>
                          <a:lnTo>
                            <a:pt x="1531580" y="732285"/>
                          </a:lnTo>
                          <a:lnTo>
                            <a:pt x="1524335" y="728059"/>
                          </a:lnTo>
                          <a:lnTo>
                            <a:pt x="1521317" y="722626"/>
                          </a:lnTo>
                          <a:lnTo>
                            <a:pt x="1518902" y="721418"/>
                          </a:lnTo>
                          <a:lnTo>
                            <a:pt x="1517091" y="718400"/>
                          </a:lnTo>
                          <a:lnTo>
                            <a:pt x="1500791" y="714174"/>
                          </a:lnTo>
                          <a:lnTo>
                            <a:pt x="1497773" y="711759"/>
                          </a:lnTo>
                          <a:lnTo>
                            <a:pt x="1492943" y="703911"/>
                          </a:lnTo>
                          <a:lnTo>
                            <a:pt x="1499584" y="702704"/>
                          </a:lnTo>
                          <a:lnTo>
                            <a:pt x="1501999" y="697874"/>
                          </a:lnTo>
                          <a:lnTo>
                            <a:pt x="1502602" y="680970"/>
                          </a:lnTo>
                          <a:lnTo>
                            <a:pt x="1500791" y="673122"/>
                          </a:lnTo>
                          <a:lnTo>
                            <a:pt x="1501395" y="662859"/>
                          </a:lnTo>
                          <a:lnTo>
                            <a:pt x="1499584" y="658030"/>
                          </a:lnTo>
                          <a:lnTo>
                            <a:pt x="1492340" y="657426"/>
                          </a:lnTo>
                          <a:lnTo>
                            <a:pt x="1488114" y="659841"/>
                          </a:lnTo>
                          <a:lnTo>
                            <a:pt x="1485095" y="658030"/>
                          </a:lnTo>
                          <a:lnTo>
                            <a:pt x="1486303" y="654408"/>
                          </a:lnTo>
                          <a:lnTo>
                            <a:pt x="1485699" y="644749"/>
                          </a:lnTo>
                          <a:lnTo>
                            <a:pt x="1488114" y="640523"/>
                          </a:lnTo>
                          <a:lnTo>
                            <a:pt x="1495358" y="636297"/>
                          </a:lnTo>
                          <a:lnTo>
                            <a:pt x="1503206" y="629053"/>
                          </a:lnTo>
                          <a:lnTo>
                            <a:pt x="1498980" y="623016"/>
                          </a:lnTo>
                          <a:lnTo>
                            <a:pt x="1498377" y="618186"/>
                          </a:lnTo>
                          <a:lnTo>
                            <a:pt x="1503206" y="605508"/>
                          </a:lnTo>
                          <a:lnTo>
                            <a:pt x="1506828" y="602490"/>
                          </a:lnTo>
                          <a:lnTo>
                            <a:pt x="1506225" y="594038"/>
                          </a:lnTo>
                          <a:lnTo>
                            <a:pt x="1507432" y="591020"/>
                          </a:lnTo>
                          <a:lnTo>
                            <a:pt x="1509243" y="579549"/>
                          </a:lnTo>
                          <a:lnTo>
                            <a:pt x="1503810" y="571097"/>
                          </a:lnTo>
                          <a:lnTo>
                            <a:pt x="1503206" y="566872"/>
                          </a:lnTo>
                          <a:lnTo>
                            <a:pt x="1496565" y="559627"/>
                          </a:lnTo>
                          <a:lnTo>
                            <a:pt x="1489925" y="557816"/>
                          </a:lnTo>
                          <a:lnTo>
                            <a:pt x="1479662" y="549968"/>
                          </a:lnTo>
                          <a:lnTo>
                            <a:pt x="1477247" y="543327"/>
                          </a:lnTo>
                          <a:lnTo>
                            <a:pt x="1472417" y="540913"/>
                          </a:lnTo>
                          <a:lnTo>
                            <a:pt x="1468795" y="536687"/>
                          </a:lnTo>
                          <a:lnTo>
                            <a:pt x="1461551" y="535480"/>
                          </a:lnTo>
                          <a:lnTo>
                            <a:pt x="1455514" y="539705"/>
                          </a:lnTo>
                          <a:lnTo>
                            <a:pt x="1448270" y="541516"/>
                          </a:lnTo>
                          <a:lnTo>
                            <a:pt x="1440422" y="541516"/>
                          </a:lnTo>
                          <a:lnTo>
                            <a:pt x="1436799" y="543931"/>
                          </a:lnTo>
                          <a:lnTo>
                            <a:pt x="1433781" y="549364"/>
                          </a:lnTo>
                          <a:lnTo>
                            <a:pt x="1432573" y="556609"/>
                          </a:lnTo>
                          <a:lnTo>
                            <a:pt x="1430762" y="557816"/>
                          </a:lnTo>
                          <a:lnTo>
                            <a:pt x="1425329" y="556005"/>
                          </a:lnTo>
                          <a:lnTo>
                            <a:pt x="1421707" y="552383"/>
                          </a:lnTo>
                          <a:lnTo>
                            <a:pt x="1420500" y="547553"/>
                          </a:lnTo>
                          <a:lnTo>
                            <a:pt x="1415066" y="548761"/>
                          </a:lnTo>
                          <a:lnTo>
                            <a:pt x="1414463" y="554194"/>
                          </a:lnTo>
                          <a:lnTo>
                            <a:pt x="1405407" y="558420"/>
                          </a:lnTo>
                          <a:lnTo>
                            <a:pt x="1402992" y="554194"/>
                          </a:lnTo>
                          <a:lnTo>
                            <a:pt x="1399370" y="550572"/>
                          </a:lnTo>
                          <a:lnTo>
                            <a:pt x="1393937" y="550572"/>
                          </a:lnTo>
                          <a:lnTo>
                            <a:pt x="1384881" y="544535"/>
                          </a:lnTo>
                          <a:lnTo>
                            <a:pt x="1384881" y="542724"/>
                          </a:lnTo>
                          <a:lnTo>
                            <a:pt x="1378844" y="542120"/>
                          </a:lnTo>
                          <a:lnTo>
                            <a:pt x="1373411" y="543931"/>
                          </a:lnTo>
                          <a:lnTo>
                            <a:pt x="1371600" y="538498"/>
                          </a:lnTo>
                          <a:lnTo>
                            <a:pt x="1361337" y="533668"/>
                          </a:lnTo>
                          <a:lnTo>
                            <a:pt x="1357715" y="534272"/>
                          </a:lnTo>
                          <a:lnTo>
                            <a:pt x="1360130" y="540913"/>
                          </a:lnTo>
                          <a:lnTo>
                            <a:pt x="1358319" y="545139"/>
                          </a:lnTo>
                          <a:lnTo>
                            <a:pt x="1357715" y="552383"/>
                          </a:lnTo>
                          <a:lnTo>
                            <a:pt x="1352886" y="556005"/>
                          </a:lnTo>
                          <a:lnTo>
                            <a:pt x="1351678" y="561438"/>
                          </a:lnTo>
                          <a:lnTo>
                            <a:pt x="1353489" y="565664"/>
                          </a:lnTo>
                          <a:lnTo>
                            <a:pt x="1347452" y="567475"/>
                          </a:lnTo>
                          <a:lnTo>
                            <a:pt x="1343226" y="565060"/>
                          </a:lnTo>
                          <a:lnTo>
                            <a:pt x="1337793" y="557816"/>
                          </a:lnTo>
                          <a:lnTo>
                            <a:pt x="1329945" y="555401"/>
                          </a:lnTo>
                          <a:lnTo>
                            <a:pt x="1329945" y="551779"/>
                          </a:lnTo>
                          <a:lnTo>
                            <a:pt x="1321493" y="551175"/>
                          </a:lnTo>
                          <a:lnTo>
                            <a:pt x="1319078" y="548157"/>
                          </a:lnTo>
                          <a:lnTo>
                            <a:pt x="1312438" y="549364"/>
                          </a:lnTo>
                          <a:lnTo>
                            <a:pt x="1307005" y="544535"/>
                          </a:lnTo>
                          <a:lnTo>
                            <a:pt x="1303986" y="546950"/>
                          </a:lnTo>
                          <a:lnTo>
                            <a:pt x="1299157" y="546950"/>
                          </a:lnTo>
                          <a:lnTo>
                            <a:pt x="1299157" y="544535"/>
                          </a:lnTo>
                          <a:lnTo>
                            <a:pt x="1303986" y="540913"/>
                          </a:lnTo>
                          <a:lnTo>
                            <a:pt x="1303986" y="538498"/>
                          </a:lnTo>
                          <a:lnTo>
                            <a:pt x="1300968" y="532461"/>
                          </a:lnTo>
                          <a:lnTo>
                            <a:pt x="1302175" y="525217"/>
                          </a:lnTo>
                          <a:lnTo>
                            <a:pt x="1296742" y="522198"/>
                          </a:lnTo>
                          <a:lnTo>
                            <a:pt x="1291308" y="521595"/>
                          </a:lnTo>
                          <a:lnTo>
                            <a:pt x="1285875" y="524009"/>
                          </a:lnTo>
                          <a:lnTo>
                            <a:pt x="1279838" y="524009"/>
                          </a:lnTo>
                          <a:lnTo>
                            <a:pt x="1280442" y="514954"/>
                          </a:lnTo>
                          <a:lnTo>
                            <a:pt x="1279234" y="507709"/>
                          </a:lnTo>
                          <a:lnTo>
                            <a:pt x="1276820" y="501672"/>
                          </a:lnTo>
                          <a:lnTo>
                            <a:pt x="1268972" y="501672"/>
                          </a:lnTo>
                          <a:lnTo>
                            <a:pt x="1264142" y="496843"/>
                          </a:lnTo>
                          <a:lnTo>
                            <a:pt x="1259916" y="498050"/>
                          </a:lnTo>
                          <a:lnTo>
                            <a:pt x="1254483" y="496843"/>
                          </a:lnTo>
                          <a:lnTo>
                            <a:pt x="1250257" y="499861"/>
                          </a:lnTo>
                          <a:lnTo>
                            <a:pt x="1247239" y="495635"/>
                          </a:lnTo>
                          <a:lnTo>
                            <a:pt x="1230335" y="490806"/>
                          </a:lnTo>
                          <a:lnTo>
                            <a:pt x="1226713" y="488391"/>
                          </a:lnTo>
                          <a:lnTo>
                            <a:pt x="1223091" y="490202"/>
                          </a:lnTo>
                          <a:lnTo>
                            <a:pt x="1211017" y="487787"/>
                          </a:lnTo>
                          <a:lnTo>
                            <a:pt x="1204376" y="493824"/>
                          </a:lnTo>
                          <a:lnTo>
                            <a:pt x="1200754" y="488995"/>
                          </a:lnTo>
                          <a:lnTo>
                            <a:pt x="1191095" y="487184"/>
                          </a:lnTo>
                          <a:lnTo>
                            <a:pt x="1184454" y="484769"/>
                          </a:lnTo>
                          <a:lnTo>
                            <a:pt x="1182039" y="481147"/>
                          </a:lnTo>
                          <a:lnTo>
                            <a:pt x="1181436" y="475110"/>
                          </a:lnTo>
                          <a:lnTo>
                            <a:pt x="1171776" y="474506"/>
                          </a:lnTo>
                          <a:lnTo>
                            <a:pt x="1166343" y="467865"/>
                          </a:lnTo>
                          <a:lnTo>
                            <a:pt x="1163325" y="481750"/>
                          </a:lnTo>
                          <a:lnTo>
                            <a:pt x="1172380" y="484165"/>
                          </a:lnTo>
                          <a:lnTo>
                            <a:pt x="1172380" y="489598"/>
                          </a:lnTo>
                          <a:lnTo>
                            <a:pt x="1176606" y="491410"/>
                          </a:lnTo>
                          <a:lnTo>
                            <a:pt x="1178417" y="496843"/>
                          </a:lnTo>
                          <a:lnTo>
                            <a:pt x="1176606" y="502276"/>
                          </a:lnTo>
                          <a:lnTo>
                            <a:pt x="1173587" y="507106"/>
                          </a:lnTo>
                          <a:lnTo>
                            <a:pt x="1173587" y="511332"/>
                          </a:lnTo>
                          <a:lnTo>
                            <a:pt x="1168758" y="513746"/>
                          </a:lnTo>
                          <a:lnTo>
                            <a:pt x="1167550" y="516161"/>
                          </a:lnTo>
                          <a:lnTo>
                            <a:pt x="1161513" y="516765"/>
                          </a:lnTo>
                          <a:lnTo>
                            <a:pt x="1157891" y="522198"/>
                          </a:lnTo>
                          <a:lnTo>
                            <a:pt x="1161513" y="524613"/>
                          </a:lnTo>
                          <a:lnTo>
                            <a:pt x="1166343" y="535480"/>
                          </a:lnTo>
                          <a:lnTo>
                            <a:pt x="1166343" y="542724"/>
                          </a:lnTo>
                          <a:lnTo>
                            <a:pt x="1163325" y="545139"/>
                          </a:lnTo>
                          <a:lnTo>
                            <a:pt x="1163928" y="557212"/>
                          </a:lnTo>
                          <a:lnTo>
                            <a:pt x="1166343" y="560835"/>
                          </a:lnTo>
                          <a:lnTo>
                            <a:pt x="1166947" y="565664"/>
                          </a:lnTo>
                          <a:lnTo>
                            <a:pt x="1163928" y="569286"/>
                          </a:lnTo>
                          <a:lnTo>
                            <a:pt x="1159099" y="568079"/>
                          </a:lnTo>
                          <a:lnTo>
                            <a:pt x="1154269" y="573512"/>
                          </a:lnTo>
                          <a:lnTo>
                            <a:pt x="1148836" y="572305"/>
                          </a:lnTo>
                          <a:lnTo>
                            <a:pt x="1140988" y="580757"/>
                          </a:lnTo>
                          <a:lnTo>
                            <a:pt x="1139780" y="590416"/>
                          </a:lnTo>
                          <a:lnTo>
                            <a:pt x="1143403" y="594642"/>
                          </a:lnTo>
                          <a:lnTo>
                            <a:pt x="1142195" y="601282"/>
                          </a:lnTo>
                          <a:lnTo>
                            <a:pt x="1140384" y="606716"/>
                          </a:lnTo>
                          <a:lnTo>
                            <a:pt x="1140384" y="614564"/>
                          </a:lnTo>
                          <a:lnTo>
                            <a:pt x="1133140" y="616979"/>
                          </a:lnTo>
                          <a:lnTo>
                            <a:pt x="1128914" y="613356"/>
                          </a:lnTo>
                          <a:lnTo>
                            <a:pt x="1122877" y="613960"/>
                          </a:lnTo>
                          <a:lnTo>
                            <a:pt x="1119255" y="611545"/>
                          </a:lnTo>
                          <a:lnTo>
                            <a:pt x="1114425" y="615168"/>
                          </a:lnTo>
                          <a:lnTo>
                            <a:pt x="1112614" y="613356"/>
                          </a:lnTo>
                          <a:lnTo>
                            <a:pt x="1112010" y="608527"/>
                          </a:lnTo>
                          <a:lnTo>
                            <a:pt x="1108388" y="606716"/>
                          </a:lnTo>
                          <a:lnTo>
                            <a:pt x="1104766" y="601886"/>
                          </a:lnTo>
                          <a:lnTo>
                            <a:pt x="1099333" y="600075"/>
                          </a:lnTo>
                          <a:lnTo>
                            <a:pt x="1097521" y="597057"/>
                          </a:lnTo>
                          <a:lnTo>
                            <a:pt x="1092088" y="592831"/>
                          </a:lnTo>
                          <a:lnTo>
                            <a:pt x="1087259" y="594642"/>
                          </a:lnTo>
                          <a:lnTo>
                            <a:pt x="1084240" y="597660"/>
                          </a:lnTo>
                          <a:lnTo>
                            <a:pt x="1073977" y="601282"/>
                          </a:lnTo>
                          <a:lnTo>
                            <a:pt x="1073977" y="605508"/>
                          </a:lnTo>
                          <a:lnTo>
                            <a:pt x="1081826" y="606716"/>
                          </a:lnTo>
                          <a:lnTo>
                            <a:pt x="1081826" y="611545"/>
                          </a:lnTo>
                          <a:lnTo>
                            <a:pt x="1078807" y="610338"/>
                          </a:lnTo>
                          <a:lnTo>
                            <a:pt x="1075185" y="613356"/>
                          </a:lnTo>
                          <a:lnTo>
                            <a:pt x="1070355" y="626034"/>
                          </a:lnTo>
                          <a:lnTo>
                            <a:pt x="1072166" y="629053"/>
                          </a:lnTo>
                          <a:lnTo>
                            <a:pt x="1071563" y="633279"/>
                          </a:lnTo>
                          <a:lnTo>
                            <a:pt x="1068544" y="638108"/>
                          </a:lnTo>
                          <a:lnTo>
                            <a:pt x="1070355" y="642334"/>
                          </a:lnTo>
                          <a:lnTo>
                            <a:pt x="1069752" y="648371"/>
                          </a:lnTo>
                          <a:lnTo>
                            <a:pt x="1067337" y="648975"/>
                          </a:lnTo>
                          <a:lnTo>
                            <a:pt x="1064318" y="644749"/>
                          </a:lnTo>
                          <a:lnTo>
                            <a:pt x="1061300" y="645956"/>
                          </a:lnTo>
                          <a:lnTo>
                            <a:pt x="1060092" y="651993"/>
                          </a:lnTo>
                          <a:lnTo>
                            <a:pt x="1060696" y="656219"/>
                          </a:lnTo>
                          <a:lnTo>
                            <a:pt x="1053452" y="653804"/>
                          </a:lnTo>
                          <a:lnTo>
                            <a:pt x="1052244" y="661048"/>
                          </a:lnTo>
                          <a:lnTo>
                            <a:pt x="1054055" y="662859"/>
                          </a:lnTo>
                          <a:lnTo>
                            <a:pt x="1054659" y="671311"/>
                          </a:lnTo>
                          <a:lnTo>
                            <a:pt x="1064922" y="671311"/>
                          </a:lnTo>
                          <a:lnTo>
                            <a:pt x="1063715" y="678556"/>
                          </a:lnTo>
                          <a:lnTo>
                            <a:pt x="1072166" y="677952"/>
                          </a:lnTo>
                          <a:lnTo>
                            <a:pt x="1069752" y="686404"/>
                          </a:lnTo>
                          <a:lnTo>
                            <a:pt x="1072770" y="687611"/>
                          </a:lnTo>
                          <a:lnTo>
                            <a:pt x="1078203" y="687007"/>
                          </a:lnTo>
                          <a:lnTo>
                            <a:pt x="1079411" y="692441"/>
                          </a:lnTo>
                          <a:lnTo>
                            <a:pt x="1081826" y="696063"/>
                          </a:lnTo>
                          <a:lnTo>
                            <a:pt x="1087259" y="697874"/>
                          </a:lnTo>
                          <a:lnTo>
                            <a:pt x="1090881" y="701496"/>
                          </a:lnTo>
                          <a:lnTo>
                            <a:pt x="1090881" y="706326"/>
                          </a:lnTo>
                          <a:lnTo>
                            <a:pt x="1083637" y="704515"/>
                          </a:lnTo>
                          <a:lnTo>
                            <a:pt x="1069148" y="709344"/>
                          </a:lnTo>
                          <a:lnTo>
                            <a:pt x="1066129" y="717796"/>
                          </a:lnTo>
                          <a:lnTo>
                            <a:pt x="1061903" y="726248"/>
                          </a:lnTo>
                          <a:lnTo>
                            <a:pt x="1061903" y="729266"/>
                          </a:lnTo>
                          <a:lnTo>
                            <a:pt x="1058281" y="734096"/>
                          </a:lnTo>
                          <a:lnTo>
                            <a:pt x="1051037" y="734700"/>
                          </a:lnTo>
                          <a:lnTo>
                            <a:pt x="1047415" y="737718"/>
                          </a:lnTo>
                          <a:lnTo>
                            <a:pt x="1046811" y="744963"/>
                          </a:lnTo>
                          <a:lnTo>
                            <a:pt x="1049226" y="749792"/>
                          </a:lnTo>
                          <a:lnTo>
                            <a:pt x="1050433" y="757036"/>
                          </a:lnTo>
                          <a:lnTo>
                            <a:pt x="1046207" y="764884"/>
                          </a:lnTo>
                          <a:lnTo>
                            <a:pt x="1043189" y="764281"/>
                          </a:lnTo>
                          <a:lnTo>
                            <a:pt x="1031719" y="770317"/>
                          </a:lnTo>
                          <a:lnTo>
                            <a:pt x="1029304" y="768506"/>
                          </a:lnTo>
                          <a:lnTo>
                            <a:pt x="1028096" y="764281"/>
                          </a:lnTo>
                          <a:lnTo>
                            <a:pt x="1019645" y="766092"/>
                          </a:lnTo>
                          <a:lnTo>
                            <a:pt x="1017230" y="775751"/>
                          </a:lnTo>
                          <a:lnTo>
                            <a:pt x="1020852" y="778166"/>
                          </a:lnTo>
                          <a:lnTo>
                            <a:pt x="1020248" y="781788"/>
                          </a:lnTo>
                          <a:lnTo>
                            <a:pt x="1015419" y="779977"/>
                          </a:lnTo>
                          <a:lnTo>
                            <a:pt x="1014211" y="783599"/>
                          </a:lnTo>
                          <a:lnTo>
                            <a:pt x="1016626" y="788428"/>
                          </a:lnTo>
                          <a:lnTo>
                            <a:pt x="1011797" y="790240"/>
                          </a:lnTo>
                          <a:lnTo>
                            <a:pt x="1005156" y="789032"/>
                          </a:lnTo>
                          <a:lnTo>
                            <a:pt x="1004552" y="792051"/>
                          </a:lnTo>
                          <a:lnTo>
                            <a:pt x="1010589" y="793862"/>
                          </a:lnTo>
                          <a:lnTo>
                            <a:pt x="1009382" y="800502"/>
                          </a:lnTo>
                          <a:lnTo>
                            <a:pt x="1003948" y="805332"/>
                          </a:lnTo>
                          <a:lnTo>
                            <a:pt x="1005156" y="811369"/>
                          </a:lnTo>
                          <a:lnTo>
                            <a:pt x="1010589" y="812576"/>
                          </a:lnTo>
                          <a:lnTo>
                            <a:pt x="1013608" y="818010"/>
                          </a:lnTo>
                          <a:lnTo>
                            <a:pt x="1009985" y="821632"/>
                          </a:lnTo>
                          <a:lnTo>
                            <a:pt x="1003345" y="818010"/>
                          </a:lnTo>
                          <a:lnTo>
                            <a:pt x="1000930" y="819217"/>
                          </a:lnTo>
                          <a:lnTo>
                            <a:pt x="1002137" y="823443"/>
                          </a:lnTo>
                          <a:lnTo>
                            <a:pt x="997911" y="827065"/>
                          </a:lnTo>
                          <a:lnTo>
                            <a:pt x="992478" y="828273"/>
                          </a:lnTo>
                          <a:lnTo>
                            <a:pt x="986441" y="823443"/>
                          </a:lnTo>
                          <a:lnTo>
                            <a:pt x="986441" y="818010"/>
                          </a:lnTo>
                          <a:lnTo>
                            <a:pt x="980404" y="819821"/>
                          </a:lnTo>
                          <a:lnTo>
                            <a:pt x="971349" y="818010"/>
                          </a:lnTo>
                          <a:lnTo>
                            <a:pt x="971953" y="814991"/>
                          </a:lnTo>
                          <a:lnTo>
                            <a:pt x="977386" y="810765"/>
                          </a:lnTo>
                          <a:lnTo>
                            <a:pt x="977386" y="805332"/>
                          </a:lnTo>
                          <a:lnTo>
                            <a:pt x="980404" y="802314"/>
                          </a:lnTo>
                          <a:lnTo>
                            <a:pt x="979197" y="798691"/>
                          </a:lnTo>
                          <a:lnTo>
                            <a:pt x="972556" y="797484"/>
                          </a:lnTo>
                          <a:lnTo>
                            <a:pt x="971349" y="791447"/>
                          </a:lnTo>
                          <a:lnTo>
                            <a:pt x="969538" y="787221"/>
                          </a:lnTo>
                          <a:lnTo>
                            <a:pt x="967123" y="791447"/>
                          </a:lnTo>
                          <a:lnTo>
                            <a:pt x="963501" y="786014"/>
                          </a:lnTo>
                          <a:lnTo>
                            <a:pt x="961086" y="789636"/>
                          </a:lnTo>
                          <a:lnTo>
                            <a:pt x="945994" y="796277"/>
                          </a:lnTo>
                          <a:lnTo>
                            <a:pt x="944182" y="801106"/>
                          </a:lnTo>
                          <a:lnTo>
                            <a:pt x="942975" y="810162"/>
                          </a:lnTo>
                          <a:lnTo>
                            <a:pt x="939353" y="816802"/>
                          </a:lnTo>
                          <a:lnTo>
                            <a:pt x="936334" y="816802"/>
                          </a:lnTo>
                          <a:lnTo>
                            <a:pt x="938749" y="824650"/>
                          </a:lnTo>
                          <a:lnTo>
                            <a:pt x="932712" y="823443"/>
                          </a:lnTo>
                          <a:lnTo>
                            <a:pt x="928486" y="830084"/>
                          </a:lnTo>
                          <a:lnTo>
                            <a:pt x="924864" y="839743"/>
                          </a:lnTo>
                          <a:lnTo>
                            <a:pt x="921242" y="839743"/>
                          </a:lnTo>
                          <a:lnTo>
                            <a:pt x="915809" y="842158"/>
                          </a:lnTo>
                          <a:lnTo>
                            <a:pt x="920035" y="848195"/>
                          </a:lnTo>
                          <a:lnTo>
                            <a:pt x="918827" y="851817"/>
                          </a:lnTo>
                          <a:lnTo>
                            <a:pt x="907961" y="851817"/>
                          </a:lnTo>
                          <a:lnTo>
                            <a:pt x="906753" y="846987"/>
                          </a:lnTo>
                          <a:lnTo>
                            <a:pt x="903131" y="844573"/>
                          </a:lnTo>
                          <a:lnTo>
                            <a:pt x="901320" y="849402"/>
                          </a:lnTo>
                          <a:lnTo>
                            <a:pt x="895887" y="848798"/>
                          </a:lnTo>
                          <a:lnTo>
                            <a:pt x="894679" y="843969"/>
                          </a:lnTo>
                          <a:lnTo>
                            <a:pt x="886831" y="844573"/>
                          </a:lnTo>
                          <a:lnTo>
                            <a:pt x="885020" y="851213"/>
                          </a:lnTo>
                          <a:lnTo>
                            <a:pt x="880190" y="859665"/>
                          </a:lnTo>
                          <a:lnTo>
                            <a:pt x="886831" y="860872"/>
                          </a:lnTo>
                          <a:lnTo>
                            <a:pt x="889850" y="863891"/>
                          </a:lnTo>
                          <a:lnTo>
                            <a:pt x="886227" y="866909"/>
                          </a:lnTo>
                          <a:lnTo>
                            <a:pt x="886227" y="876568"/>
                          </a:lnTo>
                          <a:lnTo>
                            <a:pt x="879587" y="877776"/>
                          </a:lnTo>
                          <a:lnTo>
                            <a:pt x="879587" y="888038"/>
                          </a:lnTo>
                          <a:lnTo>
                            <a:pt x="878379" y="898301"/>
                          </a:lnTo>
                          <a:lnTo>
                            <a:pt x="878983" y="903131"/>
                          </a:lnTo>
                          <a:lnTo>
                            <a:pt x="875965" y="903131"/>
                          </a:lnTo>
                          <a:lnTo>
                            <a:pt x="871739" y="907961"/>
                          </a:lnTo>
                          <a:lnTo>
                            <a:pt x="866306" y="906753"/>
                          </a:lnTo>
                          <a:lnTo>
                            <a:pt x="856646" y="909772"/>
                          </a:lnTo>
                          <a:lnTo>
                            <a:pt x="855439" y="913394"/>
                          </a:lnTo>
                          <a:lnTo>
                            <a:pt x="850006" y="911583"/>
                          </a:lnTo>
                          <a:lnTo>
                            <a:pt x="848195" y="906753"/>
                          </a:lnTo>
                          <a:lnTo>
                            <a:pt x="842761" y="906753"/>
                          </a:lnTo>
                          <a:lnTo>
                            <a:pt x="842158" y="915809"/>
                          </a:lnTo>
                          <a:lnTo>
                            <a:pt x="848195" y="917016"/>
                          </a:lnTo>
                          <a:lnTo>
                            <a:pt x="852421" y="922449"/>
                          </a:lnTo>
                          <a:lnTo>
                            <a:pt x="850006" y="928486"/>
                          </a:lnTo>
                          <a:lnTo>
                            <a:pt x="847591" y="930901"/>
                          </a:lnTo>
                          <a:lnTo>
                            <a:pt x="842761" y="932712"/>
                          </a:lnTo>
                          <a:lnTo>
                            <a:pt x="838535" y="931505"/>
                          </a:lnTo>
                          <a:lnTo>
                            <a:pt x="837932" y="939353"/>
                          </a:lnTo>
                          <a:lnTo>
                            <a:pt x="833102" y="948408"/>
                          </a:lnTo>
                          <a:lnTo>
                            <a:pt x="832498" y="953842"/>
                          </a:lnTo>
                          <a:lnTo>
                            <a:pt x="827065" y="952031"/>
                          </a:lnTo>
                          <a:lnTo>
                            <a:pt x="825254" y="945994"/>
                          </a:lnTo>
                          <a:lnTo>
                            <a:pt x="820424" y="943579"/>
                          </a:lnTo>
                          <a:lnTo>
                            <a:pt x="819217" y="937542"/>
                          </a:lnTo>
                          <a:lnTo>
                            <a:pt x="814991" y="937542"/>
                          </a:lnTo>
                          <a:lnTo>
                            <a:pt x="813784" y="943579"/>
                          </a:lnTo>
                          <a:lnTo>
                            <a:pt x="811369" y="947805"/>
                          </a:lnTo>
                          <a:lnTo>
                            <a:pt x="807747" y="949012"/>
                          </a:lnTo>
                          <a:lnTo>
                            <a:pt x="807143" y="941164"/>
                          </a:lnTo>
                          <a:lnTo>
                            <a:pt x="805332" y="936334"/>
                          </a:lnTo>
                          <a:lnTo>
                            <a:pt x="798088" y="936938"/>
                          </a:lnTo>
                          <a:lnTo>
                            <a:pt x="798088" y="946597"/>
                          </a:lnTo>
                          <a:lnTo>
                            <a:pt x="790240" y="946597"/>
                          </a:lnTo>
                          <a:lnTo>
                            <a:pt x="790240" y="956257"/>
                          </a:lnTo>
                          <a:lnTo>
                            <a:pt x="790843" y="958068"/>
                          </a:lnTo>
                          <a:lnTo>
                            <a:pt x="783599" y="959275"/>
                          </a:lnTo>
                          <a:lnTo>
                            <a:pt x="778769" y="961690"/>
                          </a:lnTo>
                          <a:lnTo>
                            <a:pt x="775751" y="970141"/>
                          </a:lnTo>
                          <a:lnTo>
                            <a:pt x="758847" y="972556"/>
                          </a:lnTo>
                          <a:lnTo>
                            <a:pt x="760055" y="984026"/>
                          </a:lnTo>
                          <a:lnTo>
                            <a:pt x="764884" y="985234"/>
                          </a:lnTo>
                          <a:lnTo>
                            <a:pt x="765488" y="989460"/>
                          </a:lnTo>
                          <a:lnTo>
                            <a:pt x="761866" y="990667"/>
                          </a:lnTo>
                          <a:lnTo>
                            <a:pt x="761262" y="994893"/>
                          </a:lnTo>
                          <a:lnTo>
                            <a:pt x="765488" y="993685"/>
                          </a:lnTo>
                          <a:lnTo>
                            <a:pt x="766695" y="996100"/>
                          </a:lnTo>
                          <a:lnTo>
                            <a:pt x="762470" y="999119"/>
                          </a:lnTo>
                          <a:lnTo>
                            <a:pt x="758244" y="999722"/>
                          </a:lnTo>
                          <a:lnTo>
                            <a:pt x="758847" y="1007571"/>
                          </a:lnTo>
                          <a:lnTo>
                            <a:pt x="767299" y="1006967"/>
                          </a:lnTo>
                          <a:lnTo>
                            <a:pt x="764884" y="1020248"/>
                          </a:lnTo>
                          <a:lnTo>
                            <a:pt x="774543" y="1021456"/>
                          </a:lnTo>
                          <a:lnTo>
                            <a:pt x="774543" y="1025682"/>
                          </a:lnTo>
                          <a:lnTo>
                            <a:pt x="770921" y="1028096"/>
                          </a:lnTo>
                          <a:lnTo>
                            <a:pt x="769110" y="1033530"/>
                          </a:lnTo>
                          <a:lnTo>
                            <a:pt x="763073" y="1034133"/>
                          </a:lnTo>
                          <a:lnTo>
                            <a:pt x="761262" y="1025078"/>
                          </a:lnTo>
                          <a:lnTo>
                            <a:pt x="754622" y="1026889"/>
                          </a:lnTo>
                          <a:lnTo>
                            <a:pt x="755829" y="1029907"/>
                          </a:lnTo>
                          <a:lnTo>
                            <a:pt x="746774" y="1029304"/>
                          </a:lnTo>
                          <a:lnTo>
                            <a:pt x="746170" y="1023870"/>
                          </a:lnTo>
                          <a:lnTo>
                            <a:pt x="737114" y="1022663"/>
                          </a:lnTo>
                          <a:lnTo>
                            <a:pt x="728059" y="1023870"/>
                          </a:lnTo>
                          <a:lnTo>
                            <a:pt x="725644" y="1025682"/>
                          </a:lnTo>
                          <a:lnTo>
                            <a:pt x="726851" y="1032926"/>
                          </a:lnTo>
                          <a:lnTo>
                            <a:pt x="723833" y="1035944"/>
                          </a:lnTo>
                          <a:lnTo>
                            <a:pt x="723833" y="1027493"/>
                          </a:lnTo>
                          <a:lnTo>
                            <a:pt x="718400" y="1025078"/>
                          </a:lnTo>
                          <a:lnTo>
                            <a:pt x="715381" y="1022059"/>
                          </a:lnTo>
                          <a:lnTo>
                            <a:pt x="711155" y="1022663"/>
                          </a:lnTo>
                          <a:lnTo>
                            <a:pt x="706326" y="1029907"/>
                          </a:lnTo>
                          <a:lnTo>
                            <a:pt x="703307" y="1025078"/>
                          </a:lnTo>
                          <a:lnTo>
                            <a:pt x="693648" y="1025078"/>
                          </a:lnTo>
                          <a:lnTo>
                            <a:pt x="690026" y="1028096"/>
                          </a:lnTo>
                          <a:lnTo>
                            <a:pt x="684593" y="1028096"/>
                          </a:lnTo>
                          <a:lnTo>
                            <a:pt x="676141" y="1031115"/>
                          </a:lnTo>
                          <a:lnTo>
                            <a:pt x="671915" y="1026285"/>
                          </a:lnTo>
                          <a:lnTo>
                            <a:pt x="668293" y="1024474"/>
                          </a:lnTo>
                          <a:lnTo>
                            <a:pt x="668293" y="1013004"/>
                          </a:lnTo>
                          <a:lnTo>
                            <a:pt x="661048" y="1017230"/>
                          </a:lnTo>
                          <a:lnTo>
                            <a:pt x="660445" y="1013004"/>
                          </a:lnTo>
                          <a:lnTo>
                            <a:pt x="656823" y="1009985"/>
                          </a:lnTo>
                          <a:lnTo>
                            <a:pt x="653200" y="1010589"/>
                          </a:lnTo>
                          <a:lnTo>
                            <a:pt x="651389" y="1020852"/>
                          </a:lnTo>
                          <a:lnTo>
                            <a:pt x="645352" y="1019041"/>
                          </a:lnTo>
                          <a:lnTo>
                            <a:pt x="642938" y="1013004"/>
                          </a:lnTo>
                          <a:lnTo>
                            <a:pt x="635693" y="1009985"/>
                          </a:lnTo>
                          <a:lnTo>
                            <a:pt x="630260" y="1013004"/>
                          </a:lnTo>
                          <a:lnTo>
                            <a:pt x="626638" y="1011796"/>
                          </a:lnTo>
                          <a:lnTo>
                            <a:pt x="624223" y="1006967"/>
                          </a:lnTo>
                          <a:lnTo>
                            <a:pt x="624223" y="1002741"/>
                          </a:lnTo>
                          <a:lnTo>
                            <a:pt x="620601" y="1001534"/>
                          </a:lnTo>
                          <a:lnTo>
                            <a:pt x="615167" y="997911"/>
                          </a:lnTo>
                          <a:lnTo>
                            <a:pt x="612753" y="1002137"/>
                          </a:lnTo>
                          <a:lnTo>
                            <a:pt x="610942" y="1009985"/>
                          </a:lnTo>
                          <a:lnTo>
                            <a:pt x="610942" y="1016022"/>
                          </a:lnTo>
                          <a:lnTo>
                            <a:pt x="603093" y="1018437"/>
                          </a:lnTo>
                          <a:lnTo>
                            <a:pt x="604301" y="1025078"/>
                          </a:lnTo>
                          <a:lnTo>
                            <a:pt x="610338" y="1026889"/>
                          </a:lnTo>
                          <a:lnTo>
                            <a:pt x="610942" y="1029907"/>
                          </a:lnTo>
                          <a:lnTo>
                            <a:pt x="609130" y="1035341"/>
                          </a:lnTo>
                          <a:lnTo>
                            <a:pt x="612753" y="1037756"/>
                          </a:lnTo>
                          <a:lnTo>
                            <a:pt x="614564" y="1041981"/>
                          </a:lnTo>
                          <a:lnTo>
                            <a:pt x="619393" y="1042585"/>
                          </a:lnTo>
                          <a:lnTo>
                            <a:pt x="620601" y="1054659"/>
                          </a:lnTo>
                          <a:lnTo>
                            <a:pt x="613960" y="1060696"/>
                          </a:lnTo>
                          <a:lnTo>
                            <a:pt x="613960" y="1066129"/>
                          </a:lnTo>
                          <a:lnTo>
                            <a:pt x="618790" y="1072166"/>
                          </a:lnTo>
                          <a:lnTo>
                            <a:pt x="618790" y="1076392"/>
                          </a:lnTo>
                          <a:lnTo>
                            <a:pt x="623016" y="1076392"/>
                          </a:lnTo>
                          <a:lnTo>
                            <a:pt x="624223" y="1085448"/>
                          </a:lnTo>
                          <a:lnTo>
                            <a:pt x="617582" y="1090881"/>
                          </a:lnTo>
                          <a:lnTo>
                            <a:pt x="618790" y="1094503"/>
                          </a:lnTo>
                          <a:lnTo>
                            <a:pt x="622412" y="1093296"/>
                          </a:lnTo>
                          <a:lnTo>
                            <a:pt x="621808" y="1104766"/>
                          </a:lnTo>
                          <a:lnTo>
                            <a:pt x="623619" y="1108388"/>
                          </a:lnTo>
                          <a:lnTo>
                            <a:pt x="616979" y="1111406"/>
                          </a:lnTo>
                          <a:lnTo>
                            <a:pt x="615167" y="1108388"/>
                          </a:lnTo>
                          <a:lnTo>
                            <a:pt x="609734" y="1107181"/>
                          </a:lnTo>
                          <a:lnTo>
                            <a:pt x="609734" y="1099936"/>
                          </a:lnTo>
                          <a:lnTo>
                            <a:pt x="601282" y="1099332"/>
                          </a:lnTo>
                          <a:lnTo>
                            <a:pt x="601886" y="1108992"/>
                          </a:lnTo>
                          <a:lnTo>
                            <a:pt x="593434" y="1108388"/>
                          </a:lnTo>
                          <a:lnTo>
                            <a:pt x="590416" y="1111406"/>
                          </a:lnTo>
                          <a:lnTo>
                            <a:pt x="585586" y="1112614"/>
                          </a:lnTo>
                          <a:lnTo>
                            <a:pt x="584983" y="1108388"/>
                          </a:lnTo>
                          <a:lnTo>
                            <a:pt x="580757" y="1104162"/>
                          </a:lnTo>
                          <a:lnTo>
                            <a:pt x="575323" y="1105369"/>
                          </a:lnTo>
                          <a:lnTo>
                            <a:pt x="572909" y="1108992"/>
                          </a:lnTo>
                          <a:lnTo>
                            <a:pt x="565664" y="1105973"/>
                          </a:lnTo>
                          <a:lnTo>
                            <a:pt x="560835" y="1107784"/>
                          </a:lnTo>
                          <a:lnTo>
                            <a:pt x="555401" y="1111406"/>
                          </a:lnTo>
                          <a:lnTo>
                            <a:pt x="542724" y="1110803"/>
                          </a:lnTo>
                          <a:lnTo>
                            <a:pt x="542724" y="1120462"/>
                          </a:lnTo>
                          <a:lnTo>
                            <a:pt x="543931" y="1122273"/>
                          </a:lnTo>
                          <a:lnTo>
                            <a:pt x="542120" y="1127706"/>
                          </a:lnTo>
                          <a:lnTo>
                            <a:pt x="539102" y="1130725"/>
                          </a:lnTo>
                          <a:lnTo>
                            <a:pt x="533668" y="1130121"/>
                          </a:lnTo>
                          <a:lnTo>
                            <a:pt x="531254" y="1134951"/>
                          </a:lnTo>
                          <a:lnTo>
                            <a:pt x="521594" y="1134951"/>
                          </a:lnTo>
                          <a:lnTo>
                            <a:pt x="524009" y="1128914"/>
                          </a:lnTo>
                          <a:lnTo>
                            <a:pt x="519180" y="1130121"/>
                          </a:lnTo>
                          <a:lnTo>
                            <a:pt x="513143" y="1128310"/>
                          </a:lnTo>
                          <a:lnTo>
                            <a:pt x="512539" y="1124084"/>
                          </a:lnTo>
                          <a:lnTo>
                            <a:pt x="505898" y="1120462"/>
                          </a:lnTo>
                          <a:lnTo>
                            <a:pt x="503483" y="1118047"/>
                          </a:lnTo>
                          <a:lnTo>
                            <a:pt x="503483" y="1112010"/>
                          </a:lnTo>
                          <a:lnTo>
                            <a:pt x="493824" y="1113821"/>
                          </a:lnTo>
                          <a:lnTo>
                            <a:pt x="484769" y="1112614"/>
                          </a:lnTo>
                          <a:lnTo>
                            <a:pt x="481147" y="1116236"/>
                          </a:lnTo>
                          <a:lnTo>
                            <a:pt x="476921" y="1115029"/>
                          </a:lnTo>
                          <a:lnTo>
                            <a:pt x="474506" y="1116236"/>
                          </a:lnTo>
                          <a:lnTo>
                            <a:pt x="471488" y="1113821"/>
                          </a:lnTo>
                          <a:lnTo>
                            <a:pt x="469073" y="1116840"/>
                          </a:lnTo>
                          <a:lnTo>
                            <a:pt x="474506" y="1121066"/>
                          </a:lnTo>
                          <a:lnTo>
                            <a:pt x="477525" y="1121066"/>
                          </a:lnTo>
                          <a:lnTo>
                            <a:pt x="476921" y="1127103"/>
                          </a:lnTo>
                          <a:lnTo>
                            <a:pt x="473299" y="1126499"/>
                          </a:lnTo>
                          <a:lnTo>
                            <a:pt x="466054" y="1131932"/>
                          </a:lnTo>
                          <a:lnTo>
                            <a:pt x="466658" y="1147025"/>
                          </a:lnTo>
                          <a:lnTo>
                            <a:pt x="468469" y="1150647"/>
                          </a:lnTo>
                          <a:lnTo>
                            <a:pt x="453980" y="1150043"/>
                          </a:lnTo>
                          <a:lnTo>
                            <a:pt x="453377" y="1152458"/>
                          </a:lnTo>
                          <a:lnTo>
                            <a:pt x="438284" y="1154873"/>
                          </a:lnTo>
                          <a:lnTo>
                            <a:pt x="429832" y="1162117"/>
                          </a:lnTo>
                          <a:lnTo>
                            <a:pt x="421984" y="1162117"/>
                          </a:lnTo>
                          <a:lnTo>
                            <a:pt x="421381" y="1171173"/>
                          </a:lnTo>
                          <a:lnTo>
                            <a:pt x="416551" y="1173588"/>
                          </a:lnTo>
                          <a:lnTo>
                            <a:pt x="414136" y="1179021"/>
                          </a:lnTo>
                          <a:lnTo>
                            <a:pt x="420777" y="1183850"/>
                          </a:lnTo>
                          <a:lnTo>
                            <a:pt x="414740" y="1186869"/>
                          </a:lnTo>
                          <a:lnTo>
                            <a:pt x="409910" y="1186265"/>
                          </a:lnTo>
                          <a:lnTo>
                            <a:pt x="409910" y="1191095"/>
                          </a:lnTo>
                          <a:lnTo>
                            <a:pt x="405081" y="1194113"/>
                          </a:lnTo>
                          <a:lnTo>
                            <a:pt x="396025" y="1197132"/>
                          </a:lnTo>
                          <a:lnTo>
                            <a:pt x="393007" y="1195924"/>
                          </a:lnTo>
                          <a:lnTo>
                            <a:pt x="394214" y="1189284"/>
                          </a:lnTo>
                          <a:lnTo>
                            <a:pt x="391196" y="1188680"/>
                          </a:lnTo>
                          <a:lnTo>
                            <a:pt x="391799" y="1179625"/>
                          </a:lnTo>
                          <a:lnTo>
                            <a:pt x="380329" y="1180832"/>
                          </a:lnTo>
                          <a:lnTo>
                            <a:pt x="376103" y="1174191"/>
                          </a:lnTo>
                          <a:lnTo>
                            <a:pt x="373689" y="1175399"/>
                          </a:lnTo>
                          <a:lnTo>
                            <a:pt x="373689" y="1179625"/>
                          </a:lnTo>
                          <a:lnTo>
                            <a:pt x="375500" y="1186265"/>
                          </a:lnTo>
                          <a:lnTo>
                            <a:pt x="368859" y="1187472"/>
                          </a:lnTo>
                          <a:lnTo>
                            <a:pt x="366444" y="1190491"/>
                          </a:lnTo>
                          <a:lnTo>
                            <a:pt x="361011" y="1191698"/>
                          </a:lnTo>
                          <a:lnTo>
                            <a:pt x="359200" y="1195924"/>
                          </a:lnTo>
                          <a:lnTo>
                            <a:pt x="359200" y="1200754"/>
                          </a:lnTo>
                          <a:lnTo>
                            <a:pt x="357389" y="1202565"/>
                          </a:lnTo>
                          <a:lnTo>
                            <a:pt x="346522" y="1197132"/>
                          </a:lnTo>
                          <a:lnTo>
                            <a:pt x="341089" y="1201961"/>
                          </a:lnTo>
                          <a:lnTo>
                            <a:pt x="335052" y="1198943"/>
                          </a:lnTo>
                          <a:lnTo>
                            <a:pt x="335052" y="1204376"/>
                          </a:lnTo>
                          <a:lnTo>
                            <a:pt x="336863" y="1206791"/>
                          </a:lnTo>
                          <a:lnTo>
                            <a:pt x="332033" y="1208602"/>
                          </a:lnTo>
                          <a:lnTo>
                            <a:pt x="333241" y="1213431"/>
                          </a:lnTo>
                          <a:lnTo>
                            <a:pt x="337467" y="1207998"/>
                          </a:lnTo>
                          <a:lnTo>
                            <a:pt x="339882" y="1207998"/>
                          </a:lnTo>
                          <a:lnTo>
                            <a:pt x="338674" y="1214035"/>
                          </a:lnTo>
                          <a:lnTo>
                            <a:pt x="344107" y="1219468"/>
                          </a:lnTo>
                          <a:lnTo>
                            <a:pt x="347730" y="1218865"/>
                          </a:lnTo>
                          <a:lnTo>
                            <a:pt x="348333" y="1229731"/>
                          </a:lnTo>
                          <a:lnTo>
                            <a:pt x="353163" y="1229127"/>
                          </a:lnTo>
                          <a:lnTo>
                            <a:pt x="353767" y="1232146"/>
                          </a:lnTo>
                          <a:lnTo>
                            <a:pt x="350144" y="1236976"/>
                          </a:lnTo>
                          <a:lnTo>
                            <a:pt x="348937" y="1232146"/>
                          </a:lnTo>
                          <a:lnTo>
                            <a:pt x="347126" y="1232750"/>
                          </a:lnTo>
                          <a:lnTo>
                            <a:pt x="344711" y="1239994"/>
                          </a:lnTo>
                          <a:lnTo>
                            <a:pt x="346522" y="1243013"/>
                          </a:lnTo>
                          <a:lnTo>
                            <a:pt x="349541" y="1253275"/>
                          </a:lnTo>
                          <a:lnTo>
                            <a:pt x="345919" y="1255690"/>
                          </a:lnTo>
                          <a:lnTo>
                            <a:pt x="347126" y="1258709"/>
                          </a:lnTo>
                          <a:lnTo>
                            <a:pt x="352559" y="1254483"/>
                          </a:lnTo>
                          <a:lnTo>
                            <a:pt x="356181" y="1252672"/>
                          </a:lnTo>
                          <a:lnTo>
                            <a:pt x="358596" y="1256898"/>
                          </a:lnTo>
                          <a:lnTo>
                            <a:pt x="364633" y="1255690"/>
                          </a:lnTo>
                          <a:lnTo>
                            <a:pt x="365237" y="1260520"/>
                          </a:lnTo>
                          <a:lnTo>
                            <a:pt x="377914" y="1262935"/>
                          </a:lnTo>
                          <a:lnTo>
                            <a:pt x="382744" y="1267764"/>
                          </a:lnTo>
                          <a:lnTo>
                            <a:pt x="381537" y="1270783"/>
                          </a:lnTo>
                          <a:lnTo>
                            <a:pt x="383348" y="1275612"/>
                          </a:lnTo>
                          <a:lnTo>
                            <a:pt x="380329" y="1276820"/>
                          </a:lnTo>
                          <a:lnTo>
                            <a:pt x="379122" y="1285272"/>
                          </a:lnTo>
                          <a:lnTo>
                            <a:pt x="380329" y="1291912"/>
                          </a:lnTo>
                          <a:lnTo>
                            <a:pt x="378518" y="1297345"/>
                          </a:lnTo>
                          <a:lnTo>
                            <a:pt x="373689" y="1293723"/>
                          </a:lnTo>
                          <a:lnTo>
                            <a:pt x="367652" y="1291912"/>
                          </a:lnTo>
                          <a:lnTo>
                            <a:pt x="361011" y="1296138"/>
                          </a:lnTo>
                          <a:lnTo>
                            <a:pt x="354370" y="1303382"/>
                          </a:lnTo>
                          <a:lnTo>
                            <a:pt x="357992" y="1308212"/>
                          </a:lnTo>
                          <a:lnTo>
                            <a:pt x="362822" y="1305193"/>
                          </a:lnTo>
                          <a:lnTo>
                            <a:pt x="368859" y="1303382"/>
                          </a:lnTo>
                          <a:lnTo>
                            <a:pt x="374292" y="1305797"/>
                          </a:lnTo>
                          <a:lnTo>
                            <a:pt x="373689" y="1311230"/>
                          </a:lnTo>
                          <a:lnTo>
                            <a:pt x="370670" y="1316060"/>
                          </a:lnTo>
                          <a:lnTo>
                            <a:pt x="370670" y="1319682"/>
                          </a:lnTo>
                          <a:lnTo>
                            <a:pt x="367652" y="1326323"/>
                          </a:lnTo>
                          <a:lnTo>
                            <a:pt x="358596" y="1337189"/>
                          </a:lnTo>
                          <a:lnTo>
                            <a:pt x="360407" y="1342623"/>
                          </a:lnTo>
                          <a:lnTo>
                            <a:pt x="354370" y="1342623"/>
                          </a:lnTo>
                          <a:lnTo>
                            <a:pt x="350748" y="1346245"/>
                          </a:lnTo>
                          <a:lnTo>
                            <a:pt x="350748" y="1348660"/>
                          </a:lnTo>
                          <a:lnTo>
                            <a:pt x="357992" y="1348660"/>
                          </a:lnTo>
                          <a:lnTo>
                            <a:pt x="353767" y="1355904"/>
                          </a:lnTo>
                          <a:lnTo>
                            <a:pt x="355578" y="1359526"/>
                          </a:lnTo>
                          <a:lnTo>
                            <a:pt x="353163" y="1364356"/>
                          </a:lnTo>
                          <a:lnTo>
                            <a:pt x="350144" y="1366771"/>
                          </a:lnTo>
                          <a:lnTo>
                            <a:pt x="345919" y="1364959"/>
                          </a:lnTo>
                          <a:lnTo>
                            <a:pt x="344711" y="1367978"/>
                          </a:lnTo>
                          <a:lnTo>
                            <a:pt x="338070" y="1371600"/>
                          </a:lnTo>
                          <a:lnTo>
                            <a:pt x="334448" y="1368582"/>
                          </a:lnTo>
                          <a:lnTo>
                            <a:pt x="328411" y="1370393"/>
                          </a:lnTo>
                          <a:lnTo>
                            <a:pt x="326600" y="1367374"/>
                          </a:lnTo>
                          <a:lnTo>
                            <a:pt x="327204" y="1363148"/>
                          </a:lnTo>
                          <a:lnTo>
                            <a:pt x="322978" y="1363148"/>
                          </a:lnTo>
                          <a:lnTo>
                            <a:pt x="321167" y="1367374"/>
                          </a:lnTo>
                          <a:lnTo>
                            <a:pt x="318752" y="1369185"/>
                          </a:lnTo>
                          <a:lnTo>
                            <a:pt x="312715" y="1369789"/>
                          </a:lnTo>
                          <a:lnTo>
                            <a:pt x="310904" y="1372808"/>
                          </a:lnTo>
                          <a:lnTo>
                            <a:pt x="305471" y="1375222"/>
                          </a:lnTo>
                          <a:lnTo>
                            <a:pt x="307282" y="1380052"/>
                          </a:lnTo>
                          <a:lnTo>
                            <a:pt x="305471" y="1384882"/>
                          </a:lnTo>
                          <a:lnTo>
                            <a:pt x="298226" y="1387296"/>
                          </a:lnTo>
                          <a:lnTo>
                            <a:pt x="303660" y="1390919"/>
                          </a:lnTo>
                          <a:lnTo>
                            <a:pt x="294604" y="1395748"/>
                          </a:lnTo>
                          <a:lnTo>
                            <a:pt x="286152" y="1396955"/>
                          </a:lnTo>
                          <a:lnTo>
                            <a:pt x="283738" y="1400578"/>
                          </a:lnTo>
                          <a:lnTo>
                            <a:pt x="278304" y="1399370"/>
                          </a:lnTo>
                          <a:lnTo>
                            <a:pt x="272871" y="1395144"/>
                          </a:lnTo>
                          <a:lnTo>
                            <a:pt x="271664" y="1392126"/>
                          </a:lnTo>
                          <a:lnTo>
                            <a:pt x="272871" y="1388504"/>
                          </a:lnTo>
                          <a:lnTo>
                            <a:pt x="272267" y="1383070"/>
                          </a:lnTo>
                          <a:lnTo>
                            <a:pt x="269249" y="1380656"/>
                          </a:lnTo>
                          <a:lnTo>
                            <a:pt x="269249" y="1377637"/>
                          </a:lnTo>
                          <a:lnTo>
                            <a:pt x="266834" y="1370996"/>
                          </a:lnTo>
                          <a:lnTo>
                            <a:pt x="258986" y="1370996"/>
                          </a:lnTo>
                          <a:lnTo>
                            <a:pt x="252949" y="1369185"/>
                          </a:lnTo>
                          <a:lnTo>
                            <a:pt x="254760" y="1364959"/>
                          </a:lnTo>
                          <a:lnTo>
                            <a:pt x="249931" y="1359526"/>
                          </a:lnTo>
                          <a:lnTo>
                            <a:pt x="244497" y="1367374"/>
                          </a:lnTo>
                          <a:lnTo>
                            <a:pt x="243290" y="1372204"/>
                          </a:lnTo>
                          <a:lnTo>
                            <a:pt x="240875" y="1371600"/>
                          </a:lnTo>
                          <a:lnTo>
                            <a:pt x="233631" y="1375222"/>
                          </a:lnTo>
                          <a:lnTo>
                            <a:pt x="231820" y="1373411"/>
                          </a:lnTo>
                          <a:lnTo>
                            <a:pt x="225783" y="1373411"/>
                          </a:lnTo>
                          <a:lnTo>
                            <a:pt x="224575" y="1376430"/>
                          </a:lnTo>
                          <a:lnTo>
                            <a:pt x="219746" y="1375826"/>
                          </a:lnTo>
                          <a:lnTo>
                            <a:pt x="217331" y="1375826"/>
                          </a:lnTo>
                          <a:lnTo>
                            <a:pt x="214313" y="1374619"/>
                          </a:lnTo>
                          <a:lnTo>
                            <a:pt x="211898" y="1375222"/>
                          </a:lnTo>
                          <a:lnTo>
                            <a:pt x="206464" y="1370996"/>
                          </a:lnTo>
                          <a:lnTo>
                            <a:pt x="208276" y="1367978"/>
                          </a:lnTo>
                          <a:lnTo>
                            <a:pt x="205861" y="1358319"/>
                          </a:lnTo>
                          <a:lnTo>
                            <a:pt x="201031" y="1347452"/>
                          </a:lnTo>
                          <a:lnTo>
                            <a:pt x="197409" y="1345641"/>
                          </a:lnTo>
                          <a:lnTo>
                            <a:pt x="194390" y="1337793"/>
                          </a:lnTo>
                          <a:lnTo>
                            <a:pt x="192579" y="1335378"/>
                          </a:lnTo>
                          <a:lnTo>
                            <a:pt x="184731" y="1331756"/>
                          </a:lnTo>
                          <a:lnTo>
                            <a:pt x="176883" y="1328737"/>
                          </a:lnTo>
                          <a:lnTo>
                            <a:pt x="176280" y="1323908"/>
                          </a:lnTo>
                          <a:lnTo>
                            <a:pt x="173261" y="1319682"/>
                          </a:lnTo>
                          <a:lnTo>
                            <a:pt x="172657" y="1313645"/>
                          </a:lnTo>
                          <a:lnTo>
                            <a:pt x="171450" y="1307608"/>
                          </a:lnTo>
                          <a:lnTo>
                            <a:pt x="166017" y="1303382"/>
                          </a:lnTo>
                          <a:lnTo>
                            <a:pt x="167828" y="1300364"/>
                          </a:lnTo>
                          <a:lnTo>
                            <a:pt x="164206" y="1282857"/>
                          </a:lnTo>
                          <a:lnTo>
                            <a:pt x="161791" y="1273198"/>
                          </a:lnTo>
                          <a:lnTo>
                            <a:pt x="157565" y="1262935"/>
                          </a:lnTo>
                          <a:lnTo>
                            <a:pt x="155150" y="1252068"/>
                          </a:lnTo>
                          <a:lnTo>
                            <a:pt x="152735" y="1247842"/>
                          </a:lnTo>
                          <a:lnTo>
                            <a:pt x="153339" y="1244824"/>
                          </a:lnTo>
                          <a:lnTo>
                            <a:pt x="151528" y="1238183"/>
                          </a:lnTo>
                          <a:lnTo>
                            <a:pt x="147302" y="1237579"/>
                          </a:lnTo>
                          <a:lnTo>
                            <a:pt x="149113" y="1232750"/>
                          </a:lnTo>
                          <a:lnTo>
                            <a:pt x="147302" y="1230335"/>
                          </a:lnTo>
                          <a:lnTo>
                            <a:pt x="144887" y="1220072"/>
                          </a:lnTo>
                          <a:lnTo>
                            <a:pt x="140058" y="1211016"/>
                          </a:lnTo>
                          <a:lnTo>
                            <a:pt x="138850" y="1205583"/>
                          </a:lnTo>
                          <a:lnTo>
                            <a:pt x="135832" y="1199546"/>
                          </a:lnTo>
                          <a:lnTo>
                            <a:pt x="140661" y="1195320"/>
                          </a:lnTo>
                          <a:lnTo>
                            <a:pt x="143076" y="1201961"/>
                          </a:lnTo>
                          <a:lnTo>
                            <a:pt x="144887" y="1201961"/>
                          </a:lnTo>
                          <a:lnTo>
                            <a:pt x="142473" y="1194113"/>
                          </a:lnTo>
                          <a:lnTo>
                            <a:pt x="138247" y="1190491"/>
                          </a:lnTo>
                          <a:lnTo>
                            <a:pt x="137039" y="1186869"/>
                          </a:lnTo>
                          <a:lnTo>
                            <a:pt x="141869" y="1186265"/>
                          </a:lnTo>
                          <a:lnTo>
                            <a:pt x="144284" y="1182039"/>
                          </a:lnTo>
                          <a:lnTo>
                            <a:pt x="140661" y="1177813"/>
                          </a:lnTo>
                          <a:lnTo>
                            <a:pt x="140058" y="1168154"/>
                          </a:lnTo>
                          <a:lnTo>
                            <a:pt x="134625" y="1159099"/>
                          </a:lnTo>
                          <a:lnTo>
                            <a:pt x="134625" y="1151251"/>
                          </a:lnTo>
                          <a:lnTo>
                            <a:pt x="137039" y="1142195"/>
                          </a:lnTo>
                          <a:lnTo>
                            <a:pt x="132813" y="1140384"/>
                          </a:lnTo>
                          <a:lnTo>
                            <a:pt x="132210" y="1128914"/>
                          </a:lnTo>
                          <a:lnTo>
                            <a:pt x="133417" y="1124084"/>
                          </a:lnTo>
                          <a:lnTo>
                            <a:pt x="129191" y="1121669"/>
                          </a:lnTo>
                          <a:lnTo>
                            <a:pt x="131002" y="1118651"/>
                          </a:lnTo>
                          <a:lnTo>
                            <a:pt x="129795" y="1112010"/>
                          </a:lnTo>
                          <a:lnTo>
                            <a:pt x="132210" y="1110199"/>
                          </a:lnTo>
                          <a:lnTo>
                            <a:pt x="132210" y="1104162"/>
                          </a:lnTo>
                          <a:lnTo>
                            <a:pt x="128588" y="1102351"/>
                          </a:lnTo>
                          <a:lnTo>
                            <a:pt x="130399" y="1098729"/>
                          </a:lnTo>
                          <a:lnTo>
                            <a:pt x="128588" y="1095710"/>
                          </a:lnTo>
                          <a:lnTo>
                            <a:pt x="124965" y="1096918"/>
                          </a:lnTo>
                          <a:lnTo>
                            <a:pt x="124965" y="1090277"/>
                          </a:lnTo>
                          <a:lnTo>
                            <a:pt x="129191" y="1093296"/>
                          </a:lnTo>
                          <a:lnTo>
                            <a:pt x="131002" y="1088466"/>
                          </a:lnTo>
                          <a:lnTo>
                            <a:pt x="130399" y="1078203"/>
                          </a:lnTo>
                          <a:lnTo>
                            <a:pt x="127984" y="1074581"/>
                          </a:lnTo>
                          <a:lnTo>
                            <a:pt x="122551" y="1055867"/>
                          </a:lnTo>
                          <a:lnTo>
                            <a:pt x="117721" y="1043793"/>
                          </a:lnTo>
                          <a:lnTo>
                            <a:pt x="114099" y="1043189"/>
                          </a:lnTo>
                          <a:lnTo>
                            <a:pt x="112891" y="1038359"/>
                          </a:lnTo>
                          <a:lnTo>
                            <a:pt x="117721" y="1035341"/>
                          </a:lnTo>
                          <a:lnTo>
                            <a:pt x="120136" y="1038963"/>
                          </a:lnTo>
                          <a:lnTo>
                            <a:pt x="121343" y="1032322"/>
                          </a:lnTo>
                          <a:lnTo>
                            <a:pt x="117117" y="1029304"/>
                          </a:lnTo>
                          <a:lnTo>
                            <a:pt x="117117" y="1024474"/>
                          </a:lnTo>
                          <a:lnTo>
                            <a:pt x="114702" y="1017833"/>
                          </a:lnTo>
                          <a:lnTo>
                            <a:pt x="108062" y="1017230"/>
                          </a:lnTo>
                          <a:lnTo>
                            <a:pt x="106251" y="1013608"/>
                          </a:lnTo>
                          <a:lnTo>
                            <a:pt x="109873" y="1011796"/>
                          </a:lnTo>
                          <a:lnTo>
                            <a:pt x="109873" y="1002137"/>
                          </a:lnTo>
                          <a:lnTo>
                            <a:pt x="111684" y="1000326"/>
                          </a:lnTo>
                          <a:lnTo>
                            <a:pt x="109269" y="991271"/>
                          </a:lnTo>
                          <a:lnTo>
                            <a:pt x="100817" y="982819"/>
                          </a:lnTo>
                          <a:lnTo>
                            <a:pt x="100817" y="977989"/>
                          </a:lnTo>
                          <a:lnTo>
                            <a:pt x="105043" y="977989"/>
                          </a:lnTo>
                          <a:lnTo>
                            <a:pt x="105043" y="973160"/>
                          </a:lnTo>
                          <a:lnTo>
                            <a:pt x="101421" y="970745"/>
                          </a:lnTo>
                          <a:lnTo>
                            <a:pt x="97799" y="963501"/>
                          </a:lnTo>
                          <a:lnTo>
                            <a:pt x="99006" y="959879"/>
                          </a:lnTo>
                          <a:lnTo>
                            <a:pt x="96592" y="957464"/>
                          </a:lnTo>
                          <a:lnTo>
                            <a:pt x="95384" y="952031"/>
                          </a:lnTo>
                          <a:lnTo>
                            <a:pt x="99610" y="947805"/>
                          </a:lnTo>
                          <a:lnTo>
                            <a:pt x="98403" y="941768"/>
                          </a:lnTo>
                          <a:lnTo>
                            <a:pt x="94780" y="930901"/>
                          </a:lnTo>
                          <a:lnTo>
                            <a:pt x="91762" y="926072"/>
                          </a:lnTo>
                          <a:lnTo>
                            <a:pt x="88743" y="913998"/>
                          </a:lnTo>
                          <a:lnTo>
                            <a:pt x="86329" y="908564"/>
                          </a:lnTo>
                          <a:lnTo>
                            <a:pt x="82707" y="906149"/>
                          </a:lnTo>
                          <a:lnTo>
                            <a:pt x="82707" y="899509"/>
                          </a:lnTo>
                          <a:lnTo>
                            <a:pt x="77877" y="897094"/>
                          </a:lnTo>
                          <a:lnTo>
                            <a:pt x="77877" y="891661"/>
                          </a:lnTo>
                          <a:lnTo>
                            <a:pt x="80292" y="889246"/>
                          </a:lnTo>
                          <a:lnTo>
                            <a:pt x="76066" y="886831"/>
                          </a:lnTo>
                          <a:lnTo>
                            <a:pt x="73651" y="879587"/>
                          </a:lnTo>
                          <a:lnTo>
                            <a:pt x="77877" y="877776"/>
                          </a:lnTo>
                          <a:lnTo>
                            <a:pt x="69425" y="872342"/>
                          </a:lnTo>
                          <a:lnTo>
                            <a:pt x="71236" y="868117"/>
                          </a:lnTo>
                          <a:lnTo>
                            <a:pt x="70029" y="863287"/>
                          </a:lnTo>
                          <a:lnTo>
                            <a:pt x="67614" y="861476"/>
                          </a:lnTo>
                          <a:lnTo>
                            <a:pt x="65803" y="856043"/>
                          </a:lnTo>
                          <a:lnTo>
                            <a:pt x="68218" y="854835"/>
                          </a:lnTo>
                          <a:lnTo>
                            <a:pt x="69425" y="850006"/>
                          </a:lnTo>
                          <a:lnTo>
                            <a:pt x="67614" y="842761"/>
                          </a:lnTo>
                          <a:lnTo>
                            <a:pt x="62784" y="837328"/>
                          </a:lnTo>
                          <a:lnTo>
                            <a:pt x="60370" y="836121"/>
                          </a:lnTo>
                          <a:lnTo>
                            <a:pt x="59162" y="822839"/>
                          </a:lnTo>
                          <a:lnTo>
                            <a:pt x="63992" y="824047"/>
                          </a:lnTo>
                          <a:lnTo>
                            <a:pt x="66407" y="831291"/>
                          </a:lnTo>
                          <a:lnTo>
                            <a:pt x="71840" y="830687"/>
                          </a:lnTo>
                          <a:lnTo>
                            <a:pt x="83914" y="834913"/>
                          </a:lnTo>
                          <a:lnTo>
                            <a:pt x="88140" y="834310"/>
                          </a:lnTo>
                          <a:lnTo>
                            <a:pt x="84518" y="830084"/>
                          </a:lnTo>
                          <a:lnTo>
                            <a:pt x="85725" y="826462"/>
                          </a:lnTo>
                          <a:lnTo>
                            <a:pt x="79084" y="827065"/>
                          </a:lnTo>
                          <a:lnTo>
                            <a:pt x="73651" y="822839"/>
                          </a:lnTo>
                          <a:lnTo>
                            <a:pt x="70029" y="824047"/>
                          </a:lnTo>
                          <a:lnTo>
                            <a:pt x="65803" y="819217"/>
                          </a:lnTo>
                          <a:lnTo>
                            <a:pt x="62181" y="812576"/>
                          </a:lnTo>
                          <a:lnTo>
                            <a:pt x="58559" y="808954"/>
                          </a:lnTo>
                          <a:lnTo>
                            <a:pt x="53729" y="807747"/>
                          </a:lnTo>
                          <a:lnTo>
                            <a:pt x="56144" y="803521"/>
                          </a:lnTo>
                          <a:lnTo>
                            <a:pt x="56144" y="799899"/>
                          </a:lnTo>
                          <a:lnTo>
                            <a:pt x="53125" y="798088"/>
                          </a:lnTo>
                          <a:lnTo>
                            <a:pt x="52522" y="789032"/>
                          </a:lnTo>
                          <a:lnTo>
                            <a:pt x="50107" y="785410"/>
                          </a:lnTo>
                          <a:lnTo>
                            <a:pt x="53125" y="770921"/>
                          </a:lnTo>
                          <a:lnTo>
                            <a:pt x="56748" y="768506"/>
                          </a:lnTo>
                          <a:lnTo>
                            <a:pt x="54936" y="763073"/>
                          </a:lnTo>
                          <a:lnTo>
                            <a:pt x="50107" y="751603"/>
                          </a:lnTo>
                          <a:lnTo>
                            <a:pt x="47692" y="746170"/>
                          </a:lnTo>
                          <a:lnTo>
                            <a:pt x="45277" y="745566"/>
                          </a:lnTo>
                          <a:lnTo>
                            <a:pt x="41655" y="733492"/>
                          </a:lnTo>
                          <a:lnTo>
                            <a:pt x="43466" y="728059"/>
                          </a:lnTo>
                          <a:lnTo>
                            <a:pt x="44070" y="720211"/>
                          </a:lnTo>
                          <a:lnTo>
                            <a:pt x="43466" y="712966"/>
                          </a:lnTo>
                          <a:lnTo>
                            <a:pt x="46485" y="710552"/>
                          </a:lnTo>
                          <a:lnTo>
                            <a:pt x="51314" y="709948"/>
                          </a:lnTo>
                          <a:lnTo>
                            <a:pt x="54333" y="712363"/>
                          </a:lnTo>
                          <a:lnTo>
                            <a:pt x="60370" y="705118"/>
                          </a:lnTo>
                          <a:lnTo>
                            <a:pt x="62784" y="710552"/>
                          </a:lnTo>
                          <a:lnTo>
                            <a:pt x="65803" y="712966"/>
                          </a:lnTo>
                          <a:lnTo>
                            <a:pt x="68218" y="708741"/>
                          </a:lnTo>
                          <a:lnTo>
                            <a:pt x="67010" y="697270"/>
                          </a:lnTo>
                          <a:lnTo>
                            <a:pt x="59766" y="700892"/>
                          </a:lnTo>
                          <a:lnTo>
                            <a:pt x="56748" y="699685"/>
                          </a:lnTo>
                          <a:lnTo>
                            <a:pt x="52522" y="692441"/>
                          </a:lnTo>
                          <a:lnTo>
                            <a:pt x="52522" y="688818"/>
                          </a:lnTo>
                          <a:lnTo>
                            <a:pt x="55540" y="686404"/>
                          </a:lnTo>
                          <a:lnTo>
                            <a:pt x="62784" y="687007"/>
                          </a:lnTo>
                          <a:lnTo>
                            <a:pt x="63992" y="684593"/>
                          </a:lnTo>
                          <a:lnTo>
                            <a:pt x="59162" y="679159"/>
                          </a:lnTo>
                          <a:lnTo>
                            <a:pt x="62784" y="673122"/>
                          </a:lnTo>
                          <a:lnTo>
                            <a:pt x="65803" y="675537"/>
                          </a:lnTo>
                          <a:lnTo>
                            <a:pt x="71840" y="673726"/>
                          </a:lnTo>
                          <a:lnTo>
                            <a:pt x="75462" y="671311"/>
                          </a:lnTo>
                          <a:lnTo>
                            <a:pt x="71840" y="665274"/>
                          </a:lnTo>
                          <a:lnTo>
                            <a:pt x="72444" y="661048"/>
                          </a:lnTo>
                          <a:lnTo>
                            <a:pt x="70029" y="654408"/>
                          </a:lnTo>
                          <a:lnTo>
                            <a:pt x="63992" y="654408"/>
                          </a:lnTo>
                          <a:lnTo>
                            <a:pt x="62181" y="661652"/>
                          </a:lnTo>
                          <a:lnTo>
                            <a:pt x="54936" y="667689"/>
                          </a:lnTo>
                          <a:lnTo>
                            <a:pt x="43466" y="666482"/>
                          </a:lnTo>
                          <a:lnTo>
                            <a:pt x="40448" y="677348"/>
                          </a:lnTo>
                          <a:lnTo>
                            <a:pt x="39844" y="682781"/>
                          </a:lnTo>
                          <a:lnTo>
                            <a:pt x="35618" y="681574"/>
                          </a:lnTo>
                          <a:lnTo>
                            <a:pt x="30789" y="674330"/>
                          </a:lnTo>
                          <a:lnTo>
                            <a:pt x="33203" y="671311"/>
                          </a:lnTo>
                          <a:lnTo>
                            <a:pt x="32600" y="667085"/>
                          </a:lnTo>
                          <a:lnTo>
                            <a:pt x="38637" y="659841"/>
                          </a:lnTo>
                          <a:lnTo>
                            <a:pt x="35618" y="658030"/>
                          </a:lnTo>
                          <a:lnTo>
                            <a:pt x="36222" y="646560"/>
                          </a:lnTo>
                          <a:lnTo>
                            <a:pt x="34411" y="640523"/>
                          </a:lnTo>
                          <a:lnTo>
                            <a:pt x="28374" y="634486"/>
                          </a:lnTo>
                          <a:lnTo>
                            <a:pt x="27166" y="632071"/>
                          </a:lnTo>
                          <a:lnTo>
                            <a:pt x="29581" y="628449"/>
                          </a:lnTo>
                          <a:lnTo>
                            <a:pt x="26563" y="624827"/>
                          </a:lnTo>
                          <a:lnTo>
                            <a:pt x="25355" y="618790"/>
                          </a:lnTo>
                          <a:lnTo>
                            <a:pt x="27166" y="612149"/>
                          </a:lnTo>
                          <a:lnTo>
                            <a:pt x="27166" y="601282"/>
                          </a:lnTo>
                          <a:lnTo>
                            <a:pt x="30185" y="595245"/>
                          </a:lnTo>
                          <a:lnTo>
                            <a:pt x="21733" y="584983"/>
                          </a:lnTo>
                          <a:lnTo>
                            <a:pt x="22337" y="576531"/>
                          </a:lnTo>
                          <a:lnTo>
                            <a:pt x="19318" y="568079"/>
                          </a:lnTo>
                          <a:lnTo>
                            <a:pt x="21129" y="563853"/>
                          </a:lnTo>
                          <a:lnTo>
                            <a:pt x="26563" y="560231"/>
                          </a:lnTo>
                          <a:lnTo>
                            <a:pt x="18715" y="554798"/>
                          </a:lnTo>
                          <a:lnTo>
                            <a:pt x="15696" y="551779"/>
                          </a:lnTo>
                          <a:lnTo>
                            <a:pt x="13281" y="542120"/>
                          </a:lnTo>
                          <a:lnTo>
                            <a:pt x="13281" y="538498"/>
                          </a:lnTo>
                          <a:lnTo>
                            <a:pt x="16300" y="536687"/>
                          </a:lnTo>
                          <a:lnTo>
                            <a:pt x="15696" y="530650"/>
                          </a:lnTo>
                          <a:lnTo>
                            <a:pt x="12678" y="527632"/>
                          </a:lnTo>
                          <a:lnTo>
                            <a:pt x="11470" y="518576"/>
                          </a:lnTo>
                          <a:lnTo>
                            <a:pt x="12074" y="513746"/>
                          </a:lnTo>
                          <a:lnTo>
                            <a:pt x="7244" y="504087"/>
                          </a:lnTo>
                          <a:lnTo>
                            <a:pt x="7244" y="493221"/>
                          </a:lnTo>
                          <a:lnTo>
                            <a:pt x="5433" y="489598"/>
                          </a:lnTo>
                          <a:lnTo>
                            <a:pt x="0" y="485976"/>
                          </a:lnTo>
                          <a:lnTo>
                            <a:pt x="0" y="479939"/>
                          </a:lnTo>
                          <a:lnTo>
                            <a:pt x="3622" y="481147"/>
                          </a:lnTo>
                          <a:lnTo>
                            <a:pt x="6037" y="478128"/>
                          </a:lnTo>
                          <a:lnTo>
                            <a:pt x="6037" y="472695"/>
                          </a:lnTo>
                          <a:lnTo>
                            <a:pt x="5433" y="466054"/>
                          </a:lnTo>
                          <a:lnTo>
                            <a:pt x="3018" y="463036"/>
                          </a:lnTo>
                          <a:lnTo>
                            <a:pt x="7848" y="458206"/>
                          </a:lnTo>
                          <a:lnTo>
                            <a:pt x="13281" y="453980"/>
                          </a:lnTo>
                          <a:lnTo>
                            <a:pt x="14489" y="451565"/>
                          </a:lnTo>
                          <a:lnTo>
                            <a:pt x="13281" y="439491"/>
                          </a:lnTo>
                          <a:lnTo>
                            <a:pt x="11470" y="433455"/>
                          </a:lnTo>
                          <a:lnTo>
                            <a:pt x="15092" y="430436"/>
                          </a:lnTo>
                          <a:lnTo>
                            <a:pt x="17507" y="423192"/>
                          </a:lnTo>
                          <a:lnTo>
                            <a:pt x="17507" y="418966"/>
                          </a:lnTo>
                          <a:lnTo>
                            <a:pt x="27770" y="420173"/>
                          </a:lnTo>
                          <a:lnTo>
                            <a:pt x="30789" y="415948"/>
                          </a:lnTo>
                          <a:lnTo>
                            <a:pt x="36222" y="414136"/>
                          </a:lnTo>
                          <a:lnTo>
                            <a:pt x="37429" y="408099"/>
                          </a:lnTo>
                          <a:lnTo>
                            <a:pt x="41051" y="403270"/>
                          </a:lnTo>
                          <a:lnTo>
                            <a:pt x="45277" y="402666"/>
                          </a:lnTo>
                          <a:lnTo>
                            <a:pt x="47692" y="399044"/>
                          </a:lnTo>
                          <a:lnTo>
                            <a:pt x="56748" y="399648"/>
                          </a:lnTo>
                          <a:lnTo>
                            <a:pt x="65803" y="402062"/>
                          </a:lnTo>
                          <a:lnTo>
                            <a:pt x="67010" y="409307"/>
                          </a:lnTo>
                          <a:lnTo>
                            <a:pt x="68821" y="409911"/>
                          </a:lnTo>
                          <a:lnTo>
                            <a:pt x="68821" y="411118"/>
                          </a:lnTo>
                          <a:lnTo>
                            <a:pt x="68821" y="412929"/>
                          </a:lnTo>
                          <a:lnTo>
                            <a:pt x="68821" y="414136"/>
                          </a:lnTo>
                          <a:lnTo>
                            <a:pt x="66407" y="420173"/>
                          </a:lnTo>
                          <a:lnTo>
                            <a:pt x="68821" y="423796"/>
                          </a:lnTo>
                          <a:lnTo>
                            <a:pt x="72444" y="422588"/>
                          </a:lnTo>
                          <a:lnTo>
                            <a:pt x="73047" y="420173"/>
                          </a:lnTo>
                          <a:lnTo>
                            <a:pt x="73047" y="419570"/>
                          </a:lnTo>
                          <a:lnTo>
                            <a:pt x="75462" y="418966"/>
                          </a:lnTo>
                          <a:lnTo>
                            <a:pt x="75462" y="420173"/>
                          </a:lnTo>
                          <a:lnTo>
                            <a:pt x="73651" y="424399"/>
                          </a:lnTo>
                          <a:lnTo>
                            <a:pt x="80895" y="432851"/>
                          </a:lnTo>
                          <a:lnTo>
                            <a:pt x="83914" y="433455"/>
                          </a:lnTo>
                          <a:lnTo>
                            <a:pt x="83914" y="427418"/>
                          </a:lnTo>
                          <a:lnTo>
                            <a:pt x="89951" y="428021"/>
                          </a:lnTo>
                          <a:lnTo>
                            <a:pt x="93573" y="429229"/>
                          </a:lnTo>
                          <a:lnTo>
                            <a:pt x="94780" y="429832"/>
                          </a:lnTo>
                          <a:lnTo>
                            <a:pt x="94780" y="430436"/>
                          </a:lnTo>
                          <a:lnTo>
                            <a:pt x="97195" y="431644"/>
                          </a:lnTo>
                          <a:lnTo>
                            <a:pt x="97799" y="431644"/>
                          </a:lnTo>
                          <a:lnTo>
                            <a:pt x="99610" y="429832"/>
                          </a:lnTo>
                          <a:lnTo>
                            <a:pt x="101421" y="431644"/>
                          </a:lnTo>
                          <a:lnTo>
                            <a:pt x="106854" y="434058"/>
                          </a:lnTo>
                          <a:lnTo>
                            <a:pt x="108062" y="435869"/>
                          </a:lnTo>
                          <a:lnTo>
                            <a:pt x="109873" y="437077"/>
                          </a:lnTo>
                          <a:lnTo>
                            <a:pt x="112891" y="435266"/>
                          </a:lnTo>
                          <a:lnTo>
                            <a:pt x="112288" y="431644"/>
                          </a:lnTo>
                          <a:lnTo>
                            <a:pt x="115910" y="428625"/>
                          </a:lnTo>
                          <a:lnTo>
                            <a:pt x="116514" y="425003"/>
                          </a:lnTo>
                          <a:lnTo>
                            <a:pt x="116514" y="421984"/>
                          </a:lnTo>
                          <a:lnTo>
                            <a:pt x="120739" y="420173"/>
                          </a:lnTo>
                          <a:lnTo>
                            <a:pt x="126173" y="420777"/>
                          </a:lnTo>
                          <a:lnTo>
                            <a:pt x="126776" y="418362"/>
                          </a:lnTo>
                          <a:lnTo>
                            <a:pt x="132210" y="414740"/>
                          </a:lnTo>
                          <a:lnTo>
                            <a:pt x="132210" y="406288"/>
                          </a:lnTo>
                          <a:lnTo>
                            <a:pt x="135832" y="403270"/>
                          </a:lnTo>
                          <a:lnTo>
                            <a:pt x="149113" y="405685"/>
                          </a:lnTo>
                          <a:lnTo>
                            <a:pt x="159980" y="404477"/>
                          </a:lnTo>
                          <a:lnTo>
                            <a:pt x="158169" y="392403"/>
                          </a:lnTo>
                          <a:lnTo>
                            <a:pt x="159376" y="387574"/>
                          </a:lnTo>
                          <a:lnTo>
                            <a:pt x="161791" y="386970"/>
                          </a:lnTo>
                          <a:lnTo>
                            <a:pt x="159376" y="377914"/>
                          </a:lnTo>
                          <a:lnTo>
                            <a:pt x="159376" y="374292"/>
                          </a:lnTo>
                          <a:lnTo>
                            <a:pt x="156961" y="364633"/>
                          </a:lnTo>
                          <a:lnTo>
                            <a:pt x="152735" y="366444"/>
                          </a:lnTo>
                          <a:lnTo>
                            <a:pt x="153943" y="361011"/>
                          </a:lnTo>
                          <a:lnTo>
                            <a:pt x="158772" y="357389"/>
                          </a:lnTo>
                          <a:lnTo>
                            <a:pt x="164206" y="345918"/>
                          </a:lnTo>
                          <a:lnTo>
                            <a:pt x="169639" y="339881"/>
                          </a:lnTo>
                          <a:lnTo>
                            <a:pt x="169035" y="335656"/>
                          </a:lnTo>
                          <a:lnTo>
                            <a:pt x="175072" y="329619"/>
                          </a:lnTo>
                          <a:lnTo>
                            <a:pt x="170846" y="329015"/>
                          </a:lnTo>
                          <a:lnTo>
                            <a:pt x="172054" y="324789"/>
                          </a:lnTo>
                          <a:lnTo>
                            <a:pt x="170846" y="320563"/>
                          </a:lnTo>
                          <a:lnTo>
                            <a:pt x="162395" y="317545"/>
                          </a:lnTo>
                          <a:lnTo>
                            <a:pt x="159980" y="311508"/>
                          </a:lnTo>
                          <a:lnTo>
                            <a:pt x="154547" y="307282"/>
                          </a:lnTo>
                          <a:lnTo>
                            <a:pt x="155150" y="305471"/>
                          </a:lnTo>
                          <a:lnTo>
                            <a:pt x="162395" y="302452"/>
                          </a:lnTo>
                          <a:lnTo>
                            <a:pt x="166017" y="296415"/>
                          </a:lnTo>
                          <a:lnTo>
                            <a:pt x="166017" y="291586"/>
                          </a:lnTo>
                          <a:lnTo>
                            <a:pt x="171450" y="290982"/>
                          </a:lnTo>
                          <a:lnTo>
                            <a:pt x="174468" y="297623"/>
                          </a:lnTo>
                          <a:lnTo>
                            <a:pt x="172054" y="300038"/>
                          </a:lnTo>
                          <a:lnTo>
                            <a:pt x="174468" y="304867"/>
                          </a:lnTo>
                          <a:lnTo>
                            <a:pt x="181109" y="300641"/>
                          </a:lnTo>
                          <a:lnTo>
                            <a:pt x="184128" y="301245"/>
                          </a:lnTo>
                          <a:lnTo>
                            <a:pt x="187750" y="306075"/>
                          </a:lnTo>
                          <a:lnTo>
                            <a:pt x="193787" y="306678"/>
                          </a:lnTo>
                          <a:lnTo>
                            <a:pt x="199824" y="310904"/>
                          </a:lnTo>
                          <a:lnTo>
                            <a:pt x="202842" y="321167"/>
                          </a:lnTo>
                          <a:lnTo>
                            <a:pt x="208879" y="324789"/>
                          </a:lnTo>
                          <a:lnTo>
                            <a:pt x="216124" y="321771"/>
                          </a:lnTo>
                          <a:lnTo>
                            <a:pt x="223972" y="322374"/>
                          </a:lnTo>
                          <a:lnTo>
                            <a:pt x="225783" y="324185"/>
                          </a:lnTo>
                          <a:lnTo>
                            <a:pt x="234235" y="316337"/>
                          </a:lnTo>
                          <a:lnTo>
                            <a:pt x="237857" y="316337"/>
                          </a:lnTo>
                          <a:lnTo>
                            <a:pt x="246308" y="311508"/>
                          </a:lnTo>
                          <a:lnTo>
                            <a:pt x="246308" y="304264"/>
                          </a:lnTo>
                          <a:lnTo>
                            <a:pt x="245101" y="300038"/>
                          </a:lnTo>
                          <a:lnTo>
                            <a:pt x="242083" y="300641"/>
                          </a:lnTo>
                          <a:lnTo>
                            <a:pt x="241479" y="295812"/>
                          </a:lnTo>
                          <a:lnTo>
                            <a:pt x="245705" y="294001"/>
                          </a:lnTo>
                          <a:lnTo>
                            <a:pt x="249931" y="295812"/>
                          </a:lnTo>
                          <a:lnTo>
                            <a:pt x="252345" y="289775"/>
                          </a:lnTo>
                          <a:lnTo>
                            <a:pt x="254760" y="287964"/>
                          </a:lnTo>
                          <a:lnTo>
                            <a:pt x="261401" y="289775"/>
                          </a:lnTo>
                          <a:lnTo>
                            <a:pt x="267438" y="285549"/>
                          </a:lnTo>
                          <a:lnTo>
                            <a:pt x="265627" y="279512"/>
                          </a:lnTo>
                          <a:lnTo>
                            <a:pt x="265627" y="270456"/>
                          </a:lnTo>
                          <a:lnTo>
                            <a:pt x="266834" y="263816"/>
                          </a:lnTo>
                          <a:lnTo>
                            <a:pt x="263816" y="262005"/>
                          </a:lnTo>
                          <a:lnTo>
                            <a:pt x="263816" y="253553"/>
                          </a:lnTo>
                          <a:lnTo>
                            <a:pt x="260797" y="247516"/>
                          </a:lnTo>
                          <a:lnTo>
                            <a:pt x="256571" y="243290"/>
                          </a:lnTo>
                          <a:lnTo>
                            <a:pt x="258382" y="232423"/>
                          </a:lnTo>
                          <a:lnTo>
                            <a:pt x="246308" y="230008"/>
                          </a:lnTo>
                          <a:lnTo>
                            <a:pt x="240272" y="229405"/>
                          </a:lnTo>
                          <a:lnTo>
                            <a:pt x="238460" y="223368"/>
                          </a:lnTo>
                          <a:lnTo>
                            <a:pt x="233631" y="223972"/>
                          </a:lnTo>
                          <a:lnTo>
                            <a:pt x="229405" y="219746"/>
                          </a:lnTo>
                          <a:lnTo>
                            <a:pt x="225783" y="219746"/>
                          </a:lnTo>
                          <a:lnTo>
                            <a:pt x="224575" y="216124"/>
                          </a:lnTo>
                          <a:lnTo>
                            <a:pt x="225179" y="210690"/>
                          </a:lnTo>
                          <a:lnTo>
                            <a:pt x="223368" y="205861"/>
                          </a:lnTo>
                          <a:lnTo>
                            <a:pt x="217935" y="203446"/>
                          </a:lnTo>
                          <a:lnTo>
                            <a:pt x="214916" y="206465"/>
                          </a:lnTo>
                          <a:lnTo>
                            <a:pt x="207068" y="201635"/>
                          </a:lnTo>
                          <a:lnTo>
                            <a:pt x="201635" y="202239"/>
                          </a:lnTo>
                          <a:lnTo>
                            <a:pt x="198013" y="194391"/>
                          </a:lnTo>
                          <a:lnTo>
                            <a:pt x="193183" y="194391"/>
                          </a:lnTo>
                          <a:lnTo>
                            <a:pt x="193183" y="191372"/>
                          </a:lnTo>
                          <a:lnTo>
                            <a:pt x="196805" y="188957"/>
                          </a:lnTo>
                          <a:lnTo>
                            <a:pt x="199220" y="193787"/>
                          </a:lnTo>
                          <a:lnTo>
                            <a:pt x="202842" y="194994"/>
                          </a:lnTo>
                          <a:lnTo>
                            <a:pt x="202842" y="199220"/>
                          </a:lnTo>
                          <a:lnTo>
                            <a:pt x="211898" y="194994"/>
                          </a:lnTo>
                          <a:lnTo>
                            <a:pt x="218538" y="195598"/>
                          </a:lnTo>
                          <a:lnTo>
                            <a:pt x="223368" y="198013"/>
                          </a:lnTo>
                          <a:lnTo>
                            <a:pt x="225783" y="194994"/>
                          </a:lnTo>
                          <a:lnTo>
                            <a:pt x="224575" y="191372"/>
                          </a:lnTo>
                          <a:lnTo>
                            <a:pt x="232423" y="191976"/>
                          </a:lnTo>
                          <a:lnTo>
                            <a:pt x="236046" y="188354"/>
                          </a:lnTo>
                          <a:lnTo>
                            <a:pt x="241479" y="190768"/>
                          </a:lnTo>
                          <a:lnTo>
                            <a:pt x="240875" y="179298"/>
                          </a:lnTo>
                          <a:lnTo>
                            <a:pt x="243894" y="175072"/>
                          </a:lnTo>
                          <a:lnTo>
                            <a:pt x="243290" y="169639"/>
                          </a:lnTo>
                          <a:lnTo>
                            <a:pt x="248723" y="169035"/>
                          </a:lnTo>
                          <a:lnTo>
                            <a:pt x="255364" y="170243"/>
                          </a:lnTo>
                          <a:lnTo>
                            <a:pt x="264419" y="165413"/>
                          </a:lnTo>
                          <a:lnTo>
                            <a:pt x="267438" y="162998"/>
                          </a:lnTo>
                          <a:lnTo>
                            <a:pt x="269249" y="152132"/>
                          </a:lnTo>
                          <a:lnTo>
                            <a:pt x="268645" y="145491"/>
                          </a:lnTo>
                          <a:lnTo>
                            <a:pt x="269853" y="141869"/>
                          </a:lnTo>
                          <a:lnTo>
                            <a:pt x="274079" y="140661"/>
                          </a:lnTo>
                          <a:lnTo>
                            <a:pt x="280115" y="137039"/>
                          </a:lnTo>
                          <a:lnTo>
                            <a:pt x="288567" y="134021"/>
                          </a:lnTo>
                          <a:lnTo>
                            <a:pt x="289775" y="127984"/>
                          </a:lnTo>
                          <a:lnTo>
                            <a:pt x="292189" y="121947"/>
                          </a:lnTo>
                          <a:lnTo>
                            <a:pt x="294604" y="127380"/>
                          </a:lnTo>
                          <a:lnTo>
                            <a:pt x="303056" y="129191"/>
                          </a:lnTo>
                          <a:lnTo>
                            <a:pt x="306678" y="126173"/>
                          </a:lnTo>
                          <a:lnTo>
                            <a:pt x="310904" y="127984"/>
                          </a:lnTo>
                          <a:lnTo>
                            <a:pt x="316337" y="124965"/>
                          </a:lnTo>
                          <a:lnTo>
                            <a:pt x="323582" y="126776"/>
                          </a:lnTo>
                          <a:lnTo>
                            <a:pt x="332033" y="125569"/>
                          </a:lnTo>
                          <a:lnTo>
                            <a:pt x="333845" y="123154"/>
                          </a:lnTo>
                          <a:lnTo>
                            <a:pt x="341089" y="122550"/>
                          </a:lnTo>
                          <a:lnTo>
                            <a:pt x="345315" y="118928"/>
                          </a:lnTo>
                          <a:lnTo>
                            <a:pt x="347126" y="109269"/>
                          </a:lnTo>
                          <a:lnTo>
                            <a:pt x="342900" y="108062"/>
                          </a:lnTo>
                          <a:lnTo>
                            <a:pt x="342296" y="103232"/>
                          </a:lnTo>
                          <a:lnTo>
                            <a:pt x="338070" y="105043"/>
                          </a:lnTo>
                          <a:lnTo>
                            <a:pt x="333845" y="109873"/>
                          </a:lnTo>
                          <a:lnTo>
                            <a:pt x="330826" y="109873"/>
                          </a:lnTo>
                          <a:lnTo>
                            <a:pt x="327204" y="106854"/>
                          </a:lnTo>
                          <a:lnTo>
                            <a:pt x="320563" y="111080"/>
                          </a:lnTo>
                          <a:lnTo>
                            <a:pt x="316337" y="104440"/>
                          </a:lnTo>
                          <a:lnTo>
                            <a:pt x="306074" y="105647"/>
                          </a:lnTo>
                          <a:lnTo>
                            <a:pt x="292189" y="105043"/>
                          </a:lnTo>
                          <a:lnTo>
                            <a:pt x="287360" y="106854"/>
                          </a:lnTo>
                          <a:lnTo>
                            <a:pt x="283134" y="106251"/>
                          </a:lnTo>
                          <a:lnTo>
                            <a:pt x="278908" y="108665"/>
                          </a:lnTo>
                          <a:lnTo>
                            <a:pt x="274682" y="108665"/>
                          </a:lnTo>
                          <a:lnTo>
                            <a:pt x="272871" y="112891"/>
                          </a:lnTo>
                          <a:lnTo>
                            <a:pt x="265627" y="115910"/>
                          </a:lnTo>
                          <a:lnTo>
                            <a:pt x="265023" y="113495"/>
                          </a:lnTo>
                          <a:lnTo>
                            <a:pt x="249327" y="118928"/>
                          </a:lnTo>
                          <a:lnTo>
                            <a:pt x="246912" y="115306"/>
                          </a:lnTo>
                          <a:lnTo>
                            <a:pt x="243894" y="106251"/>
                          </a:lnTo>
                          <a:lnTo>
                            <a:pt x="241479" y="95988"/>
                          </a:lnTo>
                          <a:lnTo>
                            <a:pt x="237857" y="95384"/>
                          </a:lnTo>
                          <a:lnTo>
                            <a:pt x="234235" y="89951"/>
                          </a:lnTo>
                          <a:lnTo>
                            <a:pt x="236649" y="88140"/>
                          </a:lnTo>
                          <a:lnTo>
                            <a:pt x="242686" y="86933"/>
                          </a:lnTo>
                          <a:lnTo>
                            <a:pt x="245705" y="88140"/>
                          </a:lnTo>
                          <a:lnTo>
                            <a:pt x="249327" y="86329"/>
                          </a:lnTo>
                          <a:lnTo>
                            <a:pt x="254157" y="85725"/>
                          </a:lnTo>
                          <a:lnTo>
                            <a:pt x="257175" y="80896"/>
                          </a:lnTo>
                          <a:lnTo>
                            <a:pt x="256571" y="73651"/>
                          </a:lnTo>
                          <a:lnTo>
                            <a:pt x="255364" y="71236"/>
                          </a:lnTo>
                          <a:lnTo>
                            <a:pt x="246308" y="63992"/>
                          </a:lnTo>
                          <a:lnTo>
                            <a:pt x="243290" y="59766"/>
                          </a:lnTo>
                          <a:lnTo>
                            <a:pt x="245705" y="57351"/>
                          </a:lnTo>
                          <a:lnTo>
                            <a:pt x="242083" y="48899"/>
                          </a:lnTo>
                          <a:lnTo>
                            <a:pt x="239064" y="46485"/>
                          </a:lnTo>
                          <a:lnTo>
                            <a:pt x="245101" y="42862"/>
                          </a:lnTo>
                          <a:lnTo>
                            <a:pt x="252949" y="42862"/>
                          </a:lnTo>
                          <a:lnTo>
                            <a:pt x="257175" y="39240"/>
                          </a:lnTo>
                          <a:lnTo>
                            <a:pt x="262005" y="38637"/>
                          </a:lnTo>
                          <a:lnTo>
                            <a:pt x="273475" y="31996"/>
                          </a:lnTo>
                          <a:lnTo>
                            <a:pt x="282530" y="27770"/>
                          </a:lnTo>
                          <a:lnTo>
                            <a:pt x="287360" y="24148"/>
                          </a:lnTo>
                          <a:lnTo>
                            <a:pt x="307886" y="16903"/>
                          </a:lnTo>
                          <a:lnTo>
                            <a:pt x="313319" y="19318"/>
                          </a:lnTo>
                          <a:lnTo>
                            <a:pt x="319356" y="23544"/>
                          </a:lnTo>
                          <a:lnTo>
                            <a:pt x="338070" y="21129"/>
                          </a:lnTo>
                          <a:lnTo>
                            <a:pt x="339882" y="14489"/>
                          </a:lnTo>
                          <a:lnTo>
                            <a:pt x="348937" y="12677"/>
                          </a:lnTo>
                          <a:lnTo>
                            <a:pt x="355578" y="6641"/>
                          </a:lnTo>
                          <a:lnTo>
                            <a:pt x="357992" y="2415"/>
                          </a:lnTo>
                          <a:lnTo>
                            <a:pt x="367652" y="0"/>
                          </a:lnTo>
                          <a:lnTo>
                            <a:pt x="369463" y="3622"/>
                          </a:lnTo>
                          <a:lnTo>
                            <a:pt x="369463" y="10866"/>
                          </a:lnTo>
                          <a:lnTo>
                            <a:pt x="371274" y="14489"/>
                          </a:lnTo>
                          <a:lnTo>
                            <a:pt x="375500" y="14489"/>
                          </a:lnTo>
                          <a:lnTo>
                            <a:pt x="379726" y="16903"/>
                          </a:lnTo>
                          <a:lnTo>
                            <a:pt x="383951" y="21733"/>
                          </a:lnTo>
                          <a:lnTo>
                            <a:pt x="386366" y="27166"/>
                          </a:lnTo>
                          <a:lnTo>
                            <a:pt x="384555" y="31996"/>
                          </a:lnTo>
                          <a:lnTo>
                            <a:pt x="383348" y="46485"/>
                          </a:lnTo>
                          <a:lnTo>
                            <a:pt x="381537" y="50107"/>
                          </a:lnTo>
                          <a:lnTo>
                            <a:pt x="382744" y="56748"/>
                          </a:lnTo>
                          <a:lnTo>
                            <a:pt x="384555" y="58559"/>
                          </a:lnTo>
                          <a:lnTo>
                            <a:pt x="383348" y="67010"/>
                          </a:lnTo>
                          <a:lnTo>
                            <a:pt x="385762" y="69425"/>
                          </a:lnTo>
                          <a:lnTo>
                            <a:pt x="391196" y="69425"/>
                          </a:lnTo>
                          <a:lnTo>
                            <a:pt x="393611" y="76066"/>
                          </a:lnTo>
                          <a:lnTo>
                            <a:pt x="398440" y="77273"/>
                          </a:lnTo>
                          <a:lnTo>
                            <a:pt x="399044" y="81499"/>
                          </a:lnTo>
                          <a:lnTo>
                            <a:pt x="412929" y="83914"/>
                          </a:lnTo>
                          <a:lnTo>
                            <a:pt x="421381" y="88140"/>
                          </a:lnTo>
                          <a:lnTo>
                            <a:pt x="427418" y="90555"/>
                          </a:lnTo>
                          <a:lnTo>
                            <a:pt x="443114" y="93573"/>
                          </a:lnTo>
                          <a:lnTo>
                            <a:pt x="447943" y="93573"/>
                          </a:lnTo>
                          <a:lnTo>
                            <a:pt x="456395" y="88744"/>
                          </a:lnTo>
                          <a:lnTo>
                            <a:pt x="464243" y="89347"/>
                          </a:lnTo>
                          <a:lnTo>
                            <a:pt x="469073" y="93573"/>
                          </a:lnTo>
                          <a:lnTo>
                            <a:pt x="479939" y="96592"/>
                          </a:lnTo>
                          <a:lnTo>
                            <a:pt x="486580" y="100214"/>
                          </a:lnTo>
                          <a:lnTo>
                            <a:pt x="487787" y="102025"/>
                          </a:lnTo>
                          <a:lnTo>
                            <a:pt x="496239" y="103836"/>
                          </a:lnTo>
                          <a:lnTo>
                            <a:pt x="502880" y="114702"/>
                          </a:lnTo>
                          <a:lnTo>
                            <a:pt x="505898" y="124965"/>
                          </a:lnTo>
                          <a:lnTo>
                            <a:pt x="510728" y="129191"/>
                          </a:lnTo>
                          <a:lnTo>
                            <a:pt x="522802" y="134021"/>
                          </a:lnTo>
                          <a:lnTo>
                            <a:pt x="529442" y="137643"/>
                          </a:lnTo>
                          <a:lnTo>
                            <a:pt x="531857" y="136435"/>
                          </a:lnTo>
                          <a:lnTo>
                            <a:pt x="536687" y="138850"/>
                          </a:lnTo>
                          <a:lnTo>
                            <a:pt x="546346" y="137039"/>
                          </a:lnTo>
                          <a:lnTo>
                            <a:pt x="546346" y="141265"/>
                          </a:lnTo>
                          <a:lnTo>
                            <a:pt x="557213" y="141265"/>
                          </a:lnTo>
                          <a:lnTo>
                            <a:pt x="558420" y="139454"/>
                          </a:lnTo>
                          <a:lnTo>
                            <a:pt x="563250" y="143076"/>
                          </a:lnTo>
                          <a:lnTo>
                            <a:pt x="580757" y="141265"/>
                          </a:lnTo>
                          <a:lnTo>
                            <a:pt x="592227" y="143076"/>
                          </a:lnTo>
                          <a:lnTo>
                            <a:pt x="597057" y="146095"/>
                          </a:lnTo>
                          <a:lnTo>
                            <a:pt x="603697" y="144284"/>
                          </a:lnTo>
                          <a:lnTo>
                            <a:pt x="606112" y="141869"/>
                          </a:lnTo>
                          <a:lnTo>
                            <a:pt x="611545" y="141265"/>
                          </a:lnTo>
                          <a:lnTo>
                            <a:pt x="613960" y="144284"/>
                          </a:lnTo>
                          <a:lnTo>
                            <a:pt x="623016" y="144284"/>
                          </a:lnTo>
                          <a:lnTo>
                            <a:pt x="629656" y="141869"/>
                          </a:lnTo>
                          <a:lnTo>
                            <a:pt x="637504" y="141869"/>
                          </a:lnTo>
                          <a:lnTo>
                            <a:pt x="640523" y="143076"/>
                          </a:lnTo>
                          <a:lnTo>
                            <a:pt x="648975" y="142472"/>
                          </a:lnTo>
                          <a:lnTo>
                            <a:pt x="655615" y="143680"/>
                          </a:lnTo>
                          <a:lnTo>
                            <a:pt x="661652" y="143076"/>
                          </a:lnTo>
                          <a:lnTo>
                            <a:pt x="667085" y="140058"/>
                          </a:lnTo>
                          <a:lnTo>
                            <a:pt x="673122" y="142472"/>
                          </a:lnTo>
                          <a:lnTo>
                            <a:pt x="683989" y="141265"/>
                          </a:lnTo>
                          <a:lnTo>
                            <a:pt x="687007" y="144887"/>
                          </a:lnTo>
                          <a:lnTo>
                            <a:pt x="697270" y="147906"/>
                          </a:lnTo>
                          <a:lnTo>
                            <a:pt x="700893" y="150321"/>
                          </a:lnTo>
                          <a:lnTo>
                            <a:pt x="710552" y="146095"/>
                          </a:lnTo>
                          <a:lnTo>
                            <a:pt x="712363" y="149113"/>
                          </a:lnTo>
                          <a:lnTo>
                            <a:pt x="716589" y="162998"/>
                          </a:lnTo>
                          <a:lnTo>
                            <a:pt x="720211" y="164809"/>
                          </a:lnTo>
                          <a:lnTo>
                            <a:pt x="723229" y="171450"/>
                          </a:lnTo>
                          <a:lnTo>
                            <a:pt x="720211" y="176883"/>
                          </a:lnTo>
                          <a:lnTo>
                            <a:pt x="723833" y="179298"/>
                          </a:lnTo>
                          <a:lnTo>
                            <a:pt x="724437" y="190768"/>
                          </a:lnTo>
                          <a:lnTo>
                            <a:pt x="716589" y="188957"/>
                          </a:lnTo>
                          <a:lnTo>
                            <a:pt x="713570" y="191976"/>
                          </a:lnTo>
                          <a:lnTo>
                            <a:pt x="719003" y="197409"/>
                          </a:lnTo>
                          <a:lnTo>
                            <a:pt x="718400" y="200428"/>
                          </a:lnTo>
                          <a:lnTo>
                            <a:pt x="725040" y="205257"/>
                          </a:lnTo>
                          <a:lnTo>
                            <a:pt x="728059" y="208879"/>
                          </a:lnTo>
                          <a:lnTo>
                            <a:pt x="745566" y="208276"/>
                          </a:lnTo>
                          <a:lnTo>
                            <a:pt x="747981" y="211898"/>
                          </a:lnTo>
                          <a:lnTo>
                            <a:pt x="764884" y="210690"/>
                          </a:lnTo>
                          <a:lnTo>
                            <a:pt x="767903" y="211294"/>
                          </a:lnTo>
                          <a:lnTo>
                            <a:pt x="774543" y="207672"/>
                          </a:lnTo>
                          <a:lnTo>
                            <a:pt x="775147" y="204654"/>
                          </a:lnTo>
                          <a:lnTo>
                            <a:pt x="779373" y="205257"/>
                          </a:lnTo>
                          <a:lnTo>
                            <a:pt x="783599" y="203446"/>
                          </a:lnTo>
                          <a:lnTo>
                            <a:pt x="784806" y="198013"/>
                          </a:lnTo>
                          <a:lnTo>
                            <a:pt x="787825" y="194994"/>
                          </a:lnTo>
                          <a:lnTo>
                            <a:pt x="789636" y="187146"/>
                          </a:lnTo>
                          <a:lnTo>
                            <a:pt x="791447" y="184731"/>
                          </a:lnTo>
                          <a:lnTo>
                            <a:pt x="799295" y="186543"/>
                          </a:lnTo>
                          <a:lnTo>
                            <a:pt x="805332" y="182920"/>
                          </a:lnTo>
                          <a:lnTo>
                            <a:pt x="818613" y="185939"/>
                          </a:lnTo>
                          <a:lnTo>
                            <a:pt x="820424" y="182920"/>
                          </a:lnTo>
                          <a:lnTo>
                            <a:pt x="820424" y="178091"/>
                          </a:lnTo>
                          <a:lnTo>
                            <a:pt x="822839" y="173865"/>
                          </a:lnTo>
                          <a:lnTo>
                            <a:pt x="825858" y="173865"/>
                          </a:lnTo>
                          <a:lnTo>
                            <a:pt x="826461" y="166017"/>
                          </a:lnTo>
                          <a:lnTo>
                            <a:pt x="819217" y="155754"/>
                          </a:lnTo>
                          <a:lnTo>
                            <a:pt x="819821" y="153339"/>
                          </a:lnTo>
                          <a:lnTo>
                            <a:pt x="828273" y="146698"/>
                          </a:lnTo>
                          <a:lnTo>
                            <a:pt x="840950" y="138247"/>
                          </a:lnTo>
                          <a:lnTo>
                            <a:pt x="843365" y="130398"/>
                          </a:lnTo>
                          <a:lnTo>
                            <a:pt x="851817" y="125569"/>
                          </a:lnTo>
                          <a:lnTo>
                            <a:pt x="853628" y="120136"/>
                          </a:lnTo>
                          <a:lnTo>
                            <a:pt x="847591" y="112891"/>
                          </a:lnTo>
                          <a:lnTo>
                            <a:pt x="852421" y="109873"/>
                          </a:lnTo>
                          <a:lnTo>
                            <a:pt x="851213" y="103836"/>
                          </a:lnTo>
                          <a:lnTo>
                            <a:pt x="854232" y="96592"/>
                          </a:lnTo>
                          <a:lnTo>
                            <a:pt x="862080" y="97195"/>
                          </a:lnTo>
                          <a:lnTo>
                            <a:pt x="865702" y="92366"/>
                          </a:lnTo>
                          <a:lnTo>
                            <a:pt x="874154" y="95384"/>
                          </a:lnTo>
                          <a:lnTo>
                            <a:pt x="895887" y="77877"/>
                          </a:lnTo>
                          <a:lnTo>
                            <a:pt x="908564" y="71236"/>
                          </a:lnTo>
                          <a:lnTo>
                            <a:pt x="910375" y="68822"/>
                          </a:lnTo>
                          <a:lnTo>
                            <a:pt x="915809" y="69425"/>
                          </a:lnTo>
                          <a:lnTo>
                            <a:pt x="921242" y="68218"/>
                          </a:lnTo>
                          <a:lnTo>
                            <a:pt x="926675" y="70633"/>
                          </a:lnTo>
                          <a:lnTo>
                            <a:pt x="935127" y="68822"/>
                          </a:lnTo>
                          <a:lnTo>
                            <a:pt x="934523" y="72444"/>
                          </a:lnTo>
                          <a:lnTo>
                            <a:pt x="939353" y="74859"/>
                          </a:lnTo>
                          <a:lnTo>
                            <a:pt x="941768" y="73651"/>
                          </a:lnTo>
                          <a:lnTo>
                            <a:pt x="942371" y="69425"/>
                          </a:lnTo>
                          <a:lnTo>
                            <a:pt x="949616" y="70029"/>
                          </a:lnTo>
                          <a:lnTo>
                            <a:pt x="951427" y="67010"/>
                          </a:lnTo>
                          <a:lnTo>
                            <a:pt x="955653" y="65803"/>
                          </a:lnTo>
                          <a:lnTo>
                            <a:pt x="953238" y="60370"/>
                          </a:lnTo>
                          <a:lnTo>
                            <a:pt x="962293" y="60973"/>
                          </a:lnTo>
                          <a:lnTo>
                            <a:pt x="965916" y="59766"/>
                          </a:lnTo>
                          <a:lnTo>
                            <a:pt x="979197" y="60973"/>
                          </a:lnTo>
                          <a:lnTo>
                            <a:pt x="988856" y="59766"/>
                          </a:lnTo>
                          <a:lnTo>
                            <a:pt x="993686" y="57955"/>
                          </a:lnTo>
                          <a:lnTo>
                            <a:pt x="994289" y="60973"/>
                          </a:lnTo>
                          <a:lnTo>
                            <a:pt x="998515" y="62785"/>
                          </a:lnTo>
                          <a:lnTo>
                            <a:pt x="1008174" y="73651"/>
                          </a:lnTo>
                          <a:lnTo>
                            <a:pt x="1011193" y="80292"/>
                          </a:lnTo>
                          <a:lnTo>
                            <a:pt x="1014211" y="98403"/>
                          </a:lnTo>
                          <a:lnTo>
                            <a:pt x="1014211" y="103836"/>
                          </a:lnTo>
                          <a:lnTo>
                            <a:pt x="1017834" y="104440"/>
                          </a:lnTo>
                          <a:lnTo>
                            <a:pt x="1021456" y="108665"/>
                          </a:lnTo>
                          <a:lnTo>
                            <a:pt x="1017834" y="111080"/>
                          </a:lnTo>
                          <a:lnTo>
                            <a:pt x="1013004" y="111080"/>
                          </a:lnTo>
                          <a:lnTo>
                            <a:pt x="1005156" y="108665"/>
                          </a:lnTo>
                          <a:lnTo>
                            <a:pt x="1000326" y="105647"/>
                          </a:lnTo>
                          <a:lnTo>
                            <a:pt x="990667" y="105647"/>
                          </a:lnTo>
                          <a:lnTo>
                            <a:pt x="987649" y="108062"/>
                          </a:lnTo>
                          <a:lnTo>
                            <a:pt x="983423" y="108665"/>
                          </a:lnTo>
                          <a:lnTo>
                            <a:pt x="982819" y="114099"/>
                          </a:lnTo>
                          <a:lnTo>
                            <a:pt x="987045" y="120136"/>
                          </a:lnTo>
                          <a:lnTo>
                            <a:pt x="986441" y="123758"/>
                          </a:lnTo>
                          <a:lnTo>
                            <a:pt x="993082" y="127380"/>
                          </a:lnTo>
                          <a:lnTo>
                            <a:pt x="993082" y="131606"/>
                          </a:lnTo>
                          <a:lnTo>
                            <a:pt x="995497" y="136435"/>
                          </a:lnTo>
                          <a:lnTo>
                            <a:pt x="996704" y="144887"/>
                          </a:lnTo>
                          <a:lnTo>
                            <a:pt x="1009382" y="144284"/>
                          </a:lnTo>
                          <a:lnTo>
                            <a:pt x="1012400" y="146095"/>
                          </a:lnTo>
                          <a:lnTo>
                            <a:pt x="1020248" y="147906"/>
                          </a:lnTo>
                          <a:lnTo>
                            <a:pt x="1020248" y="142472"/>
                          </a:lnTo>
                          <a:lnTo>
                            <a:pt x="1029304" y="141265"/>
                          </a:lnTo>
                          <a:lnTo>
                            <a:pt x="1032926" y="142472"/>
                          </a:lnTo>
                          <a:lnTo>
                            <a:pt x="1034737" y="146095"/>
                          </a:lnTo>
                          <a:lnTo>
                            <a:pt x="1041378" y="144887"/>
                          </a:lnTo>
                          <a:lnTo>
                            <a:pt x="1041981" y="149113"/>
                          </a:lnTo>
                          <a:lnTo>
                            <a:pt x="1048622" y="147302"/>
                          </a:lnTo>
                          <a:lnTo>
                            <a:pt x="1050433" y="143680"/>
                          </a:lnTo>
                          <a:lnTo>
                            <a:pt x="1060092" y="141869"/>
                          </a:lnTo>
                          <a:lnTo>
                            <a:pt x="1061300" y="137643"/>
                          </a:lnTo>
                          <a:lnTo>
                            <a:pt x="1064922" y="138247"/>
                          </a:lnTo>
                          <a:lnTo>
                            <a:pt x="1074581" y="142472"/>
                          </a:lnTo>
                          <a:lnTo>
                            <a:pt x="1081826" y="144887"/>
                          </a:lnTo>
                          <a:lnTo>
                            <a:pt x="1089674" y="143076"/>
                          </a:lnTo>
                          <a:lnTo>
                            <a:pt x="1090277" y="140058"/>
                          </a:lnTo>
                          <a:lnTo>
                            <a:pt x="1098729" y="139454"/>
                          </a:lnTo>
                          <a:lnTo>
                            <a:pt x="1102351" y="136435"/>
                          </a:lnTo>
                          <a:lnTo>
                            <a:pt x="1106577" y="135832"/>
                          </a:lnTo>
                          <a:lnTo>
                            <a:pt x="1111407" y="132210"/>
                          </a:lnTo>
                          <a:lnTo>
                            <a:pt x="1115632" y="131606"/>
                          </a:lnTo>
                          <a:lnTo>
                            <a:pt x="1137366" y="118325"/>
                          </a:lnTo>
                          <a:lnTo>
                            <a:pt x="1139177" y="114702"/>
                          </a:lnTo>
                          <a:lnTo>
                            <a:pt x="1137969" y="111684"/>
                          </a:lnTo>
                          <a:lnTo>
                            <a:pt x="1137969" y="106251"/>
                          </a:lnTo>
                          <a:lnTo>
                            <a:pt x="1139780" y="105043"/>
                          </a:lnTo>
                          <a:lnTo>
                            <a:pt x="1147025" y="106251"/>
                          </a:lnTo>
                          <a:lnTo>
                            <a:pt x="1151854" y="103232"/>
                          </a:lnTo>
                          <a:lnTo>
                            <a:pt x="1157891" y="102025"/>
                          </a:lnTo>
                          <a:lnTo>
                            <a:pt x="1158495" y="97195"/>
                          </a:lnTo>
                          <a:lnTo>
                            <a:pt x="1168154" y="101421"/>
                          </a:lnTo>
                          <a:lnTo>
                            <a:pt x="1171776" y="97799"/>
                          </a:lnTo>
                          <a:lnTo>
                            <a:pt x="1177210" y="100818"/>
                          </a:lnTo>
                          <a:lnTo>
                            <a:pt x="1180228" y="96592"/>
                          </a:lnTo>
                          <a:lnTo>
                            <a:pt x="1179021" y="92366"/>
                          </a:lnTo>
                          <a:lnTo>
                            <a:pt x="1185661" y="93573"/>
                          </a:lnTo>
                          <a:lnTo>
                            <a:pt x="1189887" y="95384"/>
                          </a:lnTo>
                          <a:lnTo>
                            <a:pt x="1187473" y="100818"/>
                          </a:lnTo>
                          <a:lnTo>
                            <a:pt x="1189284" y="103836"/>
                          </a:lnTo>
                          <a:lnTo>
                            <a:pt x="1192906" y="117117"/>
                          </a:lnTo>
                          <a:lnTo>
                            <a:pt x="1201357" y="116513"/>
                          </a:lnTo>
                          <a:lnTo>
                            <a:pt x="1207394" y="111684"/>
                          </a:lnTo>
                          <a:lnTo>
                            <a:pt x="1213431" y="112288"/>
                          </a:lnTo>
                          <a:lnTo>
                            <a:pt x="1217657" y="114702"/>
                          </a:lnTo>
                          <a:lnTo>
                            <a:pt x="1223091" y="120739"/>
                          </a:lnTo>
                          <a:lnTo>
                            <a:pt x="1227316" y="120739"/>
                          </a:lnTo>
                          <a:lnTo>
                            <a:pt x="1230335" y="123154"/>
                          </a:lnTo>
                          <a:lnTo>
                            <a:pt x="1233957" y="121343"/>
                          </a:lnTo>
                          <a:lnTo>
                            <a:pt x="1238183" y="122550"/>
                          </a:lnTo>
                          <a:lnTo>
                            <a:pt x="1243616" y="121947"/>
                          </a:lnTo>
                          <a:lnTo>
                            <a:pt x="1252068" y="125569"/>
                          </a:lnTo>
                          <a:lnTo>
                            <a:pt x="1255087" y="123758"/>
                          </a:lnTo>
                          <a:lnTo>
                            <a:pt x="1256294" y="119532"/>
                          </a:lnTo>
                          <a:lnTo>
                            <a:pt x="1259312" y="120136"/>
                          </a:lnTo>
                          <a:lnTo>
                            <a:pt x="1261727" y="124965"/>
                          </a:lnTo>
                          <a:lnTo>
                            <a:pt x="1264142" y="120136"/>
                          </a:lnTo>
                          <a:lnTo>
                            <a:pt x="1276820" y="120136"/>
                          </a:lnTo>
                          <a:lnTo>
                            <a:pt x="1278027" y="118928"/>
                          </a:lnTo>
                          <a:lnTo>
                            <a:pt x="1285271" y="121343"/>
                          </a:lnTo>
                          <a:lnTo>
                            <a:pt x="1287083" y="117721"/>
                          </a:lnTo>
                          <a:lnTo>
                            <a:pt x="1294327" y="120739"/>
                          </a:lnTo>
                          <a:lnTo>
                            <a:pt x="1295534" y="113495"/>
                          </a:lnTo>
                          <a:lnTo>
                            <a:pt x="1293120" y="112891"/>
                          </a:lnTo>
                          <a:lnTo>
                            <a:pt x="1290705" y="103836"/>
                          </a:lnTo>
                          <a:lnTo>
                            <a:pt x="1290705" y="97195"/>
                          </a:lnTo>
                          <a:lnTo>
                            <a:pt x="1296138" y="97195"/>
                          </a:lnTo>
                          <a:lnTo>
                            <a:pt x="1303382" y="91762"/>
                          </a:lnTo>
                          <a:lnTo>
                            <a:pt x="1307608" y="91762"/>
                          </a:lnTo>
                          <a:lnTo>
                            <a:pt x="1310627" y="95384"/>
                          </a:lnTo>
                          <a:lnTo>
                            <a:pt x="1314852" y="94781"/>
                          </a:lnTo>
                          <a:lnTo>
                            <a:pt x="1329945" y="93573"/>
                          </a:lnTo>
                          <a:lnTo>
                            <a:pt x="1329341" y="91762"/>
                          </a:lnTo>
                          <a:lnTo>
                            <a:pt x="1334775" y="89347"/>
                          </a:lnTo>
                          <a:lnTo>
                            <a:pt x="1337793" y="86933"/>
                          </a:lnTo>
                          <a:lnTo>
                            <a:pt x="1339000" y="82103"/>
                          </a:lnTo>
                          <a:lnTo>
                            <a:pt x="1353489" y="84518"/>
                          </a:lnTo>
                          <a:lnTo>
                            <a:pt x="1355904" y="79688"/>
                          </a:lnTo>
                          <a:lnTo>
                            <a:pt x="1353489" y="77877"/>
                          </a:lnTo>
                          <a:lnTo>
                            <a:pt x="1354093" y="73651"/>
                          </a:lnTo>
                          <a:lnTo>
                            <a:pt x="1357111" y="70029"/>
                          </a:lnTo>
                          <a:lnTo>
                            <a:pt x="1361941" y="69425"/>
                          </a:lnTo>
                          <a:lnTo>
                            <a:pt x="1367374" y="74859"/>
                          </a:lnTo>
                          <a:lnTo>
                            <a:pt x="1390315" y="79084"/>
                          </a:lnTo>
                          <a:lnTo>
                            <a:pt x="1393333" y="75462"/>
                          </a:lnTo>
                          <a:lnTo>
                            <a:pt x="1399370" y="77273"/>
                          </a:lnTo>
                          <a:lnTo>
                            <a:pt x="1402992" y="76670"/>
                          </a:lnTo>
                          <a:lnTo>
                            <a:pt x="1409633" y="79084"/>
                          </a:lnTo>
                          <a:lnTo>
                            <a:pt x="1414463" y="89951"/>
                          </a:lnTo>
                          <a:lnTo>
                            <a:pt x="1411444" y="92970"/>
                          </a:lnTo>
                          <a:lnTo>
                            <a:pt x="1412652" y="97799"/>
                          </a:lnTo>
                          <a:lnTo>
                            <a:pt x="1419896" y="103232"/>
                          </a:lnTo>
                          <a:lnTo>
                            <a:pt x="1419292" y="108062"/>
                          </a:lnTo>
                          <a:lnTo>
                            <a:pt x="1424122" y="107458"/>
                          </a:lnTo>
                          <a:lnTo>
                            <a:pt x="1427140" y="108062"/>
                          </a:lnTo>
                          <a:lnTo>
                            <a:pt x="1434385" y="105647"/>
                          </a:lnTo>
                          <a:lnTo>
                            <a:pt x="1442836" y="105043"/>
                          </a:lnTo>
                          <a:lnTo>
                            <a:pt x="1444044" y="100818"/>
                          </a:lnTo>
                          <a:lnTo>
                            <a:pt x="1450081" y="100214"/>
                          </a:lnTo>
                          <a:lnTo>
                            <a:pt x="1451892" y="97799"/>
                          </a:lnTo>
                          <a:lnTo>
                            <a:pt x="1455514" y="97799"/>
                          </a:lnTo>
                          <a:lnTo>
                            <a:pt x="1459740" y="95384"/>
                          </a:lnTo>
                          <a:lnTo>
                            <a:pt x="1471814" y="99610"/>
                          </a:lnTo>
                          <a:lnTo>
                            <a:pt x="1477247" y="105043"/>
                          </a:lnTo>
                          <a:lnTo>
                            <a:pt x="1478454" y="107458"/>
                          </a:lnTo>
                          <a:lnTo>
                            <a:pt x="1485095" y="111080"/>
                          </a:lnTo>
                          <a:lnTo>
                            <a:pt x="1492340" y="112891"/>
                          </a:lnTo>
                          <a:lnTo>
                            <a:pt x="1497169" y="112288"/>
                          </a:lnTo>
                          <a:lnTo>
                            <a:pt x="1499584" y="106251"/>
                          </a:lnTo>
                          <a:lnTo>
                            <a:pt x="1509243" y="105647"/>
                          </a:lnTo>
                          <a:lnTo>
                            <a:pt x="1513469" y="110477"/>
                          </a:lnTo>
                          <a:lnTo>
                            <a:pt x="1520110" y="105647"/>
                          </a:lnTo>
                          <a:lnTo>
                            <a:pt x="1527958" y="105647"/>
                          </a:lnTo>
                          <a:lnTo>
                            <a:pt x="1533995" y="99006"/>
                          </a:lnTo>
                          <a:lnTo>
                            <a:pt x="1537617" y="97195"/>
                          </a:lnTo>
                          <a:lnTo>
                            <a:pt x="1539428" y="93573"/>
                          </a:lnTo>
                          <a:lnTo>
                            <a:pt x="1544257" y="94781"/>
                          </a:lnTo>
                          <a:lnTo>
                            <a:pt x="1553313" y="88140"/>
                          </a:lnTo>
                          <a:lnTo>
                            <a:pt x="1556935" y="88140"/>
                          </a:lnTo>
                          <a:lnTo>
                            <a:pt x="1560557" y="91158"/>
                          </a:lnTo>
                          <a:lnTo>
                            <a:pt x="1568405" y="91158"/>
                          </a:lnTo>
                          <a:lnTo>
                            <a:pt x="1575650" y="101421"/>
                          </a:lnTo>
                          <a:lnTo>
                            <a:pt x="1581083" y="101421"/>
                          </a:lnTo>
                          <a:lnTo>
                            <a:pt x="1584705" y="109269"/>
                          </a:lnTo>
                          <a:lnTo>
                            <a:pt x="1591346" y="113495"/>
                          </a:lnTo>
                          <a:lnTo>
                            <a:pt x="1591950" y="120136"/>
                          </a:lnTo>
                          <a:lnTo>
                            <a:pt x="1597383" y="125569"/>
                          </a:lnTo>
                          <a:lnTo>
                            <a:pt x="1599798" y="131606"/>
                          </a:lnTo>
                          <a:lnTo>
                            <a:pt x="1594968" y="138247"/>
                          </a:lnTo>
                          <a:lnTo>
                            <a:pt x="1597383" y="144284"/>
                          </a:lnTo>
                          <a:lnTo>
                            <a:pt x="1604024" y="146698"/>
                          </a:lnTo>
                          <a:lnTo>
                            <a:pt x="1605835" y="146095"/>
                          </a:lnTo>
                          <a:lnTo>
                            <a:pt x="1607042" y="139454"/>
                          </a:lnTo>
                          <a:lnTo>
                            <a:pt x="1613079" y="141265"/>
                          </a:lnTo>
                          <a:lnTo>
                            <a:pt x="1622135" y="142472"/>
                          </a:lnTo>
                          <a:lnTo>
                            <a:pt x="1625757" y="146698"/>
                          </a:lnTo>
                          <a:lnTo>
                            <a:pt x="1631190" y="149717"/>
                          </a:lnTo>
                          <a:lnTo>
                            <a:pt x="1630586" y="152735"/>
                          </a:lnTo>
                          <a:lnTo>
                            <a:pt x="1634812" y="152735"/>
                          </a:lnTo>
                          <a:lnTo>
                            <a:pt x="1637227" y="156961"/>
                          </a:lnTo>
                          <a:lnTo>
                            <a:pt x="1642056" y="158169"/>
                          </a:lnTo>
                          <a:lnTo>
                            <a:pt x="1649904" y="155150"/>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19" name="Freeform: Shape 218">
                      <a:extLst>
                        <a:ext uri="{FF2B5EF4-FFF2-40B4-BE49-F238E27FC236}">
                          <a16:creationId xmlns:a16="http://schemas.microsoft.com/office/drawing/2014/main" id="{7DFBA396-76CD-FC1E-6564-8C615E2313E2}"/>
                        </a:ext>
                      </a:extLst>
                    </p:cNvPr>
                    <p:cNvSpPr/>
                    <p:nvPr/>
                  </p:nvSpPr>
                  <p:spPr>
                    <a:xfrm>
                      <a:off x="8196262" y="2762518"/>
                      <a:ext cx="363425" cy="420776"/>
                    </a:xfrm>
                    <a:custGeom>
                      <a:avLst/>
                      <a:gdLst>
                        <a:gd name="connsiteX0" fmla="*/ 349540 w 363425"/>
                        <a:gd name="connsiteY0" fmla="*/ 54333 h 420776"/>
                        <a:gd name="connsiteX1" fmla="*/ 348333 w 363425"/>
                        <a:gd name="connsiteY1" fmla="*/ 63388 h 420776"/>
                        <a:gd name="connsiteX2" fmla="*/ 342900 w 363425"/>
                        <a:gd name="connsiteY2" fmla="*/ 66407 h 420776"/>
                        <a:gd name="connsiteX3" fmla="*/ 339278 w 363425"/>
                        <a:gd name="connsiteY3" fmla="*/ 70632 h 420776"/>
                        <a:gd name="connsiteX4" fmla="*/ 336863 w 363425"/>
                        <a:gd name="connsiteY4" fmla="*/ 82103 h 420776"/>
                        <a:gd name="connsiteX5" fmla="*/ 332033 w 363425"/>
                        <a:gd name="connsiteY5" fmla="*/ 92969 h 420776"/>
                        <a:gd name="connsiteX6" fmla="*/ 332637 w 363425"/>
                        <a:gd name="connsiteY6" fmla="*/ 98403 h 420776"/>
                        <a:gd name="connsiteX7" fmla="*/ 329619 w 363425"/>
                        <a:gd name="connsiteY7" fmla="*/ 109873 h 420776"/>
                        <a:gd name="connsiteX8" fmla="*/ 332637 w 363425"/>
                        <a:gd name="connsiteY8" fmla="*/ 114702 h 420776"/>
                        <a:gd name="connsiteX9" fmla="*/ 338674 w 363425"/>
                        <a:gd name="connsiteY9" fmla="*/ 115306 h 420776"/>
                        <a:gd name="connsiteX10" fmla="*/ 342296 w 363425"/>
                        <a:gd name="connsiteY10" fmla="*/ 118928 h 420776"/>
                        <a:gd name="connsiteX11" fmla="*/ 362822 w 363425"/>
                        <a:gd name="connsiteY11" fmla="*/ 127984 h 420776"/>
                        <a:gd name="connsiteX12" fmla="*/ 362822 w 363425"/>
                        <a:gd name="connsiteY12" fmla="*/ 135832 h 420776"/>
                        <a:gd name="connsiteX13" fmla="*/ 363425 w 363425"/>
                        <a:gd name="connsiteY13" fmla="*/ 144284 h 420776"/>
                        <a:gd name="connsiteX14" fmla="*/ 361614 w 363425"/>
                        <a:gd name="connsiteY14" fmla="*/ 153339 h 420776"/>
                        <a:gd name="connsiteX15" fmla="*/ 358596 w 363425"/>
                        <a:gd name="connsiteY15" fmla="*/ 158772 h 420776"/>
                        <a:gd name="connsiteX16" fmla="*/ 356181 w 363425"/>
                        <a:gd name="connsiteY16" fmla="*/ 160583 h 420776"/>
                        <a:gd name="connsiteX17" fmla="*/ 353766 w 363425"/>
                        <a:gd name="connsiteY17" fmla="*/ 166017 h 420776"/>
                        <a:gd name="connsiteX18" fmla="*/ 357388 w 363425"/>
                        <a:gd name="connsiteY18" fmla="*/ 172054 h 420776"/>
                        <a:gd name="connsiteX19" fmla="*/ 354370 w 363425"/>
                        <a:gd name="connsiteY19" fmla="*/ 173865 h 420776"/>
                        <a:gd name="connsiteX20" fmla="*/ 351351 w 363425"/>
                        <a:gd name="connsiteY20" fmla="*/ 181713 h 420776"/>
                        <a:gd name="connsiteX21" fmla="*/ 344107 w 363425"/>
                        <a:gd name="connsiteY21" fmla="*/ 187750 h 420776"/>
                        <a:gd name="connsiteX22" fmla="*/ 341089 w 363425"/>
                        <a:gd name="connsiteY22" fmla="*/ 193183 h 420776"/>
                        <a:gd name="connsiteX23" fmla="*/ 338070 w 363425"/>
                        <a:gd name="connsiteY23" fmla="*/ 207672 h 420776"/>
                        <a:gd name="connsiteX24" fmla="*/ 339278 w 363425"/>
                        <a:gd name="connsiteY24" fmla="*/ 212501 h 420776"/>
                        <a:gd name="connsiteX25" fmla="*/ 336259 w 363425"/>
                        <a:gd name="connsiteY25" fmla="*/ 217331 h 420776"/>
                        <a:gd name="connsiteX26" fmla="*/ 335052 w 363425"/>
                        <a:gd name="connsiteY26" fmla="*/ 222160 h 420776"/>
                        <a:gd name="connsiteX27" fmla="*/ 330826 w 363425"/>
                        <a:gd name="connsiteY27" fmla="*/ 224575 h 420776"/>
                        <a:gd name="connsiteX28" fmla="*/ 322374 w 363425"/>
                        <a:gd name="connsiteY28" fmla="*/ 223368 h 420776"/>
                        <a:gd name="connsiteX29" fmla="*/ 322374 w 363425"/>
                        <a:gd name="connsiteY29" fmla="*/ 233027 h 420776"/>
                        <a:gd name="connsiteX30" fmla="*/ 320563 w 363425"/>
                        <a:gd name="connsiteY30" fmla="*/ 238460 h 420776"/>
                        <a:gd name="connsiteX31" fmla="*/ 316337 w 363425"/>
                        <a:gd name="connsiteY31" fmla="*/ 245705 h 420776"/>
                        <a:gd name="connsiteX32" fmla="*/ 309093 w 363425"/>
                        <a:gd name="connsiteY32" fmla="*/ 253553 h 420776"/>
                        <a:gd name="connsiteX33" fmla="*/ 304867 w 363425"/>
                        <a:gd name="connsiteY33" fmla="*/ 255364 h 420776"/>
                        <a:gd name="connsiteX34" fmla="*/ 297623 w 363425"/>
                        <a:gd name="connsiteY34" fmla="*/ 274078 h 420776"/>
                        <a:gd name="connsiteX35" fmla="*/ 292189 w 363425"/>
                        <a:gd name="connsiteY35" fmla="*/ 275286 h 420776"/>
                        <a:gd name="connsiteX36" fmla="*/ 294000 w 363425"/>
                        <a:gd name="connsiteY36" fmla="*/ 279512 h 420776"/>
                        <a:gd name="connsiteX37" fmla="*/ 292793 w 363425"/>
                        <a:gd name="connsiteY37" fmla="*/ 287963 h 420776"/>
                        <a:gd name="connsiteX38" fmla="*/ 290982 w 363425"/>
                        <a:gd name="connsiteY38" fmla="*/ 292189 h 420776"/>
                        <a:gd name="connsiteX39" fmla="*/ 284341 w 363425"/>
                        <a:gd name="connsiteY39" fmla="*/ 295208 h 420776"/>
                        <a:gd name="connsiteX40" fmla="*/ 288567 w 363425"/>
                        <a:gd name="connsiteY40" fmla="*/ 298830 h 420776"/>
                        <a:gd name="connsiteX41" fmla="*/ 281323 w 363425"/>
                        <a:gd name="connsiteY41" fmla="*/ 308489 h 420776"/>
                        <a:gd name="connsiteX42" fmla="*/ 275889 w 363425"/>
                        <a:gd name="connsiteY42" fmla="*/ 309093 h 420776"/>
                        <a:gd name="connsiteX43" fmla="*/ 276493 w 363425"/>
                        <a:gd name="connsiteY43" fmla="*/ 319356 h 420776"/>
                        <a:gd name="connsiteX44" fmla="*/ 273475 w 363425"/>
                        <a:gd name="connsiteY44" fmla="*/ 327808 h 420776"/>
                        <a:gd name="connsiteX45" fmla="*/ 269852 w 363425"/>
                        <a:gd name="connsiteY45" fmla="*/ 331430 h 420776"/>
                        <a:gd name="connsiteX46" fmla="*/ 267438 w 363425"/>
                        <a:gd name="connsiteY46" fmla="*/ 339882 h 420776"/>
                        <a:gd name="connsiteX47" fmla="*/ 267438 w 363425"/>
                        <a:gd name="connsiteY47" fmla="*/ 344711 h 420776"/>
                        <a:gd name="connsiteX48" fmla="*/ 263212 w 363425"/>
                        <a:gd name="connsiteY48" fmla="*/ 347730 h 420776"/>
                        <a:gd name="connsiteX49" fmla="*/ 262004 w 363425"/>
                        <a:gd name="connsiteY49" fmla="*/ 353163 h 420776"/>
                        <a:gd name="connsiteX50" fmla="*/ 262608 w 363425"/>
                        <a:gd name="connsiteY50" fmla="*/ 365237 h 420776"/>
                        <a:gd name="connsiteX51" fmla="*/ 259590 w 363425"/>
                        <a:gd name="connsiteY51" fmla="*/ 371274 h 420776"/>
                        <a:gd name="connsiteX52" fmla="*/ 259590 w 363425"/>
                        <a:gd name="connsiteY52" fmla="*/ 375500 h 420776"/>
                        <a:gd name="connsiteX53" fmla="*/ 248723 w 363425"/>
                        <a:gd name="connsiteY53" fmla="*/ 393610 h 420776"/>
                        <a:gd name="connsiteX54" fmla="*/ 249327 w 363425"/>
                        <a:gd name="connsiteY54" fmla="*/ 399647 h 420776"/>
                        <a:gd name="connsiteX55" fmla="*/ 243893 w 363425"/>
                        <a:gd name="connsiteY55" fmla="*/ 401458 h 420776"/>
                        <a:gd name="connsiteX56" fmla="*/ 243290 w 363425"/>
                        <a:gd name="connsiteY56" fmla="*/ 410514 h 420776"/>
                        <a:gd name="connsiteX57" fmla="*/ 242082 w 363425"/>
                        <a:gd name="connsiteY57" fmla="*/ 418966 h 420776"/>
                        <a:gd name="connsiteX58" fmla="*/ 237856 w 363425"/>
                        <a:gd name="connsiteY58" fmla="*/ 417758 h 420776"/>
                        <a:gd name="connsiteX59" fmla="*/ 234234 w 363425"/>
                        <a:gd name="connsiteY59" fmla="*/ 420777 h 420776"/>
                        <a:gd name="connsiteX60" fmla="*/ 232423 w 363425"/>
                        <a:gd name="connsiteY60" fmla="*/ 415344 h 420776"/>
                        <a:gd name="connsiteX61" fmla="*/ 228801 w 363425"/>
                        <a:gd name="connsiteY61" fmla="*/ 409307 h 420776"/>
                        <a:gd name="connsiteX62" fmla="*/ 219142 w 363425"/>
                        <a:gd name="connsiteY62" fmla="*/ 408099 h 420776"/>
                        <a:gd name="connsiteX63" fmla="*/ 217935 w 363425"/>
                        <a:gd name="connsiteY63" fmla="*/ 403873 h 420776"/>
                        <a:gd name="connsiteX64" fmla="*/ 212501 w 363425"/>
                        <a:gd name="connsiteY64" fmla="*/ 400251 h 420776"/>
                        <a:gd name="connsiteX65" fmla="*/ 202842 w 363425"/>
                        <a:gd name="connsiteY65" fmla="*/ 400251 h 420776"/>
                        <a:gd name="connsiteX66" fmla="*/ 199220 w 363425"/>
                        <a:gd name="connsiteY66" fmla="*/ 396629 h 420776"/>
                        <a:gd name="connsiteX67" fmla="*/ 192579 w 363425"/>
                        <a:gd name="connsiteY67" fmla="*/ 395421 h 420776"/>
                        <a:gd name="connsiteX68" fmla="*/ 187146 w 363425"/>
                        <a:gd name="connsiteY68" fmla="*/ 395421 h 420776"/>
                        <a:gd name="connsiteX69" fmla="*/ 181109 w 363425"/>
                        <a:gd name="connsiteY69" fmla="*/ 399647 h 420776"/>
                        <a:gd name="connsiteX70" fmla="*/ 175676 w 363425"/>
                        <a:gd name="connsiteY70" fmla="*/ 400855 h 420776"/>
                        <a:gd name="connsiteX71" fmla="*/ 169035 w 363425"/>
                        <a:gd name="connsiteY71" fmla="*/ 400855 h 420776"/>
                        <a:gd name="connsiteX72" fmla="*/ 166017 w 363425"/>
                        <a:gd name="connsiteY72" fmla="*/ 393007 h 420776"/>
                        <a:gd name="connsiteX73" fmla="*/ 162394 w 363425"/>
                        <a:gd name="connsiteY73" fmla="*/ 389385 h 420776"/>
                        <a:gd name="connsiteX74" fmla="*/ 159980 w 363425"/>
                        <a:gd name="connsiteY74" fmla="*/ 384555 h 420776"/>
                        <a:gd name="connsiteX75" fmla="*/ 155150 w 363425"/>
                        <a:gd name="connsiteY75" fmla="*/ 385762 h 420776"/>
                        <a:gd name="connsiteX76" fmla="*/ 137039 w 363425"/>
                        <a:gd name="connsiteY76" fmla="*/ 382140 h 420776"/>
                        <a:gd name="connsiteX77" fmla="*/ 129795 w 363425"/>
                        <a:gd name="connsiteY77" fmla="*/ 383348 h 420776"/>
                        <a:gd name="connsiteX78" fmla="*/ 131002 w 363425"/>
                        <a:gd name="connsiteY78" fmla="*/ 387573 h 420776"/>
                        <a:gd name="connsiteX79" fmla="*/ 128587 w 363425"/>
                        <a:gd name="connsiteY79" fmla="*/ 391196 h 420776"/>
                        <a:gd name="connsiteX80" fmla="*/ 122550 w 363425"/>
                        <a:gd name="connsiteY80" fmla="*/ 392403 h 420776"/>
                        <a:gd name="connsiteX81" fmla="*/ 120136 w 363425"/>
                        <a:gd name="connsiteY81" fmla="*/ 388177 h 420776"/>
                        <a:gd name="connsiteX82" fmla="*/ 117117 w 363425"/>
                        <a:gd name="connsiteY82" fmla="*/ 393610 h 420776"/>
                        <a:gd name="connsiteX83" fmla="*/ 112288 w 363425"/>
                        <a:gd name="connsiteY83" fmla="*/ 394214 h 420776"/>
                        <a:gd name="connsiteX84" fmla="*/ 108665 w 363425"/>
                        <a:gd name="connsiteY84" fmla="*/ 397233 h 420776"/>
                        <a:gd name="connsiteX85" fmla="*/ 100214 w 363425"/>
                        <a:gd name="connsiteY85" fmla="*/ 391799 h 420776"/>
                        <a:gd name="connsiteX86" fmla="*/ 99006 w 363425"/>
                        <a:gd name="connsiteY86" fmla="*/ 385762 h 420776"/>
                        <a:gd name="connsiteX87" fmla="*/ 94177 w 363425"/>
                        <a:gd name="connsiteY87" fmla="*/ 379122 h 420776"/>
                        <a:gd name="connsiteX88" fmla="*/ 91762 w 363425"/>
                        <a:gd name="connsiteY88" fmla="*/ 371274 h 420776"/>
                        <a:gd name="connsiteX89" fmla="*/ 88140 w 363425"/>
                        <a:gd name="connsiteY89" fmla="*/ 367652 h 420776"/>
                        <a:gd name="connsiteX90" fmla="*/ 75462 w 363425"/>
                        <a:gd name="connsiteY90" fmla="*/ 363426 h 420776"/>
                        <a:gd name="connsiteX91" fmla="*/ 71840 w 363425"/>
                        <a:gd name="connsiteY91" fmla="*/ 365237 h 420776"/>
                        <a:gd name="connsiteX92" fmla="*/ 73047 w 363425"/>
                        <a:gd name="connsiteY92" fmla="*/ 370066 h 420776"/>
                        <a:gd name="connsiteX93" fmla="*/ 72444 w 363425"/>
                        <a:gd name="connsiteY93" fmla="*/ 373689 h 420776"/>
                        <a:gd name="connsiteX94" fmla="*/ 62181 w 363425"/>
                        <a:gd name="connsiteY94" fmla="*/ 373689 h 420776"/>
                        <a:gd name="connsiteX95" fmla="*/ 59162 w 363425"/>
                        <a:gd name="connsiteY95" fmla="*/ 377914 h 420776"/>
                        <a:gd name="connsiteX96" fmla="*/ 54936 w 363425"/>
                        <a:gd name="connsiteY96" fmla="*/ 377914 h 420776"/>
                        <a:gd name="connsiteX97" fmla="*/ 57351 w 363425"/>
                        <a:gd name="connsiteY97" fmla="*/ 368859 h 420776"/>
                        <a:gd name="connsiteX98" fmla="*/ 53729 w 363425"/>
                        <a:gd name="connsiteY98" fmla="*/ 366444 h 420776"/>
                        <a:gd name="connsiteX99" fmla="*/ 49503 w 363425"/>
                        <a:gd name="connsiteY99" fmla="*/ 365841 h 420776"/>
                        <a:gd name="connsiteX100" fmla="*/ 47692 w 363425"/>
                        <a:gd name="connsiteY100" fmla="*/ 374292 h 420776"/>
                        <a:gd name="connsiteX101" fmla="*/ 42862 w 363425"/>
                        <a:gd name="connsiteY101" fmla="*/ 372481 h 420776"/>
                        <a:gd name="connsiteX102" fmla="*/ 38636 w 363425"/>
                        <a:gd name="connsiteY102" fmla="*/ 373085 h 420776"/>
                        <a:gd name="connsiteX103" fmla="*/ 38033 w 363425"/>
                        <a:gd name="connsiteY103" fmla="*/ 368255 h 420776"/>
                        <a:gd name="connsiteX104" fmla="*/ 33203 w 363425"/>
                        <a:gd name="connsiteY104" fmla="*/ 365841 h 420776"/>
                        <a:gd name="connsiteX105" fmla="*/ 29581 w 363425"/>
                        <a:gd name="connsiteY105" fmla="*/ 371274 h 420776"/>
                        <a:gd name="connsiteX106" fmla="*/ 23544 w 363425"/>
                        <a:gd name="connsiteY106" fmla="*/ 372481 h 420776"/>
                        <a:gd name="connsiteX107" fmla="*/ 23544 w 363425"/>
                        <a:gd name="connsiteY107" fmla="*/ 368859 h 420776"/>
                        <a:gd name="connsiteX108" fmla="*/ 19318 w 363425"/>
                        <a:gd name="connsiteY108" fmla="*/ 362218 h 420776"/>
                        <a:gd name="connsiteX109" fmla="*/ 13885 w 363425"/>
                        <a:gd name="connsiteY109" fmla="*/ 365237 h 420776"/>
                        <a:gd name="connsiteX110" fmla="*/ 7244 w 363425"/>
                        <a:gd name="connsiteY110" fmla="*/ 362822 h 420776"/>
                        <a:gd name="connsiteX111" fmla="*/ 0 w 363425"/>
                        <a:gd name="connsiteY111" fmla="*/ 356181 h 420776"/>
                        <a:gd name="connsiteX112" fmla="*/ 1207 w 363425"/>
                        <a:gd name="connsiteY112" fmla="*/ 350748 h 420776"/>
                        <a:gd name="connsiteX113" fmla="*/ 3622 w 363425"/>
                        <a:gd name="connsiteY113" fmla="*/ 348937 h 420776"/>
                        <a:gd name="connsiteX114" fmla="*/ 7848 w 363425"/>
                        <a:gd name="connsiteY114" fmla="*/ 336259 h 420776"/>
                        <a:gd name="connsiteX115" fmla="*/ 4226 w 363425"/>
                        <a:gd name="connsiteY115" fmla="*/ 328411 h 420776"/>
                        <a:gd name="connsiteX116" fmla="*/ 4226 w 363425"/>
                        <a:gd name="connsiteY116" fmla="*/ 322374 h 420776"/>
                        <a:gd name="connsiteX117" fmla="*/ 10263 w 363425"/>
                        <a:gd name="connsiteY117" fmla="*/ 313319 h 420776"/>
                        <a:gd name="connsiteX118" fmla="*/ 11470 w 363425"/>
                        <a:gd name="connsiteY118" fmla="*/ 307886 h 420776"/>
                        <a:gd name="connsiteX119" fmla="*/ 7244 w 363425"/>
                        <a:gd name="connsiteY119" fmla="*/ 307282 h 420776"/>
                        <a:gd name="connsiteX120" fmla="*/ 7848 w 363425"/>
                        <a:gd name="connsiteY120" fmla="*/ 297019 h 420776"/>
                        <a:gd name="connsiteX121" fmla="*/ 3018 w 363425"/>
                        <a:gd name="connsiteY121" fmla="*/ 294604 h 420776"/>
                        <a:gd name="connsiteX122" fmla="*/ 10866 w 363425"/>
                        <a:gd name="connsiteY122" fmla="*/ 292793 h 420776"/>
                        <a:gd name="connsiteX123" fmla="*/ 9055 w 363425"/>
                        <a:gd name="connsiteY123" fmla="*/ 288567 h 420776"/>
                        <a:gd name="connsiteX124" fmla="*/ 10263 w 363425"/>
                        <a:gd name="connsiteY124" fmla="*/ 281323 h 420776"/>
                        <a:gd name="connsiteX125" fmla="*/ 12677 w 363425"/>
                        <a:gd name="connsiteY125" fmla="*/ 277701 h 420776"/>
                        <a:gd name="connsiteX126" fmla="*/ 10263 w 363425"/>
                        <a:gd name="connsiteY126" fmla="*/ 272871 h 420776"/>
                        <a:gd name="connsiteX127" fmla="*/ 13885 w 363425"/>
                        <a:gd name="connsiteY127" fmla="*/ 268042 h 420776"/>
                        <a:gd name="connsiteX128" fmla="*/ 13281 w 363425"/>
                        <a:gd name="connsiteY128" fmla="*/ 262005 h 420776"/>
                        <a:gd name="connsiteX129" fmla="*/ 22940 w 363425"/>
                        <a:gd name="connsiteY129" fmla="*/ 253553 h 420776"/>
                        <a:gd name="connsiteX130" fmla="*/ 18111 w 363425"/>
                        <a:gd name="connsiteY130" fmla="*/ 250534 h 420776"/>
                        <a:gd name="connsiteX131" fmla="*/ 20525 w 363425"/>
                        <a:gd name="connsiteY131" fmla="*/ 246912 h 420776"/>
                        <a:gd name="connsiteX132" fmla="*/ 19922 w 363425"/>
                        <a:gd name="connsiteY132" fmla="*/ 239064 h 420776"/>
                        <a:gd name="connsiteX133" fmla="*/ 22940 w 363425"/>
                        <a:gd name="connsiteY133" fmla="*/ 234838 h 420776"/>
                        <a:gd name="connsiteX134" fmla="*/ 21129 w 363425"/>
                        <a:gd name="connsiteY134" fmla="*/ 225179 h 420776"/>
                        <a:gd name="connsiteX135" fmla="*/ 25959 w 363425"/>
                        <a:gd name="connsiteY135" fmla="*/ 204050 h 420776"/>
                        <a:gd name="connsiteX136" fmla="*/ 29581 w 363425"/>
                        <a:gd name="connsiteY136" fmla="*/ 202842 h 420776"/>
                        <a:gd name="connsiteX137" fmla="*/ 35014 w 363425"/>
                        <a:gd name="connsiteY137" fmla="*/ 205861 h 420776"/>
                        <a:gd name="connsiteX138" fmla="*/ 42259 w 363425"/>
                        <a:gd name="connsiteY138" fmla="*/ 202842 h 420776"/>
                        <a:gd name="connsiteX139" fmla="*/ 42862 w 363425"/>
                        <a:gd name="connsiteY139" fmla="*/ 193787 h 420776"/>
                        <a:gd name="connsiteX140" fmla="*/ 50710 w 363425"/>
                        <a:gd name="connsiteY140" fmla="*/ 185335 h 420776"/>
                        <a:gd name="connsiteX141" fmla="*/ 50710 w 363425"/>
                        <a:gd name="connsiteY141" fmla="*/ 181713 h 420776"/>
                        <a:gd name="connsiteX142" fmla="*/ 54936 w 363425"/>
                        <a:gd name="connsiteY142" fmla="*/ 177487 h 420776"/>
                        <a:gd name="connsiteX143" fmla="*/ 53125 w 363425"/>
                        <a:gd name="connsiteY143" fmla="*/ 171450 h 420776"/>
                        <a:gd name="connsiteX144" fmla="*/ 56144 w 363425"/>
                        <a:gd name="connsiteY144" fmla="*/ 170243 h 420776"/>
                        <a:gd name="connsiteX145" fmla="*/ 56747 w 363425"/>
                        <a:gd name="connsiteY145" fmla="*/ 166620 h 420776"/>
                        <a:gd name="connsiteX146" fmla="*/ 53729 w 363425"/>
                        <a:gd name="connsiteY146" fmla="*/ 158169 h 420776"/>
                        <a:gd name="connsiteX147" fmla="*/ 53729 w 363425"/>
                        <a:gd name="connsiteY147" fmla="*/ 154547 h 420776"/>
                        <a:gd name="connsiteX148" fmla="*/ 57955 w 363425"/>
                        <a:gd name="connsiteY148" fmla="*/ 147906 h 420776"/>
                        <a:gd name="connsiteX149" fmla="*/ 63992 w 363425"/>
                        <a:gd name="connsiteY149" fmla="*/ 147906 h 420776"/>
                        <a:gd name="connsiteX150" fmla="*/ 69425 w 363425"/>
                        <a:gd name="connsiteY150" fmla="*/ 138247 h 420776"/>
                        <a:gd name="connsiteX151" fmla="*/ 71840 w 363425"/>
                        <a:gd name="connsiteY151" fmla="*/ 137039 h 420776"/>
                        <a:gd name="connsiteX152" fmla="*/ 74858 w 363425"/>
                        <a:gd name="connsiteY152" fmla="*/ 126173 h 420776"/>
                        <a:gd name="connsiteX153" fmla="*/ 74255 w 363425"/>
                        <a:gd name="connsiteY153" fmla="*/ 121343 h 420776"/>
                        <a:gd name="connsiteX154" fmla="*/ 75462 w 363425"/>
                        <a:gd name="connsiteY154" fmla="*/ 117721 h 420776"/>
                        <a:gd name="connsiteX155" fmla="*/ 82706 w 363425"/>
                        <a:gd name="connsiteY155" fmla="*/ 106251 h 420776"/>
                        <a:gd name="connsiteX156" fmla="*/ 82706 w 363425"/>
                        <a:gd name="connsiteY156" fmla="*/ 103836 h 420776"/>
                        <a:gd name="connsiteX157" fmla="*/ 85725 w 363425"/>
                        <a:gd name="connsiteY157" fmla="*/ 99006 h 420776"/>
                        <a:gd name="connsiteX158" fmla="*/ 94177 w 363425"/>
                        <a:gd name="connsiteY158" fmla="*/ 92366 h 420776"/>
                        <a:gd name="connsiteX159" fmla="*/ 97799 w 363425"/>
                        <a:gd name="connsiteY159" fmla="*/ 91762 h 420776"/>
                        <a:gd name="connsiteX160" fmla="*/ 100214 w 363425"/>
                        <a:gd name="connsiteY160" fmla="*/ 88743 h 420776"/>
                        <a:gd name="connsiteX161" fmla="*/ 100817 w 363425"/>
                        <a:gd name="connsiteY161" fmla="*/ 95384 h 420776"/>
                        <a:gd name="connsiteX162" fmla="*/ 108062 w 363425"/>
                        <a:gd name="connsiteY162" fmla="*/ 95988 h 420776"/>
                        <a:gd name="connsiteX163" fmla="*/ 106854 w 363425"/>
                        <a:gd name="connsiteY163" fmla="*/ 101421 h 420776"/>
                        <a:gd name="connsiteX164" fmla="*/ 114099 w 363425"/>
                        <a:gd name="connsiteY164" fmla="*/ 103232 h 420776"/>
                        <a:gd name="connsiteX165" fmla="*/ 118928 w 363425"/>
                        <a:gd name="connsiteY165" fmla="*/ 102629 h 420776"/>
                        <a:gd name="connsiteX166" fmla="*/ 121343 w 363425"/>
                        <a:gd name="connsiteY166" fmla="*/ 106854 h 420776"/>
                        <a:gd name="connsiteX167" fmla="*/ 124361 w 363425"/>
                        <a:gd name="connsiteY167" fmla="*/ 108665 h 420776"/>
                        <a:gd name="connsiteX168" fmla="*/ 124965 w 363425"/>
                        <a:gd name="connsiteY168" fmla="*/ 112288 h 420776"/>
                        <a:gd name="connsiteX169" fmla="*/ 127984 w 363425"/>
                        <a:gd name="connsiteY169" fmla="*/ 112891 h 420776"/>
                        <a:gd name="connsiteX170" fmla="*/ 136435 w 363425"/>
                        <a:gd name="connsiteY170" fmla="*/ 97799 h 420776"/>
                        <a:gd name="connsiteX171" fmla="*/ 141265 w 363425"/>
                        <a:gd name="connsiteY171" fmla="*/ 88140 h 420776"/>
                        <a:gd name="connsiteX172" fmla="*/ 141265 w 363425"/>
                        <a:gd name="connsiteY172" fmla="*/ 83914 h 420776"/>
                        <a:gd name="connsiteX173" fmla="*/ 144283 w 363425"/>
                        <a:gd name="connsiteY173" fmla="*/ 83310 h 420776"/>
                        <a:gd name="connsiteX174" fmla="*/ 145491 w 363425"/>
                        <a:gd name="connsiteY174" fmla="*/ 76669 h 420776"/>
                        <a:gd name="connsiteX175" fmla="*/ 149113 w 363425"/>
                        <a:gd name="connsiteY175" fmla="*/ 77273 h 420776"/>
                        <a:gd name="connsiteX176" fmla="*/ 151528 w 363425"/>
                        <a:gd name="connsiteY176" fmla="*/ 73651 h 420776"/>
                        <a:gd name="connsiteX177" fmla="*/ 155150 w 363425"/>
                        <a:gd name="connsiteY177" fmla="*/ 71236 h 420776"/>
                        <a:gd name="connsiteX178" fmla="*/ 156357 w 363425"/>
                        <a:gd name="connsiteY178" fmla="*/ 66407 h 420776"/>
                        <a:gd name="connsiteX179" fmla="*/ 163602 w 363425"/>
                        <a:gd name="connsiteY179" fmla="*/ 62181 h 420776"/>
                        <a:gd name="connsiteX180" fmla="*/ 169639 w 363425"/>
                        <a:gd name="connsiteY180" fmla="*/ 52522 h 420776"/>
                        <a:gd name="connsiteX181" fmla="*/ 170242 w 363425"/>
                        <a:gd name="connsiteY181" fmla="*/ 48296 h 420776"/>
                        <a:gd name="connsiteX182" fmla="*/ 165413 w 363425"/>
                        <a:gd name="connsiteY182" fmla="*/ 43466 h 420776"/>
                        <a:gd name="connsiteX183" fmla="*/ 160583 w 363425"/>
                        <a:gd name="connsiteY183" fmla="*/ 45277 h 420776"/>
                        <a:gd name="connsiteX184" fmla="*/ 159980 w 363425"/>
                        <a:gd name="connsiteY184" fmla="*/ 41655 h 420776"/>
                        <a:gd name="connsiteX185" fmla="*/ 163602 w 363425"/>
                        <a:gd name="connsiteY185" fmla="*/ 36222 h 420776"/>
                        <a:gd name="connsiteX186" fmla="*/ 171450 w 363425"/>
                        <a:gd name="connsiteY186" fmla="*/ 35014 h 420776"/>
                        <a:gd name="connsiteX187" fmla="*/ 175072 w 363425"/>
                        <a:gd name="connsiteY187" fmla="*/ 30789 h 420776"/>
                        <a:gd name="connsiteX188" fmla="*/ 180505 w 363425"/>
                        <a:gd name="connsiteY188" fmla="*/ 31996 h 420776"/>
                        <a:gd name="connsiteX189" fmla="*/ 186542 w 363425"/>
                        <a:gd name="connsiteY189" fmla="*/ 29581 h 420776"/>
                        <a:gd name="connsiteX190" fmla="*/ 197409 w 363425"/>
                        <a:gd name="connsiteY190" fmla="*/ 30185 h 420776"/>
                        <a:gd name="connsiteX191" fmla="*/ 201635 w 363425"/>
                        <a:gd name="connsiteY191" fmla="*/ 31996 h 420776"/>
                        <a:gd name="connsiteX192" fmla="*/ 204653 w 363425"/>
                        <a:gd name="connsiteY192" fmla="*/ 28977 h 420776"/>
                        <a:gd name="connsiteX193" fmla="*/ 211294 w 363425"/>
                        <a:gd name="connsiteY193" fmla="*/ 27770 h 420776"/>
                        <a:gd name="connsiteX194" fmla="*/ 211294 w 363425"/>
                        <a:gd name="connsiteY194" fmla="*/ 22940 h 420776"/>
                        <a:gd name="connsiteX195" fmla="*/ 223368 w 363425"/>
                        <a:gd name="connsiteY195" fmla="*/ 31392 h 420776"/>
                        <a:gd name="connsiteX196" fmla="*/ 226386 w 363425"/>
                        <a:gd name="connsiteY196" fmla="*/ 31392 h 420776"/>
                        <a:gd name="connsiteX197" fmla="*/ 227594 w 363425"/>
                        <a:gd name="connsiteY197" fmla="*/ 37429 h 420776"/>
                        <a:gd name="connsiteX198" fmla="*/ 237253 w 363425"/>
                        <a:gd name="connsiteY198" fmla="*/ 39844 h 420776"/>
                        <a:gd name="connsiteX199" fmla="*/ 240271 w 363425"/>
                        <a:gd name="connsiteY199" fmla="*/ 33807 h 420776"/>
                        <a:gd name="connsiteX200" fmla="*/ 248119 w 363425"/>
                        <a:gd name="connsiteY200" fmla="*/ 33203 h 420776"/>
                        <a:gd name="connsiteX201" fmla="*/ 248119 w 363425"/>
                        <a:gd name="connsiteY201" fmla="*/ 38033 h 420776"/>
                        <a:gd name="connsiteX202" fmla="*/ 254760 w 363425"/>
                        <a:gd name="connsiteY202" fmla="*/ 45881 h 420776"/>
                        <a:gd name="connsiteX203" fmla="*/ 265627 w 363425"/>
                        <a:gd name="connsiteY203" fmla="*/ 44070 h 420776"/>
                        <a:gd name="connsiteX204" fmla="*/ 268041 w 363425"/>
                        <a:gd name="connsiteY204" fmla="*/ 42259 h 420776"/>
                        <a:gd name="connsiteX205" fmla="*/ 271060 w 363425"/>
                        <a:gd name="connsiteY205" fmla="*/ 46485 h 420776"/>
                        <a:gd name="connsiteX206" fmla="*/ 284341 w 363425"/>
                        <a:gd name="connsiteY206" fmla="*/ 39844 h 420776"/>
                        <a:gd name="connsiteX207" fmla="*/ 289171 w 363425"/>
                        <a:gd name="connsiteY207" fmla="*/ 36826 h 420776"/>
                        <a:gd name="connsiteX208" fmla="*/ 296415 w 363425"/>
                        <a:gd name="connsiteY208" fmla="*/ 32600 h 420776"/>
                        <a:gd name="connsiteX209" fmla="*/ 295812 w 363425"/>
                        <a:gd name="connsiteY209" fmla="*/ 27770 h 420776"/>
                        <a:gd name="connsiteX210" fmla="*/ 297623 w 363425"/>
                        <a:gd name="connsiteY210" fmla="*/ 23544 h 420776"/>
                        <a:gd name="connsiteX211" fmla="*/ 300641 w 363425"/>
                        <a:gd name="connsiteY211" fmla="*/ 22940 h 420776"/>
                        <a:gd name="connsiteX212" fmla="*/ 306678 w 363425"/>
                        <a:gd name="connsiteY212" fmla="*/ 16903 h 420776"/>
                        <a:gd name="connsiteX213" fmla="*/ 310300 w 363425"/>
                        <a:gd name="connsiteY213" fmla="*/ 17507 h 420776"/>
                        <a:gd name="connsiteX214" fmla="*/ 315130 w 363425"/>
                        <a:gd name="connsiteY214" fmla="*/ 15092 h 420776"/>
                        <a:gd name="connsiteX215" fmla="*/ 319960 w 363425"/>
                        <a:gd name="connsiteY215" fmla="*/ 10263 h 420776"/>
                        <a:gd name="connsiteX216" fmla="*/ 325393 w 363425"/>
                        <a:gd name="connsiteY216" fmla="*/ 3622 h 420776"/>
                        <a:gd name="connsiteX217" fmla="*/ 327204 w 363425"/>
                        <a:gd name="connsiteY217" fmla="*/ 0 h 420776"/>
                        <a:gd name="connsiteX218" fmla="*/ 332033 w 363425"/>
                        <a:gd name="connsiteY218" fmla="*/ 2415 h 420776"/>
                        <a:gd name="connsiteX219" fmla="*/ 327808 w 363425"/>
                        <a:gd name="connsiteY219" fmla="*/ 12074 h 420776"/>
                        <a:gd name="connsiteX220" fmla="*/ 329015 w 363425"/>
                        <a:gd name="connsiteY220" fmla="*/ 14489 h 420776"/>
                        <a:gd name="connsiteX221" fmla="*/ 323582 w 363425"/>
                        <a:gd name="connsiteY221" fmla="*/ 25355 h 420776"/>
                        <a:gd name="connsiteX222" fmla="*/ 324789 w 363425"/>
                        <a:gd name="connsiteY222" fmla="*/ 35618 h 420776"/>
                        <a:gd name="connsiteX223" fmla="*/ 323582 w 363425"/>
                        <a:gd name="connsiteY223" fmla="*/ 42259 h 420776"/>
                        <a:gd name="connsiteX224" fmla="*/ 338070 w 363425"/>
                        <a:gd name="connsiteY224" fmla="*/ 51918 h 420776"/>
                        <a:gd name="connsiteX225" fmla="*/ 344711 w 363425"/>
                        <a:gd name="connsiteY225" fmla="*/ 54936 h 420776"/>
                        <a:gd name="connsiteX226" fmla="*/ 349540 w 363425"/>
                        <a:gd name="connsiteY226" fmla="*/ 54333 h 4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363425" h="420776">
                          <a:moveTo>
                            <a:pt x="349540" y="54333"/>
                          </a:moveTo>
                          <a:lnTo>
                            <a:pt x="348333" y="63388"/>
                          </a:lnTo>
                          <a:lnTo>
                            <a:pt x="342900" y="66407"/>
                          </a:lnTo>
                          <a:lnTo>
                            <a:pt x="339278" y="70632"/>
                          </a:lnTo>
                          <a:lnTo>
                            <a:pt x="336863" y="82103"/>
                          </a:lnTo>
                          <a:lnTo>
                            <a:pt x="332033" y="92969"/>
                          </a:lnTo>
                          <a:lnTo>
                            <a:pt x="332637" y="98403"/>
                          </a:lnTo>
                          <a:lnTo>
                            <a:pt x="329619" y="109873"/>
                          </a:lnTo>
                          <a:lnTo>
                            <a:pt x="332637" y="114702"/>
                          </a:lnTo>
                          <a:lnTo>
                            <a:pt x="338674" y="115306"/>
                          </a:lnTo>
                          <a:lnTo>
                            <a:pt x="342296" y="118928"/>
                          </a:lnTo>
                          <a:lnTo>
                            <a:pt x="362822" y="127984"/>
                          </a:lnTo>
                          <a:lnTo>
                            <a:pt x="362822" y="135832"/>
                          </a:lnTo>
                          <a:lnTo>
                            <a:pt x="363425" y="144284"/>
                          </a:lnTo>
                          <a:lnTo>
                            <a:pt x="361614" y="153339"/>
                          </a:lnTo>
                          <a:lnTo>
                            <a:pt x="358596" y="158772"/>
                          </a:lnTo>
                          <a:lnTo>
                            <a:pt x="356181" y="160583"/>
                          </a:lnTo>
                          <a:lnTo>
                            <a:pt x="353766" y="166017"/>
                          </a:lnTo>
                          <a:lnTo>
                            <a:pt x="357388" y="172054"/>
                          </a:lnTo>
                          <a:lnTo>
                            <a:pt x="354370" y="173865"/>
                          </a:lnTo>
                          <a:lnTo>
                            <a:pt x="351351" y="181713"/>
                          </a:lnTo>
                          <a:lnTo>
                            <a:pt x="344107" y="187750"/>
                          </a:lnTo>
                          <a:lnTo>
                            <a:pt x="341089" y="193183"/>
                          </a:lnTo>
                          <a:lnTo>
                            <a:pt x="338070" y="207672"/>
                          </a:lnTo>
                          <a:lnTo>
                            <a:pt x="339278" y="212501"/>
                          </a:lnTo>
                          <a:lnTo>
                            <a:pt x="336259" y="217331"/>
                          </a:lnTo>
                          <a:lnTo>
                            <a:pt x="335052" y="222160"/>
                          </a:lnTo>
                          <a:lnTo>
                            <a:pt x="330826" y="224575"/>
                          </a:lnTo>
                          <a:lnTo>
                            <a:pt x="322374" y="223368"/>
                          </a:lnTo>
                          <a:lnTo>
                            <a:pt x="322374" y="233027"/>
                          </a:lnTo>
                          <a:lnTo>
                            <a:pt x="320563" y="238460"/>
                          </a:lnTo>
                          <a:lnTo>
                            <a:pt x="316337" y="245705"/>
                          </a:lnTo>
                          <a:lnTo>
                            <a:pt x="309093" y="253553"/>
                          </a:lnTo>
                          <a:lnTo>
                            <a:pt x="304867" y="255364"/>
                          </a:lnTo>
                          <a:lnTo>
                            <a:pt x="297623" y="274078"/>
                          </a:lnTo>
                          <a:lnTo>
                            <a:pt x="292189" y="275286"/>
                          </a:lnTo>
                          <a:lnTo>
                            <a:pt x="294000" y="279512"/>
                          </a:lnTo>
                          <a:lnTo>
                            <a:pt x="292793" y="287963"/>
                          </a:lnTo>
                          <a:lnTo>
                            <a:pt x="290982" y="292189"/>
                          </a:lnTo>
                          <a:lnTo>
                            <a:pt x="284341" y="295208"/>
                          </a:lnTo>
                          <a:lnTo>
                            <a:pt x="288567" y="298830"/>
                          </a:lnTo>
                          <a:lnTo>
                            <a:pt x="281323" y="308489"/>
                          </a:lnTo>
                          <a:lnTo>
                            <a:pt x="275889" y="309093"/>
                          </a:lnTo>
                          <a:lnTo>
                            <a:pt x="276493" y="319356"/>
                          </a:lnTo>
                          <a:lnTo>
                            <a:pt x="273475" y="327808"/>
                          </a:lnTo>
                          <a:lnTo>
                            <a:pt x="269852" y="331430"/>
                          </a:lnTo>
                          <a:lnTo>
                            <a:pt x="267438" y="339882"/>
                          </a:lnTo>
                          <a:lnTo>
                            <a:pt x="267438" y="344711"/>
                          </a:lnTo>
                          <a:lnTo>
                            <a:pt x="263212" y="347730"/>
                          </a:lnTo>
                          <a:lnTo>
                            <a:pt x="262004" y="353163"/>
                          </a:lnTo>
                          <a:lnTo>
                            <a:pt x="262608" y="365237"/>
                          </a:lnTo>
                          <a:lnTo>
                            <a:pt x="259590" y="371274"/>
                          </a:lnTo>
                          <a:lnTo>
                            <a:pt x="259590" y="375500"/>
                          </a:lnTo>
                          <a:lnTo>
                            <a:pt x="248723" y="393610"/>
                          </a:lnTo>
                          <a:lnTo>
                            <a:pt x="249327" y="399647"/>
                          </a:lnTo>
                          <a:lnTo>
                            <a:pt x="243893" y="401458"/>
                          </a:lnTo>
                          <a:lnTo>
                            <a:pt x="243290" y="410514"/>
                          </a:lnTo>
                          <a:lnTo>
                            <a:pt x="242082" y="418966"/>
                          </a:lnTo>
                          <a:lnTo>
                            <a:pt x="237856" y="417758"/>
                          </a:lnTo>
                          <a:lnTo>
                            <a:pt x="234234" y="420777"/>
                          </a:lnTo>
                          <a:lnTo>
                            <a:pt x="232423" y="415344"/>
                          </a:lnTo>
                          <a:lnTo>
                            <a:pt x="228801" y="409307"/>
                          </a:lnTo>
                          <a:lnTo>
                            <a:pt x="219142" y="408099"/>
                          </a:lnTo>
                          <a:lnTo>
                            <a:pt x="217935" y="403873"/>
                          </a:lnTo>
                          <a:lnTo>
                            <a:pt x="212501" y="400251"/>
                          </a:lnTo>
                          <a:lnTo>
                            <a:pt x="202842" y="400251"/>
                          </a:lnTo>
                          <a:lnTo>
                            <a:pt x="199220" y="396629"/>
                          </a:lnTo>
                          <a:lnTo>
                            <a:pt x="192579" y="395421"/>
                          </a:lnTo>
                          <a:lnTo>
                            <a:pt x="187146" y="395421"/>
                          </a:lnTo>
                          <a:lnTo>
                            <a:pt x="181109" y="399647"/>
                          </a:lnTo>
                          <a:lnTo>
                            <a:pt x="175676" y="400855"/>
                          </a:lnTo>
                          <a:lnTo>
                            <a:pt x="169035" y="400855"/>
                          </a:lnTo>
                          <a:lnTo>
                            <a:pt x="166017" y="393007"/>
                          </a:lnTo>
                          <a:lnTo>
                            <a:pt x="162394" y="389385"/>
                          </a:lnTo>
                          <a:lnTo>
                            <a:pt x="159980" y="384555"/>
                          </a:lnTo>
                          <a:lnTo>
                            <a:pt x="155150" y="385762"/>
                          </a:lnTo>
                          <a:lnTo>
                            <a:pt x="137039" y="382140"/>
                          </a:lnTo>
                          <a:lnTo>
                            <a:pt x="129795" y="383348"/>
                          </a:lnTo>
                          <a:lnTo>
                            <a:pt x="131002" y="387573"/>
                          </a:lnTo>
                          <a:lnTo>
                            <a:pt x="128587" y="391196"/>
                          </a:lnTo>
                          <a:lnTo>
                            <a:pt x="122550" y="392403"/>
                          </a:lnTo>
                          <a:lnTo>
                            <a:pt x="120136" y="388177"/>
                          </a:lnTo>
                          <a:lnTo>
                            <a:pt x="117117" y="393610"/>
                          </a:lnTo>
                          <a:lnTo>
                            <a:pt x="112288" y="394214"/>
                          </a:lnTo>
                          <a:lnTo>
                            <a:pt x="108665" y="397233"/>
                          </a:lnTo>
                          <a:lnTo>
                            <a:pt x="100214" y="391799"/>
                          </a:lnTo>
                          <a:lnTo>
                            <a:pt x="99006" y="385762"/>
                          </a:lnTo>
                          <a:lnTo>
                            <a:pt x="94177" y="379122"/>
                          </a:lnTo>
                          <a:lnTo>
                            <a:pt x="91762" y="371274"/>
                          </a:lnTo>
                          <a:lnTo>
                            <a:pt x="88140" y="367652"/>
                          </a:lnTo>
                          <a:lnTo>
                            <a:pt x="75462" y="363426"/>
                          </a:lnTo>
                          <a:lnTo>
                            <a:pt x="71840" y="365237"/>
                          </a:lnTo>
                          <a:lnTo>
                            <a:pt x="73047" y="370066"/>
                          </a:lnTo>
                          <a:lnTo>
                            <a:pt x="72444" y="373689"/>
                          </a:lnTo>
                          <a:lnTo>
                            <a:pt x="62181" y="373689"/>
                          </a:lnTo>
                          <a:lnTo>
                            <a:pt x="59162" y="377914"/>
                          </a:lnTo>
                          <a:lnTo>
                            <a:pt x="54936" y="377914"/>
                          </a:lnTo>
                          <a:lnTo>
                            <a:pt x="57351" y="368859"/>
                          </a:lnTo>
                          <a:lnTo>
                            <a:pt x="53729" y="366444"/>
                          </a:lnTo>
                          <a:lnTo>
                            <a:pt x="49503" y="365841"/>
                          </a:lnTo>
                          <a:lnTo>
                            <a:pt x="47692" y="374292"/>
                          </a:lnTo>
                          <a:lnTo>
                            <a:pt x="42862" y="372481"/>
                          </a:lnTo>
                          <a:lnTo>
                            <a:pt x="38636" y="373085"/>
                          </a:lnTo>
                          <a:lnTo>
                            <a:pt x="38033" y="368255"/>
                          </a:lnTo>
                          <a:lnTo>
                            <a:pt x="33203" y="365841"/>
                          </a:lnTo>
                          <a:lnTo>
                            <a:pt x="29581" y="371274"/>
                          </a:lnTo>
                          <a:lnTo>
                            <a:pt x="23544" y="372481"/>
                          </a:lnTo>
                          <a:lnTo>
                            <a:pt x="23544" y="368859"/>
                          </a:lnTo>
                          <a:lnTo>
                            <a:pt x="19318" y="362218"/>
                          </a:lnTo>
                          <a:lnTo>
                            <a:pt x="13885" y="365237"/>
                          </a:lnTo>
                          <a:lnTo>
                            <a:pt x="7244" y="362822"/>
                          </a:lnTo>
                          <a:lnTo>
                            <a:pt x="0" y="356181"/>
                          </a:lnTo>
                          <a:lnTo>
                            <a:pt x="1207" y="350748"/>
                          </a:lnTo>
                          <a:lnTo>
                            <a:pt x="3622" y="348937"/>
                          </a:lnTo>
                          <a:lnTo>
                            <a:pt x="7848" y="336259"/>
                          </a:lnTo>
                          <a:lnTo>
                            <a:pt x="4226" y="328411"/>
                          </a:lnTo>
                          <a:lnTo>
                            <a:pt x="4226" y="322374"/>
                          </a:lnTo>
                          <a:lnTo>
                            <a:pt x="10263" y="313319"/>
                          </a:lnTo>
                          <a:lnTo>
                            <a:pt x="11470" y="307886"/>
                          </a:lnTo>
                          <a:lnTo>
                            <a:pt x="7244" y="307282"/>
                          </a:lnTo>
                          <a:lnTo>
                            <a:pt x="7848" y="297019"/>
                          </a:lnTo>
                          <a:lnTo>
                            <a:pt x="3018" y="294604"/>
                          </a:lnTo>
                          <a:lnTo>
                            <a:pt x="10866" y="292793"/>
                          </a:lnTo>
                          <a:lnTo>
                            <a:pt x="9055" y="288567"/>
                          </a:lnTo>
                          <a:lnTo>
                            <a:pt x="10263" y="281323"/>
                          </a:lnTo>
                          <a:lnTo>
                            <a:pt x="12677" y="277701"/>
                          </a:lnTo>
                          <a:lnTo>
                            <a:pt x="10263" y="272871"/>
                          </a:lnTo>
                          <a:lnTo>
                            <a:pt x="13885" y="268042"/>
                          </a:lnTo>
                          <a:lnTo>
                            <a:pt x="13281" y="262005"/>
                          </a:lnTo>
                          <a:lnTo>
                            <a:pt x="22940" y="253553"/>
                          </a:lnTo>
                          <a:lnTo>
                            <a:pt x="18111" y="250534"/>
                          </a:lnTo>
                          <a:lnTo>
                            <a:pt x="20525" y="246912"/>
                          </a:lnTo>
                          <a:lnTo>
                            <a:pt x="19922" y="239064"/>
                          </a:lnTo>
                          <a:lnTo>
                            <a:pt x="22940" y="234838"/>
                          </a:lnTo>
                          <a:lnTo>
                            <a:pt x="21129" y="225179"/>
                          </a:lnTo>
                          <a:lnTo>
                            <a:pt x="25959" y="204050"/>
                          </a:lnTo>
                          <a:lnTo>
                            <a:pt x="29581" y="202842"/>
                          </a:lnTo>
                          <a:lnTo>
                            <a:pt x="35014" y="205861"/>
                          </a:lnTo>
                          <a:lnTo>
                            <a:pt x="42259" y="202842"/>
                          </a:lnTo>
                          <a:lnTo>
                            <a:pt x="42862" y="193787"/>
                          </a:lnTo>
                          <a:lnTo>
                            <a:pt x="50710" y="185335"/>
                          </a:lnTo>
                          <a:lnTo>
                            <a:pt x="50710" y="181713"/>
                          </a:lnTo>
                          <a:lnTo>
                            <a:pt x="54936" y="177487"/>
                          </a:lnTo>
                          <a:lnTo>
                            <a:pt x="53125" y="171450"/>
                          </a:lnTo>
                          <a:lnTo>
                            <a:pt x="56144" y="170243"/>
                          </a:lnTo>
                          <a:lnTo>
                            <a:pt x="56747" y="166620"/>
                          </a:lnTo>
                          <a:lnTo>
                            <a:pt x="53729" y="158169"/>
                          </a:lnTo>
                          <a:lnTo>
                            <a:pt x="53729" y="154547"/>
                          </a:lnTo>
                          <a:lnTo>
                            <a:pt x="57955" y="147906"/>
                          </a:lnTo>
                          <a:lnTo>
                            <a:pt x="63992" y="147906"/>
                          </a:lnTo>
                          <a:lnTo>
                            <a:pt x="69425" y="138247"/>
                          </a:lnTo>
                          <a:lnTo>
                            <a:pt x="71840" y="137039"/>
                          </a:lnTo>
                          <a:lnTo>
                            <a:pt x="74858" y="126173"/>
                          </a:lnTo>
                          <a:lnTo>
                            <a:pt x="74255" y="121343"/>
                          </a:lnTo>
                          <a:lnTo>
                            <a:pt x="75462" y="117721"/>
                          </a:lnTo>
                          <a:lnTo>
                            <a:pt x="82706" y="106251"/>
                          </a:lnTo>
                          <a:lnTo>
                            <a:pt x="82706" y="103836"/>
                          </a:lnTo>
                          <a:lnTo>
                            <a:pt x="85725" y="99006"/>
                          </a:lnTo>
                          <a:lnTo>
                            <a:pt x="94177" y="92366"/>
                          </a:lnTo>
                          <a:lnTo>
                            <a:pt x="97799" y="91762"/>
                          </a:lnTo>
                          <a:lnTo>
                            <a:pt x="100214" y="88743"/>
                          </a:lnTo>
                          <a:lnTo>
                            <a:pt x="100817" y="95384"/>
                          </a:lnTo>
                          <a:lnTo>
                            <a:pt x="108062" y="95988"/>
                          </a:lnTo>
                          <a:lnTo>
                            <a:pt x="106854" y="101421"/>
                          </a:lnTo>
                          <a:lnTo>
                            <a:pt x="114099" y="103232"/>
                          </a:lnTo>
                          <a:lnTo>
                            <a:pt x="118928" y="102629"/>
                          </a:lnTo>
                          <a:lnTo>
                            <a:pt x="121343" y="106854"/>
                          </a:lnTo>
                          <a:lnTo>
                            <a:pt x="124361" y="108665"/>
                          </a:lnTo>
                          <a:lnTo>
                            <a:pt x="124965" y="112288"/>
                          </a:lnTo>
                          <a:lnTo>
                            <a:pt x="127984" y="112891"/>
                          </a:lnTo>
                          <a:lnTo>
                            <a:pt x="136435" y="97799"/>
                          </a:lnTo>
                          <a:lnTo>
                            <a:pt x="141265" y="88140"/>
                          </a:lnTo>
                          <a:lnTo>
                            <a:pt x="141265" y="83914"/>
                          </a:lnTo>
                          <a:lnTo>
                            <a:pt x="144283" y="83310"/>
                          </a:lnTo>
                          <a:lnTo>
                            <a:pt x="145491" y="76669"/>
                          </a:lnTo>
                          <a:lnTo>
                            <a:pt x="149113" y="77273"/>
                          </a:lnTo>
                          <a:lnTo>
                            <a:pt x="151528" y="73651"/>
                          </a:lnTo>
                          <a:lnTo>
                            <a:pt x="155150" y="71236"/>
                          </a:lnTo>
                          <a:lnTo>
                            <a:pt x="156357" y="66407"/>
                          </a:lnTo>
                          <a:lnTo>
                            <a:pt x="163602" y="62181"/>
                          </a:lnTo>
                          <a:lnTo>
                            <a:pt x="169639" y="52522"/>
                          </a:lnTo>
                          <a:lnTo>
                            <a:pt x="170242" y="48296"/>
                          </a:lnTo>
                          <a:lnTo>
                            <a:pt x="165413" y="43466"/>
                          </a:lnTo>
                          <a:lnTo>
                            <a:pt x="160583" y="45277"/>
                          </a:lnTo>
                          <a:lnTo>
                            <a:pt x="159980" y="41655"/>
                          </a:lnTo>
                          <a:lnTo>
                            <a:pt x="163602" y="36222"/>
                          </a:lnTo>
                          <a:lnTo>
                            <a:pt x="171450" y="35014"/>
                          </a:lnTo>
                          <a:lnTo>
                            <a:pt x="175072" y="30789"/>
                          </a:lnTo>
                          <a:lnTo>
                            <a:pt x="180505" y="31996"/>
                          </a:lnTo>
                          <a:lnTo>
                            <a:pt x="186542" y="29581"/>
                          </a:lnTo>
                          <a:lnTo>
                            <a:pt x="197409" y="30185"/>
                          </a:lnTo>
                          <a:lnTo>
                            <a:pt x="201635" y="31996"/>
                          </a:lnTo>
                          <a:lnTo>
                            <a:pt x="204653" y="28977"/>
                          </a:lnTo>
                          <a:lnTo>
                            <a:pt x="211294" y="27770"/>
                          </a:lnTo>
                          <a:lnTo>
                            <a:pt x="211294" y="22940"/>
                          </a:lnTo>
                          <a:lnTo>
                            <a:pt x="223368" y="31392"/>
                          </a:lnTo>
                          <a:lnTo>
                            <a:pt x="226386" y="31392"/>
                          </a:lnTo>
                          <a:lnTo>
                            <a:pt x="227594" y="37429"/>
                          </a:lnTo>
                          <a:lnTo>
                            <a:pt x="237253" y="39844"/>
                          </a:lnTo>
                          <a:lnTo>
                            <a:pt x="240271" y="33807"/>
                          </a:lnTo>
                          <a:lnTo>
                            <a:pt x="248119" y="33203"/>
                          </a:lnTo>
                          <a:lnTo>
                            <a:pt x="248119" y="38033"/>
                          </a:lnTo>
                          <a:lnTo>
                            <a:pt x="254760" y="45881"/>
                          </a:lnTo>
                          <a:lnTo>
                            <a:pt x="265627" y="44070"/>
                          </a:lnTo>
                          <a:lnTo>
                            <a:pt x="268041" y="42259"/>
                          </a:lnTo>
                          <a:lnTo>
                            <a:pt x="271060" y="46485"/>
                          </a:lnTo>
                          <a:lnTo>
                            <a:pt x="284341" y="39844"/>
                          </a:lnTo>
                          <a:lnTo>
                            <a:pt x="289171" y="36826"/>
                          </a:lnTo>
                          <a:lnTo>
                            <a:pt x="296415" y="32600"/>
                          </a:lnTo>
                          <a:lnTo>
                            <a:pt x="295812" y="27770"/>
                          </a:lnTo>
                          <a:lnTo>
                            <a:pt x="297623" y="23544"/>
                          </a:lnTo>
                          <a:lnTo>
                            <a:pt x="300641" y="22940"/>
                          </a:lnTo>
                          <a:lnTo>
                            <a:pt x="306678" y="16903"/>
                          </a:lnTo>
                          <a:lnTo>
                            <a:pt x="310300" y="17507"/>
                          </a:lnTo>
                          <a:lnTo>
                            <a:pt x="315130" y="15092"/>
                          </a:lnTo>
                          <a:lnTo>
                            <a:pt x="319960" y="10263"/>
                          </a:lnTo>
                          <a:lnTo>
                            <a:pt x="325393" y="3622"/>
                          </a:lnTo>
                          <a:lnTo>
                            <a:pt x="327204" y="0"/>
                          </a:lnTo>
                          <a:lnTo>
                            <a:pt x="332033" y="2415"/>
                          </a:lnTo>
                          <a:lnTo>
                            <a:pt x="327808" y="12074"/>
                          </a:lnTo>
                          <a:lnTo>
                            <a:pt x="329015" y="14489"/>
                          </a:lnTo>
                          <a:lnTo>
                            <a:pt x="323582" y="25355"/>
                          </a:lnTo>
                          <a:lnTo>
                            <a:pt x="324789" y="35618"/>
                          </a:lnTo>
                          <a:lnTo>
                            <a:pt x="323582" y="42259"/>
                          </a:lnTo>
                          <a:lnTo>
                            <a:pt x="338070" y="51918"/>
                          </a:lnTo>
                          <a:lnTo>
                            <a:pt x="344711" y="54936"/>
                          </a:lnTo>
                          <a:lnTo>
                            <a:pt x="349540" y="54333"/>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0" name="Freeform: Shape 219">
                      <a:extLst>
                        <a:ext uri="{FF2B5EF4-FFF2-40B4-BE49-F238E27FC236}">
                          <a16:creationId xmlns:a16="http://schemas.microsoft.com/office/drawing/2014/main" id="{7424BECE-073F-B435-866C-F4B1BCB03BDA}"/>
                        </a:ext>
                      </a:extLst>
                    </p:cNvPr>
                    <p:cNvSpPr/>
                    <p:nvPr/>
                  </p:nvSpPr>
                  <p:spPr>
                    <a:xfrm>
                      <a:off x="7543665" y="2665926"/>
                      <a:ext cx="614563" cy="248119"/>
                    </a:xfrm>
                    <a:custGeom>
                      <a:avLst/>
                      <a:gdLst>
                        <a:gd name="connsiteX0" fmla="*/ 536687 w 614563"/>
                        <a:gd name="connsiteY0" fmla="*/ 248120 h 248119"/>
                        <a:gd name="connsiteX1" fmla="*/ 531857 w 614563"/>
                        <a:gd name="connsiteY1" fmla="*/ 246308 h 248119"/>
                        <a:gd name="connsiteX2" fmla="*/ 520991 w 614563"/>
                        <a:gd name="connsiteY2" fmla="*/ 243894 h 248119"/>
                        <a:gd name="connsiteX3" fmla="*/ 522802 w 614563"/>
                        <a:gd name="connsiteY3" fmla="*/ 239064 h 248119"/>
                        <a:gd name="connsiteX4" fmla="*/ 519180 w 614563"/>
                        <a:gd name="connsiteY4" fmla="*/ 237253 h 248119"/>
                        <a:gd name="connsiteX5" fmla="*/ 513143 w 614563"/>
                        <a:gd name="connsiteY5" fmla="*/ 239064 h 248119"/>
                        <a:gd name="connsiteX6" fmla="*/ 502880 w 614563"/>
                        <a:gd name="connsiteY6" fmla="*/ 235442 h 248119"/>
                        <a:gd name="connsiteX7" fmla="*/ 496239 w 614563"/>
                        <a:gd name="connsiteY7" fmla="*/ 232423 h 248119"/>
                        <a:gd name="connsiteX8" fmla="*/ 490806 w 614563"/>
                        <a:gd name="connsiteY8" fmla="*/ 226386 h 248119"/>
                        <a:gd name="connsiteX9" fmla="*/ 488995 w 614563"/>
                        <a:gd name="connsiteY9" fmla="*/ 228197 h 248119"/>
                        <a:gd name="connsiteX10" fmla="*/ 478128 w 614563"/>
                        <a:gd name="connsiteY10" fmla="*/ 222160 h 248119"/>
                        <a:gd name="connsiteX11" fmla="*/ 476317 w 614563"/>
                        <a:gd name="connsiteY11" fmla="*/ 217331 h 248119"/>
                        <a:gd name="connsiteX12" fmla="*/ 470280 w 614563"/>
                        <a:gd name="connsiteY12" fmla="*/ 214313 h 248119"/>
                        <a:gd name="connsiteX13" fmla="*/ 462432 w 614563"/>
                        <a:gd name="connsiteY13" fmla="*/ 212501 h 248119"/>
                        <a:gd name="connsiteX14" fmla="*/ 455188 w 614563"/>
                        <a:gd name="connsiteY14" fmla="*/ 214313 h 248119"/>
                        <a:gd name="connsiteX15" fmla="*/ 452773 w 614563"/>
                        <a:gd name="connsiteY15" fmla="*/ 212501 h 248119"/>
                        <a:gd name="connsiteX16" fmla="*/ 446736 w 614563"/>
                        <a:gd name="connsiteY16" fmla="*/ 215520 h 248119"/>
                        <a:gd name="connsiteX17" fmla="*/ 443717 w 614563"/>
                        <a:gd name="connsiteY17" fmla="*/ 214313 h 248119"/>
                        <a:gd name="connsiteX18" fmla="*/ 432851 w 614563"/>
                        <a:gd name="connsiteY18" fmla="*/ 213105 h 248119"/>
                        <a:gd name="connsiteX19" fmla="*/ 419570 w 614563"/>
                        <a:gd name="connsiteY19" fmla="*/ 214916 h 248119"/>
                        <a:gd name="connsiteX20" fmla="*/ 415948 w 614563"/>
                        <a:gd name="connsiteY20" fmla="*/ 213709 h 248119"/>
                        <a:gd name="connsiteX21" fmla="*/ 409911 w 614563"/>
                        <a:gd name="connsiteY21" fmla="*/ 216124 h 248119"/>
                        <a:gd name="connsiteX22" fmla="*/ 403270 w 614563"/>
                        <a:gd name="connsiteY22" fmla="*/ 217331 h 248119"/>
                        <a:gd name="connsiteX23" fmla="*/ 399044 w 614563"/>
                        <a:gd name="connsiteY23" fmla="*/ 214313 h 248119"/>
                        <a:gd name="connsiteX24" fmla="*/ 395422 w 614563"/>
                        <a:gd name="connsiteY24" fmla="*/ 220953 h 248119"/>
                        <a:gd name="connsiteX25" fmla="*/ 388781 w 614563"/>
                        <a:gd name="connsiteY25" fmla="*/ 219142 h 248119"/>
                        <a:gd name="connsiteX26" fmla="*/ 386366 w 614563"/>
                        <a:gd name="connsiteY26" fmla="*/ 223972 h 248119"/>
                        <a:gd name="connsiteX27" fmla="*/ 382744 w 614563"/>
                        <a:gd name="connsiteY27" fmla="*/ 223972 h 248119"/>
                        <a:gd name="connsiteX28" fmla="*/ 376103 w 614563"/>
                        <a:gd name="connsiteY28" fmla="*/ 227594 h 248119"/>
                        <a:gd name="connsiteX29" fmla="*/ 372481 w 614563"/>
                        <a:gd name="connsiteY29" fmla="*/ 226386 h 248119"/>
                        <a:gd name="connsiteX30" fmla="*/ 371878 w 614563"/>
                        <a:gd name="connsiteY30" fmla="*/ 222764 h 248119"/>
                        <a:gd name="connsiteX31" fmla="*/ 368255 w 614563"/>
                        <a:gd name="connsiteY31" fmla="*/ 222764 h 248119"/>
                        <a:gd name="connsiteX32" fmla="*/ 367652 w 614563"/>
                        <a:gd name="connsiteY32" fmla="*/ 219142 h 248119"/>
                        <a:gd name="connsiteX33" fmla="*/ 370066 w 614563"/>
                        <a:gd name="connsiteY33" fmla="*/ 215520 h 248119"/>
                        <a:gd name="connsiteX34" fmla="*/ 362822 w 614563"/>
                        <a:gd name="connsiteY34" fmla="*/ 216124 h 248119"/>
                        <a:gd name="connsiteX35" fmla="*/ 357992 w 614563"/>
                        <a:gd name="connsiteY35" fmla="*/ 221557 h 248119"/>
                        <a:gd name="connsiteX36" fmla="*/ 348937 w 614563"/>
                        <a:gd name="connsiteY36" fmla="*/ 222160 h 248119"/>
                        <a:gd name="connsiteX37" fmla="*/ 347126 w 614563"/>
                        <a:gd name="connsiteY37" fmla="*/ 224575 h 248119"/>
                        <a:gd name="connsiteX38" fmla="*/ 340485 w 614563"/>
                        <a:gd name="connsiteY38" fmla="*/ 225179 h 248119"/>
                        <a:gd name="connsiteX39" fmla="*/ 339881 w 614563"/>
                        <a:gd name="connsiteY39" fmla="*/ 221557 h 248119"/>
                        <a:gd name="connsiteX40" fmla="*/ 335656 w 614563"/>
                        <a:gd name="connsiteY40" fmla="*/ 221557 h 248119"/>
                        <a:gd name="connsiteX41" fmla="*/ 330826 w 614563"/>
                        <a:gd name="connsiteY41" fmla="*/ 217935 h 248119"/>
                        <a:gd name="connsiteX42" fmla="*/ 320563 w 614563"/>
                        <a:gd name="connsiteY42" fmla="*/ 217331 h 248119"/>
                        <a:gd name="connsiteX43" fmla="*/ 318752 w 614563"/>
                        <a:gd name="connsiteY43" fmla="*/ 215520 h 248119"/>
                        <a:gd name="connsiteX44" fmla="*/ 313319 w 614563"/>
                        <a:gd name="connsiteY44" fmla="*/ 216124 h 248119"/>
                        <a:gd name="connsiteX45" fmla="*/ 306678 w 614563"/>
                        <a:gd name="connsiteY45" fmla="*/ 213709 h 248119"/>
                        <a:gd name="connsiteX46" fmla="*/ 299434 w 614563"/>
                        <a:gd name="connsiteY46" fmla="*/ 208879 h 248119"/>
                        <a:gd name="connsiteX47" fmla="*/ 295812 w 614563"/>
                        <a:gd name="connsiteY47" fmla="*/ 211294 h 248119"/>
                        <a:gd name="connsiteX48" fmla="*/ 284342 w 614563"/>
                        <a:gd name="connsiteY48" fmla="*/ 210087 h 248119"/>
                        <a:gd name="connsiteX49" fmla="*/ 271664 w 614563"/>
                        <a:gd name="connsiteY49" fmla="*/ 211294 h 248119"/>
                        <a:gd name="connsiteX50" fmla="*/ 260194 w 614563"/>
                        <a:gd name="connsiteY50" fmla="*/ 210690 h 248119"/>
                        <a:gd name="connsiteX51" fmla="*/ 257779 w 614563"/>
                        <a:gd name="connsiteY51" fmla="*/ 211898 h 248119"/>
                        <a:gd name="connsiteX52" fmla="*/ 243894 w 614563"/>
                        <a:gd name="connsiteY52" fmla="*/ 214916 h 248119"/>
                        <a:gd name="connsiteX53" fmla="*/ 228801 w 614563"/>
                        <a:gd name="connsiteY53" fmla="*/ 219142 h 248119"/>
                        <a:gd name="connsiteX54" fmla="*/ 219142 w 614563"/>
                        <a:gd name="connsiteY54" fmla="*/ 217935 h 248119"/>
                        <a:gd name="connsiteX55" fmla="*/ 213105 w 614563"/>
                        <a:gd name="connsiteY55" fmla="*/ 220349 h 248119"/>
                        <a:gd name="connsiteX56" fmla="*/ 204654 w 614563"/>
                        <a:gd name="connsiteY56" fmla="*/ 218538 h 248119"/>
                        <a:gd name="connsiteX57" fmla="*/ 198617 w 614563"/>
                        <a:gd name="connsiteY57" fmla="*/ 213709 h 248119"/>
                        <a:gd name="connsiteX58" fmla="*/ 194391 w 614563"/>
                        <a:gd name="connsiteY58" fmla="*/ 216727 h 248119"/>
                        <a:gd name="connsiteX59" fmla="*/ 189561 w 614563"/>
                        <a:gd name="connsiteY59" fmla="*/ 218538 h 248119"/>
                        <a:gd name="connsiteX60" fmla="*/ 185335 w 614563"/>
                        <a:gd name="connsiteY60" fmla="*/ 217331 h 248119"/>
                        <a:gd name="connsiteX61" fmla="*/ 182317 w 614563"/>
                        <a:gd name="connsiteY61" fmla="*/ 220349 h 248119"/>
                        <a:gd name="connsiteX62" fmla="*/ 176883 w 614563"/>
                        <a:gd name="connsiteY62" fmla="*/ 216727 h 248119"/>
                        <a:gd name="connsiteX63" fmla="*/ 174469 w 614563"/>
                        <a:gd name="connsiteY63" fmla="*/ 213105 h 248119"/>
                        <a:gd name="connsiteX64" fmla="*/ 168432 w 614563"/>
                        <a:gd name="connsiteY64" fmla="*/ 216124 h 248119"/>
                        <a:gd name="connsiteX65" fmla="*/ 159980 w 614563"/>
                        <a:gd name="connsiteY65" fmla="*/ 215520 h 248119"/>
                        <a:gd name="connsiteX66" fmla="*/ 141869 w 614563"/>
                        <a:gd name="connsiteY66" fmla="*/ 216727 h 248119"/>
                        <a:gd name="connsiteX67" fmla="*/ 138850 w 614563"/>
                        <a:gd name="connsiteY67" fmla="*/ 218538 h 248119"/>
                        <a:gd name="connsiteX68" fmla="*/ 131606 w 614563"/>
                        <a:gd name="connsiteY68" fmla="*/ 220953 h 248119"/>
                        <a:gd name="connsiteX69" fmla="*/ 130399 w 614563"/>
                        <a:gd name="connsiteY69" fmla="*/ 222764 h 248119"/>
                        <a:gd name="connsiteX70" fmla="*/ 122550 w 614563"/>
                        <a:gd name="connsiteY70" fmla="*/ 219142 h 248119"/>
                        <a:gd name="connsiteX71" fmla="*/ 115910 w 614563"/>
                        <a:gd name="connsiteY71" fmla="*/ 218538 h 248119"/>
                        <a:gd name="connsiteX72" fmla="*/ 106251 w 614563"/>
                        <a:gd name="connsiteY72" fmla="*/ 211294 h 248119"/>
                        <a:gd name="connsiteX73" fmla="*/ 102629 w 614563"/>
                        <a:gd name="connsiteY73" fmla="*/ 212501 h 248119"/>
                        <a:gd name="connsiteX74" fmla="*/ 94177 w 614563"/>
                        <a:gd name="connsiteY74" fmla="*/ 210087 h 248119"/>
                        <a:gd name="connsiteX75" fmla="*/ 77877 w 614563"/>
                        <a:gd name="connsiteY75" fmla="*/ 207068 h 248119"/>
                        <a:gd name="connsiteX76" fmla="*/ 73048 w 614563"/>
                        <a:gd name="connsiteY76" fmla="*/ 204653 h 248119"/>
                        <a:gd name="connsiteX77" fmla="*/ 61577 w 614563"/>
                        <a:gd name="connsiteY77" fmla="*/ 204050 h 248119"/>
                        <a:gd name="connsiteX78" fmla="*/ 53729 w 614563"/>
                        <a:gd name="connsiteY78" fmla="*/ 199824 h 248119"/>
                        <a:gd name="connsiteX79" fmla="*/ 48296 w 614563"/>
                        <a:gd name="connsiteY79" fmla="*/ 195598 h 248119"/>
                        <a:gd name="connsiteX80" fmla="*/ 44070 w 614563"/>
                        <a:gd name="connsiteY80" fmla="*/ 194994 h 248119"/>
                        <a:gd name="connsiteX81" fmla="*/ 38033 w 614563"/>
                        <a:gd name="connsiteY81" fmla="*/ 190768 h 248119"/>
                        <a:gd name="connsiteX82" fmla="*/ 33807 w 614563"/>
                        <a:gd name="connsiteY82" fmla="*/ 191372 h 248119"/>
                        <a:gd name="connsiteX83" fmla="*/ 31996 w 614563"/>
                        <a:gd name="connsiteY83" fmla="*/ 187146 h 248119"/>
                        <a:gd name="connsiteX84" fmla="*/ 25959 w 614563"/>
                        <a:gd name="connsiteY84" fmla="*/ 187750 h 248119"/>
                        <a:gd name="connsiteX85" fmla="*/ 17507 w 614563"/>
                        <a:gd name="connsiteY85" fmla="*/ 185335 h 248119"/>
                        <a:gd name="connsiteX86" fmla="*/ 13885 w 614563"/>
                        <a:gd name="connsiteY86" fmla="*/ 189561 h 248119"/>
                        <a:gd name="connsiteX87" fmla="*/ 7848 w 614563"/>
                        <a:gd name="connsiteY87" fmla="*/ 190165 h 248119"/>
                        <a:gd name="connsiteX88" fmla="*/ 2415 w 614563"/>
                        <a:gd name="connsiteY88" fmla="*/ 188353 h 248119"/>
                        <a:gd name="connsiteX89" fmla="*/ 5433 w 614563"/>
                        <a:gd name="connsiteY89" fmla="*/ 184731 h 248119"/>
                        <a:gd name="connsiteX90" fmla="*/ 3018 w 614563"/>
                        <a:gd name="connsiteY90" fmla="*/ 181713 h 248119"/>
                        <a:gd name="connsiteX91" fmla="*/ 604 w 614563"/>
                        <a:gd name="connsiteY91" fmla="*/ 175676 h 248119"/>
                        <a:gd name="connsiteX92" fmla="*/ 0 w 614563"/>
                        <a:gd name="connsiteY92" fmla="*/ 167828 h 248119"/>
                        <a:gd name="connsiteX93" fmla="*/ 3622 w 614563"/>
                        <a:gd name="connsiteY93" fmla="*/ 155754 h 248119"/>
                        <a:gd name="connsiteX94" fmla="*/ 7244 w 614563"/>
                        <a:gd name="connsiteY94" fmla="*/ 150924 h 248119"/>
                        <a:gd name="connsiteX95" fmla="*/ 7244 w 614563"/>
                        <a:gd name="connsiteY95" fmla="*/ 147302 h 248119"/>
                        <a:gd name="connsiteX96" fmla="*/ 9659 w 614563"/>
                        <a:gd name="connsiteY96" fmla="*/ 146698 h 248119"/>
                        <a:gd name="connsiteX97" fmla="*/ 12074 w 614563"/>
                        <a:gd name="connsiteY97" fmla="*/ 144284 h 248119"/>
                        <a:gd name="connsiteX98" fmla="*/ 10866 w 614563"/>
                        <a:gd name="connsiteY98" fmla="*/ 138247 h 248119"/>
                        <a:gd name="connsiteX99" fmla="*/ 11470 w 614563"/>
                        <a:gd name="connsiteY99" fmla="*/ 135228 h 248119"/>
                        <a:gd name="connsiteX100" fmla="*/ 10263 w 614563"/>
                        <a:gd name="connsiteY100" fmla="*/ 132813 h 248119"/>
                        <a:gd name="connsiteX101" fmla="*/ 10866 w 614563"/>
                        <a:gd name="connsiteY101" fmla="*/ 132210 h 248119"/>
                        <a:gd name="connsiteX102" fmla="*/ 10263 w 614563"/>
                        <a:gd name="connsiteY102" fmla="*/ 131606 h 248119"/>
                        <a:gd name="connsiteX103" fmla="*/ 11470 w 614563"/>
                        <a:gd name="connsiteY103" fmla="*/ 130399 h 248119"/>
                        <a:gd name="connsiteX104" fmla="*/ 13281 w 614563"/>
                        <a:gd name="connsiteY104" fmla="*/ 128587 h 248119"/>
                        <a:gd name="connsiteX105" fmla="*/ 19922 w 614563"/>
                        <a:gd name="connsiteY105" fmla="*/ 127380 h 248119"/>
                        <a:gd name="connsiteX106" fmla="*/ 31392 w 614563"/>
                        <a:gd name="connsiteY106" fmla="*/ 124362 h 248119"/>
                        <a:gd name="connsiteX107" fmla="*/ 32600 w 614563"/>
                        <a:gd name="connsiteY107" fmla="*/ 120739 h 248119"/>
                        <a:gd name="connsiteX108" fmla="*/ 35618 w 614563"/>
                        <a:gd name="connsiteY108" fmla="*/ 121947 h 248119"/>
                        <a:gd name="connsiteX109" fmla="*/ 38033 w 614563"/>
                        <a:gd name="connsiteY109" fmla="*/ 121343 h 248119"/>
                        <a:gd name="connsiteX110" fmla="*/ 40448 w 614563"/>
                        <a:gd name="connsiteY110" fmla="*/ 116513 h 248119"/>
                        <a:gd name="connsiteX111" fmla="*/ 38033 w 614563"/>
                        <a:gd name="connsiteY111" fmla="*/ 113495 h 248119"/>
                        <a:gd name="connsiteX112" fmla="*/ 36826 w 614563"/>
                        <a:gd name="connsiteY112" fmla="*/ 113495 h 248119"/>
                        <a:gd name="connsiteX113" fmla="*/ 32600 w 614563"/>
                        <a:gd name="connsiteY113" fmla="*/ 109873 h 248119"/>
                        <a:gd name="connsiteX114" fmla="*/ 25959 w 614563"/>
                        <a:gd name="connsiteY114" fmla="*/ 105043 h 248119"/>
                        <a:gd name="connsiteX115" fmla="*/ 24752 w 614563"/>
                        <a:gd name="connsiteY115" fmla="*/ 100817 h 248119"/>
                        <a:gd name="connsiteX116" fmla="*/ 22940 w 614563"/>
                        <a:gd name="connsiteY116" fmla="*/ 98403 h 248119"/>
                        <a:gd name="connsiteX117" fmla="*/ 19922 w 614563"/>
                        <a:gd name="connsiteY117" fmla="*/ 95384 h 248119"/>
                        <a:gd name="connsiteX118" fmla="*/ 18715 w 614563"/>
                        <a:gd name="connsiteY118" fmla="*/ 94177 h 248119"/>
                        <a:gd name="connsiteX119" fmla="*/ 15092 w 614563"/>
                        <a:gd name="connsiteY119" fmla="*/ 89347 h 248119"/>
                        <a:gd name="connsiteX120" fmla="*/ 16300 w 614563"/>
                        <a:gd name="connsiteY120" fmla="*/ 85725 h 248119"/>
                        <a:gd name="connsiteX121" fmla="*/ 19318 w 614563"/>
                        <a:gd name="connsiteY121" fmla="*/ 86932 h 248119"/>
                        <a:gd name="connsiteX122" fmla="*/ 27770 w 614563"/>
                        <a:gd name="connsiteY122" fmla="*/ 79084 h 248119"/>
                        <a:gd name="connsiteX123" fmla="*/ 27166 w 614563"/>
                        <a:gd name="connsiteY123" fmla="*/ 76669 h 248119"/>
                        <a:gd name="connsiteX124" fmla="*/ 27166 w 614563"/>
                        <a:gd name="connsiteY124" fmla="*/ 70632 h 248119"/>
                        <a:gd name="connsiteX125" fmla="*/ 25355 w 614563"/>
                        <a:gd name="connsiteY125" fmla="*/ 69425 h 248119"/>
                        <a:gd name="connsiteX126" fmla="*/ 25959 w 614563"/>
                        <a:gd name="connsiteY126" fmla="*/ 68218 h 248119"/>
                        <a:gd name="connsiteX127" fmla="*/ 26563 w 614563"/>
                        <a:gd name="connsiteY127" fmla="*/ 67010 h 248119"/>
                        <a:gd name="connsiteX128" fmla="*/ 30185 w 614563"/>
                        <a:gd name="connsiteY128" fmla="*/ 67010 h 248119"/>
                        <a:gd name="connsiteX129" fmla="*/ 37429 w 614563"/>
                        <a:gd name="connsiteY129" fmla="*/ 63388 h 248119"/>
                        <a:gd name="connsiteX130" fmla="*/ 36222 w 614563"/>
                        <a:gd name="connsiteY130" fmla="*/ 62784 h 248119"/>
                        <a:gd name="connsiteX131" fmla="*/ 39240 w 614563"/>
                        <a:gd name="connsiteY131" fmla="*/ 61577 h 248119"/>
                        <a:gd name="connsiteX132" fmla="*/ 41655 w 614563"/>
                        <a:gd name="connsiteY132" fmla="*/ 57955 h 248119"/>
                        <a:gd name="connsiteX133" fmla="*/ 40448 w 614563"/>
                        <a:gd name="connsiteY133" fmla="*/ 56748 h 248119"/>
                        <a:gd name="connsiteX134" fmla="*/ 39844 w 614563"/>
                        <a:gd name="connsiteY134" fmla="*/ 56748 h 248119"/>
                        <a:gd name="connsiteX135" fmla="*/ 39844 w 614563"/>
                        <a:gd name="connsiteY135" fmla="*/ 52522 h 248119"/>
                        <a:gd name="connsiteX136" fmla="*/ 42863 w 614563"/>
                        <a:gd name="connsiteY136" fmla="*/ 51314 h 248119"/>
                        <a:gd name="connsiteX137" fmla="*/ 47692 w 614563"/>
                        <a:gd name="connsiteY137" fmla="*/ 50107 h 248119"/>
                        <a:gd name="connsiteX138" fmla="*/ 48900 w 614563"/>
                        <a:gd name="connsiteY138" fmla="*/ 47692 h 248119"/>
                        <a:gd name="connsiteX139" fmla="*/ 50107 w 614563"/>
                        <a:gd name="connsiteY139" fmla="*/ 46485 h 248119"/>
                        <a:gd name="connsiteX140" fmla="*/ 51918 w 614563"/>
                        <a:gd name="connsiteY140" fmla="*/ 45881 h 248119"/>
                        <a:gd name="connsiteX141" fmla="*/ 53125 w 614563"/>
                        <a:gd name="connsiteY141" fmla="*/ 45881 h 248119"/>
                        <a:gd name="connsiteX142" fmla="*/ 53729 w 614563"/>
                        <a:gd name="connsiteY142" fmla="*/ 44674 h 248119"/>
                        <a:gd name="connsiteX143" fmla="*/ 55540 w 614563"/>
                        <a:gd name="connsiteY143" fmla="*/ 43466 h 248119"/>
                        <a:gd name="connsiteX144" fmla="*/ 56748 w 614563"/>
                        <a:gd name="connsiteY144" fmla="*/ 41051 h 248119"/>
                        <a:gd name="connsiteX145" fmla="*/ 57351 w 614563"/>
                        <a:gd name="connsiteY145" fmla="*/ 40448 h 248119"/>
                        <a:gd name="connsiteX146" fmla="*/ 60370 w 614563"/>
                        <a:gd name="connsiteY146" fmla="*/ 36826 h 248119"/>
                        <a:gd name="connsiteX147" fmla="*/ 76670 w 614563"/>
                        <a:gd name="connsiteY147" fmla="*/ 36826 h 248119"/>
                        <a:gd name="connsiteX148" fmla="*/ 80896 w 614563"/>
                        <a:gd name="connsiteY148" fmla="*/ 37429 h 248119"/>
                        <a:gd name="connsiteX149" fmla="*/ 95988 w 614563"/>
                        <a:gd name="connsiteY149" fmla="*/ 35618 h 248119"/>
                        <a:gd name="connsiteX150" fmla="*/ 103836 w 614563"/>
                        <a:gd name="connsiteY150" fmla="*/ 33203 h 248119"/>
                        <a:gd name="connsiteX151" fmla="*/ 105043 w 614563"/>
                        <a:gd name="connsiteY151" fmla="*/ 29581 h 248119"/>
                        <a:gd name="connsiteX152" fmla="*/ 112288 w 614563"/>
                        <a:gd name="connsiteY152" fmla="*/ 24752 h 248119"/>
                        <a:gd name="connsiteX153" fmla="*/ 118325 w 614563"/>
                        <a:gd name="connsiteY153" fmla="*/ 24148 h 248119"/>
                        <a:gd name="connsiteX154" fmla="*/ 124965 w 614563"/>
                        <a:gd name="connsiteY154" fmla="*/ 29581 h 248119"/>
                        <a:gd name="connsiteX155" fmla="*/ 131002 w 614563"/>
                        <a:gd name="connsiteY155" fmla="*/ 27166 h 248119"/>
                        <a:gd name="connsiteX156" fmla="*/ 135228 w 614563"/>
                        <a:gd name="connsiteY156" fmla="*/ 23544 h 248119"/>
                        <a:gd name="connsiteX157" fmla="*/ 141265 w 614563"/>
                        <a:gd name="connsiteY157" fmla="*/ 27770 h 248119"/>
                        <a:gd name="connsiteX158" fmla="*/ 147302 w 614563"/>
                        <a:gd name="connsiteY158" fmla="*/ 36826 h 248119"/>
                        <a:gd name="connsiteX159" fmla="*/ 146698 w 614563"/>
                        <a:gd name="connsiteY159" fmla="*/ 42863 h 248119"/>
                        <a:gd name="connsiteX160" fmla="*/ 143680 w 614563"/>
                        <a:gd name="connsiteY160" fmla="*/ 47692 h 248119"/>
                        <a:gd name="connsiteX161" fmla="*/ 144887 w 614563"/>
                        <a:gd name="connsiteY161" fmla="*/ 50107 h 248119"/>
                        <a:gd name="connsiteX162" fmla="*/ 150924 w 614563"/>
                        <a:gd name="connsiteY162" fmla="*/ 43466 h 248119"/>
                        <a:gd name="connsiteX163" fmla="*/ 154547 w 614563"/>
                        <a:gd name="connsiteY163" fmla="*/ 41051 h 248119"/>
                        <a:gd name="connsiteX164" fmla="*/ 156358 w 614563"/>
                        <a:gd name="connsiteY164" fmla="*/ 36826 h 248119"/>
                        <a:gd name="connsiteX165" fmla="*/ 166621 w 614563"/>
                        <a:gd name="connsiteY165" fmla="*/ 41655 h 248119"/>
                        <a:gd name="connsiteX166" fmla="*/ 166017 w 614563"/>
                        <a:gd name="connsiteY166" fmla="*/ 45881 h 248119"/>
                        <a:gd name="connsiteX167" fmla="*/ 176280 w 614563"/>
                        <a:gd name="connsiteY167" fmla="*/ 41655 h 248119"/>
                        <a:gd name="connsiteX168" fmla="*/ 178091 w 614563"/>
                        <a:gd name="connsiteY168" fmla="*/ 38637 h 248119"/>
                        <a:gd name="connsiteX169" fmla="*/ 184128 w 614563"/>
                        <a:gd name="connsiteY169" fmla="*/ 38033 h 248119"/>
                        <a:gd name="connsiteX170" fmla="*/ 189561 w 614563"/>
                        <a:gd name="connsiteY170" fmla="*/ 40448 h 248119"/>
                        <a:gd name="connsiteX171" fmla="*/ 189561 w 614563"/>
                        <a:gd name="connsiteY171" fmla="*/ 46485 h 248119"/>
                        <a:gd name="connsiteX172" fmla="*/ 197409 w 614563"/>
                        <a:gd name="connsiteY172" fmla="*/ 48296 h 248119"/>
                        <a:gd name="connsiteX173" fmla="*/ 201031 w 614563"/>
                        <a:gd name="connsiteY173" fmla="*/ 40448 h 248119"/>
                        <a:gd name="connsiteX174" fmla="*/ 205861 w 614563"/>
                        <a:gd name="connsiteY174" fmla="*/ 39240 h 248119"/>
                        <a:gd name="connsiteX175" fmla="*/ 216124 w 614563"/>
                        <a:gd name="connsiteY175" fmla="*/ 40448 h 248119"/>
                        <a:gd name="connsiteX176" fmla="*/ 219142 w 614563"/>
                        <a:gd name="connsiteY176" fmla="*/ 38033 h 248119"/>
                        <a:gd name="connsiteX177" fmla="*/ 226386 w 614563"/>
                        <a:gd name="connsiteY177" fmla="*/ 47088 h 248119"/>
                        <a:gd name="connsiteX178" fmla="*/ 225783 w 614563"/>
                        <a:gd name="connsiteY178" fmla="*/ 40448 h 248119"/>
                        <a:gd name="connsiteX179" fmla="*/ 234234 w 614563"/>
                        <a:gd name="connsiteY179" fmla="*/ 42259 h 248119"/>
                        <a:gd name="connsiteX180" fmla="*/ 236046 w 614563"/>
                        <a:gd name="connsiteY180" fmla="*/ 53125 h 248119"/>
                        <a:gd name="connsiteX181" fmla="*/ 239668 w 614563"/>
                        <a:gd name="connsiteY181" fmla="*/ 52522 h 248119"/>
                        <a:gd name="connsiteX182" fmla="*/ 245705 w 614563"/>
                        <a:gd name="connsiteY182" fmla="*/ 53729 h 248119"/>
                        <a:gd name="connsiteX183" fmla="*/ 248723 w 614563"/>
                        <a:gd name="connsiteY183" fmla="*/ 57955 h 248119"/>
                        <a:gd name="connsiteX184" fmla="*/ 245705 w 614563"/>
                        <a:gd name="connsiteY184" fmla="*/ 59766 h 248119"/>
                        <a:gd name="connsiteX185" fmla="*/ 243290 w 614563"/>
                        <a:gd name="connsiteY185" fmla="*/ 67010 h 248119"/>
                        <a:gd name="connsiteX186" fmla="*/ 247516 w 614563"/>
                        <a:gd name="connsiteY186" fmla="*/ 67614 h 248119"/>
                        <a:gd name="connsiteX187" fmla="*/ 252949 w 614563"/>
                        <a:gd name="connsiteY187" fmla="*/ 61577 h 248119"/>
                        <a:gd name="connsiteX188" fmla="*/ 256571 w 614563"/>
                        <a:gd name="connsiteY188" fmla="*/ 62181 h 248119"/>
                        <a:gd name="connsiteX189" fmla="*/ 256571 w 614563"/>
                        <a:gd name="connsiteY189" fmla="*/ 67010 h 248119"/>
                        <a:gd name="connsiteX190" fmla="*/ 268042 w 614563"/>
                        <a:gd name="connsiteY190" fmla="*/ 65803 h 248119"/>
                        <a:gd name="connsiteX191" fmla="*/ 274682 w 614563"/>
                        <a:gd name="connsiteY191" fmla="*/ 61577 h 248119"/>
                        <a:gd name="connsiteX192" fmla="*/ 284945 w 614563"/>
                        <a:gd name="connsiteY192" fmla="*/ 63388 h 248119"/>
                        <a:gd name="connsiteX193" fmla="*/ 280116 w 614563"/>
                        <a:gd name="connsiteY193" fmla="*/ 78481 h 248119"/>
                        <a:gd name="connsiteX194" fmla="*/ 281927 w 614563"/>
                        <a:gd name="connsiteY194" fmla="*/ 81499 h 248119"/>
                        <a:gd name="connsiteX195" fmla="*/ 281927 w 614563"/>
                        <a:gd name="connsiteY195" fmla="*/ 86932 h 248119"/>
                        <a:gd name="connsiteX196" fmla="*/ 289171 w 614563"/>
                        <a:gd name="connsiteY196" fmla="*/ 90555 h 248119"/>
                        <a:gd name="connsiteX197" fmla="*/ 295812 w 614563"/>
                        <a:gd name="connsiteY197" fmla="*/ 85121 h 248119"/>
                        <a:gd name="connsiteX198" fmla="*/ 300038 w 614563"/>
                        <a:gd name="connsiteY198" fmla="*/ 85121 h 248119"/>
                        <a:gd name="connsiteX199" fmla="*/ 306075 w 614563"/>
                        <a:gd name="connsiteY199" fmla="*/ 73651 h 248119"/>
                        <a:gd name="connsiteX200" fmla="*/ 311508 w 614563"/>
                        <a:gd name="connsiteY200" fmla="*/ 65803 h 248119"/>
                        <a:gd name="connsiteX201" fmla="*/ 315130 w 614563"/>
                        <a:gd name="connsiteY201" fmla="*/ 63992 h 248119"/>
                        <a:gd name="connsiteX202" fmla="*/ 327808 w 614563"/>
                        <a:gd name="connsiteY202" fmla="*/ 60370 h 248119"/>
                        <a:gd name="connsiteX203" fmla="*/ 333844 w 614563"/>
                        <a:gd name="connsiteY203" fmla="*/ 63388 h 248119"/>
                        <a:gd name="connsiteX204" fmla="*/ 339881 w 614563"/>
                        <a:gd name="connsiteY204" fmla="*/ 59162 h 248119"/>
                        <a:gd name="connsiteX205" fmla="*/ 342900 w 614563"/>
                        <a:gd name="connsiteY205" fmla="*/ 51918 h 248119"/>
                        <a:gd name="connsiteX206" fmla="*/ 346522 w 614563"/>
                        <a:gd name="connsiteY206" fmla="*/ 50107 h 248119"/>
                        <a:gd name="connsiteX207" fmla="*/ 346522 w 614563"/>
                        <a:gd name="connsiteY207" fmla="*/ 45277 h 248119"/>
                        <a:gd name="connsiteX208" fmla="*/ 350144 w 614563"/>
                        <a:gd name="connsiteY208" fmla="*/ 40448 h 248119"/>
                        <a:gd name="connsiteX209" fmla="*/ 350144 w 614563"/>
                        <a:gd name="connsiteY209" fmla="*/ 36826 h 248119"/>
                        <a:gd name="connsiteX210" fmla="*/ 353767 w 614563"/>
                        <a:gd name="connsiteY210" fmla="*/ 35618 h 248119"/>
                        <a:gd name="connsiteX211" fmla="*/ 356785 w 614563"/>
                        <a:gd name="connsiteY211" fmla="*/ 32600 h 248119"/>
                        <a:gd name="connsiteX212" fmla="*/ 359804 w 614563"/>
                        <a:gd name="connsiteY212" fmla="*/ 26563 h 248119"/>
                        <a:gd name="connsiteX213" fmla="*/ 360407 w 614563"/>
                        <a:gd name="connsiteY213" fmla="*/ 20526 h 248119"/>
                        <a:gd name="connsiteX214" fmla="*/ 365841 w 614563"/>
                        <a:gd name="connsiteY214" fmla="*/ 22337 h 248119"/>
                        <a:gd name="connsiteX215" fmla="*/ 370670 w 614563"/>
                        <a:gd name="connsiteY215" fmla="*/ 21129 h 248119"/>
                        <a:gd name="connsiteX216" fmla="*/ 373085 w 614563"/>
                        <a:gd name="connsiteY216" fmla="*/ 21733 h 248119"/>
                        <a:gd name="connsiteX217" fmla="*/ 371878 w 614563"/>
                        <a:gd name="connsiteY217" fmla="*/ 30185 h 248119"/>
                        <a:gd name="connsiteX218" fmla="*/ 374292 w 614563"/>
                        <a:gd name="connsiteY218" fmla="*/ 35014 h 248119"/>
                        <a:gd name="connsiteX219" fmla="*/ 373085 w 614563"/>
                        <a:gd name="connsiteY219" fmla="*/ 39844 h 248119"/>
                        <a:gd name="connsiteX220" fmla="*/ 368859 w 614563"/>
                        <a:gd name="connsiteY220" fmla="*/ 41051 h 248119"/>
                        <a:gd name="connsiteX221" fmla="*/ 376707 w 614563"/>
                        <a:gd name="connsiteY221" fmla="*/ 47088 h 248119"/>
                        <a:gd name="connsiteX222" fmla="*/ 380933 w 614563"/>
                        <a:gd name="connsiteY222" fmla="*/ 48900 h 248119"/>
                        <a:gd name="connsiteX223" fmla="*/ 391196 w 614563"/>
                        <a:gd name="connsiteY223" fmla="*/ 37429 h 248119"/>
                        <a:gd name="connsiteX224" fmla="*/ 391800 w 614563"/>
                        <a:gd name="connsiteY224" fmla="*/ 19922 h 248119"/>
                        <a:gd name="connsiteX225" fmla="*/ 393611 w 614563"/>
                        <a:gd name="connsiteY225" fmla="*/ 13281 h 248119"/>
                        <a:gd name="connsiteX226" fmla="*/ 399648 w 614563"/>
                        <a:gd name="connsiteY226" fmla="*/ 10866 h 248119"/>
                        <a:gd name="connsiteX227" fmla="*/ 403270 w 614563"/>
                        <a:gd name="connsiteY227" fmla="*/ 6037 h 248119"/>
                        <a:gd name="connsiteX228" fmla="*/ 405685 w 614563"/>
                        <a:gd name="connsiteY228" fmla="*/ 7244 h 248119"/>
                        <a:gd name="connsiteX229" fmla="*/ 411722 w 614563"/>
                        <a:gd name="connsiteY229" fmla="*/ 0 h 248119"/>
                        <a:gd name="connsiteX230" fmla="*/ 423796 w 614563"/>
                        <a:gd name="connsiteY230" fmla="*/ 4830 h 248119"/>
                        <a:gd name="connsiteX231" fmla="*/ 421985 w 614563"/>
                        <a:gd name="connsiteY231" fmla="*/ 13885 h 248119"/>
                        <a:gd name="connsiteX232" fmla="*/ 425003 w 614563"/>
                        <a:gd name="connsiteY232" fmla="*/ 20526 h 248119"/>
                        <a:gd name="connsiteX233" fmla="*/ 429832 w 614563"/>
                        <a:gd name="connsiteY233" fmla="*/ 21129 h 248119"/>
                        <a:gd name="connsiteX234" fmla="*/ 434058 w 614563"/>
                        <a:gd name="connsiteY234" fmla="*/ 27166 h 248119"/>
                        <a:gd name="connsiteX235" fmla="*/ 435266 w 614563"/>
                        <a:gd name="connsiteY235" fmla="*/ 23544 h 248119"/>
                        <a:gd name="connsiteX236" fmla="*/ 444925 w 614563"/>
                        <a:gd name="connsiteY236" fmla="*/ 21129 h 248119"/>
                        <a:gd name="connsiteX237" fmla="*/ 447340 w 614563"/>
                        <a:gd name="connsiteY237" fmla="*/ 17507 h 248119"/>
                        <a:gd name="connsiteX238" fmla="*/ 456395 w 614563"/>
                        <a:gd name="connsiteY238" fmla="*/ 18111 h 248119"/>
                        <a:gd name="connsiteX239" fmla="*/ 460017 w 614563"/>
                        <a:gd name="connsiteY239" fmla="*/ 19318 h 248119"/>
                        <a:gd name="connsiteX240" fmla="*/ 468469 w 614563"/>
                        <a:gd name="connsiteY240" fmla="*/ 15696 h 248119"/>
                        <a:gd name="connsiteX241" fmla="*/ 476317 w 614563"/>
                        <a:gd name="connsiteY241" fmla="*/ 16300 h 248119"/>
                        <a:gd name="connsiteX242" fmla="*/ 479939 w 614563"/>
                        <a:gd name="connsiteY242" fmla="*/ 12074 h 248119"/>
                        <a:gd name="connsiteX243" fmla="*/ 485976 w 614563"/>
                        <a:gd name="connsiteY243" fmla="*/ 9055 h 248119"/>
                        <a:gd name="connsiteX244" fmla="*/ 488391 w 614563"/>
                        <a:gd name="connsiteY244" fmla="*/ 11470 h 248119"/>
                        <a:gd name="connsiteX245" fmla="*/ 492617 w 614563"/>
                        <a:gd name="connsiteY245" fmla="*/ 10866 h 248119"/>
                        <a:gd name="connsiteX246" fmla="*/ 498654 w 614563"/>
                        <a:gd name="connsiteY246" fmla="*/ 12678 h 248119"/>
                        <a:gd name="connsiteX247" fmla="*/ 505295 w 614563"/>
                        <a:gd name="connsiteY247" fmla="*/ 12074 h 248119"/>
                        <a:gd name="connsiteX248" fmla="*/ 511332 w 614563"/>
                        <a:gd name="connsiteY248" fmla="*/ 9659 h 248119"/>
                        <a:gd name="connsiteX249" fmla="*/ 501673 w 614563"/>
                        <a:gd name="connsiteY249" fmla="*/ 20526 h 248119"/>
                        <a:gd name="connsiteX250" fmla="*/ 490806 w 614563"/>
                        <a:gd name="connsiteY250" fmla="*/ 30185 h 248119"/>
                        <a:gd name="connsiteX251" fmla="*/ 488391 w 614563"/>
                        <a:gd name="connsiteY251" fmla="*/ 30789 h 248119"/>
                        <a:gd name="connsiteX252" fmla="*/ 483562 w 614563"/>
                        <a:gd name="connsiteY252" fmla="*/ 35014 h 248119"/>
                        <a:gd name="connsiteX253" fmla="*/ 481147 w 614563"/>
                        <a:gd name="connsiteY253" fmla="*/ 39844 h 248119"/>
                        <a:gd name="connsiteX254" fmla="*/ 482354 w 614563"/>
                        <a:gd name="connsiteY254" fmla="*/ 46485 h 248119"/>
                        <a:gd name="connsiteX255" fmla="*/ 486580 w 614563"/>
                        <a:gd name="connsiteY255" fmla="*/ 48296 h 248119"/>
                        <a:gd name="connsiteX256" fmla="*/ 495032 w 614563"/>
                        <a:gd name="connsiteY256" fmla="*/ 47692 h 248119"/>
                        <a:gd name="connsiteX257" fmla="*/ 495636 w 614563"/>
                        <a:gd name="connsiteY257" fmla="*/ 49503 h 248119"/>
                        <a:gd name="connsiteX258" fmla="*/ 486580 w 614563"/>
                        <a:gd name="connsiteY258" fmla="*/ 56748 h 248119"/>
                        <a:gd name="connsiteX259" fmla="*/ 486580 w 614563"/>
                        <a:gd name="connsiteY259" fmla="*/ 60973 h 248119"/>
                        <a:gd name="connsiteX260" fmla="*/ 480543 w 614563"/>
                        <a:gd name="connsiteY260" fmla="*/ 70029 h 248119"/>
                        <a:gd name="connsiteX261" fmla="*/ 480543 w 614563"/>
                        <a:gd name="connsiteY261" fmla="*/ 76669 h 248119"/>
                        <a:gd name="connsiteX262" fmla="*/ 482958 w 614563"/>
                        <a:gd name="connsiteY262" fmla="*/ 85725 h 248119"/>
                        <a:gd name="connsiteX263" fmla="*/ 481147 w 614563"/>
                        <a:gd name="connsiteY263" fmla="*/ 93573 h 248119"/>
                        <a:gd name="connsiteX264" fmla="*/ 484165 w 614563"/>
                        <a:gd name="connsiteY264" fmla="*/ 103232 h 248119"/>
                        <a:gd name="connsiteX265" fmla="*/ 492617 w 614563"/>
                        <a:gd name="connsiteY265" fmla="*/ 96592 h 248119"/>
                        <a:gd name="connsiteX266" fmla="*/ 495636 w 614563"/>
                        <a:gd name="connsiteY266" fmla="*/ 92366 h 248119"/>
                        <a:gd name="connsiteX267" fmla="*/ 498050 w 614563"/>
                        <a:gd name="connsiteY267" fmla="*/ 94177 h 248119"/>
                        <a:gd name="connsiteX268" fmla="*/ 504691 w 614563"/>
                        <a:gd name="connsiteY268" fmla="*/ 93573 h 248119"/>
                        <a:gd name="connsiteX269" fmla="*/ 512539 w 614563"/>
                        <a:gd name="connsiteY269" fmla="*/ 90555 h 248119"/>
                        <a:gd name="connsiteX270" fmla="*/ 519180 w 614563"/>
                        <a:gd name="connsiteY270" fmla="*/ 89951 h 248119"/>
                        <a:gd name="connsiteX271" fmla="*/ 525821 w 614563"/>
                        <a:gd name="connsiteY271" fmla="*/ 85121 h 248119"/>
                        <a:gd name="connsiteX272" fmla="*/ 534876 w 614563"/>
                        <a:gd name="connsiteY272" fmla="*/ 86329 h 248119"/>
                        <a:gd name="connsiteX273" fmla="*/ 540309 w 614563"/>
                        <a:gd name="connsiteY273" fmla="*/ 91158 h 248119"/>
                        <a:gd name="connsiteX274" fmla="*/ 537291 w 614563"/>
                        <a:gd name="connsiteY274" fmla="*/ 93573 h 248119"/>
                        <a:gd name="connsiteX275" fmla="*/ 538498 w 614563"/>
                        <a:gd name="connsiteY275" fmla="*/ 98403 h 248119"/>
                        <a:gd name="connsiteX276" fmla="*/ 545139 w 614563"/>
                        <a:gd name="connsiteY276" fmla="*/ 99610 h 248119"/>
                        <a:gd name="connsiteX277" fmla="*/ 548157 w 614563"/>
                        <a:gd name="connsiteY277" fmla="*/ 103836 h 248119"/>
                        <a:gd name="connsiteX278" fmla="*/ 551779 w 614563"/>
                        <a:gd name="connsiteY278" fmla="*/ 112288 h 248119"/>
                        <a:gd name="connsiteX279" fmla="*/ 563853 w 614563"/>
                        <a:gd name="connsiteY279" fmla="*/ 115910 h 248119"/>
                        <a:gd name="connsiteX280" fmla="*/ 565061 w 614563"/>
                        <a:gd name="connsiteY280" fmla="*/ 124362 h 248119"/>
                        <a:gd name="connsiteX281" fmla="*/ 570494 w 614563"/>
                        <a:gd name="connsiteY281" fmla="*/ 129191 h 248119"/>
                        <a:gd name="connsiteX282" fmla="*/ 574720 w 614563"/>
                        <a:gd name="connsiteY282" fmla="*/ 126776 h 248119"/>
                        <a:gd name="connsiteX283" fmla="*/ 578946 w 614563"/>
                        <a:gd name="connsiteY283" fmla="*/ 125569 h 248119"/>
                        <a:gd name="connsiteX284" fmla="*/ 581360 w 614563"/>
                        <a:gd name="connsiteY284" fmla="*/ 121343 h 248119"/>
                        <a:gd name="connsiteX285" fmla="*/ 585586 w 614563"/>
                        <a:gd name="connsiteY285" fmla="*/ 121947 h 248119"/>
                        <a:gd name="connsiteX286" fmla="*/ 581964 w 614563"/>
                        <a:gd name="connsiteY286" fmla="*/ 132813 h 248119"/>
                        <a:gd name="connsiteX287" fmla="*/ 577135 w 614563"/>
                        <a:gd name="connsiteY287" fmla="*/ 138247 h 248119"/>
                        <a:gd name="connsiteX288" fmla="*/ 568683 w 614563"/>
                        <a:gd name="connsiteY288" fmla="*/ 142473 h 248119"/>
                        <a:gd name="connsiteX289" fmla="*/ 566268 w 614563"/>
                        <a:gd name="connsiteY289" fmla="*/ 146095 h 248119"/>
                        <a:gd name="connsiteX290" fmla="*/ 566872 w 614563"/>
                        <a:gd name="connsiteY290" fmla="*/ 149717 h 248119"/>
                        <a:gd name="connsiteX291" fmla="*/ 572305 w 614563"/>
                        <a:gd name="connsiteY291" fmla="*/ 147906 h 248119"/>
                        <a:gd name="connsiteX292" fmla="*/ 574116 w 614563"/>
                        <a:gd name="connsiteY292" fmla="*/ 153339 h 248119"/>
                        <a:gd name="connsiteX293" fmla="*/ 574116 w 614563"/>
                        <a:gd name="connsiteY293" fmla="*/ 159980 h 248119"/>
                        <a:gd name="connsiteX294" fmla="*/ 583172 w 614563"/>
                        <a:gd name="connsiteY294" fmla="*/ 156961 h 248119"/>
                        <a:gd name="connsiteX295" fmla="*/ 584983 w 614563"/>
                        <a:gd name="connsiteY295" fmla="*/ 161791 h 248119"/>
                        <a:gd name="connsiteX296" fmla="*/ 588001 w 614563"/>
                        <a:gd name="connsiteY296" fmla="*/ 160583 h 248119"/>
                        <a:gd name="connsiteX297" fmla="*/ 593434 w 614563"/>
                        <a:gd name="connsiteY297" fmla="*/ 167224 h 248119"/>
                        <a:gd name="connsiteX298" fmla="*/ 597057 w 614563"/>
                        <a:gd name="connsiteY298" fmla="*/ 170243 h 248119"/>
                        <a:gd name="connsiteX299" fmla="*/ 600679 w 614563"/>
                        <a:gd name="connsiteY299" fmla="*/ 170243 h 248119"/>
                        <a:gd name="connsiteX300" fmla="*/ 606112 w 614563"/>
                        <a:gd name="connsiteY300" fmla="*/ 179298 h 248119"/>
                        <a:gd name="connsiteX301" fmla="*/ 610942 w 614563"/>
                        <a:gd name="connsiteY301" fmla="*/ 179902 h 248119"/>
                        <a:gd name="connsiteX302" fmla="*/ 610942 w 614563"/>
                        <a:gd name="connsiteY302" fmla="*/ 185335 h 248119"/>
                        <a:gd name="connsiteX303" fmla="*/ 612753 w 614563"/>
                        <a:gd name="connsiteY303" fmla="*/ 190165 h 248119"/>
                        <a:gd name="connsiteX304" fmla="*/ 607923 w 614563"/>
                        <a:gd name="connsiteY304" fmla="*/ 194390 h 248119"/>
                        <a:gd name="connsiteX305" fmla="*/ 606716 w 614563"/>
                        <a:gd name="connsiteY305" fmla="*/ 198616 h 248119"/>
                        <a:gd name="connsiteX306" fmla="*/ 608527 w 614563"/>
                        <a:gd name="connsiteY306" fmla="*/ 202239 h 248119"/>
                        <a:gd name="connsiteX307" fmla="*/ 614564 w 614563"/>
                        <a:gd name="connsiteY307" fmla="*/ 205257 h 248119"/>
                        <a:gd name="connsiteX308" fmla="*/ 609734 w 614563"/>
                        <a:gd name="connsiteY308" fmla="*/ 209483 h 248119"/>
                        <a:gd name="connsiteX309" fmla="*/ 603094 w 614563"/>
                        <a:gd name="connsiteY309" fmla="*/ 208276 h 248119"/>
                        <a:gd name="connsiteX310" fmla="*/ 588605 w 614563"/>
                        <a:gd name="connsiteY310" fmla="*/ 214313 h 248119"/>
                        <a:gd name="connsiteX311" fmla="*/ 585586 w 614563"/>
                        <a:gd name="connsiteY311" fmla="*/ 216124 h 248119"/>
                        <a:gd name="connsiteX312" fmla="*/ 584379 w 614563"/>
                        <a:gd name="connsiteY312" fmla="*/ 220349 h 248119"/>
                        <a:gd name="connsiteX313" fmla="*/ 581964 w 614563"/>
                        <a:gd name="connsiteY313" fmla="*/ 220953 h 248119"/>
                        <a:gd name="connsiteX314" fmla="*/ 577135 w 614563"/>
                        <a:gd name="connsiteY314" fmla="*/ 228801 h 248119"/>
                        <a:gd name="connsiteX315" fmla="*/ 569286 w 614563"/>
                        <a:gd name="connsiteY315" fmla="*/ 225783 h 248119"/>
                        <a:gd name="connsiteX316" fmla="*/ 563249 w 614563"/>
                        <a:gd name="connsiteY316" fmla="*/ 225783 h 248119"/>
                        <a:gd name="connsiteX317" fmla="*/ 557212 w 614563"/>
                        <a:gd name="connsiteY317" fmla="*/ 223368 h 248119"/>
                        <a:gd name="connsiteX318" fmla="*/ 557816 w 614563"/>
                        <a:gd name="connsiteY318" fmla="*/ 231216 h 248119"/>
                        <a:gd name="connsiteX319" fmla="*/ 548761 w 614563"/>
                        <a:gd name="connsiteY319" fmla="*/ 231216 h 248119"/>
                        <a:gd name="connsiteX320" fmla="*/ 548157 w 614563"/>
                        <a:gd name="connsiteY320" fmla="*/ 236046 h 248119"/>
                        <a:gd name="connsiteX321" fmla="*/ 545139 w 614563"/>
                        <a:gd name="connsiteY321" fmla="*/ 242686 h 248119"/>
                        <a:gd name="connsiteX322" fmla="*/ 542120 w 614563"/>
                        <a:gd name="connsiteY322" fmla="*/ 246308 h 248119"/>
                        <a:gd name="connsiteX323" fmla="*/ 536687 w 614563"/>
                        <a:gd name="connsiteY323" fmla="*/ 248120 h 24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14563" h="248119">
                          <a:moveTo>
                            <a:pt x="536687" y="248120"/>
                          </a:moveTo>
                          <a:lnTo>
                            <a:pt x="531857" y="246308"/>
                          </a:lnTo>
                          <a:lnTo>
                            <a:pt x="520991" y="243894"/>
                          </a:lnTo>
                          <a:lnTo>
                            <a:pt x="522802" y="239064"/>
                          </a:lnTo>
                          <a:lnTo>
                            <a:pt x="519180" y="237253"/>
                          </a:lnTo>
                          <a:lnTo>
                            <a:pt x="513143" y="239064"/>
                          </a:lnTo>
                          <a:lnTo>
                            <a:pt x="502880" y="235442"/>
                          </a:lnTo>
                          <a:lnTo>
                            <a:pt x="496239" y="232423"/>
                          </a:lnTo>
                          <a:lnTo>
                            <a:pt x="490806" y="226386"/>
                          </a:lnTo>
                          <a:lnTo>
                            <a:pt x="488995" y="228197"/>
                          </a:lnTo>
                          <a:lnTo>
                            <a:pt x="478128" y="222160"/>
                          </a:lnTo>
                          <a:lnTo>
                            <a:pt x="476317" y="217331"/>
                          </a:lnTo>
                          <a:lnTo>
                            <a:pt x="470280" y="214313"/>
                          </a:lnTo>
                          <a:lnTo>
                            <a:pt x="462432" y="212501"/>
                          </a:lnTo>
                          <a:lnTo>
                            <a:pt x="455188" y="214313"/>
                          </a:lnTo>
                          <a:lnTo>
                            <a:pt x="452773" y="212501"/>
                          </a:lnTo>
                          <a:lnTo>
                            <a:pt x="446736" y="215520"/>
                          </a:lnTo>
                          <a:lnTo>
                            <a:pt x="443717" y="214313"/>
                          </a:lnTo>
                          <a:lnTo>
                            <a:pt x="432851" y="213105"/>
                          </a:lnTo>
                          <a:lnTo>
                            <a:pt x="419570" y="214916"/>
                          </a:lnTo>
                          <a:lnTo>
                            <a:pt x="415948" y="213709"/>
                          </a:lnTo>
                          <a:lnTo>
                            <a:pt x="409911" y="216124"/>
                          </a:lnTo>
                          <a:lnTo>
                            <a:pt x="403270" y="217331"/>
                          </a:lnTo>
                          <a:lnTo>
                            <a:pt x="399044" y="214313"/>
                          </a:lnTo>
                          <a:lnTo>
                            <a:pt x="395422" y="220953"/>
                          </a:lnTo>
                          <a:lnTo>
                            <a:pt x="388781" y="219142"/>
                          </a:lnTo>
                          <a:lnTo>
                            <a:pt x="386366" y="223972"/>
                          </a:lnTo>
                          <a:lnTo>
                            <a:pt x="382744" y="223972"/>
                          </a:lnTo>
                          <a:lnTo>
                            <a:pt x="376103" y="227594"/>
                          </a:lnTo>
                          <a:lnTo>
                            <a:pt x="372481" y="226386"/>
                          </a:lnTo>
                          <a:lnTo>
                            <a:pt x="371878" y="222764"/>
                          </a:lnTo>
                          <a:lnTo>
                            <a:pt x="368255" y="222764"/>
                          </a:lnTo>
                          <a:lnTo>
                            <a:pt x="367652" y="219142"/>
                          </a:lnTo>
                          <a:lnTo>
                            <a:pt x="370066" y="215520"/>
                          </a:lnTo>
                          <a:lnTo>
                            <a:pt x="362822" y="216124"/>
                          </a:lnTo>
                          <a:lnTo>
                            <a:pt x="357992" y="221557"/>
                          </a:lnTo>
                          <a:lnTo>
                            <a:pt x="348937" y="222160"/>
                          </a:lnTo>
                          <a:lnTo>
                            <a:pt x="347126" y="224575"/>
                          </a:lnTo>
                          <a:lnTo>
                            <a:pt x="340485" y="225179"/>
                          </a:lnTo>
                          <a:lnTo>
                            <a:pt x="339881" y="221557"/>
                          </a:lnTo>
                          <a:lnTo>
                            <a:pt x="335656" y="221557"/>
                          </a:lnTo>
                          <a:lnTo>
                            <a:pt x="330826" y="217935"/>
                          </a:lnTo>
                          <a:lnTo>
                            <a:pt x="320563" y="217331"/>
                          </a:lnTo>
                          <a:lnTo>
                            <a:pt x="318752" y="215520"/>
                          </a:lnTo>
                          <a:lnTo>
                            <a:pt x="313319" y="216124"/>
                          </a:lnTo>
                          <a:lnTo>
                            <a:pt x="306678" y="213709"/>
                          </a:lnTo>
                          <a:lnTo>
                            <a:pt x="299434" y="208879"/>
                          </a:lnTo>
                          <a:lnTo>
                            <a:pt x="295812" y="211294"/>
                          </a:lnTo>
                          <a:lnTo>
                            <a:pt x="284342" y="210087"/>
                          </a:lnTo>
                          <a:lnTo>
                            <a:pt x="271664" y="211294"/>
                          </a:lnTo>
                          <a:lnTo>
                            <a:pt x="260194" y="210690"/>
                          </a:lnTo>
                          <a:lnTo>
                            <a:pt x="257779" y="211898"/>
                          </a:lnTo>
                          <a:lnTo>
                            <a:pt x="243894" y="214916"/>
                          </a:lnTo>
                          <a:lnTo>
                            <a:pt x="228801" y="219142"/>
                          </a:lnTo>
                          <a:lnTo>
                            <a:pt x="219142" y="217935"/>
                          </a:lnTo>
                          <a:lnTo>
                            <a:pt x="213105" y="220349"/>
                          </a:lnTo>
                          <a:lnTo>
                            <a:pt x="204654" y="218538"/>
                          </a:lnTo>
                          <a:lnTo>
                            <a:pt x="198617" y="213709"/>
                          </a:lnTo>
                          <a:lnTo>
                            <a:pt x="194391" y="216727"/>
                          </a:lnTo>
                          <a:lnTo>
                            <a:pt x="189561" y="218538"/>
                          </a:lnTo>
                          <a:lnTo>
                            <a:pt x="185335" y="217331"/>
                          </a:lnTo>
                          <a:lnTo>
                            <a:pt x="182317" y="220349"/>
                          </a:lnTo>
                          <a:lnTo>
                            <a:pt x="176883" y="216727"/>
                          </a:lnTo>
                          <a:lnTo>
                            <a:pt x="174469" y="213105"/>
                          </a:lnTo>
                          <a:lnTo>
                            <a:pt x="168432" y="216124"/>
                          </a:lnTo>
                          <a:lnTo>
                            <a:pt x="159980" y="215520"/>
                          </a:lnTo>
                          <a:lnTo>
                            <a:pt x="141869" y="216727"/>
                          </a:lnTo>
                          <a:lnTo>
                            <a:pt x="138850" y="218538"/>
                          </a:lnTo>
                          <a:lnTo>
                            <a:pt x="131606" y="220953"/>
                          </a:lnTo>
                          <a:lnTo>
                            <a:pt x="130399" y="222764"/>
                          </a:lnTo>
                          <a:lnTo>
                            <a:pt x="122550" y="219142"/>
                          </a:lnTo>
                          <a:lnTo>
                            <a:pt x="115910" y="218538"/>
                          </a:lnTo>
                          <a:lnTo>
                            <a:pt x="106251" y="211294"/>
                          </a:lnTo>
                          <a:lnTo>
                            <a:pt x="102629" y="212501"/>
                          </a:lnTo>
                          <a:lnTo>
                            <a:pt x="94177" y="210087"/>
                          </a:lnTo>
                          <a:lnTo>
                            <a:pt x="77877" y="207068"/>
                          </a:lnTo>
                          <a:lnTo>
                            <a:pt x="73048" y="204653"/>
                          </a:lnTo>
                          <a:lnTo>
                            <a:pt x="61577" y="204050"/>
                          </a:lnTo>
                          <a:lnTo>
                            <a:pt x="53729" y="199824"/>
                          </a:lnTo>
                          <a:lnTo>
                            <a:pt x="48296" y="195598"/>
                          </a:lnTo>
                          <a:lnTo>
                            <a:pt x="44070" y="194994"/>
                          </a:lnTo>
                          <a:lnTo>
                            <a:pt x="38033" y="190768"/>
                          </a:lnTo>
                          <a:lnTo>
                            <a:pt x="33807" y="191372"/>
                          </a:lnTo>
                          <a:lnTo>
                            <a:pt x="31996" y="187146"/>
                          </a:lnTo>
                          <a:lnTo>
                            <a:pt x="25959" y="187750"/>
                          </a:lnTo>
                          <a:lnTo>
                            <a:pt x="17507" y="185335"/>
                          </a:lnTo>
                          <a:lnTo>
                            <a:pt x="13885" y="189561"/>
                          </a:lnTo>
                          <a:lnTo>
                            <a:pt x="7848" y="190165"/>
                          </a:lnTo>
                          <a:lnTo>
                            <a:pt x="2415" y="188353"/>
                          </a:lnTo>
                          <a:lnTo>
                            <a:pt x="5433" y="184731"/>
                          </a:lnTo>
                          <a:lnTo>
                            <a:pt x="3018" y="181713"/>
                          </a:lnTo>
                          <a:lnTo>
                            <a:pt x="604" y="175676"/>
                          </a:lnTo>
                          <a:lnTo>
                            <a:pt x="0" y="167828"/>
                          </a:lnTo>
                          <a:lnTo>
                            <a:pt x="3622" y="155754"/>
                          </a:lnTo>
                          <a:lnTo>
                            <a:pt x="7244" y="150924"/>
                          </a:lnTo>
                          <a:lnTo>
                            <a:pt x="7244" y="147302"/>
                          </a:lnTo>
                          <a:lnTo>
                            <a:pt x="9659" y="146698"/>
                          </a:lnTo>
                          <a:lnTo>
                            <a:pt x="12074" y="144284"/>
                          </a:lnTo>
                          <a:lnTo>
                            <a:pt x="10866" y="138247"/>
                          </a:lnTo>
                          <a:lnTo>
                            <a:pt x="11470" y="135228"/>
                          </a:lnTo>
                          <a:lnTo>
                            <a:pt x="10263" y="132813"/>
                          </a:lnTo>
                          <a:lnTo>
                            <a:pt x="10866" y="132210"/>
                          </a:lnTo>
                          <a:lnTo>
                            <a:pt x="10263" y="131606"/>
                          </a:lnTo>
                          <a:lnTo>
                            <a:pt x="11470" y="130399"/>
                          </a:lnTo>
                          <a:lnTo>
                            <a:pt x="13281" y="128587"/>
                          </a:lnTo>
                          <a:lnTo>
                            <a:pt x="19922" y="127380"/>
                          </a:lnTo>
                          <a:lnTo>
                            <a:pt x="31392" y="124362"/>
                          </a:lnTo>
                          <a:lnTo>
                            <a:pt x="32600" y="120739"/>
                          </a:lnTo>
                          <a:lnTo>
                            <a:pt x="35618" y="121947"/>
                          </a:lnTo>
                          <a:lnTo>
                            <a:pt x="38033" y="121343"/>
                          </a:lnTo>
                          <a:lnTo>
                            <a:pt x="40448" y="116513"/>
                          </a:lnTo>
                          <a:lnTo>
                            <a:pt x="38033" y="113495"/>
                          </a:lnTo>
                          <a:lnTo>
                            <a:pt x="36826" y="113495"/>
                          </a:lnTo>
                          <a:lnTo>
                            <a:pt x="32600" y="109873"/>
                          </a:lnTo>
                          <a:lnTo>
                            <a:pt x="25959" y="105043"/>
                          </a:lnTo>
                          <a:lnTo>
                            <a:pt x="24752" y="100817"/>
                          </a:lnTo>
                          <a:lnTo>
                            <a:pt x="22940" y="98403"/>
                          </a:lnTo>
                          <a:lnTo>
                            <a:pt x="19922" y="95384"/>
                          </a:lnTo>
                          <a:lnTo>
                            <a:pt x="18715" y="94177"/>
                          </a:lnTo>
                          <a:lnTo>
                            <a:pt x="15092" y="89347"/>
                          </a:lnTo>
                          <a:lnTo>
                            <a:pt x="16300" y="85725"/>
                          </a:lnTo>
                          <a:lnTo>
                            <a:pt x="19318" y="86932"/>
                          </a:lnTo>
                          <a:lnTo>
                            <a:pt x="27770" y="79084"/>
                          </a:lnTo>
                          <a:lnTo>
                            <a:pt x="27166" y="76669"/>
                          </a:lnTo>
                          <a:lnTo>
                            <a:pt x="27166" y="70632"/>
                          </a:lnTo>
                          <a:lnTo>
                            <a:pt x="25355" y="69425"/>
                          </a:lnTo>
                          <a:lnTo>
                            <a:pt x="25959" y="68218"/>
                          </a:lnTo>
                          <a:lnTo>
                            <a:pt x="26563" y="67010"/>
                          </a:lnTo>
                          <a:lnTo>
                            <a:pt x="30185" y="67010"/>
                          </a:lnTo>
                          <a:lnTo>
                            <a:pt x="37429" y="63388"/>
                          </a:lnTo>
                          <a:lnTo>
                            <a:pt x="36222" y="62784"/>
                          </a:lnTo>
                          <a:lnTo>
                            <a:pt x="39240" y="61577"/>
                          </a:lnTo>
                          <a:lnTo>
                            <a:pt x="41655" y="57955"/>
                          </a:lnTo>
                          <a:lnTo>
                            <a:pt x="40448" y="56748"/>
                          </a:lnTo>
                          <a:lnTo>
                            <a:pt x="39844" y="56748"/>
                          </a:lnTo>
                          <a:lnTo>
                            <a:pt x="39844" y="52522"/>
                          </a:lnTo>
                          <a:lnTo>
                            <a:pt x="42863" y="51314"/>
                          </a:lnTo>
                          <a:lnTo>
                            <a:pt x="47692" y="50107"/>
                          </a:lnTo>
                          <a:lnTo>
                            <a:pt x="48900" y="47692"/>
                          </a:lnTo>
                          <a:lnTo>
                            <a:pt x="50107" y="46485"/>
                          </a:lnTo>
                          <a:lnTo>
                            <a:pt x="51918" y="45881"/>
                          </a:lnTo>
                          <a:lnTo>
                            <a:pt x="53125" y="45881"/>
                          </a:lnTo>
                          <a:lnTo>
                            <a:pt x="53729" y="44674"/>
                          </a:lnTo>
                          <a:lnTo>
                            <a:pt x="55540" y="43466"/>
                          </a:lnTo>
                          <a:lnTo>
                            <a:pt x="56748" y="41051"/>
                          </a:lnTo>
                          <a:lnTo>
                            <a:pt x="57351" y="40448"/>
                          </a:lnTo>
                          <a:lnTo>
                            <a:pt x="60370" y="36826"/>
                          </a:lnTo>
                          <a:lnTo>
                            <a:pt x="76670" y="36826"/>
                          </a:lnTo>
                          <a:lnTo>
                            <a:pt x="80896" y="37429"/>
                          </a:lnTo>
                          <a:lnTo>
                            <a:pt x="95988" y="35618"/>
                          </a:lnTo>
                          <a:lnTo>
                            <a:pt x="103836" y="33203"/>
                          </a:lnTo>
                          <a:lnTo>
                            <a:pt x="105043" y="29581"/>
                          </a:lnTo>
                          <a:lnTo>
                            <a:pt x="112288" y="24752"/>
                          </a:lnTo>
                          <a:lnTo>
                            <a:pt x="118325" y="24148"/>
                          </a:lnTo>
                          <a:lnTo>
                            <a:pt x="124965" y="29581"/>
                          </a:lnTo>
                          <a:lnTo>
                            <a:pt x="131002" y="27166"/>
                          </a:lnTo>
                          <a:lnTo>
                            <a:pt x="135228" y="23544"/>
                          </a:lnTo>
                          <a:lnTo>
                            <a:pt x="141265" y="27770"/>
                          </a:lnTo>
                          <a:lnTo>
                            <a:pt x="147302" y="36826"/>
                          </a:lnTo>
                          <a:lnTo>
                            <a:pt x="146698" y="42863"/>
                          </a:lnTo>
                          <a:lnTo>
                            <a:pt x="143680" y="47692"/>
                          </a:lnTo>
                          <a:lnTo>
                            <a:pt x="144887" y="50107"/>
                          </a:lnTo>
                          <a:lnTo>
                            <a:pt x="150924" y="43466"/>
                          </a:lnTo>
                          <a:lnTo>
                            <a:pt x="154547" y="41051"/>
                          </a:lnTo>
                          <a:lnTo>
                            <a:pt x="156358" y="36826"/>
                          </a:lnTo>
                          <a:lnTo>
                            <a:pt x="166621" y="41655"/>
                          </a:lnTo>
                          <a:lnTo>
                            <a:pt x="166017" y="45881"/>
                          </a:lnTo>
                          <a:lnTo>
                            <a:pt x="176280" y="41655"/>
                          </a:lnTo>
                          <a:lnTo>
                            <a:pt x="178091" y="38637"/>
                          </a:lnTo>
                          <a:lnTo>
                            <a:pt x="184128" y="38033"/>
                          </a:lnTo>
                          <a:lnTo>
                            <a:pt x="189561" y="40448"/>
                          </a:lnTo>
                          <a:lnTo>
                            <a:pt x="189561" y="46485"/>
                          </a:lnTo>
                          <a:lnTo>
                            <a:pt x="197409" y="48296"/>
                          </a:lnTo>
                          <a:lnTo>
                            <a:pt x="201031" y="40448"/>
                          </a:lnTo>
                          <a:lnTo>
                            <a:pt x="205861" y="39240"/>
                          </a:lnTo>
                          <a:lnTo>
                            <a:pt x="216124" y="40448"/>
                          </a:lnTo>
                          <a:lnTo>
                            <a:pt x="219142" y="38033"/>
                          </a:lnTo>
                          <a:lnTo>
                            <a:pt x="226386" y="47088"/>
                          </a:lnTo>
                          <a:lnTo>
                            <a:pt x="225783" y="40448"/>
                          </a:lnTo>
                          <a:lnTo>
                            <a:pt x="234234" y="42259"/>
                          </a:lnTo>
                          <a:lnTo>
                            <a:pt x="236046" y="53125"/>
                          </a:lnTo>
                          <a:lnTo>
                            <a:pt x="239668" y="52522"/>
                          </a:lnTo>
                          <a:lnTo>
                            <a:pt x="245705" y="53729"/>
                          </a:lnTo>
                          <a:lnTo>
                            <a:pt x="248723" y="57955"/>
                          </a:lnTo>
                          <a:lnTo>
                            <a:pt x="245705" y="59766"/>
                          </a:lnTo>
                          <a:lnTo>
                            <a:pt x="243290" y="67010"/>
                          </a:lnTo>
                          <a:lnTo>
                            <a:pt x="247516" y="67614"/>
                          </a:lnTo>
                          <a:lnTo>
                            <a:pt x="252949" y="61577"/>
                          </a:lnTo>
                          <a:lnTo>
                            <a:pt x="256571" y="62181"/>
                          </a:lnTo>
                          <a:lnTo>
                            <a:pt x="256571" y="67010"/>
                          </a:lnTo>
                          <a:lnTo>
                            <a:pt x="268042" y="65803"/>
                          </a:lnTo>
                          <a:lnTo>
                            <a:pt x="274682" y="61577"/>
                          </a:lnTo>
                          <a:lnTo>
                            <a:pt x="284945" y="63388"/>
                          </a:lnTo>
                          <a:lnTo>
                            <a:pt x="280116" y="78481"/>
                          </a:lnTo>
                          <a:lnTo>
                            <a:pt x="281927" y="81499"/>
                          </a:lnTo>
                          <a:lnTo>
                            <a:pt x="281927" y="86932"/>
                          </a:lnTo>
                          <a:lnTo>
                            <a:pt x="289171" y="90555"/>
                          </a:lnTo>
                          <a:lnTo>
                            <a:pt x="295812" y="85121"/>
                          </a:lnTo>
                          <a:lnTo>
                            <a:pt x="300038" y="85121"/>
                          </a:lnTo>
                          <a:lnTo>
                            <a:pt x="306075" y="73651"/>
                          </a:lnTo>
                          <a:lnTo>
                            <a:pt x="311508" y="65803"/>
                          </a:lnTo>
                          <a:lnTo>
                            <a:pt x="315130" y="63992"/>
                          </a:lnTo>
                          <a:lnTo>
                            <a:pt x="327808" y="60370"/>
                          </a:lnTo>
                          <a:lnTo>
                            <a:pt x="333844" y="63388"/>
                          </a:lnTo>
                          <a:lnTo>
                            <a:pt x="339881" y="59162"/>
                          </a:lnTo>
                          <a:lnTo>
                            <a:pt x="342900" y="51918"/>
                          </a:lnTo>
                          <a:lnTo>
                            <a:pt x="346522" y="50107"/>
                          </a:lnTo>
                          <a:lnTo>
                            <a:pt x="346522" y="45277"/>
                          </a:lnTo>
                          <a:lnTo>
                            <a:pt x="350144" y="40448"/>
                          </a:lnTo>
                          <a:lnTo>
                            <a:pt x="350144" y="36826"/>
                          </a:lnTo>
                          <a:lnTo>
                            <a:pt x="353767" y="35618"/>
                          </a:lnTo>
                          <a:lnTo>
                            <a:pt x="356785" y="32600"/>
                          </a:lnTo>
                          <a:lnTo>
                            <a:pt x="359804" y="26563"/>
                          </a:lnTo>
                          <a:lnTo>
                            <a:pt x="360407" y="20526"/>
                          </a:lnTo>
                          <a:lnTo>
                            <a:pt x="365841" y="22337"/>
                          </a:lnTo>
                          <a:lnTo>
                            <a:pt x="370670" y="21129"/>
                          </a:lnTo>
                          <a:lnTo>
                            <a:pt x="373085" y="21733"/>
                          </a:lnTo>
                          <a:lnTo>
                            <a:pt x="371878" y="30185"/>
                          </a:lnTo>
                          <a:lnTo>
                            <a:pt x="374292" y="35014"/>
                          </a:lnTo>
                          <a:lnTo>
                            <a:pt x="373085" y="39844"/>
                          </a:lnTo>
                          <a:lnTo>
                            <a:pt x="368859" y="41051"/>
                          </a:lnTo>
                          <a:lnTo>
                            <a:pt x="376707" y="47088"/>
                          </a:lnTo>
                          <a:lnTo>
                            <a:pt x="380933" y="48900"/>
                          </a:lnTo>
                          <a:lnTo>
                            <a:pt x="391196" y="37429"/>
                          </a:lnTo>
                          <a:lnTo>
                            <a:pt x="391800" y="19922"/>
                          </a:lnTo>
                          <a:lnTo>
                            <a:pt x="393611" y="13281"/>
                          </a:lnTo>
                          <a:lnTo>
                            <a:pt x="399648" y="10866"/>
                          </a:lnTo>
                          <a:lnTo>
                            <a:pt x="403270" y="6037"/>
                          </a:lnTo>
                          <a:lnTo>
                            <a:pt x="405685" y="7244"/>
                          </a:lnTo>
                          <a:lnTo>
                            <a:pt x="411722" y="0"/>
                          </a:lnTo>
                          <a:lnTo>
                            <a:pt x="423796" y="4830"/>
                          </a:lnTo>
                          <a:lnTo>
                            <a:pt x="421985" y="13885"/>
                          </a:lnTo>
                          <a:lnTo>
                            <a:pt x="425003" y="20526"/>
                          </a:lnTo>
                          <a:lnTo>
                            <a:pt x="429832" y="21129"/>
                          </a:lnTo>
                          <a:lnTo>
                            <a:pt x="434058" y="27166"/>
                          </a:lnTo>
                          <a:lnTo>
                            <a:pt x="435266" y="23544"/>
                          </a:lnTo>
                          <a:lnTo>
                            <a:pt x="444925" y="21129"/>
                          </a:lnTo>
                          <a:lnTo>
                            <a:pt x="447340" y="17507"/>
                          </a:lnTo>
                          <a:lnTo>
                            <a:pt x="456395" y="18111"/>
                          </a:lnTo>
                          <a:lnTo>
                            <a:pt x="460017" y="19318"/>
                          </a:lnTo>
                          <a:lnTo>
                            <a:pt x="468469" y="15696"/>
                          </a:lnTo>
                          <a:lnTo>
                            <a:pt x="476317" y="16300"/>
                          </a:lnTo>
                          <a:lnTo>
                            <a:pt x="479939" y="12074"/>
                          </a:lnTo>
                          <a:lnTo>
                            <a:pt x="485976" y="9055"/>
                          </a:lnTo>
                          <a:lnTo>
                            <a:pt x="488391" y="11470"/>
                          </a:lnTo>
                          <a:lnTo>
                            <a:pt x="492617" y="10866"/>
                          </a:lnTo>
                          <a:lnTo>
                            <a:pt x="498654" y="12678"/>
                          </a:lnTo>
                          <a:lnTo>
                            <a:pt x="505295" y="12074"/>
                          </a:lnTo>
                          <a:lnTo>
                            <a:pt x="511332" y="9659"/>
                          </a:lnTo>
                          <a:lnTo>
                            <a:pt x="501673" y="20526"/>
                          </a:lnTo>
                          <a:lnTo>
                            <a:pt x="490806" y="30185"/>
                          </a:lnTo>
                          <a:lnTo>
                            <a:pt x="488391" y="30789"/>
                          </a:lnTo>
                          <a:lnTo>
                            <a:pt x="483562" y="35014"/>
                          </a:lnTo>
                          <a:lnTo>
                            <a:pt x="481147" y="39844"/>
                          </a:lnTo>
                          <a:lnTo>
                            <a:pt x="482354" y="46485"/>
                          </a:lnTo>
                          <a:lnTo>
                            <a:pt x="486580" y="48296"/>
                          </a:lnTo>
                          <a:lnTo>
                            <a:pt x="495032" y="47692"/>
                          </a:lnTo>
                          <a:lnTo>
                            <a:pt x="495636" y="49503"/>
                          </a:lnTo>
                          <a:lnTo>
                            <a:pt x="486580" y="56748"/>
                          </a:lnTo>
                          <a:lnTo>
                            <a:pt x="486580" y="60973"/>
                          </a:lnTo>
                          <a:lnTo>
                            <a:pt x="480543" y="70029"/>
                          </a:lnTo>
                          <a:lnTo>
                            <a:pt x="480543" y="76669"/>
                          </a:lnTo>
                          <a:lnTo>
                            <a:pt x="482958" y="85725"/>
                          </a:lnTo>
                          <a:lnTo>
                            <a:pt x="481147" y="93573"/>
                          </a:lnTo>
                          <a:lnTo>
                            <a:pt x="484165" y="103232"/>
                          </a:lnTo>
                          <a:lnTo>
                            <a:pt x="492617" y="96592"/>
                          </a:lnTo>
                          <a:lnTo>
                            <a:pt x="495636" y="92366"/>
                          </a:lnTo>
                          <a:lnTo>
                            <a:pt x="498050" y="94177"/>
                          </a:lnTo>
                          <a:lnTo>
                            <a:pt x="504691" y="93573"/>
                          </a:lnTo>
                          <a:lnTo>
                            <a:pt x="512539" y="90555"/>
                          </a:lnTo>
                          <a:lnTo>
                            <a:pt x="519180" y="89951"/>
                          </a:lnTo>
                          <a:lnTo>
                            <a:pt x="525821" y="85121"/>
                          </a:lnTo>
                          <a:lnTo>
                            <a:pt x="534876" y="86329"/>
                          </a:lnTo>
                          <a:lnTo>
                            <a:pt x="540309" y="91158"/>
                          </a:lnTo>
                          <a:lnTo>
                            <a:pt x="537291" y="93573"/>
                          </a:lnTo>
                          <a:lnTo>
                            <a:pt x="538498" y="98403"/>
                          </a:lnTo>
                          <a:lnTo>
                            <a:pt x="545139" y="99610"/>
                          </a:lnTo>
                          <a:lnTo>
                            <a:pt x="548157" y="103836"/>
                          </a:lnTo>
                          <a:lnTo>
                            <a:pt x="551779" y="112288"/>
                          </a:lnTo>
                          <a:lnTo>
                            <a:pt x="563853" y="115910"/>
                          </a:lnTo>
                          <a:lnTo>
                            <a:pt x="565061" y="124362"/>
                          </a:lnTo>
                          <a:lnTo>
                            <a:pt x="570494" y="129191"/>
                          </a:lnTo>
                          <a:lnTo>
                            <a:pt x="574720" y="126776"/>
                          </a:lnTo>
                          <a:lnTo>
                            <a:pt x="578946" y="125569"/>
                          </a:lnTo>
                          <a:lnTo>
                            <a:pt x="581360" y="121343"/>
                          </a:lnTo>
                          <a:lnTo>
                            <a:pt x="585586" y="121947"/>
                          </a:lnTo>
                          <a:lnTo>
                            <a:pt x="581964" y="132813"/>
                          </a:lnTo>
                          <a:lnTo>
                            <a:pt x="577135" y="138247"/>
                          </a:lnTo>
                          <a:lnTo>
                            <a:pt x="568683" y="142473"/>
                          </a:lnTo>
                          <a:lnTo>
                            <a:pt x="566268" y="146095"/>
                          </a:lnTo>
                          <a:lnTo>
                            <a:pt x="566872" y="149717"/>
                          </a:lnTo>
                          <a:lnTo>
                            <a:pt x="572305" y="147906"/>
                          </a:lnTo>
                          <a:lnTo>
                            <a:pt x="574116" y="153339"/>
                          </a:lnTo>
                          <a:lnTo>
                            <a:pt x="574116" y="159980"/>
                          </a:lnTo>
                          <a:lnTo>
                            <a:pt x="583172" y="156961"/>
                          </a:lnTo>
                          <a:lnTo>
                            <a:pt x="584983" y="161791"/>
                          </a:lnTo>
                          <a:lnTo>
                            <a:pt x="588001" y="160583"/>
                          </a:lnTo>
                          <a:lnTo>
                            <a:pt x="593434" y="167224"/>
                          </a:lnTo>
                          <a:lnTo>
                            <a:pt x="597057" y="170243"/>
                          </a:lnTo>
                          <a:lnTo>
                            <a:pt x="600679" y="170243"/>
                          </a:lnTo>
                          <a:lnTo>
                            <a:pt x="606112" y="179298"/>
                          </a:lnTo>
                          <a:lnTo>
                            <a:pt x="610942" y="179902"/>
                          </a:lnTo>
                          <a:lnTo>
                            <a:pt x="610942" y="185335"/>
                          </a:lnTo>
                          <a:lnTo>
                            <a:pt x="612753" y="190165"/>
                          </a:lnTo>
                          <a:lnTo>
                            <a:pt x="607923" y="194390"/>
                          </a:lnTo>
                          <a:lnTo>
                            <a:pt x="606716" y="198616"/>
                          </a:lnTo>
                          <a:lnTo>
                            <a:pt x="608527" y="202239"/>
                          </a:lnTo>
                          <a:lnTo>
                            <a:pt x="614564" y="205257"/>
                          </a:lnTo>
                          <a:lnTo>
                            <a:pt x="609734" y="209483"/>
                          </a:lnTo>
                          <a:lnTo>
                            <a:pt x="603094" y="208276"/>
                          </a:lnTo>
                          <a:lnTo>
                            <a:pt x="588605" y="214313"/>
                          </a:lnTo>
                          <a:lnTo>
                            <a:pt x="585586" y="216124"/>
                          </a:lnTo>
                          <a:lnTo>
                            <a:pt x="584379" y="220349"/>
                          </a:lnTo>
                          <a:lnTo>
                            <a:pt x="581964" y="220953"/>
                          </a:lnTo>
                          <a:lnTo>
                            <a:pt x="577135" y="228801"/>
                          </a:lnTo>
                          <a:lnTo>
                            <a:pt x="569286" y="225783"/>
                          </a:lnTo>
                          <a:lnTo>
                            <a:pt x="563249" y="225783"/>
                          </a:lnTo>
                          <a:lnTo>
                            <a:pt x="557212" y="223368"/>
                          </a:lnTo>
                          <a:lnTo>
                            <a:pt x="557816" y="231216"/>
                          </a:lnTo>
                          <a:lnTo>
                            <a:pt x="548761" y="231216"/>
                          </a:lnTo>
                          <a:lnTo>
                            <a:pt x="548157" y="236046"/>
                          </a:lnTo>
                          <a:lnTo>
                            <a:pt x="545139" y="242686"/>
                          </a:lnTo>
                          <a:lnTo>
                            <a:pt x="542120" y="246308"/>
                          </a:lnTo>
                          <a:lnTo>
                            <a:pt x="536687" y="248120"/>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1" name="Freeform: Shape 220">
                      <a:extLst>
                        <a:ext uri="{FF2B5EF4-FFF2-40B4-BE49-F238E27FC236}">
                          <a16:creationId xmlns:a16="http://schemas.microsoft.com/office/drawing/2014/main" id="{D4F89468-2A8D-9E08-976C-4E74790053C0}"/>
                        </a:ext>
                      </a:extLst>
                    </p:cNvPr>
                    <p:cNvSpPr/>
                    <p:nvPr/>
                  </p:nvSpPr>
                  <p:spPr>
                    <a:xfrm>
                      <a:off x="8047149" y="3029956"/>
                      <a:ext cx="243289" cy="573512"/>
                    </a:xfrm>
                    <a:custGeom>
                      <a:avLst/>
                      <a:gdLst>
                        <a:gd name="connsiteX0" fmla="*/ 152132 w 243289"/>
                        <a:gd name="connsiteY0" fmla="*/ 27166 h 573512"/>
                        <a:gd name="connsiteX1" fmla="*/ 156961 w 243289"/>
                        <a:gd name="connsiteY1" fmla="*/ 29581 h 573512"/>
                        <a:gd name="connsiteX2" fmla="*/ 156357 w 243289"/>
                        <a:gd name="connsiteY2" fmla="*/ 39844 h 573512"/>
                        <a:gd name="connsiteX3" fmla="*/ 160583 w 243289"/>
                        <a:gd name="connsiteY3" fmla="*/ 40448 h 573512"/>
                        <a:gd name="connsiteX4" fmla="*/ 159376 w 243289"/>
                        <a:gd name="connsiteY4" fmla="*/ 45881 h 573512"/>
                        <a:gd name="connsiteX5" fmla="*/ 153339 w 243289"/>
                        <a:gd name="connsiteY5" fmla="*/ 54936 h 573512"/>
                        <a:gd name="connsiteX6" fmla="*/ 153339 w 243289"/>
                        <a:gd name="connsiteY6" fmla="*/ 60973 h 573512"/>
                        <a:gd name="connsiteX7" fmla="*/ 156961 w 243289"/>
                        <a:gd name="connsiteY7" fmla="*/ 68821 h 573512"/>
                        <a:gd name="connsiteX8" fmla="*/ 152735 w 243289"/>
                        <a:gd name="connsiteY8" fmla="*/ 81499 h 573512"/>
                        <a:gd name="connsiteX9" fmla="*/ 150320 w 243289"/>
                        <a:gd name="connsiteY9" fmla="*/ 83310 h 573512"/>
                        <a:gd name="connsiteX10" fmla="*/ 149113 w 243289"/>
                        <a:gd name="connsiteY10" fmla="*/ 88743 h 573512"/>
                        <a:gd name="connsiteX11" fmla="*/ 156357 w 243289"/>
                        <a:gd name="connsiteY11" fmla="*/ 95384 h 573512"/>
                        <a:gd name="connsiteX12" fmla="*/ 162998 w 243289"/>
                        <a:gd name="connsiteY12" fmla="*/ 97799 h 573512"/>
                        <a:gd name="connsiteX13" fmla="*/ 168431 w 243289"/>
                        <a:gd name="connsiteY13" fmla="*/ 94780 h 573512"/>
                        <a:gd name="connsiteX14" fmla="*/ 172657 w 243289"/>
                        <a:gd name="connsiteY14" fmla="*/ 101421 h 573512"/>
                        <a:gd name="connsiteX15" fmla="*/ 172657 w 243289"/>
                        <a:gd name="connsiteY15" fmla="*/ 105043 h 573512"/>
                        <a:gd name="connsiteX16" fmla="*/ 178694 w 243289"/>
                        <a:gd name="connsiteY16" fmla="*/ 103836 h 573512"/>
                        <a:gd name="connsiteX17" fmla="*/ 182317 w 243289"/>
                        <a:gd name="connsiteY17" fmla="*/ 98403 h 573512"/>
                        <a:gd name="connsiteX18" fmla="*/ 187146 w 243289"/>
                        <a:gd name="connsiteY18" fmla="*/ 100817 h 573512"/>
                        <a:gd name="connsiteX19" fmla="*/ 187750 w 243289"/>
                        <a:gd name="connsiteY19" fmla="*/ 105647 h 573512"/>
                        <a:gd name="connsiteX20" fmla="*/ 191976 w 243289"/>
                        <a:gd name="connsiteY20" fmla="*/ 105043 h 573512"/>
                        <a:gd name="connsiteX21" fmla="*/ 196805 w 243289"/>
                        <a:gd name="connsiteY21" fmla="*/ 106854 h 573512"/>
                        <a:gd name="connsiteX22" fmla="*/ 198616 w 243289"/>
                        <a:gd name="connsiteY22" fmla="*/ 98403 h 573512"/>
                        <a:gd name="connsiteX23" fmla="*/ 202842 w 243289"/>
                        <a:gd name="connsiteY23" fmla="*/ 99006 h 573512"/>
                        <a:gd name="connsiteX24" fmla="*/ 206465 w 243289"/>
                        <a:gd name="connsiteY24" fmla="*/ 101421 h 573512"/>
                        <a:gd name="connsiteX25" fmla="*/ 204050 w 243289"/>
                        <a:gd name="connsiteY25" fmla="*/ 110477 h 573512"/>
                        <a:gd name="connsiteX26" fmla="*/ 208276 w 243289"/>
                        <a:gd name="connsiteY26" fmla="*/ 110477 h 573512"/>
                        <a:gd name="connsiteX27" fmla="*/ 211294 w 243289"/>
                        <a:gd name="connsiteY27" fmla="*/ 106251 h 573512"/>
                        <a:gd name="connsiteX28" fmla="*/ 221557 w 243289"/>
                        <a:gd name="connsiteY28" fmla="*/ 106251 h 573512"/>
                        <a:gd name="connsiteX29" fmla="*/ 222161 w 243289"/>
                        <a:gd name="connsiteY29" fmla="*/ 111080 h 573512"/>
                        <a:gd name="connsiteX30" fmla="*/ 221557 w 243289"/>
                        <a:gd name="connsiteY30" fmla="*/ 121947 h 573512"/>
                        <a:gd name="connsiteX31" fmla="*/ 224575 w 243289"/>
                        <a:gd name="connsiteY31" fmla="*/ 123154 h 573512"/>
                        <a:gd name="connsiteX32" fmla="*/ 226990 w 243289"/>
                        <a:gd name="connsiteY32" fmla="*/ 130399 h 573512"/>
                        <a:gd name="connsiteX33" fmla="*/ 234234 w 243289"/>
                        <a:gd name="connsiteY33" fmla="*/ 134021 h 573512"/>
                        <a:gd name="connsiteX34" fmla="*/ 233631 w 243289"/>
                        <a:gd name="connsiteY34" fmla="*/ 143680 h 573512"/>
                        <a:gd name="connsiteX35" fmla="*/ 234234 w 243289"/>
                        <a:gd name="connsiteY35" fmla="*/ 157565 h 573512"/>
                        <a:gd name="connsiteX36" fmla="*/ 236045 w 243289"/>
                        <a:gd name="connsiteY36" fmla="*/ 159980 h 573512"/>
                        <a:gd name="connsiteX37" fmla="*/ 235442 w 243289"/>
                        <a:gd name="connsiteY37" fmla="*/ 169035 h 573512"/>
                        <a:gd name="connsiteX38" fmla="*/ 237856 w 243289"/>
                        <a:gd name="connsiteY38" fmla="*/ 178091 h 573512"/>
                        <a:gd name="connsiteX39" fmla="*/ 237856 w 243289"/>
                        <a:gd name="connsiteY39" fmla="*/ 182920 h 573512"/>
                        <a:gd name="connsiteX40" fmla="*/ 243290 w 243289"/>
                        <a:gd name="connsiteY40" fmla="*/ 189561 h 573512"/>
                        <a:gd name="connsiteX41" fmla="*/ 240271 w 243289"/>
                        <a:gd name="connsiteY41" fmla="*/ 196202 h 573512"/>
                        <a:gd name="connsiteX42" fmla="*/ 240875 w 243289"/>
                        <a:gd name="connsiteY42" fmla="*/ 211898 h 573512"/>
                        <a:gd name="connsiteX43" fmla="*/ 239064 w 243289"/>
                        <a:gd name="connsiteY43" fmla="*/ 214916 h 573512"/>
                        <a:gd name="connsiteX44" fmla="*/ 240271 w 243289"/>
                        <a:gd name="connsiteY44" fmla="*/ 222764 h 573512"/>
                        <a:gd name="connsiteX45" fmla="*/ 236045 w 243289"/>
                        <a:gd name="connsiteY45" fmla="*/ 228801 h 573512"/>
                        <a:gd name="connsiteX46" fmla="*/ 236045 w 243289"/>
                        <a:gd name="connsiteY46" fmla="*/ 236046 h 573512"/>
                        <a:gd name="connsiteX47" fmla="*/ 233631 w 243289"/>
                        <a:gd name="connsiteY47" fmla="*/ 245705 h 573512"/>
                        <a:gd name="connsiteX48" fmla="*/ 233631 w 243289"/>
                        <a:gd name="connsiteY48" fmla="*/ 250535 h 573512"/>
                        <a:gd name="connsiteX49" fmla="*/ 237253 w 243289"/>
                        <a:gd name="connsiteY49" fmla="*/ 255968 h 573512"/>
                        <a:gd name="connsiteX50" fmla="*/ 226990 w 243289"/>
                        <a:gd name="connsiteY50" fmla="*/ 263212 h 573512"/>
                        <a:gd name="connsiteX51" fmla="*/ 230008 w 243289"/>
                        <a:gd name="connsiteY51" fmla="*/ 268042 h 573512"/>
                        <a:gd name="connsiteX52" fmla="*/ 230612 w 243289"/>
                        <a:gd name="connsiteY52" fmla="*/ 277701 h 573512"/>
                        <a:gd name="connsiteX53" fmla="*/ 230008 w 243289"/>
                        <a:gd name="connsiteY53" fmla="*/ 285549 h 573512"/>
                        <a:gd name="connsiteX54" fmla="*/ 233027 w 243289"/>
                        <a:gd name="connsiteY54" fmla="*/ 292793 h 573512"/>
                        <a:gd name="connsiteX55" fmla="*/ 228801 w 243289"/>
                        <a:gd name="connsiteY55" fmla="*/ 309093 h 573512"/>
                        <a:gd name="connsiteX56" fmla="*/ 233027 w 243289"/>
                        <a:gd name="connsiteY56" fmla="*/ 311508 h 573512"/>
                        <a:gd name="connsiteX57" fmla="*/ 226990 w 243289"/>
                        <a:gd name="connsiteY57" fmla="*/ 316941 h 573512"/>
                        <a:gd name="connsiteX58" fmla="*/ 225783 w 243289"/>
                        <a:gd name="connsiteY58" fmla="*/ 325393 h 573512"/>
                        <a:gd name="connsiteX59" fmla="*/ 222764 w 243289"/>
                        <a:gd name="connsiteY59" fmla="*/ 328411 h 573512"/>
                        <a:gd name="connsiteX60" fmla="*/ 220349 w 243289"/>
                        <a:gd name="connsiteY60" fmla="*/ 335052 h 573512"/>
                        <a:gd name="connsiteX61" fmla="*/ 214313 w 243289"/>
                        <a:gd name="connsiteY61" fmla="*/ 341089 h 573512"/>
                        <a:gd name="connsiteX62" fmla="*/ 204050 w 243289"/>
                        <a:gd name="connsiteY62" fmla="*/ 341693 h 573512"/>
                        <a:gd name="connsiteX63" fmla="*/ 199824 w 243289"/>
                        <a:gd name="connsiteY63" fmla="*/ 338071 h 573512"/>
                        <a:gd name="connsiteX64" fmla="*/ 197409 w 243289"/>
                        <a:gd name="connsiteY64" fmla="*/ 332637 h 573512"/>
                        <a:gd name="connsiteX65" fmla="*/ 194391 w 243289"/>
                        <a:gd name="connsiteY65" fmla="*/ 330222 h 573512"/>
                        <a:gd name="connsiteX66" fmla="*/ 189561 w 243289"/>
                        <a:gd name="connsiteY66" fmla="*/ 329619 h 573512"/>
                        <a:gd name="connsiteX67" fmla="*/ 186542 w 243289"/>
                        <a:gd name="connsiteY67" fmla="*/ 332034 h 573512"/>
                        <a:gd name="connsiteX68" fmla="*/ 181109 w 243289"/>
                        <a:gd name="connsiteY68" fmla="*/ 329015 h 573512"/>
                        <a:gd name="connsiteX69" fmla="*/ 179298 w 243289"/>
                        <a:gd name="connsiteY69" fmla="*/ 332034 h 573512"/>
                        <a:gd name="connsiteX70" fmla="*/ 179902 w 243289"/>
                        <a:gd name="connsiteY70" fmla="*/ 339882 h 573512"/>
                        <a:gd name="connsiteX71" fmla="*/ 178694 w 243289"/>
                        <a:gd name="connsiteY71" fmla="*/ 342900 h 573512"/>
                        <a:gd name="connsiteX72" fmla="*/ 182317 w 243289"/>
                        <a:gd name="connsiteY72" fmla="*/ 347126 h 573512"/>
                        <a:gd name="connsiteX73" fmla="*/ 181109 w 243289"/>
                        <a:gd name="connsiteY73" fmla="*/ 350748 h 573512"/>
                        <a:gd name="connsiteX74" fmla="*/ 185335 w 243289"/>
                        <a:gd name="connsiteY74" fmla="*/ 362219 h 573512"/>
                        <a:gd name="connsiteX75" fmla="*/ 180505 w 243289"/>
                        <a:gd name="connsiteY75" fmla="*/ 362219 h 573512"/>
                        <a:gd name="connsiteX76" fmla="*/ 180505 w 243289"/>
                        <a:gd name="connsiteY76" fmla="*/ 366444 h 573512"/>
                        <a:gd name="connsiteX77" fmla="*/ 176883 w 243289"/>
                        <a:gd name="connsiteY77" fmla="*/ 373689 h 573512"/>
                        <a:gd name="connsiteX78" fmla="*/ 175676 w 243289"/>
                        <a:gd name="connsiteY78" fmla="*/ 383951 h 573512"/>
                        <a:gd name="connsiteX79" fmla="*/ 172054 w 243289"/>
                        <a:gd name="connsiteY79" fmla="*/ 385159 h 573512"/>
                        <a:gd name="connsiteX80" fmla="*/ 175072 w 243289"/>
                        <a:gd name="connsiteY80" fmla="*/ 400251 h 573512"/>
                        <a:gd name="connsiteX81" fmla="*/ 170846 w 243289"/>
                        <a:gd name="connsiteY81" fmla="*/ 408099 h 573512"/>
                        <a:gd name="connsiteX82" fmla="*/ 173261 w 243289"/>
                        <a:gd name="connsiteY82" fmla="*/ 411118 h 573512"/>
                        <a:gd name="connsiteX83" fmla="*/ 173261 w 243289"/>
                        <a:gd name="connsiteY83" fmla="*/ 415947 h 573512"/>
                        <a:gd name="connsiteX84" fmla="*/ 176280 w 243289"/>
                        <a:gd name="connsiteY84" fmla="*/ 420777 h 573512"/>
                        <a:gd name="connsiteX85" fmla="*/ 175676 w 243289"/>
                        <a:gd name="connsiteY85" fmla="*/ 423795 h 573512"/>
                        <a:gd name="connsiteX86" fmla="*/ 179902 w 243289"/>
                        <a:gd name="connsiteY86" fmla="*/ 427418 h 573512"/>
                        <a:gd name="connsiteX87" fmla="*/ 181713 w 243289"/>
                        <a:gd name="connsiteY87" fmla="*/ 435266 h 573512"/>
                        <a:gd name="connsiteX88" fmla="*/ 178694 w 243289"/>
                        <a:gd name="connsiteY88" fmla="*/ 438284 h 573512"/>
                        <a:gd name="connsiteX89" fmla="*/ 175676 w 243289"/>
                        <a:gd name="connsiteY89" fmla="*/ 442510 h 573512"/>
                        <a:gd name="connsiteX90" fmla="*/ 175072 w 243289"/>
                        <a:gd name="connsiteY90" fmla="*/ 447340 h 573512"/>
                        <a:gd name="connsiteX91" fmla="*/ 178694 w 243289"/>
                        <a:gd name="connsiteY91" fmla="*/ 448547 h 573512"/>
                        <a:gd name="connsiteX92" fmla="*/ 178694 w 243289"/>
                        <a:gd name="connsiteY92" fmla="*/ 452169 h 573512"/>
                        <a:gd name="connsiteX93" fmla="*/ 180505 w 243289"/>
                        <a:gd name="connsiteY93" fmla="*/ 455792 h 573512"/>
                        <a:gd name="connsiteX94" fmla="*/ 179298 w 243289"/>
                        <a:gd name="connsiteY94" fmla="*/ 460017 h 573512"/>
                        <a:gd name="connsiteX95" fmla="*/ 181713 w 243289"/>
                        <a:gd name="connsiteY95" fmla="*/ 463640 h 573512"/>
                        <a:gd name="connsiteX96" fmla="*/ 187750 w 243289"/>
                        <a:gd name="connsiteY96" fmla="*/ 465451 h 573512"/>
                        <a:gd name="connsiteX97" fmla="*/ 191372 w 243289"/>
                        <a:gd name="connsiteY97" fmla="*/ 470884 h 573512"/>
                        <a:gd name="connsiteX98" fmla="*/ 190768 w 243289"/>
                        <a:gd name="connsiteY98" fmla="*/ 473902 h 573512"/>
                        <a:gd name="connsiteX99" fmla="*/ 192579 w 243289"/>
                        <a:gd name="connsiteY99" fmla="*/ 481147 h 573512"/>
                        <a:gd name="connsiteX100" fmla="*/ 191372 w 243289"/>
                        <a:gd name="connsiteY100" fmla="*/ 483561 h 573512"/>
                        <a:gd name="connsiteX101" fmla="*/ 193183 w 243289"/>
                        <a:gd name="connsiteY101" fmla="*/ 490806 h 573512"/>
                        <a:gd name="connsiteX102" fmla="*/ 193183 w 243289"/>
                        <a:gd name="connsiteY102" fmla="*/ 503483 h 573512"/>
                        <a:gd name="connsiteX103" fmla="*/ 194994 w 243289"/>
                        <a:gd name="connsiteY103" fmla="*/ 507709 h 573512"/>
                        <a:gd name="connsiteX104" fmla="*/ 191372 w 243289"/>
                        <a:gd name="connsiteY104" fmla="*/ 510124 h 573512"/>
                        <a:gd name="connsiteX105" fmla="*/ 182317 w 243289"/>
                        <a:gd name="connsiteY105" fmla="*/ 511331 h 573512"/>
                        <a:gd name="connsiteX106" fmla="*/ 184731 w 243289"/>
                        <a:gd name="connsiteY106" fmla="*/ 519180 h 573512"/>
                        <a:gd name="connsiteX107" fmla="*/ 186542 w 243289"/>
                        <a:gd name="connsiteY107" fmla="*/ 521594 h 573512"/>
                        <a:gd name="connsiteX108" fmla="*/ 185335 w 243289"/>
                        <a:gd name="connsiteY108" fmla="*/ 525217 h 573512"/>
                        <a:gd name="connsiteX109" fmla="*/ 178694 w 243289"/>
                        <a:gd name="connsiteY109" fmla="*/ 526424 h 573512"/>
                        <a:gd name="connsiteX110" fmla="*/ 176280 w 243289"/>
                        <a:gd name="connsiteY110" fmla="*/ 520991 h 573512"/>
                        <a:gd name="connsiteX111" fmla="*/ 172657 w 243289"/>
                        <a:gd name="connsiteY111" fmla="*/ 521594 h 573512"/>
                        <a:gd name="connsiteX112" fmla="*/ 167828 w 243289"/>
                        <a:gd name="connsiteY112" fmla="*/ 519180 h 573512"/>
                        <a:gd name="connsiteX113" fmla="*/ 161187 w 243289"/>
                        <a:gd name="connsiteY113" fmla="*/ 522802 h 573512"/>
                        <a:gd name="connsiteX114" fmla="*/ 162998 w 243289"/>
                        <a:gd name="connsiteY114" fmla="*/ 529442 h 573512"/>
                        <a:gd name="connsiteX115" fmla="*/ 161791 w 243289"/>
                        <a:gd name="connsiteY115" fmla="*/ 534876 h 573512"/>
                        <a:gd name="connsiteX116" fmla="*/ 164206 w 243289"/>
                        <a:gd name="connsiteY116" fmla="*/ 537894 h 573512"/>
                        <a:gd name="connsiteX117" fmla="*/ 165413 w 243289"/>
                        <a:gd name="connsiteY117" fmla="*/ 543328 h 573512"/>
                        <a:gd name="connsiteX118" fmla="*/ 155150 w 243289"/>
                        <a:gd name="connsiteY118" fmla="*/ 542724 h 573512"/>
                        <a:gd name="connsiteX119" fmla="*/ 154546 w 243289"/>
                        <a:gd name="connsiteY119" fmla="*/ 546950 h 573512"/>
                        <a:gd name="connsiteX120" fmla="*/ 152132 w 243289"/>
                        <a:gd name="connsiteY120" fmla="*/ 553590 h 573512"/>
                        <a:gd name="connsiteX121" fmla="*/ 151528 w 243289"/>
                        <a:gd name="connsiteY121" fmla="*/ 557213 h 573512"/>
                        <a:gd name="connsiteX122" fmla="*/ 153943 w 243289"/>
                        <a:gd name="connsiteY122" fmla="*/ 563250 h 573512"/>
                        <a:gd name="connsiteX123" fmla="*/ 153943 w 243289"/>
                        <a:gd name="connsiteY123" fmla="*/ 569287 h 573512"/>
                        <a:gd name="connsiteX124" fmla="*/ 149113 w 243289"/>
                        <a:gd name="connsiteY124" fmla="*/ 569890 h 573512"/>
                        <a:gd name="connsiteX125" fmla="*/ 144887 w 243289"/>
                        <a:gd name="connsiteY125" fmla="*/ 560231 h 573512"/>
                        <a:gd name="connsiteX126" fmla="*/ 140058 w 243289"/>
                        <a:gd name="connsiteY126" fmla="*/ 562042 h 573512"/>
                        <a:gd name="connsiteX127" fmla="*/ 137039 w 243289"/>
                        <a:gd name="connsiteY127" fmla="*/ 566872 h 573512"/>
                        <a:gd name="connsiteX128" fmla="*/ 134624 w 243289"/>
                        <a:gd name="connsiteY128" fmla="*/ 573513 h 573512"/>
                        <a:gd name="connsiteX129" fmla="*/ 132209 w 243289"/>
                        <a:gd name="connsiteY129" fmla="*/ 570494 h 573512"/>
                        <a:gd name="connsiteX130" fmla="*/ 129795 w 243289"/>
                        <a:gd name="connsiteY130" fmla="*/ 563250 h 573512"/>
                        <a:gd name="connsiteX131" fmla="*/ 126172 w 243289"/>
                        <a:gd name="connsiteY131" fmla="*/ 559024 h 573512"/>
                        <a:gd name="connsiteX132" fmla="*/ 124965 w 243289"/>
                        <a:gd name="connsiteY132" fmla="*/ 552383 h 573512"/>
                        <a:gd name="connsiteX133" fmla="*/ 120739 w 243289"/>
                        <a:gd name="connsiteY133" fmla="*/ 552383 h 573512"/>
                        <a:gd name="connsiteX134" fmla="*/ 115910 w 243289"/>
                        <a:gd name="connsiteY134" fmla="*/ 548157 h 573512"/>
                        <a:gd name="connsiteX135" fmla="*/ 114099 w 243289"/>
                        <a:gd name="connsiteY135" fmla="*/ 544535 h 573512"/>
                        <a:gd name="connsiteX136" fmla="*/ 105043 w 243289"/>
                        <a:gd name="connsiteY136" fmla="*/ 541516 h 573512"/>
                        <a:gd name="connsiteX137" fmla="*/ 103232 w 243289"/>
                        <a:gd name="connsiteY137" fmla="*/ 537894 h 573512"/>
                        <a:gd name="connsiteX138" fmla="*/ 97799 w 243289"/>
                        <a:gd name="connsiteY138" fmla="*/ 534876 h 573512"/>
                        <a:gd name="connsiteX139" fmla="*/ 96592 w 243289"/>
                        <a:gd name="connsiteY139" fmla="*/ 532461 h 573512"/>
                        <a:gd name="connsiteX140" fmla="*/ 90555 w 243289"/>
                        <a:gd name="connsiteY140" fmla="*/ 531857 h 573512"/>
                        <a:gd name="connsiteX141" fmla="*/ 89347 w 243289"/>
                        <a:gd name="connsiteY141" fmla="*/ 543931 h 573512"/>
                        <a:gd name="connsiteX142" fmla="*/ 86932 w 243289"/>
                        <a:gd name="connsiteY142" fmla="*/ 542724 h 573512"/>
                        <a:gd name="connsiteX143" fmla="*/ 88140 w 243289"/>
                        <a:gd name="connsiteY143" fmla="*/ 556609 h 573512"/>
                        <a:gd name="connsiteX144" fmla="*/ 85725 w 243289"/>
                        <a:gd name="connsiteY144" fmla="*/ 562646 h 573512"/>
                        <a:gd name="connsiteX145" fmla="*/ 81499 w 243289"/>
                        <a:gd name="connsiteY145" fmla="*/ 562646 h 573512"/>
                        <a:gd name="connsiteX146" fmla="*/ 77273 w 243289"/>
                        <a:gd name="connsiteY146" fmla="*/ 568683 h 573512"/>
                        <a:gd name="connsiteX147" fmla="*/ 71840 w 243289"/>
                        <a:gd name="connsiteY147" fmla="*/ 570494 h 573512"/>
                        <a:gd name="connsiteX148" fmla="*/ 70633 w 243289"/>
                        <a:gd name="connsiteY148" fmla="*/ 559024 h 573512"/>
                        <a:gd name="connsiteX149" fmla="*/ 70633 w 243289"/>
                        <a:gd name="connsiteY149" fmla="*/ 552987 h 573512"/>
                        <a:gd name="connsiteX150" fmla="*/ 63388 w 243289"/>
                        <a:gd name="connsiteY150" fmla="*/ 536687 h 573512"/>
                        <a:gd name="connsiteX151" fmla="*/ 68821 w 243289"/>
                        <a:gd name="connsiteY151" fmla="*/ 535479 h 573512"/>
                        <a:gd name="connsiteX152" fmla="*/ 72444 w 243289"/>
                        <a:gd name="connsiteY152" fmla="*/ 533065 h 573512"/>
                        <a:gd name="connsiteX153" fmla="*/ 72444 w 243289"/>
                        <a:gd name="connsiteY153" fmla="*/ 527631 h 573512"/>
                        <a:gd name="connsiteX154" fmla="*/ 70633 w 243289"/>
                        <a:gd name="connsiteY154" fmla="*/ 525217 h 573512"/>
                        <a:gd name="connsiteX155" fmla="*/ 68821 w 243289"/>
                        <a:gd name="connsiteY155" fmla="*/ 514350 h 573512"/>
                        <a:gd name="connsiteX156" fmla="*/ 68821 w 243289"/>
                        <a:gd name="connsiteY156" fmla="*/ 508917 h 573512"/>
                        <a:gd name="connsiteX157" fmla="*/ 66407 w 243289"/>
                        <a:gd name="connsiteY157" fmla="*/ 501672 h 573512"/>
                        <a:gd name="connsiteX158" fmla="*/ 67010 w 243289"/>
                        <a:gd name="connsiteY158" fmla="*/ 494428 h 573512"/>
                        <a:gd name="connsiteX159" fmla="*/ 62181 w 243289"/>
                        <a:gd name="connsiteY159" fmla="*/ 478732 h 573512"/>
                        <a:gd name="connsiteX160" fmla="*/ 60370 w 243289"/>
                        <a:gd name="connsiteY160" fmla="*/ 463036 h 573512"/>
                        <a:gd name="connsiteX161" fmla="*/ 57351 w 243289"/>
                        <a:gd name="connsiteY161" fmla="*/ 442510 h 573512"/>
                        <a:gd name="connsiteX162" fmla="*/ 55540 w 243289"/>
                        <a:gd name="connsiteY162" fmla="*/ 419570 h 573512"/>
                        <a:gd name="connsiteX163" fmla="*/ 52522 w 243289"/>
                        <a:gd name="connsiteY163" fmla="*/ 408099 h 573512"/>
                        <a:gd name="connsiteX164" fmla="*/ 49503 w 243289"/>
                        <a:gd name="connsiteY164" fmla="*/ 400855 h 573512"/>
                        <a:gd name="connsiteX165" fmla="*/ 45881 w 243289"/>
                        <a:gd name="connsiteY165" fmla="*/ 395422 h 573512"/>
                        <a:gd name="connsiteX166" fmla="*/ 44070 w 243289"/>
                        <a:gd name="connsiteY166" fmla="*/ 388177 h 573512"/>
                        <a:gd name="connsiteX167" fmla="*/ 40448 w 243289"/>
                        <a:gd name="connsiteY167" fmla="*/ 381537 h 573512"/>
                        <a:gd name="connsiteX168" fmla="*/ 41655 w 243289"/>
                        <a:gd name="connsiteY168" fmla="*/ 374896 h 573512"/>
                        <a:gd name="connsiteX169" fmla="*/ 40448 w 243289"/>
                        <a:gd name="connsiteY169" fmla="*/ 371274 h 573512"/>
                        <a:gd name="connsiteX170" fmla="*/ 34411 w 243289"/>
                        <a:gd name="connsiteY170" fmla="*/ 367652 h 573512"/>
                        <a:gd name="connsiteX171" fmla="*/ 31996 w 243289"/>
                        <a:gd name="connsiteY171" fmla="*/ 362219 h 573512"/>
                        <a:gd name="connsiteX172" fmla="*/ 28977 w 243289"/>
                        <a:gd name="connsiteY172" fmla="*/ 361615 h 573512"/>
                        <a:gd name="connsiteX173" fmla="*/ 27166 w 243289"/>
                        <a:gd name="connsiteY173" fmla="*/ 357993 h 573512"/>
                        <a:gd name="connsiteX174" fmla="*/ 22940 w 243289"/>
                        <a:gd name="connsiteY174" fmla="*/ 356182 h 573512"/>
                        <a:gd name="connsiteX175" fmla="*/ 24148 w 243289"/>
                        <a:gd name="connsiteY175" fmla="*/ 352559 h 573512"/>
                        <a:gd name="connsiteX176" fmla="*/ 24148 w 243289"/>
                        <a:gd name="connsiteY176" fmla="*/ 340485 h 573512"/>
                        <a:gd name="connsiteX177" fmla="*/ 26562 w 243289"/>
                        <a:gd name="connsiteY177" fmla="*/ 329619 h 573512"/>
                        <a:gd name="connsiteX178" fmla="*/ 25355 w 243289"/>
                        <a:gd name="connsiteY178" fmla="*/ 324185 h 573512"/>
                        <a:gd name="connsiteX179" fmla="*/ 21129 w 243289"/>
                        <a:gd name="connsiteY179" fmla="*/ 318148 h 573512"/>
                        <a:gd name="connsiteX180" fmla="*/ 22940 w 243289"/>
                        <a:gd name="connsiteY180" fmla="*/ 313923 h 573512"/>
                        <a:gd name="connsiteX181" fmla="*/ 21129 w 243289"/>
                        <a:gd name="connsiteY181" fmla="*/ 312111 h 573512"/>
                        <a:gd name="connsiteX182" fmla="*/ 22337 w 243289"/>
                        <a:gd name="connsiteY182" fmla="*/ 307282 h 573512"/>
                        <a:gd name="connsiteX183" fmla="*/ 19922 w 243289"/>
                        <a:gd name="connsiteY183" fmla="*/ 298830 h 573512"/>
                        <a:gd name="connsiteX184" fmla="*/ 19922 w 243289"/>
                        <a:gd name="connsiteY184" fmla="*/ 289775 h 573512"/>
                        <a:gd name="connsiteX185" fmla="*/ 30185 w 243289"/>
                        <a:gd name="connsiteY185" fmla="*/ 288567 h 573512"/>
                        <a:gd name="connsiteX186" fmla="*/ 25959 w 243289"/>
                        <a:gd name="connsiteY186" fmla="*/ 278908 h 573512"/>
                        <a:gd name="connsiteX187" fmla="*/ 25355 w 243289"/>
                        <a:gd name="connsiteY187" fmla="*/ 273475 h 573512"/>
                        <a:gd name="connsiteX188" fmla="*/ 22940 w 243289"/>
                        <a:gd name="connsiteY188" fmla="*/ 271060 h 573512"/>
                        <a:gd name="connsiteX189" fmla="*/ 24751 w 243289"/>
                        <a:gd name="connsiteY189" fmla="*/ 263816 h 573512"/>
                        <a:gd name="connsiteX190" fmla="*/ 19922 w 243289"/>
                        <a:gd name="connsiteY190" fmla="*/ 257175 h 573512"/>
                        <a:gd name="connsiteX191" fmla="*/ 19922 w 243289"/>
                        <a:gd name="connsiteY191" fmla="*/ 251138 h 573512"/>
                        <a:gd name="connsiteX192" fmla="*/ 18714 w 243289"/>
                        <a:gd name="connsiteY192" fmla="*/ 246309 h 573512"/>
                        <a:gd name="connsiteX193" fmla="*/ 15696 w 243289"/>
                        <a:gd name="connsiteY193" fmla="*/ 246309 h 573512"/>
                        <a:gd name="connsiteX194" fmla="*/ 12677 w 243289"/>
                        <a:gd name="connsiteY194" fmla="*/ 228801 h 573512"/>
                        <a:gd name="connsiteX195" fmla="*/ 10263 w 243289"/>
                        <a:gd name="connsiteY195" fmla="*/ 222764 h 573512"/>
                        <a:gd name="connsiteX196" fmla="*/ 11470 w 243289"/>
                        <a:gd name="connsiteY196" fmla="*/ 218538 h 573512"/>
                        <a:gd name="connsiteX197" fmla="*/ 8452 w 243289"/>
                        <a:gd name="connsiteY197" fmla="*/ 210087 h 573512"/>
                        <a:gd name="connsiteX198" fmla="*/ 6037 w 243289"/>
                        <a:gd name="connsiteY198" fmla="*/ 208879 h 573512"/>
                        <a:gd name="connsiteX199" fmla="*/ 7848 w 243289"/>
                        <a:gd name="connsiteY199" fmla="*/ 202239 h 573512"/>
                        <a:gd name="connsiteX200" fmla="*/ 3622 w 243289"/>
                        <a:gd name="connsiteY200" fmla="*/ 198013 h 573512"/>
                        <a:gd name="connsiteX201" fmla="*/ 6641 w 243289"/>
                        <a:gd name="connsiteY201" fmla="*/ 191372 h 573512"/>
                        <a:gd name="connsiteX202" fmla="*/ 6641 w 243289"/>
                        <a:gd name="connsiteY202" fmla="*/ 187146 h 573512"/>
                        <a:gd name="connsiteX203" fmla="*/ 1207 w 243289"/>
                        <a:gd name="connsiteY203" fmla="*/ 179298 h 573512"/>
                        <a:gd name="connsiteX204" fmla="*/ 604 w 243289"/>
                        <a:gd name="connsiteY204" fmla="*/ 176883 h 573512"/>
                        <a:gd name="connsiteX205" fmla="*/ 604 w 243289"/>
                        <a:gd name="connsiteY205" fmla="*/ 171450 h 573512"/>
                        <a:gd name="connsiteX206" fmla="*/ 0 w 243289"/>
                        <a:gd name="connsiteY206" fmla="*/ 161791 h 573512"/>
                        <a:gd name="connsiteX207" fmla="*/ 1207 w 243289"/>
                        <a:gd name="connsiteY207" fmla="*/ 159376 h 573512"/>
                        <a:gd name="connsiteX208" fmla="*/ 3622 w 243289"/>
                        <a:gd name="connsiteY208" fmla="*/ 159980 h 573512"/>
                        <a:gd name="connsiteX209" fmla="*/ 4830 w 243289"/>
                        <a:gd name="connsiteY209" fmla="*/ 159376 h 573512"/>
                        <a:gd name="connsiteX210" fmla="*/ 4226 w 243289"/>
                        <a:gd name="connsiteY210" fmla="*/ 157565 h 573512"/>
                        <a:gd name="connsiteX211" fmla="*/ 3622 w 243289"/>
                        <a:gd name="connsiteY211" fmla="*/ 156358 h 573512"/>
                        <a:gd name="connsiteX212" fmla="*/ 3018 w 243289"/>
                        <a:gd name="connsiteY212" fmla="*/ 155150 h 573512"/>
                        <a:gd name="connsiteX213" fmla="*/ 2415 w 243289"/>
                        <a:gd name="connsiteY213" fmla="*/ 153339 h 573512"/>
                        <a:gd name="connsiteX214" fmla="*/ 4830 w 243289"/>
                        <a:gd name="connsiteY214" fmla="*/ 147906 h 573512"/>
                        <a:gd name="connsiteX215" fmla="*/ 6037 w 243289"/>
                        <a:gd name="connsiteY215" fmla="*/ 147302 h 573512"/>
                        <a:gd name="connsiteX216" fmla="*/ 6641 w 243289"/>
                        <a:gd name="connsiteY216" fmla="*/ 147302 h 573512"/>
                        <a:gd name="connsiteX217" fmla="*/ 7848 w 243289"/>
                        <a:gd name="connsiteY217" fmla="*/ 147906 h 573512"/>
                        <a:gd name="connsiteX218" fmla="*/ 9055 w 243289"/>
                        <a:gd name="connsiteY218" fmla="*/ 148510 h 573512"/>
                        <a:gd name="connsiteX219" fmla="*/ 11470 w 243289"/>
                        <a:gd name="connsiteY219" fmla="*/ 148510 h 573512"/>
                        <a:gd name="connsiteX220" fmla="*/ 11470 w 243289"/>
                        <a:gd name="connsiteY220" fmla="*/ 147906 h 573512"/>
                        <a:gd name="connsiteX221" fmla="*/ 12074 w 243289"/>
                        <a:gd name="connsiteY221" fmla="*/ 147302 h 573512"/>
                        <a:gd name="connsiteX222" fmla="*/ 11470 w 243289"/>
                        <a:gd name="connsiteY222" fmla="*/ 145491 h 573512"/>
                        <a:gd name="connsiteX223" fmla="*/ 10866 w 243289"/>
                        <a:gd name="connsiteY223" fmla="*/ 145491 h 573512"/>
                        <a:gd name="connsiteX224" fmla="*/ 10866 w 243289"/>
                        <a:gd name="connsiteY224" fmla="*/ 144888 h 573512"/>
                        <a:gd name="connsiteX225" fmla="*/ 11470 w 243289"/>
                        <a:gd name="connsiteY225" fmla="*/ 144284 h 573512"/>
                        <a:gd name="connsiteX226" fmla="*/ 11470 w 243289"/>
                        <a:gd name="connsiteY226" fmla="*/ 143076 h 573512"/>
                        <a:gd name="connsiteX227" fmla="*/ 12074 w 243289"/>
                        <a:gd name="connsiteY227" fmla="*/ 142473 h 573512"/>
                        <a:gd name="connsiteX228" fmla="*/ 12677 w 243289"/>
                        <a:gd name="connsiteY228" fmla="*/ 139454 h 573512"/>
                        <a:gd name="connsiteX229" fmla="*/ 13885 w 243289"/>
                        <a:gd name="connsiteY229" fmla="*/ 139454 h 573512"/>
                        <a:gd name="connsiteX230" fmla="*/ 13885 w 243289"/>
                        <a:gd name="connsiteY230" fmla="*/ 135832 h 573512"/>
                        <a:gd name="connsiteX231" fmla="*/ 12074 w 243289"/>
                        <a:gd name="connsiteY231" fmla="*/ 134625 h 573512"/>
                        <a:gd name="connsiteX232" fmla="*/ 10263 w 243289"/>
                        <a:gd name="connsiteY232" fmla="*/ 132814 h 573512"/>
                        <a:gd name="connsiteX233" fmla="*/ 10263 w 243289"/>
                        <a:gd name="connsiteY233" fmla="*/ 127380 h 573512"/>
                        <a:gd name="connsiteX234" fmla="*/ 10263 w 243289"/>
                        <a:gd name="connsiteY234" fmla="*/ 126777 h 573512"/>
                        <a:gd name="connsiteX235" fmla="*/ 10263 w 243289"/>
                        <a:gd name="connsiteY235" fmla="*/ 124965 h 573512"/>
                        <a:gd name="connsiteX236" fmla="*/ 11470 w 243289"/>
                        <a:gd name="connsiteY236" fmla="*/ 123758 h 573512"/>
                        <a:gd name="connsiteX237" fmla="*/ 13281 w 243289"/>
                        <a:gd name="connsiteY237" fmla="*/ 120136 h 573512"/>
                        <a:gd name="connsiteX238" fmla="*/ 10866 w 243289"/>
                        <a:gd name="connsiteY238" fmla="*/ 114099 h 573512"/>
                        <a:gd name="connsiteX239" fmla="*/ 11470 w 243289"/>
                        <a:gd name="connsiteY239" fmla="*/ 113495 h 573512"/>
                        <a:gd name="connsiteX240" fmla="*/ 12074 w 243289"/>
                        <a:gd name="connsiteY240" fmla="*/ 114099 h 573512"/>
                        <a:gd name="connsiteX241" fmla="*/ 10866 w 243289"/>
                        <a:gd name="connsiteY241" fmla="*/ 111684 h 573512"/>
                        <a:gd name="connsiteX242" fmla="*/ 11470 w 243289"/>
                        <a:gd name="connsiteY242" fmla="*/ 111080 h 573512"/>
                        <a:gd name="connsiteX243" fmla="*/ 10866 w 243289"/>
                        <a:gd name="connsiteY243" fmla="*/ 109873 h 573512"/>
                        <a:gd name="connsiteX244" fmla="*/ 10866 w 243289"/>
                        <a:gd name="connsiteY244" fmla="*/ 106854 h 573512"/>
                        <a:gd name="connsiteX245" fmla="*/ 11470 w 243289"/>
                        <a:gd name="connsiteY245" fmla="*/ 106251 h 573512"/>
                        <a:gd name="connsiteX246" fmla="*/ 12074 w 243289"/>
                        <a:gd name="connsiteY246" fmla="*/ 105043 h 573512"/>
                        <a:gd name="connsiteX247" fmla="*/ 10866 w 243289"/>
                        <a:gd name="connsiteY247" fmla="*/ 103232 h 573512"/>
                        <a:gd name="connsiteX248" fmla="*/ 13281 w 243289"/>
                        <a:gd name="connsiteY248" fmla="*/ 100817 h 573512"/>
                        <a:gd name="connsiteX249" fmla="*/ 13885 w 243289"/>
                        <a:gd name="connsiteY249" fmla="*/ 95384 h 573512"/>
                        <a:gd name="connsiteX250" fmla="*/ 13885 w 243289"/>
                        <a:gd name="connsiteY250" fmla="*/ 94177 h 573512"/>
                        <a:gd name="connsiteX251" fmla="*/ 13281 w 243289"/>
                        <a:gd name="connsiteY251" fmla="*/ 92969 h 573512"/>
                        <a:gd name="connsiteX252" fmla="*/ 13885 w 243289"/>
                        <a:gd name="connsiteY252" fmla="*/ 92366 h 573512"/>
                        <a:gd name="connsiteX253" fmla="*/ 13281 w 243289"/>
                        <a:gd name="connsiteY253" fmla="*/ 89951 h 573512"/>
                        <a:gd name="connsiteX254" fmla="*/ 13281 w 243289"/>
                        <a:gd name="connsiteY254" fmla="*/ 87536 h 573512"/>
                        <a:gd name="connsiteX255" fmla="*/ 13281 w 243289"/>
                        <a:gd name="connsiteY255" fmla="*/ 86329 h 573512"/>
                        <a:gd name="connsiteX256" fmla="*/ 13885 w 243289"/>
                        <a:gd name="connsiteY256" fmla="*/ 85725 h 573512"/>
                        <a:gd name="connsiteX257" fmla="*/ 15092 w 243289"/>
                        <a:gd name="connsiteY257" fmla="*/ 85725 h 573512"/>
                        <a:gd name="connsiteX258" fmla="*/ 14489 w 243289"/>
                        <a:gd name="connsiteY258" fmla="*/ 83914 h 573512"/>
                        <a:gd name="connsiteX259" fmla="*/ 13885 w 243289"/>
                        <a:gd name="connsiteY259" fmla="*/ 80895 h 573512"/>
                        <a:gd name="connsiteX260" fmla="*/ 13885 w 243289"/>
                        <a:gd name="connsiteY260" fmla="*/ 78481 h 573512"/>
                        <a:gd name="connsiteX261" fmla="*/ 13281 w 243289"/>
                        <a:gd name="connsiteY261" fmla="*/ 76066 h 573512"/>
                        <a:gd name="connsiteX262" fmla="*/ 13885 w 243289"/>
                        <a:gd name="connsiteY262" fmla="*/ 74858 h 573512"/>
                        <a:gd name="connsiteX263" fmla="*/ 10866 w 243289"/>
                        <a:gd name="connsiteY263" fmla="*/ 70029 h 573512"/>
                        <a:gd name="connsiteX264" fmla="*/ 9659 w 243289"/>
                        <a:gd name="connsiteY264" fmla="*/ 69425 h 573512"/>
                        <a:gd name="connsiteX265" fmla="*/ 7848 w 243289"/>
                        <a:gd name="connsiteY265" fmla="*/ 67614 h 573512"/>
                        <a:gd name="connsiteX266" fmla="*/ 7244 w 243289"/>
                        <a:gd name="connsiteY266" fmla="*/ 67010 h 573512"/>
                        <a:gd name="connsiteX267" fmla="*/ 7244 w 243289"/>
                        <a:gd name="connsiteY267" fmla="*/ 65803 h 573512"/>
                        <a:gd name="connsiteX268" fmla="*/ 6641 w 243289"/>
                        <a:gd name="connsiteY268" fmla="*/ 65199 h 573512"/>
                        <a:gd name="connsiteX269" fmla="*/ 6641 w 243289"/>
                        <a:gd name="connsiteY269" fmla="*/ 63992 h 573512"/>
                        <a:gd name="connsiteX270" fmla="*/ 6641 w 243289"/>
                        <a:gd name="connsiteY270" fmla="*/ 63388 h 573512"/>
                        <a:gd name="connsiteX271" fmla="*/ 6641 w 243289"/>
                        <a:gd name="connsiteY271" fmla="*/ 62181 h 573512"/>
                        <a:gd name="connsiteX272" fmla="*/ 6641 w 243289"/>
                        <a:gd name="connsiteY272" fmla="*/ 60973 h 573512"/>
                        <a:gd name="connsiteX273" fmla="*/ 10263 w 243289"/>
                        <a:gd name="connsiteY273" fmla="*/ 60973 h 573512"/>
                        <a:gd name="connsiteX274" fmla="*/ 23544 w 243289"/>
                        <a:gd name="connsiteY274" fmla="*/ 61577 h 573512"/>
                        <a:gd name="connsiteX275" fmla="*/ 32599 w 243289"/>
                        <a:gd name="connsiteY275" fmla="*/ 60973 h 573512"/>
                        <a:gd name="connsiteX276" fmla="*/ 31996 w 243289"/>
                        <a:gd name="connsiteY276" fmla="*/ 74255 h 573512"/>
                        <a:gd name="connsiteX277" fmla="*/ 35014 w 243289"/>
                        <a:gd name="connsiteY277" fmla="*/ 78481 h 573512"/>
                        <a:gd name="connsiteX278" fmla="*/ 35618 w 243289"/>
                        <a:gd name="connsiteY278" fmla="*/ 81499 h 573512"/>
                        <a:gd name="connsiteX279" fmla="*/ 35618 w 243289"/>
                        <a:gd name="connsiteY279" fmla="*/ 83914 h 573512"/>
                        <a:gd name="connsiteX280" fmla="*/ 36825 w 243289"/>
                        <a:gd name="connsiteY280" fmla="*/ 83310 h 573512"/>
                        <a:gd name="connsiteX281" fmla="*/ 41051 w 243289"/>
                        <a:gd name="connsiteY281" fmla="*/ 87536 h 573512"/>
                        <a:gd name="connsiteX282" fmla="*/ 41655 w 243289"/>
                        <a:gd name="connsiteY282" fmla="*/ 87536 h 573512"/>
                        <a:gd name="connsiteX283" fmla="*/ 43466 w 243289"/>
                        <a:gd name="connsiteY283" fmla="*/ 85725 h 573512"/>
                        <a:gd name="connsiteX284" fmla="*/ 45277 w 243289"/>
                        <a:gd name="connsiteY284" fmla="*/ 83310 h 573512"/>
                        <a:gd name="connsiteX285" fmla="*/ 45277 w 243289"/>
                        <a:gd name="connsiteY285" fmla="*/ 82706 h 573512"/>
                        <a:gd name="connsiteX286" fmla="*/ 45881 w 243289"/>
                        <a:gd name="connsiteY286" fmla="*/ 82103 h 573512"/>
                        <a:gd name="connsiteX287" fmla="*/ 46485 w 243289"/>
                        <a:gd name="connsiteY287" fmla="*/ 81499 h 573512"/>
                        <a:gd name="connsiteX288" fmla="*/ 49503 w 243289"/>
                        <a:gd name="connsiteY288" fmla="*/ 81499 h 573512"/>
                        <a:gd name="connsiteX289" fmla="*/ 49503 w 243289"/>
                        <a:gd name="connsiteY289" fmla="*/ 80292 h 573512"/>
                        <a:gd name="connsiteX290" fmla="*/ 50710 w 243289"/>
                        <a:gd name="connsiteY290" fmla="*/ 81499 h 573512"/>
                        <a:gd name="connsiteX291" fmla="*/ 51314 w 243289"/>
                        <a:gd name="connsiteY291" fmla="*/ 81499 h 573512"/>
                        <a:gd name="connsiteX292" fmla="*/ 50710 w 243289"/>
                        <a:gd name="connsiteY292" fmla="*/ 79688 h 573512"/>
                        <a:gd name="connsiteX293" fmla="*/ 51314 w 243289"/>
                        <a:gd name="connsiteY293" fmla="*/ 79084 h 573512"/>
                        <a:gd name="connsiteX294" fmla="*/ 54936 w 243289"/>
                        <a:gd name="connsiteY294" fmla="*/ 78481 h 573512"/>
                        <a:gd name="connsiteX295" fmla="*/ 58559 w 243289"/>
                        <a:gd name="connsiteY295" fmla="*/ 67614 h 573512"/>
                        <a:gd name="connsiteX296" fmla="*/ 59162 w 243289"/>
                        <a:gd name="connsiteY296" fmla="*/ 62784 h 573512"/>
                        <a:gd name="connsiteX297" fmla="*/ 67010 w 243289"/>
                        <a:gd name="connsiteY297" fmla="*/ 62784 h 573512"/>
                        <a:gd name="connsiteX298" fmla="*/ 71840 w 243289"/>
                        <a:gd name="connsiteY298" fmla="*/ 60973 h 573512"/>
                        <a:gd name="connsiteX299" fmla="*/ 73651 w 243289"/>
                        <a:gd name="connsiteY299" fmla="*/ 53125 h 573512"/>
                        <a:gd name="connsiteX300" fmla="*/ 73651 w 243289"/>
                        <a:gd name="connsiteY300" fmla="*/ 47692 h 573512"/>
                        <a:gd name="connsiteX301" fmla="*/ 74858 w 243289"/>
                        <a:gd name="connsiteY301" fmla="*/ 42259 h 573512"/>
                        <a:gd name="connsiteX302" fmla="*/ 78481 w 243289"/>
                        <a:gd name="connsiteY302" fmla="*/ 44070 h 573512"/>
                        <a:gd name="connsiteX303" fmla="*/ 81499 w 243289"/>
                        <a:gd name="connsiteY303" fmla="*/ 40448 h 573512"/>
                        <a:gd name="connsiteX304" fmla="*/ 88140 w 243289"/>
                        <a:gd name="connsiteY304" fmla="*/ 37429 h 573512"/>
                        <a:gd name="connsiteX305" fmla="*/ 92969 w 243289"/>
                        <a:gd name="connsiteY305" fmla="*/ 26563 h 573512"/>
                        <a:gd name="connsiteX306" fmla="*/ 95988 w 243289"/>
                        <a:gd name="connsiteY306" fmla="*/ 15696 h 573512"/>
                        <a:gd name="connsiteX307" fmla="*/ 103232 w 243289"/>
                        <a:gd name="connsiteY307" fmla="*/ 0 h 573512"/>
                        <a:gd name="connsiteX308" fmla="*/ 111684 w 243289"/>
                        <a:gd name="connsiteY308" fmla="*/ 22941 h 573512"/>
                        <a:gd name="connsiteX309" fmla="*/ 120136 w 243289"/>
                        <a:gd name="connsiteY309" fmla="*/ 31392 h 573512"/>
                        <a:gd name="connsiteX310" fmla="*/ 123758 w 243289"/>
                        <a:gd name="connsiteY310" fmla="*/ 27770 h 573512"/>
                        <a:gd name="connsiteX311" fmla="*/ 127984 w 243289"/>
                        <a:gd name="connsiteY311" fmla="*/ 27166 h 573512"/>
                        <a:gd name="connsiteX312" fmla="*/ 132209 w 243289"/>
                        <a:gd name="connsiteY312" fmla="*/ 28978 h 573512"/>
                        <a:gd name="connsiteX313" fmla="*/ 133417 w 243289"/>
                        <a:gd name="connsiteY313" fmla="*/ 24752 h 573512"/>
                        <a:gd name="connsiteX314" fmla="*/ 138850 w 243289"/>
                        <a:gd name="connsiteY314" fmla="*/ 28374 h 573512"/>
                        <a:gd name="connsiteX315" fmla="*/ 143680 w 243289"/>
                        <a:gd name="connsiteY315" fmla="*/ 28374 h 573512"/>
                        <a:gd name="connsiteX316" fmla="*/ 147906 w 243289"/>
                        <a:gd name="connsiteY316" fmla="*/ 25355 h 573512"/>
                        <a:gd name="connsiteX317" fmla="*/ 152132 w 243289"/>
                        <a:gd name="connsiteY317" fmla="*/ 27166 h 57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243289" h="573512">
                          <a:moveTo>
                            <a:pt x="152132" y="27166"/>
                          </a:moveTo>
                          <a:lnTo>
                            <a:pt x="156961" y="29581"/>
                          </a:lnTo>
                          <a:lnTo>
                            <a:pt x="156357" y="39844"/>
                          </a:lnTo>
                          <a:lnTo>
                            <a:pt x="160583" y="40448"/>
                          </a:lnTo>
                          <a:lnTo>
                            <a:pt x="159376" y="45881"/>
                          </a:lnTo>
                          <a:lnTo>
                            <a:pt x="153339" y="54936"/>
                          </a:lnTo>
                          <a:lnTo>
                            <a:pt x="153339" y="60973"/>
                          </a:lnTo>
                          <a:lnTo>
                            <a:pt x="156961" y="68821"/>
                          </a:lnTo>
                          <a:lnTo>
                            <a:pt x="152735" y="81499"/>
                          </a:lnTo>
                          <a:lnTo>
                            <a:pt x="150320" y="83310"/>
                          </a:lnTo>
                          <a:lnTo>
                            <a:pt x="149113" y="88743"/>
                          </a:lnTo>
                          <a:lnTo>
                            <a:pt x="156357" y="95384"/>
                          </a:lnTo>
                          <a:lnTo>
                            <a:pt x="162998" y="97799"/>
                          </a:lnTo>
                          <a:lnTo>
                            <a:pt x="168431" y="94780"/>
                          </a:lnTo>
                          <a:lnTo>
                            <a:pt x="172657" y="101421"/>
                          </a:lnTo>
                          <a:lnTo>
                            <a:pt x="172657" y="105043"/>
                          </a:lnTo>
                          <a:lnTo>
                            <a:pt x="178694" y="103836"/>
                          </a:lnTo>
                          <a:lnTo>
                            <a:pt x="182317" y="98403"/>
                          </a:lnTo>
                          <a:lnTo>
                            <a:pt x="187146" y="100817"/>
                          </a:lnTo>
                          <a:lnTo>
                            <a:pt x="187750" y="105647"/>
                          </a:lnTo>
                          <a:lnTo>
                            <a:pt x="191976" y="105043"/>
                          </a:lnTo>
                          <a:lnTo>
                            <a:pt x="196805" y="106854"/>
                          </a:lnTo>
                          <a:lnTo>
                            <a:pt x="198616" y="98403"/>
                          </a:lnTo>
                          <a:lnTo>
                            <a:pt x="202842" y="99006"/>
                          </a:lnTo>
                          <a:lnTo>
                            <a:pt x="206465" y="101421"/>
                          </a:lnTo>
                          <a:lnTo>
                            <a:pt x="204050" y="110477"/>
                          </a:lnTo>
                          <a:lnTo>
                            <a:pt x="208276" y="110477"/>
                          </a:lnTo>
                          <a:lnTo>
                            <a:pt x="211294" y="106251"/>
                          </a:lnTo>
                          <a:lnTo>
                            <a:pt x="221557" y="106251"/>
                          </a:lnTo>
                          <a:lnTo>
                            <a:pt x="222161" y="111080"/>
                          </a:lnTo>
                          <a:lnTo>
                            <a:pt x="221557" y="121947"/>
                          </a:lnTo>
                          <a:lnTo>
                            <a:pt x="224575" y="123154"/>
                          </a:lnTo>
                          <a:lnTo>
                            <a:pt x="226990" y="130399"/>
                          </a:lnTo>
                          <a:lnTo>
                            <a:pt x="234234" y="134021"/>
                          </a:lnTo>
                          <a:lnTo>
                            <a:pt x="233631" y="143680"/>
                          </a:lnTo>
                          <a:lnTo>
                            <a:pt x="234234" y="157565"/>
                          </a:lnTo>
                          <a:lnTo>
                            <a:pt x="236045" y="159980"/>
                          </a:lnTo>
                          <a:lnTo>
                            <a:pt x="235442" y="169035"/>
                          </a:lnTo>
                          <a:lnTo>
                            <a:pt x="237856" y="178091"/>
                          </a:lnTo>
                          <a:lnTo>
                            <a:pt x="237856" y="182920"/>
                          </a:lnTo>
                          <a:lnTo>
                            <a:pt x="243290" y="189561"/>
                          </a:lnTo>
                          <a:lnTo>
                            <a:pt x="240271" y="196202"/>
                          </a:lnTo>
                          <a:lnTo>
                            <a:pt x="240875" y="211898"/>
                          </a:lnTo>
                          <a:lnTo>
                            <a:pt x="239064" y="214916"/>
                          </a:lnTo>
                          <a:lnTo>
                            <a:pt x="240271" y="222764"/>
                          </a:lnTo>
                          <a:lnTo>
                            <a:pt x="236045" y="228801"/>
                          </a:lnTo>
                          <a:lnTo>
                            <a:pt x="236045" y="236046"/>
                          </a:lnTo>
                          <a:lnTo>
                            <a:pt x="233631" y="245705"/>
                          </a:lnTo>
                          <a:lnTo>
                            <a:pt x="233631" y="250535"/>
                          </a:lnTo>
                          <a:lnTo>
                            <a:pt x="237253" y="255968"/>
                          </a:lnTo>
                          <a:lnTo>
                            <a:pt x="226990" y="263212"/>
                          </a:lnTo>
                          <a:lnTo>
                            <a:pt x="230008" y="268042"/>
                          </a:lnTo>
                          <a:lnTo>
                            <a:pt x="230612" y="277701"/>
                          </a:lnTo>
                          <a:lnTo>
                            <a:pt x="230008" y="285549"/>
                          </a:lnTo>
                          <a:lnTo>
                            <a:pt x="233027" y="292793"/>
                          </a:lnTo>
                          <a:lnTo>
                            <a:pt x="228801" y="309093"/>
                          </a:lnTo>
                          <a:lnTo>
                            <a:pt x="233027" y="311508"/>
                          </a:lnTo>
                          <a:lnTo>
                            <a:pt x="226990" y="316941"/>
                          </a:lnTo>
                          <a:lnTo>
                            <a:pt x="225783" y="325393"/>
                          </a:lnTo>
                          <a:lnTo>
                            <a:pt x="222764" y="328411"/>
                          </a:lnTo>
                          <a:lnTo>
                            <a:pt x="220349" y="335052"/>
                          </a:lnTo>
                          <a:lnTo>
                            <a:pt x="214313" y="341089"/>
                          </a:lnTo>
                          <a:lnTo>
                            <a:pt x="204050" y="341693"/>
                          </a:lnTo>
                          <a:lnTo>
                            <a:pt x="199824" y="338071"/>
                          </a:lnTo>
                          <a:lnTo>
                            <a:pt x="197409" y="332637"/>
                          </a:lnTo>
                          <a:lnTo>
                            <a:pt x="194391" y="330222"/>
                          </a:lnTo>
                          <a:lnTo>
                            <a:pt x="189561" y="329619"/>
                          </a:lnTo>
                          <a:lnTo>
                            <a:pt x="186542" y="332034"/>
                          </a:lnTo>
                          <a:lnTo>
                            <a:pt x="181109" y="329015"/>
                          </a:lnTo>
                          <a:lnTo>
                            <a:pt x="179298" y="332034"/>
                          </a:lnTo>
                          <a:lnTo>
                            <a:pt x="179902" y="339882"/>
                          </a:lnTo>
                          <a:lnTo>
                            <a:pt x="178694" y="342900"/>
                          </a:lnTo>
                          <a:lnTo>
                            <a:pt x="182317" y="347126"/>
                          </a:lnTo>
                          <a:lnTo>
                            <a:pt x="181109" y="350748"/>
                          </a:lnTo>
                          <a:lnTo>
                            <a:pt x="185335" y="362219"/>
                          </a:lnTo>
                          <a:lnTo>
                            <a:pt x="180505" y="362219"/>
                          </a:lnTo>
                          <a:lnTo>
                            <a:pt x="180505" y="366444"/>
                          </a:lnTo>
                          <a:lnTo>
                            <a:pt x="176883" y="373689"/>
                          </a:lnTo>
                          <a:lnTo>
                            <a:pt x="175676" y="383951"/>
                          </a:lnTo>
                          <a:lnTo>
                            <a:pt x="172054" y="385159"/>
                          </a:lnTo>
                          <a:lnTo>
                            <a:pt x="175072" y="400251"/>
                          </a:lnTo>
                          <a:lnTo>
                            <a:pt x="170846" y="408099"/>
                          </a:lnTo>
                          <a:lnTo>
                            <a:pt x="173261" y="411118"/>
                          </a:lnTo>
                          <a:lnTo>
                            <a:pt x="173261" y="415947"/>
                          </a:lnTo>
                          <a:lnTo>
                            <a:pt x="176280" y="420777"/>
                          </a:lnTo>
                          <a:lnTo>
                            <a:pt x="175676" y="423795"/>
                          </a:lnTo>
                          <a:lnTo>
                            <a:pt x="179902" y="427418"/>
                          </a:lnTo>
                          <a:lnTo>
                            <a:pt x="181713" y="435266"/>
                          </a:lnTo>
                          <a:lnTo>
                            <a:pt x="178694" y="438284"/>
                          </a:lnTo>
                          <a:lnTo>
                            <a:pt x="175676" y="442510"/>
                          </a:lnTo>
                          <a:lnTo>
                            <a:pt x="175072" y="447340"/>
                          </a:lnTo>
                          <a:lnTo>
                            <a:pt x="178694" y="448547"/>
                          </a:lnTo>
                          <a:lnTo>
                            <a:pt x="178694" y="452169"/>
                          </a:lnTo>
                          <a:lnTo>
                            <a:pt x="180505" y="455792"/>
                          </a:lnTo>
                          <a:lnTo>
                            <a:pt x="179298" y="460017"/>
                          </a:lnTo>
                          <a:lnTo>
                            <a:pt x="181713" y="463640"/>
                          </a:lnTo>
                          <a:lnTo>
                            <a:pt x="187750" y="465451"/>
                          </a:lnTo>
                          <a:lnTo>
                            <a:pt x="191372" y="470884"/>
                          </a:lnTo>
                          <a:lnTo>
                            <a:pt x="190768" y="473902"/>
                          </a:lnTo>
                          <a:lnTo>
                            <a:pt x="192579" y="481147"/>
                          </a:lnTo>
                          <a:lnTo>
                            <a:pt x="191372" y="483561"/>
                          </a:lnTo>
                          <a:lnTo>
                            <a:pt x="193183" y="490806"/>
                          </a:lnTo>
                          <a:lnTo>
                            <a:pt x="193183" y="503483"/>
                          </a:lnTo>
                          <a:lnTo>
                            <a:pt x="194994" y="507709"/>
                          </a:lnTo>
                          <a:lnTo>
                            <a:pt x="191372" y="510124"/>
                          </a:lnTo>
                          <a:lnTo>
                            <a:pt x="182317" y="511331"/>
                          </a:lnTo>
                          <a:lnTo>
                            <a:pt x="184731" y="519180"/>
                          </a:lnTo>
                          <a:lnTo>
                            <a:pt x="186542" y="521594"/>
                          </a:lnTo>
                          <a:lnTo>
                            <a:pt x="185335" y="525217"/>
                          </a:lnTo>
                          <a:lnTo>
                            <a:pt x="178694" y="526424"/>
                          </a:lnTo>
                          <a:lnTo>
                            <a:pt x="176280" y="520991"/>
                          </a:lnTo>
                          <a:lnTo>
                            <a:pt x="172657" y="521594"/>
                          </a:lnTo>
                          <a:lnTo>
                            <a:pt x="167828" y="519180"/>
                          </a:lnTo>
                          <a:lnTo>
                            <a:pt x="161187" y="522802"/>
                          </a:lnTo>
                          <a:lnTo>
                            <a:pt x="162998" y="529442"/>
                          </a:lnTo>
                          <a:lnTo>
                            <a:pt x="161791" y="534876"/>
                          </a:lnTo>
                          <a:lnTo>
                            <a:pt x="164206" y="537894"/>
                          </a:lnTo>
                          <a:lnTo>
                            <a:pt x="165413" y="543328"/>
                          </a:lnTo>
                          <a:lnTo>
                            <a:pt x="155150" y="542724"/>
                          </a:lnTo>
                          <a:lnTo>
                            <a:pt x="154546" y="546950"/>
                          </a:lnTo>
                          <a:lnTo>
                            <a:pt x="152132" y="553590"/>
                          </a:lnTo>
                          <a:lnTo>
                            <a:pt x="151528" y="557213"/>
                          </a:lnTo>
                          <a:lnTo>
                            <a:pt x="153943" y="563250"/>
                          </a:lnTo>
                          <a:lnTo>
                            <a:pt x="153943" y="569287"/>
                          </a:lnTo>
                          <a:lnTo>
                            <a:pt x="149113" y="569890"/>
                          </a:lnTo>
                          <a:lnTo>
                            <a:pt x="144887" y="560231"/>
                          </a:lnTo>
                          <a:lnTo>
                            <a:pt x="140058" y="562042"/>
                          </a:lnTo>
                          <a:lnTo>
                            <a:pt x="137039" y="566872"/>
                          </a:lnTo>
                          <a:lnTo>
                            <a:pt x="134624" y="573513"/>
                          </a:lnTo>
                          <a:lnTo>
                            <a:pt x="132209" y="570494"/>
                          </a:lnTo>
                          <a:lnTo>
                            <a:pt x="129795" y="563250"/>
                          </a:lnTo>
                          <a:lnTo>
                            <a:pt x="126172" y="559024"/>
                          </a:lnTo>
                          <a:lnTo>
                            <a:pt x="124965" y="552383"/>
                          </a:lnTo>
                          <a:lnTo>
                            <a:pt x="120739" y="552383"/>
                          </a:lnTo>
                          <a:lnTo>
                            <a:pt x="115910" y="548157"/>
                          </a:lnTo>
                          <a:lnTo>
                            <a:pt x="114099" y="544535"/>
                          </a:lnTo>
                          <a:lnTo>
                            <a:pt x="105043" y="541516"/>
                          </a:lnTo>
                          <a:lnTo>
                            <a:pt x="103232" y="537894"/>
                          </a:lnTo>
                          <a:lnTo>
                            <a:pt x="97799" y="534876"/>
                          </a:lnTo>
                          <a:lnTo>
                            <a:pt x="96592" y="532461"/>
                          </a:lnTo>
                          <a:lnTo>
                            <a:pt x="90555" y="531857"/>
                          </a:lnTo>
                          <a:lnTo>
                            <a:pt x="89347" y="543931"/>
                          </a:lnTo>
                          <a:lnTo>
                            <a:pt x="86932" y="542724"/>
                          </a:lnTo>
                          <a:lnTo>
                            <a:pt x="88140" y="556609"/>
                          </a:lnTo>
                          <a:lnTo>
                            <a:pt x="85725" y="562646"/>
                          </a:lnTo>
                          <a:lnTo>
                            <a:pt x="81499" y="562646"/>
                          </a:lnTo>
                          <a:lnTo>
                            <a:pt x="77273" y="568683"/>
                          </a:lnTo>
                          <a:lnTo>
                            <a:pt x="71840" y="570494"/>
                          </a:lnTo>
                          <a:lnTo>
                            <a:pt x="70633" y="559024"/>
                          </a:lnTo>
                          <a:lnTo>
                            <a:pt x="70633" y="552987"/>
                          </a:lnTo>
                          <a:lnTo>
                            <a:pt x="63388" y="536687"/>
                          </a:lnTo>
                          <a:lnTo>
                            <a:pt x="68821" y="535479"/>
                          </a:lnTo>
                          <a:lnTo>
                            <a:pt x="72444" y="533065"/>
                          </a:lnTo>
                          <a:lnTo>
                            <a:pt x="72444" y="527631"/>
                          </a:lnTo>
                          <a:lnTo>
                            <a:pt x="70633" y="525217"/>
                          </a:lnTo>
                          <a:lnTo>
                            <a:pt x="68821" y="514350"/>
                          </a:lnTo>
                          <a:lnTo>
                            <a:pt x="68821" y="508917"/>
                          </a:lnTo>
                          <a:lnTo>
                            <a:pt x="66407" y="501672"/>
                          </a:lnTo>
                          <a:lnTo>
                            <a:pt x="67010" y="494428"/>
                          </a:lnTo>
                          <a:lnTo>
                            <a:pt x="62181" y="478732"/>
                          </a:lnTo>
                          <a:lnTo>
                            <a:pt x="60370" y="463036"/>
                          </a:lnTo>
                          <a:lnTo>
                            <a:pt x="57351" y="442510"/>
                          </a:lnTo>
                          <a:lnTo>
                            <a:pt x="55540" y="419570"/>
                          </a:lnTo>
                          <a:lnTo>
                            <a:pt x="52522" y="408099"/>
                          </a:lnTo>
                          <a:lnTo>
                            <a:pt x="49503" y="400855"/>
                          </a:lnTo>
                          <a:lnTo>
                            <a:pt x="45881" y="395422"/>
                          </a:lnTo>
                          <a:lnTo>
                            <a:pt x="44070" y="388177"/>
                          </a:lnTo>
                          <a:lnTo>
                            <a:pt x="40448" y="381537"/>
                          </a:lnTo>
                          <a:lnTo>
                            <a:pt x="41655" y="374896"/>
                          </a:lnTo>
                          <a:lnTo>
                            <a:pt x="40448" y="371274"/>
                          </a:lnTo>
                          <a:lnTo>
                            <a:pt x="34411" y="367652"/>
                          </a:lnTo>
                          <a:lnTo>
                            <a:pt x="31996" y="362219"/>
                          </a:lnTo>
                          <a:lnTo>
                            <a:pt x="28977" y="361615"/>
                          </a:lnTo>
                          <a:lnTo>
                            <a:pt x="27166" y="357993"/>
                          </a:lnTo>
                          <a:lnTo>
                            <a:pt x="22940" y="356182"/>
                          </a:lnTo>
                          <a:lnTo>
                            <a:pt x="24148" y="352559"/>
                          </a:lnTo>
                          <a:lnTo>
                            <a:pt x="24148" y="340485"/>
                          </a:lnTo>
                          <a:lnTo>
                            <a:pt x="26562" y="329619"/>
                          </a:lnTo>
                          <a:lnTo>
                            <a:pt x="25355" y="324185"/>
                          </a:lnTo>
                          <a:lnTo>
                            <a:pt x="21129" y="318148"/>
                          </a:lnTo>
                          <a:lnTo>
                            <a:pt x="22940" y="313923"/>
                          </a:lnTo>
                          <a:lnTo>
                            <a:pt x="21129" y="312111"/>
                          </a:lnTo>
                          <a:lnTo>
                            <a:pt x="22337" y="307282"/>
                          </a:lnTo>
                          <a:lnTo>
                            <a:pt x="19922" y="298830"/>
                          </a:lnTo>
                          <a:lnTo>
                            <a:pt x="19922" y="289775"/>
                          </a:lnTo>
                          <a:lnTo>
                            <a:pt x="30185" y="288567"/>
                          </a:lnTo>
                          <a:lnTo>
                            <a:pt x="25959" y="278908"/>
                          </a:lnTo>
                          <a:lnTo>
                            <a:pt x="25355" y="273475"/>
                          </a:lnTo>
                          <a:lnTo>
                            <a:pt x="22940" y="271060"/>
                          </a:lnTo>
                          <a:lnTo>
                            <a:pt x="24751" y="263816"/>
                          </a:lnTo>
                          <a:lnTo>
                            <a:pt x="19922" y="257175"/>
                          </a:lnTo>
                          <a:lnTo>
                            <a:pt x="19922" y="251138"/>
                          </a:lnTo>
                          <a:lnTo>
                            <a:pt x="18714" y="246309"/>
                          </a:lnTo>
                          <a:lnTo>
                            <a:pt x="15696" y="246309"/>
                          </a:lnTo>
                          <a:lnTo>
                            <a:pt x="12677" y="228801"/>
                          </a:lnTo>
                          <a:lnTo>
                            <a:pt x="10263" y="222764"/>
                          </a:lnTo>
                          <a:lnTo>
                            <a:pt x="11470" y="218538"/>
                          </a:lnTo>
                          <a:lnTo>
                            <a:pt x="8452" y="210087"/>
                          </a:lnTo>
                          <a:lnTo>
                            <a:pt x="6037" y="208879"/>
                          </a:lnTo>
                          <a:lnTo>
                            <a:pt x="7848" y="202239"/>
                          </a:lnTo>
                          <a:lnTo>
                            <a:pt x="3622" y="198013"/>
                          </a:lnTo>
                          <a:lnTo>
                            <a:pt x="6641" y="191372"/>
                          </a:lnTo>
                          <a:lnTo>
                            <a:pt x="6641" y="187146"/>
                          </a:lnTo>
                          <a:lnTo>
                            <a:pt x="1207" y="179298"/>
                          </a:lnTo>
                          <a:lnTo>
                            <a:pt x="604" y="176883"/>
                          </a:lnTo>
                          <a:lnTo>
                            <a:pt x="604" y="171450"/>
                          </a:lnTo>
                          <a:lnTo>
                            <a:pt x="0" y="161791"/>
                          </a:lnTo>
                          <a:lnTo>
                            <a:pt x="1207" y="159376"/>
                          </a:lnTo>
                          <a:lnTo>
                            <a:pt x="3622" y="159980"/>
                          </a:lnTo>
                          <a:lnTo>
                            <a:pt x="4830" y="159376"/>
                          </a:lnTo>
                          <a:lnTo>
                            <a:pt x="4226" y="157565"/>
                          </a:lnTo>
                          <a:lnTo>
                            <a:pt x="3622" y="156358"/>
                          </a:lnTo>
                          <a:lnTo>
                            <a:pt x="3018" y="155150"/>
                          </a:lnTo>
                          <a:lnTo>
                            <a:pt x="2415" y="153339"/>
                          </a:lnTo>
                          <a:lnTo>
                            <a:pt x="4830" y="147906"/>
                          </a:lnTo>
                          <a:lnTo>
                            <a:pt x="6037" y="147302"/>
                          </a:lnTo>
                          <a:lnTo>
                            <a:pt x="6641" y="147302"/>
                          </a:lnTo>
                          <a:lnTo>
                            <a:pt x="7848" y="147906"/>
                          </a:lnTo>
                          <a:lnTo>
                            <a:pt x="9055" y="148510"/>
                          </a:lnTo>
                          <a:lnTo>
                            <a:pt x="11470" y="148510"/>
                          </a:lnTo>
                          <a:lnTo>
                            <a:pt x="11470" y="147906"/>
                          </a:lnTo>
                          <a:lnTo>
                            <a:pt x="12074" y="147302"/>
                          </a:lnTo>
                          <a:lnTo>
                            <a:pt x="11470" y="145491"/>
                          </a:lnTo>
                          <a:lnTo>
                            <a:pt x="10866" y="145491"/>
                          </a:lnTo>
                          <a:lnTo>
                            <a:pt x="10866" y="144888"/>
                          </a:lnTo>
                          <a:lnTo>
                            <a:pt x="11470" y="144284"/>
                          </a:lnTo>
                          <a:lnTo>
                            <a:pt x="11470" y="143076"/>
                          </a:lnTo>
                          <a:lnTo>
                            <a:pt x="12074" y="142473"/>
                          </a:lnTo>
                          <a:lnTo>
                            <a:pt x="12677" y="139454"/>
                          </a:lnTo>
                          <a:lnTo>
                            <a:pt x="13885" y="139454"/>
                          </a:lnTo>
                          <a:lnTo>
                            <a:pt x="13885" y="135832"/>
                          </a:lnTo>
                          <a:lnTo>
                            <a:pt x="12074" y="134625"/>
                          </a:lnTo>
                          <a:lnTo>
                            <a:pt x="10263" y="132814"/>
                          </a:lnTo>
                          <a:lnTo>
                            <a:pt x="10263" y="127380"/>
                          </a:lnTo>
                          <a:lnTo>
                            <a:pt x="10263" y="126777"/>
                          </a:lnTo>
                          <a:lnTo>
                            <a:pt x="10263" y="124965"/>
                          </a:lnTo>
                          <a:lnTo>
                            <a:pt x="11470" y="123758"/>
                          </a:lnTo>
                          <a:lnTo>
                            <a:pt x="13281" y="120136"/>
                          </a:lnTo>
                          <a:lnTo>
                            <a:pt x="10866" y="114099"/>
                          </a:lnTo>
                          <a:lnTo>
                            <a:pt x="11470" y="113495"/>
                          </a:lnTo>
                          <a:lnTo>
                            <a:pt x="12074" y="114099"/>
                          </a:lnTo>
                          <a:lnTo>
                            <a:pt x="10866" y="111684"/>
                          </a:lnTo>
                          <a:lnTo>
                            <a:pt x="11470" y="111080"/>
                          </a:lnTo>
                          <a:lnTo>
                            <a:pt x="10866" y="109873"/>
                          </a:lnTo>
                          <a:lnTo>
                            <a:pt x="10866" y="106854"/>
                          </a:lnTo>
                          <a:lnTo>
                            <a:pt x="11470" y="106251"/>
                          </a:lnTo>
                          <a:lnTo>
                            <a:pt x="12074" y="105043"/>
                          </a:lnTo>
                          <a:lnTo>
                            <a:pt x="10866" y="103232"/>
                          </a:lnTo>
                          <a:lnTo>
                            <a:pt x="13281" y="100817"/>
                          </a:lnTo>
                          <a:lnTo>
                            <a:pt x="13885" y="95384"/>
                          </a:lnTo>
                          <a:lnTo>
                            <a:pt x="13885" y="94177"/>
                          </a:lnTo>
                          <a:lnTo>
                            <a:pt x="13281" y="92969"/>
                          </a:lnTo>
                          <a:lnTo>
                            <a:pt x="13885" y="92366"/>
                          </a:lnTo>
                          <a:lnTo>
                            <a:pt x="13281" y="89951"/>
                          </a:lnTo>
                          <a:lnTo>
                            <a:pt x="13281" y="87536"/>
                          </a:lnTo>
                          <a:lnTo>
                            <a:pt x="13281" y="86329"/>
                          </a:lnTo>
                          <a:lnTo>
                            <a:pt x="13885" y="85725"/>
                          </a:lnTo>
                          <a:lnTo>
                            <a:pt x="15092" y="85725"/>
                          </a:lnTo>
                          <a:lnTo>
                            <a:pt x="14489" y="83914"/>
                          </a:lnTo>
                          <a:lnTo>
                            <a:pt x="13885" y="80895"/>
                          </a:lnTo>
                          <a:lnTo>
                            <a:pt x="13885" y="78481"/>
                          </a:lnTo>
                          <a:lnTo>
                            <a:pt x="13281" y="76066"/>
                          </a:lnTo>
                          <a:lnTo>
                            <a:pt x="13885" y="74858"/>
                          </a:lnTo>
                          <a:lnTo>
                            <a:pt x="10866" y="70029"/>
                          </a:lnTo>
                          <a:lnTo>
                            <a:pt x="9659" y="69425"/>
                          </a:lnTo>
                          <a:lnTo>
                            <a:pt x="7848" y="67614"/>
                          </a:lnTo>
                          <a:lnTo>
                            <a:pt x="7244" y="67010"/>
                          </a:lnTo>
                          <a:lnTo>
                            <a:pt x="7244" y="65803"/>
                          </a:lnTo>
                          <a:lnTo>
                            <a:pt x="6641" y="65199"/>
                          </a:lnTo>
                          <a:lnTo>
                            <a:pt x="6641" y="63992"/>
                          </a:lnTo>
                          <a:lnTo>
                            <a:pt x="6641" y="63388"/>
                          </a:lnTo>
                          <a:lnTo>
                            <a:pt x="6641" y="62181"/>
                          </a:lnTo>
                          <a:lnTo>
                            <a:pt x="6641" y="60973"/>
                          </a:lnTo>
                          <a:lnTo>
                            <a:pt x="10263" y="60973"/>
                          </a:lnTo>
                          <a:lnTo>
                            <a:pt x="23544" y="61577"/>
                          </a:lnTo>
                          <a:lnTo>
                            <a:pt x="32599" y="60973"/>
                          </a:lnTo>
                          <a:lnTo>
                            <a:pt x="31996" y="74255"/>
                          </a:lnTo>
                          <a:lnTo>
                            <a:pt x="35014" y="78481"/>
                          </a:lnTo>
                          <a:lnTo>
                            <a:pt x="35618" y="81499"/>
                          </a:lnTo>
                          <a:lnTo>
                            <a:pt x="35618" y="83914"/>
                          </a:lnTo>
                          <a:lnTo>
                            <a:pt x="36825" y="83310"/>
                          </a:lnTo>
                          <a:lnTo>
                            <a:pt x="41051" y="87536"/>
                          </a:lnTo>
                          <a:lnTo>
                            <a:pt x="41655" y="87536"/>
                          </a:lnTo>
                          <a:lnTo>
                            <a:pt x="43466" y="85725"/>
                          </a:lnTo>
                          <a:lnTo>
                            <a:pt x="45277" y="83310"/>
                          </a:lnTo>
                          <a:lnTo>
                            <a:pt x="45277" y="82706"/>
                          </a:lnTo>
                          <a:lnTo>
                            <a:pt x="45881" y="82103"/>
                          </a:lnTo>
                          <a:lnTo>
                            <a:pt x="46485" y="81499"/>
                          </a:lnTo>
                          <a:lnTo>
                            <a:pt x="49503" y="81499"/>
                          </a:lnTo>
                          <a:lnTo>
                            <a:pt x="49503" y="80292"/>
                          </a:lnTo>
                          <a:lnTo>
                            <a:pt x="50710" y="81499"/>
                          </a:lnTo>
                          <a:lnTo>
                            <a:pt x="51314" y="81499"/>
                          </a:lnTo>
                          <a:lnTo>
                            <a:pt x="50710" y="79688"/>
                          </a:lnTo>
                          <a:lnTo>
                            <a:pt x="51314" y="79084"/>
                          </a:lnTo>
                          <a:lnTo>
                            <a:pt x="54936" y="78481"/>
                          </a:lnTo>
                          <a:lnTo>
                            <a:pt x="58559" y="67614"/>
                          </a:lnTo>
                          <a:lnTo>
                            <a:pt x="59162" y="62784"/>
                          </a:lnTo>
                          <a:lnTo>
                            <a:pt x="67010" y="62784"/>
                          </a:lnTo>
                          <a:lnTo>
                            <a:pt x="71840" y="60973"/>
                          </a:lnTo>
                          <a:lnTo>
                            <a:pt x="73651" y="53125"/>
                          </a:lnTo>
                          <a:lnTo>
                            <a:pt x="73651" y="47692"/>
                          </a:lnTo>
                          <a:lnTo>
                            <a:pt x="74858" y="42259"/>
                          </a:lnTo>
                          <a:lnTo>
                            <a:pt x="78481" y="44070"/>
                          </a:lnTo>
                          <a:lnTo>
                            <a:pt x="81499" y="40448"/>
                          </a:lnTo>
                          <a:lnTo>
                            <a:pt x="88140" y="37429"/>
                          </a:lnTo>
                          <a:lnTo>
                            <a:pt x="92969" y="26563"/>
                          </a:lnTo>
                          <a:lnTo>
                            <a:pt x="95988" y="15696"/>
                          </a:lnTo>
                          <a:lnTo>
                            <a:pt x="103232" y="0"/>
                          </a:lnTo>
                          <a:lnTo>
                            <a:pt x="111684" y="22941"/>
                          </a:lnTo>
                          <a:lnTo>
                            <a:pt x="120136" y="31392"/>
                          </a:lnTo>
                          <a:lnTo>
                            <a:pt x="123758" y="27770"/>
                          </a:lnTo>
                          <a:lnTo>
                            <a:pt x="127984" y="27166"/>
                          </a:lnTo>
                          <a:lnTo>
                            <a:pt x="132209" y="28978"/>
                          </a:lnTo>
                          <a:lnTo>
                            <a:pt x="133417" y="24752"/>
                          </a:lnTo>
                          <a:lnTo>
                            <a:pt x="138850" y="28374"/>
                          </a:lnTo>
                          <a:lnTo>
                            <a:pt x="143680" y="28374"/>
                          </a:lnTo>
                          <a:lnTo>
                            <a:pt x="147906" y="25355"/>
                          </a:lnTo>
                          <a:lnTo>
                            <a:pt x="152132" y="27166"/>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2" name="Freeform: Shape 221">
                      <a:extLst>
                        <a:ext uri="{FF2B5EF4-FFF2-40B4-BE49-F238E27FC236}">
                          <a16:creationId xmlns:a16="http://schemas.microsoft.com/office/drawing/2014/main" id="{4E5D335F-7F4E-C5CA-FF37-79A61BAC1A92}"/>
                        </a:ext>
                      </a:extLst>
                    </p:cNvPr>
                    <p:cNvSpPr/>
                    <p:nvPr/>
                  </p:nvSpPr>
                  <p:spPr>
                    <a:xfrm>
                      <a:off x="8267498" y="2452821"/>
                      <a:ext cx="393610" cy="422588"/>
                    </a:xfrm>
                    <a:custGeom>
                      <a:avLst/>
                      <a:gdLst>
                        <a:gd name="connsiteX0" fmla="*/ 393007 w 393610"/>
                        <a:gd name="connsiteY0" fmla="*/ 82103 h 422588"/>
                        <a:gd name="connsiteX1" fmla="*/ 386366 w 393610"/>
                        <a:gd name="connsiteY1" fmla="*/ 91158 h 422588"/>
                        <a:gd name="connsiteX2" fmla="*/ 381537 w 393610"/>
                        <a:gd name="connsiteY2" fmla="*/ 92366 h 422588"/>
                        <a:gd name="connsiteX3" fmla="*/ 375500 w 393610"/>
                        <a:gd name="connsiteY3" fmla="*/ 97799 h 422588"/>
                        <a:gd name="connsiteX4" fmla="*/ 375500 w 393610"/>
                        <a:gd name="connsiteY4" fmla="*/ 106854 h 422588"/>
                        <a:gd name="connsiteX5" fmla="*/ 372481 w 393610"/>
                        <a:gd name="connsiteY5" fmla="*/ 111080 h 422588"/>
                        <a:gd name="connsiteX6" fmla="*/ 367651 w 393610"/>
                        <a:gd name="connsiteY6" fmla="*/ 114099 h 422588"/>
                        <a:gd name="connsiteX7" fmla="*/ 368859 w 393610"/>
                        <a:gd name="connsiteY7" fmla="*/ 118325 h 422588"/>
                        <a:gd name="connsiteX8" fmla="*/ 365237 w 393610"/>
                        <a:gd name="connsiteY8" fmla="*/ 122551 h 422588"/>
                        <a:gd name="connsiteX9" fmla="*/ 357992 w 393610"/>
                        <a:gd name="connsiteY9" fmla="*/ 132813 h 422588"/>
                        <a:gd name="connsiteX10" fmla="*/ 357389 w 393610"/>
                        <a:gd name="connsiteY10" fmla="*/ 136436 h 422588"/>
                        <a:gd name="connsiteX11" fmla="*/ 361614 w 393610"/>
                        <a:gd name="connsiteY11" fmla="*/ 136436 h 422588"/>
                        <a:gd name="connsiteX12" fmla="*/ 366444 w 393610"/>
                        <a:gd name="connsiteY12" fmla="*/ 143076 h 422588"/>
                        <a:gd name="connsiteX13" fmla="*/ 365237 w 393610"/>
                        <a:gd name="connsiteY13" fmla="*/ 147906 h 422588"/>
                        <a:gd name="connsiteX14" fmla="*/ 371877 w 393610"/>
                        <a:gd name="connsiteY14" fmla="*/ 150924 h 422588"/>
                        <a:gd name="connsiteX15" fmla="*/ 370066 w 393610"/>
                        <a:gd name="connsiteY15" fmla="*/ 158772 h 422588"/>
                        <a:gd name="connsiteX16" fmla="*/ 370670 w 393610"/>
                        <a:gd name="connsiteY16" fmla="*/ 173261 h 422588"/>
                        <a:gd name="connsiteX17" fmla="*/ 368859 w 393610"/>
                        <a:gd name="connsiteY17" fmla="*/ 176883 h 422588"/>
                        <a:gd name="connsiteX18" fmla="*/ 370670 w 393610"/>
                        <a:gd name="connsiteY18" fmla="*/ 181109 h 422588"/>
                        <a:gd name="connsiteX19" fmla="*/ 368859 w 393610"/>
                        <a:gd name="connsiteY19" fmla="*/ 185335 h 422588"/>
                        <a:gd name="connsiteX20" fmla="*/ 373085 w 393610"/>
                        <a:gd name="connsiteY20" fmla="*/ 190768 h 422588"/>
                        <a:gd name="connsiteX21" fmla="*/ 370066 w 393610"/>
                        <a:gd name="connsiteY21" fmla="*/ 193787 h 422588"/>
                        <a:gd name="connsiteX22" fmla="*/ 367651 w 393610"/>
                        <a:gd name="connsiteY22" fmla="*/ 202842 h 422588"/>
                        <a:gd name="connsiteX23" fmla="*/ 370066 w 393610"/>
                        <a:gd name="connsiteY23" fmla="*/ 208879 h 422588"/>
                        <a:gd name="connsiteX24" fmla="*/ 368859 w 393610"/>
                        <a:gd name="connsiteY24" fmla="*/ 212501 h 422588"/>
                        <a:gd name="connsiteX25" fmla="*/ 370066 w 393610"/>
                        <a:gd name="connsiteY25" fmla="*/ 217331 h 422588"/>
                        <a:gd name="connsiteX26" fmla="*/ 374896 w 393610"/>
                        <a:gd name="connsiteY26" fmla="*/ 218538 h 422588"/>
                        <a:gd name="connsiteX27" fmla="*/ 377914 w 393610"/>
                        <a:gd name="connsiteY27" fmla="*/ 217331 h 422588"/>
                        <a:gd name="connsiteX28" fmla="*/ 382140 w 393610"/>
                        <a:gd name="connsiteY28" fmla="*/ 220953 h 422588"/>
                        <a:gd name="connsiteX29" fmla="*/ 377914 w 393610"/>
                        <a:gd name="connsiteY29" fmla="*/ 228198 h 422588"/>
                        <a:gd name="connsiteX30" fmla="*/ 377914 w 393610"/>
                        <a:gd name="connsiteY30" fmla="*/ 232423 h 422588"/>
                        <a:gd name="connsiteX31" fmla="*/ 373085 w 393610"/>
                        <a:gd name="connsiteY31" fmla="*/ 238460 h 422588"/>
                        <a:gd name="connsiteX32" fmla="*/ 368255 w 393610"/>
                        <a:gd name="connsiteY32" fmla="*/ 243290 h 422588"/>
                        <a:gd name="connsiteX33" fmla="*/ 365840 w 393610"/>
                        <a:gd name="connsiteY33" fmla="*/ 247516 h 422588"/>
                        <a:gd name="connsiteX34" fmla="*/ 359803 w 393610"/>
                        <a:gd name="connsiteY34" fmla="*/ 251742 h 422588"/>
                        <a:gd name="connsiteX35" fmla="*/ 355577 w 393610"/>
                        <a:gd name="connsiteY35" fmla="*/ 252346 h 422588"/>
                        <a:gd name="connsiteX36" fmla="*/ 349540 w 393610"/>
                        <a:gd name="connsiteY36" fmla="*/ 258383 h 422588"/>
                        <a:gd name="connsiteX37" fmla="*/ 347729 w 393610"/>
                        <a:gd name="connsiteY37" fmla="*/ 263212 h 422588"/>
                        <a:gd name="connsiteX38" fmla="*/ 347126 w 393610"/>
                        <a:gd name="connsiteY38" fmla="*/ 269853 h 422588"/>
                        <a:gd name="connsiteX39" fmla="*/ 350748 w 393610"/>
                        <a:gd name="connsiteY39" fmla="*/ 275286 h 422588"/>
                        <a:gd name="connsiteX40" fmla="*/ 351352 w 393610"/>
                        <a:gd name="connsiteY40" fmla="*/ 281323 h 422588"/>
                        <a:gd name="connsiteX41" fmla="*/ 353766 w 393610"/>
                        <a:gd name="connsiteY41" fmla="*/ 283738 h 422588"/>
                        <a:gd name="connsiteX42" fmla="*/ 353163 w 393610"/>
                        <a:gd name="connsiteY42" fmla="*/ 289775 h 422588"/>
                        <a:gd name="connsiteX43" fmla="*/ 354370 w 393610"/>
                        <a:gd name="connsiteY43" fmla="*/ 294604 h 422588"/>
                        <a:gd name="connsiteX44" fmla="*/ 350748 w 393610"/>
                        <a:gd name="connsiteY44" fmla="*/ 299434 h 422588"/>
                        <a:gd name="connsiteX45" fmla="*/ 345918 w 393610"/>
                        <a:gd name="connsiteY45" fmla="*/ 300038 h 422588"/>
                        <a:gd name="connsiteX46" fmla="*/ 340485 w 393610"/>
                        <a:gd name="connsiteY46" fmla="*/ 307886 h 422588"/>
                        <a:gd name="connsiteX47" fmla="*/ 332033 w 393610"/>
                        <a:gd name="connsiteY47" fmla="*/ 314526 h 422588"/>
                        <a:gd name="connsiteX48" fmla="*/ 330222 w 393610"/>
                        <a:gd name="connsiteY48" fmla="*/ 316941 h 422588"/>
                        <a:gd name="connsiteX49" fmla="*/ 327204 w 393610"/>
                        <a:gd name="connsiteY49" fmla="*/ 328411 h 422588"/>
                        <a:gd name="connsiteX50" fmla="*/ 320563 w 393610"/>
                        <a:gd name="connsiteY50" fmla="*/ 334448 h 422588"/>
                        <a:gd name="connsiteX51" fmla="*/ 324185 w 393610"/>
                        <a:gd name="connsiteY51" fmla="*/ 339278 h 422588"/>
                        <a:gd name="connsiteX52" fmla="*/ 313319 w 393610"/>
                        <a:gd name="connsiteY52" fmla="*/ 340485 h 422588"/>
                        <a:gd name="connsiteX53" fmla="*/ 310300 w 393610"/>
                        <a:gd name="connsiteY53" fmla="*/ 342900 h 422588"/>
                        <a:gd name="connsiteX54" fmla="*/ 304867 w 393610"/>
                        <a:gd name="connsiteY54" fmla="*/ 355578 h 422588"/>
                        <a:gd name="connsiteX55" fmla="*/ 299434 w 393610"/>
                        <a:gd name="connsiteY55" fmla="*/ 356785 h 422588"/>
                        <a:gd name="connsiteX56" fmla="*/ 297019 w 393610"/>
                        <a:gd name="connsiteY56" fmla="*/ 359200 h 422588"/>
                        <a:gd name="connsiteX57" fmla="*/ 293397 w 393610"/>
                        <a:gd name="connsiteY57" fmla="*/ 356181 h 422588"/>
                        <a:gd name="connsiteX58" fmla="*/ 291586 w 393610"/>
                        <a:gd name="connsiteY58" fmla="*/ 359200 h 422588"/>
                        <a:gd name="connsiteX59" fmla="*/ 279512 w 393610"/>
                        <a:gd name="connsiteY59" fmla="*/ 362822 h 422588"/>
                        <a:gd name="connsiteX60" fmla="*/ 278304 w 393610"/>
                        <a:gd name="connsiteY60" fmla="*/ 364030 h 422588"/>
                        <a:gd name="connsiteX61" fmla="*/ 273475 w 393610"/>
                        <a:gd name="connsiteY61" fmla="*/ 364633 h 422588"/>
                        <a:gd name="connsiteX62" fmla="*/ 266834 w 393610"/>
                        <a:gd name="connsiteY62" fmla="*/ 361615 h 422588"/>
                        <a:gd name="connsiteX63" fmla="*/ 252345 w 393610"/>
                        <a:gd name="connsiteY63" fmla="*/ 351956 h 422588"/>
                        <a:gd name="connsiteX64" fmla="*/ 253553 w 393610"/>
                        <a:gd name="connsiteY64" fmla="*/ 345315 h 422588"/>
                        <a:gd name="connsiteX65" fmla="*/ 252345 w 393610"/>
                        <a:gd name="connsiteY65" fmla="*/ 335052 h 422588"/>
                        <a:gd name="connsiteX66" fmla="*/ 257779 w 393610"/>
                        <a:gd name="connsiteY66" fmla="*/ 324185 h 422588"/>
                        <a:gd name="connsiteX67" fmla="*/ 256571 w 393610"/>
                        <a:gd name="connsiteY67" fmla="*/ 321771 h 422588"/>
                        <a:gd name="connsiteX68" fmla="*/ 260797 w 393610"/>
                        <a:gd name="connsiteY68" fmla="*/ 312112 h 422588"/>
                        <a:gd name="connsiteX69" fmla="*/ 255967 w 393610"/>
                        <a:gd name="connsiteY69" fmla="*/ 309697 h 422588"/>
                        <a:gd name="connsiteX70" fmla="*/ 254156 w 393610"/>
                        <a:gd name="connsiteY70" fmla="*/ 313319 h 422588"/>
                        <a:gd name="connsiteX71" fmla="*/ 248723 w 393610"/>
                        <a:gd name="connsiteY71" fmla="*/ 319960 h 422588"/>
                        <a:gd name="connsiteX72" fmla="*/ 243893 w 393610"/>
                        <a:gd name="connsiteY72" fmla="*/ 324789 h 422588"/>
                        <a:gd name="connsiteX73" fmla="*/ 239064 w 393610"/>
                        <a:gd name="connsiteY73" fmla="*/ 327204 h 422588"/>
                        <a:gd name="connsiteX74" fmla="*/ 235442 w 393610"/>
                        <a:gd name="connsiteY74" fmla="*/ 326600 h 422588"/>
                        <a:gd name="connsiteX75" fmla="*/ 229405 w 393610"/>
                        <a:gd name="connsiteY75" fmla="*/ 332637 h 422588"/>
                        <a:gd name="connsiteX76" fmla="*/ 226386 w 393610"/>
                        <a:gd name="connsiteY76" fmla="*/ 333241 h 422588"/>
                        <a:gd name="connsiteX77" fmla="*/ 224575 w 393610"/>
                        <a:gd name="connsiteY77" fmla="*/ 337467 h 422588"/>
                        <a:gd name="connsiteX78" fmla="*/ 225179 w 393610"/>
                        <a:gd name="connsiteY78" fmla="*/ 342296 h 422588"/>
                        <a:gd name="connsiteX79" fmla="*/ 217935 w 393610"/>
                        <a:gd name="connsiteY79" fmla="*/ 346522 h 422588"/>
                        <a:gd name="connsiteX80" fmla="*/ 213105 w 393610"/>
                        <a:gd name="connsiteY80" fmla="*/ 349541 h 422588"/>
                        <a:gd name="connsiteX81" fmla="*/ 199824 w 393610"/>
                        <a:gd name="connsiteY81" fmla="*/ 356181 h 422588"/>
                        <a:gd name="connsiteX82" fmla="*/ 196805 w 393610"/>
                        <a:gd name="connsiteY82" fmla="*/ 351956 h 422588"/>
                        <a:gd name="connsiteX83" fmla="*/ 194391 w 393610"/>
                        <a:gd name="connsiteY83" fmla="*/ 353767 h 422588"/>
                        <a:gd name="connsiteX84" fmla="*/ 183524 w 393610"/>
                        <a:gd name="connsiteY84" fmla="*/ 355578 h 422588"/>
                        <a:gd name="connsiteX85" fmla="*/ 176883 w 393610"/>
                        <a:gd name="connsiteY85" fmla="*/ 347730 h 422588"/>
                        <a:gd name="connsiteX86" fmla="*/ 176883 w 393610"/>
                        <a:gd name="connsiteY86" fmla="*/ 342900 h 422588"/>
                        <a:gd name="connsiteX87" fmla="*/ 169035 w 393610"/>
                        <a:gd name="connsiteY87" fmla="*/ 343504 h 422588"/>
                        <a:gd name="connsiteX88" fmla="*/ 166017 w 393610"/>
                        <a:gd name="connsiteY88" fmla="*/ 349541 h 422588"/>
                        <a:gd name="connsiteX89" fmla="*/ 156357 w 393610"/>
                        <a:gd name="connsiteY89" fmla="*/ 347126 h 422588"/>
                        <a:gd name="connsiteX90" fmla="*/ 155150 w 393610"/>
                        <a:gd name="connsiteY90" fmla="*/ 341089 h 422588"/>
                        <a:gd name="connsiteX91" fmla="*/ 152132 w 393610"/>
                        <a:gd name="connsiteY91" fmla="*/ 341089 h 422588"/>
                        <a:gd name="connsiteX92" fmla="*/ 140058 w 393610"/>
                        <a:gd name="connsiteY92" fmla="*/ 332637 h 422588"/>
                        <a:gd name="connsiteX93" fmla="*/ 140058 w 393610"/>
                        <a:gd name="connsiteY93" fmla="*/ 337467 h 422588"/>
                        <a:gd name="connsiteX94" fmla="*/ 133417 w 393610"/>
                        <a:gd name="connsiteY94" fmla="*/ 338674 h 422588"/>
                        <a:gd name="connsiteX95" fmla="*/ 130398 w 393610"/>
                        <a:gd name="connsiteY95" fmla="*/ 341693 h 422588"/>
                        <a:gd name="connsiteX96" fmla="*/ 126172 w 393610"/>
                        <a:gd name="connsiteY96" fmla="*/ 339882 h 422588"/>
                        <a:gd name="connsiteX97" fmla="*/ 115306 w 393610"/>
                        <a:gd name="connsiteY97" fmla="*/ 339278 h 422588"/>
                        <a:gd name="connsiteX98" fmla="*/ 109269 w 393610"/>
                        <a:gd name="connsiteY98" fmla="*/ 341693 h 422588"/>
                        <a:gd name="connsiteX99" fmla="*/ 103836 w 393610"/>
                        <a:gd name="connsiteY99" fmla="*/ 340485 h 422588"/>
                        <a:gd name="connsiteX100" fmla="*/ 100214 w 393610"/>
                        <a:gd name="connsiteY100" fmla="*/ 344711 h 422588"/>
                        <a:gd name="connsiteX101" fmla="*/ 92366 w 393610"/>
                        <a:gd name="connsiteY101" fmla="*/ 345919 h 422588"/>
                        <a:gd name="connsiteX102" fmla="*/ 88744 w 393610"/>
                        <a:gd name="connsiteY102" fmla="*/ 351352 h 422588"/>
                        <a:gd name="connsiteX103" fmla="*/ 89347 w 393610"/>
                        <a:gd name="connsiteY103" fmla="*/ 354974 h 422588"/>
                        <a:gd name="connsiteX104" fmla="*/ 94177 w 393610"/>
                        <a:gd name="connsiteY104" fmla="*/ 353163 h 422588"/>
                        <a:gd name="connsiteX105" fmla="*/ 99006 w 393610"/>
                        <a:gd name="connsiteY105" fmla="*/ 357993 h 422588"/>
                        <a:gd name="connsiteX106" fmla="*/ 98403 w 393610"/>
                        <a:gd name="connsiteY106" fmla="*/ 362218 h 422588"/>
                        <a:gd name="connsiteX107" fmla="*/ 92366 w 393610"/>
                        <a:gd name="connsiteY107" fmla="*/ 371878 h 422588"/>
                        <a:gd name="connsiteX108" fmla="*/ 85121 w 393610"/>
                        <a:gd name="connsiteY108" fmla="*/ 376103 h 422588"/>
                        <a:gd name="connsiteX109" fmla="*/ 83914 w 393610"/>
                        <a:gd name="connsiteY109" fmla="*/ 380933 h 422588"/>
                        <a:gd name="connsiteX110" fmla="*/ 80292 w 393610"/>
                        <a:gd name="connsiteY110" fmla="*/ 383348 h 422588"/>
                        <a:gd name="connsiteX111" fmla="*/ 77877 w 393610"/>
                        <a:gd name="connsiteY111" fmla="*/ 386970 h 422588"/>
                        <a:gd name="connsiteX112" fmla="*/ 74255 w 393610"/>
                        <a:gd name="connsiteY112" fmla="*/ 386366 h 422588"/>
                        <a:gd name="connsiteX113" fmla="*/ 73047 w 393610"/>
                        <a:gd name="connsiteY113" fmla="*/ 393007 h 422588"/>
                        <a:gd name="connsiteX114" fmla="*/ 70029 w 393610"/>
                        <a:gd name="connsiteY114" fmla="*/ 393611 h 422588"/>
                        <a:gd name="connsiteX115" fmla="*/ 70029 w 393610"/>
                        <a:gd name="connsiteY115" fmla="*/ 397837 h 422588"/>
                        <a:gd name="connsiteX116" fmla="*/ 65199 w 393610"/>
                        <a:gd name="connsiteY116" fmla="*/ 407496 h 422588"/>
                        <a:gd name="connsiteX117" fmla="*/ 56747 w 393610"/>
                        <a:gd name="connsiteY117" fmla="*/ 422588 h 422588"/>
                        <a:gd name="connsiteX118" fmla="*/ 53729 w 393610"/>
                        <a:gd name="connsiteY118" fmla="*/ 421984 h 422588"/>
                        <a:gd name="connsiteX119" fmla="*/ 53125 w 393610"/>
                        <a:gd name="connsiteY119" fmla="*/ 418362 h 422588"/>
                        <a:gd name="connsiteX120" fmla="*/ 50107 w 393610"/>
                        <a:gd name="connsiteY120" fmla="*/ 416551 h 422588"/>
                        <a:gd name="connsiteX121" fmla="*/ 47692 w 393610"/>
                        <a:gd name="connsiteY121" fmla="*/ 412325 h 422588"/>
                        <a:gd name="connsiteX122" fmla="*/ 42862 w 393610"/>
                        <a:gd name="connsiteY122" fmla="*/ 412929 h 422588"/>
                        <a:gd name="connsiteX123" fmla="*/ 35618 w 393610"/>
                        <a:gd name="connsiteY123" fmla="*/ 411118 h 422588"/>
                        <a:gd name="connsiteX124" fmla="*/ 36825 w 393610"/>
                        <a:gd name="connsiteY124" fmla="*/ 405685 h 422588"/>
                        <a:gd name="connsiteX125" fmla="*/ 29581 w 393610"/>
                        <a:gd name="connsiteY125" fmla="*/ 405081 h 422588"/>
                        <a:gd name="connsiteX126" fmla="*/ 28977 w 393610"/>
                        <a:gd name="connsiteY126" fmla="*/ 398440 h 422588"/>
                        <a:gd name="connsiteX127" fmla="*/ 25355 w 393610"/>
                        <a:gd name="connsiteY127" fmla="*/ 394818 h 422588"/>
                        <a:gd name="connsiteX128" fmla="*/ 24751 w 393610"/>
                        <a:gd name="connsiteY128" fmla="*/ 389988 h 422588"/>
                        <a:gd name="connsiteX129" fmla="*/ 30185 w 393610"/>
                        <a:gd name="connsiteY129" fmla="*/ 382140 h 422588"/>
                        <a:gd name="connsiteX130" fmla="*/ 27166 w 393610"/>
                        <a:gd name="connsiteY130" fmla="*/ 374896 h 422588"/>
                        <a:gd name="connsiteX131" fmla="*/ 25959 w 393610"/>
                        <a:gd name="connsiteY131" fmla="*/ 367652 h 422588"/>
                        <a:gd name="connsiteX132" fmla="*/ 21129 w 393610"/>
                        <a:gd name="connsiteY132" fmla="*/ 365237 h 422588"/>
                        <a:gd name="connsiteX133" fmla="*/ 17507 w 393610"/>
                        <a:gd name="connsiteY133" fmla="*/ 365237 h 422588"/>
                        <a:gd name="connsiteX134" fmla="*/ 12074 w 393610"/>
                        <a:gd name="connsiteY134" fmla="*/ 361615 h 422588"/>
                        <a:gd name="connsiteX135" fmla="*/ 12074 w 393610"/>
                        <a:gd name="connsiteY135" fmla="*/ 357993 h 422588"/>
                        <a:gd name="connsiteX136" fmla="*/ 7848 w 393610"/>
                        <a:gd name="connsiteY136" fmla="*/ 354370 h 422588"/>
                        <a:gd name="connsiteX137" fmla="*/ 5433 w 393610"/>
                        <a:gd name="connsiteY137" fmla="*/ 348333 h 422588"/>
                        <a:gd name="connsiteX138" fmla="*/ 0 w 393610"/>
                        <a:gd name="connsiteY138" fmla="*/ 343504 h 422588"/>
                        <a:gd name="connsiteX139" fmla="*/ 2415 w 393610"/>
                        <a:gd name="connsiteY139" fmla="*/ 340485 h 422588"/>
                        <a:gd name="connsiteX140" fmla="*/ 8452 w 393610"/>
                        <a:gd name="connsiteY140" fmla="*/ 338674 h 422588"/>
                        <a:gd name="connsiteX141" fmla="*/ 12074 w 393610"/>
                        <a:gd name="connsiteY141" fmla="*/ 333241 h 422588"/>
                        <a:gd name="connsiteX142" fmla="*/ 15092 w 393610"/>
                        <a:gd name="connsiteY142" fmla="*/ 332637 h 422588"/>
                        <a:gd name="connsiteX143" fmla="*/ 17507 w 393610"/>
                        <a:gd name="connsiteY143" fmla="*/ 327204 h 422588"/>
                        <a:gd name="connsiteX144" fmla="*/ 27166 w 393610"/>
                        <a:gd name="connsiteY144" fmla="*/ 321771 h 422588"/>
                        <a:gd name="connsiteX145" fmla="*/ 31392 w 393610"/>
                        <a:gd name="connsiteY145" fmla="*/ 321167 h 422588"/>
                        <a:gd name="connsiteX146" fmla="*/ 38636 w 393610"/>
                        <a:gd name="connsiteY146" fmla="*/ 312715 h 422588"/>
                        <a:gd name="connsiteX147" fmla="*/ 43466 w 393610"/>
                        <a:gd name="connsiteY147" fmla="*/ 308489 h 422588"/>
                        <a:gd name="connsiteX148" fmla="*/ 44070 w 393610"/>
                        <a:gd name="connsiteY148" fmla="*/ 303056 h 422588"/>
                        <a:gd name="connsiteX149" fmla="*/ 51918 w 393610"/>
                        <a:gd name="connsiteY149" fmla="*/ 295812 h 422588"/>
                        <a:gd name="connsiteX150" fmla="*/ 59766 w 393610"/>
                        <a:gd name="connsiteY150" fmla="*/ 290378 h 422588"/>
                        <a:gd name="connsiteX151" fmla="*/ 60973 w 393610"/>
                        <a:gd name="connsiteY151" fmla="*/ 284945 h 422588"/>
                        <a:gd name="connsiteX152" fmla="*/ 65199 w 393610"/>
                        <a:gd name="connsiteY152" fmla="*/ 280719 h 422588"/>
                        <a:gd name="connsiteX153" fmla="*/ 71236 w 393610"/>
                        <a:gd name="connsiteY153" fmla="*/ 279512 h 422588"/>
                        <a:gd name="connsiteX154" fmla="*/ 72444 w 393610"/>
                        <a:gd name="connsiteY154" fmla="*/ 276493 h 422588"/>
                        <a:gd name="connsiteX155" fmla="*/ 77273 w 393610"/>
                        <a:gd name="connsiteY155" fmla="*/ 274079 h 422588"/>
                        <a:gd name="connsiteX156" fmla="*/ 73651 w 393610"/>
                        <a:gd name="connsiteY156" fmla="*/ 265627 h 422588"/>
                        <a:gd name="connsiteX157" fmla="*/ 73047 w 393610"/>
                        <a:gd name="connsiteY157" fmla="*/ 260797 h 422588"/>
                        <a:gd name="connsiteX158" fmla="*/ 86329 w 393610"/>
                        <a:gd name="connsiteY158" fmla="*/ 254760 h 422588"/>
                        <a:gd name="connsiteX159" fmla="*/ 89951 w 393610"/>
                        <a:gd name="connsiteY159" fmla="*/ 250534 h 422588"/>
                        <a:gd name="connsiteX160" fmla="*/ 93573 w 393610"/>
                        <a:gd name="connsiteY160" fmla="*/ 249931 h 422588"/>
                        <a:gd name="connsiteX161" fmla="*/ 95988 w 393610"/>
                        <a:gd name="connsiteY161" fmla="*/ 260797 h 422588"/>
                        <a:gd name="connsiteX162" fmla="*/ 92366 w 393610"/>
                        <a:gd name="connsiteY162" fmla="*/ 275286 h 422588"/>
                        <a:gd name="connsiteX163" fmla="*/ 95384 w 393610"/>
                        <a:gd name="connsiteY163" fmla="*/ 282530 h 422588"/>
                        <a:gd name="connsiteX164" fmla="*/ 100214 w 393610"/>
                        <a:gd name="connsiteY164" fmla="*/ 280116 h 422588"/>
                        <a:gd name="connsiteX165" fmla="*/ 101421 w 393610"/>
                        <a:gd name="connsiteY165" fmla="*/ 275286 h 422588"/>
                        <a:gd name="connsiteX166" fmla="*/ 106854 w 393610"/>
                        <a:gd name="connsiteY166" fmla="*/ 271664 h 422588"/>
                        <a:gd name="connsiteX167" fmla="*/ 113495 w 393610"/>
                        <a:gd name="connsiteY167" fmla="*/ 275286 h 422588"/>
                        <a:gd name="connsiteX168" fmla="*/ 115910 w 393610"/>
                        <a:gd name="connsiteY168" fmla="*/ 271060 h 422588"/>
                        <a:gd name="connsiteX169" fmla="*/ 120136 w 393610"/>
                        <a:gd name="connsiteY169" fmla="*/ 266231 h 422588"/>
                        <a:gd name="connsiteX170" fmla="*/ 129191 w 393610"/>
                        <a:gd name="connsiteY170" fmla="*/ 262005 h 422588"/>
                        <a:gd name="connsiteX171" fmla="*/ 134021 w 393610"/>
                        <a:gd name="connsiteY171" fmla="*/ 257175 h 422588"/>
                        <a:gd name="connsiteX172" fmla="*/ 131002 w 393610"/>
                        <a:gd name="connsiteY172" fmla="*/ 249327 h 422588"/>
                        <a:gd name="connsiteX173" fmla="*/ 128587 w 393610"/>
                        <a:gd name="connsiteY173" fmla="*/ 246309 h 422588"/>
                        <a:gd name="connsiteX174" fmla="*/ 128587 w 393610"/>
                        <a:gd name="connsiteY174" fmla="*/ 238460 h 422588"/>
                        <a:gd name="connsiteX175" fmla="*/ 130398 w 393610"/>
                        <a:gd name="connsiteY175" fmla="*/ 230612 h 422588"/>
                        <a:gd name="connsiteX176" fmla="*/ 135832 w 393610"/>
                        <a:gd name="connsiteY176" fmla="*/ 223368 h 422588"/>
                        <a:gd name="connsiteX177" fmla="*/ 134624 w 393610"/>
                        <a:gd name="connsiteY177" fmla="*/ 220953 h 422588"/>
                        <a:gd name="connsiteX178" fmla="*/ 138850 w 393610"/>
                        <a:gd name="connsiteY178" fmla="*/ 206465 h 422588"/>
                        <a:gd name="connsiteX179" fmla="*/ 137643 w 393610"/>
                        <a:gd name="connsiteY179" fmla="*/ 204050 h 422588"/>
                        <a:gd name="connsiteX180" fmla="*/ 140058 w 393610"/>
                        <a:gd name="connsiteY180" fmla="*/ 197409 h 422588"/>
                        <a:gd name="connsiteX181" fmla="*/ 144887 w 393610"/>
                        <a:gd name="connsiteY181" fmla="*/ 193787 h 422588"/>
                        <a:gd name="connsiteX182" fmla="*/ 146095 w 393610"/>
                        <a:gd name="connsiteY182" fmla="*/ 186543 h 422588"/>
                        <a:gd name="connsiteX183" fmla="*/ 148509 w 393610"/>
                        <a:gd name="connsiteY183" fmla="*/ 181713 h 422588"/>
                        <a:gd name="connsiteX184" fmla="*/ 152132 w 393610"/>
                        <a:gd name="connsiteY184" fmla="*/ 180506 h 422588"/>
                        <a:gd name="connsiteX185" fmla="*/ 158772 w 393610"/>
                        <a:gd name="connsiteY185" fmla="*/ 169035 h 422588"/>
                        <a:gd name="connsiteX186" fmla="*/ 159980 w 393610"/>
                        <a:gd name="connsiteY186" fmla="*/ 165413 h 422588"/>
                        <a:gd name="connsiteX187" fmla="*/ 166017 w 393610"/>
                        <a:gd name="connsiteY187" fmla="*/ 161791 h 422588"/>
                        <a:gd name="connsiteX188" fmla="*/ 171450 w 393610"/>
                        <a:gd name="connsiteY188" fmla="*/ 162395 h 422588"/>
                        <a:gd name="connsiteX189" fmla="*/ 171450 w 393610"/>
                        <a:gd name="connsiteY189" fmla="*/ 157565 h 422588"/>
                        <a:gd name="connsiteX190" fmla="*/ 174468 w 393610"/>
                        <a:gd name="connsiteY190" fmla="*/ 150924 h 422588"/>
                        <a:gd name="connsiteX191" fmla="*/ 173865 w 393610"/>
                        <a:gd name="connsiteY191" fmla="*/ 141265 h 422588"/>
                        <a:gd name="connsiteX192" fmla="*/ 176280 w 393610"/>
                        <a:gd name="connsiteY192" fmla="*/ 134625 h 422588"/>
                        <a:gd name="connsiteX193" fmla="*/ 179298 w 393610"/>
                        <a:gd name="connsiteY193" fmla="*/ 132210 h 422588"/>
                        <a:gd name="connsiteX194" fmla="*/ 181109 w 393610"/>
                        <a:gd name="connsiteY194" fmla="*/ 127380 h 422588"/>
                        <a:gd name="connsiteX195" fmla="*/ 187146 w 393610"/>
                        <a:gd name="connsiteY195" fmla="*/ 122551 h 422588"/>
                        <a:gd name="connsiteX196" fmla="*/ 191976 w 393610"/>
                        <a:gd name="connsiteY196" fmla="*/ 115306 h 422588"/>
                        <a:gd name="connsiteX197" fmla="*/ 195598 w 393610"/>
                        <a:gd name="connsiteY197" fmla="*/ 110477 h 422588"/>
                        <a:gd name="connsiteX198" fmla="*/ 196805 w 393610"/>
                        <a:gd name="connsiteY198" fmla="*/ 123154 h 422588"/>
                        <a:gd name="connsiteX199" fmla="*/ 198013 w 393610"/>
                        <a:gd name="connsiteY199" fmla="*/ 129795 h 422588"/>
                        <a:gd name="connsiteX200" fmla="*/ 202842 w 393610"/>
                        <a:gd name="connsiteY200" fmla="*/ 134021 h 422588"/>
                        <a:gd name="connsiteX201" fmla="*/ 204653 w 393610"/>
                        <a:gd name="connsiteY201" fmla="*/ 129795 h 422588"/>
                        <a:gd name="connsiteX202" fmla="*/ 210087 w 393610"/>
                        <a:gd name="connsiteY202" fmla="*/ 126173 h 422588"/>
                        <a:gd name="connsiteX203" fmla="*/ 210087 w 393610"/>
                        <a:gd name="connsiteY203" fmla="*/ 123154 h 422588"/>
                        <a:gd name="connsiteX204" fmla="*/ 215520 w 393610"/>
                        <a:gd name="connsiteY204" fmla="*/ 122551 h 422588"/>
                        <a:gd name="connsiteX205" fmla="*/ 219142 w 393610"/>
                        <a:gd name="connsiteY205" fmla="*/ 118325 h 422588"/>
                        <a:gd name="connsiteX206" fmla="*/ 223368 w 393610"/>
                        <a:gd name="connsiteY206" fmla="*/ 106251 h 422588"/>
                        <a:gd name="connsiteX207" fmla="*/ 221557 w 393610"/>
                        <a:gd name="connsiteY207" fmla="*/ 102025 h 422588"/>
                        <a:gd name="connsiteX208" fmla="*/ 222161 w 393610"/>
                        <a:gd name="connsiteY208" fmla="*/ 98403 h 422588"/>
                        <a:gd name="connsiteX209" fmla="*/ 231216 w 393610"/>
                        <a:gd name="connsiteY209" fmla="*/ 92970 h 422588"/>
                        <a:gd name="connsiteX210" fmla="*/ 234234 w 393610"/>
                        <a:gd name="connsiteY210" fmla="*/ 86329 h 422588"/>
                        <a:gd name="connsiteX211" fmla="*/ 240271 w 393610"/>
                        <a:gd name="connsiteY211" fmla="*/ 85121 h 422588"/>
                        <a:gd name="connsiteX212" fmla="*/ 243893 w 393610"/>
                        <a:gd name="connsiteY212" fmla="*/ 82103 h 422588"/>
                        <a:gd name="connsiteX213" fmla="*/ 245101 w 393610"/>
                        <a:gd name="connsiteY213" fmla="*/ 79084 h 422588"/>
                        <a:gd name="connsiteX214" fmla="*/ 249930 w 393610"/>
                        <a:gd name="connsiteY214" fmla="*/ 76670 h 422588"/>
                        <a:gd name="connsiteX215" fmla="*/ 259590 w 393610"/>
                        <a:gd name="connsiteY215" fmla="*/ 78481 h 422588"/>
                        <a:gd name="connsiteX216" fmla="*/ 260193 w 393610"/>
                        <a:gd name="connsiteY216" fmla="*/ 73047 h 422588"/>
                        <a:gd name="connsiteX217" fmla="*/ 263212 w 393610"/>
                        <a:gd name="connsiteY217" fmla="*/ 70029 h 422588"/>
                        <a:gd name="connsiteX218" fmla="*/ 265627 w 393610"/>
                        <a:gd name="connsiteY218" fmla="*/ 74255 h 422588"/>
                        <a:gd name="connsiteX219" fmla="*/ 272267 w 393610"/>
                        <a:gd name="connsiteY219" fmla="*/ 73651 h 422588"/>
                        <a:gd name="connsiteX220" fmla="*/ 278908 w 393610"/>
                        <a:gd name="connsiteY220" fmla="*/ 71840 h 422588"/>
                        <a:gd name="connsiteX221" fmla="*/ 288567 w 393610"/>
                        <a:gd name="connsiteY221" fmla="*/ 64596 h 422588"/>
                        <a:gd name="connsiteX222" fmla="*/ 291586 w 393610"/>
                        <a:gd name="connsiteY222" fmla="*/ 60370 h 422588"/>
                        <a:gd name="connsiteX223" fmla="*/ 293397 w 393610"/>
                        <a:gd name="connsiteY223" fmla="*/ 62785 h 422588"/>
                        <a:gd name="connsiteX224" fmla="*/ 297019 w 393610"/>
                        <a:gd name="connsiteY224" fmla="*/ 57351 h 422588"/>
                        <a:gd name="connsiteX225" fmla="*/ 303056 w 393610"/>
                        <a:gd name="connsiteY225" fmla="*/ 54936 h 422588"/>
                        <a:gd name="connsiteX226" fmla="*/ 305471 w 393610"/>
                        <a:gd name="connsiteY226" fmla="*/ 50107 h 422588"/>
                        <a:gd name="connsiteX227" fmla="*/ 306678 w 393610"/>
                        <a:gd name="connsiteY227" fmla="*/ 43466 h 422588"/>
                        <a:gd name="connsiteX228" fmla="*/ 313319 w 393610"/>
                        <a:gd name="connsiteY228" fmla="*/ 37429 h 422588"/>
                        <a:gd name="connsiteX229" fmla="*/ 316941 w 393610"/>
                        <a:gd name="connsiteY229" fmla="*/ 29581 h 422588"/>
                        <a:gd name="connsiteX230" fmla="*/ 320563 w 393610"/>
                        <a:gd name="connsiteY230" fmla="*/ 25355 h 422588"/>
                        <a:gd name="connsiteX231" fmla="*/ 325997 w 393610"/>
                        <a:gd name="connsiteY231" fmla="*/ 22941 h 422588"/>
                        <a:gd name="connsiteX232" fmla="*/ 330222 w 393610"/>
                        <a:gd name="connsiteY232" fmla="*/ 24148 h 422588"/>
                        <a:gd name="connsiteX233" fmla="*/ 335052 w 393610"/>
                        <a:gd name="connsiteY233" fmla="*/ 22941 h 422588"/>
                        <a:gd name="connsiteX234" fmla="*/ 341089 w 393610"/>
                        <a:gd name="connsiteY234" fmla="*/ 28978 h 422588"/>
                        <a:gd name="connsiteX235" fmla="*/ 348333 w 393610"/>
                        <a:gd name="connsiteY235" fmla="*/ 27166 h 422588"/>
                        <a:gd name="connsiteX236" fmla="*/ 351352 w 393610"/>
                        <a:gd name="connsiteY236" fmla="*/ 24148 h 422588"/>
                        <a:gd name="connsiteX237" fmla="*/ 361614 w 393610"/>
                        <a:gd name="connsiteY237" fmla="*/ 20526 h 422588"/>
                        <a:gd name="connsiteX238" fmla="*/ 366444 w 393610"/>
                        <a:gd name="connsiteY238" fmla="*/ 17507 h 422588"/>
                        <a:gd name="connsiteX239" fmla="*/ 367651 w 393610"/>
                        <a:gd name="connsiteY239" fmla="*/ 13885 h 422588"/>
                        <a:gd name="connsiteX240" fmla="*/ 375500 w 393610"/>
                        <a:gd name="connsiteY240" fmla="*/ 8452 h 422588"/>
                        <a:gd name="connsiteX241" fmla="*/ 383951 w 393610"/>
                        <a:gd name="connsiteY241" fmla="*/ 0 h 422588"/>
                        <a:gd name="connsiteX242" fmla="*/ 385159 w 393610"/>
                        <a:gd name="connsiteY242" fmla="*/ 8452 h 422588"/>
                        <a:gd name="connsiteX243" fmla="*/ 383951 w 393610"/>
                        <a:gd name="connsiteY243" fmla="*/ 12074 h 422588"/>
                        <a:gd name="connsiteX244" fmla="*/ 388177 w 393610"/>
                        <a:gd name="connsiteY244" fmla="*/ 16904 h 422588"/>
                        <a:gd name="connsiteX245" fmla="*/ 386366 w 393610"/>
                        <a:gd name="connsiteY245" fmla="*/ 18715 h 422588"/>
                        <a:gd name="connsiteX246" fmla="*/ 388781 w 393610"/>
                        <a:gd name="connsiteY246" fmla="*/ 25355 h 422588"/>
                        <a:gd name="connsiteX247" fmla="*/ 391799 w 393610"/>
                        <a:gd name="connsiteY247" fmla="*/ 28374 h 422588"/>
                        <a:gd name="connsiteX248" fmla="*/ 391196 w 393610"/>
                        <a:gd name="connsiteY248" fmla="*/ 36222 h 422588"/>
                        <a:gd name="connsiteX249" fmla="*/ 387574 w 393610"/>
                        <a:gd name="connsiteY249" fmla="*/ 36222 h 422588"/>
                        <a:gd name="connsiteX250" fmla="*/ 381537 w 393610"/>
                        <a:gd name="connsiteY250" fmla="*/ 41052 h 422588"/>
                        <a:gd name="connsiteX251" fmla="*/ 384555 w 393610"/>
                        <a:gd name="connsiteY251" fmla="*/ 47088 h 422588"/>
                        <a:gd name="connsiteX252" fmla="*/ 388177 w 393610"/>
                        <a:gd name="connsiteY252" fmla="*/ 56748 h 422588"/>
                        <a:gd name="connsiteX253" fmla="*/ 393611 w 393610"/>
                        <a:gd name="connsiteY253" fmla="*/ 59766 h 422588"/>
                        <a:gd name="connsiteX254" fmla="*/ 388781 w 393610"/>
                        <a:gd name="connsiteY254" fmla="*/ 66407 h 422588"/>
                        <a:gd name="connsiteX255" fmla="*/ 388177 w 393610"/>
                        <a:gd name="connsiteY255" fmla="*/ 71236 h 422588"/>
                        <a:gd name="connsiteX256" fmla="*/ 392403 w 393610"/>
                        <a:gd name="connsiteY256" fmla="*/ 76066 h 422588"/>
                        <a:gd name="connsiteX257" fmla="*/ 393007 w 393610"/>
                        <a:gd name="connsiteY257" fmla="*/ 82103 h 4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393610" h="422588">
                          <a:moveTo>
                            <a:pt x="393007" y="82103"/>
                          </a:moveTo>
                          <a:lnTo>
                            <a:pt x="386366" y="91158"/>
                          </a:lnTo>
                          <a:lnTo>
                            <a:pt x="381537" y="92366"/>
                          </a:lnTo>
                          <a:lnTo>
                            <a:pt x="375500" y="97799"/>
                          </a:lnTo>
                          <a:lnTo>
                            <a:pt x="375500" y="106854"/>
                          </a:lnTo>
                          <a:lnTo>
                            <a:pt x="372481" y="111080"/>
                          </a:lnTo>
                          <a:lnTo>
                            <a:pt x="367651" y="114099"/>
                          </a:lnTo>
                          <a:lnTo>
                            <a:pt x="368859" y="118325"/>
                          </a:lnTo>
                          <a:lnTo>
                            <a:pt x="365237" y="122551"/>
                          </a:lnTo>
                          <a:lnTo>
                            <a:pt x="357992" y="132813"/>
                          </a:lnTo>
                          <a:lnTo>
                            <a:pt x="357389" y="136436"/>
                          </a:lnTo>
                          <a:lnTo>
                            <a:pt x="361614" y="136436"/>
                          </a:lnTo>
                          <a:lnTo>
                            <a:pt x="366444" y="143076"/>
                          </a:lnTo>
                          <a:lnTo>
                            <a:pt x="365237" y="147906"/>
                          </a:lnTo>
                          <a:lnTo>
                            <a:pt x="371877" y="150924"/>
                          </a:lnTo>
                          <a:lnTo>
                            <a:pt x="370066" y="158772"/>
                          </a:lnTo>
                          <a:lnTo>
                            <a:pt x="370670" y="173261"/>
                          </a:lnTo>
                          <a:lnTo>
                            <a:pt x="368859" y="176883"/>
                          </a:lnTo>
                          <a:lnTo>
                            <a:pt x="370670" y="181109"/>
                          </a:lnTo>
                          <a:lnTo>
                            <a:pt x="368859" y="185335"/>
                          </a:lnTo>
                          <a:lnTo>
                            <a:pt x="373085" y="190768"/>
                          </a:lnTo>
                          <a:lnTo>
                            <a:pt x="370066" y="193787"/>
                          </a:lnTo>
                          <a:lnTo>
                            <a:pt x="367651" y="202842"/>
                          </a:lnTo>
                          <a:lnTo>
                            <a:pt x="370066" y="208879"/>
                          </a:lnTo>
                          <a:lnTo>
                            <a:pt x="368859" y="212501"/>
                          </a:lnTo>
                          <a:lnTo>
                            <a:pt x="370066" y="217331"/>
                          </a:lnTo>
                          <a:lnTo>
                            <a:pt x="374896" y="218538"/>
                          </a:lnTo>
                          <a:lnTo>
                            <a:pt x="377914" y="217331"/>
                          </a:lnTo>
                          <a:lnTo>
                            <a:pt x="382140" y="220953"/>
                          </a:lnTo>
                          <a:lnTo>
                            <a:pt x="377914" y="228198"/>
                          </a:lnTo>
                          <a:lnTo>
                            <a:pt x="377914" y="232423"/>
                          </a:lnTo>
                          <a:lnTo>
                            <a:pt x="373085" y="238460"/>
                          </a:lnTo>
                          <a:lnTo>
                            <a:pt x="368255" y="243290"/>
                          </a:lnTo>
                          <a:lnTo>
                            <a:pt x="365840" y="247516"/>
                          </a:lnTo>
                          <a:lnTo>
                            <a:pt x="359803" y="251742"/>
                          </a:lnTo>
                          <a:lnTo>
                            <a:pt x="355577" y="252346"/>
                          </a:lnTo>
                          <a:lnTo>
                            <a:pt x="349540" y="258383"/>
                          </a:lnTo>
                          <a:lnTo>
                            <a:pt x="347729" y="263212"/>
                          </a:lnTo>
                          <a:lnTo>
                            <a:pt x="347126" y="269853"/>
                          </a:lnTo>
                          <a:lnTo>
                            <a:pt x="350748" y="275286"/>
                          </a:lnTo>
                          <a:lnTo>
                            <a:pt x="351352" y="281323"/>
                          </a:lnTo>
                          <a:lnTo>
                            <a:pt x="353766" y="283738"/>
                          </a:lnTo>
                          <a:lnTo>
                            <a:pt x="353163" y="289775"/>
                          </a:lnTo>
                          <a:lnTo>
                            <a:pt x="354370" y="294604"/>
                          </a:lnTo>
                          <a:lnTo>
                            <a:pt x="350748" y="299434"/>
                          </a:lnTo>
                          <a:lnTo>
                            <a:pt x="345918" y="300038"/>
                          </a:lnTo>
                          <a:lnTo>
                            <a:pt x="340485" y="307886"/>
                          </a:lnTo>
                          <a:lnTo>
                            <a:pt x="332033" y="314526"/>
                          </a:lnTo>
                          <a:lnTo>
                            <a:pt x="330222" y="316941"/>
                          </a:lnTo>
                          <a:lnTo>
                            <a:pt x="327204" y="328411"/>
                          </a:lnTo>
                          <a:lnTo>
                            <a:pt x="320563" y="334448"/>
                          </a:lnTo>
                          <a:lnTo>
                            <a:pt x="324185" y="339278"/>
                          </a:lnTo>
                          <a:lnTo>
                            <a:pt x="313319" y="340485"/>
                          </a:lnTo>
                          <a:lnTo>
                            <a:pt x="310300" y="342900"/>
                          </a:lnTo>
                          <a:lnTo>
                            <a:pt x="304867" y="355578"/>
                          </a:lnTo>
                          <a:lnTo>
                            <a:pt x="299434" y="356785"/>
                          </a:lnTo>
                          <a:lnTo>
                            <a:pt x="297019" y="359200"/>
                          </a:lnTo>
                          <a:lnTo>
                            <a:pt x="293397" y="356181"/>
                          </a:lnTo>
                          <a:lnTo>
                            <a:pt x="291586" y="359200"/>
                          </a:lnTo>
                          <a:lnTo>
                            <a:pt x="279512" y="362822"/>
                          </a:lnTo>
                          <a:lnTo>
                            <a:pt x="278304" y="364030"/>
                          </a:lnTo>
                          <a:lnTo>
                            <a:pt x="273475" y="364633"/>
                          </a:lnTo>
                          <a:lnTo>
                            <a:pt x="266834" y="361615"/>
                          </a:lnTo>
                          <a:lnTo>
                            <a:pt x="252345" y="351956"/>
                          </a:lnTo>
                          <a:lnTo>
                            <a:pt x="253553" y="345315"/>
                          </a:lnTo>
                          <a:lnTo>
                            <a:pt x="252345" y="335052"/>
                          </a:lnTo>
                          <a:lnTo>
                            <a:pt x="257779" y="324185"/>
                          </a:lnTo>
                          <a:lnTo>
                            <a:pt x="256571" y="321771"/>
                          </a:lnTo>
                          <a:lnTo>
                            <a:pt x="260797" y="312112"/>
                          </a:lnTo>
                          <a:lnTo>
                            <a:pt x="255967" y="309697"/>
                          </a:lnTo>
                          <a:lnTo>
                            <a:pt x="254156" y="313319"/>
                          </a:lnTo>
                          <a:lnTo>
                            <a:pt x="248723" y="319960"/>
                          </a:lnTo>
                          <a:lnTo>
                            <a:pt x="243893" y="324789"/>
                          </a:lnTo>
                          <a:lnTo>
                            <a:pt x="239064" y="327204"/>
                          </a:lnTo>
                          <a:lnTo>
                            <a:pt x="235442" y="326600"/>
                          </a:lnTo>
                          <a:lnTo>
                            <a:pt x="229405" y="332637"/>
                          </a:lnTo>
                          <a:lnTo>
                            <a:pt x="226386" y="333241"/>
                          </a:lnTo>
                          <a:lnTo>
                            <a:pt x="224575" y="337467"/>
                          </a:lnTo>
                          <a:lnTo>
                            <a:pt x="225179" y="342296"/>
                          </a:lnTo>
                          <a:lnTo>
                            <a:pt x="217935" y="346522"/>
                          </a:lnTo>
                          <a:lnTo>
                            <a:pt x="213105" y="349541"/>
                          </a:lnTo>
                          <a:lnTo>
                            <a:pt x="199824" y="356181"/>
                          </a:lnTo>
                          <a:lnTo>
                            <a:pt x="196805" y="351956"/>
                          </a:lnTo>
                          <a:lnTo>
                            <a:pt x="194391" y="353767"/>
                          </a:lnTo>
                          <a:lnTo>
                            <a:pt x="183524" y="355578"/>
                          </a:lnTo>
                          <a:lnTo>
                            <a:pt x="176883" y="347730"/>
                          </a:lnTo>
                          <a:lnTo>
                            <a:pt x="176883" y="342900"/>
                          </a:lnTo>
                          <a:lnTo>
                            <a:pt x="169035" y="343504"/>
                          </a:lnTo>
                          <a:lnTo>
                            <a:pt x="166017" y="349541"/>
                          </a:lnTo>
                          <a:lnTo>
                            <a:pt x="156357" y="347126"/>
                          </a:lnTo>
                          <a:lnTo>
                            <a:pt x="155150" y="341089"/>
                          </a:lnTo>
                          <a:lnTo>
                            <a:pt x="152132" y="341089"/>
                          </a:lnTo>
                          <a:lnTo>
                            <a:pt x="140058" y="332637"/>
                          </a:lnTo>
                          <a:lnTo>
                            <a:pt x="140058" y="337467"/>
                          </a:lnTo>
                          <a:lnTo>
                            <a:pt x="133417" y="338674"/>
                          </a:lnTo>
                          <a:lnTo>
                            <a:pt x="130398" y="341693"/>
                          </a:lnTo>
                          <a:lnTo>
                            <a:pt x="126172" y="339882"/>
                          </a:lnTo>
                          <a:lnTo>
                            <a:pt x="115306" y="339278"/>
                          </a:lnTo>
                          <a:lnTo>
                            <a:pt x="109269" y="341693"/>
                          </a:lnTo>
                          <a:lnTo>
                            <a:pt x="103836" y="340485"/>
                          </a:lnTo>
                          <a:lnTo>
                            <a:pt x="100214" y="344711"/>
                          </a:lnTo>
                          <a:lnTo>
                            <a:pt x="92366" y="345919"/>
                          </a:lnTo>
                          <a:lnTo>
                            <a:pt x="88744" y="351352"/>
                          </a:lnTo>
                          <a:lnTo>
                            <a:pt x="89347" y="354974"/>
                          </a:lnTo>
                          <a:lnTo>
                            <a:pt x="94177" y="353163"/>
                          </a:lnTo>
                          <a:lnTo>
                            <a:pt x="99006" y="357993"/>
                          </a:lnTo>
                          <a:lnTo>
                            <a:pt x="98403" y="362218"/>
                          </a:lnTo>
                          <a:lnTo>
                            <a:pt x="92366" y="371878"/>
                          </a:lnTo>
                          <a:lnTo>
                            <a:pt x="85121" y="376103"/>
                          </a:lnTo>
                          <a:lnTo>
                            <a:pt x="83914" y="380933"/>
                          </a:lnTo>
                          <a:lnTo>
                            <a:pt x="80292" y="383348"/>
                          </a:lnTo>
                          <a:lnTo>
                            <a:pt x="77877" y="386970"/>
                          </a:lnTo>
                          <a:lnTo>
                            <a:pt x="74255" y="386366"/>
                          </a:lnTo>
                          <a:lnTo>
                            <a:pt x="73047" y="393007"/>
                          </a:lnTo>
                          <a:lnTo>
                            <a:pt x="70029" y="393611"/>
                          </a:lnTo>
                          <a:lnTo>
                            <a:pt x="70029" y="397837"/>
                          </a:lnTo>
                          <a:lnTo>
                            <a:pt x="65199" y="407496"/>
                          </a:lnTo>
                          <a:lnTo>
                            <a:pt x="56747" y="422588"/>
                          </a:lnTo>
                          <a:lnTo>
                            <a:pt x="53729" y="421984"/>
                          </a:lnTo>
                          <a:lnTo>
                            <a:pt x="53125" y="418362"/>
                          </a:lnTo>
                          <a:lnTo>
                            <a:pt x="50107" y="416551"/>
                          </a:lnTo>
                          <a:lnTo>
                            <a:pt x="47692" y="412325"/>
                          </a:lnTo>
                          <a:lnTo>
                            <a:pt x="42862" y="412929"/>
                          </a:lnTo>
                          <a:lnTo>
                            <a:pt x="35618" y="411118"/>
                          </a:lnTo>
                          <a:lnTo>
                            <a:pt x="36825" y="405685"/>
                          </a:lnTo>
                          <a:lnTo>
                            <a:pt x="29581" y="405081"/>
                          </a:lnTo>
                          <a:lnTo>
                            <a:pt x="28977" y="398440"/>
                          </a:lnTo>
                          <a:lnTo>
                            <a:pt x="25355" y="394818"/>
                          </a:lnTo>
                          <a:lnTo>
                            <a:pt x="24751" y="389988"/>
                          </a:lnTo>
                          <a:lnTo>
                            <a:pt x="30185" y="382140"/>
                          </a:lnTo>
                          <a:lnTo>
                            <a:pt x="27166" y="374896"/>
                          </a:lnTo>
                          <a:lnTo>
                            <a:pt x="25959" y="367652"/>
                          </a:lnTo>
                          <a:lnTo>
                            <a:pt x="21129" y="365237"/>
                          </a:lnTo>
                          <a:lnTo>
                            <a:pt x="17507" y="365237"/>
                          </a:lnTo>
                          <a:lnTo>
                            <a:pt x="12074" y="361615"/>
                          </a:lnTo>
                          <a:lnTo>
                            <a:pt x="12074" y="357993"/>
                          </a:lnTo>
                          <a:lnTo>
                            <a:pt x="7848" y="354370"/>
                          </a:lnTo>
                          <a:lnTo>
                            <a:pt x="5433" y="348333"/>
                          </a:lnTo>
                          <a:lnTo>
                            <a:pt x="0" y="343504"/>
                          </a:lnTo>
                          <a:lnTo>
                            <a:pt x="2415" y="340485"/>
                          </a:lnTo>
                          <a:lnTo>
                            <a:pt x="8452" y="338674"/>
                          </a:lnTo>
                          <a:lnTo>
                            <a:pt x="12074" y="333241"/>
                          </a:lnTo>
                          <a:lnTo>
                            <a:pt x="15092" y="332637"/>
                          </a:lnTo>
                          <a:lnTo>
                            <a:pt x="17507" y="327204"/>
                          </a:lnTo>
                          <a:lnTo>
                            <a:pt x="27166" y="321771"/>
                          </a:lnTo>
                          <a:lnTo>
                            <a:pt x="31392" y="321167"/>
                          </a:lnTo>
                          <a:lnTo>
                            <a:pt x="38636" y="312715"/>
                          </a:lnTo>
                          <a:lnTo>
                            <a:pt x="43466" y="308489"/>
                          </a:lnTo>
                          <a:lnTo>
                            <a:pt x="44070" y="303056"/>
                          </a:lnTo>
                          <a:lnTo>
                            <a:pt x="51918" y="295812"/>
                          </a:lnTo>
                          <a:lnTo>
                            <a:pt x="59766" y="290378"/>
                          </a:lnTo>
                          <a:lnTo>
                            <a:pt x="60973" y="284945"/>
                          </a:lnTo>
                          <a:lnTo>
                            <a:pt x="65199" y="280719"/>
                          </a:lnTo>
                          <a:lnTo>
                            <a:pt x="71236" y="279512"/>
                          </a:lnTo>
                          <a:lnTo>
                            <a:pt x="72444" y="276493"/>
                          </a:lnTo>
                          <a:lnTo>
                            <a:pt x="77273" y="274079"/>
                          </a:lnTo>
                          <a:lnTo>
                            <a:pt x="73651" y="265627"/>
                          </a:lnTo>
                          <a:lnTo>
                            <a:pt x="73047" y="260797"/>
                          </a:lnTo>
                          <a:lnTo>
                            <a:pt x="86329" y="254760"/>
                          </a:lnTo>
                          <a:lnTo>
                            <a:pt x="89951" y="250534"/>
                          </a:lnTo>
                          <a:lnTo>
                            <a:pt x="93573" y="249931"/>
                          </a:lnTo>
                          <a:lnTo>
                            <a:pt x="95988" y="260797"/>
                          </a:lnTo>
                          <a:lnTo>
                            <a:pt x="92366" y="275286"/>
                          </a:lnTo>
                          <a:lnTo>
                            <a:pt x="95384" y="282530"/>
                          </a:lnTo>
                          <a:lnTo>
                            <a:pt x="100214" y="280116"/>
                          </a:lnTo>
                          <a:lnTo>
                            <a:pt x="101421" y="275286"/>
                          </a:lnTo>
                          <a:lnTo>
                            <a:pt x="106854" y="271664"/>
                          </a:lnTo>
                          <a:lnTo>
                            <a:pt x="113495" y="275286"/>
                          </a:lnTo>
                          <a:lnTo>
                            <a:pt x="115910" y="271060"/>
                          </a:lnTo>
                          <a:lnTo>
                            <a:pt x="120136" y="266231"/>
                          </a:lnTo>
                          <a:lnTo>
                            <a:pt x="129191" y="262005"/>
                          </a:lnTo>
                          <a:lnTo>
                            <a:pt x="134021" y="257175"/>
                          </a:lnTo>
                          <a:lnTo>
                            <a:pt x="131002" y="249327"/>
                          </a:lnTo>
                          <a:lnTo>
                            <a:pt x="128587" y="246309"/>
                          </a:lnTo>
                          <a:lnTo>
                            <a:pt x="128587" y="238460"/>
                          </a:lnTo>
                          <a:lnTo>
                            <a:pt x="130398" y="230612"/>
                          </a:lnTo>
                          <a:lnTo>
                            <a:pt x="135832" y="223368"/>
                          </a:lnTo>
                          <a:lnTo>
                            <a:pt x="134624" y="220953"/>
                          </a:lnTo>
                          <a:lnTo>
                            <a:pt x="138850" y="206465"/>
                          </a:lnTo>
                          <a:lnTo>
                            <a:pt x="137643" y="204050"/>
                          </a:lnTo>
                          <a:lnTo>
                            <a:pt x="140058" y="197409"/>
                          </a:lnTo>
                          <a:lnTo>
                            <a:pt x="144887" y="193787"/>
                          </a:lnTo>
                          <a:lnTo>
                            <a:pt x="146095" y="186543"/>
                          </a:lnTo>
                          <a:lnTo>
                            <a:pt x="148509" y="181713"/>
                          </a:lnTo>
                          <a:lnTo>
                            <a:pt x="152132" y="180506"/>
                          </a:lnTo>
                          <a:lnTo>
                            <a:pt x="158772" y="169035"/>
                          </a:lnTo>
                          <a:lnTo>
                            <a:pt x="159980" y="165413"/>
                          </a:lnTo>
                          <a:lnTo>
                            <a:pt x="166017" y="161791"/>
                          </a:lnTo>
                          <a:lnTo>
                            <a:pt x="171450" y="162395"/>
                          </a:lnTo>
                          <a:lnTo>
                            <a:pt x="171450" y="157565"/>
                          </a:lnTo>
                          <a:lnTo>
                            <a:pt x="174468" y="150924"/>
                          </a:lnTo>
                          <a:lnTo>
                            <a:pt x="173865" y="141265"/>
                          </a:lnTo>
                          <a:lnTo>
                            <a:pt x="176280" y="134625"/>
                          </a:lnTo>
                          <a:lnTo>
                            <a:pt x="179298" y="132210"/>
                          </a:lnTo>
                          <a:lnTo>
                            <a:pt x="181109" y="127380"/>
                          </a:lnTo>
                          <a:lnTo>
                            <a:pt x="187146" y="122551"/>
                          </a:lnTo>
                          <a:lnTo>
                            <a:pt x="191976" y="115306"/>
                          </a:lnTo>
                          <a:lnTo>
                            <a:pt x="195598" y="110477"/>
                          </a:lnTo>
                          <a:lnTo>
                            <a:pt x="196805" y="123154"/>
                          </a:lnTo>
                          <a:lnTo>
                            <a:pt x="198013" y="129795"/>
                          </a:lnTo>
                          <a:lnTo>
                            <a:pt x="202842" y="134021"/>
                          </a:lnTo>
                          <a:lnTo>
                            <a:pt x="204653" y="129795"/>
                          </a:lnTo>
                          <a:lnTo>
                            <a:pt x="210087" y="126173"/>
                          </a:lnTo>
                          <a:lnTo>
                            <a:pt x="210087" y="123154"/>
                          </a:lnTo>
                          <a:lnTo>
                            <a:pt x="215520" y="122551"/>
                          </a:lnTo>
                          <a:lnTo>
                            <a:pt x="219142" y="118325"/>
                          </a:lnTo>
                          <a:lnTo>
                            <a:pt x="223368" y="106251"/>
                          </a:lnTo>
                          <a:lnTo>
                            <a:pt x="221557" y="102025"/>
                          </a:lnTo>
                          <a:lnTo>
                            <a:pt x="222161" y="98403"/>
                          </a:lnTo>
                          <a:lnTo>
                            <a:pt x="231216" y="92970"/>
                          </a:lnTo>
                          <a:lnTo>
                            <a:pt x="234234" y="86329"/>
                          </a:lnTo>
                          <a:lnTo>
                            <a:pt x="240271" y="85121"/>
                          </a:lnTo>
                          <a:lnTo>
                            <a:pt x="243893" y="82103"/>
                          </a:lnTo>
                          <a:lnTo>
                            <a:pt x="245101" y="79084"/>
                          </a:lnTo>
                          <a:lnTo>
                            <a:pt x="249930" y="76670"/>
                          </a:lnTo>
                          <a:lnTo>
                            <a:pt x="259590" y="78481"/>
                          </a:lnTo>
                          <a:lnTo>
                            <a:pt x="260193" y="73047"/>
                          </a:lnTo>
                          <a:lnTo>
                            <a:pt x="263212" y="70029"/>
                          </a:lnTo>
                          <a:lnTo>
                            <a:pt x="265627" y="74255"/>
                          </a:lnTo>
                          <a:lnTo>
                            <a:pt x="272267" y="73651"/>
                          </a:lnTo>
                          <a:lnTo>
                            <a:pt x="278908" y="71840"/>
                          </a:lnTo>
                          <a:lnTo>
                            <a:pt x="288567" y="64596"/>
                          </a:lnTo>
                          <a:lnTo>
                            <a:pt x="291586" y="60370"/>
                          </a:lnTo>
                          <a:lnTo>
                            <a:pt x="293397" y="62785"/>
                          </a:lnTo>
                          <a:lnTo>
                            <a:pt x="297019" y="57351"/>
                          </a:lnTo>
                          <a:lnTo>
                            <a:pt x="303056" y="54936"/>
                          </a:lnTo>
                          <a:lnTo>
                            <a:pt x="305471" y="50107"/>
                          </a:lnTo>
                          <a:lnTo>
                            <a:pt x="306678" y="43466"/>
                          </a:lnTo>
                          <a:lnTo>
                            <a:pt x="313319" y="37429"/>
                          </a:lnTo>
                          <a:lnTo>
                            <a:pt x="316941" y="29581"/>
                          </a:lnTo>
                          <a:lnTo>
                            <a:pt x="320563" y="25355"/>
                          </a:lnTo>
                          <a:lnTo>
                            <a:pt x="325997" y="22941"/>
                          </a:lnTo>
                          <a:lnTo>
                            <a:pt x="330222" y="24148"/>
                          </a:lnTo>
                          <a:lnTo>
                            <a:pt x="335052" y="22941"/>
                          </a:lnTo>
                          <a:lnTo>
                            <a:pt x="341089" y="28978"/>
                          </a:lnTo>
                          <a:lnTo>
                            <a:pt x="348333" y="27166"/>
                          </a:lnTo>
                          <a:lnTo>
                            <a:pt x="351352" y="24148"/>
                          </a:lnTo>
                          <a:lnTo>
                            <a:pt x="361614" y="20526"/>
                          </a:lnTo>
                          <a:lnTo>
                            <a:pt x="366444" y="17507"/>
                          </a:lnTo>
                          <a:lnTo>
                            <a:pt x="367651" y="13885"/>
                          </a:lnTo>
                          <a:lnTo>
                            <a:pt x="375500" y="8452"/>
                          </a:lnTo>
                          <a:lnTo>
                            <a:pt x="383951" y="0"/>
                          </a:lnTo>
                          <a:lnTo>
                            <a:pt x="385159" y="8452"/>
                          </a:lnTo>
                          <a:lnTo>
                            <a:pt x="383951" y="12074"/>
                          </a:lnTo>
                          <a:lnTo>
                            <a:pt x="388177" y="16904"/>
                          </a:lnTo>
                          <a:lnTo>
                            <a:pt x="386366" y="18715"/>
                          </a:lnTo>
                          <a:lnTo>
                            <a:pt x="388781" y="25355"/>
                          </a:lnTo>
                          <a:lnTo>
                            <a:pt x="391799" y="28374"/>
                          </a:lnTo>
                          <a:lnTo>
                            <a:pt x="391196" y="36222"/>
                          </a:lnTo>
                          <a:lnTo>
                            <a:pt x="387574" y="36222"/>
                          </a:lnTo>
                          <a:lnTo>
                            <a:pt x="381537" y="41052"/>
                          </a:lnTo>
                          <a:lnTo>
                            <a:pt x="384555" y="47088"/>
                          </a:lnTo>
                          <a:lnTo>
                            <a:pt x="388177" y="56748"/>
                          </a:lnTo>
                          <a:lnTo>
                            <a:pt x="393611" y="59766"/>
                          </a:lnTo>
                          <a:lnTo>
                            <a:pt x="388781" y="66407"/>
                          </a:lnTo>
                          <a:lnTo>
                            <a:pt x="388177" y="71236"/>
                          </a:lnTo>
                          <a:lnTo>
                            <a:pt x="392403" y="76066"/>
                          </a:lnTo>
                          <a:lnTo>
                            <a:pt x="393007" y="82103"/>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3" name="Freeform: Shape 222">
                      <a:extLst>
                        <a:ext uri="{FF2B5EF4-FFF2-40B4-BE49-F238E27FC236}">
                          <a16:creationId xmlns:a16="http://schemas.microsoft.com/office/drawing/2014/main" id="{F65C094F-4FC3-9F6F-292A-183378DD26C8}"/>
                        </a:ext>
                      </a:extLst>
                    </p:cNvPr>
                    <p:cNvSpPr/>
                    <p:nvPr/>
                  </p:nvSpPr>
                  <p:spPr>
                    <a:xfrm>
                      <a:off x="5804414" y="3470655"/>
                      <a:ext cx="1256897" cy="1045603"/>
                    </a:xfrm>
                    <a:custGeom>
                      <a:avLst/>
                      <a:gdLst>
                        <a:gd name="connsiteX0" fmla="*/ 690026 w 1256897"/>
                        <a:gd name="connsiteY0" fmla="*/ 766092 h 1045603"/>
                        <a:gd name="connsiteX1" fmla="*/ 695459 w 1256897"/>
                        <a:gd name="connsiteY1" fmla="*/ 766695 h 1045603"/>
                        <a:gd name="connsiteX2" fmla="*/ 695459 w 1256897"/>
                        <a:gd name="connsiteY2" fmla="*/ 764281 h 1045603"/>
                        <a:gd name="connsiteX3" fmla="*/ 700289 w 1256897"/>
                        <a:gd name="connsiteY3" fmla="*/ 763073 h 1045603"/>
                        <a:gd name="connsiteX4" fmla="*/ 696063 w 1256897"/>
                        <a:gd name="connsiteY4" fmla="*/ 770317 h 1045603"/>
                        <a:gd name="connsiteX5" fmla="*/ 690026 w 1256897"/>
                        <a:gd name="connsiteY5" fmla="*/ 766092 h 1045603"/>
                        <a:gd name="connsiteX6" fmla="*/ 1006967 w 1256897"/>
                        <a:gd name="connsiteY6" fmla="*/ 554194 h 1045603"/>
                        <a:gd name="connsiteX7" fmla="*/ 1011796 w 1256897"/>
                        <a:gd name="connsiteY7" fmla="*/ 557212 h 1045603"/>
                        <a:gd name="connsiteX8" fmla="*/ 1013004 w 1256897"/>
                        <a:gd name="connsiteY8" fmla="*/ 560834 h 1045603"/>
                        <a:gd name="connsiteX9" fmla="*/ 1009382 w 1256897"/>
                        <a:gd name="connsiteY9" fmla="*/ 560834 h 1045603"/>
                        <a:gd name="connsiteX10" fmla="*/ 1002137 w 1256897"/>
                        <a:gd name="connsiteY10" fmla="*/ 558420 h 1045603"/>
                        <a:gd name="connsiteX11" fmla="*/ 1006967 w 1256897"/>
                        <a:gd name="connsiteY11" fmla="*/ 554194 h 1045603"/>
                        <a:gd name="connsiteX12" fmla="*/ 1130725 w 1256897"/>
                        <a:gd name="connsiteY12" fmla="*/ 397233 h 1045603"/>
                        <a:gd name="connsiteX13" fmla="*/ 1134951 w 1256897"/>
                        <a:gd name="connsiteY13" fmla="*/ 398440 h 1045603"/>
                        <a:gd name="connsiteX14" fmla="*/ 1150043 w 1256897"/>
                        <a:gd name="connsiteY14" fmla="*/ 398440 h 1045603"/>
                        <a:gd name="connsiteX15" fmla="*/ 1155476 w 1256897"/>
                        <a:gd name="connsiteY15" fmla="*/ 397233 h 1045603"/>
                        <a:gd name="connsiteX16" fmla="*/ 1159099 w 1256897"/>
                        <a:gd name="connsiteY16" fmla="*/ 403270 h 1045603"/>
                        <a:gd name="connsiteX17" fmla="*/ 1157891 w 1256897"/>
                        <a:gd name="connsiteY17" fmla="*/ 409307 h 1045603"/>
                        <a:gd name="connsiteX18" fmla="*/ 1153665 w 1256897"/>
                        <a:gd name="connsiteY18" fmla="*/ 409910 h 1045603"/>
                        <a:gd name="connsiteX19" fmla="*/ 1144610 w 1256897"/>
                        <a:gd name="connsiteY19" fmla="*/ 409307 h 1045603"/>
                        <a:gd name="connsiteX20" fmla="*/ 1135554 w 1256897"/>
                        <a:gd name="connsiteY20" fmla="*/ 414136 h 1045603"/>
                        <a:gd name="connsiteX21" fmla="*/ 1127706 w 1256897"/>
                        <a:gd name="connsiteY21" fmla="*/ 422588 h 1045603"/>
                        <a:gd name="connsiteX22" fmla="*/ 1124688 w 1256897"/>
                        <a:gd name="connsiteY22" fmla="*/ 423192 h 1045603"/>
                        <a:gd name="connsiteX23" fmla="*/ 1124084 w 1256897"/>
                        <a:gd name="connsiteY23" fmla="*/ 420777 h 1045603"/>
                        <a:gd name="connsiteX24" fmla="*/ 1122273 w 1256897"/>
                        <a:gd name="connsiteY24" fmla="*/ 418966 h 1045603"/>
                        <a:gd name="connsiteX25" fmla="*/ 1116840 w 1256897"/>
                        <a:gd name="connsiteY25" fmla="*/ 418362 h 1045603"/>
                        <a:gd name="connsiteX26" fmla="*/ 1121066 w 1256897"/>
                        <a:gd name="connsiteY26" fmla="*/ 425003 h 1045603"/>
                        <a:gd name="connsiteX27" fmla="*/ 1113217 w 1256897"/>
                        <a:gd name="connsiteY27" fmla="*/ 425607 h 1045603"/>
                        <a:gd name="connsiteX28" fmla="*/ 1111406 w 1256897"/>
                        <a:gd name="connsiteY28" fmla="*/ 423795 h 1045603"/>
                        <a:gd name="connsiteX29" fmla="*/ 1116840 w 1256897"/>
                        <a:gd name="connsiteY29" fmla="*/ 416551 h 1045603"/>
                        <a:gd name="connsiteX30" fmla="*/ 1117443 w 1256897"/>
                        <a:gd name="connsiteY30" fmla="*/ 411721 h 1045603"/>
                        <a:gd name="connsiteX31" fmla="*/ 1119858 w 1256897"/>
                        <a:gd name="connsiteY31" fmla="*/ 409307 h 1045603"/>
                        <a:gd name="connsiteX32" fmla="*/ 1122877 w 1256897"/>
                        <a:gd name="connsiteY32" fmla="*/ 399647 h 1045603"/>
                        <a:gd name="connsiteX33" fmla="*/ 1126499 w 1256897"/>
                        <a:gd name="connsiteY33" fmla="*/ 396629 h 1045603"/>
                        <a:gd name="connsiteX34" fmla="*/ 1130725 w 1256897"/>
                        <a:gd name="connsiteY34" fmla="*/ 397233 h 1045603"/>
                        <a:gd name="connsiteX35" fmla="*/ 1133140 w 1256897"/>
                        <a:gd name="connsiteY35" fmla="*/ 393610 h 1045603"/>
                        <a:gd name="connsiteX36" fmla="*/ 1145817 w 1256897"/>
                        <a:gd name="connsiteY36" fmla="*/ 395422 h 1045603"/>
                        <a:gd name="connsiteX37" fmla="*/ 1133743 w 1256897"/>
                        <a:gd name="connsiteY37" fmla="*/ 397233 h 1045603"/>
                        <a:gd name="connsiteX38" fmla="*/ 1133140 w 1256897"/>
                        <a:gd name="connsiteY38" fmla="*/ 393610 h 1045603"/>
                        <a:gd name="connsiteX39" fmla="*/ 1100540 w 1256897"/>
                        <a:gd name="connsiteY39" fmla="*/ 77273 h 1045603"/>
                        <a:gd name="connsiteX40" fmla="*/ 1098729 w 1256897"/>
                        <a:gd name="connsiteY40" fmla="*/ 85725 h 1045603"/>
                        <a:gd name="connsiteX41" fmla="*/ 1098729 w 1256897"/>
                        <a:gd name="connsiteY41" fmla="*/ 93573 h 1045603"/>
                        <a:gd name="connsiteX42" fmla="*/ 1106577 w 1256897"/>
                        <a:gd name="connsiteY42" fmla="*/ 92969 h 1045603"/>
                        <a:gd name="connsiteX43" fmla="*/ 1114425 w 1256897"/>
                        <a:gd name="connsiteY43" fmla="*/ 91158 h 1045603"/>
                        <a:gd name="connsiteX44" fmla="*/ 1116236 w 1256897"/>
                        <a:gd name="connsiteY44" fmla="*/ 92969 h 1045603"/>
                        <a:gd name="connsiteX45" fmla="*/ 1117443 w 1256897"/>
                        <a:gd name="connsiteY45" fmla="*/ 99610 h 1045603"/>
                        <a:gd name="connsiteX46" fmla="*/ 1121066 w 1256897"/>
                        <a:gd name="connsiteY46" fmla="*/ 100214 h 1045603"/>
                        <a:gd name="connsiteX47" fmla="*/ 1122877 w 1256897"/>
                        <a:gd name="connsiteY47" fmla="*/ 103836 h 1045603"/>
                        <a:gd name="connsiteX48" fmla="*/ 1126499 w 1256897"/>
                        <a:gd name="connsiteY48" fmla="*/ 103232 h 1045603"/>
                        <a:gd name="connsiteX49" fmla="*/ 1138573 w 1256897"/>
                        <a:gd name="connsiteY49" fmla="*/ 106251 h 1045603"/>
                        <a:gd name="connsiteX50" fmla="*/ 1148836 w 1256897"/>
                        <a:gd name="connsiteY50" fmla="*/ 106854 h 1045603"/>
                        <a:gd name="connsiteX51" fmla="*/ 1156684 w 1256897"/>
                        <a:gd name="connsiteY51" fmla="*/ 115306 h 1045603"/>
                        <a:gd name="connsiteX52" fmla="*/ 1161513 w 1256897"/>
                        <a:gd name="connsiteY52" fmla="*/ 115910 h 1045603"/>
                        <a:gd name="connsiteX53" fmla="*/ 1162721 w 1256897"/>
                        <a:gd name="connsiteY53" fmla="*/ 118928 h 1045603"/>
                        <a:gd name="connsiteX54" fmla="*/ 1162117 w 1256897"/>
                        <a:gd name="connsiteY54" fmla="*/ 122550 h 1045603"/>
                        <a:gd name="connsiteX55" fmla="*/ 1164532 w 1256897"/>
                        <a:gd name="connsiteY55" fmla="*/ 127984 h 1045603"/>
                        <a:gd name="connsiteX56" fmla="*/ 1158495 w 1256897"/>
                        <a:gd name="connsiteY56" fmla="*/ 138246 h 1045603"/>
                        <a:gd name="connsiteX57" fmla="*/ 1157288 w 1256897"/>
                        <a:gd name="connsiteY57" fmla="*/ 146094 h 1045603"/>
                        <a:gd name="connsiteX58" fmla="*/ 1161513 w 1256897"/>
                        <a:gd name="connsiteY58" fmla="*/ 150924 h 1045603"/>
                        <a:gd name="connsiteX59" fmla="*/ 1163928 w 1256897"/>
                        <a:gd name="connsiteY59" fmla="*/ 155150 h 1045603"/>
                        <a:gd name="connsiteX60" fmla="*/ 1173587 w 1256897"/>
                        <a:gd name="connsiteY60" fmla="*/ 156357 h 1045603"/>
                        <a:gd name="connsiteX61" fmla="*/ 1177210 w 1256897"/>
                        <a:gd name="connsiteY61" fmla="*/ 156357 h 1045603"/>
                        <a:gd name="connsiteX62" fmla="*/ 1177210 w 1256897"/>
                        <a:gd name="connsiteY62" fmla="*/ 151528 h 1045603"/>
                        <a:gd name="connsiteX63" fmla="*/ 1177210 w 1256897"/>
                        <a:gd name="connsiteY63" fmla="*/ 150320 h 1045603"/>
                        <a:gd name="connsiteX64" fmla="*/ 1176002 w 1256897"/>
                        <a:gd name="connsiteY64" fmla="*/ 149113 h 1045603"/>
                        <a:gd name="connsiteX65" fmla="*/ 1176002 w 1256897"/>
                        <a:gd name="connsiteY65" fmla="*/ 148509 h 1045603"/>
                        <a:gd name="connsiteX66" fmla="*/ 1176606 w 1256897"/>
                        <a:gd name="connsiteY66" fmla="*/ 147906 h 1045603"/>
                        <a:gd name="connsiteX67" fmla="*/ 1179021 w 1256897"/>
                        <a:gd name="connsiteY67" fmla="*/ 143680 h 1045603"/>
                        <a:gd name="connsiteX68" fmla="*/ 1180228 w 1256897"/>
                        <a:gd name="connsiteY68" fmla="*/ 143680 h 1045603"/>
                        <a:gd name="connsiteX69" fmla="*/ 1181436 w 1256897"/>
                        <a:gd name="connsiteY69" fmla="*/ 142472 h 1045603"/>
                        <a:gd name="connsiteX70" fmla="*/ 1184454 w 1256897"/>
                        <a:gd name="connsiteY70" fmla="*/ 143680 h 1045603"/>
                        <a:gd name="connsiteX71" fmla="*/ 1188680 w 1256897"/>
                        <a:gd name="connsiteY71" fmla="*/ 141265 h 1045603"/>
                        <a:gd name="connsiteX72" fmla="*/ 1190491 w 1256897"/>
                        <a:gd name="connsiteY72" fmla="*/ 140661 h 1045603"/>
                        <a:gd name="connsiteX73" fmla="*/ 1190491 w 1256897"/>
                        <a:gd name="connsiteY73" fmla="*/ 136435 h 1045603"/>
                        <a:gd name="connsiteX74" fmla="*/ 1192302 w 1256897"/>
                        <a:gd name="connsiteY74" fmla="*/ 131002 h 1045603"/>
                        <a:gd name="connsiteX75" fmla="*/ 1193510 w 1256897"/>
                        <a:gd name="connsiteY75" fmla="*/ 132813 h 1045603"/>
                        <a:gd name="connsiteX76" fmla="*/ 1199546 w 1256897"/>
                        <a:gd name="connsiteY76" fmla="*/ 135228 h 1045603"/>
                        <a:gd name="connsiteX77" fmla="*/ 1203169 w 1256897"/>
                        <a:gd name="connsiteY77" fmla="*/ 135832 h 1045603"/>
                        <a:gd name="connsiteX78" fmla="*/ 1203772 w 1256897"/>
                        <a:gd name="connsiteY78" fmla="*/ 135228 h 1045603"/>
                        <a:gd name="connsiteX79" fmla="*/ 1206187 w 1256897"/>
                        <a:gd name="connsiteY79" fmla="*/ 135228 h 1045603"/>
                        <a:gd name="connsiteX80" fmla="*/ 1205583 w 1256897"/>
                        <a:gd name="connsiteY80" fmla="*/ 138246 h 1045603"/>
                        <a:gd name="connsiteX81" fmla="*/ 1206187 w 1256897"/>
                        <a:gd name="connsiteY81" fmla="*/ 140057 h 1045603"/>
                        <a:gd name="connsiteX82" fmla="*/ 1209809 w 1256897"/>
                        <a:gd name="connsiteY82" fmla="*/ 143680 h 1045603"/>
                        <a:gd name="connsiteX83" fmla="*/ 1206187 w 1256897"/>
                        <a:gd name="connsiteY83" fmla="*/ 148509 h 1045603"/>
                        <a:gd name="connsiteX84" fmla="*/ 1209205 w 1256897"/>
                        <a:gd name="connsiteY84" fmla="*/ 155150 h 1045603"/>
                        <a:gd name="connsiteX85" fmla="*/ 1207998 w 1256897"/>
                        <a:gd name="connsiteY85" fmla="*/ 156961 h 1045603"/>
                        <a:gd name="connsiteX86" fmla="*/ 1210413 w 1256897"/>
                        <a:gd name="connsiteY86" fmla="*/ 159980 h 1045603"/>
                        <a:gd name="connsiteX87" fmla="*/ 1211620 w 1256897"/>
                        <a:gd name="connsiteY87" fmla="*/ 162394 h 1045603"/>
                        <a:gd name="connsiteX88" fmla="*/ 1212828 w 1256897"/>
                        <a:gd name="connsiteY88" fmla="*/ 165413 h 1045603"/>
                        <a:gd name="connsiteX89" fmla="*/ 1211620 w 1256897"/>
                        <a:gd name="connsiteY89" fmla="*/ 166620 h 1045603"/>
                        <a:gd name="connsiteX90" fmla="*/ 1214035 w 1256897"/>
                        <a:gd name="connsiteY90" fmla="*/ 168431 h 1045603"/>
                        <a:gd name="connsiteX91" fmla="*/ 1214035 w 1256897"/>
                        <a:gd name="connsiteY91" fmla="*/ 169035 h 1045603"/>
                        <a:gd name="connsiteX92" fmla="*/ 1215242 w 1256897"/>
                        <a:gd name="connsiteY92" fmla="*/ 169639 h 1045603"/>
                        <a:gd name="connsiteX93" fmla="*/ 1218261 w 1256897"/>
                        <a:gd name="connsiteY93" fmla="*/ 169035 h 1045603"/>
                        <a:gd name="connsiteX94" fmla="*/ 1218864 w 1256897"/>
                        <a:gd name="connsiteY94" fmla="*/ 170846 h 1045603"/>
                        <a:gd name="connsiteX95" fmla="*/ 1220676 w 1256897"/>
                        <a:gd name="connsiteY95" fmla="*/ 170846 h 1045603"/>
                        <a:gd name="connsiteX96" fmla="*/ 1223090 w 1256897"/>
                        <a:gd name="connsiteY96" fmla="*/ 172054 h 1045603"/>
                        <a:gd name="connsiteX97" fmla="*/ 1224298 w 1256897"/>
                        <a:gd name="connsiteY97" fmla="*/ 172657 h 1045603"/>
                        <a:gd name="connsiteX98" fmla="*/ 1224901 w 1256897"/>
                        <a:gd name="connsiteY98" fmla="*/ 172657 h 1045603"/>
                        <a:gd name="connsiteX99" fmla="*/ 1226109 w 1256897"/>
                        <a:gd name="connsiteY99" fmla="*/ 172657 h 1045603"/>
                        <a:gd name="connsiteX100" fmla="*/ 1227316 w 1256897"/>
                        <a:gd name="connsiteY100" fmla="*/ 174468 h 1045603"/>
                        <a:gd name="connsiteX101" fmla="*/ 1227920 w 1256897"/>
                        <a:gd name="connsiteY101" fmla="*/ 173261 h 1045603"/>
                        <a:gd name="connsiteX102" fmla="*/ 1230938 w 1256897"/>
                        <a:gd name="connsiteY102" fmla="*/ 174468 h 1045603"/>
                        <a:gd name="connsiteX103" fmla="*/ 1233957 w 1256897"/>
                        <a:gd name="connsiteY103" fmla="*/ 176883 h 1045603"/>
                        <a:gd name="connsiteX104" fmla="*/ 1236372 w 1256897"/>
                        <a:gd name="connsiteY104" fmla="*/ 176279 h 1045603"/>
                        <a:gd name="connsiteX105" fmla="*/ 1238787 w 1256897"/>
                        <a:gd name="connsiteY105" fmla="*/ 176883 h 1045603"/>
                        <a:gd name="connsiteX106" fmla="*/ 1245427 w 1256897"/>
                        <a:gd name="connsiteY106" fmla="*/ 177487 h 1045603"/>
                        <a:gd name="connsiteX107" fmla="*/ 1248446 w 1256897"/>
                        <a:gd name="connsiteY107" fmla="*/ 177487 h 1045603"/>
                        <a:gd name="connsiteX108" fmla="*/ 1249049 w 1256897"/>
                        <a:gd name="connsiteY108" fmla="*/ 178694 h 1045603"/>
                        <a:gd name="connsiteX109" fmla="*/ 1249049 w 1256897"/>
                        <a:gd name="connsiteY109" fmla="*/ 182316 h 1045603"/>
                        <a:gd name="connsiteX110" fmla="*/ 1250861 w 1256897"/>
                        <a:gd name="connsiteY110" fmla="*/ 184128 h 1045603"/>
                        <a:gd name="connsiteX111" fmla="*/ 1249049 w 1256897"/>
                        <a:gd name="connsiteY111" fmla="*/ 184731 h 1045603"/>
                        <a:gd name="connsiteX112" fmla="*/ 1253275 w 1256897"/>
                        <a:gd name="connsiteY112" fmla="*/ 185939 h 1045603"/>
                        <a:gd name="connsiteX113" fmla="*/ 1253879 w 1256897"/>
                        <a:gd name="connsiteY113" fmla="*/ 186542 h 1045603"/>
                        <a:gd name="connsiteX114" fmla="*/ 1253275 w 1256897"/>
                        <a:gd name="connsiteY114" fmla="*/ 188353 h 1045603"/>
                        <a:gd name="connsiteX115" fmla="*/ 1254483 w 1256897"/>
                        <a:gd name="connsiteY115" fmla="*/ 191976 h 1045603"/>
                        <a:gd name="connsiteX116" fmla="*/ 1253879 w 1256897"/>
                        <a:gd name="connsiteY116" fmla="*/ 193183 h 1045603"/>
                        <a:gd name="connsiteX117" fmla="*/ 1253879 w 1256897"/>
                        <a:gd name="connsiteY117" fmla="*/ 196805 h 1045603"/>
                        <a:gd name="connsiteX118" fmla="*/ 1252672 w 1256897"/>
                        <a:gd name="connsiteY118" fmla="*/ 201635 h 1045603"/>
                        <a:gd name="connsiteX119" fmla="*/ 1252672 w 1256897"/>
                        <a:gd name="connsiteY119" fmla="*/ 204050 h 1045603"/>
                        <a:gd name="connsiteX120" fmla="*/ 1256898 w 1256897"/>
                        <a:gd name="connsiteY120" fmla="*/ 208276 h 1045603"/>
                        <a:gd name="connsiteX121" fmla="*/ 1256898 w 1256897"/>
                        <a:gd name="connsiteY121" fmla="*/ 211294 h 1045603"/>
                        <a:gd name="connsiteX122" fmla="*/ 1256898 w 1256897"/>
                        <a:gd name="connsiteY122" fmla="*/ 211898 h 1045603"/>
                        <a:gd name="connsiteX123" fmla="*/ 1251464 w 1256897"/>
                        <a:gd name="connsiteY123" fmla="*/ 214916 h 1045603"/>
                        <a:gd name="connsiteX124" fmla="*/ 1236372 w 1256897"/>
                        <a:gd name="connsiteY124" fmla="*/ 225179 h 1045603"/>
                        <a:gd name="connsiteX125" fmla="*/ 1220072 w 1256897"/>
                        <a:gd name="connsiteY125" fmla="*/ 223972 h 1045603"/>
                        <a:gd name="connsiteX126" fmla="*/ 1207394 w 1256897"/>
                        <a:gd name="connsiteY126" fmla="*/ 224575 h 1045603"/>
                        <a:gd name="connsiteX127" fmla="*/ 1200150 w 1256897"/>
                        <a:gd name="connsiteY127" fmla="*/ 225783 h 1045603"/>
                        <a:gd name="connsiteX128" fmla="*/ 1189284 w 1256897"/>
                        <a:gd name="connsiteY128" fmla="*/ 230612 h 1045603"/>
                        <a:gd name="connsiteX129" fmla="*/ 1180832 w 1256897"/>
                        <a:gd name="connsiteY129" fmla="*/ 234234 h 1045603"/>
                        <a:gd name="connsiteX130" fmla="*/ 1171173 w 1256897"/>
                        <a:gd name="connsiteY130" fmla="*/ 244497 h 1045603"/>
                        <a:gd name="connsiteX131" fmla="*/ 1168758 w 1256897"/>
                        <a:gd name="connsiteY131" fmla="*/ 244497 h 1045603"/>
                        <a:gd name="connsiteX132" fmla="*/ 1162721 w 1256897"/>
                        <a:gd name="connsiteY132" fmla="*/ 249930 h 1045603"/>
                        <a:gd name="connsiteX133" fmla="*/ 1156684 w 1256897"/>
                        <a:gd name="connsiteY133" fmla="*/ 254156 h 1045603"/>
                        <a:gd name="connsiteX134" fmla="*/ 1146421 w 1256897"/>
                        <a:gd name="connsiteY134" fmla="*/ 264419 h 1045603"/>
                        <a:gd name="connsiteX135" fmla="*/ 1138573 w 1256897"/>
                        <a:gd name="connsiteY135" fmla="*/ 274078 h 1045603"/>
                        <a:gd name="connsiteX136" fmla="*/ 1135554 w 1256897"/>
                        <a:gd name="connsiteY136" fmla="*/ 277097 h 1045603"/>
                        <a:gd name="connsiteX137" fmla="*/ 1133743 w 1256897"/>
                        <a:gd name="connsiteY137" fmla="*/ 281926 h 1045603"/>
                        <a:gd name="connsiteX138" fmla="*/ 1130725 w 1256897"/>
                        <a:gd name="connsiteY138" fmla="*/ 285549 h 1045603"/>
                        <a:gd name="connsiteX139" fmla="*/ 1125895 w 1256897"/>
                        <a:gd name="connsiteY139" fmla="*/ 294604 h 1045603"/>
                        <a:gd name="connsiteX140" fmla="*/ 1125895 w 1256897"/>
                        <a:gd name="connsiteY140" fmla="*/ 298226 h 1045603"/>
                        <a:gd name="connsiteX141" fmla="*/ 1121066 w 1256897"/>
                        <a:gd name="connsiteY141" fmla="*/ 304263 h 1045603"/>
                        <a:gd name="connsiteX142" fmla="*/ 1122273 w 1256897"/>
                        <a:gd name="connsiteY142" fmla="*/ 307886 h 1045603"/>
                        <a:gd name="connsiteX143" fmla="*/ 1121669 w 1256897"/>
                        <a:gd name="connsiteY143" fmla="*/ 316337 h 1045603"/>
                        <a:gd name="connsiteX144" fmla="*/ 1125291 w 1256897"/>
                        <a:gd name="connsiteY144" fmla="*/ 327808 h 1045603"/>
                        <a:gd name="connsiteX145" fmla="*/ 1128310 w 1256897"/>
                        <a:gd name="connsiteY145" fmla="*/ 334448 h 1045603"/>
                        <a:gd name="connsiteX146" fmla="*/ 1134951 w 1256897"/>
                        <a:gd name="connsiteY146" fmla="*/ 343503 h 1045603"/>
                        <a:gd name="connsiteX147" fmla="*/ 1136762 w 1256897"/>
                        <a:gd name="connsiteY147" fmla="*/ 347126 h 1045603"/>
                        <a:gd name="connsiteX148" fmla="*/ 1139177 w 1256897"/>
                        <a:gd name="connsiteY148" fmla="*/ 356785 h 1045603"/>
                        <a:gd name="connsiteX149" fmla="*/ 1149439 w 1256897"/>
                        <a:gd name="connsiteY149" fmla="*/ 376707 h 1045603"/>
                        <a:gd name="connsiteX150" fmla="*/ 1151251 w 1256897"/>
                        <a:gd name="connsiteY150" fmla="*/ 385159 h 1045603"/>
                        <a:gd name="connsiteX151" fmla="*/ 1148836 w 1256897"/>
                        <a:gd name="connsiteY151" fmla="*/ 394214 h 1045603"/>
                        <a:gd name="connsiteX152" fmla="*/ 1133140 w 1256897"/>
                        <a:gd name="connsiteY152" fmla="*/ 391799 h 1045603"/>
                        <a:gd name="connsiteX153" fmla="*/ 1123480 w 1256897"/>
                        <a:gd name="connsiteY153" fmla="*/ 396025 h 1045603"/>
                        <a:gd name="connsiteX154" fmla="*/ 1119858 w 1256897"/>
                        <a:gd name="connsiteY154" fmla="*/ 399647 h 1045603"/>
                        <a:gd name="connsiteX155" fmla="*/ 1119858 w 1256897"/>
                        <a:gd name="connsiteY155" fmla="*/ 407496 h 1045603"/>
                        <a:gd name="connsiteX156" fmla="*/ 1116840 w 1256897"/>
                        <a:gd name="connsiteY156" fmla="*/ 411118 h 1045603"/>
                        <a:gd name="connsiteX157" fmla="*/ 1113821 w 1256897"/>
                        <a:gd name="connsiteY157" fmla="*/ 418362 h 1045603"/>
                        <a:gd name="connsiteX158" fmla="*/ 1109595 w 1256897"/>
                        <a:gd name="connsiteY158" fmla="*/ 425003 h 1045603"/>
                        <a:gd name="connsiteX159" fmla="*/ 1118047 w 1256897"/>
                        <a:gd name="connsiteY159" fmla="*/ 425607 h 1045603"/>
                        <a:gd name="connsiteX160" fmla="*/ 1121066 w 1256897"/>
                        <a:gd name="connsiteY160" fmla="*/ 425003 h 1045603"/>
                        <a:gd name="connsiteX161" fmla="*/ 1121669 w 1256897"/>
                        <a:gd name="connsiteY161" fmla="*/ 418966 h 1045603"/>
                        <a:gd name="connsiteX162" fmla="*/ 1124084 w 1256897"/>
                        <a:gd name="connsiteY162" fmla="*/ 422588 h 1045603"/>
                        <a:gd name="connsiteX163" fmla="*/ 1125291 w 1256897"/>
                        <a:gd name="connsiteY163" fmla="*/ 423795 h 1045603"/>
                        <a:gd name="connsiteX164" fmla="*/ 1126499 w 1256897"/>
                        <a:gd name="connsiteY164" fmla="*/ 423795 h 1045603"/>
                        <a:gd name="connsiteX165" fmla="*/ 1137365 w 1256897"/>
                        <a:gd name="connsiteY165" fmla="*/ 414136 h 1045603"/>
                        <a:gd name="connsiteX166" fmla="*/ 1144610 w 1256897"/>
                        <a:gd name="connsiteY166" fmla="*/ 410514 h 1045603"/>
                        <a:gd name="connsiteX167" fmla="*/ 1151251 w 1256897"/>
                        <a:gd name="connsiteY167" fmla="*/ 411118 h 1045603"/>
                        <a:gd name="connsiteX168" fmla="*/ 1159099 w 1256897"/>
                        <a:gd name="connsiteY168" fmla="*/ 413533 h 1045603"/>
                        <a:gd name="connsiteX169" fmla="*/ 1163325 w 1256897"/>
                        <a:gd name="connsiteY169" fmla="*/ 414136 h 1045603"/>
                        <a:gd name="connsiteX170" fmla="*/ 1140988 w 1256897"/>
                        <a:gd name="connsiteY170" fmla="*/ 429229 h 1045603"/>
                        <a:gd name="connsiteX171" fmla="*/ 1131328 w 1256897"/>
                        <a:gd name="connsiteY171" fmla="*/ 435266 h 1045603"/>
                        <a:gd name="connsiteX172" fmla="*/ 1113217 w 1256897"/>
                        <a:gd name="connsiteY172" fmla="*/ 449150 h 1045603"/>
                        <a:gd name="connsiteX173" fmla="*/ 1110199 w 1256897"/>
                        <a:gd name="connsiteY173" fmla="*/ 456395 h 1045603"/>
                        <a:gd name="connsiteX174" fmla="*/ 1107784 w 1256897"/>
                        <a:gd name="connsiteY174" fmla="*/ 455791 h 1045603"/>
                        <a:gd name="connsiteX175" fmla="*/ 1104766 w 1256897"/>
                        <a:gd name="connsiteY175" fmla="*/ 463639 h 1045603"/>
                        <a:gd name="connsiteX176" fmla="*/ 1102955 w 1256897"/>
                        <a:gd name="connsiteY176" fmla="*/ 467261 h 1045603"/>
                        <a:gd name="connsiteX177" fmla="*/ 1102955 w 1256897"/>
                        <a:gd name="connsiteY177" fmla="*/ 478128 h 1045603"/>
                        <a:gd name="connsiteX178" fmla="*/ 1105973 w 1256897"/>
                        <a:gd name="connsiteY178" fmla="*/ 478128 h 1045603"/>
                        <a:gd name="connsiteX179" fmla="*/ 1112614 w 1256897"/>
                        <a:gd name="connsiteY179" fmla="*/ 481750 h 1045603"/>
                        <a:gd name="connsiteX180" fmla="*/ 1114425 w 1256897"/>
                        <a:gd name="connsiteY180" fmla="*/ 487787 h 1045603"/>
                        <a:gd name="connsiteX181" fmla="*/ 1110199 w 1256897"/>
                        <a:gd name="connsiteY181" fmla="*/ 494428 h 1045603"/>
                        <a:gd name="connsiteX182" fmla="*/ 1102955 w 1256897"/>
                        <a:gd name="connsiteY182" fmla="*/ 499257 h 1045603"/>
                        <a:gd name="connsiteX183" fmla="*/ 1097521 w 1256897"/>
                        <a:gd name="connsiteY183" fmla="*/ 501672 h 1045603"/>
                        <a:gd name="connsiteX184" fmla="*/ 1099333 w 1256897"/>
                        <a:gd name="connsiteY184" fmla="*/ 504087 h 1045603"/>
                        <a:gd name="connsiteX185" fmla="*/ 1090881 w 1256897"/>
                        <a:gd name="connsiteY185" fmla="*/ 508313 h 1045603"/>
                        <a:gd name="connsiteX186" fmla="*/ 1090881 w 1256897"/>
                        <a:gd name="connsiteY186" fmla="*/ 510124 h 1045603"/>
                        <a:gd name="connsiteX187" fmla="*/ 1078807 w 1256897"/>
                        <a:gd name="connsiteY187" fmla="*/ 514954 h 1045603"/>
                        <a:gd name="connsiteX188" fmla="*/ 1071563 w 1256897"/>
                        <a:gd name="connsiteY188" fmla="*/ 519180 h 1045603"/>
                        <a:gd name="connsiteX189" fmla="*/ 1061903 w 1256897"/>
                        <a:gd name="connsiteY189" fmla="*/ 522802 h 1045603"/>
                        <a:gd name="connsiteX190" fmla="*/ 1056470 w 1256897"/>
                        <a:gd name="connsiteY190" fmla="*/ 528235 h 1045603"/>
                        <a:gd name="connsiteX191" fmla="*/ 1052244 w 1256897"/>
                        <a:gd name="connsiteY191" fmla="*/ 530046 h 1045603"/>
                        <a:gd name="connsiteX192" fmla="*/ 1053452 w 1256897"/>
                        <a:gd name="connsiteY192" fmla="*/ 533065 h 1045603"/>
                        <a:gd name="connsiteX193" fmla="*/ 1057678 w 1256897"/>
                        <a:gd name="connsiteY193" fmla="*/ 528839 h 1045603"/>
                        <a:gd name="connsiteX194" fmla="*/ 1059489 w 1256897"/>
                        <a:gd name="connsiteY194" fmla="*/ 529442 h 1045603"/>
                        <a:gd name="connsiteX195" fmla="*/ 1049829 w 1256897"/>
                        <a:gd name="connsiteY195" fmla="*/ 545139 h 1045603"/>
                        <a:gd name="connsiteX196" fmla="*/ 1037152 w 1256897"/>
                        <a:gd name="connsiteY196" fmla="*/ 557816 h 1045603"/>
                        <a:gd name="connsiteX197" fmla="*/ 1035341 w 1256897"/>
                        <a:gd name="connsiteY197" fmla="*/ 562646 h 1045603"/>
                        <a:gd name="connsiteX198" fmla="*/ 1035944 w 1256897"/>
                        <a:gd name="connsiteY198" fmla="*/ 566871 h 1045603"/>
                        <a:gd name="connsiteX199" fmla="*/ 1031115 w 1256897"/>
                        <a:gd name="connsiteY199" fmla="*/ 572305 h 1045603"/>
                        <a:gd name="connsiteX200" fmla="*/ 1023267 w 1256897"/>
                        <a:gd name="connsiteY200" fmla="*/ 571097 h 1045603"/>
                        <a:gd name="connsiteX201" fmla="*/ 1021456 w 1256897"/>
                        <a:gd name="connsiteY201" fmla="*/ 569286 h 1045603"/>
                        <a:gd name="connsiteX202" fmla="*/ 1019041 w 1256897"/>
                        <a:gd name="connsiteY202" fmla="*/ 560231 h 1045603"/>
                        <a:gd name="connsiteX203" fmla="*/ 1011796 w 1256897"/>
                        <a:gd name="connsiteY203" fmla="*/ 554798 h 1045603"/>
                        <a:gd name="connsiteX204" fmla="*/ 1005759 w 1256897"/>
                        <a:gd name="connsiteY204" fmla="*/ 553590 h 1045603"/>
                        <a:gd name="connsiteX205" fmla="*/ 1002741 w 1256897"/>
                        <a:gd name="connsiteY205" fmla="*/ 555401 h 1045603"/>
                        <a:gd name="connsiteX206" fmla="*/ 1000930 w 1256897"/>
                        <a:gd name="connsiteY206" fmla="*/ 560231 h 1045603"/>
                        <a:gd name="connsiteX207" fmla="*/ 1003948 w 1256897"/>
                        <a:gd name="connsiteY207" fmla="*/ 562646 h 1045603"/>
                        <a:gd name="connsiteX208" fmla="*/ 1012400 w 1256897"/>
                        <a:gd name="connsiteY208" fmla="*/ 561438 h 1045603"/>
                        <a:gd name="connsiteX209" fmla="*/ 1019041 w 1256897"/>
                        <a:gd name="connsiteY209" fmla="*/ 571701 h 1045603"/>
                        <a:gd name="connsiteX210" fmla="*/ 1026285 w 1256897"/>
                        <a:gd name="connsiteY210" fmla="*/ 577134 h 1045603"/>
                        <a:gd name="connsiteX211" fmla="*/ 1012400 w 1256897"/>
                        <a:gd name="connsiteY211" fmla="*/ 581360 h 1045603"/>
                        <a:gd name="connsiteX212" fmla="*/ 998515 w 1256897"/>
                        <a:gd name="connsiteY212" fmla="*/ 588605 h 1045603"/>
                        <a:gd name="connsiteX213" fmla="*/ 978593 w 1256897"/>
                        <a:gd name="connsiteY213" fmla="*/ 595245 h 1045603"/>
                        <a:gd name="connsiteX214" fmla="*/ 971349 w 1256897"/>
                        <a:gd name="connsiteY214" fmla="*/ 597660 h 1045603"/>
                        <a:gd name="connsiteX215" fmla="*/ 961086 w 1256897"/>
                        <a:gd name="connsiteY215" fmla="*/ 599471 h 1045603"/>
                        <a:gd name="connsiteX216" fmla="*/ 960482 w 1256897"/>
                        <a:gd name="connsiteY216" fmla="*/ 600679 h 1045603"/>
                        <a:gd name="connsiteX217" fmla="*/ 941768 w 1256897"/>
                        <a:gd name="connsiteY217" fmla="*/ 604301 h 1045603"/>
                        <a:gd name="connsiteX218" fmla="*/ 919431 w 1256897"/>
                        <a:gd name="connsiteY218" fmla="*/ 610338 h 1045603"/>
                        <a:gd name="connsiteX219" fmla="*/ 885624 w 1256897"/>
                        <a:gd name="connsiteY219" fmla="*/ 622412 h 1045603"/>
                        <a:gd name="connsiteX220" fmla="*/ 865098 w 1256897"/>
                        <a:gd name="connsiteY220" fmla="*/ 633278 h 1045603"/>
                        <a:gd name="connsiteX221" fmla="*/ 854835 w 1256897"/>
                        <a:gd name="connsiteY221" fmla="*/ 638108 h 1045603"/>
                        <a:gd name="connsiteX222" fmla="*/ 846987 w 1256897"/>
                        <a:gd name="connsiteY222" fmla="*/ 642938 h 1045603"/>
                        <a:gd name="connsiteX223" fmla="*/ 831895 w 1256897"/>
                        <a:gd name="connsiteY223" fmla="*/ 649578 h 1045603"/>
                        <a:gd name="connsiteX224" fmla="*/ 814991 w 1256897"/>
                        <a:gd name="connsiteY224" fmla="*/ 659237 h 1045603"/>
                        <a:gd name="connsiteX225" fmla="*/ 805936 w 1256897"/>
                        <a:gd name="connsiteY225" fmla="*/ 664670 h 1045603"/>
                        <a:gd name="connsiteX226" fmla="*/ 773940 w 1256897"/>
                        <a:gd name="connsiteY226" fmla="*/ 688818 h 1045603"/>
                        <a:gd name="connsiteX227" fmla="*/ 767299 w 1256897"/>
                        <a:gd name="connsiteY227" fmla="*/ 694855 h 1045603"/>
                        <a:gd name="connsiteX228" fmla="*/ 763073 w 1256897"/>
                        <a:gd name="connsiteY228" fmla="*/ 701496 h 1045603"/>
                        <a:gd name="connsiteX229" fmla="*/ 757640 w 1256897"/>
                        <a:gd name="connsiteY229" fmla="*/ 706326 h 1045603"/>
                        <a:gd name="connsiteX230" fmla="*/ 742548 w 1256897"/>
                        <a:gd name="connsiteY230" fmla="*/ 715985 h 1045603"/>
                        <a:gd name="connsiteX231" fmla="*/ 731681 w 1256897"/>
                        <a:gd name="connsiteY231" fmla="*/ 725040 h 1045603"/>
                        <a:gd name="connsiteX232" fmla="*/ 722022 w 1256897"/>
                        <a:gd name="connsiteY232" fmla="*/ 733492 h 1045603"/>
                        <a:gd name="connsiteX233" fmla="*/ 712966 w 1256897"/>
                        <a:gd name="connsiteY233" fmla="*/ 742548 h 1045603"/>
                        <a:gd name="connsiteX234" fmla="*/ 705118 w 1256897"/>
                        <a:gd name="connsiteY234" fmla="*/ 753414 h 1045603"/>
                        <a:gd name="connsiteX235" fmla="*/ 703307 w 1256897"/>
                        <a:gd name="connsiteY235" fmla="*/ 757640 h 1045603"/>
                        <a:gd name="connsiteX236" fmla="*/ 699685 w 1256897"/>
                        <a:gd name="connsiteY236" fmla="*/ 761866 h 1045603"/>
                        <a:gd name="connsiteX237" fmla="*/ 693044 w 1256897"/>
                        <a:gd name="connsiteY237" fmla="*/ 760055 h 1045603"/>
                        <a:gd name="connsiteX238" fmla="*/ 693044 w 1256897"/>
                        <a:gd name="connsiteY238" fmla="*/ 754622 h 1045603"/>
                        <a:gd name="connsiteX239" fmla="*/ 688215 w 1256897"/>
                        <a:gd name="connsiteY239" fmla="*/ 755225 h 1045603"/>
                        <a:gd name="connsiteX240" fmla="*/ 683989 w 1256897"/>
                        <a:gd name="connsiteY240" fmla="*/ 760055 h 1045603"/>
                        <a:gd name="connsiteX241" fmla="*/ 687611 w 1256897"/>
                        <a:gd name="connsiteY241" fmla="*/ 764884 h 1045603"/>
                        <a:gd name="connsiteX242" fmla="*/ 682781 w 1256897"/>
                        <a:gd name="connsiteY242" fmla="*/ 761866 h 1045603"/>
                        <a:gd name="connsiteX243" fmla="*/ 683385 w 1256897"/>
                        <a:gd name="connsiteY243" fmla="*/ 761866 h 1045603"/>
                        <a:gd name="connsiteX244" fmla="*/ 682178 w 1256897"/>
                        <a:gd name="connsiteY244" fmla="*/ 758847 h 1045603"/>
                        <a:gd name="connsiteX245" fmla="*/ 682781 w 1256897"/>
                        <a:gd name="connsiteY245" fmla="*/ 758244 h 1045603"/>
                        <a:gd name="connsiteX246" fmla="*/ 683989 w 1256897"/>
                        <a:gd name="connsiteY246" fmla="*/ 752810 h 1045603"/>
                        <a:gd name="connsiteX247" fmla="*/ 682781 w 1256897"/>
                        <a:gd name="connsiteY247" fmla="*/ 752810 h 1045603"/>
                        <a:gd name="connsiteX248" fmla="*/ 679763 w 1256897"/>
                        <a:gd name="connsiteY248" fmla="*/ 752810 h 1045603"/>
                        <a:gd name="connsiteX249" fmla="*/ 676141 w 1256897"/>
                        <a:gd name="connsiteY249" fmla="*/ 751603 h 1045603"/>
                        <a:gd name="connsiteX250" fmla="*/ 676744 w 1256897"/>
                        <a:gd name="connsiteY250" fmla="*/ 756433 h 1045603"/>
                        <a:gd name="connsiteX251" fmla="*/ 675537 w 1256897"/>
                        <a:gd name="connsiteY251" fmla="*/ 758847 h 1045603"/>
                        <a:gd name="connsiteX252" fmla="*/ 672518 w 1256897"/>
                        <a:gd name="connsiteY252" fmla="*/ 759451 h 1045603"/>
                        <a:gd name="connsiteX253" fmla="*/ 668896 w 1256897"/>
                        <a:gd name="connsiteY253" fmla="*/ 759451 h 1045603"/>
                        <a:gd name="connsiteX254" fmla="*/ 662256 w 1256897"/>
                        <a:gd name="connsiteY254" fmla="*/ 760658 h 1045603"/>
                        <a:gd name="connsiteX255" fmla="*/ 664067 w 1256897"/>
                        <a:gd name="connsiteY255" fmla="*/ 765488 h 1045603"/>
                        <a:gd name="connsiteX256" fmla="*/ 666482 w 1256897"/>
                        <a:gd name="connsiteY256" fmla="*/ 766092 h 1045603"/>
                        <a:gd name="connsiteX257" fmla="*/ 667689 w 1256897"/>
                        <a:gd name="connsiteY257" fmla="*/ 769714 h 1045603"/>
                        <a:gd name="connsiteX258" fmla="*/ 670104 w 1256897"/>
                        <a:gd name="connsiteY258" fmla="*/ 769110 h 1045603"/>
                        <a:gd name="connsiteX259" fmla="*/ 671915 w 1256897"/>
                        <a:gd name="connsiteY259" fmla="*/ 767299 h 1045603"/>
                        <a:gd name="connsiteX260" fmla="*/ 676141 w 1256897"/>
                        <a:gd name="connsiteY260" fmla="*/ 771525 h 1045603"/>
                        <a:gd name="connsiteX261" fmla="*/ 674330 w 1256897"/>
                        <a:gd name="connsiteY261" fmla="*/ 774543 h 1045603"/>
                        <a:gd name="connsiteX262" fmla="*/ 672518 w 1256897"/>
                        <a:gd name="connsiteY262" fmla="*/ 773336 h 1045603"/>
                        <a:gd name="connsiteX263" fmla="*/ 670104 w 1256897"/>
                        <a:gd name="connsiteY263" fmla="*/ 773336 h 1045603"/>
                        <a:gd name="connsiteX264" fmla="*/ 668896 w 1256897"/>
                        <a:gd name="connsiteY264" fmla="*/ 775147 h 1045603"/>
                        <a:gd name="connsiteX265" fmla="*/ 668293 w 1256897"/>
                        <a:gd name="connsiteY265" fmla="*/ 773940 h 1045603"/>
                        <a:gd name="connsiteX266" fmla="*/ 667689 w 1256897"/>
                        <a:gd name="connsiteY266" fmla="*/ 773336 h 1045603"/>
                        <a:gd name="connsiteX267" fmla="*/ 665274 w 1256897"/>
                        <a:gd name="connsiteY267" fmla="*/ 774543 h 1045603"/>
                        <a:gd name="connsiteX268" fmla="*/ 664671 w 1256897"/>
                        <a:gd name="connsiteY268" fmla="*/ 775751 h 1045603"/>
                        <a:gd name="connsiteX269" fmla="*/ 662859 w 1256897"/>
                        <a:gd name="connsiteY269" fmla="*/ 778769 h 1045603"/>
                        <a:gd name="connsiteX270" fmla="*/ 660445 w 1256897"/>
                        <a:gd name="connsiteY270" fmla="*/ 782995 h 1045603"/>
                        <a:gd name="connsiteX271" fmla="*/ 657426 w 1256897"/>
                        <a:gd name="connsiteY271" fmla="*/ 778165 h 1045603"/>
                        <a:gd name="connsiteX272" fmla="*/ 658634 w 1256897"/>
                        <a:gd name="connsiteY272" fmla="*/ 772129 h 1045603"/>
                        <a:gd name="connsiteX273" fmla="*/ 656823 w 1256897"/>
                        <a:gd name="connsiteY273" fmla="*/ 772732 h 1045603"/>
                        <a:gd name="connsiteX274" fmla="*/ 656219 w 1256897"/>
                        <a:gd name="connsiteY274" fmla="*/ 771525 h 1045603"/>
                        <a:gd name="connsiteX275" fmla="*/ 654408 w 1256897"/>
                        <a:gd name="connsiteY275" fmla="*/ 772732 h 1045603"/>
                        <a:gd name="connsiteX276" fmla="*/ 651993 w 1256897"/>
                        <a:gd name="connsiteY276" fmla="*/ 775751 h 1045603"/>
                        <a:gd name="connsiteX277" fmla="*/ 644145 w 1256897"/>
                        <a:gd name="connsiteY277" fmla="*/ 777562 h 1045603"/>
                        <a:gd name="connsiteX278" fmla="*/ 641730 w 1256897"/>
                        <a:gd name="connsiteY278" fmla="*/ 779976 h 1045603"/>
                        <a:gd name="connsiteX279" fmla="*/ 639919 w 1256897"/>
                        <a:gd name="connsiteY279" fmla="*/ 781184 h 1045603"/>
                        <a:gd name="connsiteX280" fmla="*/ 637504 w 1256897"/>
                        <a:gd name="connsiteY280" fmla="*/ 784202 h 1045603"/>
                        <a:gd name="connsiteX281" fmla="*/ 637504 w 1256897"/>
                        <a:gd name="connsiteY281" fmla="*/ 787221 h 1045603"/>
                        <a:gd name="connsiteX282" fmla="*/ 636297 w 1256897"/>
                        <a:gd name="connsiteY282" fmla="*/ 789636 h 1045603"/>
                        <a:gd name="connsiteX283" fmla="*/ 629656 w 1256897"/>
                        <a:gd name="connsiteY283" fmla="*/ 786013 h 1045603"/>
                        <a:gd name="connsiteX284" fmla="*/ 626034 w 1256897"/>
                        <a:gd name="connsiteY284" fmla="*/ 783599 h 1045603"/>
                        <a:gd name="connsiteX285" fmla="*/ 626034 w 1256897"/>
                        <a:gd name="connsiteY285" fmla="*/ 782995 h 1045603"/>
                        <a:gd name="connsiteX286" fmla="*/ 624827 w 1256897"/>
                        <a:gd name="connsiteY286" fmla="*/ 782995 h 1045603"/>
                        <a:gd name="connsiteX287" fmla="*/ 626638 w 1256897"/>
                        <a:gd name="connsiteY287" fmla="*/ 786617 h 1045603"/>
                        <a:gd name="connsiteX288" fmla="*/ 626638 w 1256897"/>
                        <a:gd name="connsiteY288" fmla="*/ 787825 h 1045603"/>
                        <a:gd name="connsiteX289" fmla="*/ 627241 w 1256897"/>
                        <a:gd name="connsiteY289" fmla="*/ 789032 h 1045603"/>
                        <a:gd name="connsiteX290" fmla="*/ 629053 w 1256897"/>
                        <a:gd name="connsiteY290" fmla="*/ 790843 h 1045603"/>
                        <a:gd name="connsiteX291" fmla="*/ 630260 w 1256897"/>
                        <a:gd name="connsiteY291" fmla="*/ 792654 h 1045603"/>
                        <a:gd name="connsiteX292" fmla="*/ 624827 w 1256897"/>
                        <a:gd name="connsiteY292" fmla="*/ 799295 h 1045603"/>
                        <a:gd name="connsiteX293" fmla="*/ 627845 w 1256897"/>
                        <a:gd name="connsiteY293" fmla="*/ 804728 h 1045603"/>
                        <a:gd name="connsiteX294" fmla="*/ 623619 w 1256897"/>
                        <a:gd name="connsiteY294" fmla="*/ 809558 h 1045603"/>
                        <a:gd name="connsiteX295" fmla="*/ 618790 w 1256897"/>
                        <a:gd name="connsiteY295" fmla="*/ 811369 h 1045603"/>
                        <a:gd name="connsiteX296" fmla="*/ 613960 w 1256897"/>
                        <a:gd name="connsiteY296" fmla="*/ 818010 h 1045603"/>
                        <a:gd name="connsiteX297" fmla="*/ 607923 w 1256897"/>
                        <a:gd name="connsiteY297" fmla="*/ 815595 h 1045603"/>
                        <a:gd name="connsiteX298" fmla="*/ 610338 w 1256897"/>
                        <a:gd name="connsiteY298" fmla="*/ 826461 h 1045603"/>
                        <a:gd name="connsiteX299" fmla="*/ 607319 w 1256897"/>
                        <a:gd name="connsiteY299" fmla="*/ 827065 h 1045603"/>
                        <a:gd name="connsiteX300" fmla="*/ 607923 w 1256897"/>
                        <a:gd name="connsiteY300" fmla="*/ 830687 h 1045603"/>
                        <a:gd name="connsiteX301" fmla="*/ 601282 w 1256897"/>
                        <a:gd name="connsiteY301" fmla="*/ 833102 h 1045603"/>
                        <a:gd name="connsiteX302" fmla="*/ 597660 w 1256897"/>
                        <a:gd name="connsiteY302" fmla="*/ 831291 h 1045603"/>
                        <a:gd name="connsiteX303" fmla="*/ 592831 w 1256897"/>
                        <a:gd name="connsiteY303" fmla="*/ 834913 h 1045603"/>
                        <a:gd name="connsiteX304" fmla="*/ 589812 w 1256897"/>
                        <a:gd name="connsiteY304" fmla="*/ 834913 h 1045603"/>
                        <a:gd name="connsiteX305" fmla="*/ 583775 w 1256897"/>
                        <a:gd name="connsiteY305" fmla="*/ 831895 h 1045603"/>
                        <a:gd name="connsiteX306" fmla="*/ 576531 w 1256897"/>
                        <a:gd name="connsiteY306" fmla="*/ 836121 h 1045603"/>
                        <a:gd name="connsiteX307" fmla="*/ 572305 w 1256897"/>
                        <a:gd name="connsiteY307" fmla="*/ 834913 h 1045603"/>
                        <a:gd name="connsiteX308" fmla="*/ 566871 w 1256897"/>
                        <a:gd name="connsiteY308" fmla="*/ 836724 h 1045603"/>
                        <a:gd name="connsiteX309" fmla="*/ 557816 w 1256897"/>
                        <a:gd name="connsiteY309" fmla="*/ 840950 h 1045603"/>
                        <a:gd name="connsiteX310" fmla="*/ 552987 w 1256897"/>
                        <a:gd name="connsiteY310" fmla="*/ 839743 h 1045603"/>
                        <a:gd name="connsiteX311" fmla="*/ 549364 w 1256897"/>
                        <a:gd name="connsiteY311" fmla="*/ 833102 h 1045603"/>
                        <a:gd name="connsiteX312" fmla="*/ 540913 w 1256897"/>
                        <a:gd name="connsiteY312" fmla="*/ 828272 h 1045603"/>
                        <a:gd name="connsiteX313" fmla="*/ 535480 w 1256897"/>
                        <a:gd name="connsiteY313" fmla="*/ 829480 h 1045603"/>
                        <a:gd name="connsiteX314" fmla="*/ 525217 w 1256897"/>
                        <a:gd name="connsiteY314" fmla="*/ 827669 h 1045603"/>
                        <a:gd name="connsiteX315" fmla="*/ 520387 w 1256897"/>
                        <a:gd name="connsiteY315" fmla="*/ 825858 h 1045603"/>
                        <a:gd name="connsiteX316" fmla="*/ 512539 w 1256897"/>
                        <a:gd name="connsiteY316" fmla="*/ 825254 h 1045603"/>
                        <a:gd name="connsiteX317" fmla="*/ 511332 w 1256897"/>
                        <a:gd name="connsiteY317" fmla="*/ 821028 h 1045603"/>
                        <a:gd name="connsiteX318" fmla="*/ 507106 w 1256897"/>
                        <a:gd name="connsiteY318" fmla="*/ 818010 h 1045603"/>
                        <a:gd name="connsiteX319" fmla="*/ 505295 w 1256897"/>
                        <a:gd name="connsiteY319" fmla="*/ 813180 h 1045603"/>
                        <a:gd name="connsiteX320" fmla="*/ 506502 w 1256897"/>
                        <a:gd name="connsiteY320" fmla="*/ 810161 h 1045603"/>
                        <a:gd name="connsiteX321" fmla="*/ 505295 w 1256897"/>
                        <a:gd name="connsiteY321" fmla="*/ 805332 h 1045603"/>
                        <a:gd name="connsiteX322" fmla="*/ 500465 w 1256897"/>
                        <a:gd name="connsiteY322" fmla="*/ 799899 h 1045603"/>
                        <a:gd name="connsiteX323" fmla="*/ 501069 w 1256897"/>
                        <a:gd name="connsiteY323" fmla="*/ 796880 h 1045603"/>
                        <a:gd name="connsiteX324" fmla="*/ 495635 w 1256897"/>
                        <a:gd name="connsiteY324" fmla="*/ 784202 h 1045603"/>
                        <a:gd name="connsiteX325" fmla="*/ 485976 w 1256897"/>
                        <a:gd name="connsiteY325" fmla="*/ 789032 h 1045603"/>
                        <a:gd name="connsiteX326" fmla="*/ 487787 w 1256897"/>
                        <a:gd name="connsiteY326" fmla="*/ 798087 h 1045603"/>
                        <a:gd name="connsiteX327" fmla="*/ 490202 w 1256897"/>
                        <a:gd name="connsiteY327" fmla="*/ 797484 h 1045603"/>
                        <a:gd name="connsiteX328" fmla="*/ 493221 w 1256897"/>
                        <a:gd name="connsiteY328" fmla="*/ 803521 h 1045603"/>
                        <a:gd name="connsiteX329" fmla="*/ 492013 w 1256897"/>
                        <a:gd name="connsiteY329" fmla="*/ 807143 h 1045603"/>
                        <a:gd name="connsiteX330" fmla="*/ 486580 w 1256897"/>
                        <a:gd name="connsiteY330" fmla="*/ 803521 h 1045603"/>
                        <a:gd name="connsiteX331" fmla="*/ 482958 w 1256897"/>
                        <a:gd name="connsiteY331" fmla="*/ 790843 h 1045603"/>
                        <a:gd name="connsiteX332" fmla="*/ 478732 w 1256897"/>
                        <a:gd name="connsiteY332" fmla="*/ 789032 h 1045603"/>
                        <a:gd name="connsiteX333" fmla="*/ 477524 w 1256897"/>
                        <a:gd name="connsiteY333" fmla="*/ 782391 h 1045603"/>
                        <a:gd name="connsiteX334" fmla="*/ 473902 w 1256897"/>
                        <a:gd name="connsiteY334" fmla="*/ 776354 h 1045603"/>
                        <a:gd name="connsiteX335" fmla="*/ 468469 w 1256897"/>
                        <a:gd name="connsiteY335" fmla="*/ 769110 h 1045603"/>
                        <a:gd name="connsiteX336" fmla="*/ 468469 w 1256897"/>
                        <a:gd name="connsiteY336" fmla="*/ 766695 h 1045603"/>
                        <a:gd name="connsiteX337" fmla="*/ 466054 w 1256897"/>
                        <a:gd name="connsiteY337" fmla="*/ 760658 h 1045603"/>
                        <a:gd name="connsiteX338" fmla="*/ 460621 w 1256897"/>
                        <a:gd name="connsiteY338" fmla="*/ 754622 h 1045603"/>
                        <a:gd name="connsiteX339" fmla="*/ 455791 w 1256897"/>
                        <a:gd name="connsiteY339" fmla="*/ 759451 h 1045603"/>
                        <a:gd name="connsiteX340" fmla="*/ 457602 w 1256897"/>
                        <a:gd name="connsiteY340" fmla="*/ 765488 h 1045603"/>
                        <a:gd name="connsiteX341" fmla="*/ 452773 w 1256897"/>
                        <a:gd name="connsiteY341" fmla="*/ 769110 h 1045603"/>
                        <a:gd name="connsiteX342" fmla="*/ 452169 w 1256897"/>
                        <a:gd name="connsiteY342" fmla="*/ 774543 h 1045603"/>
                        <a:gd name="connsiteX343" fmla="*/ 446736 w 1256897"/>
                        <a:gd name="connsiteY343" fmla="*/ 774543 h 1045603"/>
                        <a:gd name="connsiteX344" fmla="*/ 443114 w 1256897"/>
                        <a:gd name="connsiteY344" fmla="*/ 779373 h 1045603"/>
                        <a:gd name="connsiteX345" fmla="*/ 442510 w 1256897"/>
                        <a:gd name="connsiteY345" fmla="*/ 784202 h 1045603"/>
                        <a:gd name="connsiteX346" fmla="*/ 435266 w 1256897"/>
                        <a:gd name="connsiteY346" fmla="*/ 782995 h 1045603"/>
                        <a:gd name="connsiteX347" fmla="*/ 434662 w 1256897"/>
                        <a:gd name="connsiteY347" fmla="*/ 779976 h 1045603"/>
                        <a:gd name="connsiteX348" fmla="*/ 438888 w 1256897"/>
                        <a:gd name="connsiteY348" fmla="*/ 779976 h 1045603"/>
                        <a:gd name="connsiteX349" fmla="*/ 437077 w 1256897"/>
                        <a:gd name="connsiteY349" fmla="*/ 771525 h 1045603"/>
                        <a:gd name="connsiteX350" fmla="*/ 434662 w 1256897"/>
                        <a:gd name="connsiteY350" fmla="*/ 773940 h 1045603"/>
                        <a:gd name="connsiteX351" fmla="*/ 431644 w 1256897"/>
                        <a:gd name="connsiteY351" fmla="*/ 769110 h 1045603"/>
                        <a:gd name="connsiteX352" fmla="*/ 428021 w 1256897"/>
                        <a:gd name="connsiteY352" fmla="*/ 770317 h 1045603"/>
                        <a:gd name="connsiteX353" fmla="*/ 429229 w 1256897"/>
                        <a:gd name="connsiteY353" fmla="*/ 777562 h 1045603"/>
                        <a:gd name="connsiteX354" fmla="*/ 431644 w 1256897"/>
                        <a:gd name="connsiteY354" fmla="*/ 779976 h 1045603"/>
                        <a:gd name="connsiteX355" fmla="*/ 431040 w 1256897"/>
                        <a:gd name="connsiteY355" fmla="*/ 785410 h 1045603"/>
                        <a:gd name="connsiteX356" fmla="*/ 425607 w 1256897"/>
                        <a:gd name="connsiteY356" fmla="*/ 786013 h 1045603"/>
                        <a:gd name="connsiteX357" fmla="*/ 425607 w 1256897"/>
                        <a:gd name="connsiteY357" fmla="*/ 789636 h 1045603"/>
                        <a:gd name="connsiteX358" fmla="*/ 428625 w 1256897"/>
                        <a:gd name="connsiteY358" fmla="*/ 794465 h 1045603"/>
                        <a:gd name="connsiteX359" fmla="*/ 424399 w 1256897"/>
                        <a:gd name="connsiteY359" fmla="*/ 796880 h 1045603"/>
                        <a:gd name="connsiteX360" fmla="*/ 418362 w 1256897"/>
                        <a:gd name="connsiteY360" fmla="*/ 790239 h 1045603"/>
                        <a:gd name="connsiteX361" fmla="*/ 417155 w 1256897"/>
                        <a:gd name="connsiteY361" fmla="*/ 786617 h 1045603"/>
                        <a:gd name="connsiteX362" fmla="*/ 412929 w 1256897"/>
                        <a:gd name="connsiteY362" fmla="*/ 785410 h 1045603"/>
                        <a:gd name="connsiteX363" fmla="*/ 407496 w 1256897"/>
                        <a:gd name="connsiteY363" fmla="*/ 786617 h 1045603"/>
                        <a:gd name="connsiteX364" fmla="*/ 406288 w 1256897"/>
                        <a:gd name="connsiteY364" fmla="*/ 783599 h 1045603"/>
                        <a:gd name="connsiteX365" fmla="*/ 402062 w 1256897"/>
                        <a:gd name="connsiteY365" fmla="*/ 784202 h 1045603"/>
                        <a:gd name="connsiteX366" fmla="*/ 400855 w 1256897"/>
                        <a:gd name="connsiteY366" fmla="*/ 788428 h 1045603"/>
                        <a:gd name="connsiteX367" fmla="*/ 396629 w 1256897"/>
                        <a:gd name="connsiteY367" fmla="*/ 787825 h 1045603"/>
                        <a:gd name="connsiteX368" fmla="*/ 397836 w 1256897"/>
                        <a:gd name="connsiteY368" fmla="*/ 792654 h 1045603"/>
                        <a:gd name="connsiteX369" fmla="*/ 400251 w 1256897"/>
                        <a:gd name="connsiteY369" fmla="*/ 795069 h 1045603"/>
                        <a:gd name="connsiteX370" fmla="*/ 407496 w 1256897"/>
                        <a:gd name="connsiteY370" fmla="*/ 795673 h 1045603"/>
                        <a:gd name="connsiteX371" fmla="*/ 408099 w 1256897"/>
                        <a:gd name="connsiteY371" fmla="*/ 801106 h 1045603"/>
                        <a:gd name="connsiteX372" fmla="*/ 404477 w 1256897"/>
                        <a:gd name="connsiteY372" fmla="*/ 802917 h 1045603"/>
                        <a:gd name="connsiteX373" fmla="*/ 412929 w 1256897"/>
                        <a:gd name="connsiteY373" fmla="*/ 813784 h 1045603"/>
                        <a:gd name="connsiteX374" fmla="*/ 417759 w 1256897"/>
                        <a:gd name="connsiteY374" fmla="*/ 816198 h 1045603"/>
                        <a:gd name="connsiteX375" fmla="*/ 414740 w 1256897"/>
                        <a:gd name="connsiteY375" fmla="*/ 818613 h 1045603"/>
                        <a:gd name="connsiteX376" fmla="*/ 415344 w 1256897"/>
                        <a:gd name="connsiteY376" fmla="*/ 822235 h 1045603"/>
                        <a:gd name="connsiteX377" fmla="*/ 409910 w 1256897"/>
                        <a:gd name="connsiteY377" fmla="*/ 824650 h 1045603"/>
                        <a:gd name="connsiteX378" fmla="*/ 407496 w 1256897"/>
                        <a:gd name="connsiteY378" fmla="*/ 827669 h 1045603"/>
                        <a:gd name="connsiteX379" fmla="*/ 399648 w 1256897"/>
                        <a:gd name="connsiteY379" fmla="*/ 829480 h 1045603"/>
                        <a:gd name="connsiteX380" fmla="*/ 396025 w 1256897"/>
                        <a:gd name="connsiteY380" fmla="*/ 829480 h 1045603"/>
                        <a:gd name="connsiteX381" fmla="*/ 390592 w 1256897"/>
                        <a:gd name="connsiteY381" fmla="*/ 831291 h 1045603"/>
                        <a:gd name="connsiteX382" fmla="*/ 388177 w 1256897"/>
                        <a:gd name="connsiteY382" fmla="*/ 838535 h 1045603"/>
                        <a:gd name="connsiteX383" fmla="*/ 382140 w 1256897"/>
                        <a:gd name="connsiteY383" fmla="*/ 837932 h 1045603"/>
                        <a:gd name="connsiteX384" fmla="*/ 379122 w 1256897"/>
                        <a:gd name="connsiteY384" fmla="*/ 840346 h 1045603"/>
                        <a:gd name="connsiteX385" fmla="*/ 371274 w 1256897"/>
                        <a:gd name="connsiteY385" fmla="*/ 841554 h 1045603"/>
                        <a:gd name="connsiteX386" fmla="*/ 367651 w 1256897"/>
                        <a:gd name="connsiteY386" fmla="*/ 837932 h 1045603"/>
                        <a:gd name="connsiteX387" fmla="*/ 364029 w 1256897"/>
                        <a:gd name="connsiteY387" fmla="*/ 838535 h 1045603"/>
                        <a:gd name="connsiteX388" fmla="*/ 360407 w 1256897"/>
                        <a:gd name="connsiteY388" fmla="*/ 835517 h 1045603"/>
                        <a:gd name="connsiteX389" fmla="*/ 351352 w 1256897"/>
                        <a:gd name="connsiteY389" fmla="*/ 848195 h 1045603"/>
                        <a:gd name="connsiteX390" fmla="*/ 348937 w 1256897"/>
                        <a:gd name="connsiteY390" fmla="*/ 850006 h 1045603"/>
                        <a:gd name="connsiteX391" fmla="*/ 343504 w 1256897"/>
                        <a:gd name="connsiteY391" fmla="*/ 860872 h 1045603"/>
                        <a:gd name="connsiteX392" fmla="*/ 335656 w 1256897"/>
                        <a:gd name="connsiteY392" fmla="*/ 864494 h 1045603"/>
                        <a:gd name="connsiteX393" fmla="*/ 337467 w 1256897"/>
                        <a:gd name="connsiteY393" fmla="*/ 871739 h 1045603"/>
                        <a:gd name="connsiteX394" fmla="*/ 334448 w 1256897"/>
                        <a:gd name="connsiteY394" fmla="*/ 875361 h 1045603"/>
                        <a:gd name="connsiteX395" fmla="*/ 340485 w 1256897"/>
                        <a:gd name="connsiteY395" fmla="*/ 877776 h 1045603"/>
                        <a:gd name="connsiteX396" fmla="*/ 338070 w 1256897"/>
                        <a:gd name="connsiteY396" fmla="*/ 880794 h 1045603"/>
                        <a:gd name="connsiteX397" fmla="*/ 339881 w 1256897"/>
                        <a:gd name="connsiteY397" fmla="*/ 883812 h 1045603"/>
                        <a:gd name="connsiteX398" fmla="*/ 343504 w 1256897"/>
                        <a:gd name="connsiteY398" fmla="*/ 886831 h 1045603"/>
                        <a:gd name="connsiteX399" fmla="*/ 347729 w 1256897"/>
                        <a:gd name="connsiteY399" fmla="*/ 885020 h 1045603"/>
                        <a:gd name="connsiteX400" fmla="*/ 351352 w 1256897"/>
                        <a:gd name="connsiteY400" fmla="*/ 887435 h 1045603"/>
                        <a:gd name="connsiteX401" fmla="*/ 348333 w 1256897"/>
                        <a:gd name="connsiteY401" fmla="*/ 891057 h 1045603"/>
                        <a:gd name="connsiteX402" fmla="*/ 343504 w 1256897"/>
                        <a:gd name="connsiteY402" fmla="*/ 899509 h 1045603"/>
                        <a:gd name="connsiteX403" fmla="*/ 336259 w 1256897"/>
                        <a:gd name="connsiteY403" fmla="*/ 906149 h 1045603"/>
                        <a:gd name="connsiteX404" fmla="*/ 340485 w 1256897"/>
                        <a:gd name="connsiteY404" fmla="*/ 908564 h 1045603"/>
                        <a:gd name="connsiteX405" fmla="*/ 341692 w 1256897"/>
                        <a:gd name="connsiteY405" fmla="*/ 912186 h 1045603"/>
                        <a:gd name="connsiteX406" fmla="*/ 346522 w 1256897"/>
                        <a:gd name="connsiteY406" fmla="*/ 918223 h 1045603"/>
                        <a:gd name="connsiteX407" fmla="*/ 344711 w 1256897"/>
                        <a:gd name="connsiteY407" fmla="*/ 921242 h 1045603"/>
                        <a:gd name="connsiteX408" fmla="*/ 341089 w 1256897"/>
                        <a:gd name="connsiteY408" fmla="*/ 922449 h 1045603"/>
                        <a:gd name="connsiteX409" fmla="*/ 335656 w 1256897"/>
                        <a:gd name="connsiteY409" fmla="*/ 921242 h 1045603"/>
                        <a:gd name="connsiteX410" fmla="*/ 331430 w 1256897"/>
                        <a:gd name="connsiteY410" fmla="*/ 921845 h 1045603"/>
                        <a:gd name="connsiteX411" fmla="*/ 328411 w 1256897"/>
                        <a:gd name="connsiteY411" fmla="*/ 926071 h 1045603"/>
                        <a:gd name="connsiteX412" fmla="*/ 324789 w 1256897"/>
                        <a:gd name="connsiteY412" fmla="*/ 925468 h 1045603"/>
                        <a:gd name="connsiteX413" fmla="*/ 319356 w 1256897"/>
                        <a:gd name="connsiteY413" fmla="*/ 926675 h 1045603"/>
                        <a:gd name="connsiteX414" fmla="*/ 318148 w 1256897"/>
                        <a:gd name="connsiteY414" fmla="*/ 924864 h 1045603"/>
                        <a:gd name="connsiteX415" fmla="*/ 312715 w 1256897"/>
                        <a:gd name="connsiteY415" fmla="*/ 926071 h 1045603"/>
                        <a:gd name="connsiteX416" fmla="*/ 309093 w 1256897"/>
                        <a:gd name="connsiteY416" fmla="*/ 920638 h 1045603"/>
                        <a:gd name="connsiteX417" fmla="*/ 310300 w 1256897"/>
                        <a:gd name="connsiteY417" fmla="*/ 918223 h 1045603"/>
                        <a:gd name="connsiteX418" fmla="*/ 309093 w 1256897"/>
                        <a:gd name="connsiteY418" fmla="*/ 913394 h 1045603"/>
                        <a:gd name="connsiteX419" fmla="*/ 306074 w 1256897"/>
                        <a:gd name="connsiteY419" fmla="*/ 914601 h 1045603"/>
                        <a:gd name="connsiteX420" fmla="*/ 295812 w 1256897"/>
                        <a:gd name="connsiteY420" fmla="*/ 909168 h 1045603"/>
                        <a:gd name="connsiteX421" fmla="*/ 291586 w 1256897"/>
                        <a:gd name="connsiteY421" fmla="*/ 907960 h 1045603"/>
                        <a:gd name="connsiteX422" fmla="*/ 286756 w 1256897"/>
                        <a:gd name="connsiteY422" fmla="*/ 912186 h 1045603"/>
                        <a:gd name="connsiteX423" fmla="*/ 289171 w 1256897"/>
                        <a:gd name="connsiteY423" fmla="*/ 918223 h 1045603"/>
                        <a:gd name="connsiteX424" fmla="*/ 287360 w 1256897"/>
                        <a:gd name="connsiteY424" fmla="*/ 922449 h 1045603"/>
                        <a:gd name="connsiteX425" fmla="*/ 288567 w 1256897"/>
                        <a:gd name="connsiteY425" fmla="*/ 926071 h 1045603"/>
                        <a:gd name="connsiteX426" fmla="*/ 284945 w 1256897"/>
                        <a:gd name="connsiteY426" fmla="*/ 931505 h 1045603"/>
                        <a:gd name="connsiteX427" fmla="*/ 281926 w 1256897"/>
                        <a:gd name="connsiteY427" fmla="*/ 932108 h 1045603"/>
                        <a:gd name="connsiteX428" fmla="*/ 278304 w 1256897"/>
                        <a:gd name="connsiteY428" fmla="*/ 935127 h 1045603"/>
                        <a:gd name="connsiteX429" fmla="*/ 271664 w 1256897"/>
                        <a:gd name="connsiteY429" fmla="*/ 936334 h 1045603"/>
                        <a:gd name="connsiteX430" fmla="*/ 271060 w 1256897"/>
                        <a:gd name="connsiteY430" fmla="*/ 938749 h 1045603"/>
                        <a:gd name="connsiteX431" fmla="*/ 263816 w 1256897"/>
                        <a:gd name="connsiteY431" fmla="*/ 939956 h 1045603"/>
                        <a:gd name="connsiteX432" fmla="*/ 259590 w 1256897"/>
                        <a:gd name="connsiteY432" fmla="*/ 947201 h 1045603"/>
                        <a:gd name="connsiteX433" fmla="*/ 260193 w 1256897"/>
                        <a:gd name="connsiteY433" fmla="*/ 950219 h 1045603"/>
                        <a:gd name="connsiteX434" fmla="*/ 257175 w 1256897"/>
                        <a:gd name="connsiteY434" fmla="*/ 953238 h 1045603"/>
                        <a:gd name="connsiteX435" fmla="*/ 252345 w 1256897"/>
                        <a:gd name="connsiteY435" fmla="*/ 949012 h 1045603"/>
                        <a:gd name="connsiteX436" fmla="*/ 248119 w 1256897"/>
                        <a:gd name="connsiteY436" fmla="*/ 947201 h 1045603"/>
                        <a:gd name="connsiteX437" fmla="*/ 247516 w 1256897"/>
                        <a:gd name="connsiteY437" fmla="*/ 942371 h 1045603"/>
                        <a:gd name="connsiteX438" fmla="*/ 248723 w 1256897"/>
                        <a:gd name="connsiteY438" fmla="*/ 933919 h 1045603"/>
                        <a:gd name="connsiteX439" fmla="*/ 250534 w 1256897"/>
                        <a:gd name="connsiteY439" fmla="*/ 923657 h 1045603"/>
                        <a:gd name="connsiteX440" fmla="*/ 241479 w 1256897"/>
                        <a:gd name="connsiteY440" fmla="*/ 918827 h 1045603"/>
                        <a:gd name="connsiteX441" fmla="*/ 237253 w 1256897"/>
                        <a:gd name="connsiteY441" fmla="*/ 918223 h 1045603"/>
                        <a:gd name="connsiteX442" fmla="*/ 237253 w 1256897"/>
                        <a:gd name="connsiteY442" fmla="*/ 914601 h 1045603"/>
                        <a:gd name="connsiteX443" fmla="*/ 240875 w 1256897"/>
                        <a:gd name="connsiteY443" fmla="*/ 907960 h 1045603"/>
                        <a:gd name="connsiteX444" fmla="*/ 236045 w 1256897"/>
                        <a:gd name="connsiteY444" fmla="*/ 906753 h 1045603"/>
                        <a:gd name="connsiteX445" fmla="*/ 233027 w 1256897"/>
                        <a:gd name="connsiteY445" fmla="*/ 904338 h 1045603"/>
                        <a:gd name="connsiteX446" fmla="*/ 235442 w 1256897"/>
                        <a:gd name="connsiteY446" fmla="*/ 901320 h 1045603"/>
                        <a:gd name="connsiteX447" fmla="*/ 234838 w 1256897"/>
                        <a:gd name="connsiteY447" fmla="*/ 893472 h 1045603"/>
                        <a:gd name="connsiteX448" fmla="*/ 229405 w 1256897"/>
                        <a:gd name="connsiteY448" fmla="*/ 893472 h 1045603"/>
                        <a:gd name="connsiteX449" fmla="*/ 226386 w 1256897"/>
                        <a:gd name="connsiteY449" fmla="*/ 891057 h 1045603"/>
                        <a:gd name="connsiteX450" fmla="*/ 224575 w 1256897"/>
                        <a:gd name="connsiteY450" fmla="*/ 886227 h 1045603"/>
                        <a:gd name="connsiteX451" fmla="*/ 216727 w 1256897"/>
                        <a:gd name="connsiteY451" fmla="*/ 895283 h 1045603"/>
                        <a:gd name="connsiteX452" fmla="*/ 214916 w 1256897"/>
                        <a:gd name="connsiteY452" fmla="*/ 899509 h 1045603"/>
                        <a:gd name="connsiteX453" fmla="*/ 208879 w 1256897"/>
                        <a:gd name="connsiteY453" fmla="*/ 904942 h 1045603"/>
                        <a:gd name="connsiteX454" fmla="*/ 204653 w 1256897"/>
                        <a:gd name="connsiteY454" fmla="*/ 911583 h 1045603"/>
                        <a:gd name="connsiteX455" fmla="*/ 201635 w 1256897"/>
                        <a:gd name="connsiteY455" fmla="*/ 913997 h 1045603"/>
                        <a:gd name="connsiteX456" fmla="*/ 205861 w 1256897"/>
                        <a:gd name="connsiteY456" fmla="*/ 922449 h 1045603"/>
                        <a:gd name="connsiteX457" fmla="*/ 204653 w 1256897"/>
                        <a:gd name="connsiteY457" fmla="*/ 926675 h 1045603"/>
                        <a:gd name="connsiteX458" fmla="*/ 201031 w 1256897"/>
                        <a:gd name="connsiteY458" fmla="*/ 928486 h 1045603"/>
                        <a:gd name="connsiteX459" fmla="*/ 198013 w 1256897"/>
                        <a:gd name="connsiteY459" fmla="*/ 933316 h 1045603"/>
                        <a:gd name="connsiteX460" fmla="*/ 205861 w 1256897"/>
                        <a:gd name="connsiteY460" fmla="*/ 933919 h 1045603"/>
                        <a:gd name="connsiteX461" fmla="*/ 207672 w 1256897"/>
                        <a:gd name="connsiteY461" fmla="*/ 936334 h 1045603"/>
                        <a:gd name="connsiteX462" fmla="*/ 205861 w 1256897"/>
                        <a:gd name="connsiteY462" fmla="*/ 941164 h 1045603"/>
                        <a:gd name="connsiteX463" fmla="*/ 202842 w 1256897"/>
                        <a:gd name="connsiteY463" fmla="*/ 944182 h 1045603"/>
                        <a:gd name="connsiteX464" fmla="*/ 196202 w 1256897"/>
                        <a:gd name="connsiteY464" fmla="*/ 945390 h 1045603"/>
                        <a:gd name="connsiteX465" fmla="*/ 194994 w 1256897"/>
                        <a:gd name="connsiteY465" fmla="*/ 952634 h 1045603"/>
                        <a:gd name="connsiteX466" fmla="*/ 195598 w 1256897"/>
                        <a:gd name="connsiteY466" fmla="*/ 956256 h 1045603"/>
                        <a:gd name="connsiteX467" fmla="*/ 190165 w 1256897"/>
                        <a:gd name="connsiteY467" fmla="*/ 960482 h 1045603"/>
                        <a:gd name="connsiteX468" fmla="*/ 190768 w 1256897"/>
                        <a:gd name="connsiteY468" fmla="*/ 965312 h 1045603"/>
                        <a:gd name="connsiteX469" fmla="*/ 198616 w 1256897"/>
                        <a:gd name="connsiteY469" fmla="*/ 967727 h 1045603"/>
                        <a:gd name="connsiteX470" fmla="*/ 202239 w 1256897"/>
                        <a:gd name="connsiteY470" fmla="*/ 972556 h 1045603"/>
                        <a:gd name="connsiteX471" fmla="*/ 200427 w 1256897"/>
                        <a:gd name="connsiteY471" fmla="*/ 976178 h 1045603"/>
                        <a:gd name="connsiteX472" fmla="*/ 195598 w 1256897"/>
                        <a:gd name="connsiteY472" fmla="*/ 971952 h 1045603"/>
                        <a:gd name="connsiteX473" fmla="*/ 195598 w 1256897"/>
                        <a:gd name="connsiteY473" fmla="*/ 982819 h 1045603"/>
                        <a:gd name="connsiteX474" fmla="*/ 197409 w 1256897"/>
                        <a:gd name="connsiteY474" fmla="*/ 985234 h 1045603"/>
                        <a:gd name="connsiteX475" fmla="*/ 196202 w 1256897"/>
                        <a:gd name="connsiteY475" fmla="*/ 993082 h 1045603"/>
                        <a:gd name="connsiteX476" fmla="*/ 193183 w 1256897"/>
                        <a:gd name="connsiteY476" fmla="*/ 991874 h 1045603"/>
                        <a:gd name="connsiteX477" fmla="*/ 189561 w 1256897"/>
                        <a:gd name="connsiteY477" fmla="*/ 994289 h 1045603"/>
                        <a:gd name="connsiteX478" fmla="*/ 185939 w 1256897"/>
                        <a:gd name="connsiteY478" fmla="*/ 990063 h 1045603"/>
                        <a:gd name="connsiteX479" fmla="*/ 181713 w 1256897"/>
                        <a:gd name="connsiteY479" fmla="*/ 992478 h 1045603"/>
                        <a:gd name="connsiteX480" fmla="*/ 179902 w 1256897"/>
                        <a:gd name="connsiteY480" fmla="*/ 995496 h 1045603"/>
                        <a:gd name="connsiteX481" fmla="*/ 182920 w 1256897"/>
                        <a:gd name="connsiteY481" fmla="*/ 1000930 h 1045603"/>
                        <a:gd name="connsiteX482" fmla="*/ 181713 w 1256897"/>
                        <a:gd name="connsiteY482" fmla="*/ 1005759 h 1045603"/>
                        <a:gd name="connsiteX483" fmla="*/ 176883 w 1256897"/>
                        <a:gd name="connsiteY483" fmla="*/ 1007570 h 1045603"/>
                        <a:gd name="connsiteX484" fmla="*/ 175676 w 1256897"/>
                        <a:gd name="connsiteY484" fmla="*/ 1004552 h 1045603"/>
                        <a:gd name="connsiteX485" fmla="*/ 172054 w 1256897"/>
                        <a:gd name="connsiteY485" fmla="*/ 1004552 h 1045603"/>
                        <a:gd name="connsiteX486" fmla="*/ 167224 w 1256897"/>
                        <a:gd name="connsiteY486" fmla="*/ 1000930 h 1045603"/>
                        <a:gd name="connsiteX487" fmla="*/ 163602 w 1256897"/>
                        <a:gd name="connsiteY487" fmla="*/ 1000930 h 1045603"/>
                        <a:gd name="connsiteX488" fmla="*/ 160583 w 1256897"/>
                        <a:gd name="connsiteY488" fmla="*/ 994289 h 1045603"/>
                        <a:gd name="connsiteX489" fmla="*/ 153943 w 1256897"/>
                        <a:gd name="connsiteY489" fmla="*/ 995496 h 1045603"/>
                        <a:gd name="connsiteX490" fmla="*/ 153339 w 1256897"/>
                        <a:gd name="connsiteY490" fmla="*/ 992478 h 1045603"/>
                        <a:gd name="connsiteX491" fmla="*/ 146095 w 1256897"/>
                        <a:gd name="connsiteY491" fmla="*/ 991874 h 1045603"/>
                        <a:gd name="connsiteX492" fmla="*/ 141869 w 1256897"/>
                        <a:gd name="connsiteY492" fmla="*/ 988856 h 1045603"/>
                        <a:gd name="connsiteX493" fmla="*/ 139454 w 1256897"/>
                        <a:gd name="connsiteY493" fmla="*/ 993082 h 1045603"/>
                        <a:gd name="connsiteX494" fmla="*/ 136435 w 1256897"/>
                        <a:gd name="connsiteY494" fmla="*/ 993082 h 1045603"/>
                        <a:gd name="connsiteX495" fmla="*/ 132210 w 1256897"/>
                        <a:gd name="connsiteY495" fmla="*/ 990667 h 1045603"/>
                        <a:gd name="connsiteX496" fmla="*/ 127380 w 1256897"/>
                        <a:gd name="connsiteY496" fmla="*/ 993082 h 1045603"/>
                        <a:gd name="connsiteX497" fmla="*/ 127380 w 1256897"/>
                        <a:gd name="connsiteY497" fmla="*/ 997911 h 1045603"/>
                        <a:gd name="connsiteX498" fmla="*/ 113495 w 1256897"/>
                        <a:gd name="connsiteY498" fmla="*/ 1006363 h 1045603"/>
                        <a:gd name="connsiteX499" fmla="*/ 109269 w 1256897"/>
                        <a:gd name="connsiteY499" fmla="*/ 1007570 h 1045603"/>
                        <a:gd name="connsiteX500" fmla="*/ 106251 w 1256897"/>
                        <a:gd name="connsiteY500" fmla="*/ 1009985 h 1045603"/>
                        <a:gd name="connsiteX501" fmla="*/ 95384 w 1256897"/>
                        <a:gd name="connsiteY501" fmla="*/ 1013607 h 1045603"/>
                        <a:gd name="connsiteX502" fmla="*/ 92366 w 1256897"/>
                        <a:gd name="connsiteY502" fmla="*/ 1013607 h 1045603"/>
                        <a:gd name="connsiteX503" fmla="*/ 85725 w 1256897"/>
                        <a:gd name="connsiteY503" fmla="*/ 1016626 h 1045603"/>
                        <a:gd name="connsiteX504" fmla="*/ 82706 w 1256897"/>
                        <a:gd name="connsiteY504" fmla="*/ 1022059 h 1045603"/>
                        <a:gd name="connsiteX505" fmla="*/ 77273 w 1256897"/>
                        <a:gd name="connsiteY505" fmla="*/ 1026285 h 1045603"/>
                        <a:gd name="connsiteX506" fmla="*/ 65803 w 1256897"/>
                        <a:gd name="connsiteY506" fmla="*/ 1032926 h 1045603"/>
                        <a:gd name="connsiteX507" fmla="*/ 62784 w 1256897"/>
                        <a:gd name="connsiteY507" fmla="*/ 1028096 h 1045603"/>
                        <a:gd name="connsiteX508" fmla="*/ 57351 w 1256897"/>
                        <a:gd name="connsiteY508" fmla="*/ 1029907 h 1045603"/>
                        <a:gd name="connsiteX509" fmla="*/ 53729 w 1256897"/>
                        <a:gd name="connsiteY509" fmla="*/ 1034133 h 1045603"/>
                        <a:gd name="connsiteX510" fmla="*/ 53125 w 1256897"/>
                        <a:gd name="connsiteY510" fmla="*/ 1037755 h 1045603"/>
                        <a:gd name="connsiteX511" fmla="*/ 46485 w 1256897"/>
                        <a:gd name="connsiteY511" fmla="*/ 1043189 h 1045603"/>
                        <a:gd name="connsiteX512" fmla="*/ 39240 w 1256897"/>
                        <a:gd name="connsiteY512" fmla="*/ 1040170 h 1045603"/>
                        <a:gd name="connsiteX513" fmla="*/ 35014 w 1256897"/>
                        <a:gd name="connsiteY513" fmla="*/ 1042585 h 1045603"/>
                        <a:gd name="connsiteX514" fmla="*/ 19922 w 1256897"/>
                        <a:gd name="connsiteY514" fmla="*/ 1045603 h 1045603"/>
                        <a:gd name="connsiteX515" fmla="*/ 17507 w 1256897"/>
                        <a:gd name="connsiteY515" fmla="*/ 1041378 h 1045603"/>
                        <a:gd name="connsiteX516" fmla="*/ 10866 w 1256897"/>
                        <a:gd name="connsiteY516" fmla="*/ 1043189 h 1045603"/>
                        <a:gd name="connsiteX517" fmla="*/ 8452 w 1256897"/>
                        <a:gd name="connsiteY517" fmla="*/ 1041981 h 1045603"/>
                        <a:gd name="connsiteX518" fmla="*/ 4830 w 1256897"/>
                        <a:gd name="connsiteY518" fmla="*/ 1045603 h 1045603"/>
                        <a:gd name="connsiteX519" fmla="*/ 0 w 1256897"/>
                        <a:gd name="connsiteY519" fmla="*/ 1045000 h 1045603"/>
                        <a:gd name="connsiteX520" fmla="*/ 0 w 1256897"/>
                        <a:gd name="connsiteY520" fmla="*/ 1040774 h 1045603"/>
                        <a:gd name="connsiteX521" fmla="*/ 3018 w 1256897"/>
                        <a:gd name="connsiteY521" fmla="*/ 1036548 h 1045603"/>
                        <a:gd name="connsiteX522" fmla="*/ 1207 w 1256897"/>
                        <a:gd name="connsiteY522" fmla="*/ 1033529 h 1045603"/>
                        <a:gd name="connsiteX523" fmla="*/ 2415 w 1256897"/>
                        <a:gd name="connsiteY523" fmla="*/ 1027492 h 1045603"/>
                        <a:gd name="connsiteX524" fmla="*/ 10866 w 1256897"/>
                        <a:gd name="connsiteY524" fmla="*/ 1029907 h 1045603"/>
                        <a:gd name="connsiteX525" fmla="*/ 13281 w 1256897"/>
                        <a:gd name="connsiteY525" fmla="*/ 1023870 h 1045603"/>
                        <a:gd name="connsiteX526" fmla="*/ 12074 w 1256897"/>
                        <a:gd name="connsiteY526" fmla="*/ 1019644 h 1045603"/>
                        <a:gd name="connsiteX527" fmla="*/ 14489 w 1256897"/>
                        <a:gd name="connsiteY527" fmla="*/ 1014815 h 1045603"/>
                        <a:gd name="connsiteX528" fmla="*/ 18714 w 1256897"/>
                        <a:gd name="connsiteY528" fmla="*/ 1008778 h 1045603"/>
                        <a:gd name="connsiteX529" fmla="*/ 19318 w 1256897"/>
                        <a:gd name="connsiteY529" fmla="*/ 1002137 h 1045603"/>
                        <a:gd name="connsiteX530" fmla="*/ 18714 w 1256897"/>
                        <a:gd name="connsiteY530" fmla="*/ 996704 h 1045603"/>
                        <a:gd name="connsiteX531" fmla="*/ 19922 w 1256897"/>
                        <a:gd name="connsiteY531" fmla="*/ 992478 h 1045603"/>
                        <a:gd name="connsiteX532" fmla="*/ 25355 w 1256897"/>
                        <a:gd name="connsiteY532" fmla="*/ 982819 h 1045603"/>
                        <a:gd name="connsiteX533" fmla="*/ 25959 w 1256897"/>
                        <a:gd name="connsiteY533" fmla="*/ 974971 h 1045603"/>
                        <a:gd name="connsiteX534" fmla="*/ 28374 w 1256897"/>
                        <a:gd name="connsiteY534" fmla="*/ 968934 h 1045603"/>
                        <a:gd name="connsiteX535" fmla="*/ 24751 w 1256897"/>
                        <a:gd name="connsiteY535" fmla="*/ 962897 h 1045603"/>
                        <a:gd name="connsiteX536" fmla="*/ 28977 w 1256897"/>
                        <a:gd name="connsiteY536" fmla="*/ 952030 h 1045603"/>
                        <a:gd name="connsiteX537" fmla="*/ 29581 w 1256897"/>
                        <a:gd name="connsiteY537" fmla="*/ 946597 h 1045603"/>
                        <a:gd name="connsiteX538" fmla="*/ 33807 w 1256897"/>
                        <a:gd name="connsiteY538" fmla="*/ 945993 h 1045603"/>
                        <a:gd name="connsiteX539" fmla="*/ 38033 w 1256897"/>
                        <a:gd name="connsiteY539" fmla="*/ 943579 h 1045603"/>
                        <a:gd name="connsiteX540" fmla="*/ 42862 w 1256897"/>
                        <a:gd name="connsiteY540" fmla="*/ 937542 h 1045603"/>
                        <a:gd name="connsiteX541" fmla="*/ 47692 w 1256897"/>
                        <a:gd name="connsiteY541" fmla="*/ 937542 h 1045603"/>
                        <a:gd name="connsiteX542" fmla="*/ 56748 w 1256897"/>
                        <a:gd name="connsiteY542" fmla="*/ 934523 h 1045603"/>
                        <a:gd name="connsiteX543" fmla="*/ 56144 w 1256897"/>
                        <a:gd name="connsiteY543" fmla="*/ 929694 h 1045603"/>
                        <a:gd name="connsiteX544" fmla="*/ 74255 w 1256897"/>
                        <a:gd name="connsiteY544" fmla="*/ 927882 h 1045603"/>
                        <a:gd name="connsiteX545" fmla="*/ 77877 w 1256897"/>
                        <a:gd name="connsiteY545" fmla="*/ 913997 h 1045603"/>
                        <a:gd name="connsiteX546" fmla="*/ 85121 w 1256897"/>
                        <a:gd name="connsiteY546" fmla="*/ 907357 h 1045603"/>
                        <a:gd name="connsiteX547" fmla="*/ 95988 w 1256897"/>
                        <a:gd name="connsiteY547" fmla="*/ 897094 h 1045603"/>
                        <a:gd name="connsiteX548" fmla="*/ 98403 w 1256897"/>
                        <a:gd name="connsiteY548" fmla="*/ 891057 h 1045603"/>
                        <a:gd name="connsiteX549" fmla="*/ 102629 w 1256897"/>
                        <a:gd name="connsiteY549" fmla="*/ 888038 h 1045603"/>
                        <a:gd name="connsiteX550" fmla="*/ 105647 w 1256897"/>
                        <a:gd name="connsiteY550" fmla="*/ 888642 h 1045603"/>
                        <a:gd name="connsiteX551" fmla="*/ 106251 w 1256897"/>
                        <a:gd name="connsiteY551" fmla="*/ 882001 h 1045603"/>
                        <a:gd name="connsiteX552" fmla="*/ 115910 w 1256897"/>
                        <a:gd name="connsiteY552" fmla="*/ 881398 h 1045603"/>
                        <a:gd name="connsiteX553" fmla="*/ 117721 w 1256897"/>
                        <a:gd name="connsiteY553" fmla="*/ 875361 h 1045603"/>
                        <a:gd name="connsiteX554" fmla="*/ 112288 w 1256897"/>
                        <a:gd name="connsiteY554" fmla="*/ 873550 h 1045603"/>
                        <a:gd name="connsiteX555" fmla="*/ 106251 w 1256897"/>
                        <a:gd name="connsiteY555" fmla="*/ 868720 h 1045603"/>
                        <a:gd name="connsiteX556" fmla="*/ 103836 w 1256897"/>
                        <a:gd name="connsiteY556" fmla="*/ 868117 h 1045603"/>
                        <a:gd name="connsiteX557" fmla="*/ 105043 w 1256897"/>
                        <a:gd name="connsiteY557" fmla="*/ 860872 h 1045603"/>
                        <a:gd name="connsiteX558" fmla="*/ 109269 w 1256897"/>
                        <a:gd name="connsiteY558" fmla="*/ 865098 h 1045603"/>
                        <a:gd name="connsiteX559" fmla="*/ 115910 w 1256897"/>
                        <a:gd name="connsiteY559" fmla="*/ 866305 h 1045603"/>
                        <a:gd name="connsiteX560" fmla="*/ 115910 w 1256897"/>
                        <a:gd name="connsiteY560" fmla="*/ 860872 h 1045603"/>
                        <a:gd name="connsiteX561" fmla="*/ 118928 w 1256897"/>
                        <a:gd name="connsiteY561" fmla="*/ 857854 h 1045603"/>
                        <a:gd name="connsiteX562" fmla="*/ 117721 w 1256897"/>
                        <a:gd name="connsiteY562" fmla="*/ 855439 h 1045603"/>
                        <a:gd name="connsiteX563" fmla="*/ 121947 w 1256897"/>
                        <a:gd name="connsiteY563" fmla="*/ 851817 h 1045603"/>
                        <a:gd name="connsiteX564" fmla="*/ 124965 w 1256897"/>
                        <a:gd name="connsiteY564" fmla="*/ 851213 h 1045603"/>
                        <a:gd name="connsiteX565" fmla="*/ 130398 w 1256897"/>
                        <a:gd name="connsiteY565" fmla="*/ 848195 h 1045603"/>
                        <a:gd name="connsiteX566" fmla="*/ 134021 w 1256897"/>
                        <a:gd name="connsiteY566" fmla="*/ 846987 h 1045603"/>
                        <a:gd name="connsiteX567" fmla="*/ 143076 w 1256897"/>
                        <a:gd name="connsiteY567" fmla="*/ 848195 h 1045603"/>
                        <a:gd name="connsiteX568" fmla="*/ 145491 w 1256897"/>
                        <a:gd name="connsiteY568" fmla="*/ 838535 h 1045603"/>
                        <a:gd name="connsiteX569" fmla="*/ 156961 w 1256897"/>
                        <a:gd name="connsiteY569" fmla="*/ 834913 h 1045603"/>
                        <a:gd name="connsiteX570" fmla="*/ 159980 w 1256897"/>
                        <a:gd name="connsiteY570" fmla="*/ 831291 h 1045603"/>
                        <a:gd name="connsiteX571" fmla="*/ 158772 w 1256897"/>
                        <a:gd name="connsiteY571" fmla="*/ 829480 h 1045603"/>
                        <a:gd name="connsiteX572" fmla="*/ 160583 w 1256897"/>
                        <a:gd name="connsiteY572" fmla="*/ 822839 h 1045603"/>
                        <a:gd name="connsiteX573" fmla="*/ 159376 w 1256897"/>
                        <a:gd name="connsiteY573" fmla="*/ 818010 h 1045603"/>
                        <a:gd name="connsiteX574" fmla="*/ 161791 w 1256897"/>
                        <a:gd name="connsiteY574" fmla="*/ 812576 h 1045603"/>
                        <a:gd name="connsiteX575" fmla="*/ 161791 w 1256897"/>
                        <a:gd name="connsiteY575" fmla="*/ 809558 h 1045603"/>
                        <a:gd name="connsiteX576" fmla="*/ 170846 w 1256897"/>
                        <a:gd name="connsiteY576" fmla="*/ 804728 h 1045603"/>
                        <a:gd name="connsiteX577" fmla="*/ 176279 w 1256897"/>
                        <a:gd name="connsiteY577" fmla="*/ 805332 h 1045603"/>
                        <a:gd name="connsiteX578" fmla="*/ 172657 w 1256897"/>
                        <a:gd name="connsiteY578" fmla="*/ 781184 h 1045603"/>
                        <a:gd name="connsiteX579" fmla="*/ 166620 w 1256897"/>
                        <a:gd name="connsiteY579" fmla="*/ 772732 h 1045603"/>
                        <a:gd name="connsiteX580" fmla="*/ 169639 w 1256897"/>
                        <a:gd name="connsiteY580" fmla="*/ 768506 h 1045603"/>
                        <a:gd name="connsiteX581" fmla="*/ 166017 w 1256897"/>
                        <a:gd name="connsiteY581" fmla="*/ 760055 h 1045603"/>
                        <a:gd name="connsiteX582" fmla="*/ 161791 w 1256897"/>
                        <a:gd name="connsiteY582" fmla="*/ 756433 h 1045603"/>
                        <a:gd name="connsiteX583" fmla="*/ 163602 w 1256897"/>
                        <a:gd name="connsiteY583" fmla="*/ 750999 h 1045603"/>
                        <a:gd name="connsiteX584" fmla="*/ 162395 w 1256897"/>
                        <a:gd name="connsiteY584" fmla="*/ 745566 h 1045603"/>
                        <a:gd name="connsiteX585" fmla="*/ 158772 w 1256897"/>
                        <a:gd name="connsiteY585" fmla="*/ 742548 h 1045603"/>
                        <a:gd name="connsiteX586" fmla="*/ 159980 w 1256897"/>
                        <a:gd name="connsiteY586" fmla="*/ 740133 h 1045603"/>
                        <a:gd name="connsiteX587" fmla="*/ 158169 w 1256897"/>
                        <a:gd name="connsiteY587" fmla="*/ 737114 h 1045603"/>
                        <a:gd name="connsiteX588" fmla="*/ 158169 w 1256897"/>
                        <a:gd name="connsiteY588" fmla="*/ 727455 h 1045603"/>
                        <a:gd name="connsiteX589" fmla="*/ 161791 w 1256897"/>
                        <a:gd name="connsiteY589" fmla="*/ 722022 h 1045603"/>
                        <a:gd name="connsiteX590" fmla="*/ 164206 w 1256897"/>
                        <a:gd name="connsiteY590" fmla="*/ 712966 h 1045603"/>
                        <a:gd name="connsiteX591" fmla="*/ 156358 w 1256897"/>
                        <a:gd name="connsiteY591" fmla="*/ 709948 h 1045603"/>
                        <a:gd name="connsiteX592" fmla="*/ 155754 w 1256897"/>
                        <a:gd name="connsiteY592" fmla="*/ 705722 h 1045603"/>
                        <a:gd name="connsiteX593" fmla="*/ 161187 w 1256897"/>
                        <a:gd name="connsiteY593" fmla="*/ 705722 h 1045603"/>
                        <a:gd name="connsiteX594" fmla="*/ 162998 w 1256897"/>
                        <a:gd name="connsiteY594" fmla="*/ 703307 h 1045603"/>
                        <a:gd name="connsiteX595" fmla="*/ 164809 w 1256897"/>
                        <a:gd name="connsiteY595" fmla="*/ 695459 h 1045603"/>
                        <a:gd name="connsiteX596" fmla="*/ 161791 w 1256897"/>
                        <a:gd name="connsiteY596" fmla="*/ 691837 h 1045603"/>
                        <a:gd name="connsiteX597" fmla="*/ 151528 w 1256897"/>
                        <a:gd name="connsiteY597" fmla="*/ 693044 h 1045603"/>
                        <a:gd name="connsiteX598" fmla="*/ 146698 w 1256897"/>
                        <a:gd name="connsiteY598" fmla="*/ 685196 h 1045603"/>
                        <a:gd name="connsiteX599" fmla="*/ 147906 w 1256897"/>
                        <a:gd name="connsiteY599" fmla="*/ 682178 h 1045603"/>
                        <a:gd name="connsiteX600" fmla="*/ 145491 w 1256897"/>
                        <a:gd name="connsiteY600" fmla="*/ 677952 h 1045603"/>
                        <a:gd name="connsiteX601" fmla="*/ 146095 w 1256897"/>
                        <a:gd name="connsiteY601" fmla="*/ 674329 h 1045603"/>
                        <a:gd name="connsiteX602" fmla="*/ 141265 w 1256897"/>
                        <a:gd name="connsiteY602" fmla="*/ 673122 h 1045603"/>
                        <a:gd name="connsiteX603" fmla="*/ 139454 w 1256897"/>
                        <a:gd name="connsiteY603" fmla="*/ 675537 h 1045603"/>
                        <a:gd name="connsiteX604" fmla="*/ 131606 w 1256897"/>
                        <a:gd name="connsiteY604" fmla="*/ 676141 h 1045603"/>
                        <a:gd name="connsiteX605" fmla="*/ 136435 w 1256897"/>
                        <a:gd name="connsiteY605" fmla="*/ 668293 h 1045603"/>
                        <a:gd name="connsiteX606" fmla="*/ 135832 w 1256897"/>
                        <a:gd name="connsiteY606" fmla="*/ 662256 h 1045603"/>
                        <a:gd name="connsiteX607" fmla="*/ 134021 w 1256897"/>
                        <a:gd name="connsiteY607" fmla="*/ 658030 h 1045603"/>
                        <a:gd name="connsiteX608" fmla="*/ 137643 w 1256897"/>
                        <a:gd name="connsiteY608" fmla="*/ 648975 h 1045603"/>
                        <a:gd name="connsiteX609" fmla="*/ 136435 w 1256897"/>
                        <a:gd name="connsiteY609" fmla="*/ 639315 h 1045603"/>
                        <a:gd name="connsiteX610" fmla="*/ 134624 w 1256897"/>
                        <a:gd name="connsiteY610" fmla="*/ 632071 h 1045603"/>
                        <a:gd name="connsiteX611" fmla="*/ 135832 w 1256897"/>
                        <a:gd name="connsiteY611" fmla="*/ 624223 h 1045603"/>
                        <a:gd name="connsiteX612" fmla="*/ 138850 w 1256897"/>
                        <a:gd name="connsiteY612" fmla="*/ 621204 h 1045603"/>
                        <a:gd name="connsiteX613" fmla="*/ 139454 w 1256897"/>
                        <a:gd name="connsiteY613" fmla="*/ 614564 h 1045603"/>
                        <a:gd name="connsiteX614" fmla="*/ 137643 w 1256897"/>
                        <a:gd name="connsiteY614" fmla="*/ 612753 h 1045603"/>
                        <a:gd name="connsiteX615" fmla="*/ 126776 w 1256897"/>
                        <a:gd name="connsiteY615" fmla="*/ 610941 h 1045603"/>
                        <a:gd name="connsiteX616" fmla="*/ 122550 w 1256897"/>
                        <a:gd name="connsiteY616" fmla="*/ 611545 h 1045603"/>
                        <a:gd name="connsiteX617" fmla="*/ 118325 w 1256897"/>
                        <a:gd name="connsiteY617" fmla="*/ 603093 h 1045603"/>
                        <a:gd name="connsiteX618" fmla="*/ 118928 w 1256897"/>
                        <a:gd name="connsiteY618" fmla="*/ 598867 h 1045603"/>
                        <a:gd name="connsiteX619" fmla="*/ 105647 w 1256897"/>
                        <a:gd name="connsiteY619" fmla="*/ 593434 h 1045603"/>
                        <a:gd name="connsiteX620" fmla="*/ 97799 w 1256897"/>
                        <a:gd name="connsiteY620" fmla="*/ 589208 h 1045603"/>
                        <a:gd name="connsiteX621" fmla="*/ 95384 w 1256897"/>
                        <a:gd name="connsiteY621" fmla="*/ 585586 h 1045603"/>
                        <a:gd name="connsiteX622" fmla="*/ 95988 w 1256897"/>
                        <a:gd name="connsiteY622" fmla="*/ 580153 h 1045603"/>
                        <a:gd name="connsiteX623" fmla="*/ 93573 w 1256897"/>
                        <a:gd name="connsiteY623" fmla="*/ 577738 h 1045603"/>
                        <a:gd name="connsiteX624" fmla="*/ 95384 w 1256897"/>
                        <a:gd name="connsiteY624" fmla="*/ 573512 h 1045603"/>
                        <a:gd name="connsiteX625" fmla="*/ 97799 w 1256897"/>
                        <a:gd name="connsiteY625" fmla="*/ 562042 h 1045603"/>
                        <a:gd name="connsiteX626" fmla="*/ 100817 w 1256897"/>
                        <a:gd name="connsiteY626" fmla="*/ 556609 h 1045603"/>
                        <a:gd name="connsiteX627" fmla="*/ 103836 w 1256897"/>
                        <a:gd name="connsiteY627" fmla="*/ 557212 h 1045603"/>
                        <a:gd name="connsiteX628" fmla="*/ 113495 w 1256897"/>
                        <a:gd name="connsiteY628" fmla="*/ 545139 h 1045603"/>
                        <a:gd name="connsiteX629" fmla="*/ 115306 w 1256897"/>
                        <a:gd name="connsiteY629" fmla="*/ 544535 h 1045603"/>
                        <a:gd name="connsiteX630" fmla="*/ 121343 w 1256897"/>
                        <a:gd name="connsiteY630" fmla="*/ 550572 h 1045603"/>
                        <a:gd name="connsiteX631" fmla="*/ 125569 w 1256897"/>
                        <a:gd name="connsiteY631" fmla="*/ 556609 h 1045603"/>
                        <a:gd name="connsiteX632" fmla="*/ 129795 w 1256897"/>
                        <a:gd name="connsiteY632" fmla="*/ 557816 h 1045603"/>
                        <a:gd name="connsiteX633" fmla="*/ 129795 w 1256897"/>
                        <a:gd name="connsiteY633" fmla="*/ 562646 h 1045603"/>
                        <a:gd name="connsiteX634" fmla="*/ 137039 w 1256897"/>
                        <a:gd name="connsiteY634" fmla="*/ 559023 h 1045603"/>
                        <a:gd name="connsiteX635" fmla="*/ 138850 w 1256897"/>
                        <a:gd name="connsiteY635" fmla="*/ 556005 h 1045603"/>
                        <a:gd name="connsiteX636" fmla="*/ 150924 w 1256897"/>
                        <a:gd name="connsiteY636" fmla="*/ 564457 h 1045603"/>
                        <a:gd name="connsiteX637" fmla="*/ 153943 w 1256897"/>
                        <a:gd name="connsiteY637" fmla="*/ 564457 h 1045603"/>
                        <a:gd name="connsiteX638" fmla="*/ 161187 w 1256897"/>
                        <a:gd name="connsiteY638" fmla="*/ 568079 h 1045603"/>
                        <a:gd name="connsiteX639" fmla="*/ 164809 w 1256897"/>
                        <a:gd name="connsiteY639" fmla="*/ 571097 h 1045603"/>
                        <a:gd name="connsiteX640" fmla="*/ 169035 w 1256897"/>
                        <a:gd name="connsiteY640" fmla="*/ 571097 h 1045603"/>
                        <a:gd name="connsiteX641" fmla="*/ 174468 w 1256897"/>
                        <a:gd name="connsiteY641" fmla="*/ 567475 h 1045603"/>
                        <a:gd name="connsiteX642" fmla="*/ 181109 w 1256897"/>
                        <a:gd name="connsiteY642" fmla="*/ 572908 h 1045603"/>
                        <a:gd name="connsiteX643" fmla="*/ 182316 w 1256897"/>
                        <a:gd name="connsiteY643" fmla="*/ 578945 h 1045603"/>
                        <a:gd name="connsiteX644" fmla="*/ 187750 w 1256897"/>
                        <a:gd name="connsiteY644" fmla="*/ 589208 h 1045603"/>
                        <a:gd name="connsiteX645" fmla="*/ 188353 w 1256897"/>
                        <a:gd name="connsiteY645" fmla="*/ 592227 h 1045603"/>
                        <a:gd name="connsiteX646" fmla="*/ 192579 w 1256897"/>
                        <a:gd name="connsiteY646" fmla="*/ 597660 h 1045603"/>
                        <a:gd name="connsiteX647" fmla="*/ 194390 w 1256897"/>
                        <a:gd name="connsiteY647" fmla="*/ 602490 h 1045603"/>
                        <a:gd name="connsiteX648" fmla="*/ 196805 w 1256897"/>
                        <a:gd name="connsiteY648" fmla="*/ 604301 h 1045603"/>
                        <a:gd name="connsiteX649" fmla="*/ 202842 w 1256897"/>
                        <a:gd name="connsiteY649" fmla="*/ 598867 h 1045603"/>
                        <a:gd name="connsiteX650" fmla="*/ 207068 w 1256897"/>
                        <a:gd name="connsiteY650" fmla="*/ 592830 h 1045603"/>
                        <a:gd name="connsiteX651" fmla="*/ 212501 w 1256897"/>
                        <a:gd name="connsiteY651" fmla="*/ 589812 h 1045603"/>
                        <a:gd name="connsiteX652" fmla="*/ 217935 w 1256897"/>
                        <a:gd name="connsiteY652" fmla="*/ 588001 h 1045603"/>
                        <a:gd name="connsiteX653" fmla="*/ 221557 w 1256897"/>
                        <a:gd name="connsiteY653" fmla="*/ 589812 h 1045603"/>
                        <a:gd name="connsiteX654" fmla="*/ 225179 w 1256897"/>
                        <a:gd name="connsiteY654" fmla="*/ 588605 h 1045603"/>
                        <a:gd name="connsiteX655" fmla="*/ 229405 w 1256897"/>
                        <a:gd name="connsiteY655" fmla="*/ 592227 h 1045603"/>
                        <a:gd name="connsiteX656" fmla="*/ 236045 w 1256897"/>
                        <a:gd name="connsiteY656" fmla="*/ 592830 h 1045603"/>
                        <a:gd name="connsiteX657" fmla="*/ 239064 w 1256897"/>
                        <a:gd name="connsiteY657" fmla="*/ 595849 h 1045603"/>
                        <a:gd name="connsiteX658" fmla="*/ 243894 w 1256897"/>
                        <a:gd name="connsiteY658" fmla="*/ 595245 h 1045603"/>
                        <a:gd name="connsiteX659" fmla="*/ 249931 w 1256897"/>
                        <a:gd name="connsiteY659" fmla="*/ 597660 h 1045603"/>
                        <a:gd name="connsiteX660" fmla="*/ 244497 w 1256897"/>
                        <a:gd name="connsiteY660" fmla="*/ 604904 h 1045603"/>
                        <a:gd name="connsiteX661" fmla="*/ 244497 w 1256897"/>
                        <a:gd name="connsiteY661" fmla="*/ 610338 h 1045603"/>
                        <a:gd name="connsiteX662" fmla="*/ 246308 w 1256897"/>
                        <a:gd name="connsiteY662" fmla="*/ 616375 h 1045603"/>
                        <a:gd name="connsiteX663" fmla="*/ 254760 w 1256897"/>
                        <a:gd name="connsiteY663" fmla="*/ 613960 h 1045603"/>
                        <a:gd name="connsiteX664" fmla="*/ 260193 w 1256897"/>
                        <a:gd name="connsiteY664" fmla="*/ 605508 h 1045603"/>
                        <a:gd name="connsiteX665" fmla="*/ 271060 w 1256897"/>
                        <a:gd name="connsiteY665" fmla="*/ 604904 h 1045603"/>
                        <a:gd name="connsiteX666" fmla="*/ 273475 w 1256897"/>
                        <a:gd name="connsiteY666" fmla="*/ 600075 h 1045603"/>
                        <a:gd name="connsiteX667" fmla="*/ 271060 w 1256897"/>
                        <a:gd name="connsiteY667" fmla="*/ 587397 h 1045603"/>
                        <a:gd name="connsiteX668" fmla="*/ 272871 w 1256897"/>
                        <a:gd name="connsiteY668" fmla="*/ 578945 h 1045603"/>
                        <a:gd name="connsiteX669" fmla="*/ 273475 w 1256897"/>
                        <a:gd name="connsiteY669" fmla="*/ 570494 h 1045603"/>
                        <a:gd name="connsiteX670" fmla="*/ 271060 w 1256897"/>
                        <a:gd name="connsiteY670" fmla="*/ 568682 h 1045603"/>
                        <a:gd name="connsiteX671" fmla="*/ 260797 w 1256897"/>
                        <a:gd name="connsiteY671" fmla="*/ 566871 h 1045603"/>
                        <a:gd name="connsiteX672" fmla="*/ 255364 w 1256897"/>
                        <a:gd name="connsiteY672" fmla="*/ 567475 h 1045603"/>
                        <a:gd name="connsiteX673" fmla="*/ 253553 w 1256897"/>
                        <a:gd name="connsiteY673" fmla="*/ 569890 h 1045603"/>
                        <a:gd name="connsiteX674" fmla="*/ 246912 w 1256897"/>
                        <a:gd name="connsiteY674" fmla="*/ 569286 h 1045603"/>
                        <a:gd name="connsiteX675" fmla="*/ 245705 w 1256897"/>
                        <a:gd name="connsiteY675" fmla="*/ 567475 h 1045603"/>
                        <a:gd name="connsiteX676" fmla="*/ 239064 w 1256897"/>
                        <a:gd name="connsiteY676" fmla="*/ 564457 h 1045603"/>
                        <a:gd name="connsiteX677" fmla="*/ 230612 w 1256897"/>
                        <a:gd name="connsiteY677" fmla="*/ 563853 h 1045603"/>
                        <a:gd name="connsiteX678" fmla="*/ 225179 w 1256897"/>
                        <a:gd name="connsiteY678" fmla="*/ 560231 h 1045603"/>
                        <a:gd name="connsiteX679" fmla="*/ 217935 w 1256897"/>
                        <a:gd name="connsiteY679" fmla="*/ 559023 h 1045603"/>
                        <a:gd name="connsiteX680" fmla="*/ 208276 w 1256897"/>
                        <a:gd name="connsiteY680" fmla="*/ 556005 h 1045603"/>
                        <a:gd name="connsiteX681" fmla="*/ 207672 w 1256897"/>
                        <a:gd name="connsiteY681" fmla="*/ 553590 h 1045603"/>
                        <a:gd name="connsiteX682" fmla="*/ 208276 w 1256897"/>
                        <a:gd name="connsiteY682" fmla="*/ 547553 h 1045603"/>
                        <a:gd name="connsiteX683" fmla="*/ 207672 w 1256897"/>
                        <a:gd name="connsiteY683" fmla="*/ 540913 h 1045603"/>
                        <a:gd name="connsiteX684" fmla="*/ 205257 w 1256897"/>
                        <a:gd name="connsiteY684" fmla="*/ 535479 h 1045603"/>
                        <a:gd name="connsiteX685" fmla="*/ 205861 w 1256897"/>
                        <a:gd name="connsiteY685" fmla="*/ 531857 h 1045603"/>
                        <a:gd name="connsiteX686" fmla="*/ 210690 w 1256897"/>
                        <a:gd name="connsiteY686" fmla="*/ 527631 h 1045603"/>
                        <a:gd name="connsiteX687" fmla="*/ 211898 w 1256897"/>
                        <a:gd name="connsiteY687" fmla="*/ 522802 h 1045603"/>
                        <a:gd name="connsiteX688" fmla="*/ 210087 w 1256897"/>
                        <a:gd name="connsiteY688" fmla="*/ 514350 h 1045603"/>
                        <a:gd name="connsiteX689" fmla="*/ 210690 w 1256897"/>
                        <a:gd name="connsiteY689" fmla="*/ 508917 h 1045603"/>
                        <a:gd name="connsiteX690" fmla="*/ 214916 w 1256897"/>
                        <a:gd name="connsiteY690" fmla="*/ 505898 h 1045603"/>
                        <a:gd name="connsiteX691" fmla="*/ 213709 w 1256897"/>
                        <a:gd name="connsiteY691" fmla="*/ 499257 h 1045603"/>
                        <a:gd name="connsiteX692" fmla="*/ 208276 w 1256897"/>
                        <a:gd name="connsiteY692" fmla="*/ 493220 h 1045603"/>
                        <a:gd name="connsiteX693" fmla="*/ 208879 w 1256897"/>
                        <a:gd name="connsiteY693" fmla="*/ 488995 h 1045603"/>
                        <a:gd name="connsiteX694" fmla="*/ 211294 w 1256897"/>
                        <a:gd name="connsiteY694" fmla="*/ 484165 h 1045603"/>
                        <a:gd name="connsiteX695" fmla="*/ 211294 w 1256897"/>
                        <a:gd name="connsiteY695" fmla="*/ 478732 h 1045603"/>
                        <a:gd name="connsiteX696" fmla="*/ 214313 w 1256897"/>
                        <a:gd name="connsiteY696" fmla="*/ 476921 h 1045603"/>
                        <a:gd name="connsiteX697" fmla="*/ 215520 w 1256897"/>
                        <a:gd name="connsiteY697" fmla="*/ 473298 h 1045603"/>
                        <a:gd name="connsiteX698" fmla="*/ 213105 w 1256897"/>
                        <a:gd name="connsiteY698" fmla="*/ 470884 h 1045603"/>
                        <a:gd name="connsiteX699" fmla="*/ 213105 w 1256897"/>
                        <a:gd name="connsiteY699" fmla="*/ 466658 h 1045603"/>
                        <a:gd name="connsiteX700" fmla="*/ 207068 w 1256897"/>
                        <a:gd name="connsiteY700" fmla="*/ 467261 h 1045603"/>
                        <a:gd name="connsiteX701" fmla="*/ 205257 w 1256897"/>
                        <a:gd name="connsiteY701" fmla="*/ 455187 h 1045603"/>
                        <a:gd name="connsiteX702" fmla="*/ 198616 w 1256897"/>
                        <a:gd name="connsiteY702" fmla="*/ 452169 h 1045603"/>
                        <a:gd name="connsiteX703" fmla="*/ 197409 w 1256897"/>
                        <a:gd name="connsiteY703" fmla="*/ 448547 h 1045603"/>
                        <a:gd name="connsiteX704" fmla="*/ 193787 w 1256897"/>
                        <a:gd name="connsiteY704" fmla="*/ 445528 h 1045603"/>
                        <a:gd name="connsiteX705" fmla="*/ 197409 w 1256897"/>
                        <a:gd name="connsiteY705" fmla="*/ 440699 h 1045603"/>
                        <a:gd name="connsiteX706" fmla="*/ 196805 w 1256897"/>
                        <a:gd name="connsiteY706" fmla="*/ 436473 h 1045603"/>
                        <a:gd name="connsiteX707" fmla="*/ 200427 w 1256897"/>
                        <a:gd name="connsiteY707" fmla="*/ 434058 h 1045603"/>
                        <a:gd name="connsiteX708" fmla="*/ 202842 w 1256897"/>
                        <a:gd name="connsiteY708" fmla="*/ 428625 h 1045603"/>
                        <a:gd name="connsiteX709" fmla="*/ 202239 w 1256897"/>
                        <a:gd name="connsiteY709" fmla="*/ 421381 h 1045603"/>
                        <a:gd name="connsiteX710" fmla="*/ 199220 w 1256897"/>
                        <a:gd name="connsiteY710" fmla="*/ 417758 h 1045603"/>
                        <a:gd name="connsiteX711" fmla="*/ 197409 w 1256897"/>
                        <a:gd name="connsiteY711" fmla="*/ 413533 h 1045603"/>
                        <a:gd name="connsiteX712" fmla="*/ 198013 w 1256897"/>
                        <a:gd name="connsiteY712" fmla="*/ 406892 h 1045603"/>
                        <a:gd name="connsiteX713" fmla="*/ 196202 w 1256897"/>
                        <a:gd name="connsiteY713" fmla="*/ 400251 h 1045603"/>
                        <a:gd name="connsiteX714" fmla="*/ 196805 w 1256897"/>
                        <a:gd name="connsiteY714" fmla="*/ 393007 h 1045603"/>
                        <a:gd name="connsiteX715" fmla="*/ 195598 w 1256897"/>
                        <a:gd name="connsiteY715" fmla="*/ 382140 h 1045603"/>
                        <a:gd name="connsiteX716" fmla="*/ 198616 w 1256897"/>
                        <a:gd name="connsiteY716" fmla="*/ 372481 h 1045603"/>
                        <a:gd name="connsiteX717" fmla="*/ 202842 w 1256897"/>
                        <a:gd name="connsiteY717" fmla="*/ 376707 h 1045603"/>
                        <a:gd name="connsiteX718" fmla="*/ 205861 w 1256897"/>
                        <a:gd name="connsiteY718" fmla="*/ 375499 h 1045603"/>
                        <a:gd name="connsiteX719" fmla="*/ 209483 w 1256897"/>
                        <a:gd name="connsiteY719" fmla="*/ 377311 h 1045603"/>
                        <a:gd name="connsiteX720" fmla="*/ 210690 w 1256897"/>
                        <a:gd name="connsiteY720" fmla="*/ 382744 h 1045603"/>
                        <a:gd name="connsiteX721" fmla="*/ 212501 w 1256897"/>
                        <a:gd name="connsiteY721" fmla="*/ 385159 h 1045603"/>
                        <a:gd name="connsiteX722" fmla="*/ 216727 w 1256897"/>
                        <a:gd name="connsiteY722" fmla="*/ 384555 h 1045603"/>
                        <a:gd name="connsiteX723" fmla="*/ 220349 w 1256897"/>
                        <a:gd name="connsiteY723" fmla="*/ 386366 h 1045603"/>
                        <a:gd name="connsiteX724" fmla="*/ 221557 w 1256897"/>
                        <a:gd name="connsiteY724" fmla="*/ 383348 h 1045603"/>
                        <a:gd name="connsiteX725" fmla="*/ 225179 w 1256897"/>
                        <a:gd name="connsiteY725" fmla="*/ 380933 h 1045603"/>
                        <a:gd name="connsiteX726" fmla="*/ 226990 w 1256897"/>
                        <a:gd name="connsiteY726" fmla="*/ 374896 h 1045603"/>
                        <a:gd name="connsiteX727" fmla="*/ 226386 w 1256897"/>
                        <a:gd name="connsiteY727" fmla="*/ 368859 h 1045603"/>
                        <a:gd name="connsiteX728" fmla="*/ 240875 w 1256897"/>
                        <a:gd name="connsiteY728" fmla="*/ 359803 h 1045603"/>
                        <a:gd name="connsiteX729" fmla="*/ 246912 w 1256897"/>
                        <a:gd name="connsiteY729" fmla="*/ 349540 h 1045603"/>
                        <a:gd name="connsiteX730" fmla="*/ 251742 w 1256897"/>
                        <a:gd name="connsiteY730" fmla="*/ 345315 h 1045603"/>
                        <a:gd name="connsiteX731" fmla="*/ 255364 w 1256897"/>
                        <a:gd name="connsiteY731" fmla="*/ 338674 h 1045603"/>
                        <a:gd name="connsiteX732" fmla="*/ 252345 w 1256897"/>
                        <a:gd name="connsiteY732" fmla="*/ 332637 h 1045603"/>
                        <a:gd name="connsiteX733" fmla="*/ 255968 w 1256897"/>
                        <a:gd name="connsiteY733" fmla="*/ 329619 h 1045603"/>
                        <a:gd name="connsiteX734" fmla="*/ 259590 w 1256897"/>
                        <a:gd name="connsiteY734" fmla="*/ 324185 h 1045603"/>
                        <a:gd name="connsiteX735" fmla="*/ 257779 w 1256897"/>
                        <a:gd name="connsiteY735" fmla="*/ 316941 h 1045603"/>
                        <a:gd name="connsiteX736" fmla="*/ 257779 w 1256897"/>
                        <a:gd name="connsiteY736" fmla="*/ 313923 h 1045603"/>
                        <a:gd name="connsiteX737" fmla="*/ 263212 w 1256897"/>
                        <a:gd name="connsiteY737" fmla="*/ 313319 h 1045603"/>
                        <a:gd name="connsiteX738" fmla="*/ 268042 w 1256897"/>
                        <a:gd name="connsiteY738" fmla="*/ 312111 h 1045603"/>
                        <a:gd name="connsiteX739" fmla="*/ 271060 w 1256897"/>
                        <a:gd name="connsiteY739" fmla="*/ 312715 h 1045603"/>
                        <a:gd name="connsiteX740" fmla="*/ 275286 w 1256897"/>
                        <a:gd name="connsiteY740" fmla="*/ 311508 h 1045603"/>
                        <a:gd name="connsiteX741" fmla="*/ 283134 w 1256897"/>
                        <a:gd name="connsiteY741" fmla="*/ 312111 h 1045603"/>
                        <a:gd name="connsiteX742" fmla="*/ 287963 w 1256897"/>
                        <a:gd name="connsiteY742" fmla="*/ 315734 h 1045603"/>
                        <a:gd name="connsiteX743" fmla="*/ 294604 w 1256897"/>
                        <a:gd name="connsiteY743" fmla="*/ 312111 h 1045603"/>
                        <a:gd name="connsiteX744" fmla="*/ 300037 w 1256897"/>
                        <a:gd name="connsiteY744" fmla="*/ 310904 h 1045603"/>
                        <a:gd name="connsiteX745" fmla="*/ 307886 w 1256897"/>
                        <a:gd name="connsiteY745" fmla="*/ 313923 h 1045603"/>
                        <a:gd name="connsiteX746" fmla="*/ 312715 w 1256897"/>
                        <a:gd name="connsiteY746" fmla="*/ 310904 h 1045603"/>
                        <a:gd name="connsiteX747" fmla="*/ 316941 w 1256897"/>
                        <a:gd name="connsiteY747" fmla="*/ 312111 h 1045603"/>
                        <a:gd name="connsiteX748" fmla="*/ 321167 w 1256897"/>
                        <a:gd name="connsiteY748" fmla="*/ 310904 h 1045603"/>
                        <a:gd name="connsiteX749" fmla="*/ 324185 w 1256897"/>
                        <a:gd name="connsiteY749" fmla="*/ 307886 h 1045603"/>
                        <a:gd name="connsiteX750" fmla="*/ 325997 w 1256897"/>
                        <a:gd name="connsiteY750" fmla="*/ 312715 h 1045603"/>
                        <a:gd name="connsiteX751" fmla="*/ 329015 w 1256897"/>
                        <a:gd name="connsiteY751" fmla="*/ 312111 h 1045603"/>
                        <a:gd name="connsiteX752" fmla="*/ 335052 w 1256897"/>
                        <a:gd name="connsiteY752" fmla="*/ 314526 h 1045603"/>
                        <a:gd name="connsiteX753" fmla="*/ 341692 w 1256897"/>
                        <a:gd name="connsiteY753" fmla="*/ 320563 h 1045603"/>
                        <a:gd name="connsiteX754" fmla="*/ 347729 w 1256897"/>
                        <a:gd name="connsiteY754" fmla="*/ 322978 h 1045603"/>
                        <a:gd name="connsiteX755" fmla="*/ 357992 w 1256897"/>
                        <a:gd name="connsiteY755" fmla="*/ 324789 h 1045603"/>
                        <a:gd name="connsiteX756" fmla="*/ 360407 w 1256897"/>
                        <a:gd name="connsiteY756" fmla="*/ 323582 h 1045603"/>
                        <a:gd name="connsiteX757" fmla="*/ 366444 w 1256897"/>
                        <a:gd name="connsiteY757" fmla="*/ 317545 h 1045603"/>
                        <a:gd name="connsiteX758" fmla="*/ 372481 w 1256897"/>
                        <a:gd name="connsiteY758" fmla="*/ 316337 h 1045603"/>
                        <a:gd name="connsiteX759" fmla="*/ 376103 w 1256897"/>
                        <a:gd name="connsiteY759" fmla="*/ 302452 h 1045603"/>
                        <a:gd name="connsiteX760" fmla="*/ 377914 w 1256897"/>
                        <a:gd name="connsiteY760" fmla="*/ 297623 h 1045603"/>
                        <a:gd name="connsiteX761" fmla="*/ 377311 w 1256897"/>
                        <a:gd name="connsiteY761" fmla="*/ 291586 h 1045603"/>
                        <a:gd name="connsiteX762" fmla="*/ 379122 w 1256897"/>
                        <a:gd name="connsiteY762" fmla="*/ 287963 h 1045603"/>
                        <a:gd name="connsiteX763" fmla="*/ 382744 w 1256897"/>
                        <a:gd name="connsiteY763" fmla="*/ 285549 h 1045603"/>
                        <a:gd name="connsiteX764" fmla="*/ 388177 w 1256897"/>
                        <a:gd name="connsiteY764" fmla="*/ 287360 h 1045603"/>
                        <a:gd name="connsiteX765" fmla="*/ 389385 w 1256897"/>
                        <a:gd name="connsiteY765" fmla="*/ 281323 h 1045603"/>
                        <a:gd name="connsiteX766" fmla="*/ 386366 w 1256897"/>
                        <a:gd name="connsiteY766" fmla="*/ 280115 h 1045603"/>
                        <a:gd name="connsiteX767" fmla="*/ 385762 w 1256897"/>
                        <a:gd name="connsiteY767" fmla="*/ 273475 h 1045603"/>
                        <a:gd name="connsiteX768" fmla="*/ 388177 w 1256897"/>
                        <a:gd name="connsiteY768" fmla="*/ 270456 h 1045603"/>
                        <a:gd name="connsiteX769" fmla="*/ 388781 w 1256897"/>
                        <a:gd name="connsiteY769" fmla="*/ 263815 h 1045603"/>
                        <a:gd name="connsiteX770" fmla="*/ 396629 w 1256897"/>
                        <a:gd name="connsiteY770" fmla="*/ 266230 h 1045603"/>
                        <a:gd name="connsiteX771" fmla="*/ 410514 w 1256897"/>
                        <a:gd name="connsiteY771" fmla="*/ 271664 h 1045603"/>
                        <a:gd name="connsiteX772" fmla="*/ 415947 w 1256897"/>
                        <a:gd name="connsiteY772" fmla="*/ 269852 h 1045603"/>
                        <a:gd name="connsiteX773" fmla="*/ 414136 w 1256897"/>
                        <a:gd name="connsiteY773" fmla="*/ 266834 h 1045603"/>
                        <a:gd name="connsiteX774" fmla="*/ 414136 w 1256897"/>
                        <a:gd name="connsiteY774" fmla="*/ 258382 h 1045603"/>
                        <a:gd name="connsiteX775" fmla="*/ 411722 w 1256897"/>
                        <a:gd name="connsiteY775" fmla="*/ 256571 h 1045603"/>
                        <a:gd name="connsiteX776" fmla="*/ 409307 w 1256897"/>
                        <a:gd name="connsiteY776" fmla="*/ 250534 h 1045603"/>
                        <a:gd name="connsiteX777" fmla="*/ 405081 w 1256897"/>
                        <a:gd name="connsiteY777" fmla="*/ 248723 h 1045603"/>
                        <a:gd name="connsiteX778" fmla="*/ 403270 w 1256897"/>
                        <a:gd name="connsiteY778" fmla="*/ 239667 h 1045603"/>
                        <a:gd name="connsiteX779" fmla="*/ 406288 w 1256897"/>
                        <a:gd name="connsiteY779" fmla="*/ 228197 h 1045603"/>
                        <a:gd name="connsiteX780" fmla="*/ 408703 w 1256897"/>
                        <a:gd name="connsiteY780" fmla="*/ 225179 h 1045603"/>
                        <a:gd name="connsiteX781" fmla="*/ 407496 w 1256897"/>
                        <a:gd name="connsiteY781" fmla="*/ 220349 h 1045603"/>
                        <a:gd name="connsiteX782" fmla="*/ 408703 w 1256897"/>
                        <a:gd name="connsiteY782" fmla="*/ 214916 h 1045603"/>
                        <a:gd name="connsiteX783" fmla="*/ 411722 w 1256897"/>
                        <a:gd name="connsiteY783" fmla="*/ 211294 h 1045603"/>
                        <a:gd name="connsiteX784" fmla="*/ 418362 w 1256897"/>
                        <a:gd name="connsiteY784" fmla="*/ 205861 h 1045603"/>
                        <a:gd name="connsiteX785" fmla="*/ 423796 w 1256897"/>
                        <a:gd name="connsiteY785" fmla="*/ 203446 h 1045603"/>
                        <a:gd name="connsiteX786" fmla="*/ 423796 w 1256897"/>
                        <a:gd name="connsiteY786" fmla="*/ 210087 h 1045603"/>
                        <a:gd name="connsiteX787" fmla="*/ 428625 w 1256897"/>
                        <a:gd name="connsiteY787" fmla="*/ 213105 h 1045603"/>
                        <a:gd name="connsiteX788" fmla="*/ 429832 w 1256897"/>
                        <a:gd name="connsiteY788" fmla="*/ 208276 h 1045603"/>
                        <a:gd name="connsiteX789" fmla="*/ 432851 w 1256897"/>
                        <a:gd name="connsiteY789" fmla="*/ 205257 h 1045603"/>
                        <a:gd name="connsiteX790" fmla="*/ 423796 w 1256897"/>
                        <a:gd name="connsiteY790" fmla="*/ 201635 h 1045603"/>
                        <a:gd name="connsiteX791" fmla="*/ 419570 w 1256897"/>
                        <a:gd name="connsiteY791" fmla="*/ 197409 h 1045603"/>
                        <a:gd name="connsiteX792" fmla="*/ 421984 w 1256897"/>
                        <a:gd name="connsiteY792" fmla="*/ 193183 h 1045603"/>
                        <a:gd name="connsiteX793" fmla="*/ 426814 w 1256897"/>
                        <a:gd name="connsiteY793" fmla="*/ 193183 h 1045603"/>
                        <a:gd name="connsiteX794" fmla="*/ 432851 w 1256897"/>
                        <a:gd name="connsiteY794" fmla="*/ 182920 h 1045603"/>
                        <a:gd name="connsiteX795" fmla="*/ 431040 w 1256897"/>
                        <a:gd name="connsiteY795" fmla="*/ 175676 h 1045603"/>
                        <a:gd name="connsiteX796" fmla="*/ 434058 w 1256897"/>
                        <a:gd name="connsiteY796" fmla="*/ 167828 h 1045603"/>
                        <a:gd name="connsiteX797" fmla="*/ 440699 w 1256897"/>
                        <a:gd name="connsiteY797" fmla="*/ 170846 h 1045603"/>
                        <a:gd name="connsiteX798" fmla="*/ 443717 w 1256897"/>
                        <a:gd name="connsiteY798" fmla="*/ 170846 h 1045603"/>
                        <a:gd name="connsiteX799" fmla="*/ 442510 w 1256897"/>
                        <a:gd name="connsiteY799" fmla="*/ 162394 h 1045603"/>
                        <a:gd name="connsiteX800" fmla="*/ 447943 w 1256897"/>
                        <a:gd name="connsiteY800" fmla="*/ 161791 h 1045603"/>
                        <a:gd name="connsiteX801" fmla="*/ 451565 w 1256897"/>
                        <a:gd name="connsiteY801" fmla="*/ 162998 h 1045603"/>
                        <a:gd name="connsiteX802" fmla="*/ 453376 w 1256897"/>
                        <a:gd name="connsiteY802" fmla="*/ 158168 h 1045603"/>
                        <a:gd name="connsiteX803" fmla="*/ 450962 w 1256897"/>
                        <a:gd name="connsiteY803" fmla="*/ 153943 h 1045603"/>
                        <a:gd name="connsiteX804" fmla="*/ 456999 w 1256897"/>
                        <a:gd name="connsiteY804" fmla="*/ 144887 h 1045603"/>
                        <a:gd name="connsiteX805" fmla="*/ 453980 w 1256897"/>
                        <a:gd name="connsiteY805" fmla="*/ 141869 h 1045603"/>
                        <a:gd name="connsiteX806" fmla="*/ 447339 w 1256897"/>
                        <a:gd name="connsiteY806" fmla="*/ 140661 h 1045603"/>
                        <a:gd name="connsiteX807" fmla="*/ 447943 w 1256897"/>
                        <a:gd name="connsiteY807" fmla="*/ 137643 h 1045603"/>
                        <a:gd name="connsiteX808" fmla="*/ 443114 w 1256897"/>
                        <a:gd name="connsiteY808" fmla="*/ 133417 h 1045603"/>
                        <a:gd name="connsiteX809" fmla="*/ 443114 w 1256897"/>
                        <a:gd name="connsiteY809" fmla="*/ 130398 h 1045603"/>
                        <a:gd name="connsiteX810" fmla="*/ 446132 w 1256897"/>
                        <a:gd name="connsiteY810" fmla="*/ 123758 h 1045603"/>
                        <a:gd name="connsiteX811" fmla="*/ 443114 w 1256897"/>
                        <a:gd name="connsiteY811" fmla="*/ 120136 h 1045603"/>
                        <a:gd name="connsiteX812" fmla="*/ 444321 w 1256897"/>
                        <a:gd name="connsiteY812" fmla="*/ 112891 h 1045603"/>
                        <a:gd name="connsiteX813" fmla="*/ 453376 w 1256897"/>
                        <a:gd name="connsiteY813" fmla="*/ 112891 h 1045603"/>
                        <a:gd name="connsiteX814" fmla="*/ 456999 w 1256897"/>
                        <a:gd name="connsiteY814" fmla="*/ 110477 h 1045603"/>
                        <a:gd name="connsiteX815" fmla="*/ 447943 w 1256897"/>
                        <a:gd name="connsiteY815" fmla="*/ 103232 h 1045603"/>
                        <a:gd name="connsiteX816" fmla="*/ 458206 w 1256897"/>
                        <a:gd name="connsiteY816" fmla="*/ 89951 h 1045603"/>
                        <a:gd name="connsiteX817" fmla="*/ 460621 w 1256897"/>
                        <a:gd name="connsiteY817" fmla="*/ 81499 h 1045603"/>
                        <a:gd name="connsiteX818" fmla="*/ 466054 w 1256897"/>
                        <a:gd name="connsiteY818" fmla="*/ 75462 h 1045603"/>
                        <a:gd name="connsiteX819" fmla="*/ 468469 w 1256897"/>
                        <a:gd name="connsiteY819" fmla="*/ 75462 h 1045603"/>
                        <a:gd name="connsiteX820" fmla="*/ 475713 w 1256897"/>
                        <a:gd name="connsiteY820" fmla="*/ 70632 h 1045603"/>
                        <a:gd name="connsiteX821" fmla="*/ 486580 w 1256897"/>
                        <a:gd name="connsiteY821" fmla="*/ 71840 h 1045603"/>
                        <a:gd name="connsiteX822" fmla="*/ 492013 w 1256897"/>
                        <a:gd name="connsiteY822" fmla="*/ 68218 h 1045603"/>
                        <a:gd name="connsiteX823" fmla="*/ 493824 w 1256897"/>
                        <a:gd name="connsiteY823" fmla="*/ 63992 h 1045603"/>
                        <a:gd name="connsiteX824" fmla="*/ 497446 w 1256897"/>
                        <a:gd name="connsiteY824" fmla="*/ 60973 h 1045603"/>
                        <a:gd name="connsiteX825" fmla="*/ 502276 w 1256897"/>
                        <a:gd name="connsiteY825" fmla="*/ 59162 h 1045603"/>
                        <a:gd name="connsiteX826" fmla="*/ 502880 w 1256897"/>
                        <a:gd name="connsiteY826" fmla="*/ 54936 h 1045603"/>
                        <a:gd name="connsiteX827" fmla="*/ 507106 w 1256897"/>
                        <a:gd name="connsiteY827" fmla="*/ 52521 h 1045603"/>
                        <a:gd name="connsiteX828" fmla="*/ 510728 w 1256897"/>
                        <a:gd name="connsiteY828" fmla="*/ 48899 h 1045603"/>
                        <a:gd name="connsiteX829" fmla="*/ 517972 w 1256897"/>
                        <a:gd name="connsiteY829" fmla="*/ 49503 h 1045603"/>
                        <a:gd name="connsiteX830" fmla="*/ 521594 w 1256897"/>
                        <a:gd name="connsiteY830" fmla="*/ 45277 h 1045603"/>
                        <a:gd name="connsiteX831" fmla="*/ 532461 w 1256897"/>
                        <a:gd name="connsiteY831" fmla="*/ 45881 h 1045603"/>
                        <a:gd name="connsiteX832" fmla="*/ 539705 w 1256897"/>
                        <a:gd name="connsiteY832" fmla="*/ 42862 h 1045603"/>
                        <a:gd name="connsiteX833" fmla="*/ 542120 w 1256897"/>
                        <a:gd name="connsiteY833" fmla="*/ 35014 h 1045603"/>
                        <a:gd name="connsiteX834" fmla="*/ 547553 w 1256897"/>
                        <a:gd name="connsiteY834" fmla="*/ 28977 h 1045603"/>
                        <a:gd name="connsiteX835" fmla="*/ 547553 w 1256897"/>
                        <a:gd name="connsiteY835" fmla="*/ 21733 h 1045603"/>
                        <a:gd name="connsiteX836" fmla="*/ 543931 w 1256897"/>
                        <a:gd name="connsiteY836" fmla="*/ 19922 h 1045603"/>
                        <a:gd name="connsiteX837" fmla="*/ 542120 w 1256897"/>
                        <a:gd name="connsiteY837" fmla="*/ 17507 h 1045603"/>
                        <a:gd name="connsiteX838" fmla="*/ 534272 w 1256897"/>
                        <a:gd name="connsiteY838" fmla="*/ 13281 h 1045603"/>
                        <a:gd name="connsiteX839" fmla="*/ 534272 w 1256897"/>
                        <a:gd name="connsiteY839" fmla="*/ 9659 h 1045603"/>
                        <a:gd name="connsiteX840" fmla="*/ 539705 w 1256897"/>
                        <a:gd name="connsiteY840" fmla="*/ 9055 h 1045603"/>
                        <a:gd name="connsiteX841" fmla="*/ 551176 w 1256897"/>
                        <a:gd name="connsiteY841" fmla="*/ 11470 h 1045603"/>
                        <a:gd name="connsiteX842" fmla="*/ 555401 w 1256897"/>
                        <a:gd name="connsiteY842" fmla="*/ 16300 h 1045603"/>
                        <a:gd name="connsiteX843" fmla="*/ 560835 w 1256897"/>
                        <a:gd name="connsiteY843" fmla="*/ 19922 h 1045603"/>
                        <a:gd name="connsiteX844" fmla="*/ 567475 w 1256897"/>
                        <a:gd name="connsiteY844" fmla="*/ 21129 h 1045603"/>
                        <a:gd name="connsiteX845" fmla="*/ 566871 w 1256897"/>
                        <a:gd name="connsiteY845" fmla="*/ 25959 h 1045603"/>
                        <a:gd name="connsiteX846" fmla="*/ 567475 w 1256897"/>
                        <a:gd name="connsiteY846" fmla="*/ 31392 h 1045603"/>
                        <a:gd name="connsiteX847" fmla="*/ 570494 w 1256897"/>
                        <a:gd name="connsiteY847" fmla="*/ 36222 h 1045603"/>
                        <a:gd name="connsiteX848" fmla="*/ 577134 w 1256897"/>
                        <a:gd name="connsiteY848" fmla="*/ 39844 h 1045603"/>
                        <a:gd name="connsiteX849" fmla="*/ 578945 w 1256897"/>
                        <a:gd name="connsiteY849" fmla="*/ 42259 h 1045603"/>
                        <a:gd name="connsiteX850" fmla="*/ 589812 w 1256897"/>
                        <a:gd name="connsiteY850" fmla="*/ 42259 h 1045603"/>
                        <a:gd name="connsiteX851" fmla="*/ 594038 w 1256897"/>
                        <a:gd name="connsiteY851" fmla="*/ 47692 h 1045603"/>
                        <a:gd name="connsiteX852" fmla="*/ 598868 w 1256897"/>
                        <a:gd name="connsiteY852" fmla="*/ 50107 h 1045603"/>
                        <a:gd name="connsiteX853" fmla="*/ 606112 w 1256897"/>
                        <a:gd name="connsiteY853" fmla="*/ 50107 h 1045603"/>
                        <a:gd name="connsiteX854" fmla="*/ 615771 w 1256897"/>
                        <a:gd name="connsiteY854" fmla="*/ 47692 h 1045603"/>
                        <a:gd name="connsiteX855" fmla="*/ 620601 w 1256897"/>
                        <a:gd name="connsiteY855" fmla="*/ 48899 h 1045603"/>
                        <a:gd name="connsiteX856" fmla="*/ 627241 w 1256897"/>
                        <a:gd name="connsiteY856" fmla="*/ 47088 h 1045603"/>
                        <a:gd name="connsiteX857" fmla="*/ 627241 w 1256897"/>
                        <a:gd name="connsiteY857" fmla="*/ 44070 h 1045603"/>
                        <a:gd name="connsiteX858" fmla="*/ 631467 w 1256897"/>
                        <a:gd name="connsiteY858" fmla="*/ 41051 h 1045603"/>
                        <a:gd name="connsiteX859" fmla="*/ 636901 w 1256897"/>
                        <a:gd name="connsiteY859" fmla="*/ 39844 h 1045603"/>
                        <a:gd name="connsiteX860" fmla="*/ 636901 w 1256897"/>
                        <a:gd name="connsiteY860" fmla="*/ 35618 h 1045603"/>
                        <a:gd name="connsiteX861" fmla="*/ 642334 w 1256897"/>
                        <a:gd name="connsiteY861" fmla="*/ 32599 h 1045603"/>
                        <a:gd name="connsiteX862" fmla="*/ 651389 w 1256897"/>
                        <a:gd name="connsiteY862" fmla="*/ 32599 h 1045603"/>
                        <a:gd name="connsiteX863" fmla="*/ 657426 w 1256897"/>
                        <a:gd name="connsiteY863" fmla="*/ 31392 h 1045603"/>
                        <a:gd name="connsiteX864" fmla="*/ 669500 w 1256897"/>
                        <a:gd name="connsiteY864" fmla="*/ 29581 h 1045603"/>
                        <a:gd name="connsiteX865" fmla="*/ 675537 w 1256897"/>
                        <a:gd name="connsiteY865" fmla="*/ 33203 h 1045603"/>
                        <a:gd name="connsiteX866" fmla="*/ 692441 w 1256897"/>
                        <a:gd name="connsiteY866" fmla="*/ 33203 h 1045603"/>
                        <a:gd name="connsiteX867" fmla="*/ 694252 w 1256897"/>
                        <a:gd name="connsiteY867" fmla="*/ 26562 h 1045603"/>
                        <a:gd name="connsiteX868" fmla="*/ 704515 w 1256897"/>
                        <a:gd name="connsiteY868" fmla="*/ 26562 h 1045603"/>
                        <a:gd name="connsiteX869" fmla="*/ 706929 w 1256897"/>
                        <a:gd name="connsiteY869" fmla="*/ 28977 h 1045603"/>
                        <a:gd name="connsiteX870" fmla="*/ 711759 w 1256897"/>
                        <a:gd name="connsiteY870" fmla="*/ 30185 h 1045603"/>
                        <a:gd name="connsiteX871" fmla="*/ 720211 w 1256897"/>
                        <a:gd name="connsiteY871" fmla="*/ 26562 h 1045603"/>
                        <a:gd name="connsiteX872" fmla="*/ 720814 w 1256897"/>
                        <a:gd name="connsiteY872" fmla="*/ 32599 h 1045603"/>
                        <a:gd name="connsiteX873" fmla="*/ 726248 w 1256897"/>
                        <a:gd name="connsiteY873" fmla="*/ 31996 h 1045603"/>
                        <a:gd name="connsiteX874" fmla="*/ 728059 w 1256897"/>
                        <a:gd name="connsiteY874" fmla="*/ 28373 h 1045603"/>
                        <a:gd name="connsiteX875" fmla="*/ 735303 w 1256897"/>
                        <a:gd name="connsiteY875" fmla="*/ 24751 h 1045603"/>
                        <a:gd name="connsiteX876" fmla="*/ 737114 w 1256897"/>
                        <a:gd name="connsiteY876" fmla="*/ 26562 h 1045603"/>
                        <a:gd name="connsiteX877" fmla="*/ 755829 w 1256897"/>
                        <a:gd name="connsiteY877" fmla="*/ 18714 h 1045603"/>
                        <a:gd name="connsiteX878" fmla="*/ 760659 w 1256897"/>
                        <a:gd name="connsiteY878" fmla="*/ 19922 h 1045603"/>
                        <a:gd name="connsiteX879" fmla="*/ 760055 w 1256897"/>
                        <a:gd name="connsiteY879" fmla="*/ 23544 h 1045603"/>
                        <a:gd name="connsiteX880" fmla="*/ 757036 w 1256897"/>
                        <a:gd name="connsiteY880" fmla="*/ 25959 h 1045603"/>
                        <a:gd name="connsiteX881" fmla="*/ 758244 w 1256897"/>
                        <a:gd name="connsiteY881" fmla="*/ 30788 h 1045603"/>
                        <a:gd name="connsiteX882" fmla="*/ 760659 w 1256897"/>
                        <a:gd name="connsiteY882" fmla="*/ 33203 h 1045603"/>
                        <a:gd name="connsiteX883" fmla="*/ 762470 w 1256897"/>
                        <a:gd name="connsiteY883" fmla="*/ 41051 h 1045603"/>
                        <a:gd name="connsiteX884" fmla="*/ 760659 w 1256897"/>
                        <a:gd name="connsiteY884" fmla="*/ 47692 h 1045603"/>
                        <a:gd name="connsiteX885" fmla="*/ 764281 w 1256897"/>
                        <a:gd name="connsiteY885" fmla="*/ 49503 h 1045603"/>
                        <a:gd name="connsiteX886" fmla="*/ 763073 w 1256897"/>
                        <a:gd name="connsiteY886" fmla="*/ 54936 h 1045603"/>
                        <a:gd name="connsiteX887" fmla="*/ 769110 w 1256897"/>
                        <a:gd name="connsiteY887" fmla="*/ 55540 h 1045603"/>
                        <a:gd name="connsiteX888" fmla="*/ 767299 w 1256897"/>
                        <a:gd name="connsiteY888" fmla="*/ 60370 h 1045603"/>
                        <a:gd name="connsiteX889" fmla="*/ 760055 w 1256897"/>
                        <a:gd name="connsiteY889" fmla="*/ 64595 h 1045603"/>
                        <a:gd name="connsiteX890" fmla="*/ 760659 w 1256897"/>
                        <a:gd name="connsiteY890" fmla="*/ 69425 h 1045603"/>
                        <a:gd name="connsiteX891" fmla="*/ 759451 w 1256897"/>
                        <a:gd name="connsiteY891" fmla="*/ 74255 h 1045603"/>
                        <a:gd name="connsiteX892" fmla="*/ 755225 w 1256897"/>
                        <a:gd name="connsiteY892" fmla="*/ 83914 h 1045603"/>
                        <a:gd name="connsiteX893" fmla="*/ 755829 w 1256897"/>
                        <a:gd name="connsiteY893" fmla="*/ 85121 h 1045603"/>
                        <a:gd name="connsiteX894" fmla="*/ 750396 w 1256897"/>
                        <a:gd name="connsiteY894" fmla="*/ 91158 h 1045603"/>
                        <a:gd name="connsiteX895" fmla="*/ 751603 w 1256897"/>
                        <a:gd name="connsiteY895" fmla="*/ 94780 h 1045603"/>
                        <a:gd name="connsiteX896" fmla="*/ 750396 w 1256897"/>
                        <a:gd name="connsiteY896" fmla="*/ 100214 h 1045603"/>
                        <a:gd name="connsiteX897" fmla="*/ 741340 w 1256897"/>
                        <a:gd name="connsiteY897" fmla="*/ 105043 h 1045603"/>
                        <a:gd name="connsiteX898" fmla="*/ 742548 w 1256897"/>
                        <a:gd name="connsiteY898" fmla="*/ 108062 h 1045603"/>
                        <a:gd name="connsiteX899" fmla="*/ 745566 w 1256897"/>
                        <a:gd name="connsiteY899" fmla="*/ 107458 h 1045603"/>
                        <a:gd name="connsiteX900" fmla="*/ 749188 w 1256897"/>
                        <a:gd name="connsiteY900" fmla="*/ 102025 h 1045603"/>
                        <a:gd name="connsiteX901" fmla="*/ 754622 w 1256897"/>
                        <a:gd name="connsiteY901" fmla="*/ 100817 h 1045603"/>
                        <a:gd name="connsiteX902" fmla="*/ 759451 w 1256897"/>
                        <a:gd name="connsiteY902" fmla="*/ 101421 h 1045603"/>
                        <a:gd name="connsiteX903" fmla="*/ 765488 w 1256897"/>
                        <a:gd name="connsiteY903" fmla="*/ 103836 h 1045603"/>
                        <a:gd name="connsiteX904" fmla="*/ 766092 w 1256897"/>
                        <a:gd name="connsiteY904" fmla="*/ 106251 h 1045603"/>
                        <a:gd name="connsiteX905" fmla="*/ 769714 w 1256897"/>
                        <a:gd name="connsiteY905" fmla="*/ 110477 h 1045603"/>
                        <a:gd name="connsiteX906" fmla="*/ 774543 w 1256897"/>
                        <a:gd name="connsiteY906" fmla="*/ 108665 h 1045603"/>
                        <a:gd name="connsiteX907" fmla="*/ 789032 w 1256897"/>
                        <a:gd name="connsiteY907" fmla="*/ 115910 h 1045603"/>
                        <a:gd name="connsiteX908" fmla="*/ 789636 w 1256897"/>
                        <a:gd name="connsiteY908" fmla="*/ 123154 h 1045603"/>
                        <a:gd name="connsiteX909" fmla="*/ 792654 w 1256897"/>
                        <a:gd name="connsiteY909" fmla="*/ 124965 h 1045603"/>
                        <a:gd name="connsiteX910" fmla="*/ 795069 w 1256897"/>
                        <a:gd name="connsiteY910" fmla="*/ 122550 h 1045603"/>
                        <a:gd name="connsiteX911" fmla="*/ 801710 w 1256897"/>
                        <a:gd name="connsiteY911" fmla="*/ 107458 h 1045603"/>
                        <a:gd name="connsiteX912" fmla="*/ 811973 w 1256897"/>
                        <a:gd name="connsiteY912" fmla="*/ 97195 h 1045603"/>
                        <a:gd name="connsiteX913" fmla="*/ 819821 w 1256897"/>
                        <a:gd name="connsiteY913" fmla="*/ 97799 h 1045603"/>
                        <a:gd name="connsiteX914" fmla="*/ 820424 w 1256897"/>
                        <a:gd name="connsiteY914" fmla="*/ 91158 h 1045603"/>
                        <a:gd name="connsiteX915" fmla="*/ 830084 w 1256897"/>
                        <a:gd name="connsiteY915" fmla="*/ 90555 h 1045603"/>
                        <a:gd name="connsiteX916" fmla="*/ 839743 w 1256897"/>
                        <a:gd name="connsiteY916" fmla="*/ 95384 h 1045603"/>
                        <a:gd name="connsiteX917" fmla="*/ 845780 w 1256897"/>
                        <a:gd name="connsiteY917" fmla="*/ 99610 h 1045603"/>
                        <a:gd name="connsiteX918" fmla="*/ 849402 w 1256897"/>
                        <a:gd name="connsiteY918" fmla="*/ 100214 h 1045603"/>
                        <a:gd name="connsiteX919" fmla="*/ 856043 w 1256897"/>
                        <a:gd name="connsiteY919" fmla="*/ 104440 h 1045603"/>
                        <a:gd name="connsiteX920" fmla="*/ 865098 w 1256897"/>
                        <a:gd name="connsiteY920" fmla="*/ 107458 h 1045603"/>
                        <a:gd name="connsiteX921" fmla="*/ 866909 w 1256897"/>
                        <a:gd name="connsiteY921" fmla="*/ 108665 h 1045603"/>
                        <a:gd name="connsiteX922" fmla="*/ 875361 w 1256897"/>
                        <a:gd name="connsiteY922" fmla="*/ 106854 h 1045603"/>
                        <a:gd name="connsiteX923" fmla="*/ 878379 w 1256897"/>
                        <a:gd name="connsiteY923" fmla="*/ 105043 h 1045603"/>
                        <a:gd name="connsiteX924" fmla="*/ 885624 w 1256897"/>
                        <a:gd name="connsiteY924" fmla="*/ 114702 h 1045603"/>
                        <a:gd name="connsiteX925" fmla="*/ 887435 w 1256897"/>
                        <a:gd name="connsiteY925" fmla="*/ 112891 h 1045603"/>
                        <a:gd name="connsiteX926" fmla="*/ 894075 w 1256897"/>
                        <a:gd name="connsiteY926" fmla="*/ 112288 h 1045603"/>
                        <a:gd name="connsiteX927" fmla="*/ 898905 w 1256897"/>
                        <a:gd name="connsiteY927" fmla="*/ 109873 h 1045603"/>
                        <a:gd name="connsiteX928" fmla="*/ 901320 w 1256897"/>
                        <a:gd name="connsiteY928" fmla="*/ 106251 h 1045603"/>
                        <a:gd name="connsiteX929" fmla="*/ 908564 w 1256897"/>
                        <a:gd name="connsiteY929" fmla="*/ 103232 h 1045603"/>
                        <a:gd name="connsiteX930" fmla="*/ 910979 w 1256897"/>
                        <a:gd name="connsiteY930" fmla="*/ 100817 h 1045603"/>
                        <a:gd name="connsiteX931" fmla="*/ 916412 w 1256897"/>
                        <a:gd name="connsiteY931" fmla="*/ 108062 h 1045603"/>
                        <a:gd name="connsiteX932" fmla="*/ 913394 w 1256897"/>
                        <a:gd name="connsiteY932" fmla="*/ 109873 h 1045603"/>
                        <a:gd name="connsiteX933" fmla="*/ 907960 w 1256897"/>
                        <a:gd name="connsiteY933" fmla="*/ 108062 h 1045603"/>
                        <a:gd name="connsiteX934" fmla="*/ 904338 w 1256897"/>
                        <a:gd name="connsiteY934" fmla="*/ 114099 h 1045603"/>
                        <a:gd name="connsiteX935" fmla="*/ 906149 w 1256897"/>
                        <a:gd name="connsiteY935" fmla="*/ 117117 h 1045603"/>
                        <a:gd name="connsiteX936" fmla="*/ 901320 w 1256897"/>
                        <a:gd name="connsiteY936" fmla="*/ 123154 h 1045603"/>
                        <a:gd name="connsiteX937" fmla="*/ 901923 w 1256897"/>
                        <a:gd name="connsiteY937" fmla="*/ 127380 h 1045603"/>
                        <a:gd name="connsiteX938" fmla="*/ 906753 w 1256897"/>
                        <a:gd name="connsiteY938" fmla="*/ 129795 h 1045603"/>
                        <a:gd name="connsiteX939" fmla="*/ 918827 w 1256897"/>
                        <a:gd name="connsiteY939" fmla="*/ 130398 h 1045603"/>
                        <a:gd name="connsiteX940" fmla="*/ 929694 w 1256897"/>
                        <a:gd name="connsiteY940" fmla="*/ 130398 h 1045603"/>
                        <a:gd name="connsiteX941" fmla="*/ 933316 w 1256897"/>
                        <a:gd name="connsiteY941" fmla="*/ 124361 h 1045603"/>
                        <a:gd name="connsiteX942" fmla="*/ 936938 w 1256897"/>
                        <a:gd name="connsiteY942" fmla="*/ 120739 h 1045603"/>
                        <a:gd name="connsiteX943" fmla="*/ 939957 w 1256897"/>
                        <a:gd name="connsiteY943" fmla="*/ 120739 h 1045603"/>
                        <a:gd name="connsiteX944" fmla="*/ 946597 w 1256897"/>
                        <a:gd name="connsiteY944" fmla="*/ 109269 h 1045603"/>
                        <a:gd name="connsiteX945" fmla="*/ 947201 w 1256897"/>
                        <a:gd name="connsiteY945" fmla="*/ 106854 h 1045603"/>
                        <a:gd name="connsiteX946" fmla="*/ 952031 w 1256897"/>
                        <a:gd name="connsiteY946" fmla="*/ 100214 h 1045603"/>
                        <a:gd name="connsiteX947" fmla="*/ 950219 w 1256897"/>
                        <a:gd name="connsiteY947" fmla="*/ 95988 h 1045603"/>
                        <a:gd name="connsiteX948" fmla="*/ 956860 w 1256897"/>
                        <a:gd name="connsiteY948" fmla="*/ 83914 h 1045603"/>
                        <a:gd name="connsiteX949" fmla="*/ 955049 w 1256897"/>
                        <a:gd name="connsiteY949" fmla="*/ 80895 h 1045603"/>
                        <a:gd name="connsiteX950" fmla="*/ 950219 w 1256897"/>
                        <a:gd name="connsiteY950" fmla="*/ 77273 h 1045603"/>
                        <a:gd name="connsiteX951" fmla="*/ 945390 w 1256897"/>
                        <a:gd name="connsiteY951" fmla="*/ 71236 h 1045603"/>
                        <a:gd name="connsiteX952" fmla="*/ 948408 w 1256897"/>
                        <a:gd name="connsiteY952" fmla="*/ 65803 h 1045603"/>
                        <a:gd name="connsiteX953" fmla="*/ 955049 w 1256897"/>
                        <a:gd name="connsiteY953" fmla="*/ 57351 h 1045603"/>
                        <a:gd name="connsiteX954" fmla="*/ 952634 w 1256897"/>
                        <a:gd name="connsiteY954" fmla="*/ 54936 h 1045603"/>
                        <a:gd name="connsiteX955" fmla="*/ 955653 w 1256897"/>
                        <a:gd name="connsiteY955" fmla="*/ 51918 h 1045603"/>
                        <a:gd name="connsiteX956" fmla="*/ 950219 w 1256897"/>
                        <a:gd name="connsiteY956" fmla="*/ 50107 h 1045603"/>
                        <a:gd name="connsiteX957" fmla="*/ 955049 w 1256897"/>
                        <a:gd name="connsiteY957" fmla="*/ 44673 h 1045603"/>
                        <a:gd name="connsiteX958" fmla="*/ 955653 w 1256897"/>
                        <a:gd name="connsiteY958" fmla="*/ 40447 h 1045603"/>
                        <a:gd name="connsiteX959" fmla="*/ 953238 w 1256897"/>
                        <a:gd name="connsiteY959" fmla="*/ 30788 h 1045603"/>
                        <a:gd name="connsiteX960" fmla="*/ 950219 w 1256897"/>
                        <a:gd name="connsiteY960" fmla="*/ 31392 h 1045603"/>
                        <a:gd name="connsiteX961" fmla="*/ 941768 w 1256897"/>
                        <a:gd name="connsiteY961" fmla="*/ 23544 h 1045603"/>
                        <a:gd name="connsiteX962" fmla="*/ 944786 w 1256897"/>
                        <a:gd name="connsiteY962" fmla="*/ 18111 h 1045603"/>
                        <a:gd name="connsiteX963" fmla="*/ 945390 w 1256897"/>
                        <a:gd name="connsiteY963" fmla="*/ 13885 h 1045603"/>
                        <a:gd name="connsiteX964" fmla="*/ 950823 w 1256897"/>
                        <a:gd name="connsiteY964" fmla="*/ 12074 h 1045603"/>
                        <a:gd name="connsiteX965" fmla="*/ 957464 w 1256897"/>
                        <a:gd name="connsiteY965" fmla="*/ 6037 h 1045603"/>
                        <a:gd name="connsiteX966" fmla="*/ 955049 w 1256897"/>
                        <a:gd name="connsiteY966" fmla="*/ 4226 h 1045603"/>
                        <a:gd name="connsiteX967" fmla="*/ 959275 w 1256897"/>
                        <a:gd name="connsiteY967" fmla="*/ 0 h 1045603"/>
                        <a:gd name="connsiteX968" fmla="*/ 965916 w 1256897"/>
                        <a:gd name="connsiteY968" fmla="*/ 4226 h 1045603"/>
                        <a:gd name="connsiteX969" fmla="*/ 972556 w 1256897"/>
                        <a:gd name="connsiteY969" fmla="*/ 16300 h 1045603"/>
                        <a:gd name="connsiteX970" fmla="*/ 981612 w 1256897"/>
                        <a:gd name="connsiteY970" fmla="*/ 18714 h 1045603"/>
                        <a:gd name="connsiteX971" fmla="*/ 993082 w 1256897"/>
                        <a:gd name="connsiteY971" fmla="*/ 20525 h 1045603"/>
                        <a:gd name="connsiteX972" fmla="*/ 996704 w 1256897"/>
                        <a:gd name="connsiteY972" fmla="*/ 25355 h 1045603"/>
                        <a:gd name="connsiteX973" fmla="*/ 1006363 w 1256897"/>
                        <a:gd name="connsiteY973" fmla="*/ 27166 h 1045603"/>
                        <a:gd name="connsiteX974" fmla="*/ 1009382 w 1256897"/>
                        <a:gd name="connsiteY974" fmla="*/ 25959 h 1045603"/>
                        <a:gd name="connsiteX975" fmla="*/ 1010589 w 1256897"/>
                        <a:gd name="connsiteY975" fmla="*/ 30788 h 1045603"/>
                        <a:gd name="connsiteX976" fmla="*/ 1017230 w 1256897"/>
                        <a:gd name="connsiteY976" fmla="*/ 38033 h 1045603"/>
                        <a:gd name="connsiteX977" fmla="*/ 1018437 w 1256897"/>
                        <a:gd name="connsiteY977" fmla="*/ 42259 h 1045603"/>
                        <a:gd name="connsiteX978" fmla="*/ 1021456 w 1256897"/>
                        <a:gd name="connsiteY978" fmla="*/ 44070 h 1045603"/>
                        <a:gd name="connsiteX979" fmla="*/ 1024474 w 1256897"/>
                        <a:gd name="connsiteY979" fmla="*/ 48296 h 1045603"/>
                        <a:gd name="connsiteX980" fmla="*/ 1028700 w 1256897"/>
                        <a:gd name="connsiteY980" fmla="*/ 50107 h 1045603"/>
                        <a:gd name="connsiteX981" fmla="*/ 1038963 w 1256897"/>
                        <a:gd name="connsiteY981" fmla="*/ 57351 h 1045603"/>
                        <a:gd name="connsiteX982" fmla="*/ 1041981 w 1256897"/>
                        <a:gd name="connsiteY982" fmla="*/ 53125 h 1045603"/>
                        <a:gd name="connsiteX983" fmla="*/ 1046207 w 1256897"/>
                        <a:gd name="connsiteY983" fmla="*/ 53729 h 1045603"/>
                        <a:gd name="connsiteX984" fmla="*/ 1054659 w 1256897"/>
                        <a:gd name="connsiteY984" fmla="*/ 49503 h 1045603"/>
                        <a:gd name="connsiteX985" fmla="*/ 1056470 w 1256897"/>
                        <a:gd name="connsiteY985" fmla="*/ 53125 h 1045603"/>
                        <a:gd name="connsiteX986" fmla="*/ 1059489 w 1256897"/>
                        <a:gd name="connsiteY986" fmla="*/ 54333 h 1045603"/>
                        <a:gd name="connsiteX987" fmla="*/ 1059489 w 1256897"/>
                        <a:gd name="connsiteY987" fmla="*/ 57955 h 1045603"/>
                        <a:gd name="connsiteX988" fmla="*/ 1065526 w 1256897"/>
                        <a:gd name="connsiteY988" fmla="*/ 59766 h 1045603"/>
                        <a:gd name="connsiteX989" fmla="*/ 1070959 w 1256897"/>
                        <a:gd name="connsiteY989" fmla="*/ 59162 h 1045603"/>
                        <a:gd name="connsiteX990" fmla="*/ 1073374 w 1256897"/>
                        <a:gd name="connsiteY990" fmla="*/ 62784 h 1045603"/>
                        <a:gd name="connsiteX991" fmla="*/ 1078203 w 1256897"/>
                        <a:gd name="connsiteY991" fmla="*/ 63992 h 1045603"/>
                        <a:gd name="connsiteX992" fmla="*/ 1084844 w 1256897"/>
                        <a:gd name="connsiteY992" fmla="*/ 67010 h 1045603"/>
                        <a:gd name="connsiteX993" fmla="*/ 1084844 w 1256897"/>
                        <a:gd name="connsiteY993" fmla="*/ 73047 h 1045603"/>
                        <a:gd name="connsiteX994" fmla="*/ 1089674 w 1256897"/>
                        <a:gd name="connsiteY994" fmla="*/ 72444 h 1045603"/>
                        <a:gd name="connsiteX995" fmla="*/ 1092088 w 1256897"/>
                        <a:gd name="connsiteY995" fmla="*/ 76669 h 1045603"/>
                        <a:gd name="connsiteX996" fmla="*/ 1100540 w 1256897"/>
                        <a:gd name="connsiteY996" fmla="*/ 77273 h 104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1256897" h="1045603">
                          <a:moveTo>
                            <a:pt x="690026" y="766092"/>
                          </a:moveTo>
                          <a:lnTo>
                            <a:pt x="695459" y="766695"/>
                          </a:lnTo>
                          <a:lnTo>
                            <a:pt x="695459" y="764281"/>
                          </a:lnTo>
                          <a:lnTo>
                            <a:pt x="700289" y="763073"/>
                          </a:lnTo>
                          <a:lnTo>
                            <a:pt x="696063" y="770317"/>
                          </a:lnTo>
                          <a:lnTo>
                            <a:pt x="690026" y="766092"/>
                          </a:lnTo>
                          <a:close/>
                          <a:moveTo>
                            <a:pt x="1006967" y="554194"/>
                          </a:moveTo>
                          <a:lnTo>
                            <a:pt x="1011796" y="557212"/>
                          </a:lnTo>
                          <a:lnTo>
                            <a:pt x="1013004" y="560834"/>
                          </a:lnTo>
                          <a:lnTo>
                            <a:pt x="1009382" y="560834"/>
                          </a:lnTo>
                          <a:lnTo>
                            <a:pt x="1002137" y="558420"/>
                          </a:lnTo>
                          <a:lnTo>
                            <a:pt x="1006967" y="554194"/>
                          </a:lnTo>
                          <a:close/>
                          <a:moveTo>
                            <a:pt x="1130725" y="397233"/>
                          </a:moveTo>
                          <a:lnTo>
                            <a:pt x="1134951" y="398440"/>
                          </a:lnTo>
                          <a:lnTo>
                            <a:pt x="1150043" y="398440"/>
                          </a:lnTo>
                          <a:lnTo>
                            <a:pt x="1155476" y="397233"/>
                          </a:lnTo>
                          <a:lnTo>
                            <a:pt x="1159099" y="403270"/>
                          </a:lnTo>
                          <a:lnTo>
                            <a:pt x="1157891" y="409307"/>
                          </a:lnTo>
                          <a:lnTo>
                            <a:pt x="1153665" y="409910"/>
                          </a:lnTo>
                          <a:lnTo>
                            <a:pt x="1144610" y="409307"/>
                          </a:lnTo>
                          <a:lnTo>
                            <a:pt x="1135554" y="414136"/>
                          </a:lnTo>
                          <a:lnTo>
                            <a:pt x="1127706" y="422588"/>
                          </a:lnTo>
                          <a:lnTo>
                            <a:pt x="1124688" y="423192"/>
                          </a:lnTo>
                          <a:lnTo>
                            <a:pt x="1124084" y="420777"/>
                          </a:lnTo>
                          <a:lnTo>
                            <a:pt x="1122273" y="418966"/>
                          </a:lnTo>
                          <a:lnTo>
                            <a:pt x="1116840" y="418362"/>
                          </a:lnTo>
                          <a:lnTo>
                            <a:pt x="1121066" y="425003"/>
                          </a:lnTo>
                          <a:lnTo>
                            <a:pt x="1113217" y="425607"/>
                          </a:lnTo>
                          <a:lnTo>
                            <a:pt x="1111406" y="423795"/>
                          </a:lnTo>
                          <a:lnTo>
                            <a:pt x="1116840" y="416551"/>
                          </a:lnTo>
                          <a:lnTo>
                            <a:pt x="1117443" y="411721"/>
                          </a:lnTo>
                          <a:lnTo>
                            <a:pt x="1119858" y="409307"/>
                          </a:lnTo>
                          <a:lnTo>
                            <a:pt x="1122877" y="399647"/>
                          </a:lnTo>
                          <a:lnTo>
                            <a:pt x="1126499" y="396629"/>
                          </a:lnTo>
                          <a:lnTo>
                            <a:pt x="1130725" y="397233"/>
                          </a:lnTo>
                          <a:close/>
                          <a:moveTo>
                            <a:pt x="1133140" y="393610"/>
                          </a:moveTo>
                          <a:lnTo>
                            <a:pt x="1145817" y="395422"/>
                          </a:lnTo>
                          <a:lnTo>
                            <a:pt x="1133743" y="397233"/>
                          </a:lnTo>
                          <a:lnTo>
                            <a:pt x="1133140" y="393610"/>
                          </a:lnTo>
                          <a:close/>
                          <a:moveTo>
                            <a:pt x="1100540" y="77273"/>
                          </a:moveTo>
                          <a:lnTo>
                            <a:pt x="1098729" y="85725"/>
                          </a:lnTo>
                          <a:lnTo>
                            <a:pt x="1098729" y="93573"/>
                          </a:lnTo>
                          <a:lnTo>
                            <a:pt x="1106577" y="92969"/>
                          </a:lnTo>
                          <a:lnTo>
                            <a:pt x="1114425" y="91158"/>
                          </a:lnTo>
                          <a:lnTo>
                            <a:pt x="1116236" y="92969"/>
                          </a:lnTo>
                          <a:lnTo>
                            <a:pt x="1117443" y="99610"/>
                          </a:lnTo>
                          <a:lnTo>
                            <a:pt x="1121066" y="100214"/>
                          </a:lnTo>
                          <a:lnTo>
                            <a:pt x="1122877" y="103836"/>
                          </a:lnTo>
                          <a:lnTo>
                            <a:pt x="1126499" y="103232"/>
                          </a:lnTo>
                          <a:lnTo>
                            <a:pt x="1138573" y="106251"/>
                          </a:lnTo>
                          <a:lnTo>
                            <a:pt x="1148836" y="106854"/>
                          </a:lnTo>
                          <a:lnTo>
                            <a:pt x="1156684" y="115306"/>
                          </a:lnTo>
                          <a:lnTo>
                            <a:pt x="1161513" y="115910"/>
                          </a:lnTo>
                          <a:lnTo>
                            <a:pt x="1162721" y="118928"/>
                          </a:lnTo>
                          <a:lnTo>
                            <a:pt x="1162117" y="122550"/>
                          </a:lnTo>
                          <a:lnTo>
                            <a:pt x="1164532" y="127984"/>
                          </a:lnTo>
                          <a:lnTo>
                            <a:pt x="1158495" y="138246"/>
                          </a:lnTo>
                          <a:lnTo>
                            <a:pt x="1157288" y="146094"/>
                          </a:lnTo>
                          <a:lnTo>
                            <a:pt x="1161513" y="150924"/>
                          </a:lnTo>
                          <a:lnTo>
                            <a:pt x="1163928" y="155150"/>
                          </a:lnTo>
                          <a:lnTo>
                            <a:pt x="1173587" y="156357"/>
                          </a:lnTo>
                          <a:lnTo>
                            <a:pt x="1177210" y="156357"/>
                          </a:lnTo>
                          <a:lnTo>
                            <a:pt x="1177210" y="151528"/>
                          </a:lnTo>
                          <a:lnTo>
                            <a:pt x="1177210" y="150320"/>
                          </a:lnTo>
                          <a:lnTo>
                            <a:pt x="1176002" y="149113"/>
                          </a:lnTo>
                          <a:lnTo>
                            <a:pt x="1176002" y="148509"/>
                          </a:lnTo>
                          <a:lnTo>
                            <a:pt x="1176606" y="147906"/>
                          </a:lnTo>
                          <a:lnTo>
                            <a:pt x="1179021" y="143680"/>
                          </a:lnTo>
                          <a:lnTo>
                            <a:pt x="1180228" y="143680"/>
                          </a:lnTo>
                          <a:lnTo>
                            <a:pt x="1181436" y="142472"/>
                          </a:lnTo>
                          <a:lnTo>
                            <a:pt x="1184454" y="143680"/>
                          </a:lnTo>
                          <a:lnTo>
                            <a:pt x="1188680" y="141265"/>
                          </a:lnTo>
                          <a:lnTo>
                            <a:pt x="1190491" y="140661"/>
                          </a:lnTo>
                          <a:lnTo>
                            <a:pt x="1190491" y="136435"/>
                          </a:lnTo>
                          <a:lnTo>
                            <a:pt x="1192302" y="131002"/>
                          </a:lnTo>
                          <a:lnTo>
                            <a:pt x="1193510" y="132813"/>
                          </a:lnTo>
                          <a:lnTo>
                            <a:pt x="1199546" y="135228"/>
                          </a:lnTo>
                          <a:lnTo>
                            <a:pt x="1203169" y="135832"/>
                          </a:lnTo>
                          <a:lnTo>
                            <a:pt x="1203772" y="135228"/>
                          </a:lnTo>
                          <a:lnTo>
                            <a:pt x="1206187" y="135228"/>
                          </a:lnTo>
                          <a:lnTo>
                            <a:pt x="1205583" y="138246"/>
                          </a:lnTo>
                          <a:lnTo>
                            <a:pt x="1206187" y="140057"/>
                          </a:lnTo>
                          <a:lnTo>
                            <a:pt x="1209809" y="143680"/>
                          </a:lnTo>
                          <a:lnTo>
                            <a:pt x="1206187" y="148509"/>
                          </a:lnTo>
                          <a:lnTo>
                            <a:pt x="1209205" y="155150"/>
                          </a:lnTo>
                          <a:lnTo>
                            <a:pt x="1207998" y="156961"/>
                          </a:lnTo>
                          <a:lnTo>
                            <a:pt x="1210413" y="159980"/>
                          </a:lnTo>
                          <a:lnTo>
                            <a:pt x="1211620" y="162394"/>
                          </a:lnTo>
                          <a:lnTo>
                            <a:pt x="1212828" y="165413"/>
                          </a:lnTo>
                          <a:lnTo>
                            <a:pt x="1211620" y="166620"/>
                          </a:lnTo>
                          <a:lnTo>
                            <a:pt x="1214035" y="168431"/>
                          </a:lnTo>
                          <a:lnTo>
                            <a:pt x="1214035" y="169035"/>
                          </a:lnTo>
                          <a:lnTo>
                            <a:pt x="1215242" y="169639"/>
                          </a:lnTo>
                          <a:lnTo>
                            <a:pt x="1218261" y="169035"/>
                          </a:lnTo>
                          <a:lnTo>
                            <a:pt x="1218864" y="170846"/>
                          </a:lnTo>
                          <a:lnTo>
                            <a:pt x="1220676" y="170846"/>
                          </a:lnTo>
                          <a:lnTo>
                            <a:pt x="1223090" y="172054"/>
                          </a:lnTo>
                          <a:lnTo>
                            <a:pt x="1224298" y="172657"/>
                          </a:lnTo>
                          <a:lnTo>
                            <a:pt x="1224901" y="172657"/>
                          </a:lnTo>
                          <a:lnTo>
                            <a:pt x="1226109" y="172657"/>
                          </a:lnTo>
                          <a:lnTo>
                            <a:pt x="1227316" y="174468"/>
                          </a:lnTo>
                          <a:lnTo>
                            <a:pt x="1227920" y="173261"/>
                          </a:lnTo>
                          <a:lnTo>
                            <a:pt x="1230938" y="174468"/>
                          </a:lnTo>
                          <a:lnTo>
                            <a:pt x="1233957" y="176883"/>
                          </a:lnTo>
                          <a:lnTo>
                            <a:pt x="1236372" y="176279"/>
                          </a:lnTo>
                          <a:lnTo>
                            <a:pt x="1238787" y="176883"/>
                          </a:lnTo>
                          <a:lnTo>
                            <a:pt x="1245427" y="177487"/>
                          </a:lnTo>
                          <a:lnTo>
                            <a:pt x="1248446" y="177487"/>
                          </a:lnTo>
                          <a:lnTo>
                            <a:pt x="1249049" y="178694"/>
                          </a:lnTo>
                          <a:lnTo>
                            <a:pt x="1249049" y="182316"/>
                          </a:lnTo>
                          <a:lnTo>
                            <a:pt x="1250861" y="184128"/>
                          </a:lnTo>
                          <a:lnTo>
                            <a:pt x="1249049" y="184731"/>
                          </a:lnTo>
                          <a:lnTo>
                            <a:pt x="1253275" y="185939"/>
                          </a:lnTo>
                          <a:lnTo>
                            <a:pt x="1253879" y="186542"/>
                          </a:lnTo>
                          <a:lnTo>
                            <a:pt x="1253275" y="188353"/>
                          </a:lnTo>
                          <a:lnTo>
                            <a:pt x="1254483" y="191976"/>
                          </a:lnTo>
                          <a:lnTo>
                            <a:pt x="1253879" y="193183"/>
                          </a:lnTo>
                          <a:lnTo>
                            <a:pt x="1253879" y="196805"/>
                          </a:lnTo>
                          <a:lnTo>
                            <a:pt x="1252672" y="201635"/>
                          </a:lnTo>
                          <a:lnTo>
                            <a:pt x="1252672" y="204050"/>
                          </a:lnTo>
                          <a:lnTo>
                            <a:pt x="1256898" y="208276"/>
                          </a:lnTo>
                          <a:lnTo>
                            <a:pt x="1256898" y="211294"/>
                          </a:lnTo>
                          <a:lnTo>
                            <a:pt x="1256898" y="211898"/>
                          </a:lnTo>
                          <a:lnTo>
                            <a:pt x="1251464" y="214916"/>
                          </a:lnTo>
                          <a:lnTo>
                            <a:pt x="1236372" y="225179"/>
                          </a:lnTo>
                          <a:lnTo>
                            <a:pt x="1220072" y="223972"/>
                          </a:lnTo>
                          <a:lnTo>
                            <a:pt x="1207394" y="224575"/>
                          </a:lnTo>
                          <a:lnTo>
                            <a:pt x="1200150" y="225783"/>
                          </a:lnTo>
                          <a:lnTo>
                            <a:pt x="1189284" y="230612"/>
                          </a:lnTo>
                          <a:lnTo>
                            <a:pt x="1180832" y="234234"/>
                          </a:lnTo>
                          <a:lnTo>
                            <a:pt x="1171173" y="244497"/>
                          </a:lnTo>
                          <a:lnTo>
                            <a:pt x="1168758" y="244497"/>
                          </a:lnTo>
                          <a:lnTo>
                            <a:pt x="1162721" y="249930"/>
                          </a:lnTo>
                          <a:lnTo>
                            <a:pt x="1156684" y="254156"/>
                          </a:lnTo>
                          <a:lnTo>
                            <a:pt x="1146421" y="264419"/>
                          </a:lnTo>
                          <a:lnTo>
                            <a:pt x="1138573" y="274078"/>
                          </a:lnTo>
                          <a:lnTo>
                            <a:pt x="1135554" y="277097"/>
                          </a:lnTo>
                          <a:lnTo>
                            <a:pt x="1133743" y="281926"/>
                          </a:lnTo>
                          <a:lnTo>
                            <a:pt x="1130725" y="285549"/>
                          </a:lnTo>
                          <a:lnTo>
                            <a:pt x="1125895" y="294604"/>
                          </a:lnTo>
                          <a:lnTo>
                            <a:pt x="1125895" y="298226"/>
                          </a:lnTo>
                          <a:lnTo>
                            <a:pt x="1121066" y="304263"/>
                          </a:lnTo>
                          <a:lnTo>
                            <a:pt x="1122273" y="307886"/>
                          </a:lnTo>
                          <a:lnTo>
                            <a:pt x="1121669" y="316337"/>
                          </a:lnTo>
                          <a:lnTo>
                            <a:pt x="1125291" y="327808"/>
                          </a:lnTo>
                          <a:lnTo>
                            <a:pt x="1128310" y="334448"/>
                          </a:lnTo>
                          <a:lnTo>
                            <a:pt x="1134951" y="343503"/>
                          </a:lnTo>
                          <a:lnTo>
                            <a:pt x="1136762" y="347126"/>
                          </a:lnTo>
                          <a:lnTo>
                            <a:pt x="1139177" y="356785"/>
                          </a:lnTo>
                          <a:lnTo>
                            <a:pt x="1149439" y="376707"/>
                          </a:lnTo>
                          <a:lnTo>
                            <a:pt x="1151251" y="385159"/>
                          </a:lnTo>
                          <a:lnTo>
                            <a:pt x="1148836" y="394214"/>
                          </a:lnTo>
                          <a:lnTo>
                            <a:pt x="1133140" y="391799"/>
                          </a:lnTo>
                          <a:lnTo>
                            <a:pt x="1123480" y="396025"/>
                          </a:lnTo>
                          <a:lnTo>
                            <a:pt x="1119858" y="399647"/>
                          </a:lnTo>
                          <a:lnTo>
                            <a:pt x="1119858" y="407496"/>
                          </a:lnTo>
                          <a:lnTo>
                            <a:pt x="1116840" y="411118"/>
                          </a:lnTo>
                          <a:lnTo>
                            <a:pt x="1113821" y="418362"/>
                          </a:lnTo>
                          <a:lnTo>
                            <a:pt x="1109595" y="425003"/>
                          </a:lnTo>
                          <a:lnTo>
                            <a:pt x="1118047" y="425607"/>
                          </a:lnTo>
                          <a:lnTo>
                            <a:pt x="1121066" y="425003"/>
                          </a:lnTo>
                          <a:lnTo>
                            <a:pt x="1121669" y="418966"/>
                          </a:lnTo>
                          <a:lnTo>
                            <a:pt x="1124084" y="422588"/>
                          </a:lnTo>
                          <a:lnTo>
                            <a:pt x="1125291" y="423795"/>
                          </a:lnTo>
                          <a:lnTo>
                            <a:pt x="1126499" y="423795"/>
                          </a:lnTo>
                          <a:lnTo>
                            <a:pt x="1137365" y="414136"/>
                          </a:lnTo>
                          <a:lnTo>
                            <a:pt x="1144610" y="410514"/>
                          </a:lnTo>
                          <a:lnTo>
                            <a:pt x="1151251" y="411118"/>
                          </a:lnTo>
                          <a:lnTo>
                            <a:pt x="1159099" y="413533"/>
                          </a:lnTo>
                          <a:lnTo>
                            <a:pt x="1163325" y="414136"/>
                          </a:lnTo>
                          <a:lnTo>
                            <a:pt x="1140988" y="429229"/>
                          </a:lnTo>
                          <a:lnTo>
                            <a:pt x="1131328" y="435266"/>
                          </a:lnTo>
                          <a:lnTo>
                            <a:pt x="1113217" y="449150"/>
                          </a:lnTo>
                          <a:lnTo>
                            <a:pt x="1110199" y="456395"/>
                          </a:lnTo>
                          <a:lnTo>
                            <a:pt x="1107784" y="455791"/>
                          </a:lnTo>
                          <a:lnTo>
                            <a:pt x="1104766" y="463639"/>
                          </a:lnTo>
                          <a:lnTo>
                            <a:pt x="1102955" y="467261"/>
                          </a:lnTo>
                          <a:lnTo>
                            <a:pt x="1102955" y="478128"/>
                          </a:lnTo>
                          <a:lnTo>
                            <a:pt x="1105973" y="478128"/>
                          </a:lnTo>
                          <a:lnTo>
                            <a:pt x="1112614" y="481750"/>
                          </a:lnTo>
                          <a:lnTo>
                            <a:pt x="1114425" y="487787"/>
                          </a:lnTo>
                          <a:lnTo>
                            <a:pt x="1110199" y="494428"/>
                          </a:lnTo>
                          <a:lnTo>
                            <a:pt x="1102955" y="499257"/>
                          </a:lnTo>
                          <a:lnTo>
                            <a:pt x="1097521" y="501672"/>
                          </a:lnTo>
                          <a:lnTo>
                            <a:pt x="1099333" y="504087"/>
                          </a:lnTo>
                          <a:lnTo>
                            <a:pt x="1090881" y="508313"/>
                          </a:lnTo>
                          <a:lnTo>
                            <a:pt x="1090881" y="510124"/>
                          </a:lnTo>
                          <a:lnTo>
                            <a:pt x="1078807" y="514954"/>
                          </a:lnTo>
                          <a:lnTo>
                            <a:pt x="1071563" y="519180"/>
                          </a:lnTo>
                          <a:lnTo>
                            <a:pt x="1061903" y="522802"/>
                          </a:lnTo>
                          <a:lnTo>
                            <a:pt x="1056470" y="528235"/>
                          </a:lnTo>
                          <a:lnTo>
                            <a:pt x="1052244" y="530046"/>
                          </a:lnTo>
                          <a:lnTo>
                            <a:pt x="1053452" y="533065"/>
                          </a:lnTo>
                          <a:lnTo>
                            <a:pt x="1057678" y="528839"/>
                          </a:lnTo>
                          <a:lnTo>
                            <a:pt x="1059489" y="529442"/>
                          </a:lnTo>
                          <a:lnTo>
                            <a:pt x="1049829" y="545139"/>
                          </a:lnTo>
                          <a:lnTo>
                            <a:pt x="1037152" y="557816"/>
                          </a:lnTo>
                          <a:lnTo>
                            <a:pt x="1035341" y="562646"/>
                          </a:lnTo>
                          <a:lnTo>
                            <a:pt x="1035944" y="566871"/>
                          </a:lnTo>
                          <a:lnTo>
                            <a:pt x="1031115" y="572305"/>
                          </a:lnTo>
                          <a:lnTo>
                            <a:pt x="1023267" y="571097"/>
                          </a:lnTo>
                          <a:lnTo>
                            <a:pt x="1021456" y="569286"/>
                          </a:lnTo>
                          <a:lnTo>
                            <a:pt x="1019041" y="560231"/>
                          </a:lnTo>
                          <a:lnTo>
                            <a:pt x="1011796" y="554798"/>
                          </a:lnTo>
                          <a:lnTo>
                            <a:pt x="1005759" y="553590"/>
                          </a:lnTo>
                          <a:lnTo>
                            <a:pt x="1002741" y="555401"/>
                          </a:lnTo>
                          <a:lnTo>
                            <a:pt x="1000930" y="560231"/>
                          </a:lnTo>
                          <a:lnTo>
                            <a:pt x="1003948" y="562646"/>
                          </a:lnTo>
                          <a:lnTo>
                            <a:pt x="1012400" y="561438"/>
                          </a:lnTo>
                          <a:lnTo>
                            <a:pt x="1019041" y="571701"/>
                          </a:lnTo>
                          <a:lnTo>
                            <a:pt x="1026285" y="577134"/>
                          </a:lnTo>
                          <a:lnTo>
                            <a:pt x="1012400" y="581360"/>
                          </a:lnTo>
                          <a:lnTo>
                            <a:pt x="998515" y="588605"/>
                          </a:lnTo>
                          <a:lnTo>
                            <a:pt x="978593" y="595245"/>
                          </a:lnTo>
                          <a:lnTo>
                            <a:pt x="971349" y="597660"/>
                          </a:lnTo>
                          <a:lnTo>
                            <a:pt x="961086" y="599471"/>
                          </a:lnTo>
                          <a:lnTo>
                            <a:pt x="960482" y="600679"/>
                          </a:lnTo>
                          <a:lnTo>
                            <a:pt x="941768" y="604301"/>
                          </a:lnTo>
                          <a:lnTo>
                            <a:pt x="919431" y="610338"/>
                          </a:lnTo>
                          <a:lnTo>
                            <a:pt x="885624" y="622412"/>
                          </a:lnTo>
                          <a:lnTo>
                            <a:pt x="865098" y="633278"/>
                          </a:lnTo>
                          <a:lnTo>
                            <a:pt x="854835" y="638108"/>
                          </a:lnTo>
                          <a:lnTo>
                            <a:pt x="846987" y="642938"/>
                          </a:lnTo>
                          <a:lnTo>
                            <a:pt x="831895" y="649578"/>
                          </a:lnTo>
                          <a:lnTo>
                            <a:pt x="814991" y="659237"/>
                          </a:lnTo>
                          <a:lnTo>
                            <a:pt x="805936" y="664670"/>
                          </a:lnTo>
                          <a:lnTo>
                            <a:pt x="773940" y="688818"/>
                          </a:lnTo>
                          <a:lnTo>
                            <a:pt x="767299" y="694855"/>
                          </a:lnTo>
                          <a:lnTo>
                            <a:pt x="763073" y="701496"/>
                          </a:lnTo>
                          <a:lnTo>
                            <a:pt x="757640" y="706326"/>
                          </a:lnTo>
                          <a:lnTo>
                            <a:pt x="742548" y="715985"/>
                          </a:lnTo>
                          <a:lnTo>
                            <a:pt x="731681" y="725040"/>
                          </a:lnTo>
                          <a:lnTo>
                            <a:pt x="722022" y="733492"/>
                          </a:lnTo>
                          <a:lnTo>
                            <a:pt x="712966" y="742548"/>
                          </a:lnTo>
                          <a:lnTo>
                            <a:pt x="705118" y="753414"/>
                          </a:lnTo>
                          <a:lnTo>
                            <a:pt x="703307" y="757640"/>
                          </a:lnTo>
                          <a:lnTo>
                            <a:pt x="699685" y="761866"/>
                          </a:lnTo>
                          <a:lnTo>
                            <a:pt x="693044" y="760055"/>
                          </a:lnTo>
                          <a:lnTo>
                            <a:pt x="693044" y="754622"/>
                          </a:lnTo>
                          <a:lnTo>
                            <a:pt x="688215" y="755225"/>
                          </a:lnTo>
                          <a:lnTo>
                            <a:pt x="683989" y="760055"/>
                          </a:lnTo>
                          <a:lnTo>
                            <a:pt x="687611" y="764884"/>
                          </a:lnTo>
                          <a:lnTo>
                            <a:pt x="682781" y="761866"/>
                          </a:lnTo>
                          <a:lnTo>
                            <a:pt x="683385" y="761866"/>
                          </a:lnTo>
                          <a:lnTo>
                            <a:pt x="682178" y="758847"/>
                          </a:lnTo>
                          <a:lnTo>
                            <a:pt x="682781" y="758244"/>
                          </a:lnTo>
                          <a:lnTo>
                            <a:pt x="683989" y="752810"/>
                          </a:lnTo>
                          <a:lnTo>
                            <a:pt x="682781" y="752810"/>
                          </a:lnTo>
                          <a:lnTo>
                            <a:pt x="679763" y="752810"/>
                          </a:lnTo>
                          <a:lnTo>
                            <a:pt x="676141" y="751603"/>
                          </a:lnTo>
                          <a:lnTo>
                            <a:pt x="676744" y="756433"/>
                          </a:lnTo>
                          <a:lnTo>
                            <a:pt x="675537" y="758847"/>
                          </a:lnTo>
                          <a:lnTo>
                            <a:pt x="672518" y="759451"/>
                          </a:lnTo>
                          <a:lnTo>
                            <a:pt x="668896" y="759451"/>
                          </a:lnTo>
                          <a:lnTo>
                            <a:pt x="662256" y="760658"/>
                          </a:lnTo>
                          <a:lnTo>
                            <a:pt x="664067" y="765488"/>
                          </a:lnTo>
                          <a:lnTo>
                            <a:pt x="666482" y="766092"/>
                          </a:lnTo>
                          <a:lnTo>
                            <a:pt x="667689" y="769714"/>
                          </a:lnTo>
                          <a:lnTo>
                            <a:pt x="670104" y="769110"/>
                          </a:lnTo>
                          <a:lnTo>
                            <a:pt x="671915" y="767299"/>
                          </a:lnTo>
                          <a:lnTo>
                            <a:pt x="676141" y="771525"/>
                          </a:lnTo>
                          <a:lnTo>
                            <a:pt x="674330" y="774543"/>
                          </a:lnTo>
                          <a:lnTo>
                            <a:pt x="672518" y="773336"/>
                          </a:lnTo>
                          <a:lnTo>
                            <a:pt x="670104" y="773336"/>
                          </a:lnTo>
                          <a:lnTo>
                            <a:pt x="668896" y="775147"/>
                          </a:lnTo>
                          <a:lnTo>
                            <a:pt x="668293" y="773940"/>
                          </a:lnTo>
                          <a:lnTo>
                            <a:pt x="667689" y="773336"/>
                          </a:lnTo>
                          <a:lnTo>
                            <a:pt x="665274" y="774543"/>
                          </a:lnTo>
                          <a:lnTo>
                            <a:pt x="664671" y="775751"/>
                          </a:lnTo>
                          <a:lnTo>
                            <a:pt x="662859" y="778769"/>
                          </a:lnTo>
                          <a:lnTo>
                            <a:pt x="660445" y="782995"/>
                          </a:lnTo>
                          <a:lnTo>
                            <a:pt x="657426" y="778165"/>
                          </a:lnTo>
                          <a:lnTo>
                            <a:pt x="658634" y="772129"/>
                          </a:lnTo>
                          <a:lnTo>
                            <a:pt x="656823" y="772732"/>
                          </a:lnTo>
                          <a:lnTo>
                            <a:pt x="656219" y="771525"/>
                          </a:lnTo>
                          <a:lnTo>
                            <a:pt x="654408" y="772732"/>
                          </a:lnTo>
                          <a:lnTo>
                            <a:pt x="651993" y="775751"/>
                          </a:lnTo>
                          <a:lnTo>
                            <a:pt x="644145" y="777562"/>
                          </a:lnTo>
                          <a:lnTo>
                            <a:pt x="641730" y="779976"/>
                          </a:lnTo>
                          <a:lnTo>
                            <a:pt x="639919" y="781184"/>
                          </a:lnTo>
                          <a:lnTo>
                            <a:pt x="637504" y="784202"/>
                          </a:lnTo>
                          <a:lnTo>
                            <a:pt x="637504" y="787221"/>
                          </a:lnTo>
                          <a:lnTo>
                            <a:pt x="636297" y="789636"/>
                          </a:lnTo>
                          <a:lnTo>
                            <a:pt x="629656" y="786013"/>
                          </a:lnTo>
                          <a:lnTo>
                            <a:pt x="626034" y="783599"/>
                          </a:lnTo>
                          <a:lnTo>
                            <a:pt x="626034" y="782995"/>
                          </a:lnTo>
                          <a:lnTo>
                            <a:pt x="624827" y="782995"/>
                          </a:lnTo>
                          <a:lnTo>
                            <a:pt x="626638" y="786617"/>
                          </a:lnTo>
                          <a:lnTo>
                            <a:pt x="626638" y="787825"/>
                          </a:lnTo>
                          <a:lnTo>
                            <a:pt x="627241" y="789032"/>
                          </a:lnTo>
                          <a:lnTo>
                            <a:pt x="629053" y="790843"/>
                          </a:lnTo>
                          <a:lnTo>
                            <a:pt x="630260" y="792654"/>
                          </a:lnTo>
                          <a:lnTo>
                            <a:pt x="624827" y="799295"/>
                          </a:lnTo>
                          <a:lnTo>
                            <a:pt x="627845" y="804728"/>
                          </a:lnTo>
                          <a:lnTo>
                            <a:pt x="623619" y="809558"/>
                          </a:lnTo>
                          <a:lnTo>
                            <a:pt x="618790" y="811369"/>
                          </a:lnTo>
                          <a:lnTo>
                            <a:pt x="613960" y="818010"/>
                          </a:lnTo>
                          <a:lnTo>
                            <a:pt x="607923" y="815595"/>
                          </a:lnTo>
                          <a:lnTo>
                            <a:pt x="610338" y="826461"/>
                          </a:lnTo>
                          <a:lnTo>
                            <a:pt x="607319" y="827065"/>
                          </a:lnTo>
                          <a:lnTo>
                            <a:pt x="607923" y="830687"/>
                          </a:lnTo>
                          <a:lnTo>
                            <a:pt x="601282" y="833102"/>
                          </a:lnTo>
                          <a:lnTo>
                            <a:pt x="597660" y="831291"/>
                          </a:lnTo>
                          <a:lnTo>
                            <a:pt x="592831" y="834913"/>
                          </a:lnTo>
                          <a:lnTo>
                            <a:pt x="589812" y="834913"/>
                          </a:lnTo>
                          <a:lnTo>
                            <a:pt x="583775" y="831895"/>
                          </a:lnTo>
                          <a:lnTo>
                            <a:pt x="576531" y="836121"/>
                          </a:lnTo>
                          <a:lnTo>
                            <a:pt x="572305" y="834913"/>
                          </a:lnTo>
                          <a:lnTo>
                            <a:pt x="566871" y="836724"/>
                          </a:lnTo>
                          <a:lnTo>
                            <a:pt x="557816" y="840950"/>
                          </a:lnTo>
                          <a:lnTo>
                            <a:pt x="552987" y="839743"/>
                          </a:lnTo>
                          <a:lnTo>
                            <a:pt x="549364" y="833102"/>
                          </a:lnTo>
                          <a:lnTo>
                            <a:pt x="540913" y="828272"/>
                          </a:lnTo>
                          <a:lnTo>
                            <a:pt x="535480" y="829480"/>
                          </a:lnTo>
                          <a:lnTo>
                            <a:pt x="525217" y="827669"/>
                          </a:lnTo>
                          <a:lnTo>
                            <a:pt x="520387" y="825858"/>
                          </a:lnTo>
                          <a:lnTo>
                            <a:pt x="512539" y="825254"/>
                          </a:lnTo>
                          <a:lnTo>
                            <a:pt x="511332" y="821028"/>
                          </a:lnTo>
                          <a:lnTo>
                            <a:pt x="507106" y="818010"/>
                          </a:lnTo>
                          <a:lnTo>
                            <a:pt x="505295" y="813180"/>
                          </a:lnTo>
                          <a:lnTo>
                            <a:pt x="506502" y="810161"/>
                          </a:lnTo>
                          <a:lnTo>
                            <a:pt x="505295" y="805332"/>
                          </a:lnTo>
                          <a:lnTo>
                            <a:pt x="500465" y="799899"/>
                          </a:lnTo>
                          <a:lnTo>
                            <a:pt x="501069" y="796880"/>
                          </a:lnTo>
                          <a:lnTo>
                            <a:pt x="495635" y="784202"/>
                          </a:lnTo>
                          <a:lnTo>
                            <a:pt x="485976" y="789032"/>
                          </a:lnTo>
                          <a:lnTo>
                            <a:pt x="487787" y="798087"/>
                          </a:lnTo>
                          <a:lnTo>
                            <a:pt x="490202" y="797484"/>
                          </a:lnTo>
                          <a:lnTo>
                            <a:pt x="493221" y="803521"/>
                          </a:lnTo>
                          <a:lnTo>
                            <a:pt x="492013" y="807143"/>
                          </a:lnTo>
                          <a:lnTo>
                            <a:pt x="486580" y="803521"/>
                          </a:lnTo>
                          <a:lnTo>
                            <a:pt x="482958" y="790843"/>
                          </a:lnTo>
                          <a:lnTo>
                            <a:pt x="478732" y="789032"/>
                          </a:lnTo>
                          <a:lnTo>
                            <a:pt x="477524" y="782391"/>
                          </a:lnTo>
                          <a:lnTo>
                            <a:pt x="473902" y="776354"/>
                          </a:lnTo>
                          <a:lnTo>
                            <a:pt x="468469" y="769110"/>
                          </a:lnTo>
                          <a:lnTo>
                            <a:pt x="468469" y="766695"/>
                          </a:lnTo>
                          <a:lnTo>
                            <a:pt x="466054" y="760658"/>
                          </a:lnTo>
                          <a:lnTo>
                            <a:pt x="460621" y="754622"/>
                          </a:lnTo>
                          <a:lnTo>
                            <a:pt x="455791" y="759451"/>
                          </a:lnTo>
                          <a:lnTo>
                            <a:pt x="457602" y="765488"/>
                          </a:lnTo>
                          <a:lnTo>
                            <a:pt x="452773" y="769110"/>
                          </a:lnTo>
                          <a:lnTo>
                            <a:pt x="452169" y="774543"/>
                          </a:lnTo>
                          <a:lnTo>
                            <a:pt x="446736" y="774543"/>
                          </a:lnTo>
                          <a:lnTo>
                            <a:pt x="443114" y="779373"/>
                          </a:lnTo>
                          <a:lnTo>
                            <a:pt x="442510" y="784202"/>
                          </a:lnTo>
                          <a:lnTo>
                            <a:pt x="435266" y="782995"/>
                          </a:lnTo>
                          <a:lnTo>
                            <a:pt x="434662" y="779976"/>
                          </a:lnTo>
                          <a:lnTo>
                            <a:pt x="438888" y="779976"/>
                          </a:lnTo>
                          <a:lnTo>
                            <a:pt x="437077" y="771525"/>
                          </a:lnTo>
                          <a:lnTo>
                            <a:pt x="434662" y="773940"/>
                          </a:lnTo>
                          <a:lnTo>
                            <a:pt x="431644" y="769110"/>
                          </a:lnTo>
                          <a:lnTo>
                            <a:pt x="428021" y="770317"/>
                          </a:lnTo>
                          <a:lnTo>
                            <a:pt x="429229" y="777562"/>
                          </a:lnTo>
                          <a:lnTo>
                            <a:pt x="431644" y="779976"/>
                          </a:lnTo>
                          <a:lnTo>
                            <a:pt x="431040" y="785410"/>
                          </a:lnTo>
                          <a:lnTo>
                            <a:pt x="425607" y="786013"/>
                          </a:lnTo>
                          <a:lnTo>
                            <a:pt x="425607" y="789636"/>
                          </a:lnTo>
                          <a:lnTo>
                            <a:pt x="428625" y="794465"/>
                          </a:lnTo>
                          <a:lnTo>
                            <a:pt x="424399" y="796880"/>
                          </a:lnTo>
                          <a:lnTo>
                            <a:pt x="418362" y="790239"/>
                          </a:lnTo>
                          <a:lnTo>
                            <a:pt x="417155" y="786617"/>
                          </a:lnTo>
                          <a:lnTo>
                            <a:pt x="412929" y="785410"/>
                          </a:lnTo>
                          <a:lnTo>
                            <a:pt x="407496" y="786617"/>
                          </a:lnTo>
                          <a:lnTo>
                            <a:pt x="406288" y="783599"/>
                          </a:lnTo>
                          <a:lnTo>
                            <a:pt x="402062" y="784202"/>
                          </a:lnTo>
                          <a:lnTo>
                            <a:pt x="400855" y="788428"/>
                          </a:lnTo>
                          <a:lnTo>
                            <a:pt x="396629" y="787825"/>
                          </a:lnTo>
                          <a:lnTo>
                            <a:pt x="397836" y="792654"/>
                          </a:lnTo>
                          <a:lnTo>
                            <a:pt x="400251" y="795069"/>
                          </a:lnTo>
                          <a:lnTo>
                            <a:pt x="407496" y="795673"/>
                          </a:lnTo>
                          <a:lnTo>
                            <a:pt x="408099" y="801106"/>
                          </a:lnTo>
                          <a:lnTo>
                            <a:pt x="404477" y="802917"/>
                          </a:lnTo>
                          <a:lnTo>
                            <a:pt x="412929" y="813784"/>
                          </a:lnTo>
                          <a:lnTo>
                            <a:pt x="417759" y="816198"/>
                          </a:lnTo>
                          <a:lnTo>
                            <a:pt x="414740" y="818613"/>
                          </a:lnTo>
                          <a:lnTo>
                            <a:pt x="415344" y="822235"/>
                          </a:lnTo>
                          <a:lnTo>
                            <a:pt x="409910" y="824650"/>
                          </a:lnTo>
                          <a:lnTo>
                            <a:pt x="407496" y="827669"/>
                          </a:lnTo>
                          <a:lnTo>
                            <a:pt x="399648" y="829480"/>
                          </a:lnTo>
                          <a:lnTo>
                            <a:pt x="396025" y="829480"/>
                          </a:lnTo>
                          <a:lnTo>
                            <a:pt x="390592" y="831291"/>
                          </a:lnTo>
                          <a:lnTo>
                            <a:pt x="388177" y="838535"/>
                          </a:lnTo>
                          <a:lnTo>
                            <a:pt x="382140" y="837932"/>
                          </a:lnTo>
                          <a:lnTo>
                            <a:pt x="379122" y="840346"/>
                          </a:lnTo>
                          <a:lnTo>
                            <a:pt x="371274" y="841554"/>
                          </a:lnTo>
                          <a:lnTo>
                            <a:pt x="367651" y="837932"/>
                          </a:lnTo>
                          <a:lnTo>
                            <a:pt x="364029" y="838535"/>
                          </a:lnTo>
                          <a:lnTo>
                            <a:pt x="360407" y="835517"/>
                          </a:lnTo>
                          <a:lnTo>
                            <a:pt x="351352" y="848195"/>
                          </a:lnTo>
                          <a:lnTo>
                            <a:pt x="348937" y="850006"/>
                          </a:lnTo>
                          <a:lnTo>
                            <a:pt x="343504" y="860872"/>
                          </a:lnTo>
                          <a:lnTo>
                            <a:pt x="335656" y="864494"/>
                          </a:lnTo>
                          <a:lnTo>
                            <a:pt x="337467" y="871739"/>
                          </a:lnTo>
                          <a:lnTo>
                            <a:pt x="334448" y="875361"/>
                          </a:lnTo>
                          <a:lnTo>
                            <a:pt x="340485" y="877776"/>
                          </a:lnTo>
                          <a:lnTo>
                            <a:pt x="338070" y="880794"/>
                          </a:lnTo>
                          <a:lnTo>
                            <a:pt x="339881" y="883812"/>
                          </a:lnTo>
                          <a:lnTo>
                            <a:pt x="343504" y="886831"/>
                          </a:lnTo>
                          <a:lnTo>
                            <a:pt x="347729" y="885020"/>
                          </a:lnTo>
                          <a:lnTo>
                            <a:pt x="351352" y="887435"/>
                          </a:lnTo>
                          <a:lnTo>
                            <a:pt x="348333" y="891057"/>
                          </a:lnTo>
                          <a:lnTo>
                            <a:pt x="343504" y="899509"/>
                          </a:lnTo>
                          <a:lnTo>
                            <a:pt x="336259" y="906149"/>
                          </a:lnTo>
                          <a:lnTo>
                            <a:pt x="340485" y="908564"/>
                          </a:lnTo>
                          <a:lnTo>
                            <a:pt x="341692" y="912186"/>
                          </a:lnTo>
                          <a:lnTo>
                            <a:pt x="346522" y="918223"/>
                          </a:lnTo>
                          <a:lnTo>
                            <a:pt x="344711" y="921242"/>
                          </a:lnTo>
                          <a:lnTo>
                            <a:pt x="341089" y="922449"/>
                          </a:lnTo>
                          <a:lnTo>
                            <a:pt x="335656" y="921242"/>
                          </a:lnTo>
                          <a:lnTo>
                            <a:pt x="331430" y="921845"/>
                          </a:lnTo>
                          <a:lnTo>
                            <a:pt x="328411" y="926071"/>
                          </a:lnTo>
                          <a:lnTo>
                            <a:pt x="324789" y="925468"/>
                          </a:lnTo>
                          <a:lnTo>
                            <a:pt x="319356" y="926675"/>
                          </a:lnTo>
                          <a:lnTo>
                            <a:pt x="318148" y="924864"/>
                          </a:lnTo>
                          <a:lnTo>
                            <a:pt x="312715" y="926071"/>
                          </a:lnTo>
                          <a:lnTo>
                            <a:pt x="309093" y="920638"/>
                          </a:lnTo>
                          <a:lnTo>
                            <a:pt x="310300" y="918223"/>
                          </a:lnTo>
                          <a:lnTo>
                            <a:pt x="309093" y="913394"/>
                          </a:lnTo>
                          <a:lnTo>
                            <a:pt x="306074" y="914601"/>
                          </a:lnTo>
                          <a:lnTo>
                            <a:pt x="295812" y="909168"/>
                          </a:lnTo>
                          <a:lnTo>
                            <a:pt x="291586" y="907960"/>
                          </a:lnTo>
                          <a:lnTo>
                            <a:pt x="286756" y="912186"/>
                          </a:lnTo>
                          <a:lnTo>
                            <a:pt x="289171" y="918223"/>
                          </a:lnTo>
                          <a:lnTo>
                            <a:pt x="287360" y="922449"/>
                          </a:lnTo>
                          <a:lnTo>
                            <a:pt x="288567" y="926071"/>
                          </a:lnTo>
                          <a:lnTo>
                            <a:pt x="284945" y="931505"/>
                          </a:lnTo>
                          <a:lnTo>
                            <a:pt x="281926" y="932108"/>
                          </a:lnTo>
                          <a:lnTo>
                            <a:pt x="278304" y="935127"/>
                          </a:lnTo>
                          <a:lnTo>
                            <a:pt x="271664" y="936334"/>
                          </a:lnTo>
                          <a:lnTo>
                            <a:pt x="271060" y="938749"/>
                          </a:lnTo>
                          <a:lnTo>
                            <a:pt x="263816" y="939956"/>
                          </a:lnTo>
                          <a:lnTo>
                            <a:pt x="259590" y="947201"/>
                          </a:lnTo>
                          <a:lnTo>
                            <a:pt x="260193" y="950219"/>
                          </a:lnTo>
                          <a:lnTo>
                            <a:pt x="257175" y="953238"/>
                          </a:lnTo>
                          <a:lnTo>
                            <a:pt x="252345" y="949012"/>
                          </a:lnTo>
                          <a:lnTo>
                            <a:pt x="248119" y="947201"/>
                          </a:lnTo>
                          <a:lnTo>
                            <a:pt x="247516" y="942371"/>
                          </a:lnTo>
                          <a:lnTo>
                            <a:pt x="248723" y="933919"/>
                          </a:lnTo>
                          <a:lnTo>
                            <a:pt x="250534" y="923657"/>
                          </a:lnTo>
                          <a:lnTo>
                            <a:pt x="241479" y="918827"/>
                          </a:lnTo>
                          <a:lnTo>
                            <a:pt x="237253" y="918223"/>
                          </a:lnTo>
                          <a:lnTo>
                            <a:pt x="237253" y="914601"/>
                          </a:lnTo>
                          <a:lnTo>
                            <a:pt x="240875" y="907960"/>
                          </a:lnTo>
                          <a:lnTo>
                            <a:pt x="236045" y="906753"/>
                          </a:lnTo>
                          <a:lnTo>
                            <a:pt x="233027" y="904338"/>
                          </a:lnTo>
                          <a:lnTo>
                            <a:pt x="235442" y="901320"/>
                          </a:lnTo>
                          <a:lnTo>
                            <a:pt x="234838" y="893472"/>
                          </a:lnTo>
                          <a:lnTo>
                            <a:pt x="229405" y="893472"/>
                          </a:lnTo>
                          <a:lnTo>
                            <a:pt x="226386" y="891057"/>
                          </a:lnTo>
                          <a:lnTo>
                            <a:pt x="224575" y="886227"/>
                          </a:lnTo>
                          <a:lnTo>
                            <a:pt x="216727" y="895283"/>
                          </a:lnTo>
                          <a:lnTo>
                            <a:pt x="214916" y="899509"/>
                          </a:lnTo>
                          <a:lnTo>
                            <a:pt x="208879" y="904942"/>
                          </a:lnTo>
                          <a:lnTo>
                            <a:pt x="204653" y="911583"/>
                          </a:lnTo>
                          <a:lnTo>
                            <a:pt x="201635" y="913997"/>
                          </a:lnTo>
                          <a:lnTo>
                            <a:pt x="205861" y="922449"/>
                          </a:lnTo>
                          <a:lnTo>
                            <a:pt x="204653" y="926675"/>
                          </a:lnTo>
                          <a:lnTo>
                            <a:pt x="201031" y="928486"/>
                          </a:lnTo>
                          <a:lnTo>
                            <a:pt x="198013" y="933316"/>
                          </a:lnTo>
                          <a:lnTo>
                            <a:pt x="205861" y="933919"/>
                          </a:lnTo>
                          <a:lnTo>
                            <a:pt x="207672" y="936334"/>
                          </a:lnTo>
                          <a:lnTo>
                            <a:pt x="205861" y="941164"/>
                          </a:lnTo>
                          <a:lnTo>
                            <a:pt x="202842" y="944182"/>
                          </a:lnTo>
                          <a:lnTo>
                            <a:pt x="196202" y="945390"/>
                          </a:lnTo>
                          <a:lnTo>
                            <a:pt x="194994" y="952634"/>
                          </a:lnTo>
                          <a:lnTo>
                            <a:pt x="195598" y="956256"/>
                          </a:lnTo>
                          <a:lnTo>
                            <a:pt x="190165" y="960482"/>
                          </a:lnTo>
                          <a:lnTo>
                            <a:pt x="190768" y="965312"/>
                          </a:lnTo>
                          <a:lnTo>
                            <a:pt x="198616" y="967727"/>
                          </a:lnTo>
                          <a:lnTo>
                            <a:pt x="202239" y="972556"/>
                          </a:lnTo>
                          <a:lnTo>
                            <a:pt x="200427" y="976178"/>
                          </a:lnTo>
                          <a:lnTo>
                            <a:pt x="195598" y="971952"/>
                          </a:lnTo>
                          <a:lnTo>
                            <a:pt x="195598" y="982819"/>
                          </a:lnTo>
                          <a:lnTo>
                            <a:pt x="197409" y="985234"/>
                          </a:lnTo>
                          <a:lnTo>
                            <a:pt x="196202" y="993082"/>
                          </a:lnTo>
                          <a:lnTo>
                            <a:pt x="193183" y="991874"/>
                          </a:lnTo>
                          <a:lnTo>
                            <a:pt x="189561" y="994289"/>
                          </a:lnTo>
                          <a:lnTo>
                            <a:pt x="185939" y="990063"/>
                          </a:lnTo>
                          <a:lnTo>
                            <a:pt x="181713" y="992478"/>
                          </a:lnTo>
                          <a:lnTo>
                            <a:pt x="179902" y="995496"/>
                          </a:lnTo>
                          <a:lnTo>
                            <a:pt x="182920" y="1000930"/>
                          </a:lnTo>
                          <a:lnTo>
                            <a:pt x="181713" y="1005759"/>
                          </a:lnTo>
                          <a:lnTo>
                            <a:pt x="176883" y="1007570"/>
                          </a:lnTo>
                          <a:lnTo>
                            <a:pt x="175676" y="1004552"/>
                          </a:lnTo>
                          <a:lnTo>
                            <a:pt x="172054" y="1004552"/>
                          </a:lnTo>
                          <a:lnTo>
                            <a:pt x="167224" y="1000930"/>
                          </a:lnTo>
                          <a:lnTo>
                            <a:pt x="163602" y="1000930"/>
                          </a:lnTo>
                          <a:lnTo>
                            <a:pt x="160583" y="994289"/>
                          </a:lnTo>
                          <a:lnTo>
                            <a:pt x="153943" y="995496"/>
                          </a:lnTo>
                          <a:lnTo>
                            <a:pt x="153339" y="992478"/>
                          </a:lnTo>
                          <a:lnTo>
                            <a:pt x="146095" y="991874"/>
                          </a:lnTo>
                          <a:lnTo>
                            <a:pt x="141869" y="988856"/>
                          </a:lnTo>
                          <a:lnTo>
                            <a:pt x="139454" y="993082"/>
                          </a:lnTo>
                          <a:lnTo>
                            <a:pt x="136435" y="993082"/>
                          </a:lnTo>
                          <a:lnTo>
                            <a:pt x="132210" y="990667"/>
                          </a:lnTo>
                          <a:lnTo>
                            <a:pt x="127380" y="993082"/>
                          </a:lnTo>
                          <a:lnTo>
                            <a:pt x="127380" y="997911"/>
                          </a:lnTo>
                          <a:lnTo>
                            <a:pt x="113495" y="1006363"/>
                          </a:lnTo>
                          <a:lnTo>
                            <a:pt x="109269" y="1007570"/>
                          </a:lnTo>
                          <a:lnTo>
                            <a:pt x="106251" y="1009985"/>
                          </a:lnTo>
                          <a:lnTo>
                            <a:pt x="95384" y="1013607"/>
                          </a:lnTo>
                          <a:lnTo>
                            <a:pt x="92366" y="1013607"/>
                          </a:lnTo>
                          <a:lnTo>
                            <a:pt x="85725" y="1016626"/>
                          </a:lnTo>
                          <a:lnTo>
                            <a:pt x="82706" y="1022059"/>
                          </a:lnTo>
                          <a:lnTo>
                            <a:pt x="77273" y="1026285"/>
                          </a:lnTo>
                          <a:lnTo>
                            <a:pt x="65803" y="1032926"/>
                          </a:lnTo>
                          <a:lnTo>
                            <a:pt x="62784" y="1028096"/>
                          </a:lnTo>
                          <a:lnTo>
                            <a:pt x="57351" y="1029907"/>
                          </a:lnTo>
                          <a:lnTo>
                            <a:pt x="53729" y="1034133"/>
                          </a:lnTo>
                          <a:lnTo>
                            <a:pt x="53125" y="1037755"/>
                          </a:lnTo>
                          <a:lnTo>
                            <a:pt x="46485" y="1043189"/>
                          </a:lnTo>
                          <a:lnTo>
                            <a:pt x="39240" y="1040170"/>
                          </a:lnTo>
                          <a:lnTo>
                            <a:pt x="35014" y="1042585"/>
                          </a:lnTo>
                          <a:lnTo>
                            <a:pt x="19922" y="1045603"/>
                          </a:lnTo>
                          <a:lnTo>
                            <a:pt x="17507" y="1041378"/>
                          </a:lnTo>
                          <a:lnTo>
                            <a:pt x="10866" y="1043189"/>
                          </a:lnTo>
                          <a:lnTo>
                            <a:pt x="8452" y="1041981"/>
                          </a:lnTo>
                          <a:lnTo>
                            <a:pt x="4830" y="1045603"/>
                          </a:lnTo>
                          <a:lnTo>
                            <a:pt x="0" y="1045000"/>
                          </a:lnTo>
                          <a:lnTo>
                            <a:pt x="0" y="1040774"/>
                          </a:lnTo>
                          <a:lnTo>
                            <a:pt x="3018" y="1036548"/>
                          </a:lnTo>
                          <a:lnTo>
                            <a:pt x="1207" y="1033529"/>
                          </a:lnTo>
                          <a:lnTo>
                            <a:pt x="2415" y="1027492"/>
                          </a:lnTo>
                          <a:lnTo>
                            <a:pt x="10866" y="1029907"/>
                          </a:lnTo>
                          <a:lnTo>
                            <a:pt x="13281" y="1023870"/>
                          </a:lnTo>
                          <a:lnTo>
                            <a:pt x="12074" y="1019644"/>
                          </a:lnTo>
                          <a:lnTo>
                            <a:pt x="14489" y="1014815"/>
                          </a:lnTo>
                          <a:lnTo>
                            <a:pt x="18714" y="1008778"/>
                          </a:lnTo>
                          <a:lnTo>
                            <a:pt x="19318" y="1002137"/>
                          </a:lnTo>
                          <a:lnTo>
                            <a:pt x="18714" y="996704"/>
                          </a:lnTo>
                          <a:lnTo>
                            <a:pt x="19922" y="992478"/>
                          </a:lnTo>
                          <a:lnTo>
                            <a:pt x="25355" y="982819"/>
                          </a:lnTo>
                          <a:lnTo>
                            <a:pt x="25959" y="974971"/>
                          </a:lnTo>
                          <a:lnTo>
                            <a:pt x="28374" y="968934"/>
                          </a:lnTo>
                          <a:lnTo>
                            <a:pt x="24751" y="962897"/>
                          </a:lnTo>
                          <a:lnTo>
                            <a:pt x="28977" y="952030"/>
                          </a:lnTo>
                          <a:lnTo>
                            <a:pt x="29581" y="946597"/>
                          </a:lnTo>
                          <a:lnTo>
                            <a:pt x="33807" y="945993"/>
                          </a:lnTo>
                          <a:lnTo>
                            <a:pt x="38033" y="943579"/>
                          </a:lnTo>
                          <a:lnTo>
                            <a:pt x="42862" y="937542"/>
                          </a:lnTo>
                          <a:lnTo>
                            <a:pt x="47692" y="937542"/>
                          </a:lnTo>
                          <a:lnTo>
                            <a:pt x="56748" y="934523"/>
                          </a:lnTo>
                          <a:lnTo>
                            <a:pt x="56144" y="929694"/>
                          </a:lnTo>
                          <a:lnTo>
                            <a:pt x="74255" y="927882"/>
                          </a:lnTo>
                          <a:lnTo>
                            <a:pt x="77877" y="913997"/>
                          </a:lnTo>
                          <a:lnTo>
                            <a:pt x="85121" y="907357"/>
                          </a:lnTo>
                          <a:lnTo>
                            <a:pt x="95988" y="897094"/>
                          </a:lnTo>
                          <a:lnTo>
                            <a:pt x="98403" y="891057"/>
                          </a:lnTo>
                          <a:lnTo>
                            <a:pt x="102629" y="888038"/>
                          </a:lnTo>
                          <a:lnTo>
                            <a:pt x="105647" y="888642"/>
                          </a:lnTo>
                          <a:lnTo>
                            <a:pt x="106251" y="882001"/>
                          </a:lnTo>
                          <a:lnTo>
                            <a:pt x="115910" y="881398"/>
                          </a:lnTo>
                          <a:lnTo>
                            <a:pt x="117721" y="875361"/>
                          </a:lnTo>
                          <a:lnTo>
                            <a:pt x="112288" y="873550"/>
                          </a:lnTo>
                          <a:lnTo>
                            <a:pt x="106251" y="868720"/>
                          </a:lnTo>
                          <a:lnTo>
                            <a:pt x="103836" y="868117"/>
                          </a:lnTo>
                          <a:lnTo>
                            <a:pt x="105043" y="860872"/>
                          </a:lnTo>
                          <a:lnTo>
                            <a:pt x="109269" y="865098"/>
                          </a:lnTo>
                          <a:lnTo>
                            <a:pt x="115910" y="866305"/>
                          </a:lnTo>
                          <a:lnTo>
                            <a:pt x="115910" y="860872"/>
                          </a:lnTo>
                          <a:lnTo>
                            <a:pt x="118928" y="857854"/>
                          </a:lnTo>
                          <a:lnTo>
                            <a:pt x="117721" y="855439"/>
                          </a:lnTo>
                          <a:lnTo>
                            <a:pt x="121947" y="851817"/>
                          </a:lnTo>
                          <a:lnTo>
                            <a:pt x="124965" y="851213"/>
                          </a:lnTo>
                          <a:lnTo>
                            <a:pt x="130398" y="848195"/>
                          </a:lnTo>
                          <a:lnTo>
                            <a:pt x="134021" y="846987"/>
                          </a:lnTo>
                          <a:lnTo>
                            <a:pt x="143076" y="848195"/>
                          </a:lnTo>
                          <a:lnTo>
                            <a:pt x="145491" y="838535"/>
                          </a:lnTo>
                          <a:lnTo>
                            <a:pt x="156961" y="834913"/>
                          </a:lnTo>
                          <a:lnTo>
                            <a:pt x="159980" y="831291"/>
                          </a:lnTo>
                          <a:lnTo>
                            <a:pt x="158772" y="829480"/>
                          </a:lnTo>
                          <a:lnTo>
                            <a:pt x="160583" y="822839"/>
                          </a:lnTo>
                          <a:lnTo>
                            <a:pt x="159376" y="818010"/>
                          </a:lnTo>
                          <a:lnTo>
                            <a:pt x="161791" y="812576"/>
                          </a:lnTo>
                          <a:lnTo>
                            <a:pt x="161791" y="809558"/>
                          </a:lnTo>
                          <a:lnTo>
                            <a:pt x="170846" y="804728"/>
                          </a:lnTo>
                          <a:lnTo>
                            <a:pt x="176279" y="805332"/>
                          </a:lnTo>
                          <a:lnTo>
                            <a:pt x="172657" y="781184"/>
                          </a:lnTo>
                          <a:lnTo>
                            <a:pt x="166620" y="772732"/>
                          </a:lnTo>
                          <a:lnTo>
                            <a:pt x="169639" y="768506"/>
                          </a:lnTo>
                          <a:lnTo>
                            <a:pt x="166017" y="760055"/>
                          </a:lnTo>
                          <a:lnTo>
                            <a:pt x="161791" y="756433"/>
                          </a:lnTo>
                          <a:lnTo>
                            <a:pt x="163602" y="750999"/>
                          </a:lnTo>
                          <a:lnTo>
                            <a:pt x="162395" y="745566"/>
                          </a:lnTo>
                          <a:lnTo>
                            <a:pt x="158772" y="742548"/>
                          </a:lnTo>
                          <a:lnTo>
                            <a:pt x="159980" y="740133"/>
                          </a:lnTo>
                          <a:lnTo>
                            <a:pt x="158169" y="737114"/>
                          </a:lnTo>
                          <a:lnTo>
                            <a:pt x="158169" y="727455"/>
                          </a:lnTo>
                          <a:lnTo>
                            <a:pt x="161791" y="722022"/>
                          </a:lnTo>
                          <a:lnTo>
                            <a:pt x="164206" y="712966"/>
                          </a:lnTo>
                          <a:lnTo>
                            <a:pt x="156358" y="709948"/>
                          </a:lnTo>
                          <a:lnTo>
                            <a:pt x="155754" y="705722"/>
                          </a:lnTo>
                          <a:lnTo>
                            <a:pt x="161187" y="705722"/>
                          </a:lnTo>
                          <a:lnTo>
                            <a:pt x="162998" y="703307"/>
                          </a:lnTo>
                          <a:lnTo>
                            <a:pt x="164809" y="695459"/>
                          </a:lnTo>
                          <a:lnTo>
                            <a:pt x="161791" y="691837"/>
                          </a:lnTo>
                          <a:lnTo>
                            <a:pt x="151528" y="693044"/>
                          </a:lnTo>
                          <a:lnTo>
                            <a:pt x="146698" y="685196"/>
                          </a:lnTo>
                          <a:lnTo>
                            <a:pt x="147906" y="682178"/>
                          </a:lnTo>
                          <a:lnTo>
                            <a:pt x="145491" y="677952"/>
                          </a:lnTo>
                          <a:lnTo>
                            <a:pt x="146095" y="674329"/>
                          </a:lnTo>
                          <a:lnTo>
                            <a:pt x="141265" y="673122"/>
                          </a:lnTo>
                          <a:lnTo>
                            <a:pt x="139454" y="675537"/>
                          </a:lnTo>
                          <a:lnTo>
                            <a:pt x="131606" y="676141"/>
                          </a:lnTo>
                          <a:lnTo>
                            <a:pt x="136435" y="668293"/>
                          </a:lnTo>
                          <a:lnTo>
                            <a:pt x="135832" y="662256"/>
                          </a:lnTo>
                          <a:lnTo>
                            <a:pt x="134021" y="658030"/>
                          </a:lnTo>
                          <a:lnTo>
                            <a:pt x="137643" y="648975"/>
                          </a:lnTo>
                          <a:lnTo>
                            <a:pt x="136435" y="639315"/>
                          </a:lnTo>
                          <a:lnTo>
                            <a:pt x="134624" y="632071"/>
                          </a:lnTo>
                          <a:lnTo>
                            <a:pt x="135832" y="624223"/>
                          </a:lnTo>
                          <a:lnTo>
                            <a:pt x="138850" y="621204"/>
                          </a:lnTo>
                          <a:lnTo>
                            <a:pt x="139454" y="614564"/>
                          </a:lnTo>
                          <a:lnTo>
                            <a:pt x="137643" y="612753"/>
                          </a:lnTo>
                          <a:lnTo>
                            <a:pt x="126776" y="610941"/>
                          </a:lnTo>
                          <a:lnTo>
                            <a:pt x="122550" y="611545"/>
                          </a:lnTo>
                          <a:lnTo>
                            <a:pt x="118325" y="603093"/>
                          </a:lnTo>
                          <a:lnTo>
                            <a:pt x="118928" y="598867"/>
                          </a:lnTo>
                          <a:lnTo>
                            <a:pt x="105647" y="593434"/>
                          </a:lnTo>
                          <a:lnTo>
                            <a:pt x="97799" y="589208"/>
                          </a:lnTo>
                          <a:lnTo>
                            <a:pt x="95384" y="585586"/>
                          </a:lnTo>
                          <a:lnTo>
                            <a:pt x="95988" y="580153"/>
                          </a:lnTo>
                          <a:lnTo>
                            <a:pt x="93573" y="577738"/>
                          </a:lnTo>
                          <a:lnTo>
                            <a:pt x="95384" y="573512"/>
                          </a:lnTo>
                          <a:lnTo>
                            <a:pt x="97799" y="562042"/>
                          </a:lnTo>
                          <a:lnTo>
                            <a:pt x="100817" y="556609"/>
                          </a:lnTo>
                          <a:lnTo>
                            <a:pt x="103836" y="557212"/>
                          </a:lnTo>
                          <a:lnTo>
                            <a:pt x="113495" y="545139"/>
                          </a:lnTo>
                          <a:lnTo>
                            <a:pt x="115306" y="544535"/>
                          </a:lnTo>
                          <a:lnTo>
                            <a:pt x="121343" y="550572"/>
                          </a:lnTo>
                          <a:lnTo>
                            <a:pt x="125569" y="556609"/>
                          </a:lnTo>
                          <a:lnTo>
                            <a:pt x="129795" y="557816"/>
                          </a:lnTo>
                          <a:lnTo>
                            <a:pt x="129795" y="562646"/>
                          </a:lnTo>
                          <a:lnTo>
                            <a:pt x="137039" y="559023"/>
                          </a:lnTo>
                          <a:lnTo>
                            <a:pt x="138850" y="556005"/>
                          </a:lnTo>
                          <a:lnTo>
                            <a:pt x="150924" y="564457"/>
                          </a:lnTo>
                          <a:lnTo>
                            <a:pt x="153943" y="564457"/>
                          </a:lnTo>
                          <a:lnTo>
                            <a:pt x="161187" y="568079"/>
                          </a:lnTo>
                          <a:lnTo>
                            <a:pt x="164809" y="571097"/>
                          </a:lnTo>
                          <a:lnTo>
                            <a:pt x="169035" y="571097"/>
                          </a:lnTo>
                          <a:lnTo>
                            <a:pt x="174468" y="567475"/>
                          </a:lnTo>
                          <a:lnTo>
                            <a:pt x="181109" y="572908"/>
                          </a:lnTo>
                          <a:lnTo>
                            <a:pt x="182316" y="578945"/>
                          </a:lnTo>
                          <a:lnTo>
                            <a:pt x="187750" y="589208"/>
                          </a:lnTo>
                          <a:lnTo>
                            <a:pt x="188353" y="592227"/>
                          </a:lnTo>
                          <a:lnTo>
                            <a:pt x="192579" y="597660"/>
                          </a:lnTo>
                          <a:lnTo>
                            <a:pt x="194390" y="602490"/>
                          </a:lnTo>
                          <a:lnTo>
                            <a:pt x="196805" y="604301"/>
                          </a:lnTo>
                          <a:lnTo>
                            <a:pt x="202842" y="598867"/>
                          </a:lnTo>
                          <a:lnTo>
                            <a:pt x="207068" y="592830"/>
                          </a:lnTo>
                          <a:lnTo>
                            <a:pt x="212501" y="589812"/>
                          </a:lnTo>
                          <a:lnTo>
                            <a:pt x="217935" y="588001"/>
                          </a:lnTo>
                          <a:lnTo>
                            <a:pt x="221557" y="589812"/>
                          </a:lnTo>
                          <a:lnTo>
                            <a:pt x="225179" y="588605"/>
                          </a:lnTo>
                          <a:lnTo>
                            <a:pt x="229405" y="592227"/>
                          </a:lnTo>
                          <a:lnTo>
                            <a:pt x="236045" y="592830"/>
                          </a:lnTo>
                          <a:lnTo>
                            <a:pt x="239064" y="595849"/>
                          </a:lnTo>
                          <a:lnTo>
                            <a:pt x="243894" y="595245"/>
                          </a:lnTo>
                          <a:lnTo>
                            <a:pt x="249931" y="597660"/>
                          </a:lnTo>
                          <a:lnTo>
                            <a:pt x="244497" y="604904"/>
                          </a:lnTo>
                          <a:lnTo>
                            <a:pt x="244497" y="610338"/>
                          </a:lnTo>
                          <a:lnTo>
                            <a:pt x="246308" y="616375"/>
                          </a:lnTo>
                          <a:lnTo>
                            <a:pt x="254760" y="613960"/>
                          </a:lnTo>
                          <a:lnTo>
                            <a:pt x="260193" y="605508"/>
                          </a:lnTo>
                          <a:lnTo>
                            <a:pt x="271060" y="604904"/>
                          </a:lnTo>
                          <a:lnTo>
                            <a:pt x="273475" y="600075"/>
                          </a:lnTo>
                          <a:lnTo>
                            <a:pt x="271060" y="587397"/>
                          </a:lnTo>
                          <a:lnTo>
                            <a:pt x="272871" y="578945"/>
                          </a:lnTo>
                          <a:lnTo>
                            <a:pt x="273475" y="570494"/>
                          </a:lnTo>
                          <a:lnTo>
                            <a:pt x="271060" y="568682"/>
                          </a:lnTo>
                          <a:lnTo>
                            <a:pt x="260797" y="566871"/>
                          </a:lnTo>
                          <a:lnTo>
                            <a:pt x="255364" y="567475"/>
                          </a:lnTo>
                          <a:lnTo>
                            <a:pt x="253553" y="569890"/>
                          </a:lnTo>
                          <a:lnTo>
                            <a:pt x="246912" y="569286"/>
                          </a:lnTo>
                          <a:lnTo>
                            <a:pt x="245705" y="567475"/>
                          </a:lnTo>
                          <a:lnTo>
                            <a:pt x="239064" y="564457"/>
                          </a:lnTo>
                          <a:lnTo>
                            <a:pt x="230612" y="563853"/>
                          </a:lnTo>
                          <a:lnTo>
                            <a:pt x="225179" y="560231"/>
                          </a:lnTo>
                          <a:lnTo>
                            <a:pt x="217935" y="559023"/>
                          </a:lnTo>
                          <a:lnTo>
                            <a:pt x="208276" y="556005"/>
                          </a:lnTo>
                          <a:lnTo>
                            <a:pt x="207672" y="553590"/>
                          </a:lnTo>
                          <a:lnTo>
                            <a:pt x="208276" y="547553"/>
                          </a:lnTo>
                          <a:lnTo>
                            <a:pt x="207672" y="540913"/>
                          </a:lnTo>
                          <a:lnTo>
                            <a:pt x="205257" y="535479"/>
                          </a:lnTo>
                          <a:lnTo>
                            <a:pt x="205861" y="531857"/>
                          </a:lnTo>
                          <a:lnTo>
                            <a:pt x="210690" y="527631"/>
                          </a:lnTo>
                          <a:lnTo>
                            <a:pt x="211898" y="522802"/>
                          </a:lnTo>
                          <a:lnTo>
                            <a:pt x="210087" y="514350"/>
                          </a:lnTo>
                          <a:lnTo>
                            <a:pt x="210690" y="508917"/>
                          </a:lnTo>
                          <a:lnTo>
                            <a:pt x="214916" y="505898"/>
                          </a:lnTo>
                          <a:lnTo>
                            <a:pt x="213709" y="499257"/>
                          </a:lnTo>
                          <a:lnTo>
                            <a:pt x="208276" y="493220"/>
                          </a:lnTo>
                          <a:lnTo>
                            <a:pt x="208879" y="488995"/>
                          </a:lnTo>
                          <a:lnTo>
                            <a:pt x="211294" y="484165"/>
                          </a:lnTo>
                          <a:lnTo>
                            <a:pt x="211294" y="478732"/>
                          </a:lnTo>
                          <a:lnTo>
                            <a:pt x="214313" y="476921"/>
                          </a:lnTo>
                          <a:lnTo>
                            <a:pt x="215520" y="473298"/>
                          </a:lnTo>
                          <a:lnTo>
                            <a:pt x="213105" y="470884"/>
                          </a:lnTo>
                          <a:lnTo>
                            <a:pt x="213105" y="466658"/>
                          </a:lnTo>
                          <a:lnTo>
                            <a:pt x="207068" y="467261"/>
                          </a:lnTo>
                          <a:lnTo>
                            <a:pt x="205257" y="455187"/>
                          </a:lnTo>
                          <a:lnTo>
                            <a:pt x="198616" y="452169"/>
                          </a:lnTo>
                          <a:lnTo>
                            <a:pt x="197409" y="448547"/>
                          </a:lnTo>
                          <a:lnTo>
                            <a:pt x="193787" y="445528"/>
                          </a:lnTo>
                          <a:lnTo>
                            <a:pt x="197409" y="440699"/>
                          </a:lnTo>
                          <a:lnTo>
                            <a:pt x="196805" y="436473"/>
                          </a:lnTo>
                          <a:lnTo>
                            <a:pt x="200427" y="434058"/>
                          </a:lnTo>
                          <a:lnTo>
                            <a:pt x="202842" y="428625"/>
                          </a:lnTo>
                          <a:lnTo>
                            <a:pt x="202239" y="421381"/>
                          </a:lnTo>
                          <a:lnTo>
                            <a:pt x="199220" y="417758"/>
                          </a:lnTo>
                          <a:lnTo>
                            <a:pt x="197409" y="413533"/>
                          </a:lnTo>
                          <a:lnTo>
                            <a:pt x="198013" y="406892"/>
                          </a:lnTo>
                          <a:lnTo>
                            <a:pt x="196202" y="400251"/>
                          </a:lnTo>
                          <a:lnTo>
                            <a:pt x="196805" y="393007"/>
                          </a:lnTo>
                          <a:lnTo>
                            <a:pt x="195598" y="382140"/>
                          </a:lnTo>
                          <a:lnTo>
                            <a:pt x="198616" y="372481"/>
                          </a:lnTo>
                          <a:lnTo>
                            <a:pt x="202842" y="376707"/>
                          </a:lnTo>
                          <a:lnTo>
                            <a:pt x="205861" y="375499"/>
                          </a:lnTo>
                          <a:lnTo>
                            <a:pt x="209483" y="377311"/>
                          </a:lnTo>
                          <a:lnTo>
                            <a:pt x="210690" y="382744"/>
                          </a:lnTo>
                          <a:lnTo>
                            <a:pt x="212501" y="385159"/>
                          </a:lnTo>
                          <a:lnTo>
                            <a:pt x="216727" y="384555"/>
                          </a:lnTo>
                          <a:lnTo>
                            <a:pt x="220349" y="386366"/>
                          </a:lnTo>
                          <a:lnTo>
                            <a:pt x="221557" y="383348"/>
                          </a:lnTo>
                          <a:lnTo>
                            <a:pt x="225179" y="380933"/>
                          </a:lnTo>
                          <a:lnTo>
                            <a:pt x="226990" y="374896"/>
                          </a:lnTo>
                          <a:lnTo>
                            <a:pt x="226386" y="368859"/>
                          </a:lnTo>
                          <a:lnTo>
                            <a:pt x="240875" y="359803"/>
                          </a:lnTo>
                          <a:lnTo>
                            <a:pt x="246912" y="349540"/>
                          </a:lnTo>
                          <a:lnTo>
                            <a:pt x="251742" y="345315"/>
                          </a:lnTo>
                          <a:lnTo>
                            <a:pt x="255364" y="338674"/>
                          </a:lnTo>
                          <a:lnTo>
                            <a:pt x="252345" y="332637"/>
                          </a:lnTo>
                          <a:lnTo>
                            <a:pt x="255968" y="329619"/>
                          </a:lnTo>
                          <a:lnTo>
                            <a:pt x="259590" y="324185"/>
                          </a:lnTo>
                          <a:lnTo>
                            <a:pt x="257779" y="316941"/>
                          </a:lnTo>
                          <a:lnTo>
                            <a:pt x="257779" y="313923"/>
                          </a:lnTo>
                          <a:lnTo>
                            <a:pt x="263212" y="313319"/>
                          </a:lnTo>
                          <a:lnTo>
                            <a:pt x="268042" y="312111"/>
                          </a:lnTo>
                          <a:lnTo>
                            <a:pt x="271060" y="312715"/>
                          </a:lnTo>
                          <a:lnTo>
                            <a:pt x="275286" y="311508"/>
                          </a:lnTo>
                          <a:lnTo>
                            <a:pt x="283134" y="312111"/>
                          </a:lnTo>
                          <a:lnTo>
                            <a:pt x="287963" y="315734"/>
                          </a:lnTo>
                          <a:lnTo>
                            <a:pt x="294604" y="312111"/>
                          </a:lnTo>
                          <a:lnTo>
                            <a:pt x="300037" y="310904"/>
                          </a:lnTo>
                          <a:lnTo>
                            <a:pt x="307886" y="313923"/>
                          </a:lnTo>
                          <a:lnTo>
                            <a:pt x="312715" y="310904"/>
                          </a:lnTo>
                          <a:lnTo>
                            <a:pt x="316941" y="312111"/>
                          </a:lnTo>
                          <a:lnTo>
                            <a:pt x="321167" y="310904"/>
                          </a:lnTo>
                          <a:lnTo>
                            <a:pt x="324185" y="307886"/>
                          </a:lnTo>
                          <a:lnTo>
                            <a:pt x="325997" y="312715"/>
                          </a:lnTo>
                          <a:lnTo>
                            <a:pt x="329015" y="312111"/>
                          </a:lnTo>
                          <a:lnTo>
                            <a:pt x="335052" y="314526"/>
                          </a:lnTo>
                          <a:lnTo>
                            <a:pt x="341692" y="320563"/>
                          </a:lnTo>
                          <a:lnTo>
                            <a:pt x="347729" y="322978"/>
                          </a:lnTo>
                          <a:lnTo>
                            <a:pt x="357992" y="324789"/>
                          </a:lnTo>
                          <a:lnTo>
                            <a:pt x="360407" y="323582"/>
                          </a:lnTo>
                          <a:lnTo>
                            <a:pt x="366444" y="317545"/>
                          </a:lnTo>
                          <a:lnTo>
                            <a:pt x="372481" y="316337"/>
                          </a:lnTo>
                          <a:lnTo>
                            <a:pt x="376103" y="302452"/>
                          </a:lnTo>
                          <a:lnTo>
                            <a:pt x="377914" y="297623"/>
                          </a:lnTo>
                          <a:lnTo>
                            <a:pt x="377311" y="291586"/>
                          </a:lnTo>
                          <a:lnTo>
                            <a:pt x="379122" y="287963"/>
                          </a:lnTo>
                          <a:lnTo>
                            <a:pt x="382744" y="285549"/>
                          </a:lnTo>
                          <a:lnTo>
                            <a:pt x="388177" y="287360"/>
                          </a:lnTo>
                          <a:lnTo>
                            <a:pt x="389385" y="281323"/>
                          </a:lnTo>
                          <a:lnTo>
                            <a:pt x="386366" y="280115"/>
                          </a:lnTo>
                          <a:lnTo>
                            <a:pt x="385762" y="273475"/>
                          </a:lnTo>
                          <a:lnTo>
                            <a:pt x="388177" y="270456"/>
                          </a:lnTo>
                          <a:lnTo>
                            <a:pt x="388781" y="263815"/>
                          </a:lnTo>
                          <a:lnTo>
                            <a:pt x="396629" y="266230"/>
                          </a:lnTo>
                          <a:lnTo>
                            <a:pt x="410514" y="271664"/>
                          </a:lnTo>
                          <a:lnTo>
                            <a:pt x="415947" y="269852"/>
                          </a:lnTo>
                          <a:lnTo>
                            <a:pt x="414136" y="266834"/>
                          </a:lnTo>
                          <a:lnTo>
                            <a:pt x="414136" y="258382"/>
                          </a:lnTo>
                          <a:lnTo>
                            <a:pt x="411722" y="256571"/>
                          </a:lnTo>
                          <a:lnTo>
                            <a:pt x="409307" y="250534"/>
                          </a:lnTo>
                          <a:lnTo>
                            <a:pt x="405081" y="248723"/>
                          </a:lnTo>
                          <a:lnTo>
                            <a:pt x="403270" y="239667"/>
                          </a:lnTo>
                          <a:lnTo>
                            <a:pt x="406288" y="228197"/>
                          </a:lnTo>
                          <a:lnTo>
                            <a:pt x="408703" y="225179"/>
                          </a:lnTo>
                          <a:lnTo>
                            <a:pt x="407496" y="220349"/>
                          </a:lnTo>
                          <a:lnTo>
                            <a:pt x="408703" y="214916"/>
                          </a:lnTo>
                          <a:lnTo>
                            <a:pt x="411722" y="211294"/>
                          </a:lnTo>
                          <a:lnTo>
                            <a:pt x="418362" y="205861"/>
                          </a:lnTo>
                          <a:lnTo>
                            <a:pt x="423796" y="203446"/>
                          </a:lnTo>
                          <a:lnTo>
                            <a:pt x="423796" y="210087"/>
                          </a:lnTo>
                          <a:lnTo>
                            <a:pt x="428625" y="213105"/>
                          </a:lnTo>
                          <a:lnTo>
                            <a:pt x="429832" y="208276"/>
                          </a:lnTo>
                          <a:lnTo>
                            <a:pt x="432851" y="205257"/>
                          </a:lnTo>
                          <a:lnTo>
                            <a:pt x="423796" y="201635"/>
                          </a:lnTo>
                          <a:lnTo>
                            <a:pt x="419570" y="197409"/>
                          </a:lnTo>
                          <a:lnTo>
                            <a:pt x="421984" y="193183"/>
                          </a:lnTo>
                          <a:lnTo>
                            <a:pt x="426814" y="193183"/>
                          </a:lnTo>
                          <a:lnTo>
                            <a:pt x="432851" y="182920"/>
                          </a:lnTo>
                          <a:lnTo>
                            <a:pt x="431040" y="175676"/>
                          </a:lnTo>
                          <a:lnTo>
                            <a:pt x="434058" y="167828"/>
                          </a:lnTo>
                          <a:lnTo>
                            <a:pt x="440699" y="170846"/>
                          </a:lnTo>
                          <a:lnTo>
                            <a:pt x="443717" y="170846"/>
                          </a:lnTo>
                          <a:lnTo>
                            <a:pt x="442510" y="162394"/>
                          </a:lnTo>
                          <a:lnTo>
                            <a:pt x="447943" y="161791"/>
                          </a:lnTo>
                          <a:lnTo>
                            <a:pt x="451565" y="162998"/>
                          </a:lnTo>
                          <a:lnTo>
                            <a:pt x="453376" y="158168"/>
                          </a:lnTo>
                          <a:lnTo>
                            <a:pt x="450962" y="153943"/>
                          </a:lnTo>
                          <a:lnTo>
                            <a:pt x="456999" y="144887"/>
                          </a:lnTo>
                          <a:lnTo>
                            <a:pt x="453980" y="141869"/>
                          </a:lnTo>
                          <a:lnTo>
                            <a:pt x="447339" y="140661"/>
                          </a:lnTo>
                          <a:lnTo>
                            <a:pt x="447943" y="137643"/>
                          </a:lnTo>
                          <a:lnTo>
                            <a:pt x="443114" y="133417"/>
                          </a:lnTo>
                          <a:lnTo>
                            <a:pt x="443114" y="130398"/>
                          </a:lnTo>
                          <a:lnTo>
                            <a:pt x="446132" y="123758"/>
                          </a:lnTo>
                          <a:lnTo>
                            <a:pt x="443114" y="120136"/>
                          </a:lnTo>
                          <a:lnTo>
                            <a:pt x="444321" y="112891"/>
                          </a:lnTo>
                          <a:lnTo>
                            <a:pt x="453376" y="112891"/>
                          </a:lnTo>
                          <a:lnTo>
                            <a:pt x="456999" y="110477"/>
                          </a:lnTo>
                          <a:lnTo>
                            <a:pt x="447943" y="103232"/>
                          </a:lnTo>
                          <a:lnTo>
                            <a:pt x="458206" y="89951"/>
                          </a:lnTo>
                          <a:lnTo>
                            <a:pt x="460621" y="81499"/>
                          </a:lnTo>
                          <a:lnTo>
                            <a:pt x="466054" y="75462"/>
                          </a:lnTo>
                          <a:lnTo>
                            <a:pt x="468469" y="75462"/>
                          </a:lnTo>
                          <a:lnTo>
                            <a:pt x="475713" y="70632"/>
                          </a:lnTo>
                          <a:lnTo>
                            <a:pt x="486580" y="71840"/>
                          </a:lnTo>
                          <a:lnTo>
                            <a:pt x="492013" y="68218"/>
                          </a:lnTo>
                          <a:lnTo>
                            <a:pt x="493824" y="63992"/>
                          </a:lnTo>
                          <a:lnTo>
                            <a:pt x="497446" y="60973"/>
                          </a:lnTo>
                          <a:lnTo>
                            <a:pt x="502276" y="59162"/>
                          </a:lnTo>
                          <a:lnTo>
                            <a:pt x="502880" y="54936"/>
                          </a:lnTo>
                          <a:lnTo>
                            <a:pt x="507106" y="52521"/>
                          </a:lnTo>
                          <a:lnTo>
                            <a:pt x="510728" y="48899"/>
                          </a:lnTo>
                          <a:lnTo>
                            <a:pt x="517972" y="49503"/>
                          </a:lnTo>
                          <a:lnTo>
                            <a:pt x="521594" y="45277"/>
                          </a:lnTo>
                          <a:lnTo>
                            <a:pt x="532461" y="45881"/>
                          </a:lnTo>
                          <a:lnTo>
                            <a:pt x="539705" y="42862"/>
                          </a:lnTo>
                          <a:lnTo>
                            <a:pt x="542120" y="35014"/>
                          </a:lnTo>
                          <a:lnTo>
                            <a:pt x="547553" y="28977"/>
                          </a:lnTo>
                          <a:lnTo>
                            <a:pt x="547553" y="21733"/>
                          </a:lnTo>
                          <a:lnTo>
                            <a:pt x="543931" y="19922"/>
                          </a:lnTo>
                          <a:lnTo>
                            <a:pt x="542120" y="17507"/>
                          </a:lnTo>
                          <a:lnTo>
                            <a:pt x="534272" y="13281"/>
                          </a:lnTo>
                          <a:lnTo>
                            <a:pt x="534272" y="9659"/>
                          </a:lnTo>
                          <a:lnTo>
                            <a:pt x="539705" y="9055"/>
                          </a:lnTo>
                          <a:lnTo>
                            <a:pt x="551176" y="11470"/>
                          </a:lnTo>
                          <a:lnTo>
                            <a:pt x="555401" y="16300"/>
                          </a:lnTo>
                          <a:lnTo>
                            <a:pt x="560835" y="19922"/>
                          </a:lnTo>
                          <a:lnTo>
                            <a:pt x="567475" y="21129"/>
                          </a:lnTo>
                          <a:lnTo>
                            <a:pt x="566871" y="25959"/>
                          </a:lnTo>
                          <a:lnTo>
                            <a:pt x="567475" y="31392"/>
                          </a:lnTo>
                          <a:lnTo>
                            <a:pt x="570494" y="36222"/>
                          </a:lnTo>
                          <a:lnTo>
                            <a:pt x="577134" y="39844"/>
                          </a:lnTo>
                          <a:lnTo>
                            <a:pt x="578945" y="42259"/>
                          </a:lnTo>
                          <a:lnTo>
                            <a:pt x="589812" y="42259"/>
                          </a:lnTo>
                          <a:lnTo>
                            <a:pt x="594038" y="47692"/>
                          </a:lnTo>
                          <a:lnTo>
                            <a:pt x="598868" y="50107"/>
                          </a:lnTo>
                          <a:lnTo>
                            <a:pt x="606112" y="50107"/>
                          </a:lnTo>
                          <a:lnTo>
                            <a:pt x="615771" y="47692"/>
                          </a:lnTo>
                          <a:lnTo>
                            <a:pt x="620601" y="48899"/>
                          </a:lnTo>
                          <a:lnTo>
                            <a:pt x="627241" y="47088"/>
                          </a:lnTo>
                          <a:lnTo>
                            <a:pt x="627241" y="44070"/>
                          </a:lnTo>
                          <a:lnTo>
                            <a:pt x="631467" y="41051"/>
                          </a:lnTo>
                          <a:lnTo>
                            <a:pt x="636901" y="39844"/>
                          </a:lnTo>
                          <a:lnTo>
                            <a:pt x="636901" y="35618"/>
                          </a:lnTo>
                          <a:lnTo>
                            <a:pt x="642334" y="32599"/>
                          </a:lnTo>
                          <a:lnTo>
                            <a:pt x="651389" y="32599"/>
                          </a:lnTo>
                          <a:lnTo>
                            <a:pt x="657426" y="31392"/>
                          </a:lnTo>
                          <a:lnTo>
                            <a:pt x="669500" y="29581"/>
                          </a:lnTo>
                          <a:lnTo>
                            <a:pt x="675537" y="33203"/>
                          </a:lnTo>
                          <a:lnTo>
                            <a:pt x="692441" y="33203"/>
                          </a:lnTo>
                          <a:lnTo>
                            <a:pt x="694252" y="26562"/>
                          </a:lnTo>
                          <a:lnTo>
                            <a:pt x="704515" y="26562"/>
                          </a:lnTo>
                          <a:lnTo>
                            <a:pt x="706929" y="28977"/>
                          </a:lnTo>
                          <a:lnTo>
                            <a:pt x="711759" y="30185"/>
                          </a:lnTo>
                          <a:lnTo>
                            <a:pt x="720211" y="26562"/>
                          </a:lnTo>
                          <a:lnTo>
                            <a:pt x="720814" y="32599"/>
                          </a:lnTo>
                          <a:lnTo>
                            <a:pt x="726248" y="31996"/>
                          </a:lnTo>
                          <a:lnTo>
                            <a:pt x="728059" y="28373"/>
                          </a:lnTo>
                          <a:lnTo>
                            <a:pt x="735303" y="24751"/>
                          </a:lnTo>
                          <a:lnTo>
                            <a:pt x="737114" y="26562"/>
                          </a:lnTo>
                          <a:lnTo>
                            <a:pt x="755829" y="18714"/>
                          </a:lnTo>
                          <a:lnTo>
                            <a:pt x="760659" y="19922"/>
                          </a:lnTo>
                          <a:lnTo>
                            <a:pt x="760055" y="23544"/>
                          </a:lnTo>
                          <a:lnTo>
                            <a:pt x="757036" y="25959"/>
                          </a:lnTo>
                          <a:lnTo>
                            <a:pt x="758244" y="30788"/>
                          </a:lnTo>
                          <a:lnTo>
                            <a:pt x="760659" y="33203"/>
                          </a:lnTo>
                          <a:lnTo>
                            <a:pt x="762470" y="41051"/>
                          </a:lnTo>
                          <a:lnTo>
                            <a:pt x="760659" y="47692"/>
                          </a:lnTo>
                          <a:lnTo>
                            <a:pt x="764281" y="49503"/>
                          </a:lnTo>
                          <a:lnTo>
                            <a:pt x="763073" y="54936"/>
                          </a:lnTo>
                          <a:lnTo>
                            <a:pt x="769110" y="55540"/>
                          </a:lnTo>
                          <a:lnTo>
                            <a:pt x="767299" y="60370"/>
                          </a:lnTo>
                          <a:lnTo>
                            <a:pt x="760055" y="64595"/>
                          </a:lnTo>
                          <a:lnTo>
                            <a:pt x="760659" y="69425"/>
                          </a:lnTo>
                          <a:lnTo>
                            <a:pt x="759451" y="74255"/>
                          </a:lnTo>
                          <a:lnTo>
                            <a:pt x="755225" y="83914"/>
                          </a:lnTo>
                          <a:lnTo>
                            <a:pt x="755829" y="85121"/>
                          </a:lnTo>
                          <a:lnTo>
                            <a:pt x="750396" y="91158"/>
                          </a:lnTo>
                          <a:lnTo>
                            <a:pt x="751603" y="94780"/>
                          </a:lnTo>
                          <a:lnTo>
                            <a:pt x="750396" y="100214"/>
                          </a:lnTo>
                          <a:lnTo>
                            <a:pt x="741340" y="105043"/>
                          </a:lnTo>
                          <a:lnTo>
                            <a:pt x="742548" y="108062"/>
                          </a:lnTo>
                          <a:lnTo>
                            <a:pt x="745566" y="107458"/>
                          </a:lnTo>
                          <a:lnTo>
                            <a:pt x="749188" y="102025"/>
                          </a:lnTo>
                          <a:lnTo>
                            <a:pt x="754622" y="100817"/>
                          </a:lnTo>
                          <a:lnTo>
                            <a:pt x="759451" y="101421"/>
                          </a:lnTo>
                          <a:lnTo>
                            <a:pt x="765488" y="103836"/>
                          </a:lnTo>
                          <a:lnTo>
                            <a:pt x="766092" y="106251"/>
                          </a:lnTo>
                          <a:lnTo>
                            <a:pt x="769714" y="110477"/>
                          </a:lnTo>
                          <a:lnTo>
                            <a:pt x="774543" y="108665"/>
                          </a:lnTo>
                          <a:lnTo>
                            <a:pt x="789032" y="115910"/>
                          </a:lnTo>
                          <a:lnTo>
                            <a:pt x="789636" y="123154"/>
                          </a:lnTo>
                          <a:lnTo>
                            <a:pt x="792654" y="124965"/>
                          </a:lnTo>
                          <a:lnTo>
                            <a:pt x="795069" y="122550"/>
                          </a:lnTo>
                          <a:lnTo>
                            <a:pt x="801710" y="107458"/>
                          </a:lnTo>
                          <a:lnTo>
                            <a:pt x="811973" y="97195"/>
                          </a:lnTo>
                          <a:lnTo>
                            <a:pt x="819821" y="97799"/>
                          </a:lnTo>
                          <a:lnTo>
                            <a:pt x="820424" y="91158"/>
                          </a:lnTo>
                          <a:lnTo>
                            <a:pt x="830084" y="90555"/>
                          </a:lnTo>
                          <a:lnTo>
                            <a:pt x="839743" y="95384"/>
                          </a:lnTo>
                          <a:lnTo>
                            <a:pt x="845780" y="99610"/>
                          </a:lnTo>
                          <a:lnTo>
                            <a:pt x="849402" y="100214"/>
                          </a:lnTo>
                          <a:lnTo>
                            <a:pt x="856043" y="104440"/>
                          </a:lnTo>
                          <a:lnTo>
                            <a:pt x="865098" y="107458"/>
                          </a:lnTo>
                          <a:lnTo>
                            <a:pt x="866909" y="108665"/>
                          </a:lnTo>
                          <a:lnTo>
                            <a:pt x="875361" y="106854"/>
                          </a:lnTo>
                          <a:lnTo>
                            <a:pt x="878379" y="105043"/>
                          </a:lnTo>
                          <a:lnTo>
                            <a:pt x="885624" y="114702"/>
                          </a:lnTo>
                          <a:lnTo>
                            <a:pt x="887435" y="112891"/>
                          </a:lnTo>
                          <a:lnTo>
                            <a:pt x="894075" y="112288"/>
                          </a:lnTo>
                          <a:lnTo>
                            <a:pt x="898905" y="109873"/>
                          </a:lnTo>
                          <a:lnTo>
                            <a:pt x="901320" y="106251"/>
                          </a:lnTo>
                          <a:lnTo>
                            <a:pt x="908564" y="103232"/>
                          </a:lnTo>
                          <a:lnTo>
                            <a:pt x="910979" y="100817"/>
                          </a:lnTo>
                          <a:lnTo>
                            <a:pt x="916412" y="108062"/>
                          </a:lnTo>
                          <a:lnTo>
                            <a:pt x="913394" y="109873"/>
                          </a:lnTo>
                          <a:lnTo>
                            <a:pt x="907960" y="108062"/>
                          </a:lnTo>
                          <a:lnTo>
                            <a:pt x="904338" y="114099"/>
                          </a:lnTo>
                          <a:lnTo>
                            <a:pt x="906149" y="117117"/>
                          </a:lnTo>
                          <a:lnTo>
                            <a:pt x="901320" y="123154"/>
                          </a:lnTo>
                          <a:lnTo>
                            <a:pt x="901923" y="127380"/>
                          </a:lnTo>
                          <a:lnTo>
                            <a:pt x="906753" y="129795"/>
                          </a:lnTo>
                          <a:lnTo>
                            <a:pt x="918827" y="130398"/>
                          </a:lnTo>
                          <a:lnTo>
                            <a:pt x="929694" y="130398"/>
                          </a:lnTo>
                          <a:lnTo>
                            <a:pt x="933316" y="124361"/>
                          </a:lnTo>
                          <a:lnTo>
                            <a:pt x="936938" y="120739"/>
                          </a:lnTo>
                          <a:lnTo>
                            <a:pt x="939957" y="120739"/>
                          </a:lnTo>
                          <a:lnTo>
                            <a:pt x="946597" y="109269"/>
                          </a:lnTo>
                          <a:lnTo>
                            <a:pt x="947201" y="106854"/>
                          </a:lnTo>
                          <a:lnTo>
                            <a:pt x="952031" y="100214"/>
                          </a:lnTo>
                          <a:lnTo>
                            <a:pt x="950219" y="95988"/>
                          </a:lnTo>
                          <a:lnTo>
                            <a:pt x="956860" y="83914"/>
                          </a:lnTo>
                          <a:lnTo>
                            <a:pt x="955049" y="80895"/>
                          </a:lnTo>
                          <a:lnTo>
                            <a:pt x="950219" y="77273"/>
                          </a:lnTo>
                          <a:lnTo>
                            <a:pt x="945390" y="71236"/>
                          </a:lnTo>
                          <a:lnTo>
                            <a:pt x="948408" y="65803"/>
                          </a:lnTo>
                          <a:lnTo>
                            <a:pt x="955049" y="57351"/>
                          </a:lnTo>
                          <a:lnTo>
                            <a:pt x="952634" y="54936"/>
                          </a:lnTo>
                          <a:lnTo>
                            <a:pt x="955653" y="51918"/>
                          </a:lnTo>
                          <a:lnTo>
                            <a:pt x="950219" y="50107"/>
                          </a:lnTo>
                          <a:lnTo>
                            <a:pt x="955049" y="44673"/>
                          </a:lnTo>
                          <a:lnTo>
                            <a:pt x="955653" y="40447"/>
                          </a:lnTo>
                          <a:lnTo>
                            <a:pt x="953238" y="30788"/>
                          </a:lnTo>
                          <a:lnTo>
                            <a:pt x="950219" y="31392"/>
                          </a:lnTo>
                          <a:lnTo>
                            <a:pt x="941768" y="23544"/>
                          </a:lnTo>
                          <a:lnTo>
                            <a:pt x="944786" y="18111"/>
                          </a:lnTo>
                          <a:lnTo>
                            <a:pt x="945390" y="13885"/>
                          </a:lnTo>
                          <a:lnTo>
                            <a:pt x="950823" y="12074"/>
                          </a:lnTo>
                          <a:lnTo>
                            <a:pt x="957464" y="6037"/>
                          </a:lnTo>
                          <a:lnTo>
                            <a:pt x="955049" y="4226"/>
                          </a:lnTo>
                          <a:lnTo>
                            <a:pt x="959275" y="0"/>
                          </a:lnTo>
                          <a:lnTo>
                            <a:pt x="965916" y="4226"/>
                          </a:lnTo>
                          <a:lnTo>
                            <a:pt x="972556" y="16300"/>
                          </a:lnTo>
                          <a:lnTo>
                            <a:pt x="981612" y="18714"/>
                          </a:lnTo>
                          <a:lnTo>
                            <a:pt x="993082" y="20525"/>
                          </a:lnTo>
                          <a:lnTo>
                            <a:pt x="996704" y="25355"/>
                          </a:lnTo>
                          <a:lnTo>
                            <a:pt x="1006363" y="27166"/>
                          </a:lnTo>
                          <a:lnTo>
                            <a:pt x="1009382" y="25959"/>
                          </a:lnTo>
                          <a:lnTo>
                            <a:pt x="1010589" y="30788"/>
                          </a:lnTo>
                          <a:lnTo>
                            <a:pt x="1017230" y="38033"/>
                          </a:lnTo>
                          <a:lnTo>
                            <a:pt x="1018437" y="42259"/>
                          </a:lnTo>
                          <a:lnTo>
                            <a:pt x="1021456" y="44070"/>
                          </a:lnTo>
                          <a:lnTo>
                            <a:pt x="1024474" y="48296"/>
                          </a:lnTo>
                          <a:lnTo>
                            <a:pt x="1028700" y="50107"/>
                          </a:lnTo>
                          <a:lnTo>
                            <a:pt x="1038963" y="57351"/>
                          </a:lnTo>
                          <a:lnTo>
                            <a:pt x="1041981" y="53125"/>
                          </a:lnTo>
                          <a:lnTo>
                            <a:pt x="1046207" y="53729"/>
                          </a:lnTo>
                          <a:lnTo>
                            <a:pt x="1054659" y="49503"/>
                          </a:lnTo>
                          <a:lnTo>
                            <a:pt x="1056470" y="53125"/>
                          </a:lnTo>
                          <a:lnTo>
                            <a:pt x="1059489" y="54333"/>
                          </a:lnTo>
                          <a:lnTo>
                            <a:pt x="1059489" y="57955"/>
                          </a:lnTo>
                          <a:lnTo>
                            <a:pt x="1065526" y="59766"/>
                          </a:lnTo>
                          <a:lnTo>
                            <a:pt x="1070959" y="59162"/>
                          </a:lnTo>
                          <a:lnTo>
                            <a:pt x="1073374" y="62784"/>
                          </a:lnTo>
                          <a:lnTo>
                            <a:pt x="1078203" y="63992"/>
                          </a:lnTo>
                          <a:lnTo>
                            <a:pt x="1084844" y="67010"/>
                          </a:lnTo>
                          <a:lnTo>
                            <a:pt x="1084844" y="73047"/>
                          </a:lnTo>
                          <a:lnTo>
                            <a:pt x="1089674" y="72444"/>
                          </a:lnTo>
                          <a:lnTo>
                            <a:pt x="1092088" y="76669"/>
                          </a:lnTo>
                          <a:lnTo>
                            <a:pt x="1100540" y="77273"/>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4" name="Freeform: Shape 223">
                      <a:extLst>
                        <a:ext uri="{FF2B5EF4-FFF2-40B4-BE49-F238E27FC236}">
                          <a16:creationId xmlns:a16="http://schemas.microsoft.com/office/drawing/2014/main" id="{2848A0B7-048B-ED62-7422-F3B2431004AF}"/>
                        </a:ext>
                      </a:extLst>
                    </p:cNvPr>
                    <p:cNvSpPr/>
                    <p:nvPr/>
                  </p:nvSpPr>
                  <p:spPr>
                    <a:xfrm>
                      <a:off x="4533631" y="4746870"/>
                      <a:ext cx="1459136" cy="1258105"/>
                    </a:xfrm>
                    <a:custGeom>
                      <a:avLst/>
                      <a:gdLst>
                        <a:gd name="connsiteX0" fmla="*/ 954445 w 1459136"/>
                        <a:gd name="connsiteY0" fmla="*/ 1223694 h 1258105"/>
                        <a:gd name="connsiteX1" fmla="*/ 955049 w 1459136"/>
                        <a:gd name="connsiteY1" fmla="*/ 1224902 h 1258105"/>
                        <a:gd name="connsiteX2" fmla="*/ 955049 w 1459136"/>
                        <a:gd name="connsiteY2" fmla="*/ 1253879 h 1258105"/>
                        <a:gd name="connsiteX3" fmla="*/ 954445 w 1459136"/>
                        <a:gd name="connsiteY3" fmla="*/ 1257501 h 1258105"/>
                        <a:gd name="connsiteX4" fmla="*/ 951427 w 1459136"/>
                        <a:gd name="connsiteY4" fmla="*/ 1258105 h 1258105"/>
                        <a:gd name="connsiteX5" fmla="*/ 946597 w 1459136"/>
                        <a:gd name="connsiteY5" fmla="*/ 1257501 h 1258105"/>
                        <a:gd name="connsiteX6" fmla="*/ 947201 w 1459136"/>
                        <a:gd name="connsiteY6" fmla="*/ 1256294 h 1258105"/>
                        <a:gd name="connsiteX7" fmla="*/ 946597 w 1459136"/>
                        <a:gd name="connsiteY7" fmla="*/ 1254483 h 1258105"/>
                        <a:gd name="connsiteX8" fmla="*/ 945994 w 1459136"/>
                        <a:gd name="connsiteY8" fmla="*/ 1253879 h 1258105"/>
                        <a:gd name="connsiteX9" fmla="*/ 944786 w 1459136"/>
                        <a:gd name="connsiteY9" fmla="*/ 1253276 h 1258105"/>
                        <a:gd name="connsiteX10" fmla="*/ 942975 w 1459136"/>
                        <a:gd name="connsiteY10" fmla="*/ 1252068 h 1258105"/>
                        <a:gd name="connsiteX11" fmla="*/ 942371 w 1459136"/>
                        <a:gd name="connsiteY11" fmla="*/ 1250257 h 1258105"/>
                        <a:gd name="connsiteX12" fmla="*/ 945390 w 1459136"/>
                        <a:gd name="connsiteY12" fmla="*/ 1249653 h 1258105"/>
                        <a:gd name="connsiteX13" fmla="*/ 941768 w 1459136"/>
                        <a:gd name="connsiteY13" fmla="*/ 1247239 h 1258105"/>
                        <a:gd name="connsiteX14" fmla="*/ 941164 w 1459136"/>
                        <a:gd name="connsiteY14" fmla="*/ 1244824 h 1258105"/>
                        <a:gd name="connsiteX15" fmla="*/ 939353 w 1459136"/>
                        <a:gd name="connsiteY15" fmla="*/ 1244220 h 1258105"/>
                        <a:gd name="connsiteX16" fmla="*/ 938146 w 1459136"/>
                        <a:gd name="connsiteY16" fmla="*/ 1244220 h 1258105"/>
                        <a:gd name="connsiteX17" fmla="*/ 939353 w 1459136"/>
                        <a:gd name="connsiteY17" fmla="*/ 1243013 h 1258105"/>
                        <a:gd name="connsiteX18" fmla="*/ 938749 w 1459136"/>
                        <a:gd name="connsiteY18" fmla="*/ 1241805 h 1258105"/>
                        <a:gd name="connsiteX19" fmla="*/ 935731 w 1459136"/>
                        <a:gd name="connsiteY19" fmla="*/ 1243013 h 1258105"/>
                        <a:gd name="connsiteX20" fmla="*/ 934523 w 1459136"/>
                        <a:gd name="connsiteY20" fmla="*/ 1242409 h 1258105"/>
                        <a:gd name="connsiteX21" fmla="*/ 933316 w 1459136"/>
                        <a:gd name="connsiteY21" fmla="*/ 1240598 h 1258105"/>
                        <a:gd name="connsiteX22" fmla="*/ 932109 w 1459136"/>
                        <a:gd name="connsiteY22" fmla="*/ 1239390 h 1258105"/>
                        <a:gd name="connsiteX23" fmla="*/ 929090 w 1459136"/>
                        <a:gd name="connsiteY23" fmla="*/ 1238787 h 1258105"/>
                        <a:gd name="connsiteX24" fmla="*/ 929090 w 1459136"/>
                        <a:gd name="connsiteY24" fmla="*/ 1238183 h 1258105"/>
                        <a:gd name="connsiteX25" fmla="*/ 928486 w 1459136"/>
                        <a:gd name="connsiteY25" fmla="*/ 1237579 h 1258105"/>
                        <a:gd name="connsiteX26" fmla="*/ 927279 w 1459136"/>
                        <a:gd name="connsiteY26" fmla="*/ 1238183 h 1258105"/>
                        <a:gd name="connsiteX27" fmla="*/ 927883 w 1459136"/>
                        <a:gd name="connsiteY27" fmla="*/ 1236976 h 1258105"/>
                        <a:gd name="connsiteX28" fmla="*/ 925468 w 1459136"/>
                        <a:gd name="connsiteY28" fmla="*/ 1236372 h 1258105"/>
                        <a:gd name="connsiteX29" fmla="*/ 925468 w 1459136"/>
                        <a:gd name="connsiteY29" fmla="*/ 1235165 h 1258105"/>
                        <a:gd name="connsiteX30" fmla="*/ 924260 w 1459136"/>
                        <a:gd name="connsiteY30" fmla="*/ 1235165 h 1258105"/>
                        <a:gd name="connsiteX31" fmla="*/ 924864 w 1459136"/>
                        <a:gd name="connsiteY31" fmla="*/ 1234561 h 1258105"/>
                        <a:gd name="connsiteX32" fmla="*/ 927883 w 1459136"/>
                        <a:gd name="connsiteY32" fmla="*/ 1232146 h 1258105"/>
                        <a:gd name="connsiteX33" fmla="*/ 926675 w 1459136"/>
                        <a:gd name="connsiteY33" fmla="*/ 1231542 h 1258105"/>
                        <a:gd name="connsiteX34" fmla="*/ 924260 w 1459136"/>
                        <a:gd name="connsiteY34" fmla="*/ 1229731 h 1258105"/>
                        <a:gd name="connsiteX35" fmla="*/ 926675 w 1459136"/>
                        <a:gd name="connsiteY35" fmla="*/ 1228524 h 1258105"/>
                        <a:gd name="connsiteX36" fmla="*/ 929090 w 1459136"/>
                        <a:gd name="connsiteY36" fmla="*/ 1228524 h 1258105"/>
                        <a:gd name="connsiteX37" fmla="*/ 931505 w 1459136"/>
                        <a:gd name="connsiteY37" fmla="*/ 1230335 h 1258105"/>
                        <a:gd name="connsiteX38" fmla="*/ 932712 w 1459136"/>
                        <a:gd name="connsiteY38" fmla="*/ 1229128 h 1258105"/>
                        <a:gd name="connsiteX39" fmla="*/ 931505 w 1459136"/>
                        <a:gd name="connsiteY39" fmla="*/ 1227920 h 1258105"/>
                        <a:gd name="connsiteX40" fmla="*/ 932109 w 1459136"/>
                        <a:gd name="connsiteY40" fmla="*/ 1226109 h 1258105"/>
                        <a:gd name="connsiteX41" fmla="*/ 931505 w 1459136"/>
                        <a:gd name="connsiteY41" fmla="*/ 1225505 h 1258105"/>
                        <a:gd name="connsiteX42" fmla="*/ 931505 w 1459136"/>
                        <a:gd name="connsiteY42" fmla="*/ 1224902 h 1258105"/>
                        <a:gd name="connsiteX43" fmla="*/ 930297 w 1459136"/>
                        <a:gd name="connsiteY43" fmla="*/ 1223694 h 1258105"/>
                        <a:gd name="connsiteX44" fmla="*/ 929694 w 1459136"/>
                        <a:gd name="connsiteY44" fmla="*/ 1221279 h 1258105"/>
                        <a:gd name="connsiteX45" fmla="*/ 932109 w 1459136"/>
                        <a:gd name="connsiteY45" fmla="*/ 1221279 h 1258105"/>
                        <a:gd name="connsiteX46" fmla="*/ 935731 w 1459136"/>
                        <a:gd name="connsiteY46" fmla="*/ 1222487 h 1258105"/>
                        <a:gd name="connsiteX47" fmla="*/ 938749 w 1459136"/>
                        <a:gd name="connsiteY47" fmla="*/ 1223091 h 1258105"/>
                        <a:gd name="connsiteX48" fmla="*/ 941768 w 1459136"/>
                        <a:gd name="connsiteY48" fmla="*/ 1224298 h 1258105"/>
                        <a:gd name="connsiteX49" fmla="*/ 943579 w 1459136"/>
                        <a:gd name="connsiteY49" fmla="*/ 1221883 h 1258105"/>
                        <a:gd name="connsiteX50" fmla="*/ 944786 w 1459136"/>
                        <a:gd name="connsiteY50" fmla="*/ 1221883 h 1258105"/>
                        <a:gd name="connsiteX51" fmla="*/ 945994 w 1459136"/>
                        <a:gd name="connsiteY51" fmla="*/ 1222487 h 1258105"/>
                        <a:gd name="connsiteX52" fmla="*/ 949012 w 1459136"/>
                        <a:gd name="connsiteY52" fmla="*/ 1221883 h 1258105"/>
                        <a:gd name="connsiteX53" fmla="*/ 951427 w 1459136"/>
                        <a:gd name="connsiteY53" fmla="*/ 1223091 h 1258105"/>
                        <a:gd name="connsiteX54" fmla="*/ 954445 w 1459136"/>
                        <a:gd name="connsiteY54" fmla="*/ 1223694 h 1258105"/>
                        <a:gd name="connsiteX55" fmla="*/ 926675 w 1459136"/>
                        <a:gd name="connsiteY55" fmla="*/ 1014815 h 1258105"/>
                        <a:gd name="connsiteX56" fmla="*/ 926675 w 1459136"/>
                        <a:gd name="connsiteY56" fmla="*/ 1017230 h 1258105"/>
                        <a:gd name="connsiteX57" fmla="*/ 930297 w 1459136"/>
                        <a:gd name="connsiteY57" fmla="*/ 1019041 h 1258105"/>
                        <a:gd name="connsiteX58" fmla="*/ 932109 w 1459136"/>
                        <a:gd name="connsiteY58" fmla="*/ 1027493 h 1258105"/>
                        <a:gd name="connsiteX59" fmla="*/ 933316 w 1459136"/>
                        <a:gd name="connsiteY59" fmla="*/ 1025682 h 1258105"/>
                        <a:gd name="connsiteX60" fmla="*/ 933316 w 1459136"/>
                        <a:gd name="connsiteY60" fmla="*/ 1023267 h 1258105"/>
                        <a:gd name="connsiteX61" fmla="*/ 936938 w 1459136"/>
                        <a:gd name="connsiteY61" fmla="*/ 1022059 h 1258105"/>
                        <a:gd name="connsiteX62" fmla="*/ 937542 w 1459136"/>
                        <a:gd name="connsiteY62" fmla="*/ 1020248 h 1258105"/>
                        <a:gd name="connsiteX63" fmla="*/ 938749 w 1459136"/>
                        <a:gd name="connsiteY63" fmla="*/ 1019041 h 1258105"/>
                        <a:gd name="connsiteX64" fmla="*/ 939353 w 1459136"/>
                        <a:gd name="connsiteY64" fmla="*/ 1019645 h 1258105"/>
                        <a:gd name="connsiteX65" fmla="*/ 942371 w 1459136"/>
                        <a:gd name="connsiteY65" fmla="*/ 1020248 h 1258105"/>
                        <a:gd name="connsiteX66" fmla="*/ 942371 w 1459136"/>
                        <a:gd name="connsiteY66" fmla="*/ 1017230 h 1258105"/>
                        <a:gd name="connsiteX67" fmla="*/ 943579 w 1459136"/>
                        <a:gd name="connsiteY67" fmla="*/ 1016022 h 1258105"/>
                        <a:gd name="connsiteX68" fmla="*/ 944786 w 1459136"/>
                        <a:gd name="connsiteY68" fmla="*/ 1016022 h 1258105"/>
                        <a:gd name="connsiteX69" fmla="*/ 945994 w 1459136"/>
                        <a:gd name="connsiteY69" fmla="*/ 1019041 h 1258105"/>
                        <a:gd name="connsiteX70" fmla="*/ 949616 w 1459136"/>
                        <a:gd name="connsiteY70" fmla="*/ 1020852 h 1258105"/>
                        <a:gd name="connsiteX71" fmla="*/ 952030 w 1459136"/>
                        <a:gd name="connsiteY71" fmla="*/ 1020852 h 1258105"/>
                        <a:gd name="connsiteX72" fmla="*/ 949012 w 1459136"/>
                        <a:gd name="connsiteY72" fmla="*/ 1032926 h 1258105"/>
                        <a:gd name="connsiteX73" fmla="*/ 946597 w 1459136"/>
                        <a:gd name="connsiteY73" fmla="*/ 1039567 h 1258105"/>
                        <a:gd name="connsiteX74" fmla="*/ 944183 w 1459136"/>
                        <a:gd name="connsiteY74" fmla="*/ 1048622 h 1258105"/>
                        <a:gd name="connsiteX75" fmla="*/ 941164 w 1459136"/>
                        <a:gd name="connsiteY75" fmla="*/ 1041982 h 1258105"/>
                        <a:gd name="connsiteX76" fmla="*/ 937542 w 1459136"/>
                        <a:gd name="connsiteY76" fmla="*/ 1041378 h 1258105"/>
                        <a:gd name="connsiteX77" fmla="*/ 935127 w 1459136"/>
                        <a:gd name="connsiteY77" fmla="*/ 1037756 h 1258105"/>
                        <a:gd name="connsiteX78" fmla="*/ 929694 w 1459136"/>
                        <a:gd name="connsiteY78" fmla="*/ 1040170 h 1258105"/>
                        <a:gd name="connsiteX79" fmla="*/ 924864 w 1459136"/>
                        <a:gd name="connsiteY79" fmla="*/ 1040170 h 1258105"/>
                        <a:gd name="connsiteX80" fmla="*/ 922449 w 1459136"/>
                        <a:gd name="connsiteY80" fmla="*/ 1038963 h 1258105"/>
                        <a:gd name="connsiteX81" fmla="*/ 922449 w 1459136"/>
                        <a:gd name="connsiteY81" fmla="*/ 1034737 h 1258105"/>
                        <a:gd name="connsiteX82" fmla="*/ 915205 w 1459136"/>
                        <a:gd name="connsiteY82" fmla="*/ 1036548 h 1258105"/>
                        <a:gd name="connsiteX83" fmla="*/ 915205 w 1459136"/>
                        <a:gd name="connsiteY83" fmla="*/ 1034133 h 1258105"/>
                        <a:gd name="connsiteX84" fmla="*/ 919431 w 1459136"/>
                        <a:gd name="connsiteY84" fmla="*/ 1033530 h 1258105"/>
                        <a:gd name="connsiteX85" fmla="*/ 925468 w 1459136"/>
                        <a:gd name="connsiteY85" fmla="*/ 1034737 h 1258105"/>
                        <a:gd name="connsiteX86" fmla="*/ 928486 w 1459136"/>
                        <a:gd name="connsiteY86" fmla="*/ 1031115 h 1258105"/>
                        <a:gd name="connsiteX87" fmla="*/ 924260 w 1459136"/>
                        <a:gd name="connsiteY87" fmla="*/ 1026285 h 1258105"/>
                        <a:gd name="connsiteX88" fmla="*/ 924864 w 1459136"/>
                        <a:gd name="connsiteY88" fmla="*/ 1023267 h 1258105"/>
                        <a:gd name="connsiteX89" fmla="*/ 920035 w 1459136"/>
                        <a:gd name="connsiteY89" fmla="*/ 1023267 h 1258105"/>
                        <a:gd name="connsiteX90" fmla="*/ 920035 w 1459136"/>
                        <a:gd name="connsiteY90" fmla="*/ 1019041 h 1258105"/>
                        <a:gd name="connsiteX91" fmla="*/ 923657 w 1459136"/>
                        <a:gd name="connsiteY91" fmla="*/ 1017834 h 1258105"/>
                        <a:gd name="connsiteX92" fmla="*/ 922449 w 1459136"/>
                        <a:gd name="connsiteY92" fmla="*/ 1013004 h 1258105"/>
                        <a:gd name="connsiteX93" fmla="*/ 911583 w 1459136"/>
                        <a:gd name="connsiteY93" fmla="*/ 1013004 h 1258105"/>
                        <a:gd name="connsiteX94" fmla="*/ 912790 w 1459136"/>
                        <a:gd name="connsiteY94" fmla="*/ 1009382 h 1258105"/>
                        <a:gd name="connsiteX95" fmla="*/ 913394 w 1459136"/>
                        <a:gd name="connsiteY95" fmla="*/ 1008174 h 1258105"/>
                        <a:gd name="connsiteX96" fmla="*/ 915205 w 1459136"/>
                        <a:gd name="connsiteY96" fmla="*/ 1008778 h 1258105"/>
                        <a:gd name="connsiteX97" fmla="*/ 917016 w 1459136"/>
                        <a:gd name="connsiteY97" fmla="*/ 1006363 h 1258105"/>
                        <a:gd name="connsiteX98" fmla="*/ 921846 w 1459136"/>
                        <a:gd name="connsiteY98" fmla="*/ 1004552 h 1258105"/>
                        <a:gd name="connsiteX99" fmla="*/ 921846 w 1459136"/>
                        <a:gd name="connsiteY99" fmla="*/ 1008778 h 1258105"/>
                        <a:gd name="connsiteX100" fmla="*/ 924864 w 1459136"/>
                        <a:gd name="connsiteY100" fmla="*/ 1013004 h 1258105"/>
                        <a:gd name="connsiteX101" fmla="*/ 927279 w 1459136"/>
                        <a:gd name="connsiteY101" fmla="*/ 1013004 h 1258105"/>
                        <a:gd name="connsiteX102" fmla="*/ 928486 w 1459136"/>
                        <a:gd name="connsiteY102" fmla="*/ 1013004 h 1258105"/>
                        <a:gd name="connsiteX103" fmla="*/ 929694 w 1459136"/>
                        <a:gd name="connsiteY103" fmla="*/ 1011193 h 1258105"/>
                        <a:gd name="connsiteX104" fmla="*/ 934523 w 1459136"/>
                        <a:gd name="connsiteY104" fmla="*/ 1013004 h 1258105"/>
                        <a:gd name="connsiteX105" fmla="*/ 932712 w 1459136"/>
                        <a:gd name="connsiteY105" fmla="*/ 1014211 h 1258105"/>
                        <a:gd name="connsiteX106" fmla="*/ 929090 w 1459136"/>
                        <a:gd name="connsiteY106" fmla="*/ 1016022 h 1258105"/>
                        <a:gd name="connsiteX107" fmla="*/ 927279 w 1459136"/>
                        <a:gd name="connsiteY107" fmla="*/ 1014815 h 1258105"/>
                        <a:gd name="connsiteX108" fmla="*/ 926675 w 1459136"/>
                        <a:gd name="connsiteY108" fmla="*/ 1014815 h 1258105"/>
                        <a:gd name="connsiteX109" fmla="*/ 18715 w 1459136"/>
                        <a:gd name="connsiteY109" fmla="*/ 997911 h 1258105"/>
                        <a:gd name="connsiteX110" fmla="*/ 16300 w 1459136"/>
                        <a:gd name="connsiteY110" fmla="*/ 1002137 h 1258105"/>
                        <a:gd name="connsiteX111" fmla="*/ 9659 w 1459136"/>
                        <a:gd name="connsiteY111" fmla="*/ 1002741 h 1258105"/>
                        <a:gd name="connsiteX112" fmla="*/ 9055 w 1459136"/>
                        <a:gd name="connsiteY112" fmla="*/ 1007571 h 1258105"/>
                        <a:gd name="connsiteX113" fmla="*/ 12678 w 1459136"/>
                        <a:gd name="connsiteY113" fmla="*/ 1011193 h 1258105"/>
                        <a:gd name="connsiteX114" fmla="*/ 13885 w 1459136"/>
                        <a:gd name="connsiteY114" fmla="*/ 1017230 h 1258105"/>
                        <a:gd name="connsiteX115" fmla="*/ 6037 w 1459136"/>
                        <a:gd name="connsiteY115" fmla="*/ 1006967 h 1258105"/>
                        <a:gd name="connsiteX116" fmla="*/ 2415 w 1459136"/>
                        <a:gd name="connsiteY116" fmla="*/ 1002741 h 1258105"/>
                        <a:gd name="connsiteX117" fmla="*/ 1207 w 1459136"/>
                        <a:gd name="connsiteY117" fmla="*/ 998515 h 1258105"/>
                        <a:gd name="connsiteX118" fmla="*/ 604 w 1459136"/>
                        <a:gd name="connsiteY118" fmla="*/ 996704 h 1258105"/>
                        <a:gd name="connsiteX119" fmla="*/ 604 w 1459136"/>
                        <a:gd name="connsiteY119" fmla="*/ 992478 h 1258105"/>
                        <a:gd name="connsiteX120" fmla="*/ 604 w 1459136"/>
                        <a:gd name="connsiteY120" fmla="*/ 991874 h 1258105"/>
                        <a:gd name="connsiteX121" fmla="*/ 0 w 1459136"/>
                        <a:gd name="connsiteY121" fmla="*/ 987045 h 1258105"/>
                        <a:gd name="connsiteX122" fmla="*/ 604 w 1459136"/>
                        <a:gd name="connsiteY122" fmla="*/ 985837 h 1258105"/>
                        <a:gd name="connsiteX123" fmla="*/ 3622 w 1459136"/>
                        <a:gd name="connsiteY123" fmla="*/ 984630 h 1258105"/>
                        <a:gd name="connsiteX124" fmla="*/ 4226 w 1459136"/>
                        <a:gd name="connsiteY124" fmla="*/ 985234 h 1258105"/>
                        <a:gd name="connsiteX125" fmla="*/ 5433 w 1459136"/>
                        <a:gd name="connsiteY125" fmla="*/ 986441 h 1258105"/>
                        <a:gd name="connsiteX126" fmla="*/ 7244 w 1459136"/>
                        <a:gd name="connsiteY126" fmla="*/ 985234 h 1258105"/>
                        <a:gd name="connsiteX127" fmla="*/ 9659 w 1459136"/>
                        <a:gd name="connsiteY127" fmla="*/ 986441 h 1258105"/>
                        <a:gd name="connsiteX128" fmla="*/ 12074 w 1459136"/>
                        <a:gd name="connsiteY128" fmla="*/ 986441 h 1258105"/>
                        <a:gd name="connsiteX129" fmla="*/ 13281 w 1459136"/>
                        <a:gd name="connsiteY129" fmla="*/ 984026 h 1258105"/>
                        <a:gd name="connsiteX130" fmla="*/ 18715 w 1459136"/>
                        <a:gd name="connsiteY130" fmla="*/ 980404 h 1258105"/>
                        <a:gd name="connsiteX131" fmla="*/ 18715 w 1459136"/>
                        <a:gd name="connsiteY131" fmla="*/ 979197 h 1258105"/>
                        <a:gd name="connsiteX132" fmla="*/ 20526 w 1459136"/>
                        <a:gd name="connsiteY132" fmla="*/ 977989 h 1258105"/>
                        <a:gd name="connsiteX133" fmla="*/ 21733 w 1459136"/>
                        <a:gd name="connsiteY133" fmla="*/ 977386 h 1258105"/>
                        <a:gd name="connsiteX134" fmla="*/ 25959 w 1459136"/>
                        <a:gd name="connsiteY134" fmla="*/ 978593 h 1258105"/>
                        <a:gd name="connsiteX135" fmla="*/ 30185 w 1459136"/>
                        <a:gd name="connsiteY135" fmla="*/ 979800 h 1258105"/>
                        <a:gd name="connsiteX136" fmla="*/ 31392 w 1459136"/>
                        <a:gd name="connsiteY136" fmla="*/ 977386 h 1258105"/>
                        <a:gd name="connsiteX137" fmla="*/ 32600 w 1459136"/>
                        <a:gd name="connsiteY137" fmla="*/ 977386 h 1258105"/>
                        <a:gd name="connsiteX138" fmla="*/ 34411 w 1459136"/>
                        <a:gd name="connsiteY138" fmla="*/ 977386 h 1258105"/>
                        <a:gd name="connsiteX139" fmla="*/ 36826 w 1459136"/>
                        <a:gd name="connsiteY139" fmla="*/ 978593 h 1258105"/>
                        <a:gd name="connsiteX140" fmla="*/ 37429 w 1459136"/>
                        <a:gd name="connsiteY140" fmla="*/ 979800 h 1258105"/>
                        <a:gd name="connsiteX141" fmla="*/ 35618 w 1459136"/>
                        <a:gd name="connsiteY141" fmla="*/ 981612 h 1258105"/>
                        <a:gd name="connsiteX142" fmla="*/ 33203 w 1459136"/>
                        <a:gd name="connsiteY142" fmla="*/ 981008 h 1258105"/>
                        <a:gd name="connsiteX143" fmla="*/ 32600 w 1459136"/>
                        <a:gd name="connsiteY143" fmla="*/ 982215 h 1258105"/>
                        <a:gd name="connsiteX144" fmla="*/ 30789 w 1459136"/>
                        <a:gd name="connsiteY144" fmla="*/ 982215 h 1258105"/>
                        <a:gd name="connsiteX145" fmla="*/ 27166 w 1459136"/>
                        <a:gd name="connsiteY145" fmla="*/ 985234 h 1258105"/>
                        <a:gd name="connsiteX146" fmla="*/ 24148 w 1459136"/>
                        <a:gd name="connsiteY146" fmla="*/ 987045 h 1258105"/>
                        <a:gd name="connsiteX147" fmla="*/ 22337 w 1459136"/>
                        <a:gd name="connsiteY147" fmla="*/ 986441 h 1258105"/>
                        <a:gd name="connsiteX148" fmla="*/ 20526 w 1459136"/>
                        <a:gd name="connsiteY148" fmla="*/ 985837 h 1258105"/>
                        <a:gd name="connsiteX149" fmla="*/ 18111 w 1459136"/>
                        <a:gd name="connsiteY149" fmla="*/ 986441 h 1258105"/>
                        <a:gd name="connsiteX150" fmla="*/ 19318 w 1459136"/>
                        <a:gd name="connsiteY150" fmla="*/ 989460 h 1258105"/>
                        <a:gd name="connsiteX151" fmla="*/ 15696 w 1459136"/>
                        <a:gd name="connsiteY151" fmla="*/ 994893 h 1258105"/>
                        <a:gd name="connsiteX152" fmla="*/ 16300 w 1459136"/>
                        <a:gd name="connsiteY152" fmla="*/ 996100 h 1258105"/>
                        <a:gd name="connsiteX153" fmla="*/ 17507 w 1459136"/>
                        <a:gd name="connsiteY153" fmla="*/ 996704 h 1258105"/>
                        <a:gd name="connsiteX154" fmla="*/ 18715 w 1459136"/>
                        <a:gd name="connsiteY154" fmla="*/ 997911 h 1258105"/>
                        <a:gd name="connsiteX155" fmla="*/ 1456721 w 1459136"/>
                        <a:gd name="connsiteY155" fmla="*/ 7848 h 1258105"/>
                        <a:gd name="connsiteX156" fmla="*/ 1451288 w 1459136"/>
                        <a:gd name="connsiteY156" fmla="*/ 9659 h 1258105"/>
                        <a:gd name="connsiteX157" fmla="*/ 1452495 w 1459136"/>
                        <a:gd name="connsiteY157" fmla="*/ 7244 h 1258105"/>
                        <a:gd name="connsiteX158" fmla="*/ 1456721 w 1459136"/>
                        <a:gd name="connsiteY158" fmla="*/ 7848 h 1258105"/>
                        <a:gd name="connsiteX159" fmla="*/ 1459136 w 1459136"/>
                        <a:gd name="connsiteY159" fmla="*/ 4830 h 1258105"/>
                        <a:gd name="connsiteX160" fmla="*/ 1453703 w 1459136"/>
                        <a:gd name="connsiteY160" fmla="*/ 6037 h 1258105"/>
                        <a:gd name="connsiteX161" fmla="*/ 1450081 w 1459136"/>
                        <a:gd name="connsiteY161" fmla="*/ 3622 h 1258105"/>
                        <a:gd name="connsiteX162" fmla="*/ 1447666 w 1459136"/>
                        <a:gd name="connsiteY162" fmla="*/ 6037 h 1258105"/>
                        <a:gd name="connsiteX163" fmla="*/ 1450684 w 1459136"/>
                        <a:gd name="connsiteY163" fmla="*/ 9659 h 1258105"/>
                        <a:gd name="connsiteX164" fmla="*/ 1448270 w 1459136"/>
                        <a:gd name="connsiteY164" fmla="*/ 9659 h 1258105"/>
                        <a:gd name="connsiteX165" fmla="*/ 1442233 w 1459136"/>
                        <a:gd name="connsiteY165" fmla="*/ 5433 h 1258105"/>
                        <a:gd name="connsiteX166" fmla="*/ 1437403 w 1459136"/>
                        <a:gd name="connsiteY166" fmla="*/ 6037 h 1258105"/>
                        <a:gd name="connsiteX167" fmla="*/ 1434385 w 1459136"/>
                        <a:gd name="connsiteY167" fmla="*/ 4226 h 1258105"/>
                        <a:gd name="connsiteX168" fmla="*/ 1438007 w 1459136"/>
                        <a:gd name="connsiteY168" fmla="*/ 0 h 1258105"/>
                        <a:gd name="connsiteX169" fmla="*/ 1442836 w 1459136"/>
                        <a:gd name="connsiteY169" fmla="*/ 3622 h 1258105"/>
                        <a:gd name="connsiteX170" fmla="*/ 1455514 w 1459136"/>
                        <a:gd name="connsiteY170" fmla="*/ 3018 h 1258105"/>
                        <a:gd name="connsiteX171" fmla="*/ 1459136 w 1459136"/>
                        <a:gd name="connsiteY171" fmla="*/ 4830 h 125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59136" h="1258105">
                          <a:moveTo>
                            <a:pt x="954445" y="1223694"/>
                          </a:moveTo>
                          <a:lnTo>
                            <a:pt x="955049" y="1224902"/>
                          </a:lnTo>
                          <a:lnTo>
                            <a:pt x="955049" y="1253879"/>
                          </a:lnTo>
                          <a:lnTo>
                            <a:pt x="954445" y="1257501"/>
                          </a:lnTo>
                          <a:lnTo>
                            <a:pt x="951427" y="1258105"/>
                          </a:lnTo>
                          <a:lnTo>
                            <a:pt x="946597" y="1257501"/>
                          </a:lnTo>
                          <a:lnTo>
                            <a:pt x="947201" y="1256294"/>
                          </a:lnTo>
                          <a:lnTo>
                            <a:pt x="946597" y="1254483"/>
                          </a:lnTo>
                          <a:lnTo>
                            <a:pt x="945994" y="1253879"/>
                          </a:lnTo>
                          <a:lnTo>
                            <a:pt x="944786" y="1253276"/>
                          </a:lnTo>
                          <a:lnTo>
                            <a:pt x="942975" y="1252068"/>
                          </a:lnTo>
                          <a:lnTo>
                            <a:pt x="942371" y="1250257"/>
                          </a:lnTo>
                          <a:lnTo>
                            <a:pt x="945390" y="1249653"/>
                          </a:lnTo>
                          <a:lnTo>
                            <a:pt x="941768" y="1247239"/>
                          </a:lnTo>
                          <a:lnTo>
                            <a:pt x="941164" y="1244824"/>
                          </a:lnTo>
                          <a:lnTo>
                            <a:pt x="939353" y="1244220"/>
                          </a:lnTo>
                          <a:lnTo>
                            <a:pt x="938146" y="1244220"/>
                          </a:lnTo>
                          <a:lnTo>
                            <a:pt x="939353" y="1243013"/>
                          </a:lnTo>
                          <a:lnTo>
                            <a:pt x="938749" y="1241805"/>
                          </a:lnTo>
                          <a:lnTo>
                            <a:pt x="935731" y="1243013"/>
                          </a:lnTo>
                          <a:lnTo>
                            <a:pt x="934523" y="1242409"/>
                          </a:lnTo>
                          <a:lnTo>
                            <a:pt x="933316" y="1240598"/>
                          </a:lnTo>
                          <a:lnTo>
                            <a:pt x="932109" y="1239390"/>
                          </a:lnTo>
                          <a:lnTo>
                            <a:pt x="929090" y="1238787"/>
                          </a:lnTo>
                          <a:lnTo>
                            <a:pt x="929090" y="1238183"/>
                          </a:lnTo>
                          <a:lnTo>
                            <a:pt x="928486" y="1237579"/>
                          </a:lnTo>
                          <a:lnTo>
                            <a:pt x="927279" y="1238183"/>
                          </a:lnTo>
                          <a:lnTo>
                            <a:pt x="927883" y="1236976"/>
                          </a:lnTo>
                          <a:lnTo>
                            <a:pt x="925468" y="1236372"/>
                          </a:lnTo>
                          <a:lnTo>
                            <a:pt x="925468" y="1235165"/>
                          </a:lnTo>
                          <a:lnTo>
                            <a:pt x="924260" y="1235165"/>
                          </a:lnTo>
                          <a:lnTo>
                            <a:pt x="924864" y="1234561"/>
                          </a:lnTo>
                          <a:lnTo>
                            <a:pt x="927883" y="1232146"/>
                          </a:lnTo>
                          <a:lnTo>
                            <a:pt x="926675" y="1231542"/>
                          </a:lnTo>
                          <a:lnTo>
                            <a:pt x="924260" y="1229731"/>
                          </a:lnTo>
                          <a:lnTo>
                            <a:pt x="926675" y="1228524"/>
                          </a:lnTo>
                          <a:lnTo>
                            <a:pt x="929090" y="1228524"/>
                          </a:lnTo>
                          <a:lnTo>
                            <a:pt x="931505" y="1230335"/>
                          </a:lnTo>
                          <a:lnTo>
                            <a:pt x="932712" y="1229128"/>
                          </a:lnTo>
                          <a:lnTo>
                            <a:pt x="931505" y="1227920"/>
                          </a:lnTo>
                          <a:lnTo>
                            <a:pt x="932109" y="1226109"/>
                          </a:lnTo>
                          <a:lnTo>
                            <a:pt x="931505" y="1225505"/>
                          </a:lnTo>
                          <a:lnTo>
                            <a:pt x="931505" y="1224902"/>
                          </a:lnTo>
                          <a:lnTo>
                            <a:pt x="930297" y="1223694"/>
                          </a:lnTo>
                          <a:lnTo>
                            <a:pt x="929694" y="1221279"/>
                          </a:lnTo>
                          <a:lnTo>
                            <a:pt x="932109" y="1221279"/>
                          </a:lnTo>
                          <a:lnTo>
                            <a:pt x="935731" y="1222487"/>
                          </a:lnTo>
                          <a:lnTo>
                            <a:pt x="938749" y="1223091"/>
                          </a:lnTo>
                          <a:lnTo>
                            <a:pt x="941768" y="1224298"/>
                          </a:lnTo>
                          <a:lnTo>
                            <a:pt x="943579" y="1221883"/>
                          </a:lnTo>
                          <a:lnTo>
                            <a:pt x="944786" y="1221883"/>
                          </a:lnTo>
                          <a:lnTo>
                            <a:pt x="945994" y="1222487"/>
                          </a:lnTo>
                          <a:lnTo>
                            <a:pt x="949012" y="1221883"/>
                          </a:lnTo>
                          <a:lnTo>
                            <a:pt x="951427" y="1223091"/>
                          </a:lnTo>
                          <a:lnTo>
                            <a:pt x="954445" y="1223694"/>
                          </a:lnTo>
                          <a:close/>
                          <a:moveTo>
                            <a:pt x="926675" y="1014815"/>
                          </a:moveTo>
                          <a:lnTo>
                            <a:pt x="926675" y="1017230"/>
                          </a:lnTo>
                          <a:lnTo>
                            <a:pt x="930297" y="1019041"/>
                          </a:lnTo>
                          <a:lnTo>
                            <a:pt x="932109" y="1027493"/>
                          </a:lnTo>
                          <a:lnTo>
                            <a:pt x="933316" y="1025682"/>
                          </a:lnTo>
                          <a:lnTo>
                            <a:pt x="933316" y="1023267"/>
                          </a:lnTo>
                          <a:lnTo>
                            <a:pt x="936938" y="1022059"/>
                          </a:lnTo>
                          <a:lnTo>
                            <a:pt x="937542" y="1020248"/>
                          </a:lnTo>
                          <a:lnTo>
                            <a:pt x="938749" y="1019041"/>
                          </a:lnTo>
                          <a:lnTo>
                            <a:pt x="939353" y="1019645"/>
                          </a:lnTo>
                          <a:lnTo>
                            <a:pt x="942371" y="1020248"/>
                          </a:lnTo>
                          <a:lnTo>
                            <a:pt x="942371" y="1017230"/>
                          </a:lnTo>
                          <a:lnTo>
                            <a:pt x="943579" y="1016022"/>
                          </a:lnTo>
                          <a:lnTo>
                            <a:pt x="944786" y="1016022"/>
                          </a:lnTo>
                          <a:lnTo>
                            <a:pt x="945994" y="1019041"/>
                          </a:lnTo>
                          <a:lnTo>
                            <a:pt x="949616" y="1020852"/>
                          </a:lnTo>
                          <a:lnTo>
                            <a:pt x="952030" y="1020852"/>
                          </a:lnTo>
                          <a:lnTo>
                            <a:pt x="949012" y="1032926"/>
                          </a:lnTo>
                          <a:lnTo>
                            <a:pt x="946597" y="1039567"/>
                          </a:lnTo>
                          <a:lnTo>
                            <a:pt x="944183" y="1048622"/>
                          </a:lnTo>
                          <a:lnTo>
                            <a:pt x="941164" y="1041982"/>
                          </a:lnTo>
                          <a:lnTo>
                            <a:pt x="937542" y="1041378"/>
                          </a:lnTo>
                          <a:lnTo>
                            <a:pt x="935127" y="1037756"/>
                          </a:lnTo>
                          <a:lnTo>
                            <a:pt x="929694" y="1040170"/>
                          </a:lnTo>
                          <a:lnTo>
                            <a:pt x="924864" y="1040170"/>
                          </a:lnTo>
                          <a:lnTo>
                            <a:pt x="922449" y="1038963"/>
                          </a:lnTo>
                          <a:lnTo>
                            <a:pt x="922449" y="1034737"/>
                          </a:lnTo>
                          <a:lnTo>
                            <a:pt x="915205" y="1036548"/>
                          </a:lnTo>
                          <a:lnTo>
                            <a:pt x="915205" y="1034133"/>
                          </a:lnTo>
                          <a:lnTo>
                            <a:pt x="919431" y="1033530"/>
                          </a:lnTo>
                          <a:lnTo>
                            <a:pt x="925468" y="1034737"/>
                          </a:lnTo>
                          <a:lnTo>
                            <a:pt x="928486" y="1031115"/>
                          </a:lnTo>
                          <a:lnTo>
                            <a:pt x="924260" y="1026285"/>
                          </a:lnTo>
                          <a:lnTo>
                            <a:pt x="924864" y="1023267"/>
                          </a:lnTo>
                          <a:lnTo>
                            <a:pt x="920035" y="1023267"/>
                          </a:lnTo>
                          <a:lnTo>
                            <a:pt x="920035" y="1019041"/>
                          </a:lnTo>
                          <a:lnTo>
                            <a:pt x="923657" y="1017834"/>
                          </a:lnTo>
                          <a:lnTo>
                            <a:pt x="922449" y="1013004"/>
                          </a:lnTo>
                          <a:lnTo>
                            <a:pt x="911583" y="1013004"/>
                          </a:lnTo>
                          <a:lnTo>
                            <a:pt x="912790" y="1009382"/>
                          </a:lnTo>
                          <a:lnTo>
                            <a:pt x="913394" y="1008174"/>
                          </a:lnTo>
                          <a:lnTo>
                            <a:pt x="915205" y="1008778"/>
                          </a:lnTo>
                          <a:lnTo>
                            <a:pt x="917016" y="1006363"/>
                          </a:lnTo>
                          <a:lnTo>
                            <a:pt x="921846" y="1004552"/>
                          </a:lnTo>
                          <a:lnTo>
                            <a:pt x="921846" y="1008778"/>
                          </a:lnTo>
                          <a:lnTo>
                            <a:pt x="924864" y="1013004"/>
                          </a:lnTo>
                          <a:lnTo>
                            <a:pt x="927279" y="1013004"/>
                          </a:lnTo>
                          <a:lnTo>
                            <a:pt x="928486" y="1013004"/>
                          </a:lnTo>
                          <a:lnTo>
                            <a:pt x="929694" y="1011193"/>
                          </a:lnTo>
                          <a:lnTo>
                            <a:pt x="934523" y="1013004"/>
                          </a:lnTo>
                          <a:lnTo>
                            <a:pt x="932712" y="1014211"/>
                          </a:lnTo>
                          <a:lnTo>
                            <a:pt x="929090" y="1016022"/>
                          </a:lnTo>
                          <a:lnTo>
                            <a:pt x="927279" y="1014815"/>
                          </a:lnTo>
                          <a:lnTo>
                            <a:pt x="926675" y="1014815"/>
                          </a:lnTo>
                          <a:close/>
                          <a:moveTo>
                            <a:pt x="18715" y="997911"/>
                          </a:moveTo>
                          <a:lnTo>
                            <a:pt x="16300" y="1002137"/>
                          </a:lnTo>
                          <a:lnTo>
                            <a:pt x="9659" y="1002741"/>
                          </a:lnTo>
                          <a:lnTo>
                            <a:pt x="9055" y="1007571"/>
                          </a:lnTo>
                          <a:lnTo>
                            <a:pt x="12678" y="1011193"/>
                          </a:lnTo>
                          <a:lnTo>
                            <a:pt x="13885" y="1017230"/>
                          </a:lnTo>
                          <a:lnTo>
                            <a:pt x="6037" y="1006967"/>
                          </a:lnTo>
                          <a:lnTo>
                            <a:pt x="2415" y="1002741"/>
                          </a:lnTo>
                          <a:lnTo>
                            <a:pt x="1207" y="998515"/>
                          </a:lnTo>
                          <a:lnTo>
                            <a:pt x="604" y="996704"/>
                          </a:lnTo>
                          <a:lnTo>
                            <a:pt x="604" y="992478"/>
                          </a:lnTo>
                          <a:lnTo>
                            <a:pt x="604" y="991874"/>
                          </a:lnTo>
                          <a:lnTo>
                            <a:pt x="0" y="987045"/>
                          </a:lnTo>
                          <a:lnTo>
                            <a:pt x="604" y="985837"/>
                          </a:lnTo>
                          <a:lnTo>
                            <a:pt x="3622" y="984630"/>
                          </a:lnTo>
                          <a:lnTo>
                            <a:pt x="4226" y="985234"/>
                          </a:lnTo>
                          <a:lnTo>
                            <a:pt x="5433" y="986441"/>
                          </a:lnTo>
                          <a:lnTo>
                            <a:pt x="7244" y="985234"/>
                          </a:lnTo>
                          <a:lnTo>
                            <a:pt x="9659" y="986441"/>
                          </a:lnTo>
                          <a:lnTo>
                            <a:pt x="12074" y="986441"/>
                          </a:lnTo>
                          <a:lnTo>
                            <a:pt x="13281" y="984026"/>
                          </a:lnTo>
                          <a:lnTo>
                            <a:pt x="18715" y="980404"/>
                          </a:lnTo>
                          <a:lnTo>
                            <a:pt x="18715" y="979197"/>
                          </a:lnTo>
                          <a:lnTo>
                            <a:pt x="20526" y="977989"/>
                          </a:lnTo>
                          <a:lnTo>
                            <a:pt x="21733" y="977386"/>
                          </a:lnTo>
                          <a:lnTo>
                            <a:pt x="25959" y="978593"/>
                          </a:lnTo>
                          <a:lnTo>
                            <a:pt x="30185" y="979800"/>
                          </a:lnTo>
                          <a:lnTo>
                            <a:pt x="31392" y="977386"/>
                          </a:lnTo>
                          <a:lnTo>
                            <a:pt x="32600" y="977386"/>
                          </a:lnTo>
                          <a:lnTo>
                            <a:pt x="34411" y="977386"/>
                          </a:lnTo>
                          <a:lnTo>
                            <a:pt x="36826" y="978593"/>
                          </a:lnTo>
                          <a:lnTo>
                            <a:pt x="37429" y="979800"/>
                          </a:lnTo>
                          <a:lnTo>
                            <a:pt x="35618" y="981612"/>
                          </a:lnTo>
                          <a:lnTo>
                            <a:pt x="33203" y="981008"/>
                          </a:lnTo>
                          <a:lnTo>
                            <a:pt x="32600" y="982215"/>
                          </a:lnTo>
                          <a:lnTo>
                            <a:pt x="30789" y="982215"/>
                          </a:lnTo>
                          <a:lnTo>
                            <a:pt x="27166" y="985234"/>
                          </a:lnTo>
                          <a:lnTo>
                            <a:pt x="24148" y="987045"/>
                          </a:lnTo>
                          <a:lnTo>
                            <a:pt x="22337" y="986441"/>
                          </a:lnTo>
                          <a:lnTo>
                            <a:pt x="20526" y="985837"/>
                          </a:lnTo>
                          <a:lnTo>
                            <a:pt x="18111" y="986441"/>
                          </a:lnTo>
                          <a:lnTo>
                            <a:pt x="19318" y="989460"/>
                          </a:lnTo>
                          <a:lnTo>
                            <a:pt x="15696" y="994893"/>
                          </a:lnTo>
                          <a:lnTo>
                            <a:pt x="16300" y="996100"/>
                          </a:lnTo>
                          <a:lnTo>
                            <a:pt x="17507" y="996704"/>
                          </a:lnTo>
                          <a:lnTo>
                            <a:pt x="18715" y="997911"/>
                          </a:lnTo>
                          <a:close/>
                          <a:moveTo>
                            <a:pt x="1456721" y="7848"/>
                          </a:moveTo>
                          <a:lnTo>
                            <a:pt x="1451288" y="9659"/>
                          </a:lnTo>
                          <a:lnTo>
                            <a:pt x="1452495" y="7244"/>
                          </a:lnTo>
                          <a:lnTo>
                            <a:pt x="1456721" y="7848"/>
                          </a:lnTo>
                          <a:close/>
                          <a:moveTo>
                            <a:pt x="1459136" y="4830"/>
                          </a:moveTo>
                          <a:lnTo>
                            <a:pt x="1453703" y="6037"/>
                          </a:lnTo>
                          <a:lnTo>
                            <a:pt x="1450081" y="3622"/>
                          </a:lnTo>
                          <a:lnTo>
                            <a:pt x="1447666" y="6037"/>
                          </a:lnTo>
                          <a:lnTo>
                            <a:pt x="1450684" y="9659"/>
                          </a:lnTo>
                          <a:lnTo>
                            <a:pt x="1448270" y="9659"/>
                          </a:lnTo>
                          <a:lnTo>
                            <a:pt x="1442233" y="5433"/>
                          </a:lnTo>
                          <a:lnTo>
                            <a:pt x="1437403" y="6037"/>
                          </a:lnTo>
                          <a:lnTo>
                            <a:pt x="1434385" y="4226"/>
                          </a:lnTo>
                          <a:lnTo>
                            <a:pt x="1438007" y="0"/>
                          </a:lnTo>
                          <a:lnTo>
                            <a:pt x="1442836" y="3622"/>
                          </a:lnTo>
                          <a:lnTo>
                            <a:pt x="1455514" y="3018"/>
                          </a:lnTo>
                          <a:lnTo>
                            <a:pt x="1459136" y="4830"/>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5" name="Freeform: Shape 224">
                      <a:extLst>
                        <a:ext uri="{FF2B5EF4-FFF2-40B4-BE49-F238E27FC236}">
                          <a16:creationId xmlns:a16="http://schemas.microsoft.com/office/drawing/2014/main" id="{20019F29-19EC-63F7-4BDF-16374ACBB78D}"/>
                        </a:ext>
                      </a:extLst>
                    </p:cNvPr>
                    <p:cNvSpPr/>
                    <p:nvPr/>
                  </p:nvSpPr>
                  <p:spPr>
                    <a:xfrm>
                      <a:off x="4255930" y="1137365"/>
                      <a:ext cx="629656" cy="728058"/>
                    </a:xfrm>
                    <a:custGeom>
                      <a:avLst/>
                      <a:gdLst>
                        <a:gd name="connsiteX0" fmla="*/ 597057 w 629656"/>
                        <a:gd name="connsiteY0" fmla="*/ 404477 h 728058"/>
                        <a:gd name="connsiteX1" fmla="*/ 595849 w 629656"/>
                        <a:gd name="connsiteY1" fmla="*/ 408099 h 728058"/>
                        <a:gd name="connsiteX2" fmla="*/ 597057 w 629656"/>
                        <a:gd name="connsiteY2" fmla="*/ 411722 h 728058"/>
                        <a:gd name="connsiteX3" fmla="*/ 603697 w 629656"/>
                        <a:gd name="connsiteY3" fmla="*/ 420173 h 728058"/>
                        <a:gd name="connsiteX4" fmla="*/ 609131 w 629656"/>
                        <a:gd name="connsiteY4" fmla="*/ 422588 h 728058"/>
                        <a:gd name="connsiteX5" fmla="*/ 610338 w 629656"/>
                        <a:gd name="connsiteY5" fmla="*/ 429229 h 728058"/>
                        <a:gd name="connsiteX6" fmla="*/ 612753 w 629656"/>
                        <a:gd name="connsiteY6" fmla="*/ 432247 h 728058"/>
                        <a:gd name="connsiteX7" fmla="*/ 609131 w 629656"/>
                        <a:gd name="connsiteY7" fmla="*/ 438888 h 728058"/>
                        <a:gd name="connsiteX8" fmla="*/ 601886 w 629656"/>
                        <a:gd name="connsiteY8" fmla="*/ 438284 h 728058"/>
                        <a:gd name="connsiteX9" fmla="*/ 604301 w 629656"/>
                        <a:gd name="connsiteY9" fmla="*/ 435869 h 728058"/>
                        <a:gd name="connsiteX10" fmla="*/ 603697 w 629656"/>
                        <a:gd name="connsiteY10" fmla="*/ 434662 h 728058"/>
                        <a:gd name="connsiteX11" fmla="*/ 602490 w 629656"/>
                        <a:gd name="connsiteY11" fmla="*/ 433455 h 728058"/>
                        <a:gd name="connsiteX12" fmla="*/ 599471 w 629656"/>
                        <a:gd name="connsiteY12" fmla="*/ 436473 h 728058"/>
                        <a:gd name="connsiteX13" fmla="*/ 597660 w 629656"/>
                        <a:gd name="connsiteY13" fmla="*/ 434058 h 728058"/>
                        <a:gd name="connsiteX14" fmla="*/ 598264 w 629656"/>
                        <a:gd name="connsiteY14" fmla="*/ 434058 h 728058"/>
                        <a:gd name="connsiteX15" fmla="*/ 596453 w 629656"/>
                        <a:gd name="connsiteY15" fmla="*/ 431644 h 728058"/>
                        <a:gd name="connsiteX16" fmla="*/ 593434 w 629656"/>
                        <a:gd name="connsiteY16" fmla="*/ 431040 h 728058"/>
                        <a:gd name="connsiteX17" fmla="*/ 592227 w 629656"/>
                        <a:gd name="connsiteY17" fmla="*/ 431644 h 728058"/>
                        <a:gd name="connsiteX18" fmla="*/ 591020 w 629656"/>
                        <a:gd name="connsiteY18" fmla="*/ 432247 h 728058"/>
                        <a:gd name="connsiteX19" fmla="*/ 590416 w 629656"/>
                        <a:gd name="connsiteY19" fmla="*/ 432851 h 728058"/>
                        <a:gd name="connsiteX20" fmla="*/ 589812 w 629656"/>
                        <a:gd name="connsiteY20" fmla="*/ 434058 h 728058"/>
                        <a:gd name="connsiteX21" fmla="*/ 588605 w 629656"/>
                        <a:gd name="connsiteY21" fmla="*/ 435869 h 728058"/>
                        <a:gd name="connsiteX22" fmla="*/ 586794 w 629656"/>
                        <a:gd name="connsiteY22" fmla="*/ 437680 h 728058"/>
                        <a:gd name="connsiteX23" fmla="*/ 580757 w 629656"/>
                        <a:gd name="connsiteY23" fmla="*/ 440095 h 728058"/>
                        <a:gd name="connsiteX24" fmla="*/ 581360 w 629656"/>
                        <a:gd name="connsiteY24" fmla="*/ 440699 h 728058"/>
                        <a:gd name="connsiteX25" fmla="*/ 584983 w 629656"/>
                        <a:gd name="connsiteY25" fmla="*/ 445529 h 728058"/>
                        <a:gd name="connsiteX26" fmla="*/ 586190 w 629656"/>
                        <a:gd name="connsiteY26" fmla="*/ 450358 h 728058"/>
                        <a:gd name="connsiteX27" fmla="*/ 586190 w 629656"/>
                        <a:gd name="connsiteY27" fmla="*/ 450962 h 728058"/>
                        <a:gd name="connsiteX28" fmla="*/ 588001 w 629656"/>
                        <a:gd name="connsiteY28" fmla="*/ 452169 h 728058"/>
                        <a:gd name="connsiteX29" fmla="*/ 588001 w 629656"/>
                        <a:gd name="connsiteY29" fmla="*/ 453377 h 728058"/>
                        <a:gd name="connsiteX30" fmla="*/ 589812 w 629656"/>
                        <a:gd name="connsiteY30" fmla="*/ 455188 h 728058"/>
                        <a:gd name="connsiteX31" fmla="*/ 590416 w 629656"/>
                        <a:gd name="connsiteY31" fmla="*/ 456999 h 728058"/>
                        <a:gd name="connsiteX32" fmla="*/ 592227 w 629656"/>
                        <a:gd name="connsiteY32" fmla="*/ 456395 h 728058"/>
                        <a:gd name="connsiteX33" fmla="*/ 602490 w 629656"/>
                        <a:gd name="connsiteY33" fmla="*/ 461828 h 728058"/>
                        <a:gd name="connsiteX34" fmla="*/ 604301 w 629656"/>
                        <a:gd name="connsiteY34" fmla="*/ 458810 h 728058"/>
                        <a:gd name="connsiteX35" fmla="*/ 605508 w 629656"/>
                        <a:gd name="connsiteY35" fmla="*/ 457603 h 728058"/>
                        <a:gd name="connsiteX36" fmla="*/ 607319 w 629656"/>
                        <a:gd name="connsiteY36" fmla="*/ 457603 h 728058"/>
                        <a:gd name="connsiteX37" fmla="*/ 607319 w 629656"/>
                        <a:gd name="connsiteY37" fmla="*/ 463640 h 728058"/>
                        <a:gd name="connsiteX38" fmla="*/ 616375 w 629656"/>
                        <a:gd name="connsiteY38" fmla="*/ 461225 h 728058"/>
                        <a:gd name="connsiteX39" fmla="*/ 615168 w 629656"/>
                        <a:gd name="connsiteY39" fmla="*/ 468469 h 728058"/>
                        <a:gd name="connsiteX40" fmla="*/ 618186 w 629656"/>
                        <a:gd name="connsiteY40" fmla="*/ 468469 h 728058"/>
                        <a:gd name="connsiteX41" fmla="*/ 623619 w 629656"/>
                        <a:gd name="connsiteY41" fmla="*/ 473299 h 728058"/>
                        <a:gd name="connsiteX42" fmla="*/ 626638 w 629656"/>
                        <a:gd name="connsiteY42" fmla="*/ 478128 h 728058"/>
                        <a:gd name="connsiteX43" fmla="*/ 623619 w 629656"/>
                        <a:gd name="connsiteY43" fmla="*/ 485976 h 728058"/>
                        <a:gd name="connsiteX44" fmla="*/ 624223 w 629656"/>
                        <a:gd name="connsiteY44" fmla="*/ 490202 h 728058"/>
                        <a:gd name="connsiteX45" fmla="*/ 620601 w 629656"/>
                        <a:gd name="connsiteY45" fmla="*/ 492617 h 728058"/>
                        <a:gd name="connsiteX46" fmla="*/ 627845 w 629656"/>
                        <a:gd name="connsiteY46" fmla="*/ 496239 h 728058"/>
                        <a:gd name="connsiteX47" fmla="*/ 626638 w 629656"/>
                        <a:gd name="connsiteY47" fmla="*/ 503483 h 728058"/>
                        <a:gd name="connsiteX48" fmla="*/ 623016 w 629656"/>
                        <a:gd name="connsiteY48" fmla="*/ 504691 h 728058"/>
                        <a:gd name="connsiteX49" fmla="*/ 623016 w 629656"/>
                        <a:gd name="connsiteY49" fmla="*/ 512539 h 728058"/>
                        <a:gd name="connsiteX50" fmla="*/ 621808 w 629656"/>
                        <a:gd name="connsiteY50" fmla="*/ 517369 h 728058"/>
                        <a:gd name="connsiteX51" fmla="*/ 624223 w 629656"/>
                        <a:gd name="connsiteY51" fmla="*/ 519180 h 728058"/>
                        <a:gd name="connsiteX52" fmla="*/ 626034 w 629656"/>
                        <a:gd name="connsiteY52" fmla="*/ 525217 h 728058"/>
                        <a:gd name="connsiteX53" fmla="*/ 629656 w 629656"/>
                        <a:gd name="connsiteY53" fmla="*/ 528839 h 728058"/>
                        <a:gd name="connsiteX54" fmla="*/ 623619 w 629656"/>
                        <a:gd name="connsiteY54" fmla="*/ 534876 h 728058"/>
                        <a:gd name="connsiteX55" fmla="*/ 619393 w 629656"/>
                        <a:gd name="connsiteY55" fmla="*/ 534876 h 728058"/>
                        <a:gd name="connsiteX56" fmla="*/ 619997 w 629656"/>
                        <a:gd name="connsiteY56" fmla="*/ 530046 h 728058"/>
                        <a:gd name="connsiteX57" fmla="*/ 616979 w 629656"/>
                        <a:gd name="connsiteY57" fmla="*/ 524009 h 728058"/>
                        <a:gd name="connsiteX58" fmla="*/ 613356 w 629656"/>
                        <a:gd name="connsiteY58" fmla="*/ 522198 h 728058"/>
                        <a:gd name="connsiteX59" fmla="*/ 610338 w 629656"/>
                        <a:gd name="connsiteY59" fmla="*/ 517972 h 728058"/>
                        <a:gd name="connsiteX60" fmla="*/ 604905 w 629656"/>
                        <a:gd name="connsiteY60" fmla="*/ 523406 h 728058"/>
                        <a:gd name="connsiteX61" fmla="*/ 599471 w 629656"/>
                        <a:gd name="connsiteY61" fmla="*/ 522198 h 728058"/>
                        <a:gd name="connsiteX62" fmla="*/ 592831 w 629656"/>
                        <a:gd name="connsiteY62" fmla="*/ 519783 h 728058"/>
                        <a:gd name="connsiteX63" fmla="*/ 588001 w 629656"/>
                        <a:gd name="connsiteY63" fmla="*/ 520991 h 728058"/>
                        <a:gd name="connsiteX64" fmla="*/ 588001 w 629656"/>
                        <a:gd name="connsiteY64" fmla="*/ 524613 h 728058"/>
                        <a:gd name="connsiteX65" fmla="*/ 582568 w 629656"/>
                        <a:gd name="connsiteY65" fmla="*/ 527631 h 728058"/>
                        <a:gd name="connsiteX66" fmla="*/ 590416 w 629656"/>
                        <a:gd name="connsiteY66" fmla="*/ 535480 h 728058"/>
                        <a:gd name="connsiteX67" fmla="*/ 582568 w 629656"/>
                        <a:gd name="connsiteY67" fmla="*/ 543931 h 728058"/>
                        <a:gd name="connsiteX68" fmla="*/ 576531 w 629656"/>
                        <a:gd name="connsiteY68" fmla="*/ 545139 h 728058"/>
                        <a:gd name="connsiteX69" fmla="*/ 572909 w 629656"/>
                        <a:gd name="connsiteY69" fmla="*/ 549968 h 728058"/>
                        <a:gd name="connsiteX70" fmla="*/ 565061 w 629656"/>
                        <a:gd name="connsiteY70" fmla="*/ 556005 h 728058"/>
                        <a:gd name="connsiteX71" fmla="*/ 558420 w 629656"/>
                        <a:gd name="connsiteY71" fmla="*/ 557213 h 728058"/>
                        <a:gd name="connsiteX72" fmla="*/ 551176 w 629656"/>
                        <a:gd name="connsiteY72" fmla="*/ 559627 h 728058"/>
                        <a:gd name="connsiteX73" fmla="*/ 551176 w 629656"/>
                        <a:gd name="connsiteY73" fmla="*/ 565664 h 728058"/>
                        <a:gd name="connsiteX74" fmla="*/ 557213 w 629656"/>
                        <a:gd name="connsiteY74" fmla="*/ 560231 h 728058"/>
                        <a:gd name="connsiteX75" fmla="*/ 560231 w 629656"/>
                        <a:gd name="connsiteY75" fmla="*/ 560835 h 728058"/>
                        <a:gd name="connsiteX76" fmla="*/ 564457 w 629656"/>
                        <a:gd name="connsiteY76" fmla="*/ 567475 h 728058"/>
                        <a:gd name="connsiteX77" fmla="*/ 563250 w 629656"/>
                        <a:gd name="connsiteY77" fmla="*/ 569890 h 728058"/>
                        <a:gd name="connsiteX78" fmla="*/ 569890 w 629656"/>
                        <a:gd name="connsiteY78" fmla="*/ 572305 h 728058"/>
                        <a:gd name="connsiteX79" fmla="*/ 570494 w 629656"/>
                        <a:gd name="connsiteY79" fmla="*/ 577135 h 728058"/>
                        <a:gd name="connsiteX80" fmla="*/ 566872 w 629656"/>
                        <a:gd name="connsiteY80" fmla="*/ 580757 h 728058"/>
                        <a:gd name="connsiteX81" fmla="*/ 568079 w 629656"/>
                        <a:gd name="connsiteY81" fmla="*/ 589209 h 728058"/>
                        <a:gd name="connsiteX82" fmla="*/ 566268 w 629656"/>
                        <a:gd name="connsiteY82" fmla="*/ 598868 h 728058"/>
                        <a:gd name="connsiteX83" fmla="*/ 560231 w 629656"/>
                        <a:gd name="connsiteY83" fmla="*/ 602490 h 728058"/>
                        <a:gd name="connsiteX84" fmla="*/ 552987 w 629656"/>
                        <a:gd name="connsiteY84" fmla="*/ 597660 h 728058"/>
                        <a:gd name="connsiteX85" fmla="*/ 548157 w 629656"/>
                        <a:gd name="connsiteY85" fmla="*/ 601886 h 728058"/>
                        <a:gd name="connsiteX86" fmla="*/ 541516 w 629656"/>
                        <a:gd name="connsiteY86" fmla="*/ 603093 h 728058"/>
                        <a:gd name="connsiteX87" fmla="*/ 539705 w 629656"/>
                        <a:gd name="connsiteY87" fmla="*/ 598264 h 728058"/>
                        <a:gd name="connsiteX88" fmla="*/ 531857 w 629656"/>
                        <a:gd name="connsiteY88" fmla="*/ 597660 h 728058"/>
                        <a:gd name="connsiteX89" fmla="*/ 530046 w 629656"/>
                        <a:gd name="connsiteY89" fmla="*/ 592227 h 728058"/>
                        <a:gd name="connsiteX90" fmla="*/ 526424 w 629656"/>
                        <a:gd name="connsiteY90" fmla="*/ 586190 h 728058"/>
                        <a:gd name="connsiteX91" fmla="*/ 527028 w 629656"/>
                        <a:gd name="connsiteY91" fmla="*/ 578342 h 728058"/>
                        <a:gd name="connsiteX92" fmla="*/ 525217 w 629656"/>
                        <a:gd name="connsiteY92" fmla="*/ 574116 h 728058"/>
                        <a:gd name="connsiteX93" fmla="*/ 520387 w 629656"/>
                        <a:gd name="connsiteY93" fmla="*/ 574116 h 728058"/>
                        <a:gd name="connsiteX94" fmla="*/ 516765 w 629656"/>
                        <a:gd name="connsiteY94" fmla="*/ 577738 h 728058"/>
                        <a:gd name="connsiteX95" fmla="*/ 520991 w 629656"/>
                        <a:gd name="connsiteY95" fmla="*/ 583775 h 728058"/>
                        <a:gd name="connsiteX96" fmla="*/ 517972 w 629656"/>
                        <a:gd name="connsiteY96" fmla="*/ 586794 h 728058"/>
                        <a:gd name="connsiteX97" fmla="*/ 518576 w 629656"/>
                        <a:gd name="connsiteY97" fmla="*/ 591020 h 728058"/>
                        <a:gd name="connsiteX98" fmla="*/ 510124 w 629656"/>
                        <a:gd name="connsiteY98" fmla="*/ 591020 h 728058"/>
                        <a:gd name="connsiteX99" fmla="*/ 505898 w 629656"/>
                        <a:gd name="connsiteY99" fmla="*/ 595245 h 728058"/>
                        <a:gd name="connsiteX100" fmla="*/ 498654 w 629656"/>
                        <a:gd name="connsiteY100" fmla="*/ 593434 h 728058"/>
                        <a:gd name="connsiteX101" fmla="*/ 496239 w 629656"/>
                        <a:gd name="connsiteY101" fmla="*/ 594642 h 728058"/>
                        <a:gd name="connsiteX102" fmla="*/ 490202 w 629656"/>
                        <a:gd name="connsiteY102" fmla="*/ 592831 h 728058"/>
                        <a:gd name="connsiteX103" fmla="*/ 481750 w 629656"/>
                        <a:gd name="connsiteY103" fmla="*/ 584379 h 728058"/>
                        <a:gd name="connsiteX104" fmla="*/ 480543 w 629656"/>
                        <a:gd name="connsiteY104" fmla="*/ 591020 h 728058"/>
                        <a:gd name="connsiteX105" fmla="*/ 485976 w 629656"/>
                        <a:gd name="connsiteY105" fmla="*/ 595849 h 728058"/>
                        <a:gd name="connsiteX106" fmla="*/ 490806 w 629656"/>
                        <a:gd name="connsiteY106" fmla="*/ 596453 h 728058"/>
                        <a:gd name="connsiteX107" fmla="*/ 485976 w 629656"/>
                        <a:gd name="connsiteY107" fmla="*/ 602490 h 728058"/>
                        <a:gd name="connsiteX108" fmla="*/ 479336 w 629656"/>
                        <a:gd name="connsiteY108" fmla="*/ 613356 h 728058"/>
                        <a:gd name="connsiteX109" fmla="*/ 477524 w 629656"/>
                        <a:gd name="connsiteY109" fmla="*/ 620601 h 728058"/>
                        <a:gd name="connsiteX110" fmla="*/ 480543 w 629656"/>
                        <a:gd name="connsiteY110" fmla="*/ 634486 h 728058"/>
                        <a:gd name="connsiteX111" fmla="*/ 475110 w 629656"/>
                        <a:gd name="connsiteY111" fmla="*/ 634486 h 728058"/>
                        <a:gd name="connsiteX112" fmla="*/ 472695 w 629656"/>
                        <a:gd name="connsiteY112" fmla="*/ 638712 h 728058"/>
                        <a:gd name="connsiteX113" fmla="*/ 475713 w 629656"/>
                        <a:gd name="connsiteY113" fmla="*/ 639919 h 728058"/>
                        <a:gd name="connsiteX114" fmla="*/ 476317 w 629656"/>
                        <a:gd name="connsiteY114" fmla="*/ 646560 h 728058"/>
                        <a:gd name="connsiteX115" fmla="*/ 479336 w 629656"/>
                        <a:gd name="connsiteY115" fmla="*/ 648975 h 728058"/>
                        <a:gd name="connsiteX116" fmla="*/ 484769 w 629656"/>
                        <a:gd name="connsiteY116" fmla="*/ 648975 h 728058"/>
                        <a:gd name="connsiteX117" fmla="*/ 488391 w 629656"/>
                        <a:gd name="connsiteY117" fmla="*/ 652597 h 728058"/>
                        <a:gd name="connsiteX118" fmla="*/ 485373 w 629656"/>
                        <a:gd name="connsiteY118" fmla="*/ 656219 h 728058"/>
                        <a:gd name="connsiteX119" fmla="*/ 478732 w 629656"/>
                        <a:gd name="connsiteY119" fmla="*/ 658030 h 728058"/>
                        <a:gd name="connsiteX120" fmla="*/ 472695 w 629656"/>
                        <a:gd name="connsiteY120" fmla="*/ 664671 h 728058"/>
                        <a:gd name="connsiteX121" fmla="*/ 467262 w 629656"/>
                        <a:gd name="connsiteY121" fmla="*/ 665274 h 728058"/>
                        <a:gd name="connsiteX122" fmla="*/ 462432 w 629656"/>
                        <a:gd name="connsiteY122" fmla="*/ 670104 h 728058"/>
                        <a:gd name="connsiteX123" fmla="*/ 458206 w 629656"/>
                        <a:gd name="connsiteY123" fmla="*/ 666482 h 728058"/>
                        <a:gd name="connsiteX124" fmla="*/ 454584 w 629656"/>
                        <a:gd name="connsiteY124" fmla="*/ 667689 h 728058"/>
                        <a:gd name="connsiteX125" fmla="*/ 453980 w 629656"/>
                        <a:gd name="connsiteY125" fmla="*/ 673726 h 728058"/>
                        <a:gd name="connsiteX126" fmla="*/ 450358 w 629656"/>
                        <a:gd name="connsiteY126" fmla="*/ 675537 h 728058"/>
                        <a:gd name="connsiteX127" fmla="*/ 446736 w 629656"/>
                        <a:gd name="connsiteY127" fmla="*/ 680971 h 728058"/>
                        <a:gd name="connsiteX128" fmla="*/ 443718 w 629656"/>
                        <a:gd name="connsiteY128" fmla="*/ 679763 h 728058"/>
                        <a:gd name="connsiteX129" fmla="*/ 439492 w 629656"/>
                        <a:gd name="connsiteY129" fmla="*/ 680367 h 728058"/>
                        <a:gd name="connsiteX130" fmla="*/ 432851 w 629656"/>
                        <a:gd name="connsiteY130" fmla="*/ 685196 h 728058"/>
                        <a:gd name="connsiteX131" fmla="*/ 425003 w 629656"/>
                        <a:gd name="connsiteY131" fmla="*/ 685196 h 728058"/>
                        <a:gd name="connsiteX132" fmla="*/ 420777 w 629656"/>
                        <a:gd name="connsiteY132" fmla="*/ 683385 h 728058"/>
                        <a:gd name="connsiteX133" fmla="*/ 417155 w 629656"/>
                        <a:gd name="connsiteY133" fmla="*/ 679763 h 728058"/>
                        <a:gd name="connsiteX134" fmla="*/ 413533 w 629656"/>
                        <a:gd name="connsiteY134" fmla="*/ 681574 h 728058"/>
                        <a:gd name="connsiteX135" fmla="*/ 410514 w 629656"/>
                        <a:gd name="connsiteY135" fmla="*/ 680367 h 728058"/>
                        <a:gd name="connsiteX136" fmla="*/ 406288 w 629656"/>
                        <a:gd name="connsiteY136" fmla="*/ 674934 h 728058"/>
                        <a:gd name="connsiteX137" fmla="*/ 401459 w 629656"/>
                        <a:gd name="connsiteY137" fmla="*/ 665274 h 728058"/>
                        <a:gd name="connsiteX138" fmla="*/ 396629 w 629656"/>
                        <a:gd name="connsiteY138" fmla="*/ 667085 h 728058"/>
                        <a:gd name="connsiteX139" fmla="*/ 391196 w 629656"/>
                        <a:gd name="connsiteY139" fmla="*/ 662860 h 728058"/>
                        <a:gd name="connsiteX140" fmla="*/ 386366 w 629656"/>
                        <a:gd name="connsiteY140" fmla="*/ 665878 h 728058"/>
                        <a:gd name="connsiteX141" fmla="*/ 377914 w 629656"/>
                        <a:gd name="connsiteY141" fmla="*/ 667085 h 728058"/>
                        <a:gd name="connsiteX142" fmla="*/ 376103 w 629656"/>
                        <a:gd name="connsiteY142" fmla="*/ 679763 h 728058"/>
                        <a:gd name="connsiteX143" fmla="*/ 371877 w 629656"/>
                        <a:gd name="connsiteY143" fmla="*/ 679159 h 728058"/>
                        <a:gd name="connsiteX144" fmla="*/ 369463 w 629656"/>
                        <a:gd name="connsiteY144" fmla="*/ 675537 h 728058"/>
                        <a:gd name="connsiteX145" fmla="*/ 361011 w 629656"/>
                        <a:gd name="connsiteY145" fmla="*/ 675537 h 728058"/>
                        <a:gd name="connsiteX146" fmla="*/ 360407 w 629656"/>
                        <a:gd name="connsiteY146" fmla="*/ 679763 h 728058"/>
                        <a:gd name="connsiteX147" fmla="*/ 348333 w 629656"/>
                        <a:gd name="connsiteY147" fmla="*/ 682178 h 728058"/>
                        <a:gd name="connsiteX148" fmla="*/ 347126 w 629656"/>
                        <a:gd name="connsiteY148" fmla="*/ 677348 h 728058"/>
                        <a:gd name="connsiteX149" fmla="*/ 336863 w 629656"/>
                        <a:gd name="connsiteY149" fmla="*/ 674934 h 728058"/>
                        <a:gd name="connsiteX150" fmla="*/ 323582 w 629656"/>
                        <a:gd name="connsiteY150" fmla="*/ 667085 h 728058"/>
                        <a:gd name="connsiteX151" fmla="*/ 323582 w 629656"/>
                        <a:gd name="connsiteY151" fmla="*/ 672519 h 728058"/>
                        <a:gd name="connsiteX152" fmla="*/ 313923 w 629656"/>
                        <a:gd name="connsiteY152" fmla="*/ 678556 h 728058"/>
                        <a:gd name="connsiteX153" fmla="*/ 311508 w 629656"/>
                        <a:gd name="connsiteY153" fmla="*/ 684593 h 728058"/>
                        <a:gd name="connsiteX154" fmla="*/ 310300 w 629656"/>
                        <a:gd name="connsiteY154" fmla="*/ 690026 h 728058"/>
                        <a:gd name="connsiteX155" fmla="*/ 306678 w 629656"/>
                        <a:gd name="connsiteY155" fmla="*/ 689422 h 728058"/>
                        <a:gd name="connsiteX156" fmla="*/ 301245 w 629656"/>
                        <a:gd name="connsiteY156" fmla="*/ 695459 h 728058"/>
                        <a:gd name="connsiteX157" fmla="*/ 303660 w 629656"/>
                        <a:gd name="connsiteY157" fmla="*/ 699685 h 728058"/>
                        <a:gd name="connsiteX158" fmla="*/ 297623 w 629656"/>
                        <a:gd name="connsiteY158" fmla="*/ 699685 h 728058"/>
                        <a:gd name="connsiteX159" fmla="*/ 295812 w 629656"/>
                        <a:gd name="connsiteY159" fmla="*/ 708740 h 728058"/>
                        <a:gd name="connsiteX160" fmla="*/ 291586 w 629656"/>
                        <a:gd name="connsiteY160" fmla="*/ 711759 h 728058"/>
                        <a:gd name="connsiteX161" fmla="*/ 290378 w 629656"/>
                        <a:gd name="connsiteY161" fmla="*/ 715985 h 728058"/>
                        <a:gd name="connsiteX162" fmla="*/ 295208 w 629656"/>
                        <a:gd name="connsiteY162" fmla="*/ 719003 h 728058"/>
                        <a:gd name="connsiteX163" fmla="*/ 292190 w 629656"/>
                        <a:gd name="connsiteY163" fmla="*/ 725644 h 728058"/>
                        <a:gd name="connsiteX164" fmla="*/ 281323 w 629656"/>
                        <a:gd name="connsiteY164" fmla="*/ 728059 h 728058"/>
                        <a:gd name="connsiteX165" fmla="*/ 275890 w 629656"/>
                        <a:gd name="connsiteY165" fmla="*/ 720814 h 728058"/>
                        <a:gd name="connsiteX166" fmla="*/ 277701 w 629656"/>
                        <a:gd name="connsiteY166" fmla="*/ 714777 h 728058"/>
                        <a:gd name="connsiteX167" fmla="*/ 273475 w 629656"/>
                        <a:gd name="connsiteY167" fmla="*/ 711155 h 728058"/>
                        <a:gd name="connsiteX168" fmla="*/ 268042 w 629656"/>
                        <a:gd name="connsiteY168" fmla="*/ 709344 h 728058"/>
                        <a:gd name="connsiteX169" fmla="*/ 268042 w 629656"/>
                        <a:gd name="connsiteY169" fmla="*/ 704515 h 728058"/>
                        <a:gd name="connsiteX170" fmla="*/ 265023 w 629656"/>
                        <a:gd name="connsiteY170" fmla="*/ 700289 h 728058"/>
                        <a:gd name="connsiteX171" fmla="*/ 271060 w 629656"/>
                        <a:gd name="connsiteY171" fmla="*/ 697270 h 728058"/>
                        <a:gd name="connsiteX172" fmla="*/ 272871 w 629656"/>
                        <a:gd name="connsiteY172" fmla="*/ 693648 h 728058"/>
                        <a:gd name="connsiteX173" fmla="*/ 271060 w 629656"/>
                        <a:gd name="connsiteY173" fmla="*/ 690026 h 728058"/>
                        <a:gd name="connsiteX174" fmla="*/ 272871 w 629656"/>
                        <a:gd name="connsiteY174" fmla="*/ 685196 h 728058"/>
                        <a:gd name="connsiteX175" fmla="*/ 277701 w 629656"/>
                        <a:gd name="connsiteY175" fmla="*/ 685196 h 728058"/>
                        <a:gd name="connsiteX176" fmla="*/ 280116 w 629656"/>
                        <a:gd name="connsiteY176" fmla="*/ 680367 h 728058"/>
                        <a:gd name="connsiteX177" fmla="*/ 275890 w 629656"/>
                        <a:gd name="connsiteY177" fmla="*/ 671915 h 728058"/>
                        <a:gd name="connsiteX178" fmla="*/ 272871 w 629656"/>
                        <a:gd name="connsiteY178" fmla="*/ 670104 h 728058"/>
                        <a:gd name="connsiteX179" fmla="*/ 273475 w 629656"/>
                        <a:gd name="connsiteY179" fmla="*/ 661652 h 728058"/>
                        <a:gd name="connsiteX180" fmla="*/ 269853 w 629656"/>
                        <a:gd name="connsiteY180" fmla="*/ 659841 h 728058"/>
                        <a:gd name="connsiteX181" fmla="*/ 264419 w 629656"/>
                        <a:gd name="connsiteY181" fmla="*/ 664067 h 728058"/>
                        <a:gd name="connsiteX182" fmla="*/ 263212 w 629656"/>
                        <a:gd name="connsiteY182" fmla="*/ 670708 h 728058"/>
                        <a:gd name="connsiteX183" fmla="*/ 259590 w 629656"/>
                        <a:gd name="connsiteY183" fmla="*/ 672519 h 728058"/>
                        <a:gd name="connsiteX184" fmla="*/ 257779 w 629656"/>
                        <a:gd name="connsiteY184" fmla="*/ 667689 h 728058"/>
                        <a:gd name="connsiteX185" fmla="*/ 253553 w 629656"/>
                        <a:gd name="connsiteY185" fmla="*/ 668293 h 728058"/>
                        <a:gd name="connsiteX186" fmla="*/ 251742 w 629656"/>
                        <a:gd name="connsiteY186" fmla="*/ 664671 h 728058"/>
                        <a:gd name="connsiteX187" fmla="*/ 253553 w 629656"/>
                        <a:gd name="connsiteY187" fmla="*/ 659841 h 728058"/>
                        <a:gd name="connsiteX188" fmla="*/ 249931 w 629656"/>
                        <a:gd name="connsiteY188" fmla="*/ 658634 h 728058"/>
                        <a:gd name="connsiteX189" fmla="*/ 249931 w 629656"/>
                        <a:gd name="connsiteY189" fmla="*/ 655011 h 728058"/>
                        <a:gd name="connsiteX190" fmla="*/ 252949 w 629656"/>
                        <a:gd name="connsiteY190" fmla="*/ 652597 h 728058"/>
                        <a:gd name="connsiteX191" fmla="*/ 253553 w 629656"/>
                        <a:gd name="connsiteY191" fmla="*/ 645956 h 728058"/>
                        <a:gd name="connsiteX192" fmla="*/ 248120 w 629656"/>
                        <a:gd name="connsiteY192" fmla="*/ 642334 h 728058"/>
                        <a:gd name="connsiteX193" fmla="*/ 245705 w 629656"/>
                        <a:gd name="connsiteY193" fmla="*/ 650182 h 728058"/>
                        <a:gd name="connsiteX194" fmla="*/ 240272 w 629656"/>
                        <a:gd name="connsiteY194" fmla="*/ 649578 h 728058"/>
                        <a:gd name="connsiteX195" fmla="*/ 235442 w 629656"/>
                        <a:gd name="connsiteY195" fmla="*/ 653804 h 728058"/>
                        <a:gd name="connsiteX196" fmla="*/ 230009 w 629656"/>
                        <a:gd name="connsiteY196" fmla="*/ 655615 h 728058"/>
                        <a:gd name="connsiteX197" fmla="*/ 225783 w 629656"/>
                        <a:gd name="connsiteY197" fmla="*/ 649578 h 728058"/>
                        <a:gd name="connsiteX198" fmla="*/ 226386 w 629656"/>
                        <a:gd name="connsiteY198" fmla="*/ 647767 h 728058"/>
                        <a:gd name="connsiteX199" fmla="*/ 220349 w 629656"/>
                        <a:gd name="connsiteY199" fmla="*/ 644749 h 728058"/>
                        <a:gd name="connsiteX200" fmla="*/ 216727 w 629656"/>
                        <a:gd name="connsiteY200" fmla="*/ 635090 h 728058"/>
                        <a:gd name="connsiteX201" fmla="*/ 205861 w 629656"/>
                        <a:gd name="connsiteY201" fmla="*/ 631467 h 728058"/>
                        <a:gd name="connsiteX202" fmla="*/ 201031 w 629656"/>
                        <a:gd name="connsiteY202" fmla="*/ 631467 h 728058"/>
                        <a:gd name="connsiteX203" fmla="*/ 195598 w 629656"/>
                        <a:gd name="connsiteY203" fmla="*/ 627845 h 728058"/>
                        <a:gd name="connsiteX204" fmla="*/ 191372 w 629656"/>
                        <a:gd name="connsiteY204" fmla="*/ 623016 h 728058"/>
                        <a:gd name="connsiteX205" fmla="*/ 185939 w 629656"/>
                        <a:gd name="connsiteY205" fmla="*/ 627241 h 728058"/>
                        <a:gd name="connsiteX206" fmla="*/ 178091 w 629656"/>
                        <a:gd name="connsiteY206" fmla="*/ 629053 h 728058"/>
                        <a:gd name="connsiteX207" fmla="*/ 175676 w 629656"/>
                        <a:gd name="connsiteY207" fmla="*/ 630260 h 728058"/>
                        <a:gd name="connsiteX208" fmla="*/ 169639 w 629656"/>
                        <a:gd name="connsiteY208" fmla="*/ 628449 h 728058"/>
                        <a:gd name="connsiteX209" fmla="*/ 166620 w 629656"/>
                        <a:gd name="connsiteY209" fmla="*/ 633278 h 728058"/>
                        <a:gd name="connsiteX210" fmla="*/ 158169 w 629656"/>
                        <a:gd name="connsiteY210" fmla="*/ 639919 h 728058"/>
                        <a:gd name="connsiteX211" fmla="*/ 158169 w 629656"/>
                        <a:gd name="connsiteY211" fmla="*/ 644145 h 728058"/>
                        <a:gd name="connsiteX212" fmla="*/ 146698 w 629656"/>
                        <a:gd name="connsiteY212" fmla="*/ 641730 h 728058"/>
                        <a:gd name="connsiteX213" fmla="*/ 144284 w 629656"/>
                        <a:gd name="connsiteY213" fmla="*/ 639315 h 728058"/>
                        <a:gd name="connsiteX214" fmla="*/ 133417 w 629656"/>
                        <a:gd name="connsiteY214" fmla="*/ 635090 h 728058"/>
                        <a:gd name="connsiteX215" fmla="*/ 122551 w 629656"/>
                        <a:gd name="connsiteY215" fmla="*/ 634486 h 728058"/>
                        <a:gd name="connsiteX216" fmla="*/ 114099 w 629656"/>
                        <a:gd name="connsiteY216" fmla="*/ 633278 h 728058"/>
                        <a:gd name="connsiteX217" fmla="*/ 109269 w 629656"/>
                        <a:gd name="connsiteY217" fmla="*/ 633882 h 728058"/>
                        <a:gd name="connsiteX218" fmla="*/ 85725 w 629656"/>
                        <a:gd name="connsiteY218" fmla="*/ 632071 h 728058"/>
                        <a:gd name="connsiteX219" fmla="*/ 77877 w 629656"/>
                        <a:gd name="connsiteY219" fmla="*/ 632071 h 728058"/>
                        <a:gd name="connsiteX220" fmla="*/ 40448 w 629656"/>
                        <a:gd name="connsiteY220" fmla="*/ 629053 h 728058"/>
                        <a:gd name="connsiteX221" fmla="*/ 3622 w 629656"/>
                        <a:gd name="connsiteY221" fmla="*/ 628449 h 728058"/>
                        <a:gd name="connsiteX222" fmla="*/ 1811 w 629656"/>
                        <a:gd name="connsiteY222" fmla="*/ 622412 h 728058"/>
                        <a:gd name="connsiteX223" fmla="*/ 5433 w 629656"/>
                        <a:gd name="connsiteY223" fmla="*/ 608527 h 728058"/>
                        <a:gd name="connsiteX224" fmla="*/ 9055 w 629656"/>
                        <a:gd name="connsiteY224" fmla="*/ 605508 h 728058"/>
                        <a:gd name="connsiteX225" fmla="*/ 18111 w 629656"/>
                        <a:gd name="connsiteY225" fmla="*/ 591020 h 728058"/>
                        <a:gd name="connsiteX226" fmla="*/ 18111 w 629656"/>
                        <a:gd name="connsiteY226" fmla="*/ 587398 h 728058"/>
                        <a:gd name="connsiteX227" fmla="*/ 19318 w 629656"/>
                        <a:gd name="connsiteY227" fmla="*/ 574720 h 728058"/>
                        <a:gd name="connsiteX228" fmla="*/ 17507 w 629656"/>
                        <a:gd name="connsiteY228" fmla="*/ 559024 h 728058"/>
                        <a:gd name="connsiteX229" fmla="*/ 12678 w 629656"/>
                        <a:gd name="connsiteY229" fmla="*/ 549364 h 728058"/>
                        <a:gd name="connsiteX230" fmla="*/ 4830 w 629656"/>
                        <a:gd name="connsiteY230" fmla="*/ 538498 h 728058"/>
                        <a:gd name="connsiteX231" fmla="*/ 604 w 629656"/>
                        <a:gd name="connsiteY231" fmla="*/ 535480 h 728058"/>
                        <a:gd name="connsiteX232" fmla="*/ 0 w 629656"/>
                        <a:gd name="connsiteY232" fmla="*/ 530046 h 728058"/>
                        <a:gd name="connsiteX233" fmla="*/ 6037 w 629656"/>
                        <a:gd name="connsiteY233" fmla="*/ 522198 h 728058"/>
                        <a:gd name="connsiteX234" fmla="*/ 11470 w 629656"/>
                        <a:gd name="connsiteY234" fmla="*/ 520991 h 728058"/>
                        <a:gd name="connsiteX235" fmla="*/ 13281 w 629656"/>
                        <a:gd name="connsiteY235" fmla="*/ 515557 h 728058"/>
                        <a:gd name="connsiteX236" fmla="*/ 12074 w 629656"/>
                        <a:gd name="connsiteY236" fmla="*/ 511935 h 728058"/>
                        <a:gd name="connsiteX237" fmla="*/ 18715 w 629656"/>
                        <a:gd name="connsiteY237" fmla="*/ 512539 h 728058"/>
                        <a:gd name="connsiteX238" fmla="*/ 20526 w 629656"/>
                        <a:gd name="connsiteY238" fmla="*/ 504691 h 728058"/>
                        <a:gd name="connsiteX239" fmla="*/ 23544 w 629656"/>
                        <a:gd name="connsiteY239" fmla="*/ 501069 h 728058"/>
                        <a:gd name="connsiteX240" fmla="*/ 34411 w 629656"/>
                        <a:gd name="connsiteY240" fmla="*/ 493221 h 728058"/>
                        <a:gd name="connsiteX241" fmla="*/ 37429 w 629656"/>
                        <a:gd name="connsiteY241" fmla="*/ 496843 h 728058"/>
                        <a:gd name="connsiteX242" fmla="*/ 42259 w 629656"/>
                        <a:gd name="connsiteY242" fmla="*/ 495032 h 728058"/>
                        <a:gd name="connsiteX243" fmla="*/ 43466 w 629656"/>
                        <a:gd name="connsiteY243" fmla="*/ 491409 h 728058"/>
                        <a:gd name="connsiteX244" fmla="*/ 39844 w 629656"/>
                        <a:gd name="connsiteY244" fmla="*/ 488995 h 728058"/>
                        <a:gd name="connsiteX245" fmla="*/ 44674 w 629656"/>
                        <a:gd name="connsiteY245" fmla="*/ 484769 h 728058"/>
                        <a:gd name="connsiteX246" fmla="*/ 45277 w 629656"/>
                        <a:gd name="connsiteY246" fmla="*/ 478732 h 728058"/>
                        <a:gd name="connsiteX247" fmla="*/ 51918 w 629656"/>
                        <a:gd name="connsiteY247" fmla="*/ 471488 h 728058"/>
                        <a:gd name="connsiteX248" fmla="*/ 57351 w 629656"/>
                        <a:gd name="connsiteY248" fmla="*/ 470280 h 728058"/>
                        <a:gd name="connsiteX249" fmla="*/ 67010 w 629656"/>
                        <a:gd name="connsiteY249" fmla="*/ 461225 h 728058"/>
                        <a:gd name="connsiteX250" fmla="*/ 74255 w 629656"/>
                        <a:gd name="connsiteY250" fmla="*/ 449754 h 728058"/>
                        <a:gd name="connsiteX251" fmla="*/ 78481 w 629656"/>
                        <a:gd name="connsiteY251" fmla="*/ 448547 h 728058"/>
                        <a:gd name="connsiteX252" fmla="*/ 82707 w 629656"/>
                        <a:gd name="connsiteY252" fmla="*/ 443717 h 728058"/>
                        <a:gd name="connsiteX253" fmla="*/ 80895 w 629656"/>
                        <a:gd name="connsiteY253" fmla="*/ 436473 h 728058"/>
                        <a:gd name="connsiteX254" fmla="*/ 86329 w 629656"/>
                        <a:gd name="connsiteY254" fmla="*/ 435266 h 728058"/>
                        <a:gd name="connsiteX255" fmla="*/ 85121 w 629656"/>
                        <a:gd name="connsiteY255" fmla="*/ 431040 h 728058"/>
                        <a:gd name="connsiteX256" fmla="*/ 89347 w 629656"/>
                        <a:gd name="connsiteY256" fmla="*/ 425003 h 728058"/>
                        <a:gd name="connsiteX257" fmla="*/ 91158 w 629656"/>
                        <a:gd name="connsiteY257" fmla="*/ 418966 h 728058"/>
                        <a:gd name="connsiteX258" fmla="*/ 94177 w 629656"/>
                        <a:gd name="connsiteY258" fmla="*/ 417759 h 728058"/>
                        <a:gd name="connsiteX259" fmla="*/ 100817 w 629656"/>
                        <a:gd name="connsiteY259" fmla="*/ 418966 h 728058"/>
                        <a:gd name="connsiteX260" fmla="*/ 102629 w 629656"/>
                        <a:gd name="connsiteY260" fmla="*/ 417759 h 728058"/>
                        <a:gd name="connsiteX261" fmla="*/ 100817 w 629656"/>
                        <a:gd name="connsiteY261" fmla="*/ 412929 h 728058"/>
                        <a:gd name="connsiteX262" fmla="*/ 101421 w 629656"/>
                        <a:gd name="connsiteY262" fmla="*/ 409910 h 728058"/>
                        <a:gd name="connsiteX263" fmla="*/ 107458 w 629656"/>
                        <a:gd name="connsiteY263" fmla="*/ 405081 h 728058"/>
                        <a:gd name="connsiteX264" fmla="*/ 112288 w 629656"/>
                        <a:gd name="connsiteY264" fmla="*/ 403270 h 728058"/>
                        <a:gd name="connsiteX265" fmla="*/ 112891 w 629656"/>
                        <a:gd name="connsiteY265" fmla="*/ 400251 h 728058"/>
                        <a:gd name="connsiteX266" fmla="*/ 123154 w 629656"/>
                        <a:gd name="connsiteY266" fmla="*/ 390592 h 728058"/>
                        <a:gd name="connsiteX267" fmla="*/ 128588 w 629656"/>
                        <a:gd name="connsiteY267" fmla="*/ 389988 h 728058"/>
                        <a:gd name="connsiteX268" fmla="*/ 130399 w 629656"/>
                        <a:gd name="connsiteY268" fmla="*/ 387574 h 728058"/>
                        <a:gd name="connsiteX269" fmla="*/ 137039 w 629656"/>
                        <a:gd name="connsiteY269" fmla="*/ 382744 h 728058"/>
                        <a:gd name="connsiteX270" fmla="*/ 135832 w 629656"/>
                        <a:gd name="connsiteY270" fmla="*/ 379726 h 728058"/>
                        <a:gd name="connsiteX271" fmla="*/ 137039 w 629656"/>
                        <a:gd name="connsiteY271" fmla="*/ 374292 h 728058"/>
                        <a:gd name="connsiteX272" fmla="*/ 139454 w 629656"/>
                        <a:gd name="connsiteY272" fmla="*/ 371878 h 728058"/>
                        <a:gd name="connsiteX273" fmla="*/ 140058 w 629656"/>
                        <a:gd name="connsiteY273" fmla="*/ 367048 h 728058"/>
                        <a:gd name="connsiteX274" fmla="*/ 144284 w 629656"/>
                        <a:gd name="connsiteY274" fmla="*/ 365841 h 728058"/>
                        <a:gd name="connsiteX275" fmla="*/ 149717 w 629656"/>
                        <a:gd name="connsiteY275" fmla="*/ 371878 h 728058"/>
                        <a:gd name="connsiteX276" fmla="*/ 161187 w 629656"/>
                        <a:gd name="connsiteY276" fmla="*/ 368859 h 728058"/>
                        <a:gd name="connsiteX277" fmla="*/ 167224 w 629656"/>
                        <a:gd name="connsiteY277" fmla="*/ 364633 h 728058"/>
                        <a:gd name="connsiteX278" fmla="*/ 169035 w 629656"/>
                        <a:gd name="connsiteY278" fmla="*/ 359200 h 728058"/>
                        <a:gd name="connsiteX279" fmla="*/ 166017 w 629656"/>
                        <a:gd name="connsiteY279" fmla="*/ 351352 h 728058"/>
                        <a:gd name="connsiteX280" fmla="*/ 155150 w 629656"/>
                        <a:gd name="connsiteY280" fmla="*/ 349541 h 728058"/>
                        <a:gd name="connsiteX281" fmla="*/ 148510 w 629656"/>
                        <a:gd name="connsiteY281" fmla="*/ 351352 h 728058"/>
                        <a:gd name="connsiteX282" fmla="*/ 149717 w 629656"/>
                        <a:gd name="connsiteY282" fmla="*/ 355578 h 728058"/>
                        <a:gd name="connsiteX283" fmla="*/ 147302 w 629656"/>
                        <a:gd name="connsiteY283" fmla="*/ 359804 h 728058"/>
                        <a:gd name="connsiteX284" fmla="*/ 143076 w 629656"/>
                        <a:gd name="connsiteY284" fmla="*/ 361615 h 728058"/>
                        <a:gd name="connsiteX285" fmla="*/ 138850 w 629656"/>
                        <a:gd name="connsiteY285" fmla="*/ 361011 h 728058"/>
                        <a:gd name="connsiteX286" fmla="*/ 138247 w 629656"/>
                        <a:gd name="connsiteY286" fmla="*/ 353767 h 728058"/>
                        <a:gd name="connsiteX287" fmla="*/ 130399 w 629656"/>
                        <a:gd name="connsiteY287" fmla="*/ 349541 h 728058"/>
                        <a:gd name="connsiteX288" fmla="*/ 129191 w 629656"/>
                        <a:gd name="connsiteY288" fmla="*/ 338674 h 728058"/>
                        <a:gd name="connsiteX289" fmla="*/ 132210 w 629656"/>
                        <a:gd name="connsiteY289" fmla="*/ 332033 h 728058"/>
                        <a:gd name="connsiteX290" fmla="*/ 131606 w 629656"/>
                        <a:gd name="connsiteY290" fmla="*/ 328411 h 728058"/>
                        <a:gd name="connsiteX291" fmla="*/ 134021 w 629656"/>
                        <a:gd name="connsiteY291" fmla="*/ 322374 h 728058"/>
                        <a:gd name="connsiteX292" fmla="*/ 131606 w 629656"/>
                        <a:gd name="connsiteY292" fmla="*/ 316337 h 728058"/>
                        <a:gd name="connsiteX293" fmla="*/ 135228 w 629656"/>
                        <a:gd name="connsiteY293" fmla="*/ 310300 h 728058"/>
                        <a:gd name="connsiteX294" fmla="*/ 140058 w 629656"/>
                        <a:gd name="connsiteY294" fmla="*/ 310300 h 728058"/>
                        <a:gd name="connsiteX295" fmla="*/ 148510 w 629656"/>
                        <a:gd name="connsiteY295" fmla="*/ 286756 h 728058"/>
                        <a:gd name="connsiteX296" fmla="*/ 155150 w 629656"/>
                        <a:gd name="connsiteY296" fmla="*/ 280116 h 728058"/>
                        <a:gd name="connsiteX297" fmla="*/ 158772 w 629656"/>
                        <a:gd name="connsiteY297" fmla="*/ 271060 h 728058"/>
                        <a:gd name="connsiteX298" fmla="*/ 149113 w 629656"/>
                        <a:gd name="connsiteY298" fmla="*/ 261401 h 728058"/>
                        <a:gd name="connsiteX299" fmla="*/ 145491 w 629656"/>
                        <a:gd name="connsiteY299" fmla="*/ 262608 h 728058"/>
                        <a:gd name="connsiteX300" fmla="*/ 144284 w 629656"/>
                        <a:gd name="connsiteY300" fmla="*/ 257175 h 728058"/>
                        <a:gd name="connsiteX301" fmla="*/ 149717 w 629656"/>
                        <a:gd name="connsiteY301" fmla="*/ 254760 h 728058"/>
                        <a:gd name="connsiteX302" fmla="*/ 150924 w 629656"/>
                        <a:gd name="connsiteY302" fmla="*/ 251742 h 728058"/>
                        <a:gd name="connsiteX303" fmla="*/ 150321 w 629656"/>
                        <a:gd name="connsiteY303" fmla="*/ 245101 h 728058"/>
                        <a:gd name="connsiteX304" fmla="*/ 145491 w 629656"/>
                        <a:gd name="connsiteY304" fmla="*/ 231820 h 728058"/>
                        <a:gd name="connsiteX305" fmla="*/ 135228 w 629656"/>
                        <a:gd name="connsiteY305" fmla="*/ 213709 h 728058"/>
                        <a:gd name="connsiteX306" fmla="*/ 132813 w 629656"/>
                        <a:gd name="connsiteY306" fmla="*/ 207672 h 728058"/>
                        <a:gd name="connsiteX307" fmla="*/ 132813 w 629656"/>
                        <a:gd name="connsiteY307" fmla="*/ 202239 h 728058"/>
                        <a:gd name="connsiteX308" fmla="*/ 140058 w 629656"/>
                        <a:gd name="connsiteY308" fmla="*/ 199220 h 728058"/>
                        <a:gd name="connsiteX309" fmla="*/ 138247 w 629656"/>
                        <a:gd name="connsiteY309" fmla="*/ 194391 h 728058"/>
                        <a:gd name="connsiteX310" fmla="*/ 141869 w 629656"/>
                        <a:gd name="connsiteY310" fmla="*/ 185335 h 728058"/>
                        <a:gd name="connsiteX311" fmla="*/ 140661 w 629656"/>
                        <a:gd name="connsiteY311" fmla="*/ 181713 h 728058"/>
                        <a:gd name="connsiteX312" fmla="*/ 149113 w 629656"/>
                        <a:gd name="connsiteY312" fmla="*/ 173261 h 728058"/>
                        <a:gd name="connsiteX313" fmla="*/ 149717 w 629656"/>
                        <a:gd name="connsiteY313" fmla="*/ 168432 h 728058"/>
                        <a:gd name="connsiteX314" fmla="*/ 154547 w 629656"/>
                        <a:gd name="connsiteY314" fmla="*/ 169035 h 728058"/>
                        <a:gd name="connsiteX315" fmla="*/ 160583 w 629656"/>
                        <a:gd name="connsiteY315" fmla="*/ 162395 h 728058"/>
                        <a:gd name="connsiteX316" fmla="*/ 165413 w 629656"/>
                        <a:gd name="connsiteY316" fmla="*/ 159376 h 728058"/>
                        <a:gd name="connsiteX317" fmla="*/ 170846 w 629656"/>
                        <a:gd name="connsiteY317" fmla="*/ 158772 h 728058"/>
                        <a:gd name="connsiteX318" fmla="*/ 172054 w 629656"/>
                        <a:gd name="connsiteY318" fmla="*/ 150321 h 728058"/>
                        <a:gd name="connsiteX319" fmla="*/ 178091 w 629656"/>
                        <a:gd name="connsiteY319" fmla="*/ 155754 h 728058"/>
                        <a:gd name="connsiteX320" fmla="*/ 191372 w 629656"/>
                        <a:gd name="connsiteY320" fmla="*/ 149717 h 728058"/>
                        <a:gd name="connsiteX321" fmla="*/ 194994 w 629656"/>
                        <a:gd name="connsiteY321" fmla="*/ 146095 h 728058"/>
                        <a:gd name="connsiteX322" fmla="*/ 194994 w 629656"/>
                        <a:gd name="connsiteY322" fmla="*/ 141869 h 728058"/>
                        <a:gd name="connsiteX323" fmla="*/ 200427 w 629656"/>
                        <a:gd name="connsiteY323" fmla="*/ 138247 h 728058"/>
                        <a:gd name="connsiteX324" fmla="*/ 205257 w 629656"/>
                        <a:gd name="connsiteY324" fmla="*/ 132813 h 728058"/>
                        <a:gd name="connsiteX325" fmla="*/ 204050 w 629656"/>
                        <a:gd name="connsiteY325" fmla="*/ 129191 h 728058"/>
                        <a:gd name="connsiteX326" fmla="*/ 211898 w 629656"/>
                        <a:gd name="connsiteY326" fmla="*/ 127984 h 728058"/>
                        <a:gd name="connsiteX327" fmla="*/ 213105 w 629656"/>
                        <a:gd name="connsiteY327" fmla="*/ 124965 h 728058"/>
                        <a:gd name="connsiteX328" fmla="*/ 216727 w 629656"/>
                        <a:gd name="connsiteY328" fmla="*/ 124362 h 728058"/>
                        <a:gd name="connsiteX329" fmla="*/ 223972 w 629656"/>
                        <a:gd name="connsiteY329" fmla="*/ 126776 h 728058"/>
                        <a:gd name="connsiteX330" fmla="*/ 231820 w 629656"/>
                        <a:gd name="connsiteY330" fmla="*/ 133417 h 728058"/>
                        <a:gd name="connsiteX331" fmla="*/ 237253 w 629656"/>
                        <a:gd name="connsiteY331" fmla="*/ 131002 h 728058"/>
                        <a:gd name="connsiteX332" fmla="*/ 242686 w 629656"/>
                        <a:gd name="connsiteY332" fmla="*/ 130399 h 728058"/>
                        <a:gd name="connsiteX333" fmla="*/ 246308 w 629656"/>
                        <a:gd name="connsiteY333" fmla="*/ 126173 h 728058"/>
                        <a:gd name="connsiteX334" fmla="*/ 249931 w 629656"/>
                        <a:gd name="connsiteY334" fmla="*/ 124965 h 728058"/>
                        <a:gd name="connsiteX335" fmla="*/ 257175 w 629656"/>
                        <a:gd name="connsiteY335" fmla="*/ 120136 h 728058"/>
                        <a:gd name="connsiteX336" fmla="*/ 263816 w 629656"/>
                        <a:gd name="connsiteY336" fmla="*/ 120739 h 728058"/>
                        <a:gd name="connsiteX337" fmla="*/ 265023 w 629656"/>
                        <a:gd name="connsiteY337" fmla="*/ 123758 h 728058"/>
                        <a:gd name="connsiteX338" fmla="*/ 270456 w 629656"/>
                        <a:gd name="connsiteY338" fmla="*/ 120136 h 728058"/>
                        <a:gd name="connsiteX339" fmla="*/ 272267 w 629656"/>
                        <a:gd name="connsiteY339" fmla="*/ 112288 h 728058"/>
                        <a:gd name="connsiteX340" fmla="*/ 275890 w 629656"/>
                        <a:gd name="connsiteY340" fmla="*/ 111684 h 728058"/>
                        <a:gd name="connsiteX341" fmla="*/ 281323 w 629656"/>
                        <a:gd name="connsiteY341" fmla="*/ 118928 h 728058"/>
                        <a:gd name="connsiteX342" fmla="*/ 288567 w 629656"/>
                        <a:gd name="connsiteY342" fmla="*/ 112891 h 728058"/>
                        <a:gd name="connsiteX343" fmla="*/ 290982 w 629656"/>
                        <a:gd name="connsiteY343" fmla="*/ 105647 h 728058"/>
                        <a:gd name="connsiteX344" fmla="*/ 295812 w 629656"/>
                        <a:gd name="connsiteY344" fmla="*/ 102629 h 728058"/>
                        <a:gd name="connsiteX345" fmla="*/ 298830 w 629656"/>
                        <a:gd name="connsiteY345" fmla="*/ 91158 h 728058"/>
                        <a:gd name="connsiteX346" fmla="*/ 297623 w 629656"/>
                        <a:gd name="connsiteY346" fmla="*/ 87536 h 728058"/>
                        <a:gd name="connsiteX347" fmla="*/ 303660 w 629656"/>
                        <a:gd name="connsiteY347" fmla="*/ 87536 h 728058"/>
                        <a:gd name="connsiteX348" fmla="*/ 307282 w 629656"/>
                        <a:gd name="connsiteY348" fmla="*/ 82103 h 728058"/>
                        <a:gd name="connsiteX349" fmla="*/ 306074 w 629656"/>
                        <a:gd name="connsiteY349" fmla="*/ 77273 h 728058"/>
                        <a:gd name="connsiteX350" fmla="*/ 307886 w 629656"/>
                        <a:gd name="connsiteY350" fmla="*/ 74859 h 728058"/>
                        <a:gd name="connsiteX351" fmla="*/ 302452 w 629656"/>
                        <a:gd name="connsiteY351" fmla="*/ 70029 h 728058"/>
                        <a:gd name="connsiteX352" fmla="*/ 301849 w 629656"/>
                        <a:gd name="connsiteY352" fmla="*/ 61577 h 728058"/>
                        <a:gd name="connsiteX353" fmla="*/ 298830 w 629656"/>
                        <a:gd name="connsiteY353" fmla="*/ 57955 h 728058"/>
                        <a:gd name="connsiteX354" fmla="*/ 299434 w 629656"/>
                        <a:gd name="connsiteY354" fmla="*/ 57351 h 728058"/>
                        <a:gd name="connsiteX355" fmla="*/ 299434 w 629656"/>
                        <a:gd name="connsiteY355" fmla="*/ 56748 h 728058"/>
                        <a:gd name="connsiteX356" fmla="*/ 300641 w 629656"/>
                        <a:gd name="connsiteY356" fmla="*/ 56144 h 728058"/>
                        <a:gd name="connsiteX357" fmla="*/ 303056 w 629656"/>
                        <a:gd name="connsiteY357" fmla="*/ 57351 h 728058"/>
                        <a:gd name="connsiteX358" fmla="*/ 303660 w 629656"/>
                        <a:gd name="connsiteY358" fmla="*/ 57955 h 728058"/>
                        <a:gd name="connsiteX359" fmla="*/ 310300 w 629656"/>
                        <a:gd name="connsiteY359" fmla="*/ 60370 h 728058"/>
                        <a:gd name="connsiteX360" fmla="*/ 318148 w 629656"/>
                        <a:gd name="connsiteY360" fmla="*/ 61577 h 728058"/>
                        <a:gd name="connsiteX361" fmla="*/ 321167 w 629656"/>
                        <a:gd name="connsiteY361" fmla="*/ 60973 h 728058"/>
                        <a:gd name="connsiteX362" fmla="*/ 321771 w 629656"/>
                        <a:gd name="connsiteY362" fmla="*/ 60973 h 728058"/>
                        <a:gd name="connsiteX363" fmla="*/ 329619 w 629656"/>
                        <a:gd name="connsiteY363" fmla="*/ 57955 h 728058"/>
                        <a:gd name="connsiteX364" fmla="*/ 329015 w 629656"/>
                        <a:gd name="connsiteY364" fmla="*/ 62785 h 728058"/>
                        <a:gd name="connsiteX365" fmla="*/ 333241 w 629656"/>
                        <a:gd name="connsiteY365" fmla="*/ 64596 h 728058"/>
                        <a:gd name="connsiteX366" fmla="*/ 333241 w 629656"/>
                        <a:gd name="connsiteY366" fmla="*/ 70029 h 728058"/>
                        <a:gd name="connsiteX367" fmla="*/ 336259 w 629656"/>
                        <a:gd name="connsiteY367" fmla="*/ 72444 h 728058"/>
                        <a:gd name="connsiteX368" fmla="*/ 336259 w 629656"/>
                        <a:gd name="connsiteY368" fmla="*/ 71840 h 728058"/>
                        <a:gd name="connsiteX369" fmla="*/ 338674 w 629656"/>
                        <a:gd name="connsiteY369" fmla="*/ 67614 h 728058"/>
                        <a:gd name="connsiteX370" fmla="*/ 340485 w 629656"/>
                        <a:gd name="connsiteY370" fmla="*/ 57351 h 728058"/>
                        <a:gd name="connsiteX371" fmla="*/ 344711 w 629656"/>
                        <a:gd name="connsiteY371" fmla="*/ 52522 h 728058"/>
                        <a:gd name="connsiteX372" fmla="*/ 354370 w 629656"/>
                        <a:gd name="connsiteY372" fmla="*/ 47692 h 728058"/>
                        <a:gd name="connsiteX373" fmla="*/ 365841 w 629656"/>
                        <a:gd name="connsiteY373" fmla="*/ 45881 h 728058"/>
                        <a:gd name="connsiteX374" fmla="*/ 373689 w 629656"/>
                        <a:gd name="connsiteY374" fmla="*/ 42863 h 728058"/>
                        <a:gd name="connsiteX375" fmla="*/ 379122 w 629656"/>
                        <a:gd name="connsiteY375" fmla="*/ 38637 h 728058"/>
                        <a:gd name="connsiteX376" fmla="*/ 386366 w 629656"/>
                        <a:gd name="connsiteY376" fmla="*/ 24148 h 728058"/>
                        <a:gd name="connsiteX377" fmla="*/ 393007 w 629656"/>
                        <a:gd name="connsiteY377" fmla="*/ 24752 h 728058"/>
                        <a:gd name="connsiteX378" fmla="*/ 397837 w 629656"/>
                        <a:gd name="connsiteY378" fmla="*/ 21733 h 728058"/>
                        <a:gd name="connsiteX379" fmla="*/ 402666 w 629656"/>
                        <a:gd name="connsiteY379" fmla="*/ 16300 h 728058"/>
                        <a:gd name="connsiteX380" fmla="*/ 405081 w 629656"/>
                        <a:gd name="connsiteY380" fmla="*/ 9055 h 728058"/>
                        <a:gd name="connsiteX381" fmla="*/ 412325 w 629656"/>
                        <a:gd name="connsiteY381" fmla="*/ 0 h 728058"/>
                        <a:gd name="connsiteX382" fmla="*/ 411721 w 629656"/>
                        <a:gd name="connsiteY382" fmla="*/ 4226 h 728058"/>
                        <a:gd name="connsiteX383" fmla="*/ 408703 w 629656"/>
                        <a:gd name="connsiteY383" fmla="*/ 9055 h 728058"/>
                        <a:gd name="connsiteX384" fmla="*/ 408099 w 629656"/>
                        <a:gd name="connsiteY384" fmla="*/ 13281 h 728058"/>
                        <a:gd name="connsiteX385" fmla="*/ 408703 w 629656"/>
                        <a:gd name="connsiteY385" fmla="*/ 18715 h 728058"/>
                        <a:gd name="connsiteX386" fmla="*/ 420777 w 629656"/>
                        <a:gd name="connsiteY386" fmla="*/ 30789 h 728058"/>
                        <a:gd name="connsiteX387" fmla="*/ 425003 w 629656"/>
                        <a:gd name="connsiteY387" fmla="*/ 36826 h 728058"/>
                        <a:gd name="connsiteX388" fmla="*/ 423192 w 629656"/>
                        <a:gd name="connsiteY388" fmla="*/ 39844 h 728058"/>
                        <a:gd name="connsiteX389" fmla="*/ 412325 w 629656"/>
                        <a:gd name="connsiteY389" fmla="*/ 43466 h 728058"/>
                        <a:gd name="connsiteX390" fmla="*/ 406288 w 629656"/>
                        <a:gd name="connsiteY390" fmla="*/ 48296 h 728058"/>
                        <a:gd name="connsiteX391" fmla="*/ 389385 w 629656"/>
                        <a:gd name="connsiteY391" fmla="*/ 67010 h 728058"/>
                        <a:gd name="connsiteX392" fmla="*/ 387574 w 629656"/>
                        <a:gd name="connsiteY392" fmla="*/ 70633 h 728058"/>
                        <a:gd name="connsiteX393" fmla="*/ 383951 w 629656"/>
                        <a:gd name="connsiteY393" fmla="*/ 73651 h 728058"/>
                        <a:gd name="connsiteX394" fmla="*/ 371877 w 629656"/>
                        <a:gd name="connsiteY394" fmla="*/ 76066 h 728058"/>
                        <a:gd name="connsiteX395" fmla="*/ 367048 w 629656"/>
                        <a:gd name="connsiteY395" fmla="*/ 78481 h 728058"/>
                        <a:gd name="connsiteX396" fmla="*/ 360407 w 629656"/>
                        <a:gd name="connsiteY396" fmla="*/ 83310 h 728058"/>
                        <a:gd name="connsiteX397" fmla="*/ 360407 w 629656"/>
                        <a:gd name="connsiteY397" fmla="*/ 95384 h 728058"/>
                        <a:gd name="connsiteX398" fmla="*/ 367652 w 629656"/>
                        <a:gd name="connsiteY398" fmla="*/ 97195 h 728058"/>
                        <a:gd name="connsiteX399" fmla="*/ 367652 w 629656"/>
                        <a:gd name="connsiteY399" fmla="*/ 105043 h 728058"/>
                        <a:gd name="connsiteX400" fmla="*/ 357992 w 629656"/>
                        <a:gd name="connsiteY400" fmla="*/ 115910 h 728058"/>
                        <a:gd name="connsiteX401" fmla="*/ 351352 w 629656"/>
                        <a:gd name="connsiteY401" fmla="*/ 120739 h 728058"/>
                        <a:gd name="connsiteX402" fmla="*/ 355578 w 629656"/>
                        <a:gd name="connsiteY402" fmla="*/ 124362 h 728058"/>
                        <a:gd name="connsiteX403" fmla="*/ 366444 w 629656"/>
                        <a:gd name="connsiteY403" fmla="*/ 121343 h 728058"/>
                        <a:gd name="connsiteX404" fmla="*/ 374896 w 629656"/>
                        <a:gd name="connsiteY404" fmla="*/ 126173 h 728058"/>
                        <a:gd name="connsiteX405" fmla="*/ 378518 w 629656"/>
                        <a:gd name="connsiteY405" fmla="*/ 131606 h 728058"/>
                        <a:gd name="connsiteX406" fmla="*/ 383348 w 629656"/>
                        <a:gd name="connsiteY406" fmla="*/ 131606 h 728058"/>
                        <a:gd name="connsiteX407" fmla="*/ 391800 w 629656"/>
                        <a:gd name="connsiteY407" fmla="*/ 140058 h 728058"/>
                        <a:gd name="connsiteX408" fmla="*/ 396025 w 629656"/>
                        <a:gd name="connsiteY408" fmla="*/ 143076 h 728058"/>
                        <a:gd name="connsiteX409" fmla="*/ 404477 w 629656"/>
                        <a:gd name="connsiteY409" fmla="*/ 144887 h 728058"/>
                        <a:gd name="connsiteX410" fmla="*/ 411118 w 629656"/>
                        <a:gd name="connsiteY410" fmla="*/ 147906 h 728058"/>
                        <a:gd name="connsiteX411" fmla="*/ 416551 w 629656"/>
                        <a:gd name="connsiteY411" fmla="*/ 152735 h 728058"/>
                        <a:gd name="connsiteX412" fmla="*/ 428021 w 629656"/>
                        <a:gd name="connsiteY412" fmla="*/ 177487 h 728058"/>
                        <a:gd name="connsiteX413" fmla="*/ 428625 w 629656"/>
                        <a:gd name="connsiteY413" fmla="*/ 182920 h 728058"/>
                        <a:gd name="connsiteX414" fmla="*/ 422588 w 629656"/>
                        <a:gd name="connsiteY414" fmla="*/ 184731 h 728058"/>
                        <a:gd name="connsiteX415" fmla="*/ 425607 w 629656"/>
                        <a:gd name="connsiteY415" fmla="*/ 192579 h 728058"/>
                        <a:gd name="connsiteX416" fmla="*/ 427418 w 629656"/>
                        <a:gd name="connsiteY416" fmla="*/ 193787 h 728058"/>
                        <a:gd name="connsiteX417" fmla="*/ 434058 w 629656"/>
                        <a:gd name="connsiteY417" fmla="*/ 211898 h 728058"/>
                        <a:gd name="connsiteX418" fmla="*/ 439492 w 629656"/>
                        <a:gd name="connsiteY418" fmla="*/ 222161 h 728058"/>
                        <a:gd name="connsiteX419" fmla="*/ 438888 w 629656"/>
                        <a:gd name="connsiteY419" fmla="*/ 226386 h 728058"/>
                        <a:gd name="connsiteX420" fmla="*/ 443114 w 629656"/>
                        <a:gd name="connsiteY420" fmla="*/ 233631 h 728058"/>
                        <a:gd name="connsiteX421" fmla="*/ 447340 w 629656"/>
                        <a:gd name="connsiteY421" fmla="*/ 236649 h 728058"/>
                        <a:gd name="connsiteX422" fmla="*/ 447340 w 629656"/>
                        <a:gd name="connsiteY422" fmla="*/ 239064 h 728058"/>
                        <a:gd name="connsiteX423" fmla="*/ 455791 w 629656"/>
                        <a:gd name="connsiteY423" fmla="*/ 252345 h 728058"/>
                        <a:gd name="connsiteX424" fmla="*/ 460621 w 629656"/>
                        <a:gd name="connsiteY424" fmla="*/ 262608 h 728058"/>
                        <a:gd name="connsiteX425" fmla="*/ 464847 w 629656"/>
                        <a:gd name="connsiteY425" fmla="*/ 275286 h 728058"/>
                        <a:gd name="connsiteX426" fmla="*/ 467865 w 629656"/>
                        <a:gd name="connsiteY426" fmla="*/ 277701 h 728058"/>
                        <a:gd name="connsiteX427" fmla="*/ 470884 w 629656"/>
                        <a:gd name="connsiteY427" fmla="*/ 284945 h 728058"/>
                        <a:gd name="connsiteX428" fmla="*/ 466054 w 629656"/>
                        <a:gd name="connsiteY428" fmla="*/ 289775 h 728058"/>
                        <a:gd name="connsiteX429" fmla="*/ 467262 w 629656"/>
                        <a:gd name="connsiteY429" fmla="*/ 297019 h 728058"/>
                        <a:gd name="connsiteX430" fmla="*/ 472695 w 629656"/>
                        <a:gd name="connsiteY430" fmla="*/ 300038 h 728058"/>
                        <a:gd name="connsiteX431" fmla="*/ 473902 w 629656"/>
                        <a:gd name="connsiteY431" fmla="*/ 308489 h 728058"/>
                        <a:gd name="connsiteX432" fmla="*/ 481147 w 629656"/>
                        <a:gd name="connsiteY432" fmla="*/ 308489 h 728058"/>
                        <a:gd name="connsiteX433" fmla="*/ 484165 w 629656"/>
                        <a:gd name="connsiteY433" fmla="*/ 306678 h 728058"/>
                        <a:gd name="connsiteX434" fmla="*/ 491410 w 629656"/>
                        <a:gd name="connsiteY434" fmla="*/ 306075 h 728058"/>
                        <a:gd name="connsiteX435" fmla="*/ 492013 w 629656"/>
                        <a:gd name="connsiteY435" fmla="*/ 308489 h 728058"/>
                        <a:gd name="connsiteX436" fmla="*/ 498050 w 629656"/>
                        <a:gd name="connsiteY436" fmla="*/ 306075 h 728058"/>
                        <a:gd name="connsiteX437" fmla="*/ 500465 w 629656"/>
                        <a:gd name="connsiteY437" fmla="*/ 303660 h 728058"/>
                        <a:gd name="connsiteX438" fmla="*/ 499258 w 629656"/>
                        <a:gd name="connsiteY438" fmla="*/ 299434 h 728058"/>
                        <a:gd name="connsiteX439" fmla="*/ 506502 w 629656"/>
                        <a:gd name="connsiteY439" fmla="*/ 298830 h 728058"/>
                        <a:gd name="connsiteX440" fmla="*/ 506502 w 629656"/>
                        <a:gd name="connsiteY440" fmla="*/ 290982 h 728058"/>
                        <a:gd name="connsiteX441" fmla="*/ 503484 w 629656"/>
                        <a:gd name="connsiteY441" fmla="*/ 284945 h 728058"/>
                        <a:gd name="connsiteX442" fmla="*/ 510124 w 629656"/>
                        <a:gd name="connsiteY442" fmla="*/ 284341 h 728058"/>
                        <a:gd name="connsiteX443" fmla="*/ 512539 w 629656"/>
                        <a:gd name="connsiteY443" fmla="*/ 281927 h 728058"/>
                        <a:gd name="connsiteX444" fmla="*/ 513143 w 629656"/>
                        <a:gd name="connsiteY444" fmla="*/ 275890 h 728058"/>
                        <a:gd name="connsiteX445" fmla="*/ 519180 w 629656"/>
                        <a:gd name="connsiteY445" fmla="*/ 286153 h 728058"/>
                        <a:gd name="connsiteX446" fmla="*/ 519180 w 629656"/>
                        <a:gd name="connsiteY446" fmla="*/ 290982 h 728058"/>
                        <a:gd name="connsiteX447" fmla="*/ 526424 w 629656"/>
                        <a:gd name="connsiteY447" fmla="*/ 303660 h 728058"/>
                        <a:gd name="connsiteX448" fmla="*/ 530650 w 629656"/>
                        <a:gd name="connsiteY448" fmla="*/ 308489 h 728058"/>
                        <a:gd name="connsiteX449" fmla="*/ 534876 w 629656"/>
                        <a:gd name="connsiteY449" fmla="*/ 307282 h 728058"/>
                        <a:gd name="connsiteX450" fmla="*/ 539102 w 629656"/>
                        <a:gd name="connsiteY450" fmla="*/ 316337 h 728058"/>
                        <a:gd name="connsiteX451" fmla="*/ 543931 w 629656"/>
                        <a:gd name="connsiteY451" fmla="*/ 313923 h 728058"/>
                        <a:gd name="connsiteX452" fmla="*/ 551176 w 629656"/>
                        <a:gd name="connsiteY452" fmla="*/ 320563 h 728058"/>
                        <a:gd name="connsiteX453" fmla="*/ 556005 w 629656"/>
                        <a:gd name="connsiteY453" fmla="*/ 314526 h 728058"/>
                        <a:gd name="connsiteX454" fmla="*/ 562646 w 629656"/>
                        <a:gd name="connsiteY454" fmla="*/ 321771 h 728058"/>
                        <a:gd name="connsiteX455" fmla="*/ 557213 w 629656"/>
                        <a:gd name="connsiteY455" fmla="*/ 327808 h 728058"/>
                        <a:gd name="connsiteX456" fmla="*/ 559627 w 629656"/>
                        <a:gd name="connsiteY456" fmla="*/ 330222 h 728058"/>
                        <a:gd name="connsiteX457" fmla="*/ 565664 w 629656"/>
                        <a:gd name="connsiteY457" fmla="*/ 327204 h 728058"/>
                        <a:gd name="connsiteX458" fmla="*/ 569287 w 629656"/>
                        <a:gd name="connsiteY458" fmla="*/ 330826 h 728058"/>
                        <a:gd name="connsiteX459" fmla="*/ 564457 w 629656"/>
                        <a:gd name="connsiteY459" fmla="*/ 333241 h 728058"/>
                        <a:gd name="connsiteX460" fmla="*/ 560231 w 629656"/>
                        <a:gd name="connsiteY460" fmla="*/ 338070 h 728058"/>
                        <a:gd name="connsiteX461" fmla="*/ 560231 w 629656"/>
                        <a:gd name="connsiteY461" fmla="*/ 344107 h 728058"/>
                        <a:gd name="connsiteX462" fmla="*/ 562042 w 629656"/>
                        <a:gd name="connsiteY462" fmla="*/ 345919 h 728058"/>
                        <a:gd name="connsiteX463" fmla="*/ 560231 w 629656"/>
                        <a:gd name="connsiteY463" fmla="*/ 351352 h 728058"/>
                        <a:gd name="connsiteX464" fmla="*/ 567475 w 629656"/>
                        <a:gd name="connsiteY464" fmla="*/ 355578 h 728058"/>
                        <a:gd name="connsiteX465" fmla="*/ 563250 w 629656"/>
                        <a:gd name="connsiteY465" fmla="*/ 363426 h 728058"/>
                        <a:gd name="connsiteX466" fmla="*/ 562042 w 629656"/>
                        <a:gd name="connsiteY466" fmla="*/ 369463 h 728058"/>
                        <a:gd name="connsiteX467" fmla="*/ 565061 w 629656"/>
                        <a:gd name="connsiteY467" fmla="*/ 376707 h 728058"/>
                        <a:gd name="connsiteX468" fmla="*/ 564457 w 629656"/>
                        <a:gd name="connsiteY468" fmla="*/ 380933 h 728058"/>
                        <a:gd name="connsiteX469" fmla="*/ 572909 w 629656"/>
                        <a:gd name="connsiteY469" fmla="*/ 386366 h 728058"/>
                        <a:gd name="connsiteX470" fmla="*/ 575927 w 629656"/>
                        <a:gd name="connsiteY470" fmla="*/ 389385 h 728058"/>
                        <a:gd name="connsiteX471" fmla="*/ 581360 w 629656"/>
                        <a:gd name="connsiteY471" fmla="*/ 388781 h 728058"/>
                        <a:gd name="connsiteX472" fmla="*/ 585586 w 629656"/>
                        <a:gd name="connsiteY472" fmla="*/ 391196 h 728058"/>
                        <a:gd name="connsiteX473" fmla="*/ 588001 w 629656"/>
                        <a:gd name="connsiteY473" fmla="*/ 396629 h 728058"/>
                        <a:gd name="connsiteX474" fmla="*/ 592831 w 629656"/>
                        <a:gd name="connsiteY474" fmla="*/ 399044 h 728058"/>
                        <a:gd name="connsiteX475" fmla="*/ 597057 w 629656"/>
                        <a:gd name="connsiteY475" fmla="*/ 404477 h 72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629656" h="728058">
                          <a:moveTo>
                            <a:pt x="597057" y="404477"/>
                          </a:moveTo>
                          <a:lnTo>
                            <a:pt x="595849" y="408099"/>
                          </a:lnTo>
                          <a:lnTo>
                            <a:pt x="597057" y="411722"/>
                          </a:lnTo>
                          <a:lnTo>
                            <a:pt x="603697" y="420173"/>
                          </a:lnTo>
                          <a:lnTo>
                            <a:pt x="609131" y="422588"/>
                          </a:lnTo>
                          <a:lnTo>
                            <a:pt x="610338" y="429229"/>
                          </a:lnTo>
                          <a:lnTo>
                            <a:pt x="612753" y="432247"/>
                          </a:lnTo>
                          <a:lnTo>
                            <a:pt x="609131" y="438888"/>
                          </a:lnTo>
                          <a:lnTo>
                            <a:pt x="601886" y="438284"/>
                          </a:lnTo>
                          <a:lnTo>
                            <a:pt x="604301" y="435869"/>
                          </a:lnTo>
                          <a:lnTo>
                            <a:pt x="603697" y="434662"/>
                          </a:lnTo>
                          <a:lnTo>
                            <a:pt x="602490" y="433455"/>
                          </a:lnTo>
                          <a:lnTo>
                            <a:pt x="599471" y="436473"/>
                          </a:lnTo>
                          <a:lnTo>
                            <a:pt x="597660" y="434058"/>
                          </a:lnTo>
                          <a:lnTo>
                            <a:pt x="598264" y="434058"/>
                          </a:lnTo>
                          <a:lnTo>
                            <a:pt x="596453" y="431644"/>
                          </a:lnTo>
                          <a:lnTo>
                            <a:pt x="593434" y="431040"/>
                          </a:lnTo>
                          <a:lnTo>
                            <a:pt x="592227" y="431644"/>
                          </a:lnTo>
                          <a:lnTo>
                            <a:pt x="591020" y="432247"/>
                          </a:lnTo>
                          <a:lnTo>
                            <a:pt x="590416" y="432851"/>
                          </a:lnTo>
                          <a:lnTo>
                            <a:pt x="589812" y="434058"/>
                          </a:lnTo>
                          <a:lnTo>
                            <a:pt x="588605" y="435869"/>
                          </a:lnTo>
                          <a:lnTo>
                            <a:pt x="586794" y="437680"/>
                          </a:lnTo>
                          <a:lnTo>
                            <a:pt x="580757" y="440095"/>
                          </a:lnTo>
                          <a:lnTo>
                            <a:pt x="581360" y="440699"/>
                          </a:lnTo>
                          <a:lnTo>
                            <a:pt x="584983" y="445529"/>
                          </a:lnTo>
                          <a:lnTo>
                            <a:pt x="586190" y="450358"/>
                          </a:lnTo>
                          <a:lnTo>
                            <a:pt x="586190" y="450962"/>
                          </a:lnTo>
                          <a:lnTo>
                            <a:pt x="588001" y="452169"/>
                          </a:lnTo>
                          <a:lnTo>
                            <a:pt x="588001" y="453377"/>
                          </a:lnTo>
                          <a:lnTo>
                            <a:pt x="589812" y="455188"/>
                          </a:lnTo>
                          <a:lnTo>
                            <a:pt x="590416" y="456999"/>
                          </a:lnTo>
                          <a:lnTo>
                            <a:pt x="592227" y="456395"/>
                          </a:lnTo>
                          <a:lnTo>
                            <a:pt x="602490" y="461828"/>
                          </a:lnTo>
                          <a:lnTo>
                            <a:pt x="604301" y="458810"/>
                          </a:lnTo>
                          <a:lnTo>
                            <a:pt x="605508" y="457603"/>
                          </a:lnTo>
                          <a:lnTo>
                            <a:pt x="607319" y="457603"/>
                          </a:lnTo>
                          <a:lnTo>
                            <a:pt x="607319" y="463640"/>
                          </a:lnTo>
                          <a:lnTo>
                            <a:pt x="616375" y="461225"/>
                          </a:lnTo>
                          <a:lnTo>
                            <a:pt x="615168" y="468469"/>
                          </a:lnTo>
                          <a:lnTo>
                            <a:pt x="618186" y="468469"/>
                          </a:lnTo>
                          <a:lnTo>
                            <a:pt x="623619" y="473299"/>
                          </a:lnTo>
                          <a:lnTo>
                            <a:pt x="626638" y="478128"/>
                          </a:lnTo>
                          <a:lnTo>
                            <a:pt x="623619" y="485976"/>
                          </a:lnTo>
                          <a:lnTo>
                            <a:pt x="624223" y="490202"/>
                          </a:lnTo>
                          <a:lnTo>
                            <a:pt x="620601" y="492617"/>
                          </a:lnTo>
                          <a:lnTo>
                            <a:pt x="627845" y="496239"/>
                          </a:lnTo>
                          <a:lnTo>
                            <a:pt x="626638" y="503483"/>
                          </a:lnTo>
                          <a:lnTo>
                            <a:pt x="623016" y="504691"/>
                          </a:lnTo>
                          <a:lnTo>
                            <a:pt x="623016" y="512539"/>
                          </a:lnTo>
                          <a:lnTo>
                            <a:pt x="621808" y="517369"/>
                          </a:lnTo>
                          <a:lnTo>
                            <a:pt x="624223" y="519180"/>
                          </a:lnTo>
                          <a:lnTo>
                            <a:pt x="626034" y="525217"/>
                          </a:lnTo>
                          <a:lnTo>
                            <a:pt x="629656" y="528839"/>
                          </a:lnTo>
                          <a:lnTo>
                            <a:pt x="623619" y="534876"/>
                          </a:lnTo>
                          <a:lnTo>
                            <a:pt x="619393" y="534876"/>
                          </a:lnTo>
                          <a:lnTo>
                            <a:pt x="619997" y="530046"/>
                          </a:lnTo>
                          <a:lnTo>
                            <a:pt x="616979" y="524009"/>
                          </a:lnTo>
                          <a:lnTo>
                            <a:pt x="613356" y="522198"/>
                          </a:lnTo>
                          <a:lnTo>
                            <a:pt x="610338" y="517972"/>
                          </a:lnTo>
                          <a:lnTo>
                            <a:pt x="604905" y="523406"/>
                          </a:lnTo>
                          <a:lnTo>
                            <a:pt x="599471" y="522198"/>
                          </a:lnTo>
                          <a:lnTo>
                            <a:pt x="592831" y="519783"/>
                          </a:lnTo>
                          <a:lnTo>
                            <a:pt x="588001" y="520991"/>
                          </a:lnTo>
                          <a:lnTo>
                            <a:pt x="588001" y="524613"/>
                          </a:lnTo>
                          <a:lnTo>
                            <a:pt x="582568" y="527631"/>
                          </a:lnTo>
                          <a:lnTo>
                            <a:pt x="590416" y="535480"/>
                          </a:lnTo>
                          <a:lnTo>
                            <a:pt x="582568" y="543931"/>
                          </a:lnTo>
                          <a:lnTo>
                            <a:pt x="576531" y="545139"/>
                          </a:lnTo>
                          <a:lnTo>
                            <a:pt x="572909" y="549968"/>
                          </a:lnTo>
                          <a:lnTo>
                            <a:pt x="565061" y="556005"/>
                          </a:lnTo>
                          <a:lnTo>
                            <a:pt x="558420" y="557213"/>
                          </a:lnTo>
                          <a:lnTo>
                            <a:pt x="551176" y="559627"/>
                          </a:lnTo>
                          <a:lnTo>
                            <a:pt x="551176" y="565664"/>
                          </a:lnTo>
                          <a:lnTo>
                            <a:pt x="557213" y="560231"/>
                          </a:lnTo>
                          <a:lnTo>
                            <a:pt x="560231" y="560835"/>
                          </a:lnTo>
                          <a:lnTo>
                            <a:pt x="564457" y="567475"/>
                          </a:lnTo>
                          <a:lnTo>
                            <a:pt x="563250" y="569890"/>
                          </a:lnTo>
                          <a:lnTo>
                            <a:pt x="569890" y="572305"/>
                          </a:lnTo>
                          <a:lnTo>
                            <a:pt x="570494" y="577135"/>
                          </a:lnTo>
                          <a:lnTo>
                            <a:pt x="566872" y="580757"/>
                          </a:lnTo>
                          <a:lnTo>
                            <a:pt x="568079" y="589209"/>
                          </a:lnTo>
                          <a:lnTo>
                            <a:pt x="566268" y="598868"/>
                          </a:lnTo>
                          <a:lnTo>
                            <a:pt x="560231" y="602490"/>
                          </a:lnTo>
                          <a:lnTo>
                            <a:pt x="552987" y="597660"/>
                          </a:lnTo>
                          <a:lnTo>
                            <a:pt x="548157" y="601886"/>
                          </a:lnTo>
                          <a:lnTo>
                            <a:pt x="541516" y="603093"/>
                          </a:lnTo>
                          <a:lnTo>
                            <a:pt x="539705" y="598264"/>
                          </a:lnTo>
                          <a:lnTo>
                            <a:pt x="531857" y="597660"/>
                          </a:lnTo>
                          <a:lnTo>
                            <a:pt x="530046" y="592227"/>
                          </a:lnTo>
                          <a:lnTo>
                            <a:pt x="526424" y="586190"/>
                          </a:lnTo>
                          <a:lnTo>
                            <a:pt x="527028" y="578342"/>
                          </a:lnTo>
                          <a:lnTo>
                            <a:pt x="525217" y="574116"/>
                          </a:lnTo>
                          <a:lnTo>
                            <a:pt x="520387" y="574116"/>
                          </a:lnTo>
                          <a:lnTo>
                            <a:pt x="516765" y="577738"/>
                          </a:lnTo>
                          <a:lnTo>
                            <a:pt x="520991" y="583775"/>
                          </a:lnTo>
                          <a:lnTo>
                            <a:pt x="517972" y="586794"/>
                          </a:lnTo>
                          <a:lnTo>
                            <a:pt x="518576" y="591020"/>
                          </a:lnTo>
                          <a:lnTo>
                            <a:pt x="510124" y="591020"/>
                          </a:lnTo>
                          <a:lnTo>
                            <a:pt x="505898" y="595245"/>
                          </a:lnTo>
                          <a:lnTo>
                            <a:pt x="498654" y="593434"/>
                          </a:lnTo>
                          <a:lnTo>
                            <a:pt x="496239" y="594642"/>
                          </a:lnTo>
                          <a:lnTo>
                            <a:pt x="490202" y="592831"/>
                          </a:lnTo>
                          <a:lnTo>
                            <a:pt x="481750" y="584379"/>
                          </a:lnTo>
                          <a:lnTo>
                            <a:pt x="480543" y="591020"/>
                          </a:lnTo>
                          <a:lnTo>
                            <a:pt x="485976" y="595849"/>
                          </a:lnTo>
                          <a:lnTo>
                            <a:pt x="490806" y="596453"/>
                          </a:lnTo>
                          <a:lnTo>
                            <a:pt x="485976" y="602490"/>
                          </a:lnTo>
                          <a:lnTo>
                            <a:pt x="479336" y="613356"/>
                          </a:lnTo>
                          <a:lnTo>
                            <a:pt x="477524" y="620601"/>
                          </a:lnTo>
                          <a:lnTo>
                            <a:pt x="480543" y="634486"/>
                          </a:lnTo>
                          <a:lnTo>
                            <a:pt x="475110" y="634486"/>
                          </a:lnTo>
                          <a:lnTo>
                            <a:pt x="472695" y="638712"/>
                          </a:lnTo>
                          <a:lnTo>
                            <a:pt x="475713" y="639919"/>
                          </a:lnTo>
                          <a:lnTo>
                            <a:pt x="476317" y="646560"/>
                          </a:lnTo>
                          <a:lnTo>
                            <a:pt x="479336" y="648975"/>
                          </a:lnTo>
                          <a:lnTo>
                            <a:pt x="484769" y="648975"/>
                          </a:lnTo>
                          <a:lnTo>
                            <a:pt x="488391" y="652597"/>
                          </a:lnTo>
                          <a:lnTo>
                            <a:pt x="485373" y="656219"/>
                          </a:lnTo>
                          <a:lnTo>
                            <a:pt x="478732" y="658030"/>
                          </a:lnTo>
                          <a:lnTo>
                            <a:pt x="472695" y="664671"/>
                          </a:lnTo>
                          <a:lnTo>
                            <a:pt x="467262" y="665274"/>
                          </a:lnTo>
                          <a:lnTo>
                            <a:pt x="462432" y="670104"/>
                          </a:lnTo>
                          <a:lnTo>
                            <a:pt x="458206" y="666482"/>
                          </a:lnTo>
                          <a:lnTo>
                            <a:pt x="454584" y="667689"/>
                          </a:lnTo>
                          <a:lnTo>
                            <a:pt x="453980" y="673726"/>
                          </a:lnTo>
                          <a:lnTo>
                            <a:pt x="450358" y="675537"/>
                          </a:lnTo>
                          <a:lnTo>
                            <a:pt x="446736" y="680971"/>
                          </a:lnTo>
                          <a:lnTo>
                            <a:pt x="443718" y="679763"/>
                          </a:lnTo>
                          <a:lnTo>
                            <a:pt x="439492" y="680367"/>
                          </a:lnTo>
                          <a:lnTo>
                            <a:pt x="432851" y="685196"/>
                          </a:lnTo>
                          <a:lnTo>
                            <a:pt x="425003" y="685196"/>
                          </a:lnTo>
                          <a:lnTo>
                            <a:pt x="420777" y="683385"/>
                          </a:lnTo>
                          <a:lnTo>
                            <a:pt x="417155" y="679763"/>
                          </a:lnTo>
                          <a:lnTo>
                            <a:pt x="413533" y="681574"/>
                          </a:lnTo>
                          <a:lnTo>
                            <a:pt x="410514" y="680367"/>
                          </a:lnTo>
                          <a:lnTo>
                            <a:pt x="406288" y="674934"/>
                          </a:lnTo>
                          <a:lnTo>
                            <a:pt x="401459" y="665274"/>
                          </a:lnTo>
                          <a:lnTo>
                            <a:pt x="396629" y="667085"/>
                          </a:lnTo>
                          <a:lnTo>
                            <a:pt x="391196" y="662860"/>
                          </a:lnTo>
                          <a:lnTo>
                            <a:pt x="386366" y="665878"/>
                          </a:lnTo>
                          <a:lnTo>
                            <a:pt x="377914" y="667085"/>
                          </a:lnTo>
                          <a:lnTo>
                            <a:pt x="376103" y="679763"/>
                          </a:lnTo>
                          <a:lnTo>
                            <a:pt x="371877" y="679159"/>
                          </a:lnTo>
                          <a:lnTo>
                            <a:pt x="369463" y="675537"/>
                          </a:lnTo>
                          <a:lnTo>
                            <a:pt x="361011" y="675537"/>
                          </a:lnTo>
                          <a:lnTo>
                            <a:pt x="360407" y="679763"/>
                          </a:lnTo>
                          <a:lnTo>
                            <a:pt x="348333" y="682178"/>
                          </a:lnTo>
                          <a:lnTo>
                            <a:pt x="347126" y="677348"/>
                          </a:lnTo>
                          <a:lnTo>
                            <a:pt x="336863" y="674934"/>
                          </a:lnTo>
                          <a:lnTo>
                            <a:pt x="323582" y="667085"/>
                          </a:lnTo>
                          <a:lnTo>
                            <a:pt x="323582" y="672519"/>
                          </a:lnTo>
                          <a:lnTo>
                            <a:pt x="313923" y="678556"/>
                          </a:lnTo>
                          <a:lnTo>
                            <a:pt x="311508" y="684593"/>
                          </a:lnTo>
                          <a:lnTo>
                            <a:pt x="310300" y="690026"/>
                          </a:lnTo>
                          <a:lnTo>
                            <a:pt x="306678" y="689422"/>
                          </a:lnTo>
                          <a:lnTo>
                            <a:pt x="301245" y="695459"/>
                          </a:lnTo>
                          <a:lnTo>
                            <a:pt x="303660" y="699685"/>
                          </a:lnTo>
                          <a:lnTo>
                            <a:pt x="297623" y="699685"/>
                          </a:lnTo>
                          <a:lnTo>
                            <a:pt x="295812" y="708740"/>
                          </a:lnTo>
                          <a:lnTo>
                            <a:pt x="291586" y="711759"/>
                          </a:lnTo>
                          <a:lnTo>
                            <a:pt x="290378" y="715985"/>
                          </a:lnTo>
                          <a:lnTo>
                            <a:pt x="295208" y="719003"/>
                          </a:lnTo>
                          <a:lnTo>
                            <a:pt x="292190" y="725644"/>
                          </a:lnTo>
                          <a:lnTo>
                            <a:pt x="281323" y="728059"/>
                          </a:lnTo>
                          <a:lnTo>
                            <a:pt x="275890" y="720814"/>
                          </a:lnTo>
                          <a:lnTo>
                            <a:pt x="277701" y="714777"/>
                          </a:lnTo>
                          <a:lnTo>
                            <a:pt x="273475" y="711155"/>
                          </a:lnTo>
                          <a:lnTo>
                            <a:pt x="268042" y="709344"/>
                          </a:lnTo>
                          <a:lnTo>
                            <a:pt x="268042" y="704515"/>
                          </a:lnTo>
                          <a:lnTo>
                            <a:pt x="265023" y="700289"/>
                          </a:lnTo>
                          <a:lnTo>
                            <a:pt x="271060" y="697270"/>
                          </a:lnTo>
                          <a:lnTo>
                            <a:pt x="272871" y="693648"/>
                          </a:lnTo>
                          <a:lnTo>
                            <a:pt x="271060" y="690026"/>
                          </a:lnTo>
                          <a:lnTo>
                            <a:pt x="272871" y="685196"/>
                          </a:lnTo>
                          <a:lnTo>
                            <a:pt x="277701" y="685196"/>
                          </a:lnTo>
                          <a:lnTo>
                            <a:pt x="280116" y="680367"/>
                          </a:lnTo>
                          <a:lnTo>
                            <a:pt x="275890" y="671915"/>
                          </a:lnTo>
                          <a:lnTo>
                            <a:pt x="272871" y="670104"/>
                          </a:lnTo>
                          <a:lnTo>
                            <a:pt x="273475" y="661652"/>
                          </a:lnTo>
                          <a:lnTo>
                            <a:pt x="269853" y="659841"/>
                          </a:lnTo>
                          <a:lnTo>
                            <a:pt x="264419" y="664067"/>
                          </a:lnTo>
                          <a:lnTo>
                            <a:pt x="263212" y="670708"/>
                          </a:lnTo>
                          <a:lnTo>
                            <a:pt x="259590" y="672519"/>
                          </a:lnTo>
                          <a:lnTo>
                            <a:pt x="257779" y="667689"/>
                          </a:lnTo>
                          <a:lnTo>
                            <a:pt x="253553" y="668293"/>
                          </a:lnTo>
                          <a:lnTo>
                            <a:pt x="251742" y="664671"/>
                          </a:lnTo>
                          <a:lnTo>
                            <a:pt x="253553" y="659841"/>
                          </a:lnTo>
                          <a:lnTo>
                            <a:pt x="249931" y="658634"/>
                          </a:lnTo>
                          <a:lnTo>
                            <a:pt x="249931" y="655011"/>
                          </a:lnTo>
                          <a:lnTo>
                            <a:pt x="252949" y="652597"/>
                          </a:lnTo>
                          <a:lnTo>
                            <a:pt x="253553" y="645956"/>
                          </a:lnTo>
                          <a:lnTo>
                            <a:pt x="248120" y="642334"/>
                          </a:lnTo>
                          <a:lnTo>
                            <a:pt x="245705" y="650182"/>
                          </a:lnTo>
                          <a:lnTo>
                            <a:pt x="240272" y="649578"/>
                          </a:lnTo>
                          <a:lnTo>
                            <a:pt x="235442" y="653804"/>
                          </a:lnTo>
                          <a:lnTo>
                            <a:pt x="230009" y="655615"/>
                          </a:lnTo>
                          <a:lnTo>
                            <a:pt x="225783" y="649578"/>
                          </a:lnTo>
                          <a:lnTo>
                            <a:pt x="226386" y="647767"/>
                          </a:lnTo>
                          <a:lnTo>
                            <a:pt x="220349" y="644749"/>
                          </a:lnTo>
                          <a:lnTo>
                            <a:pt x="216727" y="635090"/>
                          </a:lnTo>
                          <a:lnTo>
                            <a:pt x="205861" y="631467"/>
                          </a:lnTo>
                          <a:lnTo>
                            <a:pt x="201031" y="631467"/>
                          </a:lnTo>
                          <a:lnTo>
                            <a:pt x="195598" y="627845"/>
                          </a:lnTo>
                          <a:lnTo>
                            <a:pt x="191372" y="623016"/>
                          </a:lnTo>
                          <a:lnTo>
                            <a:pt x="185939" y="627241"/>
                          </a:lnTo>
                          <a:lnTo>
                            <a:pt x="178091" y="629053"/>
                          </a:lnTo>
                          <a:lnTo>
                            <a:pt x="175676" y="630260"/>
                          </a:lnTo>
                          <a:lnTo>
                            <a:pt x="169639" y="628449"/>
                          </a:lnTo>
                          <a:lnTo>
                            <a:pt x="166620" y="633278"/>
                          </a:lnTo>
                          <a:lnTo>
                            <a:pt x="158169" y="639919"/>
                          </a:lnTo>
                          <a:lnTo>
                            <a:pt x="158169" y="644145"/>
                          </a:lnTo>
                          <a:lnTo>
                            <a:pt x="146698" y="641730"/>
                          </a:lnTo>
                          <a:lnTo>
                            <a:pt x="144284" y="639315"/>
                          </a:lnTo>
                          <a:lnTo>
                            <a:pt x="133417" y="635090"/>
                          </a:lnTo>
                          <a:lnTo>
                            <a:pt x="122551" y="634486"/>
                          </a:lnTo>
                          <a:lnTo>
                            <a:pt x="114099" y="633278"/>
                          </a:lnTo>
                          <a:lnTo>
                            <a:pt x="109269" y="633882"/>
                          </a:lnTo>
                          <a:lnTo>
                            <a:pt x="85725" y="632071"/>
                          </a:lnTo>
                          <a:lnTo>
                            <a:pt x="77877" y="632071"/>
                          </a:lnTo>
                          <a:lnTo>
                            <a:pt x="40448" y="629053"/>
                          </a:lnTo>
                          <a:lnTo>
                            <a:pt x="3622" y="628449"/>
                          </a:lnTo>
                          <a:lnTo>
                            <a:pt x="1811" y="622412"/>
                          </a:lnTo>
                          <a:lnTo>
                            <a:pt x="5433" y="608527"/>
                          </a:lnTo>
                          <a:lnTo>
                            <a:pt x="9055" y="605508"/>
                          </a:lnTo>
                          <a:lnTo>
                            <a:pt x="18111" y="591020"/>
                          </a:lnTo>
                          <a:lnTo>
                            <a:pt x="18111" y="587398"/>
                          </a:lnTo>
                          <a:lnTo>
                            <a:pt x="19318" y="574720"/>
                          </a:lnTo>
                          <a:lnTo>
                            <a:pt x="17507" y="559024"/>
                          </a:lnTo>
                          <a:lnTo>
                            <a:pt x="12678" y="549364"/>
                          </a:lnTo>
                          <a:lnTo>
                            <a:pt x="4830" y="538498"/>
                          </a:lnTo>
                          <a:lnTo>
                            <a:pt x="604" y="535480"/>
                          </a:lnTo>
                          <a:lnTo>
                            <a:pt x="0" y="530046"/>
                          </a:lnTo>
                          <a:lnTo>
                            <a:pt x="6037" y="522198"/>
                          </a:lnTo>
                          <a:lnTo>
                            <a:pt x="11470" y="520991"/>
                          </a:lnTo>
                          <a:lnTo>
                            <a:pt x="13281" y="515557"/>
                          </a:lnTo>
                          <a:lnTo>
                            <a:pt x="12074" y="511935"/>
                          </a:lnTo>
                          <a:lnTo>
                            <a:pt x="18715" y="512539"/>
                          </a:lnTo>
                          <a:lnTo>
                            <a:pt x="20526" y="504691"/>
                          </a:lnTo>
                          <a:lnTo>
                            <a:pt x="23544" y="501069"/>
                          </a:lnTo>
                          <a:lnTo>
                            <a:pt x="34411" y="493221"/>
                          </a:lnTo>
                          <a:lnTo>
                            <a:pt x="37429" y="496843"/>
                          </a:lnTo>
                          <a:lnTo>
                            <a:pt x="42259" y="495032"/>
                          </a:lnTo>
                          <a:lnTo>
                            <a:pt x="43466" y="491409"/>
                          </a:lnTo>
                          <a:lnTo>
                            <a:pt x="39844" y="488995"/>
                          </a:lnTo>
                          <a:lnTo>
                            <a:pt x="44674" y="484769"/>
                          </a:lnTo>
                          <a:lnTo>
                            <a:pt x="45277" y="478732"/>
                          </a:lnTo>
                          <a:lnTo>
                            <a:pt x="51918" y="471488"/>
                          </a:lnTo>
                          <a:lnTo>
                            <a:pt x="57351" y="470280"/>
                          </a:lnTo>
                          <a:lnTo>
                            <a:pt x="67010" y="461225"/>
                          </a:lnTo>
                          <a:lnTo>
                            <a:pt x="74255" y="449754"/>
                          </a:lnTo>
                          <a:lnTo>
                            <a:pt x="78481" y="448547"/>
                          </a:lnTo>
                          <a:lnTo>
                            <a:pt x="82707" y="443717"/>
                          </a:lnTo>
                          <a:lnTo>
                            <a:pt x="80895" y="436473"/>
                          </a:lnTo>
                          <a:lnTo>
                            <a:pt x="86329" y="435266"/>
                          </a:lnTo>
                          <a:lnTo>
                            <a:pt x="85121" y="431040"/>
                          </a:lnTo>
                          <a:lnTo>
                            <a:pt x="89347" y="425003"/>
                          </a:lnTo>
                          <a:lnTo>
                            <a:pt x="91158" y="418966"/>
                          </a:lnTo>
                          <a:lnTo>
                            <a:pt x="94177" y="417759"/>
                          </a:lnTo>
                          <a:lnTo>
                            <a:pt x="100817" y="418966"/>
                          </a:lnTo>
                          <a:lnTo>
                            <a:pt x="102629" y="417759"/>
                          </a:lnTo>
                          <a:lnTo>
                            <a:pt x="100817" y="412929"/>
                          </a:lnTo>
                          <a:lnTo>
                            <a:pt x="101421" y="409910"/>
                          </a:lnTo>
                          <a:lnTo>
                            <a:pt x="107458" y="405081"/>
                          </a:lnTo>
                          <a:lnTo>
                            <a:pt x="112288" y="403270"/>
                          </a:lnTo>
                          <a:lnTo>
                            <a:pt x="112891" y="400251"/>
                          </a:lnTo>
                          <a:lnTo>
                            <a:pt x="123154" y="390592"/>
                          </a:lnTo>
                          <a:lnTo>
                            <a:pt x="128588" y="389988"/>
                          </a:lnTo>
                          <a:lnTo>
                            <a:pt x="130399" y="387574"/>
                          </a:lnTo>
                          <a:lnTo>
                            <a:pt x="137039" y="382744"/>
                          </a:lnTo>
                          <a:lnTo>
                            <a:pt x="135832" y="379726"/>
                          </a:lnTo>
                          <a:lnTo>
                            <a:pt x="137039" y="374292"/>
                          </a:lnTo>
                          <a:lnTo>
                            <a:pt x="139454" y="371878"/>
                          </a:lnTo>
                          <a:lnTo>
                            <a:pt x="140058" y="367048"/>
                          </a:lnTo>
                          <a:lnTo>
                            <a:pt x="144284" y="365841"/>
                          </a:lnTo>
                          <a:lnTo>
                            <a:pt x="149717" y="371878"/>
                          </a:lnTo>
                          <a:lnTo>
                            <a:pt x="161187" y="368859"/>
                          </a:lnTo>
                          <a:lnTo>
                            <a:pt x="167224" y="364633"/>
                          </a:lnTo>
                          <a:lnTo>
                            <a:pt x="169035" y="359200"/>
                          </a:lnTo>
                          <a:lnTo>
                            <a:pt x="166017" y="351352"/>
                          </a:lnTo>
                          <a:lnTo>
                            <a:pt x="155150" y="349541"/>
                          </a:lnTo>
                          <a:lnTo>
                            <a:pt x="148510" y="351352"/>
                          </a:lnTo>
                          <a:lnTo>
                            <a:pt x="149717" y="355578"/>
                          </a:lnTo>
                          <a:lnTo>
                            <a:pt x="147302" y="359804"/>
                          </a:lnTo>
                          <a:lnTo>
                            <a:pt x="143076" y="361615"/>
                          </a:lnTo>
                          <a:lnTo>
                            <a:pt x="138850" y="361011"/>
                          </a:lnTo>
                          <a:lnTo>
                            <a:pt x="138247" y="353767"/>
                          </a:lnTo>
                          <a:lnTo>
                            <a:pt x="130399" y="349541"/>
                          </a:lnTo>
                          <a:lnTo>
                            <a:pt x="129191" y="338674"/>
                          </a:lnTo>
                          <a:lnTo>
                            <a:pt x="132210" y="332033"/>
                          </a:lnTo>
                          <a:lnTo>
                            <a:pt x="131606" y="328411"/>
                          </a:lnTo>
                          <a:lnTo>
                            <a:pt x="134021" y="322374"/>
                          </a:lnTo>
                          <a:lnTo>
                            <a:pt x="131606" y="316337"/>
                          </a:lnTo>
                          <a:lnTo>
                            <a:pt x="135228" y="310300"/>
                          </a:lnTo>
                          <a:lnTo>
                            <a:pt x="140058" y="310300"/>
                          </a:lnTo>
                          <a:lnTo>
                            <a:pt x="148510" y="286756"/>
                          </a:lnTo>
                          <a:lnTo>
                            <a:pt x="155150" y="280116"/>
                          </a:lnTo>
                          <a:lnTo>
                            <a:pt x="158772" y="271060"/>
                          </a:lnTo>
                          <a:lnTo>
                            <a:pt x="149113" y="261401"/>
                          </a:lnTo>
                          <a:lnTo>
                            <a:pt x="145491" y="262608"/>
                          </a:lnTo>
                          <a:lnTo>
                            <a:pt x="144284" y="257175"/>
                          </a:lnTo>
                          <a:lnTo>
                            <a:pt x="149717" y="254760"/>
                          </a:lnTo>
                          <a:lnTo>
                            <a:pt x="150924" y="251742"/>
                          </a:lnTo>
                          <a:lnTo>
                            <a:pt x="150321" y="245101"/>
                          </a:lnTo>
                          <a:lnTo>
                            <a:pt x="145491" y="231820"/>
                          </a:lnTo>
                          <a:lnTo>
                            <a:pt x="135228" y="213709"/>
                          </a:lnTo>
                          <a:lnTo>
                            <a:pt x="132813" y="207672"/>
                          </a:lnTo>
                          <a:lnTo>
                            <a:pt x="132813" y="202239"/>
                          </a:lnTo>
                          <a:lnTo>
                            <a:pt x="140058" y="199220"/>
                          </a:lnTo>
                          <a:lnTo>
                            <a:pt x="138247" y="194391"/>
                          </a:lnTo>
                          <a:lnTo>
                            <a:pt x="141869" y="185335"/>
                          </a:lnTo>
                          <a:lnTo>
                            <a:pt x="140661" y="181713"/>
                          </a:lnTo>
                          <a:lnTo>
                            <a:pt x="149113" y="173261"/>
                          </a:lnTo>
                          <a:lnTo>
                            <a:pt x="149717" y="168432"/>
                          </a:lnTo>
                          <a:lnTo>
                            <a:pt x="154547" y="169035"/>
                          </a:lnTo>
                          <a:lnTo>
                            <a:pt x="160583" y="162395"/>
                          </a:lnTo>
                          <a:lnTo>
                            <a:pt x="165413" y="159376"/>
                          </a:lnTo>
                          <a:lnTo>
                            <a:pt x="170846" y="158772"/>
                          </a:lnTo>
                          <a:lnTo>
                            <a:pt x="172054" y="150321"/>
                          </a:lnTo>
                          <a:lnTo>
                            <a:pt x="178091" y="155754"/>
                          </a:lnTo>
                          <a:lnTo>
                            <a:pt x="191372" y="149717"/>
                          </a:lnTo>
                          <a:lnTo>
                            <a:pt x="194994" y="146095"/>
                          </a:lnTo>
                          <a:lnTo>
                            <a:pt x="194994" y="141869"/>
                          </a:lnTo>
                          <a:lnTo>
                            <a:pt x="200427" y="138247"/>
                          </a:lnTo>
                          <a:lnTo>
                            <a:pt x="205257" y="132813"/>
                          </a:lnTo>
                          <a:lnTo>
                            <a:pt x="204050" y="129191"/>
                          </a:lnTo>
                          <a:lnTo>
                            <a:pt x="211898" y="127984"/>
                          </a:lnTo>
                          <a:lnTo>
                            <a:pt x="213105" y="124965"/>
                          </a:lnTo>
                          <a:lnTo>
                            <a:pt x="216727" y="124362"/>
                          </a:lnTo>
                          <a:lnTo>
                            <a:pt x="223972" y="126776"/>
                          </a:lnTo>
                          <a:lnTo>
                            <a:pt x="231820" y="133417"/>
                          </a:lnTo>
                          <a:lnTo>
                            <a:pt x="237253" y="131002"/>
                          </a:lnTo>
                          <a:lnTo>
                            <a:pt x="242686" y="130399"/>
                          </a:lnTo>
                          <a:lnTo>
                            <a:pt x="246308" y="126173"/>
                          </a:lnTo>
                          <a:lnTo>
                            <a:pt x="249931" y="124965"/>
                          </a:lnTo>
                          <a:lnTo>
                            <a:pt x="257175" y="120136"/>
                          </a:lnTo>
                          <a:lnTo>
                            <a:pt x="263816" y="120739"/>
                          </a:lnTo>
                          <a:lnTo>
                            <a:pt x="265023" y="123758"/>
                          </a:lnTo>
                          <a:lnTo>
                            <a:pt x="270456" y="120136"/>
                          </a:lnTo>
                          <a:lnTo>
                            <a:pt x="272267" y="112288"/>
                          </a:lnTo>
                          <a:lnTo>
                            <a:pt x="275890" y="111684"/>
                          </a:lnTo>
                          <a:lnTo>
                            <a:pt x="281323" y="118928"/>
                          </a:lnTo>
                          <a:lnTo>
                            <a:pt x="288567" y="112891"/>
                          </a:lnTo>
                          <a:lnTo>
                            <a:pt x="290982" y="105647"/>
                          </a:lnTo>
                          <a:lnTo>
                            <a:pt x="295812" y="102629"/>
                          </a:lnTo>
                          <a:lnTo>
                            <a:pt x="298830" y="91158"/>
                          </a:lnTo>
                          <a:lnTo>
                            <a:pt x="297623" y="87536"/>
                          </a:lnTo>
                          <a:lnTo>
                            <a:pt x="303660" y="87536"/>
                          </a:lnTo>
                          <a:lnTo>
                            <a:pt x="307282" y="82103"/>
                          </a:lnTo>
                          <a:lnTo>
                            <a:pt x="306074" y="77273"/>
                          </a:lnTo>
                          <a:lnTo>
                            <a:pt x="307886" y="74859"/>
                          </a:lnTo>
                          <a:lnTo>
                            <a:pt x="302452" y="70029"/>
                          </a:lnTo>
                          <a:lnTo>
                            <a:pt x="301849" y="61577"/>
                          </a:lnTo>
                          <a:lnTo>
                            <a:pt x="298830" y="57955"/>
                          </a:lnTo>
                          <a:lnTo>
                            <a:pt x="299434" y="57351"/>
                          </a:lnTo>
                          <a:lnTo>
                            <a:pt x="299434" y="56748"/>
                          </a:lnTo>
                          <a:lnTo>
                            <a:pt x="300641" y="56144"/>
                          </a:lnTo>
                          <a:lnTo>
                            <a:pt x="303056" y="57351"/>
                          </a:lnTo>
                          <a:lnTo>
                            <a:pt x="303660" y="57955"/>
                          </a:lnTo>
                          <a:lnTo>
                            <a:pt x="310300" y="60370"/>
                          </a:lnTo>
                          <a:lnTo>
                            <a:pt x="318148" y="61577"/>
                          </a:lnTo>
                          <a:lnTo>
                            <a:pt x="321167" y="60973"/>
                          </a:lnTo>
                          <a:lnTo>
                            <a:pt x="321771" y="60973"/>
                          </a:lnTo>
                          <a:lnTo>
                            <a:pt x="329619" y="57955"/>
                          </a:lnTo>
                          <a:lnTo>
                            <a:pt x="329015" y="62785"/>
                          </a:lnTo>
                          <a:lnTo>
                            <a:pt x="333241" y="64596"/>
                          </a:lnTo>
                          <a:lnTo>
                            <a:pt x="333241" y="70029"/>
                          </a:lnTo>
                          <a:lnTo>
                            <a:pt x="336259" y="72444"/>
                          </a:lnTo>
                          <a:lnTo>
                            <a:pt x="336259" y="71840"/>
                          </a:lnTo>
                          <a:lnTo>
                            <a:pt x="338674" y="67614"/>
                          </a:lnTo>
                          <a:lnTo>
                            <a:pt x="340485" y="57351"/>
                          </a:lnTo>
                          <a:lnTo>
                            <a:pt x="344711" y="52522"/>
                          </a:lnTo>
                          <a:lnTo>
                            <a:pt x="354370" y="47692"/>
                          </a:lnTo>
                          <a:lnTo>
                            <a:pt x="365841" y="45881"/>
                          </a:lnTo>
                          <a:lnTo>
                            <a:pt x="373689" y="42863"/>
                          </a:lnTo>
                          <a:lnTo>
                            <a:pt x="379122" y="38637"/>
                          </a:lnTo>
                          <a:lnTo>
                            <a:pt x="386366" y="24148"/>
                          </a:lnTo>
                          <a:lnTo>
                            <a:pt x="393007" y="24752"/>
                          </a:lnTo>
                          <a:lnTo>
                            <a:pt x="397837" y="21733"/>
                          </a:lnTo>
                          <a:lnTo>
                            <a:pt x="402666" y="16300"/>
                          </a:lnTo>
                          <a:lnTo>
                            <a:pt x="405081" y="9055"/>
                          </a:lnTo>
                          <a:lnTo>
                            <a:pt x="412325" y="0"/>
                          </a:lnTo>
                          <a:lnTo>
                            <a:pt x="411721" y="4226"/>
                          </a:lnTo>
                          <a:lnTo>
                            <a:pt x="408703" y="9055"/>
                          </a:lnTo>
                          <a:lnTo>
                            <a:pt x="408099" y="13281"/>
                          </a:lnTo>
                          <a:lnTo>
                            <a:pt x="408703" y="18715"/>
                          </a:lnTo>
                          <a:lnTo>
                            <a:pt x="420777" y="30789"/>
                          </a:lnTo>
                          <a:lnTo>
                            <a:pt x="425003" y="36826"/>
                          </a:lnTo>
                          <a:lnTo>
                            <a:pt x="423192" y="39844"/>
                          </a:lnTo>
                          <a:lnTo>
                            <a:pt x="412325" y="43466"/>
                          </a:lnTo>
                          <a:lnTo>
                            <a:pt x="406288" y="48296"/>
                          </a:lnTo>
                          <a:lnTo>
                            <a:pt x="389385" y="67010"/>
                          </a:lnTo>
                          <a:lnTo>
                            <a:pt x="387574" y="70633"/>
                          </a:lnTo>
                          <a:lnTo>
                            <a:pt x="383951" y="73651"/>
                          </a:lnTo>
                          <a:lnTo>
                            <a:pt x="371877" y="76066"/>
                          </a:lnTo>
                          <a:lnTo>
                            <a:pt x="367048" y="78481"/>
                          </a:lnTo>
                          <a:lnTo>
                            <a:pt x="360407" y="83310"/>
                          </a:lnTo>
                          <a:lnTo>
                            <a:pt x="360407" y="95384"/>
                          </a:lnTo>
                          <a:lnTo>
                            <a:pt x="367652" y="97195"/>
                          </a:lnTo>
                          <a:lnTo>
                            <a:pt x="367652" y="105043"/>
                          </a:lnTo>
                          <a:lnTo>
                            <a:pt x="357992" y="115910"/>
                          </a:lnTo>
                          <a:lnTo>
                            <a:pt x="351352" y="120739"/>
                          </a:lnTo>
                          <a:lnTo>
                            <a:pt x="355578" y="124362"/>
                          </a:lnTo>
                          <a:lnTo>
                            <a:pt x="366444" y="121343"/>
                          </a:lnTo>
                          <a:lnTo>
                            <a:pt x="374896" y="126173"/>
                          </a:lnTo>
                          <a:lnTo>
                            <a:pt x="378518" y="131606"/>
                          </a:lnTo>
                          <a:lnTo>
                            <a:pt x="383348" y="131606"/>
                          </a:lnTo>
                          <a:lnTo>
                            <a:pt x="391800" y="140058"/>
                          </a:lnTo>
                          <a:lnTo>
                            <a:pt x="396025" y="143076"/>
                          </a:lnTo>
                          <a:lnTo>
                            <a:pt x="404477" y="144887"/>
                          </a:lnTo>
                          <a:lnTo>
                            <a:pt x="411118" y="147906"/>
                          </a:lnTo>
                          <a:lnTo>
                            <a:pt x="416551" y="152735"/>
                          </a:lnTo>
                          <a:lnTo>
                            <a:pt x="428021" y="177487"/>
                          </a:lnTo>
                          <a:lnTo>
                            <a:pt x="428625" y="182920"/>
                          </a:lnTo>
                          <a:lnTo>
                            <a:pt x="422588" y="184731"/>
                          </a:lnTo>
                          <a:lnTo>
                            <a:pt x="425607" y="192579"/>
                          </a:lnTo>
                          <a:lnTo>
                            <a:pt x="427418" y="193787"/>
                          </a:lnTo>
                          <a:lnTo>
                            <a:pt x="434058" y="211898"/>
                          </a:lnTo>
                          <a:lnTo>
                            <a:pt x="439492" y="222161"/>
                          </a:lnTo>
                          <a:lnTo>
                            <a:pt x="438888" y="226386"/>
                          </a:lnTo>
                          <a:lnTo>
                            <a:pt x="443114" y="233631"/>
                          </a:lnTo>
                          <a:lnTo>
                            <a:pt x="447340" y="236649"/>
                          </a:lnTo>
                          <a:lnTo>
                            <a:pt x="447340" y="239064"/>
                          </a:lnTo>
                          <a:lnTo>
                            <a:pt x="455791" y="252345"/>
                          </a:lnTo>
                          <a:lnTo>
                            <a:pt x="460621" y="262608"/>
                          </a:lnTo>
                          <a:lnTo>
                            <a:pt x="464847" y="275286"/>
                          </a:lnTo>
                          <a:lnTo>
                            <a:pt x="467865" y="277701"/>
                          </a:lnTo>
                          <a:lnTo>
                            <a:pt x="470884" y="284945"/>
                          </a:lnTo>
                          <a:lnTo>
                            <a:pt x="466054" y="289775"/>
                          </a:lnTo>
                          <a:lnTo>
                            <a:pt x="467262" y="297019"/>
                          </a:lnTo>
                          <a:lnTo>
                            <a:pt x="472695" y="300038"/>
                          </a:lnTo>
                          <a:lnTo>
                            <a:pt x="473902" y="308489"/>
                          </a:lnTo>
                          <a:lnTo>
                            <a:pt x="481147" y="308489"/>
                          </a:lnTo>
                          <a:lnTo>
                            <a:pt x="484165" y="306678"/>
                          </a:lnTo>
                          <a:lnTo>
                            <a:pt x="491410" y="306075"/>
                          </a:lnTo>
                          <a:lnTo>
                            <a:pt x="492013" y="308489"/>
                          </a:lnTo>
                          <a:lnTo>
                            <a:pt x="498050" y="306075"/>
                          </a:lnTo>
                          <a:lnTo>
                            <a:pt x="500465" y="303660"/>
                          </a:lnTo>
                          <a:lnTo>
                            <a:pt x="499258" y="299434"/>
                          </a:lnTo>
                          <a:lnTo>
                            <a:pt x="506502" y="298830"/>
                          </a:lnTo>
                          <a:lnTo>
                            <a:pt x="506502" y="290982"/>
                          </a:lnTo>
                          <a:lnTo>
                            <a:pt x="503484" y="284945"/>
                          </a:lnTo>
                          <a:lnTo>
                            <a:pt x="510124" y="284341"/>
                          </a:lnTo>
                          <a:lnTo>
                            <a:pt x="512539" y="281927"/>
                          </a:lnTo>
                          <a:lnTo>
                            <a:pt x="513143" y="275890"/>
                          </a:lnTo>
                          <a:lnTo>
                            <a:pt x="519180" y="286153"/>
                          </a:lnTo>
                          <a:lnTo>
                            <a:pt x="519180" y="290982"/>
                          </a:lnTo>
                          <a:lnTo>
                            <a:pt x="526424" y="303660"/>
                          </a:lnTo>
                          <a:lnTo>
                            <a:pt x="530650" y="308489"/>
                          </a:lnTo>
                          <a:lnTo>
                            <a:pt x="534876" y="307282"/>
                          </a:lnTo>
                          <a:lnTo>
                            <a:pt x="539102" y="316337"/>
                          </a:lnTo>
                          <a:lnTo>
                            <a:pt x="543931" y="313923"/>
                          </a:lnTo>
                          <a:lnTo>
                            <a:pt x="551176" y="320563"/>
                          </a:lnTo>
                          <a:lnTo>
                            <a:pt x="556005" y="314526"/>
                          </a:lnTo>
                          <a:lnTo>
                            <a:pt x="562646" y="321771"/>
                          </a:lnTo>
                          <a:lnTo>
                            <a:pt x="557213" y="327808"/>
                          </a:lnTo>
                          <a:lnTo>
                            <a:pt x="559627" y="330222"/>
                          </a:lnTo>
                          <a:lnTo>
                            <a:pt x="565664" y="327204"/>
                          </a:lnTo>
                          <a:lnTo>
                            <a:pt x="569287" y="330826"/>
                          </a:lnTo>
                          <a:lnTo>
                            <a:pt x="564457" y="333241"/>
                          </a:lnTo>
                          <a:lnTo>
                            <a:pt x="560231" y="338070"/>
                          </a:lnTo>
                          <a:lnTo>
                            <a:pt x="560231" y="344107"/>
                          </a:lnTo>
                          <a:lnTo>
                            <a:pt x="562042" y="345919"/>
                          </a:lnTo>
                          <a:lnTo>
                            <a:pt x="560231" y="351352"/>
                          </a:lnTo>
                          <a:lnTo>
                            <a:pt x="567475" y="355578"/>
                          </a:lnTo>
                          <a:lnTo>
                            <a:pt x="563250" y="363426"/>
                          </a:lnTo>
                          <a:lnTo>
                            <a:pt x="562042" y="369463"/>
                          </a:lnTo>
                          <a:lnTo>
                            <a:pt x="565061" y="376707"/>
                          </a:lnTo>
                          <a:lnTo>
                            <a:pt x="564457" y="380933"/>
                          </a:lnTo>
                          <a:lnTo>
                            <a:pt x="572909" y="386366"/>
                          </a:lnTo>
                          <a:lnTo>
                            <a:pt x="575927" y="389385"/>
                          </a:lnTo>
                          <a:lnTo>
                            <a:pt x="581360" y="388781"/>
                          </a:lnTo>
                          <a:lnTo>
                            <a:pt x="585586" y="391196"/>
                          </a:lnTo>
                          <a:lnTo>
                            <a:pt x="588001" y="396629"/>
                          </a:lnTo>
                          <a:lnTo>
                            <a:pt x="592831" y="399044"/>
                          </a:lnTo>
                          <a:lnTo>
                            <a:pt x="597057" y="404477"/>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6" name="Freeform: Shape 225">
                      <a:extLst>
                        <a:ext uri="{FF2B5EF4-FFF2-40B4-BE49-F238E27FC236}">
                          <a16:creationId xmlns:a16="http://schemas.microsoft.com/office/drawing/2014/main" id="{F8F507D5-1AC7-6BCB-1FEE-AFA3E8E0304F}"/>
                        </a:ext>
                      </a:extLst>
                    </p:cNvPr>
                    <p:cNvSpPr/>
                    <p:nvPr/>
                  </p:nvSpPr>
                  <p:spPr>
                    <a:xfrm>
                      <a:off x="3350988" y="1712085"/>
                      <a:ext cx="1809280" cy="1646886"/>
                    </a:xfrm>
                    <a:custGeom>
                      <a:avLst/>
                      <a:gdLst>
                        <a:gd name="connsiteX0" fmla="*/ 1038359 w 1809280"/>
                        <a:gd name="connsiteY0" fmla="*/ 60370 h 1646886"/>
                        <a:gd name="connsiteX1" fmla="*/ 1035341 w 1809280"/>
                        <a:gd name="connsiteY1" fmla="*/ 68821 h 1646886"/>
                        <a:gd name="connsiteX2" fmla="*/ 1041378 w 1809280"/>
                        <a:gd name="connsiteY2" fmla="*/ 70029 h 1646886"/>
                        <a:gd name="connsiteX3" fmla="*/ 1045000 w 1809280"/>
                        <a:gd name="connsiteY3" fmla="*/ 78481 h 1646886"/>
                        <a:gd name="connsiteX4" fmla="*/ 1040774 w 1809280"/>
                        <a:gd name="connsiteY4" fmla="*/ 85121 h 1646886"/>
                        <a:gd name="connsiteX5" fmla="*/ 1032322 w 1809280"/>
                        <a:gd name="connsiteY5" fmla="*/ 88140 h 1646886"/>
                        <a:gd name="connsiteX6" fmla="*/ 1028096 w 1809280"/>
                        <a:gd name="connsiteY6" fmla="*/ 93573 h 1646886"/>
                        <a:gd name="connsiteX7" fmla="*/ 1026889 w 1809280"/>
                        <a:gd name="connsiteY7" fmla="*/ 97195 h 1646886"/>
                        <a:gd name="connsiteX8" fmla="*/ 1028096 w 1809280"/>
                        <a:gd name="connsiteY8" fmla="*/ 107458 h 1646886"/>
                        <a:gd name="connsiteX9" fmla="*/ 1039567 w 1809280"/>
                        <a:gd name="connsiteY9" fmla="*/ 108062 h 1646886"/>
                        <a:gd name="connsiteX10" fmla="*/ 1041981 w 1809280"/>
                        <a:gd name="connsiteY10" fmla="*/ 105043 h 1646886"/>
                        <a:gd name="connsiteX11" fmla="*/ 1048622 w 1809280"/>
                        <a:gd name="connsiteY11" fmla="*/ 105647 h 1646886"/>
                        <a:gd name="connsiteX12" fmla="*/ 1053452 w 1809280"/>
                        <a:gd name="connsiteY12" fmla="*/ 102025 h 1646886"/>
                        <a:gd name="connsiteX13" fmla="*/ 1055866 w 1809280"/>
                        <a:gd name="connsiteY13" fmla="*/ 105647 h 1646886"/>
                        <a:gd name="connsiteX14" fmla="*/ 1055263 w 1809280"/>
                        <a:gd name="connsiteY14" fmla="*/ 112891 h 1646886"/>
                        <a:gd name="connsiteX15" fmla="*/ 1050433 w 1809280"/>
                        <a:gd name="connsiteY15" fmla="*/ 128587 h 1646886"/>
                        <a:gd name="connsiteX16" fmla="*/ 1051641 w 1809280"/>
                        <a:gd name="connsiteY16" fmla="*/ 133417 h 1646886"/>
                        <a:gd name="connsiteX17" fmla="*/ 1049829 w 1809280"/>
                        <a:gd name="connsiteY17" fmla="*/ 135228 h 1646886"/>
                        <a:gd name="connsiteX18" fmla="*/ 1048622 w 1809280"/>
                        <a:gd name="connsiteY18" fmla="*/ 144887 h 1646886"/>
                        <a:gd name="connsiteX19" fmla="*/ 1049226 w 1809280"/>
                        <a:gd name="connsiteY19" fmla="*/ 152132 h 1646886"/>
                        <a:gd name="connsiteX20" fmla="*/ 1057074 w 1809280"/>
                        <a:gd name="connsiteY20" fmla="*/ 158169 h 1646886"/>
                        <a:gd name="connsiteX21" fmla="*/ 1057074 w 1809280"/>
                        <a:gd name="connsiteY21" fmla="*/ 160583 h 1646886"/>
                        <a:gd name="connsiteX22" fmla="*/ 1053452 w 1809280"/>
                        <a:gd name="connsiteY22" fmla="*/ 167224 h 1646886"/>
                        <a:gd name="connsiteX23" fmla="*/ 1050433 w 1809280"/>
                        <a:gd name="connsiteY23" fmla="*/ 175072 h 1646886"/>
                        <a:gd name="connsiteX24" fmla="*/ 1041378 w 1809280"/>
                        <a:gd name="connsiteY24" fmla="*/ 173865 h 1646886"/>
                        <a:gd name="connsiteX25" fmla="*/ 1040774 w 1809280"/>
                        <a:gd name="connsiteY25" fmla="*/ 182920 h 1646886"/>
                        <a:gd name="connsiteX26" fmla="*/ 1045000 w 1809280"/>
                        <a:gd name="connsiteY26" fmla="*/ 183524 h 1646886"/>
                        <a:gd name="connsiteX27" fmla="*/ 1048622 w 1809280"/>
                        <a:gd name="connsiteY27" fmla="*/ 187750 h 1646886"/>
                        <a:gd name="connsiteX28" fmla="*/ 1049226 w 1809280"/>
                        <a:gd name="connsiteY28" fmla="*/ 192579 h 1646886"/>
                        <a:gd name="connsiteX29" fmla="*/ 1054659 w 1809280"/>
                        <a:gd name="connsiteY29" fmla="*/ 199824 h 1646886"/>
                        <a:gd name="connsiteX30" fmla="*/ 1054055 w 1809280"/>
                        <a:gd name="connsiteY30" fmla="*/ 205861 h 1646886"/>
                        <a:gd name="connsiteX31" fmla="*/ 1063111 w 1809280"/>
                        <a:gd name="connsiteY31" fmla="*/ 205257 h 1646886"/>
                        <a:gd name="connsiteX32" fmla="*/ 1064922 w 1809280"/>
                        <a:gd name="connsiteY32" fmla="*/ 195598 h 1646886"/>
                        <a:gd name="connsiteX33" fmla="*/ 1072770 w 1809280"/>
                        <a:gd name="connsiteY33" fmla="*/ 197409 h 1646886"/>
                        <a:gd name="connsiteX34" fmla="*/ 1077600 w 1809280"/>
                        <a:gd name="connsiteY34" fmla="*/ 196202 h 1646886"/>
                        <a:gd name="connsiteX35" fmla="*/ 1081825 w 1809280"/>
                        <a:gd name="connsiteY35" fmla="*/ 199824 h 1646886"/>
                        <a:gd name="connsiteX36" fmla="*/ 1090881 w 1809280"/>
                        <a:gd name="connsiteY36" fmla="*/ 198616 h 1646886"/>
                        <a:gd name="connsiteX37" fmla="*/ 1098125 w 1809280"/>
                        <a:gd name="connsiteY37" fmla="*/ 189561 h 1646886"/>
                        <a:gd name="connsiteX38" fmla="*/ 1105973 w 1809280"/>
                        <a:gd name="connsiteY38" fmla="*/ 188353 h 1646886"/>
                        <a:gd name="connsiteX39" fmla="*/ 1110803 w 1809280"/>
                        <a:gd name="connsiteY39" fmla="*/ 192579 h 1646886"/>
                        <a:gd name="connsiteX40" fmla="*/ 1114425 w 1809280"/>
                        <a:gd name="connsiteY40" fmla="*/ 192579 h 1646886"/>
                        <a:gd name="connsiteX41" fmla="*/ 1122273 w 1809280"/>
                        <a:gd name="connsiteY41" fmla="*/ 197409 h 1646886"/>
                        <a:gd name="connsiteX42" fmla="*/ 1124084 w 1809280"/>
                        <a:gd name="connsiteY42" fmla="*/ 204050 h 1646886"/>
                        <a:gd name="connsiteX43" fmla="*/ 1127103 w 1809280"/>
                        <a:gd name="connsiteY43" fmla="*/ 208276 h 1646886"/>
                        <a:gd name="connsiteX44" fmla="*/ 1124688 w 1809280"/>
                        <a:gd name="connsiteY44" fmla="*/ 211898 h 1646886"/>
                        <a:gd name="connsiteX45" fmla="*/ 1127706 w 1809280"/>
                        <a:gd name="connsiteY45" fmla="*/ 217331 h 1646886"/>
                        <a:gd name="connsiteX46" fmla="*/ 1132536 w 1809280"/>
                        <a:gd name="connsiteY46" fmla="*/ 217331 h 1646886"/>
                        <a:gd name="connsiteX47" fmla="*/ 1135554 w 1809280"/>
                        <a:gd name="connsiteY47" fmla="*/ 219746 h 1646886"/>
                        <a:gd name="connsiteX48" fmla="*/ 1142195 w 1809280"/>
                        <a:gd name="connsiteY48" fmla="*/ 214916 h 1646886"/>
                        <a:gd name="connsiteX49" fmla="*/ 1145214 w 1809280"/>
                        <a:gd name="connsiteY49" fmla="*/ 215520 h 1646886"/>
                        <a:gd name="connsiteX50" fmla="*/ 1147628 w 1809280"/>
                        <a:gd name="connsiteY50" fmla="*/ 221557 h 1646886"/>
                        <a:gd name="connsiteX51" fmla="*/ 1153062 w 1809280"/>
                        <a:gd name="connsiteY51" fmla="*/ 228801 h 1646886"/>
                        <a:gd name="connsiteX52" fmla="*/ 1159702 w 1809280"/>
                        <a:gd name="connsiteY52" fmla="*/ 230009 h 1646886"/>
                        <a:gd name="connsiteX53" fmla="*/ 1160910 w 1809280"/>
                        <a:gd name="connsiteY53" fmla="*/ 226386 h 1646886"/>
                        <a:gd name="connsiteX54" fmla="*/ 1167550 w 1809280"/>
                        <a:gd name="connsiteY54" fmla="*/ 225783 h 1646886"/>
                        <a:gd name="connsiteX55" fmla="*/ 1171173 w 1809280"/>
                        <a:gd name="connsiteY55" fmla="*/ 220953 h 1646886"/>
                        <a:gd name="connsiteX56" fmla="*/ 1174191 w 1809280"/>
                        <a:gd name="connsiteY56" fmla="*/ 220349 h 1646886"/>
                        <a:gd name="connsiteX57" fmla="*/ 1177210 w 1809280"/>
                        <a:gd name="connsiteY57" fmla="*/ 225783 h 1646886"/>
                        <a:gd name="connsiteX58" fmla="*/ 1183247 w 1809280"/>
                        <a:gd name="connsiteY58" fmla="*/ 228197 h 1646886"/>
                        <a:gd name="connsiteX59" fmla="*/ 1185661 w 1809280"/>
                        <a:gd name="connsiteY59" fmla="*/ 223972 h 1646886"/>
                        <a:gd name="connsiteX60" fmla="*/ 1193509 w 1809280"/>
                        <a:gd name="connsiteY60" fmla="*/ 223368 h 1646886"/>
                        <a:gd name="connsiteX61" fmla="*/ 1194113 w 1809280"/>
                        <a:gd name="connsiteY61" fmla="*/ 219142 h 1646886"/>
                        <a:gd name="connsiteX62" fmla="*/ 1203169 w 1809280"/>
                        <a:gd name="connsiteY62" fmla="*/ 214313 h 1646886"/>
                        <a:gd name="connsiteX63" fmla="*/ 1204376 w 1809280"/>
                        <a:gd name="connsiteY63" fmla="*/ 217935 h 1646886"/>
                        <a:gd name="connsiteX64" fmla="*/ 1203772 w 1809280"/>
                        <a:gd name="connsiteY64" fmla="*/ 223972 h 1646886"/>
                        <a:gd name="connsiteX65" fmla="*/ 1201961 w 1809280"/>
                        <a:gd name="connsiteY65" fmla="*/ 228197 h 1646886"/>
                        <a:gd name="connsiteX66" fmla="*/ 1208602 w 1809280"/>
                        <a:gd name="connsiteY66" fmla="*/ 230009 h 1646886"/>
                        <a:gd name="connsiteX67" fmla="*/ 1209206 w 1809280"/>
                        <a:gd name="connsiteY67" fmla="*/ 225179 h 1646886"/>
                        <a:gd name="connsiteX68" fmla="*/ 1215243 w 1809280"/>
                        <a:gd name="connsiteY68" fmla="*/ 221557 h 1646886"/>
                        <a:gd name="connsiteX69" fmla="*/ 1218865 w 1809280"/>
                        <a:gd name="connsiteY69" fmla="*/ 221557 h 1646886"/>
                        <a:gd name="connsiteX70" fmla="*/ 1219468 w 1809280"/>
                        <a:gd name="connsiteY70" fmla="*/ 226990 h 1646886"/>
                        <a:gd name="connsiteX71" fmla="*/ 1217054 w 1809280"/>
                        <a:gd name="connsiteY71" fmla="*/ 229405 h 1646886"/>
                        <a:gd name="connsiteX72" fmla="*/ 1220072 w 1809280"/>
                        <a:gd name="connsiteY72" fmla="*/ 239064 h 1646886"/>
                        <a:gd name="connsiteX73" fmla="*/ 1217054 w 1809280"/>
                        <a:gd name="connsiteY73" fmla="*/ 243290 h 1646886"/>
                        <a:gd name="connsiteX74" fmla="*/ 1213431 w 1809280"/>
                        <a:gd name="connsiteY74" fmla="*/ 243290 h 1646886"/>
                        <a:gd name="connsiteX75" fmla="*/ 1211620 w 1809280"/>
                        <a:gd name="connsiteY75" fmla="*/ 249931 h 1646886"/>
                        <a:gd name="connsiteX76" fmla="*/ 1218865 w 1809280"/>
                        <a:gd name="connsiteY76" fmla="*/ 253553 h 1646886"/>
                        <a:gd name="connsiteX77" fmla="*/ 1215846 w 1809280"/>
                        <a:gd name="connsiteY77" fmla="*/ 257779 h 1646886"/>
                        <a:gd name="connsiteX78" fmla="*/ 1215846 w 1809280"/>
                        <a:gd name="connsiteY78" fmla="*/ 266834 h 1646886"/>
                        <a:gd name="connsiteX79" fmla="*/ 1226109 w 1809280"/>
                        <a:gd name="connsiteY79" fmla="*/ 268042 h 1646886"/>
                        <a:gd name="connsiteX80" fmla="*/ 1227920 w 1809280"/>
                        <a:gd name="connsiteY80" fmla="*/ 274078 h 1646886"/>
                        <a:gd name="connsiteX81" fmla="*/ 1226713 w 1809280"/>
                        <a:gd name="connsiteY81" fmla="*/ 279512 h 1646886"/>
                        <a:gd name="connsiteX82" fmla="*/ 1234561 w 1809280"/>
                        <a:gd name="connsiteY82" fmla="*/ 278908 h 1646886"/>
                        <a:gd name="connsiteX83" fmla="*/ 1242409 w 1809280"/>
                        <a:gd name="connsiteY83" fmla="*/ 281323 h 1646886"/>
                        <a:gd name="connsiteX84" fmla="*/ 1243616 w 1809280"/>
                        <a:gd name="connsiteY84" fmla="*/ 289171 h 1646886"/>
                        <a:gd name="connsiteX85" fmla="*/ 1241201 w 1809280"/>
                        <a:gd name="connsiteY85" fmla="*/ 292793 h 1646886"/>
                        <a:gd name="connsiteX86" fmla="*/ 1239994 w 1809280"/>
                        <a:gd name="connsiteY86" fmla="*/ 297623 h 1646886"/>
                        <a:gd name="connsiteX87" fmla="*/ 1233957 w 1809280"/>
                        <a:gd name="connsiteY87" fmla="*/ 298226 h 1646886"/>
                        <a:gd name="connsiteX88" fmla="*/ 1233353 w 1809280"/>
                        <a:gd name="connsiteY88" fmla="*/ 301245 h 1646886"/>
                        <a:gd name="connsiteX89" fmla="*/ 1238183 w 1809280"/>
                        <a:gd name="connsiteY89" fmla="*/ 307282 h 1646886"/>
                        <a:gd name="connsiteX90" fmla="*/ 1237579 w 1809280"/>
                        <a:gd name="connsiteY90" fmla="*/ 316941 h 1646886"/>
                        <a:gd name="connsiteX91" fmla="*/ 1243013 w 1809280"/>
                        <a:gd name="connsiteY91" fmla="*/ 322374 h 1646886"/>
                        <a:gd name="connsiteX92" fmla="*/ 1239994 w 1809280"/>
                        <a:gd name="connsiteY92" fmla="*/ 333844 h 1646886"/>
                        <a:gd name="connsiteX93" fmla="*/ 1243616 w 1809280"/>
                        <a:gd name="connsiteY93" fmla="*/ 337467 h 1646886"/>
                        <a:gd name="connsiteX94" fmla="*/ 1246635 w 1809280"/>
                        <a:gd name="connsiteY94" fmla="*/ 346522 h 1646886"/>
                        <a:gd name="connsiteX95" fmla="*/ 1248446 w 1809280"/>
                        <a:gd name="connsiteY95" fmla="*/ 366444 h 1646886"/>
                        <a:gd name="connsiteX96" fmla="*/ 1250257 w 1809280"/>
                        <a:gd name="connsiteY96" fmla="*/ 367652 h 1646886"/>
                        <a:gd name="connsiteX97" fmla="*/ 1252068 w 1809280"/>
                        <a:gd name="connsiteY97" fmla="*/ 374292 h 1646886"/>
                        <a:gd name="connsiteX98" fmla="*/ 1256294 w 1809280"/>
                        <a:gd name="connsiteY98" fmla="*/ 373689 h 1646886"/>
                        <a:gd name="connsiteX99" fmla="*/ 1258105 w 1809280"/>
                        <a:gd name="connsiteY99" fmla="*/ 376103 h 1646886"/>
                        <a:gd name="connsiteX100" fmla="*/ 1262935 w 1809280"/>
                        <a:gd name="connsiteY100" fmla="*/ 376103 h 1646886"/>
                        <a:gd name="connsiteX101" fmla="*/ 1264746 w 1809280"/>
                        <a:gd name="connsiteY101" fmla="*/ 380329 h 1646886"/>
                        <a:gd name="connsiteX102" fmla="*/ 1267160 w 1809280"/>
                        <a:gd name="connsiteY102" fmla="*/ 390592 h 1646886"/>
                        <a:gd name="connsiteX103" fmla="*/ 1274405 w 1809280"/>
                        <a:gd name="connsiteY103" fmla="*/ 393610 h 1646886"/>
                        <a:gd name="connsiteX104" fmla="*/ 1274405 w 1809280"/>
                        <a:gd name="connsiteY104" fmla="*/ 396025 h 1646886"/>
                        <a:gd name="connsiteX105" fmla="*/ 1279235 w 1809280"/>
                        <a:gd name="connsiteY105" fmla="*/ 401459 h 1646886"/>
                        <a:gd name="connsiteX106" fmla="*/ 1288894 w 1809280"/>
                        <a:gd name="connsiteY106" fmla="*/ 403873 h 1646886"/>
                        <a:gd name="connsiteX107" fmla="*/ 1288894 w 1809280"/>
                        <a:gd name="connsiteY107" fmla="*/ 407496 h 1646886"/>
                        <a:gd name="connsiteX108" fmla="*/ 1297949 w 1809280"/>
                        <a:gd name="connsiteY108" fmla="*/ 411118 h 1646886"/>
                        <a:gd name="connsiteX109" fmla="*/ 1299156 w 1809280"/>
                        <a:gd name="connsiteY109" fmla="*/ 415344 h 1646886"/>
                        <a:gd name="connsiteX110" fmla="*/ 1294930 w 1809280"/>
                        <a:gd name="connsiteY110" fmla="*/ 419570 h 1646886"/>
                        <a:gd name="connsiteX111" fmla="*/ 1296138 w 1809280"/>
                        <a:gd name="connsiteY111" fmla="*/ 422588 h 1646886"/>
                        <a:gd name="connsiteX112" fmla="*/ 1299760 w 1809280"/>
                        <a:gd name="connsiteY112" fmla="*/ 423795 h 1646886"/>
                        <a:gd name="connsiteX113" fmla="*/ 1302779 w 1809280"/>
                        <a:gd name="connsiteY113" fmla="*/ 421381 h 1646886"/>
                        <a:gd name="connsiteX114" fmla="*/ 1308212 w 1809280"/>
                        <a:gd name="connsiteY114" fmla="*/ 422588 h 1646886"/>
                        <a:gd name="connsiteX115" fmla="*/ 1309419 w 1809280"/>
                        <a:gd name="connsiteY115" fmla="*/ 425003 h 1646886"/>
                        <a:gd name="connsiteX116" fmla="*/ 1317267 w 1809280"/>
                        <a:gd name="connsiteY116" fmla="*/ 426814 h 1646886"/>
                        <a:gd name="connsiteX117" fmla="*/ 1327530 w 1809280"/>
                        <a:gd name="connsiteY117" fmla="*/ 431644 h 1646886"/>
                        <a:gd name="connsiteX118" fmla="*/ 1328134 w 1809280"/>
                        <a:gd name="connsiteY118" fmla="*/ 437680 h 1646886"/>
                        <a:gd name="connsiteX119" fmla="*/ 1334171 w 1809280"/>
                        <a:gd name="connsiteY119" fmla="*/ 438888 h 1646886"/>
                        <a:gd name="connsiteX120" fmla="*/ 1340812 w 1809280"/>
                        <a:gd name="connsiteY120" fmla="*/ 449151 h 1646886"/>
                        <a:gd name="connsiteX121" fmla="*/ 1347452 w 1809280"/>
                        <a:gd name="connsiteY121" fmla="*/ 452773 h 1646886"/>
                        <a:gd name="connsiteX122" fmla="*/ 1345037 w 1809280"/>
                        <a:gd name="connsiteY122" fmla="*/ 458810 h 1646886"/>
                        <a:gd name="connsiteX123" fmla="*/ 1345641 w 1809280"/>
                        <a:gd name="connsiteY123" fmla="*/ 461828 h 1646886"/>
                        <a:gd name="connsiteX124" fmla="*/ 1354093 w 1809280"/>
                        <a:gd name="connsiteY124" fmla="*/ 466054 h 1646886"/>
                        <a:gd name="connsiteX125" fmla="*/ 1352885 w 1809280"/>
                        <a:gd name="connsiteY125" fmla="*/ 470884 h 1646886"/>
                        <a:gd name="connsiteX126" fmla="*/ 1357111 w 1809280"/>
                        <a:gd name="connsiteY126" fmla="*/ 471488 h 1646886"/>
                        <a:gd name="connsiteX127" fmla="*/ 1358922 w 1809280"/>
                        <a:gd name="connsiteY127" fmla="*/ 478128 h 1646886"/>
                        <a:gd name="connsiteX128" fmla="*/ 1362545 w 1809280"/>
                        <a:gd name="connsiteY128" fmla="*/ 481750 h 1646886"/>
                        <a:gd name="connsiteX129" fmla="*/ 1360734 w 1809280"/>
                        <a:gd name="connsiteY129" fmla="*/ 484769 h 1646886"/>
                        <a:gd name="connsiteX130" fmla="*/ 1356508 w 1809280"/>
                        <a:gd name="connsiteY130" fmla="*/ 484165 h 1646886"/>
                        <a:gd name="connsiteX131" fmla="*/ 1357111 w 1809280"/>
                        <a:gd name="connsiteY131" fmla="*/ 478732 h 1646886"/>
                        <a:gd name="connsiteX132" fmla="*/ 1349263 w 1809280"/>
                        <a:gd name="connsiteY132" fmla="*/ 477525 h 1646886"/>
                        <a:gd name="connsiteX133" fmla="*/ 1342019 w 1809280"/>
                        <a:gd name="connsiteY133" fmla="*/ 482958 h 1646886"/>
                        <a:gd name="connsiteX134" fmla="*/ 1341415 w 1809280"/>
                        <a:gd name="connsiteY134" fmla="*/ 488391 h 1646886"/>
                        <a:gd name="connsiteX135" fmla="*/ 1338397 w 1809280"/>
                        <a:gd name="connsiteY135" fmla="*/ 488391 h 1646886"/>
                        <a:gd name="connsiteX136" fmla="*/ 1331756 w 1809280"/>
                        <a:gd name="connsiteY136" fmla="*/ 493221 h 1646886"/>
                        <a:gd name="connsiteX137" fmla="*/ 1329945 w 1809280"/>
                        <a:gd name="connsiteY137" fmla="*/ 496239 h 1646886"/>
                        <a:gd name="connsiteX138" fmla="*/ 1334775 w 1809280"/>
                        <a:gd name="connsiteY138" fmla="*/ 498654 h 1646886"/>
                        <a:gd name="connsiteX139" fmla="*/ 1338397 w 1809280"/>
                        <a:gd name="connsiteY139" fmla="*/ 498654 h 1646886"/>
                        <a:gd name="connsiteX140" fmla="*/ 1343830 w 1809280"/>
                        <a:gd name="connsiteY140" fmla="*/ 504087 h 1646886"/>
                        <a:gd name="connsiteX141" fmla="*/ 1346245 w 1809280"/>
                        <a:gd name="connsiteY141" fmla="*/ 499257 h 1646886"/>
                        <a:gd name="connsiteX142" fmla="*/ 1350471 w 1809280"/>
                        <a:gd name="connsiteY142" fmla="*/ 502276 h 1646886"/>
                        <a:gd name="connsiteX143" fmla="*/ 1346848 w 1809280"/>
                        <a:gd name="connsiteY143" fmla="*/ 505294 h 1646886"/>
                        <a:gd name="connsiteX144" fmla="*/ 1345641 w 1809280"/>
                        <a:gd name="connsiteY144" fmla="*/ 509520 h 1646886"/>
                        <a:gd name="connsiteX145" fmla="*/ 1338397 w 1809280"/>
                        <a:gd name="connsiteY145" fmla="*/ 509520 h 1646886"/>
                        <a:gd name="connsiteX146" fmla="*/ 1337793 w 1809280"/>
                        <a:gd name="connsiteY146" fmla="*/ 513746 h 1646886"/>
                        <a:gd name="connsiteX147" fmla="*/ 1334171 w 1809280"/>
                        <a:gd name="connsiteY147" fmla="*/ 517972 h 1646886"/>
                        <a:gd name="connsiteX148" fmla="*/ 1334171 w 1809280"/>
                        <a:gd name="connsiteY148" fmla="*/ 520991 h 1646886"/>
                        <a:gd name="connsiteX149" fmla="*/ 1340812 w 1809280"/>
                        <a:gd name="connsiteY149" fmla="*/ 521594 h 1646886"/>
                        <a:gd name="connsiteX150" fmla="*/ 1336586 w 1809280"/>
                        <a:gd name="connsiteY150" fmla="*/ 527028 h 1646886"/>
                        <a:gd name="connsiteX151" fmla="*/ 1335982 w 1809280"/>
                        <a:gd name="connsiteY151" fmla="*/ 533065 h 1646886"/>
                        <a:gd name="connsiteX152" fmla="*/ 1331756 w 1809280"/>
                        <a:gd name="connsiteY152" fmla="*/ 532461 h 1646886"/>
                        <a:gd name="connsiteX153" fmla="*/ 1327530 w 1809280"/>
                        <a:gd name="connsiteY153" fmla="*/ 533668 h 1646886"/>
                        <a:gd name="connsiteX154" fmla="*/ 1328738 w 1809280"/>
                        <a:gd name="connsiteY154" fmla="*/ 537894 h 1646886"/>
                        <a:gd name="connsiteX155" fmla="*/ 1334171 w 1809280"/>
                        <a:gd name="connsiteY155" fmla="*/ 536687 h 1646886"/>
                        <a:gd name="connsiteX156" fmla="*/ 1339000 w 1809280"/>
                        <a:gd name="connsiteY156" fmla="*/ 539102 h 1646886"/>
                        <a:gd name="connsiteX157" fmla="*/ 1338397 w 1809280"/>
                        <a:gd name="connsiteY157" fmla="*/ 549968 h 1646886"/>
                        <a:gd name="connsiteX158" fmla="*/ 1345037 w 1809280"/>
                        <a:gd name="connsiteY158" fmla="*/ 549968 h 1646886"/>
                        <a:gd name="connsiteX159" fmla="*/ 1353489 w 1809280"/>
                        <a:gd name="connsiteY159" fmla="*/ 553590 h 1646886"/>
                        <a:gd name="connsiteX160" fmla="*/ 1355904 w 1809280"/>
                        <a:gd name="connsiteY160" fmla="*/ 551779 h 1646886"/>
                        <a:gd name="connsiteX161" fmla="*/ 1360130 w 1809280"/>
                        <a:gd name="connsiteY161" fmla="*/ 552987 h 1646886"/>
                        <a:gd name="connsiteX162" fmla="*/ 1361337 w 1809280"/>
                        <a:gd name="connsiteY162" fmla="*/ 548761 h 1646886"/>
                        <a:gd name="connsiteX163" fmla="*/ 1368582 w 1809280"/>
                        <a:gd name="connsiteY163" fmla="*/ 552383 h 1646886"/>
                        <a:gd name="connsiteX164" fmla="*/ 1369789 w 1809280"/>
                        <a:gd name="connsiteY164" fmla="*/ 557212 h 1646886"/>
                        <a:gd name="connsiteX165" fmla="*/ 1378845 w 1809280"/>
                        <a:gd name="connsiteY165" fmla="*/ 563249 h 1646886"/>
                        <a:gd name="connsiteX166" fmla="*/ 1386089 w 1809280"/>
                        <a:gd name="connsiteY166" fmla="*/ 553590 h 1646886"/>
                        <a:gd name="connsiteX167" fmla="*/ 1383070 w 1809280"/>
                        <a:gd name="connsiteY167" fmla="*/ 549968 h 1646886"/>
                        <a:gd name="connsiteX168" fmla="*/ 1382467 w 1809280"/>
                        <a:gd name="connsiteY168" fmla="*/ 545742 h 1646886"/>
                        <a:gd name="connsiteX169" fmla="*/ 1384278 w 1809280"/>
                        <a:gd name="connsiteY169" fmla="*/ 541516 h 1646886"/>
                        <a:gd name="connsiteX170" fmla="*/ 1378241 w 1809280"/>
                        <a:gd name="connsiteY170" fmla="*/ 539102 h 1646886"/>
                        <a:gd name="connsiteX171" fmla="*/ 1380656 w 1809280"/>
                        <a:gd name="connsiteY171" fmla="*/ 524613 h 1646886"/>
                        <a:gd name="connsiteX172" fmla="*/ 1375222 w 1809280"/>
                        <a:gd name="connsiteY172" fmla="*/ 519783 h 1646886"/>
                        <a:gd name="connsiteX173" fmla="*/ 1379448 w 1809280"/>
                        <a:gd name="connsiteY173" fmla="*/ 513143 h 1646886"/>
                        <a:gd name="connsiteX174" fmla="*/ 1385485 w 1809280"/>
                        <a:gd name="connsiteY174" fmla="*/ 511331 h 1646886"/>
                        <a:gd name="connsiteX175" fmla="*/ 1380052 w 1809280"/>
                        <a:gd name="connsiteY175" fmla="*/ 506502 h 1646886"/>
                        <a:gd name="connsiteX176" fmla="*/ 1380052 w 1809280"/>
                        <a:gd name="connsiteY176" fmla="*/ 504087 h 1646886"/>
                        <a:gd name="connsiteX177" fmla="*/ 1391522 w 1809280"/>
                        <a:gd name="connsiteY177" fmla="*/ 505294 h 1646886"/>
                        <a:gd name="connsiteX178" fmla="*/ 1395144 w 1809280"/>
                        <a:gd name="connsiteY178" fmla="*/ 501672 h 1646886"/>
                        <a:gd name="connsiteX179" fmla="*/ 1399370 w 1809280"/>
                        <a:gd name="connsiteY179" fmla="*/ 502880 h 1646886"/>
                        <a:gd name="connsiteX180" fmla="*/ 1402992 w 1809280"/>
                        <a:gd name="connsiteY180" fmla="*/ 506502 h 1646886"/>
                        <a:gd name="connsiteX181" fmla="*/ 1402992 w 1809280"/>
                        <a:gd name="connsiteY181" fmla="*/ 511331 h 1646886"/>
                        <a:gd name="connsiteX182" fmla="*/ 1408426 w 1809280"/>
                        <a:gd name="connsiteY182" fmla="*/ 513143 h 1646886"/>
                        <a:gd name="connsiteX183" fmla="*/ 1412651 w 1809280"/>
                        <a:gd name="connsiteY183" fmla="*/ 511331 h 1646886"/>
                        <a:gd name="connsiteX184" fmla="*/ 1416274 w 1809280"/>
                        <a:gd name="connsiteY184" fmla="*/ 502880 h 1646886"/>
                        <a:gd name="connsiteX185" fmla="*/ 1412651 w 1809280"/>
                        <a:gd name="connsiteY185" fmla="*/ 501069 h 1646886"/>
                        <a:gd name="connsiteX186" fmla="*/ 1406614 w 1809280"/>
                        <a:gd name="connsiteY186" fmla="*/ 492013 h 1646886"/>
                        <a:gd name="connsiteX187" fmla="*/ 1412048 w 1809280"/>
                        <a:gd name="connsiteY187" fmla="*/ 493221 h 1646886"/>
                        <a:gd name="connsiteX188" fmla="*/ 1416877 w 1809280"/>
                        <a:gd name="connsiteY188" fmla="*/ 488391 h 1646886"/>
                        <a:gd name="connsiteX189" fmla="*/ 1409633 w 1809280"/>
                        <a:gd name="connsiteY189" fmla="*/ 483561 h 1646886"/>
                        <a:gd name="connsiteX190" fmla="*/ 1400577 w 1809280"/>
                        <a:gd name="connsiteY190" fmla="*/ 478732 h 1646886"/>
                        <a:gd name="connsiteX191" fmla="*/ 1401181 w 1809280"/>
                        <a:gd name="connsiteY191" fmla="*/ 476317 h 1646886"/>
                        <a:gd name="connsiteX192" fmla="*/ 1407218 w 1809280"/>
                        <a:gd name="connsiteY192" fmla="*/ 475110 h 1646886"/>
                        <a:gd name="connsiteX193" fmla="*/ 1412651 w 1809280"/>
                        <a:gd name="connsiteY193" fmla="*/ 476921 h 1646886"/>
                        <a:gd name="connsiteX194" fmla="*/ 1416274 w 1809280"/>
                        <a:gd name="connsiteY194" fmla="*/ 479336 h 1646886"/>
                        <a:gd name="connsiteX195" fmla="*/ 1417481 w 1809280"/>
                        <a:gd name="connsiteY195" fmla="*/ 484769 h 1646886"/>
                        <a:gd name="connsiteX196" fmla="*/ 1421103 w 1809280"/>
                        <a:gd name="connsiteY196" fmla="*/ 485976 h 1646886"/>
                        <a:gd name="connsiteX197" fmla="*/ 1425329 w 1809280"/>
                        <a:gd name="connsiteY197" fmla="*/ 483561 h 1646886"/>
                        <a:gd name="connsiteX198" fmla="*/ 1431366 w 1809280"/>
                        <a:gd name="connsiteY198" fmla="*/ 484165 h 1646886"/>
                        <a:gd name="connsiteX199" fmla="*/ 1433781 w 1809280"/>
                        <a:gd name="connsiteY199" fmla="*/ 482354 h 1646886"/>
                        <a:gd name="connsiteX200" fmla="*/ 1441025 w 1809280"/>
                        <a:gd name="connsiteY200" fmla="*/ 482958 h 1646886"/>
                        <a:gd name="connsiteX201" fmla="*/ 1444648 w 1809280"/>
                        <a:gd name="connsiteY201" fmla="*/ 487184 h 1646886"/>
                        <a:gd name="connsiteX202" fmla="*/ 1445855 w 1809280"/>
                        <a:gd name="connsiteY202" fmla="*/ 493221 h 1646886"/>
                        <a:gd name="connsiteX203" fmla="*/ 1437403 w 1809280"/>
                        <a:gd name="connsiteY203" fmla="*/ 492617 h 1646886"/>
                        <a:gd name="connsiteX204" fmla="*/ 1435592 w 1809280"/>
                        <a:gd name="connsiteY204" fmla="*/ 496239 h 1646886"/>
                        <a:gd name="connsiteX205" fmla="*/ 1440422 w 1809280"/>
                        <a:gd name="connsiteY205" fmla="*/ 498050 h 1646886"/>
                        <a:gd name="connsiteX206" fmla="*/ 1445855 w 1809280"/>
                        <a:gd name="connsiteY206" fmla="*/ 502880 h 1646886"/>
                        <a:gd name="connsiteX207" fmla="*/ 1442836 w 1809280"/>
                        <a:gd name="connsiteY207" fmla="*/ 504691 h 1646886"/>
                        <a:gd name="connsiteX208" fmla="*/ 1438007 w 1809280"/>
                        <a:gd name="connsiteY208" fmla="*/ 503483 h 1646886"/>
                        <a:gd name="connsiteX209" fmla="*/ 1437403 w 1809280"/>
                        <a:gd name="connsiteY209" fmla="*/ 507106 h 1646886"/>
                        <a:gd name="connsiteX210" fmla="*/ 1444648 w 1809280"/>
                        <a:gd name="connsiteY210" fmla="*/ 507106 h 1646886"/>
                        <a:gd name="connsiteX211" fmla="*/ 1448873 w 1809280"/>
                        <a:gd name="connsiteY211" fmla="*/ 510124 h 1646886"/>
                        <a:gd name="connsiteX212" fmla="*/ 1454307 w 1809280"/>
                        <a:gd name="connsiteY212" fmla="*/ 508917 h 1646886"/>
                        <a:gd name="connsiteX213" fmla="*/ 1454307 w 1809280"/>
                        <a:gd name="connsiteY213" fmla="*/ 514350 h 1646886"/>
                        <a:gd name="connsiteX214" fmla="*/ 1453099 w 1809280"/>
                        <a:gd name="connsiteY214" fmla="*/ 522802 h 1646886"/>
                        <a:gd name="connsiteX215" fmla="*/ 1456118 w 1809280"/>
                        <a:gd name="connsiteY215" fmla="*/ 524613 h 1646886"/>
                        <a:gd name="connsiteX216" fmla="*/ 1466984 w 1809280"/>
                        <a:gd name="connsiteY216" fmla="*/ 516161 h 1646886"/>
                        <a:gd name="connsiteX217" fmla="*/ 1474832 w 1809280"/>
                        <a:gd name="connsiteY217" fmla="*/ 515557 h 1646886"/>
                        <a:gd name="connsiteX218" fmla="*/ 1479662 w 1809280"/>
                        <a:gd name="connsiteY218" fmla="*/ 513746 h 1646886"/>
                        <a:gd name="connsiteX219" fmla="*/ 1477851 w 1809280"/>
                        <a:gd name="connsiteY219" fmla="*/ 507709 h 1646886"/>
                        <a:gd name="connsiteX220" fmla="*/ 1477247 w 1809280"/>
                        <a:gd name="connsiteY220" fmla="*/ 496843 h 1646886"/>
                        <a:gd name="connsiteX221" fmla="*/ 1483888 w 1809280"/>
                        <a:gd name="connsiteY221" fmla="*/ 495635 h 1646886"/>
                        <a:gd name="connsiteX222" fmla="*/ 1489925 w 1809280"/>
                        <a:gd name="connsiteY222" fmla="*/ 487184 h 1646886"/>
                        <a:gd name="connsiteX223" fmla="*/ 1495962 w 1809280"/>
                        <a:gd name="connsiteY223" fmla="*/ 487787 h 1646886"/>
                        <a:gd name="connsiteX224" fmla="*/ 1498980 w 1809280"/>
                        <a:gd name="connsiteY224" fmla="*/ 484165 h 1646886"/>
                        <a:gd name="connsiteX225" fmla="*/ 1506828 w 1809280"/>
                        <a:gd name="connsiteY225" fmla="*/ 481147 h 1646886"/>
                        <a:gd name="connsiteX226" fmla="*/ 1507432 w 1809280"/>
                        <a:gd name="connsiteY226" fmla="*/ 478128 h 1646886"/>
                        <a:gd name="connsiteX227" fmla="*/ 1506225 w 1809280"/>
                        <a:gd name="connsiteY227" fmla="*/ 472695 h 1646886"/>
                        <a:gd name="connsiteX228" fmla="*/ 1509243 w 1809280"/>
                        <a:gd name="connsiteY228" fmla="*/ 471488 h 1646886"/>
                        <a:gd name="connsiteX229" fmla="*/ 1515280 w 1809280"/>
                        <a:gd name="connsiteY229" fmla="*/ 465451 h 1646886"/>
                        <a:gd name="connsiteX230" fmla="*/ 1521317 w 1809280"/>
                        <a:gd name="connsiteY230" fmla="*/ 465451 h 1646886"/>
                        <a:gd name="connsiteX231" fmla="*/ 1521921 w 1809280"/>
                        <a:gd name="connsiteY231" fmla="*/ 468469 h 1646886"/>
                        <a:gd name="connsiteX232" fmla="*/ 1529165 w 1809280"/>
                        <a:gd name="connsiteY232" fmla="*/ 470280 h 1646886"/>
                        <a:gd name="connsiteX233" fmla="*/ 1525543 w 1809280"/>
                        <a:gd name="connsiteY233" fmla="*/ 473299 h 1646886"/>
                        <a:gd name="connsiteX234" fmla="*/ 1537617 w 1809280"/>
                        <a:gd name="connsiteY234" fmla="*/ 483561 h 1646886"/>
                        <a:gd name="connsiteX235" fmla="*/ 1541843 w 1809280"/>
                        <a:gd name="connsiteY235" fmla="*/ 484769 h 1646886"/>
                        <a:gd name="connsiteX236" fmla="*/ 1538824 w 1809280"/>
                        <a:gd name="connsiteY236" fmla="*/ 501672 h 1646886"/>
                        <a:gd name="connsiteX237" fmla="*/ 1535202 w 1809280"/>
                        <a:gd name="connsiteY237" fmla="*/ 508313 h 1646886"/>
                        <a:gd name="connsiteX238" fmla="*/ 1532787 w 1809280"/>
                        <a:gd name="connsiteY238" fmla="*/ 518576 h 1646886"/>
                        <a:gd name="connsiteX239" fmla="*/ 1533995 w 1809280"/>
                        <a:gd name="connsiteY239" fmla="*/ 523405 h 1646886"/>
                        <a:gd name="connsiteX240" fmla="*/ 1532787 w 1809280"/>
                        <a:gd name="connsiteY240" fmla="*/ 535479 h 1646886"/>
                        <a:gd name="connsiteX241" fmla="*/ 1537013 w 1809280"/>
                        <a:gd name="connsiteY241" fmla="*/ 537291 h 1646886"/>
                        <a:gd name="connsiteX242" fmla="*/ 1537013 w 1809280"/>
                        <a:gd name="connsiteY242" fmla="*/ 542724 h 1646886"/>
                        <a:gd name="connsiteX243" fmla="*/ 1534598 w 1809280"/>
                        <a:gd name="connsiteY243" fmla="*/ 542724 h 1646886"/>
                        <a:gd name="connsiteX244" fmla="*/ 1535202 w 1809280"/>
                        <a:gd name="connsiteY244" fmla="*/ 551779 h 1646886"/>
                        <a:gd name="connsiteX245" fmla="*/ 1534598 w 1809280"/>
                        <a:gd name="connsiteY245" fmla="*/ 556609 h 1646886"/>
                        <a:gd name="connsiteX246" fmla="*/ 1530372 w 1809280"/>
                        <a:gd name="connsiteY246" fmla="*/ 556609 h 1646886"/>
                        <a:gd name="connsiteX247" fmla="*/ 1529165 w 1809280"/>
                        <a:gd name="connsiteY247" fmla="*/ 559627 h 1646886"/>
                        <a:gd name="connsiteX248" fmla="*/ 1530372 w 1809280"/>
                        <a:gd name="connsiteY248" fmla="*/ 563249 h 1646886"/>
                        <a:gd name="connsiteX249" fmla="*/ 1527958 w 1809280"/>
                        <a:gd name="connsiteY249" fmla="*/ 568079 h 1646886"/>
                        <a:gd name="connsiteX250" fmla="*/ 1526750 w 1809280"/>
                        <a:gd name="connsiteY250" fmla="*/ 583775 h 1646886"/>
                        <a:gd name="connsiteX251" fmla="*/ 1532184 w 1809280"/>
                        <a:gd name="connsiteY251" fmla="*/ 588001 h 1646886"/>
                        <a:gd name="connsiteX252" fmla="*/ 1527354 w 1809280"/>
                        <a:gd name="connsiteY252" fmla="*/ 592831 h 1646886"/>
                        <a:gd name="connsiteX253" fmla="*/ 1530976 w 1809280"/>
                        <a:gd name="connsiteY253" fmla="*/ 598264 h 1646886"/>
                        <a:gd name="connsiteX254" fmla="*/ 1535806 w 1809280"/>
                        <a:gd name="connsiteY254" fmla="*/ 594038 h 1646886"/>
                        <a:gd name="connsiteX255" fmla="*/ 1543654 w 1809280"/>
                        <a:gd name="connsiteY255" fmla="*/ 598264 h 1646886"/>
                        <a:gd name="connsiteX256" fmla="*/ 1545465 w 1809280"/>
                        <a:gd name="connsiteY256" fmla="*/ 586794 h 1646886"/>
                        <a:gd name="connsiteX257" fmla="*/ 1548483 w 1809280"/>
                        <a:gd name="connsiteY257" fmla="*/ 578342 h 1646886"/>
                        <a:gd name="connsiteX258" fmla="*/ 1556331 w 1809280"/>
                        <a:gd name="connsiteY258" fmla="*/ 577135 h 1646886"/>
                        <a:gd name="connsiteX259" fmla="*/ 1560557 w 1809280"/>
                        <a:gd name="connsiteY259" fmla="*/ 581360 h 1646886"/>
                        <a:gd name="connsiteX260" fmla="*/ 1565387 w 1809280"/>
                        <a:gd name="connsiteY260" fmla="*/ 579549 h 1646886"/>
                        <a:gd name="connsiteX261" fmla="*/ 1564179 w 1809280"/>
                        <a:gd name="connsiteY261" fmla="*/ 574720 h 1646886"/>
                        <a:gd name="connsiteX262" fmla="*/ 1559954 w 1809280"/>
                        <a:gd name="connsiteY262" fmla="*/ 574116 h 1646886"/>
                        <a:gd name="connsiteX263" fmla="*/ 1554520 w 1809280"/>
                        <a:gd name="connsiteY263" fmla="*/ 568079 h 1646886"/>
                        <a:gd name="connsiteX264" fmla="*/ 1557539 w 1809280"/>
                        <a:gd name="connsiteY264" fmla="*/ 560231 h 1646886"/>
                        <a:gd name="connsiteX265" fmla="*/ 1564179 w 1809280"/>
                        <a:gd name="connsiteY265" fmla="*/ 562646 h 1646886"/>
                        <a:gd name="connsiteX266" fmla="*/ 1570216 w 1809280"/>
                        <a:gd name="connsiteY266" fmla="*/ 568079 h 1646886"/>
                        <a:gd name="connsiteX267" fmla="*/ 1579876 w 1809280"/>
                        <a:gd name="connsiteY267" fmla="*/ 568079 h 1646886"/>
                        <a:gd name="connsiteX268" fmla="*/ 1580479 w 1809280"/>
                        <a:gd name="connsiteY268" fmla="*/ 562042 h 1646886"/>
                        <a:gd name="connsiteX269" fmla="*/ 1585309 w 1809280"/>
                        <a:gd name="connsiteY269" fmla="*/ 560835 h 1646886"/>
                        <a:gd name="connsiteX270" fmla="*/ 1588327 w 1809280"/>
                        <a:gd name="connsiteY270" fmla="*/ 565061 h 1646886"/>
                        <a:gd name="connsiteX271" fmla="*/ 1595572 w 1809280"/>
                        <a:gd name="connsiteY271" fmla="*/ 565664 h 1646886"/>
                        <a:gd name="connsiteX272" fmla="*/ 1597987 w 1809280"/>
                        <a:gd name="connsiteY272" fmla="*/ 568079 h 1646886"/>
                        <a:gd name="connsiteX273" fmla="*/ 1606438 w 1809280"/>
                        <a:gd name="connsiteY273" fmla="*/ 563249 h 1646886"/>
                        <a:gd name="connsiteX274" fmla="*/ 1612475 w 1809280"/>
                        <a:gd name="connsiteY274" fmla="*/ 567475 h 1646886"/>
                        <a:gd name="connsiteX275" fmla="*/ 1611872 w 1809280"/>
                        <a:gd name="connsiteY275" fmla="*/ 574720 h 1646886"/>
                        <a:gd name="connsiteX276" fmla="*/ 1613683 w 1809280"/>
                        <a:gd name="connsiteY276" fmla="*/ 579549 h 1646886"/>
                        <a:gd name="connsiteX277" fmla="*/ 1610664 w 1809280"/>
                        <a:gd name="connsiteY277" fmla="*/ 581360 h 1646886"/>
                        <a:gd name="connsiteX278" fmla="*/ 1611872 w 1809280"/>
                        <a:gd name="connsiteY278" fmla="*/ 584983 h 1646886"/>
                        <a:gd name="connsiteX279" fmla="*/ 1618512 w 1809280"/>
                        <a:gd name="connsiteY279" fmla="*/ 586190 h 1646886"/>
                        <a:gd name="connsiteX280" fmla="*/ 1620323 w 1809280"/>
                        <a:gd name="connsiteY280" fmla="*/ 598868 h 1646886"/>
                        <a:gd name="connsiteX281" fmla="*/ 1613683 w 1809280"/>
                        <a:gd name="connsiteY281" fmla="*/ 608527 h 1646886"/>
                        <a:gd name="connsiteX282" fmla="*/ 1616701 w 1809280"/>
                        <a:gd name="connsiteY282" fmla="*/ 612149 h 1646886"/>
                        <a:gd name="connsiteX283" fmla="*/ 1621531 w 1809280"/>
                        <a:gd name="connsiteY283" fmla="*/ 612753 h 1646886"/>
                        <a:gd name="connsiteX284" fmla="*/ 1617908 w 1809280"/>
                        <a:gd name="connsiteY284" fmla="*/ 618186 h 1646886"/>
                        <a:gd name="connsiteX285" fmla="*/ 1617908 w 1809280"/>
                        <a:gd name="connsiteY285" fmla="*/ 625430 h 1646886"/>
                        <a:gd name="connsiteX286" fmla="*/ 1619720 w 1809280"/>
                        <a:gd name="connsiteY286" fmla="*/ 629052 h 1646886"/>
                        <a:gd name="connsiteX287" fmla="*/ 1626964 w 1809280"/>
                        <a:gd name="connsiteY287" fmla="*/ 630260 h 1646886"/>
                        <a:gd name="connsiteX288" fmla="*/ 1630586 w 1809280"/>
                        <a:gd name="connsiteY288" fmla="*/ 633882 h 1646886"/>
                        <a:gd name="connsiteX289" fmla="*/ 1630586 w 1809280"/>
                        <a:gd name="connsiteY289" fmla="*/ 638712 h 1646886"/>
                        <a:gd name="connsiteX290" fmla="*/ 1637831 w 1809280"/>
                        <a:gd name="connsiteY290" fmla="*/ 643541 h 1646886"/>
                        <a:gd name="connsiteX291" fmla="*/ 1635416 w 1809280"/>
                        <a:gd name="connsiteY291" fmla="*/ 651993 h 1646886"/>
                        <a:gd name="connsiteX292" fmla="*/ 1638434 w 1809280"/>
                        <a:gd name="connsiteY292" fmla="*/ 658030 h 1646886"/>
                        <a:gd name="connsiteX293" fmla="*/ 1645679 w 1809280"/>
                        <a:gd name="connsiteY293" fmla="*/ 661652 h 1646886"/>
                        <a:gd name="connsiteX294" fmla="*/ 1652319 w 1809280"/>
                        <a:gd name="connsiteY294" fmla="*/ 662256 h 1646886"/>
                        <a:gd name="connsiteX295" fmla="*/ 1661375 w 1809280"/>
                        <a:gd name="connsiteY295" fmla="*/ 671311 h 1646886"/>
                        <a:gd name="connsiteX296" fmla="*/ 1668015 w 1809280"/>
                        <a:gd name="connsiteY296" fmla="*/ 674933 h 1646886"/>
                        <a:gd name="connsiteX297" fmla="*/ 1671638 w 1809280"/>
                        <a:gd name="connsiteY297" fmla="*/ 672519 h 1646886"/>
                        <a:gd name="connsiteX298" fmla="*/ 1676467 w 1809280"/>
                        <a:gd name="connsiteY298" fmla="*/ 671915 h 1646886"/>
                        <a:gd name="connsiteX299" fmla="*/ 1675863 w 1809280"/>
                        <a:gd name="connsiteY299" fmla="*/ 677952 h 1646886"/>
                        <a:gd name="connsiteX300" fmla="*/ 1671638 w 1809280"/>
                        <a:gd name="connsiteY300" fmla="*/ 680970 h 1646886"/>
                        <a:gd name="connsiteX301" fmla="*/ 1675260 w 1809280"/>
                        <a:gd name="connsiteY301" fmla="*/ 683989 h 1646886"/>
                        <a:gd name="connsiteX302" fmla="*/ 1674656 w 1809280"/>
                        <a:gd name="connsiteY302" fmla="*/ 687611 h 1646886"/>
                        <a:gd name="connsiteX303" fmla="*/ 1678278 w 1809280"/>
                        <a:gd name="connsiteY303" fmla="*/ 689422 h 1646886"/>
                        <a:gd name="connsiteX304" fmla="*/ 1682504 w 1809280"/>
                        <a:gd name="connsiteY304" fmla="*/ 695459 h 1646886"/>
                        <a:gd name="connsiteX305" fmla="*/ 1681900 w 1809280"/>
                        <a:gd name="connsiteY305" fmla="*/ 700892 h 1646886"/>
                        <a:gd name="connsiteX306" fmla="*/ 1688541 w 1809280"/>
                        <a:gd name="connsiteY306" fmla="*/ 703911 h 1646886"/>
                        <a:gd name="connsiteX307" fmla="*/ 1684315 w 1809280"/>
                        <a:gd name="connsiteY307" fmla="*/ 709948 h 1646886"/>
                        <a:gd name="connsiteX308" fmla="*/ 1679486 w 1809280"/>
                        <a:gd name="connsiteY308" fmla="*/ 711155 h 1646886"/>
                        <a:gd name="connsiteX309" fmla="*/ 1676467 w 1809280"/>
                        <a:gd name="connsiteY309" fmla="*/ 709948 h 1646886"/>
                        <a:gd name="connsiteX310" fmla="*/ 1674656 w 1809280"/>
                        <a:gd name="connsiteY310" fmla="*/ 714777 h 1646886"/>
                        <a:gd name="connsiteX311" fmla="*/ 1671638 w 1809280"/>
                        <a:gd name="connsiteY311" fmla="*/ 718400 h 1646886"/>
                        <a:gd name="connsiteX312" fmla="*/ 1672845 w 1809280"/>
                        <a:gd name="connsiteY312" fmla="*/ 720814 h 1646886"/>
                        <a:gd name="connsiteX313" fmla="*/ 1661978 w 1809280"/>
                        <a:gd name="connsiteY313" fmla="*/ 723833 h 1646886"/>
                        <a:gd name="connsiteX314" fmla="*/ 1656545 w 1809280"/>
                        <a:gd name="connsiteY314" fmla="*/ 730474 h 1646886"/>
                        <a:gd name="connsiteX315" fmla="*/ 1658356 w 1809280"/>
                        <a:gd name="connsiteY315" fmla="*/ 735303 h 1646886"/>
                        <a:gd name="connsiteX316" fmla="*/ 1661978 w 1809280"/>
                        <a:gd name="connsiteY316" fmla="*/ 731681 h 1646886"/>
                        <a:gd name="connsiteX317" fmla="*/ 1666204 w 1809280"/>
                        <a:gd name="connsiteY317" fmla="*/ 732285 h 1646886"/>
                        <a:gd name="connsiteX318" fmla="*/ 1664997 w 1809280"/>
                        <a:gd name="connsiteY318" fmla="*/ 739529 h 1646886"/>
                        <a:gd name="connsiteX319" fmla="*/ 1672845 w 1809280"/>
                        <a:gd name="connsiteY319" fmla="*/ 743755 h 1646886"/>
                        <a:gd name="connsiteX320" fmla="*/ 1684919 w 1809280"/>
                        <a:gd name="connsiteY320" fmla="*/ 745566 h 1646886"/>
                        <a:gd name="connsiteX321" fmla="*/ 1687937 w 1809280"/>
                        <a:gd name="connsiteY321" fmla="*/ 739529 h 1646886"/>
                        <a:gd name="connsiteX322" fmla="*/ 1694578 w 1809280"/>
                        <a:gd name="connsiteY322" fmla="*/ 750396 h 1646886"/>
                        <a:gd name="connsiteX323" fmla="*/ 1698200 w 1809280"/>
                        <a:gd name="connsiteY323" fmla="*/ 750396 h 1646886"/>
                        <a:gd name="connsiteX324" fmla="*/ 1698200 w 1809280"/>
                        <a:gd name="connsiteY324" fmla="*/ 744359 h 1646886"/>
                        <a:gd name="connsiteX325" fmla="*/ 1701219 w 1809280"/>
                        <a:gd name="connsiteY325" fmla="*/ 742548 h 1646886"/>
                        <a:gd name="connsiteX326" fmla="*/ 1703030 w 1809280"/>
                        <a:gd name="connsiteY326" fmla="*/ 747377 h 1646886"/>
                        <a:gd name="connsiteX327" fmla="*/ 1701219 w 1809280"/>
                        <a:gd name="connsiteY327" fmla="*/ 753414 h 1646886"/>
                        <a:gd name="connsiteX328" fmla="*/ 1696993 w 1809280"/>
                        <a:gd name="connsiteY328" fmla="*/ 752810 h 1646886"/>
                        <a:gd name="connsiteX329" fmla="*/ 1692163 w 1809280"/>
                        <a:gd name="connsiteY329" fmla="*/ 755225 h 1646886"/>
                        <a:gd name="connsiteX330" fmla="*/ 1681900 w 1809280"/>
                        <a:gd name="connsiteY330" fmla="*/ 758244 h 1646886"/>
                        <a:gd name="connsiteX331" fmla="*/ 1669223 w 1809280"/>
                        <a:gd name="connsiteY331" fmla="*/ 766695 h 1646886"/>
                        <a:gd name="connsiteX332" fmla="*/ 1649301 w 1809280"/>
                        <a:gd name="connsiteY332" fmla="*/ 772732 h 1646886"/>
                        <a:gd name="connsiteX333" fmla="*/ 1643264 w 1809280"/>
                        <a:gd name="connsiteY333" fmla="*/ 776355 h 1646886"/>
                        <a:gd name="connsiteX334" fmla="*/ 1642660 w 1809280"/>
                        <a:gd name="connsiteY334" fmla="*/ 779373 h 1646886"/>
                        <a:gd name="connsiteX335" fmla="*/ 1636623 w 1809280"/>
                        <a:gd name="connsiteY335" fmla="*/ 781184 h 1646886"/>
                        <a:gd name="connsiteX336" fmla="*/ 1635416 w 1809280"/>
                        <a:gd name="connsiteY336" fmla="*/ 787221 h 1646886"/>
                        <a:gd name="connsiteX337" fmla="*/ 1640245 w 1809280"/>
                        <a:gd name="connsiteY337" fmla="*/ 792654 h 1646886"/>
                        <a:gd name="connsiteX338" fmla="*/ 1637831 w 1809280"/>
                        <a:gd name="connsiteY338" fmla="*/ 799899 h 1646886"/>
                        <a:gd name="connsiteX339" fmla="*/ 1642660 w 1809280"/>
                        <a:gd name="connsiteY339" fmla="*/ 801106 h 1646886"/>
                        <a:gd name="connsiteX340" fmla="*/ 1645075 w 1809280"/>
                        <a:gd name="connsiteY340" fmla="*/ 804125 h 1646886"/>
                        <a:gd name="connsiteX341" fmla="*/ 1642056 w 1809280"/>
                        <a:gd name="connsiteY341" fmla="*/ 808954 h 1646886"/>
                        <a:gd name="connsiteX342" fmla="*/ 1648697 w 1809280"/>
                        <a:gd name="connsiteY342" fmla="*/ 807747 h 1646886"/>
                        <a:gd name="connsiteX343" fmla="*/ 1651112 w 1809280"/>
                        <a:gd name="connsiteY343" fmla="*/ 804728 h 1646886"/>
                        <a:gd name="connsiteX344" fmla="*/ 1648697 w 1809280"/>
                        <a:gd name="connsiteY344" fmla="*/ 799899 h 1646886"/>
                        <a:gd name="connsiteX345" fmla="*/ 1652319 w 1809280"/>
                        <a:gd name="connsiteY345" fmla="*/ 786014 h 1646886"/>
                        <a:gd name="connsiteX346" fmla="*/ 1655338 w 1809280"/>
                        <a:gd name="connsiteY346" fmla="*/ 786617 h 1646886"/>
                        <a:gd name="connsiteX347" fmla="*/ 1657149 w 1809280"/>
                        <a:gd name="connsiteY347" fmla="*/ 791447 h 1646886"/>
                        <a:gd name="connsiteX348" fmla="*/ 1666204 w 1809280"/>
                        <a:gd name="connsiteY348" fmla="*/ 791447 h 1646886"/>
                        <a:gd name="connsiteX349" fmla="*/ 1667412 w 1809280"/>
                        <a:gd name="connsiteY349" fmla="*/ 789636 h 1646886"/>
                        <a:gd name="connsiteX350" fmla="*/ 1675260 w 1809280"/>
                        <a:gd name="connsiteY350" fmla="*/ 789032 h 1646886"/>
                        <a:gd name="connsiteX351" fmla="*/ 1678278 w 1809280"/>
                        <a:gd name="connsiteY351" fmla="*/ 786014 h 1646886"/>
                        <a:gd name="connsiteX352" fmla="*/ 1684919 w 1809280"/>
                        <a:gd name="connsiteY352" fmla="*/ 783599 h 1646886"/>
                        <a:gd name="connsiteX353" fmla="*/ 1687937 w 1809280"/>
                        <a:gd name="connsiteY353" fmla="*/ 779977 h 1646886"/>
                        <a:gd name="connsiteX354" fmla="*/ 1696993 w 1809280"/>
                        <a:gd name="connsiteY354" fmla="*/ 778166 h 1646886"/>
                        <a:gd name="connsiteX355" fmla="*/ 1695786 w 1809280"/>
                        <a:gd name="connsiteY355" fmla="*/ 772732 h 1646886"/>
                        <a:gd name="connsiteX356" fmla="*/ 1698804 w 1809280"/>
                        <a:gd name="connsiteY356" fmla="*/ 768506 h 1646886"/>
                        <a:gd name="connsiteX357" fmla="*/ 1703634 w 1809280"/>
                        <a:gd name="connsiteY357" fmla="*/ 767299 h 1646886"/>
                        <a:gd name="connsiteX358" fmla="*/ 1707256 w 1809280"/>
                        <a:gd name="connsiteY358" fmla="*/ 764884 h 1646886"/>
                        <a:gd name="connsiteX359" fmla="*/ 1712085 w 1809280"/>
                        <a:gd name="connsiteY359" fmla="*/ 768506 h 1646886"/>
                        <a:gd name="connsiteX360" fmla="*/ 1715708 w 1809280"/>
                        <a:gd name="connsiteY360" fmla="*/ 767299 h 1646886"/>
                        <a:gd name="connsiteX361" fmla="*/ 1728989 w 1809280"/>
                        <a:gd name="connsiteY361" fmla="*/ 772732 h 1646886"/>
                        <a:gd name="connsiteX362" fmla="*/ 1733215 w 1809280"/>
                        <a:gd name="connsiteY362" fmla="*/ 776355 h 1646886"/>
                        <a:gd name="connsiteX363" fmla="*/ 1736837 w 1809280"/>
                        <a:gd name="connsiteY363" fmla="*/ 770318 h 1646886"/>
                        <a:gd name="connsiteX364" fmla="*/ 1741063 w 1809280"/>
                        <a:gd name="connsiteY364" fmla="*/ 770921 h 1646886"/>
                        <a:gd name="connsiteX365" fmla="*/ 1743478 w 1809280"/>
                        <a:gd name="connsiteY365" fmla="*/ 773940 h 1646886"/>
                        <a:gd name="connsiteX366" fmla="*/ 1748307 w 1809280"/>
                        <a:gd name="connsiteY366" fmla="*/ 770921 h 1646886"/>
                        <a:gd name="connsiteX367" fmla="*/ 1750722 w 1809280"/>
                        <a:gd name="connsiteY367" fmla="*/ 774543 h 1646886"/>
                        <a:gd name="connsiteX368" fmla="*/ 1753740 w 1809280"/>
                        <a:gd name="connsiteY368" fmla="*/ 770921 h 1646886"/>
                        <a:gd name="connsiteX369" fmla="*/ 1758570 w 1809280"/>
                        <a:gd name="connsiteY369" fmla="*/ 771525 h 1646886"/>
                        <a:gd name="connsiteX370" fmla="*/ 1762796 w 1809280"/>
                        <a:gd name="connsiteY370" fmla="*/ 779373 h 1646886"/>
                        <a:gd name="connsiteX371" fmla="*/ 1764607 w 1809280"/>
                        <a:gd name="connsiteY371" fmla="*/ 777562 h 1646886"/>
                        <a:gd name="connsiteX372" fmla="*/ 1764607 w 1809280"/>
                        <a:gd name="connsiteY372" fmla="*/ 770318 h 1646886"/>
                        <a:gd name="connsiteX373" fmla="*/ 1768229 w 1809280"/>
                        <a:gd name="connsiteY373" fmla="*/ 770318 h 1646886"/>
                        <a:gd name="connsiteX374" fmla="*/ 1773662 w 1809280"/>
                        <a:gd name="connsiteY374" fmla="*/ 773336 h 1646886"/>
                        <a:gd name="connsiteX375" fmla="*/ 1776681 w 1809280"/>
                        <a:gd name="connsiteY375" fmla="*/ 771525 h 1646886"/>
                        <a:gd name="connsiteX376" fmla="*/ 1779096 w 1809280"/>
                        <a:gd name="connsiteY376" fmla="*/ 767299 h 1646886"/>
                        <a:gd name="connsiteX377" fmla="*/ 1779096 w 1809280"/>
                        <a:gd name="connsiteY377" fmla="*/ 761262 h 1646886"/>
                        <a:gd name="connsiteX378" fmla="*/ 1784529 w 1809280"/>
                        <a:gd name="connsiteY378" fmla="*/ 760658 h 1646886"/>
                        <a:gd name="connsiteX379" fmla="*/ 1794792 w 1809280"/>
                        <a:gd name="connsiteY379" fmla="*/ 763073 h 1646886"/>
                        <a:gd name="connsiteX380" fmla="*/ 1803847 w 1809280"/>
                        <a:gd name="connsiteY380" fmla="*/ 766092 h 1646886"/>
                        <a:gd name="connsiteX381" fmla="*/ 1809281 w 1809280"/>
                        <a:gd name="connsiteY381" fmla="*/ 766092 h 1646886"/>
                        <a:gd name="connsiteX382" fmla="*/ 1806866 w 1809280"/>
                        <a:gd name="connsiteY382" fmla="*/ 773336 h 1646886"/>
                        <a:gd name="connsiteX383" fmla="*/ 1802640 w 1809280"/>
                        <a:gd name="connsiteY383" fmla="*/ 777562 h 1646886"/>
                        <a:gd name="connsiteX384" fmla="*/ 1797810 w 1809280"/>
                        <a:gd name="connsiteY384" fmla="*/ 778769 h 1646886"/>
                        <a:gd name="connsiteX385" fmla="*/ 1799018 w 1809280"/>
                        <a:gd name="connsiteY385" fmla="*/ 788429 h 1646886"/>
                        <a:gd name="connsiteX386" fmla="*/ 1788755 w 1809280"/>
                        <a:gd name="connsiteY386" fmla="*/ 790843 h 1646886"/>
                        <a:gd name="connsiteX387" fmla="*/ 1792377 w 1809280"/>
                        <a:gd name="connsiteY387" fmla="*/ 796277 h 1646886"/>
                        <a:gd name="connsiteX388" fmla="*/ 1791773 w 1809280"/>
                        <a:gd name="connsiteY388" fmla="*/ 798691 h 1646886"/>
                        <a:gd name="connsiteX389" fmla="*/ 1785736 w 1809280"/>
                        <a:gd name="connsiteY389" fmla="*/ 798691 h 1646886"/>
                        <a:gd name="connsiteX390" fmla="*/ 1780303 w 1809280"/>
                        <a:gd name="connsiteY390" fmla="*/ 796277 h 1646886"/>
                        <a:gd name="connsiteX391" fmla="*/ 1775473 w 1809280"/>
                        <a:gd name="connsiteY391" fmla="*/ 799295 h 1646886"/>
                        <a:gd name="connsiteX392" fmla="*/ 1775473 w 1809280"/>
                        <a:gd name="connsiteY392" fmla="*/ 803521 h 1646886"/>
                        <a:gd name="connsiteX393" fmla="*/ 1778492 w 1809280"/>
                        <a:gd name="connsiteY393" fmla="*/ 808351 h 1646886"/>
                        <a:gd name="connsiteX394" fmla="*/ 1774266 w 1809280"/>
                        <a:gd name="connsiteY394" fmla="*/ 811369 h 1646886"/>
                        <a:gd name="connsiteX395" fmla="*/ 1773662 w 1809280"/>
                        <a:gd name="connsiteY395" fmla="*/ 822839 h 1646886"/>
                        <a:gd name="connsiteX396" fmla="*/ 1771248 w 1809280"/>
                        <a:gd name="connsiteY396" fmla="*/ 824650 h 1646886"/>
                        <a:gd name="connsiteX397" fmla="*/ 1765814 w 1809280"/>
                        <a:gd name="connsiteY397" fmla="*/ 822235 h 1646886"/>
                        <a:gd name="connsiteX398" fmla="*/ 1754344 w 1809280"/>
                        <a:gd name="connsiteY398" fmla="*/ 819217 h 1646886"/>
                        <a:gd name="connsiteX399" fmla="*/ 1749515 w 1809280"/>
                        <a:gd name="connsiteY399" fmla="*/ 825254 h 1646886"/>
                        <a:gd name="connsiteX400" fmla="*/ 1743478 w 1809280"/>
                        <a:gd name="connsiteY400" fmla="*/ 828272 h 1646886"/>
                        <a:gd name="connsiteX401" fmla="*/ 1735629 w 1809280"/>
                        <a:gd name="connsiteY401" fmla="*/ 827669 h 1646886"/>
                        <a:gd name="connsiteX402" fmla="*/ 1733215 w 1809280"/>
                        <a:gd name="connsiteY402" fmla="*/ 830687 h 1646886"/>
                        <a:gd name="connsiteX403" fmla="*/ 1732611 w 1809280"/>
                        <a:gd name="connsiteY403" fmla="*/ 835517 h 1646886"/>
                        <a:gd name="connsiteX404" fmla="*/ 1730800 w 1809280"/>
                        <a:gd name="connsiteY404" fmla="*/ 838535 h 1646886"/>
                        <a:gd name="connsiteX405" fmla="*/ 1722952 w 1809280"/>
                        <a:gd name="connsiteY405" fmla="*/ 839743 h 1646886"/>
                        <a:gd name="connsiteX406" fmla="*/ 1718726 w 1809280"/>
                        <a:gd name="connsiteY406" fmla="*/ 842761 h 1646886"/>
                        <a:gd name="connsiteX407" fmla="*/ 1719330 w 1809280"/>
                        <a:gd name="connsiteY407" fmla="*/ 849402 h 1646886"/>
                        <a:gd name="connsiteX408" fmla="*/ 1716915 w 1809280"/>
                        <a:gd name="connsiteY408" fmla="*/ 853628 h 1646886"/>
                        <a:gd name="connsiteX409" fmla="*/ 1713896 w 1809280"/>
                        <a:gd name="connsiteY409" fmla="*/ 854232 h 1646886"/>
                        <a:gd name="connsiteX410" fmla="*/ 1707860 w 1809280"/>
                        <a:gd name="connsiteY410" fmla="*/ 853628 h 1646886"/>
                        <a:gd name="connsiteX411" fmla="*/ 1701823 w 1809280"/>
                        <a:gd name="connsiteY411" fmla="*/ 856043 h 1646886"/>
                        <a:gd name="connsiteX412" fmla="*/ 1699408 w 1809280"/>
                        <a:gd name="connsiteY412" fmla="*/ 862683 h 1646886"/>
                        <a:gd name="connsiteX413" fmla="*/ 1692767 w 1809280"/>
                        <a:gd name="connsiteY413" fmla="*/ 865702 h 1646886"/>
                        <a:gd name="connsiteX414" fmla="*/ 1687937 w 1809280"/>
                        <a:gd name="connsiteY414" fmla="*/ 863891 h 1646886"/>
                        <a:gd name="connsiteX415" fmla="*/ 1678882 w 1809280"/>
                        <a:gd name="connsiteY415" fmla="*/ 869928 h 1646886"/>
                        <a:gd name="connsiteX416" fmla="*/ 1672845 w 1809280"/>
                        <a:gd name="connsiteY416" fmla="*/ 876568 h 1646886"/>
                        <a:gd name="connsiteX417" fmla="*/ 1663186 w 1809280"/>
                        <a:gd name="connsiteY417" fmla="*/ 879587 h 1646886"/>
                        <a:gd name="connsiteX418" fmla="*/ 1657149 w 1809280"/>
                        <a:gd name="connsiteY418" fmla="*/ 885624 h 1646886"/>
                        <a:gd name="connsiteX419" fmla="*/ 1647490 w 1809280"/>
                        <a:gd name="connsiteY419" fmla="*/ 885624 h 1646886"/>
                        <a:gd name="connsiteX420" fmla="*/ 1637831 w 1809280"/>
                        <a:gd name="connsiteY420" fmla="*/ 887435 h 1646886"/>
                        <a:gd name="connsiteX421" fmla="*/ 1640245 w 1809280"/>
                        <a:gd name="connsiteY421" fmla="*/ 894076 h 1646886"/>
                        <a:gd name="connsiteX422" fmla="*/ 1638434 w 1809280"/>
                        <a:gd name="connsiteY422" fmla="*/ 897094 h 1646886"/>
                        <a:gd name="connsiteX423" fmla="*/ 1632397 w 1809280"/>
                        <a:gd name="connsiteY423" fmla="*/ 896490 h 1646886"/>
                        <a:gd name="connsiteX424" fmla="*/ 1629379 w 1809280"/>
                        <a:gd name="connsiteY424" fmla="*/ 897698 h 1646886"/>
                        <a:gd name="connsiteX425" fmla="*/ 1625153 w 1809280"/>
                        <a:gd name="connsiteY425" fmla="*/ 895887 h 1646886"/>
                        <a:gd name="connsiteX426" fmla="*/ 1614890 w 1809280"/>
                        <a:gd name="connsiteY426" fmla="*/ 901320 h 1646886"/>
                        <a:gd name="connsiteX427" fmla="*/ 1613079 w 1809280"/>
                        <a:gd name="connsiteY427" fmla="*/ 908564 h 1646886"/>
                        <a:gd name="connsiteX428" fmla="*/ 1604627 w 1809280"/>
                        <a:gd name="connsiteY428" fmla="*/ 917620 h 1646886"/>
                        <a:gd name="connsiteX429" fmla="*/ 1598590 w 1809280"/>
                        <a:gd name="connsiteY429" fmla="*/ 920638 h 1646886"/>
                        <a:gd name="connsiteX430" fmla="*/ 1589535 w 1809280"/>
                        <a:gd name="connsiteY430" fmla="*/ 926675 h 1646886"/>
                        <a:gd name="connsiteX431" fmla="*/ 1583498 w 1809280"/>
                        <a:gd name="connsiteY431" fmla="*/ 924864 h 1646886"/>
                        <a:gd name="connsiteX432" fmla="*/ 1576253 w 1809280"/>
                        <a:gd name="connsiteY432" fmla="*/ 926071 h 1646886"/>
                        <a:gd name="connsiteX433" fmla="*/ 1573235 w 1809280"/>
                        <a:gd name="connsiteY433" fmla="*/ 927882 h 1646886"/>
                        <a:gd name="connsiteX434" fmla="*/ 1569613 w 1809280"/>
                        <a:gd name="connsiteY434" fmla="*/ 936334 h 1646886"/>
                        <a:gd name="connsiteX435" fmla="*/ 1567198 w 1809280"/>
                        <a:gd name="connsiteY435" fmla="*/ 938145 h 1646886"/>
                        <a:gd name="connsiteX436" fmla="*/ 1560557 w 1809280"/>
                        <a:gd name="connsiteY436" fmla="*/ 938145 h 1646886"/>
                        <a:gd name="connsiteX437" fmla="*/ 1554520 w 1809280"/>
                        <a:gd name="connsiteY437" fmla="*/ 940560 h 1646886"/>
                        <a:gd name="connsiteX438" fmla="*/ 1550295 w 1809280"/>
                        <a:gd name="connsiteY438" fmla="*/ 944182 h 1646886"/>
                        <a:gd name="connsiteX439" fmla="*/ 1548483 w 1809280"/>
                        <a:gd name="connsiteY439" fmla="*/ 949616 h 1646886"/>
                        <a:gd name="connsiteX440" fmla="*/ 1537013 w 1809280"/>
                        <a:gd name="connsiteY440" fmla="*/ 956860 h 1646886"/>
                        <a:gd name="connsiteX441" fmla="*/ 1526147 w 1809280"/>
                        <a:gd name="connsiteY441" fmla="*/ 959275 h 1646886"/>
                        <a:gd name="connsiteX442" fmla="*/ 1523128 w 1809280"/>
                        <a:gd name="connsiteY442" fmla="*/ 967727 h 1646886"/>
                        <a:gd name="connsiteX443" fmla="*/ 1514676 w 1809280"/>
                        <a:gd name="connsiteY443" fmla="*/ 974367 h 1646886"/>
                        <a:gd name="connsiteX444" fmla="*/ 1516487 w 1809280"/>
                        <a:gd name="connsiteY444" fmla="*/ 978593 h 1646886"/>
                        <a:gd name="connsiteX445" fmla="*/ 1512261 w 1809280"/>
                        <a:gd name="connsiteY445" fmla="*/ 984630 h 1646886"/>
                        <a:gd name="connsiteX446" fmla="*/ 1512261 w 1809280"/>
                        <a:gd name="connsiteY446" fmla="*/ 987649 h 1646886"/>
                        <a:gd name="connsiteX447" fmla="*/ 1507432 w 1809280"/>
                        <a:gd name="connsiteY447" fmla="*/ 993686 h 1646886"/>
                        <a:gd name="connsiteX448" fmla="*/ 1500188 w 1809280"/>
                        <a:gd name="connsiteY448" fmla="*/ 994289 h 1646886"/>
                        <a:gd name="connsiteX449" fmla="*/ 1500791 w 1809280"/>
                        <a:gd name="connsiteY449" fmla="*/ 999119 h 1646886"/>
                        <a:gd name="connsiteX450" fmla="*/ 1494754 w 1809280"/>
                        <a:gd name="connsiteY450" fmla="*/ 1003345 h 1646886"/>
                        <a:gd name="connsiteX451" fmla="*/ 1490529 w 1809280"/>
                        <a:gd name="connsiteY451" fmla="*/ 1003948 h 1646886"/>
                        <a:gd name="connsiteX452" fmla="*/ 1482680 w 1809280"/>
                        <a:gd name="connsiteY452" fmla="*/ 1000930 h 1646886"/>
                        <a:gd name="connsiteX453" fmla="*/ 1475436 w 1809280"/>
                        <a:gd name="connsiteY453" fmla="*/ 1002741 h 1646886"/>
                        <a:gd name="connsiteX454" fmla="*/ 1473625 w 1809280"/>
                        <a:gd name="connsiteY454" fmla="*/ 1009382 h 1646886"/>
                        <a:gd name="connsiteX455" fmla="*/ 1466381 w 1809280"/>
                        <a:gd name="connsiteY455" fmla="*/ 1009382 h 1646886"/>
                        <a:gd name="connsiteX456" fmla="*/ 1463966 w 1809280"/>
                        <a:gd name="connsiteY456" fmla="*/ 1011193 h 1646886"/>
                        <a:gd name="connsiteX457" fmla="*/ 1460344 w 1809280"/>
                        <a:gd name="connsiteY457" fmla="*/ 1017834 h 1646886"/>
                        <a:gd name="connsiteX458" fmla="*/ 1456721 w 1809280"/>
                        <a:gd name="connsiteY458" fmla="*/ 1020852 h 1646886"/>
                        <a:gd name="connsiteX459" fmla="*/ 1452495 w 1809280"/>
                        <a:gd name="connsiteY459" fmla="*/ 1027493 h 1646886"/>
                        <a:gd name="connsiteX460" fmla="*/ 1451288 w 1809280"/>
                        <a:gd name="connsiteY460" fmla="*/ 1034737 h 1646886"/>
                        <a:gd name="connsiteX461" fmla="*/ 1452495 w 1809280"/>
                        <a:gd name="connsiteY461" fmla="*/ 1039566 h 1646886"/>
                        <a:gd name="connsiteX462" fmla="*/ 1451892 w 1809280"/>
                        <a:gd name="connsiteY462" fmla="*/ 1042585 h 1646886"/>
                        <a:gd name="connsiteX463" fmla="*/ 1447062 w 1809280"/>
                        <a:gd name="connsiteY463" fmla="*/ 1043189 h 1646886"/>
                        <a:gd name="connsiteX464" fmla="*/ 1442836 w 1809280"/>
                        <a:gd name="connsiteY464" fmla="*/ 1045603 h 1646886"/>
                        <a:gd name="connsiteX465" fmla="*/ 1441629 w 1809280"/>
                        <a:gd name="connsiteY465" fmla="*/ 1051037 h 1646886"/>
                        <a:gd name="connsiteX466" fmla="*/ 1448873 w 1809280"/>
                        <a:gd name="connsiteY466" fmla="*/ 1055866 h 1646886"/>
                        <a:gd name="connsiteX467" fmla="*/ 1446459 w 1809280"/>
                        <a:gd name="connsiteY467" fmla="*/ 1061300 h 1646886"/>
                        <a:gd name="connsiteX468" fmla="*/ 1449477 w 1809280"/>
                        <a:gd name="connsiteY468" fmla="*/ 1064922 h 1646886"/>
                        <a:gd name="connsiteX469" fmla="*/ 1449477 w 1809280"/>
                        <a:gd name="connsiteY469" fmla="*/ 1070959 h 1646886"/>
                        <a:gd name="connsiteX470" fmla="*/ 1448270 w 1809280"/>
                        <a:gd name="connsiteY470" fmla="*/ 1076996 h 1646886"/>
                        <a:gd name="connsiteX471" fmla="*/ 1451288 w 1809280"/>
                        <a:gd name="connsiteY471" fmla="*/ 1083637 h 1646886"/>
                        <a:gd name="connsiteX472" fmla="*/ 1450684 w 1809280"/>
                        <a:gd name="connsiteY472" fmla="*/ 1088466 h 1646886"/>
                        <a:gd name="connsiteX473" fmla="*/ 1454307 w 1809280"/>
                        <a:gd name="connsiteY473" fmla="*/ 1093296 h 1646886"/>
                        <a:gd name="connsiteX474" fmla="*/ 1458532 w 1809280"/>
                        <a:gd name="connsiteY474" fmla="*/ 1101747 h 1646886"/>
                        <a:gd name="connsiteX475" fmla="*/ 1459740 w 1809280"/>
                        <a:gd name="connsiteY475" fmla="*/ 1108388 h 1646886"/>
                        <a:gd name="connsiteX476" fmla="*/ 1464569 w 1809280"/>
                        <a:gd name="connsiteY476" fmla="*/ 1110803 h 1646886"/>
                        <a:gd name="connsiteX477" fmla="*/ 1467588 w 1809280"/>
                        <a:gd name="connsiteY477" fmla="*/ 1120462 h 1646886"/>
                        <a:gd name="connsiteX478" fmla="*/ 1472418 w 1809280"/>
                        <a:gd name="connsiteY478" fmla="*/ 1124084 h 1646886"/>
                        <a:gd name="connsiteX479" fmla="*/ 1474832 w 1809280"/>
                        <a:gd name="connsiteY479" fmla="*/ 1122877 h 1646886"/>
                        <a:gd name="connsiteX480" fmla="*/ 1483888 w 1809280"/>
                        <a:gd name="connsiteY480" fmla="*/ 1130725 h 1646886"/>
                        <a:gd name="connsiteX481" fmla="*/ 1490529 w 1809280"/>
                        <a:gd name="connsiteY481" fmla="*/ 1131329 h 1646886"/>
                        <a:gd name="connsiteX482" fmla="*/ 1495962 w 1809280"/>
                        <a:gd name="connsiteY482" fmla="*/ 1130121 h 1646886"/>
                        <a:gd name="connsiteX483" fmla="*/ 1501395 w 1809280"/>
                        <a:gd name="connsiteY483" fmla="*/ 1132536 h 1646886"/>
                        <a:gd name="connsiteX484" fmla="*/ 1502602 w 1809280"/>
                        <a:gd name="connsiteY484" fmla="*/ 1137366 h 1646886"/>
                        <a:gd name="connsiteX485" fmla="*/ 1517091 w 1809280"/>
                        <a:gd name="connsiteY485" fmla="*/ 1134347 h 1646886"/>
                        <a:gd name="connsiteX486" fmla="*/ 1527354 w 1809280"/>
                        <a:gd name="connsiteY486" fmla="*/ 1136158 h 1646886"/>
                        <a:gd name="connsiteX487" fmla="*/ 1535202 w 1809280"/>
                        <a:gd name="connsiteY487" fmla="*/ 1141591 h 1646886"/>
                        <a:gd name="connsiteX488" fmla="*/ 1534598 w 1809280"/>
                        <a:gd name="connsiteY488" fmla="*/ 1145817 h 1646886"/>
                        <a:gd name="connsiteX489" fmla="*/ 1540032 w 1809280"/>
                        <a:gd name="connsiteY489" fmla="*/ 1145817 h 1646886"/>
                        <a:gd name="connsiteX490" fmla="*/ 1541239 w 1809280"/>
                        <a:gd name="connsiteY490" fmla="*/ 1141591 h 1646886"/>
                        <a:gd name="connsiteX491" fmla="*/ 1547880 w 1809280"/>
                        <a:gd name="connsiteY491" fmla="*/ 1140384 h 1646886"/>
                        <a:gd name="connsiteX492" fmla="*/ 1554520 w 1809280"/>
                        <a:gd name="connsiteY492" fmla="*/ 1140988 h 1646886"/>
                        <a:gd name="connsiteX493" fmla="*/ 1557539 w 1809280"/>
                        <a:gd name="connsiteY493" fmla="*/ 1135555 h 1646886"/>
                        <a:gd name="connsiteX494" fmla="*/ 1562368 w 1809280"/>
                        <a:gd name="connsiteY494" fmla="*/ 1135555 h 1646886"/>
                        <a:gd name="connsiteX495" fmla="*/ 1565387 w 1809280"/>
                        <a:gd name="connsiteY495" fmla="*/ 1131932 h 1646886"/>
                        <a:gd name="connsiteX496" fmla="*/ 1573235 w 1809280"/>
                        <a:gd name="connsiteY496" fmla="*/ 1133140 h 1646886"/>
                        <a:gd name="connsiteX497" fmla="*/ 1581083 w 1809280"/>
                        <a:gd name="connsiteY497" fmla="*/ 1137969 h 1646886"/>
                        <a:gd name="connsiteX498" fmla="*/ 1588931 w 1809280"/>
                        <a:gd name="connsiteY498" fmla="*/ 1138573 h 1646886"/>
                        <a:gd name="connsiteX499" fmla="*/ 1590139 w 1809280"/>
                        <a:gd name="connsiteY499" fmla="*/ 1134347 h 1646886"/>
                        <a:gd name="connsiteX500" fmla="*/ 1594364 w 1809280"/>
                        <a:gd name="connsiteY500" fmla="*/ 1133743 h 1646886"/>
                        <a:gd name="connsiteX501" fmla="*/ 1594968 w 1809280"/>
                        <a:gd name="connsiteY501" fmla="*/ 1124084 h 1646886"/>
                        <a:gd name="connsiteX502" fmla="*/ 1603420 w 1809280"/>
                        <a:gd name="connsiteY502" fmla="*/ 1118651 h 1646886"/>
                        <a:gd name="connsiteX503" fmla="*/ 1607646 w 1809280"/>
                        <a:gd name="connsiteY503" fmla="*/ 1112614 h 1646886"/>
                        <a:gd name="connsiteX504" fmla="*/ 1612475 w 1809280"/>
                        <a:gd name="connsiteY504" fmla="*/ 1110199 h 1646886"/>
                        <a:gd name="connsiteX505" fmla="*/ 1623945 w 1809280"/>
                        <a:gd name="connsiteY505" fmla="*/ 1115029 h 1646886"/>
                        <a:gd name="connsiteX506" fmla="*/ 1620323 w 1809280"/>
                        <a:gd name="connsiteY506" fmla="*/ 1121066 h 1646886"/>
                        <a:gd name="connsiteX507" fmla="*/ 1622738 w 1809280"/>
                        <a:gd name="connsiteY507" fmla="*/ 1125292 h 1646886"/>
                        <a:gd name="connsiteX508" fmla="*/ 1620323 w 1809280"/>
                        <a:gd name="connsiteY508" fmla="*/ 1132536 h 1646886"/>
                        <a:gd name="connsiteX509" fmla="*/ 1624549 w 1809280"/>
                        <a:gd name="connsiteY509" fmla="*/ 1133743 h 1646886"/>
                        <a:gd name="connsiteX510" fmla="*/ 1626964 w 1809280"/>
                        <a:gd name="connsiteY510" fmla="*/ 1139780 h 1646886"/>
                        <a:gd name="connsiteX511" fmla="*/ 1625153 w 1809280"/>
                        <a:gd name="connsiteY511" fmla="*/ 1144610 h 1646886"/>
                        <a:gd name="connsiteX512" fmla="*/ 1621531 w 1809280"/>
                        <a:gd name="connsiteY512" fmla="*/ 1147628 h 1646886"/>
                        <a:gd name="connsiteX513" fmla="*/ 1624549 w 1809280"/>
                        <a:gd name="connsiteY513" fmla="*/ 1152458 h 1646886"/>
                        <a:gd name="connsiteX514" fmla="*/ 1628171 w 1809280"/>
                        <a:gd name="connsiteY514" fmla="*/ 1153665 h 1646886"/>
                        <a:gd name="connsiteX515" fmla="*/ 1633605 w 1809280"/>
                        <a:gd name="connsiteY515" fmla="*/ 1157891 h 1646886"/>
                        <a:gd name="connsiteX516" fmla="*/ 1635416 w 1809280"/>
                        <a:gd name="connsiteY516" fmla="*/ 1165136 h 1646886"/>
                        <a:gd name="connsiteX517" fmla="*/ 1629982 w 1809280"/>
                        <a:gd name="connsiteY517" fmla="*/ 1166343 h 1646886"/>
                        <a:gd name="connsiteX518" fmla="*/ 1629379 w 1809280"/>
                        <a:gd name="connsiteY518" fmla="*/ 1181435 h 1646886"/>
                        <a:gd name="connsiteX519" fmla="*/ 1621531 w 1809280"/>
                        <a:gd name="connsiteY519" fmla="*/ 1186869 h 1646886"/>
                        <a:gd name="connsiteX520" fmla="*/ 1617908 w 1809280"/>
                        <a:gd name="connsiteY520" fmla="*/ 1187472 h 1646886"/>
                        <a:gd name="connsiteX521" fmla="*/ 1611872 w 1809280"/>
                        <a:gd name="connsiteY521" fmla="*/ 1190491 h 1646886"/>
                        <a:gd name="connsiteX522" fmla="*/ 1608249 w 1809280"/>
                        <a:gd name="connsiteY522" fmla="*/ 1185661 h 1646886"/>
                        <a:gd name="connsiteX523" fmla="*/ 1603420 w 1809280"/>
                        <a:gd name="connsiteY523" fmla="*/ 1182039 h 1646886"/>
                        <a:gd name="connsiteX524" fmla="*/ 1594968 w 1809280"/>
                        <a:gd name="connsiteY524" fmla="*/ 1184454 h 1646886"/>
                        <a:gd name="connsiteX525" fmla="*/ 1590139 w 1809280"/>
                        <a:gd name="connsiteY525" fmla="*/ 1182643 h 1646886"/>
                        <a:gd name="connsiteX526" fmla="*/ 1584705 w 1809280"/>
                        <a:gd name="connsiteY526" fmla="*/ 1183247 h 1646886"/>
                        <a:gd name="connsiteX527" fmla="*/ 1582290 w 1809280"/>
                        <a:gd name="connsiteY527" fmla="*/ 1189284 h 1646886"/>
                        <a:gd name="connsiteX528" fmla="*/ 1576253 w 1809280"/>
                        <a:gd name="connsiteY528" fmla="*/ 1189284 h 1646886"/>
                        <a:gd name="connsiteX529" fmla="*/ 1573235 w 1809280"/>
                        <a:gd name="connsiteY529" fmla="*/ 1193509 h 1646886"/>
                        <a:gd name="connsiteX530" fmla="*/ 1565387 w 1809280"/>
                        <a:gd name="connsiteY530" fmla="*/ 1195924 h 1646886"/>
                        <a:gd name="connsiteX531" fmla="*/ 1546069 w 1809280"/>
                        <a:gd name="connsiteY531" fmla="*/ 1191698 h 1646886"/>
                        <a:gd name="connsiteX532" fmla="*/ 1543050 w 1809280"/>
                        <a:gd name="connsiteY532" fmla="*/ 1196528 h 1646886"/>
                        <a:gd name="connsiteX533" fmla="*/ 1540032 w 1809280"/>
                        <a:gd name="connsiteY533" fmla="*/ 1198339 h 1646886"/>
                        <a:gd name="connsiteX534" fmla="*/ 1529165 w 1809280"/>
                        <a:gd name="connsiteY534" fmla="*/ 1201357 h 1646886"/>
                        <a:gd name="connsiteX535" fmla="*/ 1524939 w 1809280"/>
                        <a:gd name="connsiteY535" fmla="*/ 1201357 h 1646886"/>
                        <a:gd name="connsiteX536" fmla="*/ 1522524 w 1809280"/>
                        <a:gd name="connsiteY536" fmla="*/ 1206791 h 1646886"/>
                        <a:gd name="connsiteX537" fmla="*/ 1521921 w 1809280"/>
                        <a:gd name="connsiteY537" fmla="*/ 1215846 h 1646886"/>
                        <a:gd name="connsiteX538" fmla="*/ 1523128 w 1809280"/>
                        <a:gd name="connsiteY538" fmla="*/ 1219468 h 1646886"/>
                        <a:gd name="connsiteX539" fmla="*/ 1533995 w 1809280"/>
                        <a:gd name="connsiteY539" fmla="*/ 1229731 h 1646886"/>
                        <a:gd name="connsiteX540" fmla="*/ 1531580 w 1809280"/>
                        <a:gd name="connsiteY540" fmla="*/ 1234561 h 1646886"/>
                        <a:gd name="connsiteX541" fmla="*/ 1538824 w 1809280"/>
                        <a:gd name="connsiteY541" fmla="*/ 1238183 h 1646886"/>
                        <a:gd name="connsiteX542" fmla="*/ 1534598 w 1809280"/>
                        <a:gd name="connsiteY542" fmla="*/ 1243616 h 1646886"/>
                        <a:gd name="connsiteX543" fmla="*/ 1527958 w 1809280"/>
                        <a:gd name="connsiteY543" fmla="*/ 1246031 h 1646886"/>
                        <a:gd name="connsiteX544" fmla="*/ 1515884 w 1809280"/>
                        <a:gd name="connsiteY544" fmla="*/ 1245427 h 1646886"/>
                        <a:gd name="connsiteX545" fmla="*/ 1508639 w 1809280"/>
                        <a:gd name="connsiteY545" fmla="*/ 1249049 h 1646886"/>
                        <a:gd name="connsiteX546" fmla="*/ 1511658 w 1809280"/>
                        <a:gd name="connsiteY546" fmla="*/ 1253879 h 1646886"/>
                        <a:gd name="connsiteX547" fmla="*/ 1517695 w 1809280"/>
                        <a:gd name="connsiteY547" fmla="*/ 1261727 h 1646886"/>
                        <a:gd name="connsiteX548" fmla="*/ 1517695 w 1809280"/>
                        <a:gd name="connsiteY548" fmla="*/ 1265953 h 1646886"/>
                        <a:gd name="connsiteX549" fmla="*/ 1520713 w 1809280"/>
                        <a:gd name="connsiteY549" fmla="*/ 1266557 h 1646886"/>
                        <a:gd name="connsiteX550" fmla="*/ 1526147 w 1809280"/>
                        <a:gd name="connsiteY550" fmla="*/ 1265349 h 1646886"/>
                        <a:gd name="connsiteX551" fmla="*/ 1529769 w 1809280"/>
                        <a:gd name="connsiteY551" fmla="*/ 1267160 h 1646886"/>
                        <a:gd name="connsiteX552" fmla="*/ 1533391 w 1809280"/>
                        <a:gd name="connsiteY552" fmla="*/ 1266557 h 1646886"/>
                        <a:gd name="connsiteX553" fmla="*/ 1538221 w 1809280"/>
                        <a:gd name="connsiteY553" fmla="*/ 1262934 h 1646886"/>
                        <a:gd name="connsiteX554" fmla="*/ 1541843 w 1809280"/>
                        <a:gd name="connsiteY554" fmla="*/ 1264142 h 1646886"/>
                        <a:gd name="connsiteX555" fmla="*/ 1543654 w 1809280"/>
                        <a:gd name="connsiteY555" fmla="*/ 1270179 h 1646886"/>
                        <a:gd name="connsiteX556" fmla="*/ 1547880 w 1809280"/>
                        <a:gd name="connsiteY556" fmla="*/ 1273801 h 1646886"/>
                        <a:gd name="connsiteX557" fmla="*/ 1553313 w 1809280"/>
                        <a:gd name="connsiteY557" fmla="*/ 1274405 h 1646886"/>
                        <a:gd name="connsiteX558" fmla="*/ 1556331 w 1809280"/>
                        <a:gd name="connsiteY558" fmla="*/ 1276820 h 1646886"/>
                        <a:gd name="connsiteX559" fmla="*/ 1556935 w 1809280"/>
                        <a:gd name="connsiteY559" fmla="*/ 1281649 h 1646886"/>
                        <a:gd name="connsiteX560" fmla="*/ 1561765 w 1809280"/>
                        <a:gd name="connsiteY560" fmla="*/ 1290705 h 1646886"/>
                        <a:gd name="connsiteX561" fmla="*/ 1561765 w 1809280"/>
                        <a:gd name="connsiteY561" fmla="*/ 1301571 h 1646886"/>
                        <a:gd name="connsiteX562" fmla="*/ 1562972 w 1809280"/>
                        <a:gd name="connsiteY562" fmla="*/ 1308212 h 1646886"/>
                        <a:gd name="connsiteX563" fmla="*/ 1559954 w 1809280"/>
                        <a:gd name="connsiteY563" fmla="*/ 1316664 h 1646886"/>
                        <a:gd name="connsiteX564" fmla="*/ 1556331 w 1809280"/>
                        <a:gd name="connsiteY564" fmla="*/ 1316060 h 1646886"/>
                        <a:gd name="connsiteX565" fmla="*/ 1554520 w 1809280"/>
                        <a:gd name="connsiteY565" fmla="*/ 1322701 h 1646886"/>
                        <a:gd name="connsiteX566" fmla="*/ 1547880 w 1809280"/>
                        <a:gd name="connsiteY566" fmla="*/ 1328738 h 1646886"/>
                        <a:gd name="connsiteX567" fmla="*/ 1541239 w 1809280"/>
                        <a:gd name="connsiteY567" fmla="*/ 1331756 h 1646886"/>
                        <a:gd name="connsiteX568" fmla="*/ 1537617 w 1809280"/>
                        <a:gd name="connsiteY568" fmla="*/ 1330549 h 1646886"/>
                        <a:gd name="connsiteX569" fmla="*/ 1532184 w 1809280"/>
                        <a:gd name="connsiteY569" fmla="*/ 1325719 h 1646886"/>
                        <a:gd name="connsiteX570" fmla="*/ 1532787 w 1809280"/>
                        <a:gd name="connsiteY570" fmla="*/ 1314852 h 1646886"/>
                        <a:gd name="connsiteX571" fmla="*/ 1529165 w 1809280"/>
                        <a:gd name="connsiteY571" fmla="*/ 1311834 h 1646886"/>
                        <a:gd name="connsiteX572" fmla="*/ 1526750 w 1809280"/>
                        <a:gd name="connsiteY572" fmla="*/ 1316664 h 1646886"/>
                        <a:gd name="connsiteX573" fmla="*/ 1523732 w 1809280"/>
                        <a:gd name="connsiteY573" fmla="*/ 1316664 h 1646886"/>
                        <a:gd name="connsiteX574" fmla="*/ 1521921 w 1809280"/>
                        <a:gd name="connsiteY574" fmla="*/ 1311834 h 1646886"/>
                        <a:gd name="connsiteX575" fmla="*/ 1517695 w 1809280"/>
                        <a:gd name="connsiteY575" fmla="*/ 1311230 h 1646886"/>
                        <a:gd name="connsiteX576" fmla="*/ 1511054 w 1809280"/>
                        <a:gd name="connsiteY576" fmla="*/ 1314852 h 1646886"/>
                        <a:gd name="connsiteX577" fmla="*/ 1515280 w 1809280"/>
                        <a:gd name="connsiteY577" fmla="*/ 1323304 h 1646886"/>
                        <a:gd name="connsiteX578" fmla="*/ 1517695 w 1809280"/>
                        <a:gd name="connsiteY578" fmla="*/ 1325719 h 1646886"/>
                        <a:gd name="connsiteX579" fmla="*/ 1518902 w 1809280"/>
                        <a:gd name="connsiteY579" fmla="*/ 1329945 h 1646886"/>
                        <a:gd name="connsiteX580" fmla="*/ 1517091 w 1809280"/>
                        <a:gd name="connsiteY580" fmla="*/ 1335982 h 1646886"/>
                        <a:gd name="connsiteX581" fmla="*/ 1518902 w 1809280"/>
                        <a:gd name="connsiteY581" fmla="*/ 1337189 h 1646886"/>
                        <a:gd name="connsiteX582" fmla="*/ 1517091 w 1809280"/>
                        <a:gd name="connsiteY582" fmla="*/ 1343830 h 1646886"/>
                        <a:gd name="connsiteX583" fmla="*/ 1518902 w 1809280"/>
                        <a:gd name="connsiteY583" fmla="*/ 1348056 h 1646886"/>
                        <a:gd name="connsiteX584" fmla="*/ 1518298 w 1809280"/>
                        <a:gd name="connsiteY584" fmla="*/ 1352885 h 1646886"/>
                        <a:gd name="connsiteX585" fmla="*/ 1515884 w 1809280"/>
                        <a:gd name="connsiteY585" fmla="*/ 1354697 h 1646886"/>
                        <a:gd name="connsiteX586" fmla="*/ 1517695 w 1809280"/>
                        <a:gd name="connsiteY586" fmla="*/ 1361941 h 1646886"/>
                        <a:gd name="connsiteX587" fmla="*/ 1520713 w 1809280"/>
                        <a:gd name="connsiteY587" fmla="*/ 1365563 h 1646886"/>
                        <a:gd name="connsiteX588" fmla="*/ 1523732 w 1809280"/>
                        <a:gd name="connsiteY588" fmla="*/ 1374618 h 1646886"/>
                        <a:gd name="connsiteX589" fmla="*/ 1532184 w 1809280"/>
                        <a:gd name="connsiteY589" fmla="*/ 1383674 h 1646886"/>
                        <a:gd name="connsiteX590" fmla="*/ 1532787 w 1809280"/>
                        <a:gd name="connsiteY590" fmla="*/ 1386089 h 1646886"/>
                        <a:gd name="connsiteX591" fmla="*/ 1538221 w 1809280"/>
                        <a:gd name="connsiteY591" fmla="*/ 1390918 h 1646886"/>
                        <a:gd name="connsiteX592" fmla="*/ 1535806 w 1809280"/>
                        <a:gd name="connsiteY592" fmla="*/ 1393937 h 1646886"/>
                        <a:gd name="connsiteX593" fmla="*/ 1532184 w 1809280"/>
                        <a:gd name="connsiteY593" fmla="*/ 1393333 h 1646886"/>
                        <a:gd name="connsiteX594" fmla="*/ 1529165 w 1809280"/>
                        <a:gd name="connsiteY594" fmla="*/ 1406614 h 1646886"/>
                        <a:gd name="connsiteX595" fmla="*/ 1523128 w 1809280"/>
                        <a:gd name="connsiteY595" fmla="*/ 1404200 h 1646886"/>
                        <a:gd name="connsiteX596" fmla="*/ 1520110 w 1809280"/>
                        <a:gd name="connsiteY596" fmla="*/ 1404803 h 1646886"/>
                        <a:gd name="connsiteX597" fmla="*/ 1514073 w 1809280"/>
                        <a:gd name="connsiteY597" fmla="*/ 1407822 h 1646886"/>
                        <a:gd name="connsiteX598" fmla="*/ 1508639 w 1809280"/>
                        <a:gd name="connsiteY598" fmla="*/ 1409029 h 1646886"/>
                        <a:gd name="connsiteX599" fmla="*/ 1506225 w 1809280"/>
                        <a:gd name="connsiteY599" fmla="*/ 1407822 h 1646886"/>
                        <a:gd name="connsiteX600" fmla="*/ 1501999 w 1809280"/>
                        <a:gd name="connsiteY600" fmla="*/ 1398766 h 1646886"/>
                        <a:gd name="connsiteX601" fmla="*/ 1498980 w 1809280"/>
                        <a:gd name="connsiteY601" fmla="*/ 1396955 h 1646886"/>
                        <a:gd name="connsiteX602" fmla="*/ 1493547 w 1809280"/>
                        <a:gd name="connsiteY602" fmla="*/ 1397559 h 1646886"/>
                        <a:gd name="connsiteX603" fmla="*/ 1491736 w 1809280"/>
                        <a:gd name="connsiteY603" fmla="*/ 1399370 h 1646886"/>
                        <a:gd name="connsiteX604" fmla="*/ 1488114 w 1809280"/>
                        <a:gd name="connsiteY604" fmla="*/ 1396955 h 1646886"/>
                        <a:gd name="connsiteX605" fmla="*/ 1482680 w 1809280"/>
                        <a:gd name="connsiteY605" fmla="*/ 1392126 h 1646886"/>
                        <a:gd name="connsiteX606" fmla="*/ 1485095 w 1809280"/>
                        <a:gd name="connsiteY606" fmla="*/ 1383674 h 1646886"/>
                        <a:gd name="connsiteX607" fmla="*/ 1488114 w 1809280"/>
                        <a:gd name="connsiteY607" fmla="*/ 1379448 h 1646886"/>
                        <a:gd name="connsiteX608" fmla="*/ 1486303 w 1809280"/>
                        <a:gd name="connsiteY608" fmla="*/ 1371600 h 1646886"/>
                        <a:gd name="connsiteX609" fmla="*/ 1483284 w 1809280"/>
                        <a:gd name="connsiteY609" fmla="*/ 1374618 h 1646886"/>
                        <a:gd name="connsiteX610" fmla="*/ 1475436 w 1809280"/>
                        <a:gd name="connsiteY610" fmla="*/ 1376430 h 1646886"/>
                        <a:gd name="connsiteX611" fmla="*/ 1470606 w 1809280"/>
                        <a:gd name="connsiteY611" fmla="*/ 1376430 h 1646886"/>
                        <a:gd name="connsiteX612" fmla="*/ 1470003 w 1809280"/>
                        <a:gd name="connsiteY612" fmla="*/ 1381259 h 1646886"/>
                        <a:gd name="connsiteX613" fmla="*/ 1460947 w 1809280"/>
                        <a:gd name="connsiteY613" fmla="*/ 1387900 h 1646886"/>
                        <a:gd name="connsiteX614" fmla="*/ 1459740 w 1809280"/>
                        <a:gd name="connsiteY614" fmla="*/ 1390315 h 1646886"/>
                        <a:gd name="connsiteX615" fmla="*/ 1462758 w 1809280"/>
                        <a:gd name="connsiteY615" fmla="*/ 1395144 h 1646886"/>
                        <a:gd name="connsiteX616" fmla="*/ 1457929 w 1809280"/>
                        <a:gd name="connsiteY616" fmla="*/ 1398163 h 1646886"/>
                        <a:gd name="connsiteX617" fmla="*/ 1451288 w 1809280"/>
                        <a:gd name="connsiteY617" fmla="*/ 1399370 h 1646886"/>
                        <a:gd name="connsiteX618" fmla="*/ 1448873 w 1809280"/>
                        <a:gd name="connsiteY618" fmla="*/ 1395748 h 1646886"/>
                        <a:gd name="connsiteX619" fmla="*/ 1448270 w 1809280"/>
                        <a:gd name="connsiteY619" fmla="*/ 1390918 h 1646886"/>
                        <a:gd name="connsiteX620" fmla="*/ 1445855 w 1809280"/>
                        <a:gd name="connsiteY620" fmla="*/ 1387900 h 1646886"/>
                        <a:gd name="connsiteX621" fmla="*/ 1439214 w 1809280"/>
                        <a:gd name="connsiteY621" fmla="*/ 1384278 h 1646886"/>
                        <a:gd name="connsiteX622" fmla="*/ 1436799 w 1809280"/>
                        <a:gd name="connsiteY622" fmla="*/ 1386692 h 1646886"/>
                        <a:gd name="connsiteX623" fmla="*/ 1430762 w 1809280"/>
                        <a:gd name="connsiteY623" fmla="*/ 1384881 h 1646886"/>
                        <a:gd name="connsiteX624" fmla="*/ 1428348 w 1809280"/>
                        <a:gd name="connsiteY624" fmla="*/ 1388503 h 1646886"/>
                        <a:gd name="connsiteX625" fmla="*/ 1416274 w 1809280"/>
                        <a:gd name="connsiteY625" fmla="*/ 1379448 h 1646886"/>
                        <a:gd name="connsiteX626" fmla="*/ 1409029 w 1809280"/>
                        <a:gd name="connsiteY626" fmla="*/ 1379448 h 1646886"/>
                        <a:gd name="connsiteX627" fmla="*/ 1402992 w 1809280"/>
                        <a:gd name="connsiteY627" fmla="*/ 1382466 h 1646886"/>
                        <a:gd name="connsiteX628" fmla="*/ 1400577 w 1809280"/>
                        <a:gd name="connsiteY628" fmla="*/ 1387296 h 1646886"/>
                        <a:gd name="connsiteX629" fmla="*/ 1394541 w 1809280"/>
                        <a:gd name="connsiteY629" fmla="*/ 1384278 h 1646886"/>
                        <a:gd name="connsiteX630" fmla="*/ 1389711 w 1809280"/>
                        <a:gd name="connsiteY630" fmla="*/ 1385485 h 1646886"/>
                        <a:gd name="connsiteX631" fmla="*/ 1386089 w 1809280"/>
                        <a:gd name="connsiteY631" fmla="*/ 1383070 h 1646886"/>
                        <a:gd name="connsiteX632" fmla="*/ 1385485 w 1809280"/>
                        <a:gd name="connsiteY632" fmla="*/ 1375222 h 1646886"/>
                        <a:gd name="connsiteX633" fmla="*/ 1383674 w 1809280"/>
                        <a:gd name="connsiteY633" fmla="*/ 1371600 h 1646886"/>
                        <a:gd name="connsiteX634" fmla="*/ 1386089 w 1809280"/>
                        <a:gd name="connsiteY634" fmla="*/ 1365563 h 1646886"/>
                        <a:gd name="connsiteX635" fmla="*/ 1381863 w 1809280"/>
                        <a:gd name="connsiteY635" fmla="*/ 1360733 h 1646886"/>
                        <a:gd name="connsiteX636" fmla="*/ 1378845 w 1809280"/>
                        <a:gd name="connsiteY636" fmla="*/ 1364356 h 1646886"/>
                        <a:gd name="connsiteX637" fmla="*/ 1378241 w 1809280"/>
                        <a:gd name="connsiteY637" fmla="*/ 1369185 h 1646886"/>
                        <a:gd name="connsiteX638" fmla="*/ 1374015 w 1809280"/>
                        <a:gd name="connsiteY638" fmla="*/ 1369789 h 1646886"/>
                        <a:gd name="connsiteX639" fmla="*/ 1372808 w 1809280"/>
                        <a:gd name="connsiteY639" fmla="*/ 1372204 h 1646886"/>
                        <a:gd name="connsiteX640" fmla="*/ 1375222 w 1809280"/>
                        <a:gd name="connsiteY640" fmla="*/ 1380655 h 1646886"/>
                        <a:gd name="connsiteX641" fmla="*/ 1374619 w 1809280"/>
                        <a:gd name="connsiteY641" fmla="*/ 1382466 h 1646886"/>
                        <a:gd name="connsiteX642" fmla="*/ 1368582 w 1809280"/>
                        <a:gd name="connsiteY642" fmla="*/ 1389711 h 1646886"/>
                        <a:gd name="connsiteX643" fmla="*/ 1367978 w 1809280"/>
                        <a:gd name="connsiteY643" fmla="*/ 1395748 h 1646886"/>
                        <a:gd name="connsiteX644" fmla="*/ 1370393 w 1809280"/>
                        <a:gd name="connsiteY644" fmla="*/ 1397559 h 1646886"/>
                        <a:gd name="connsiteX645" fmla="*/ 1371600 w 1809280"/>
                        <a:gd name="connsiteY645" fmla="*/ 1406011 h 1646886"/>
                        <a:gd name="connsiteX646" fmla="*/ 1369789 w 1809280"/>
                        <a:gd name="connsiteY646" fmla="*/ 1409029 h 1646886"/>
                        <a:gd name="connsiteX647" fmla="*/ 1370996 w 1809280"/>
                        <a:gd name="connsiteY647" fmla="*/ 1414463 h 1646886"/>
                        <a:gd name="connsiteX648" fmla="*/ 1364959 w 1809280"/>
                        <a:gd name="connsiteY648" fmla="*/ 1414463 h 1646886"/>
                        <a:gd name="connsiteX649" fmla="*/ 1363752 w 1809280"/>
                        <a:gd name="connsiteY649" fmla="*/ 1415670 h 1646886"/>
                        <a:gd name="connsiteX650" fmla="*/ 1352282 w 1809280"/>
                        <a:gd name="connsiteY650" fmla="*/ 1419292 h 1646886"/>
                        <a:gd name="connsiteX651" fmla="*/ 1348660 w 1809280"/>
                        <a:gd name="connsiteY651" fmla="*/ 1424725 h 1646886"/>
                        <a:gd name="connsiteX652" fmla="*/ 1341415 w 1809280"/>
                        <a:gd name="connsiteY652" fmla="*/ 1428951 h 1646886"/>
                        <a:gd name="connsiteX653" fmla="*/ 1335378 w 1809280"/>
                        <a:gd name="connsiteY653" fmla="*/ 1430159 h 1646886"/>
                        <a:gd name="connsiteX654" fmla="*/ 1335378 w 1809280"/>
                        <a:gd name="connsiteY654" fmla="*/ 1436196 h 1646886"/>
                        <a:gd name="connsiteX655" fmla="*/ 1339604 w 1809280"/>
                        <a:gd name="connsiteY655" fmla="*/ 1441629 h 1646886"/>
                        <a:gd name="connsiteX656" fmla="*/ 1338397 w 1809280"/>
                        <a:gd name="connsiteY656" fmla="*/ 1451288 h 1646886"/>
                        <a:gd name="connsiteX657" fmla="*/ 1332964 w 1809280"/>
                        <a:gd name="connsiteY657" fmla="*/ 1453703 h 1646886"/>
                        <a:gd name="connsiteX658" fmla="*/ 1329341 w 1809280"/>
                        <a:gd name="connsiteY658" fmla="*/ 1457929 h 1646886"/>
                        <a:gd name="connsiteX659" fmla="*/ 1326927 w 1809280"/>
                        <a:gd name="connsiteY659" fmla="*/ 1457325 h 1646886"/>
                        <a:gd name="connsiteX660" fmla="*/ 1318475 w 1809280"/>
                        <a:gd name="connsiteY660" fmla="*/ 1462155 h 1646886"/>
                        <a:gd name="connsiteX661" fmla="*/ 1313041 w 1809280"/>
                        <a:gd name="connsiteY661" fmla="*/ 1459740 h 1646886"/>
                        <a:gd name="connsiteX662" fmla="*/ 1302779 w 1809280"/>
                        <a:gd name="connsiteY662" fmla="*/ 1465173 h 1646886"/>
                        <a:gd name="connsiteX663" fmla="*/ 1297949 w 1809280"/>
                        <a:gd name="connsiteY663" fmla="*/ 1468795 h 1646886"/>
                        <a:gd name="connsiteX664" fmla="*/ 1294327 w 1809280"/>
                        <a:gd name="connsiteY664" fmla="*/ 1468192 h 1646886"/>
                        <a:gd name="connsiteX665" fmla="*/ 1293723 w 1809280"/>
                        <a:gd name="connsiteY665" fmla="*/ 1462758 h 1646886"/>
                        <a:gd name="connsiteX666" fmla="*/ 1287082 w 1809280"/>
                        <a:gd name="connsiteY666" fmla="*/ 1457929 h 1646886"/>
                        <a:gd name="connsiteX667" fmla="*/ 1282253 w 1809280"/>
                        <a:gd name="connsiteY667" fmla="*/ 1457325 h 1646886"/>
                        <a:gd name="connsiteX668" fmla="*/ 1281046 w 1809280"/>
                        <a:gd name="connsiteY668" fmla="*/ 1463362 h 1646886"/>
                        <a:gd name="connsiteX669" fmla="*/ 1287082 w 1809280"/>
                        <a:gd name="connsiteY669" fmla="*/ 1466380 h 1646886"/>
                        <a:gd name="connsiteX670" fmla="*/ 1285875 w 1809280"/>
                        <a:gd name="connsiteY670" fmla="*/ 1474832 h 1646886"/>
                        <a:gd name="connsiteX671" fmla="*/ 1284064 w 1809280"/>
                        <a:gd name="connsiteY671" fmla="*/ 1477247 h 1646886"/>
                        <a:gd name="connsiteX672" fmla="*/ 1279235 w 1809280"/>
                        <a:gd name="connsiteY672" fmla="*/ 1476643 h 1646886"/>
                        <a:gd name="connsiteX673" fmla="*/ 1281046 w 1809280"/>
                        <a:gd name="connsiteY673" fmla="*/ 1483888 h 1646886"/>
                        <a:gd name="connsiteX674" fmla="*/ 1279235 w 1809280"/>
                        <a:gd name="connsiteY674" fmla="*/ 1486906 h 1646886"/>
                        <a:gd name="connsiteX675" fmla="*/ 1271386 w 1809280"/>
                        <a:gd name="connsiteY675" fmla="*/ 1480869 h 1646886"/>
                        <a:gd name="connsiteX676" fmla="*/ 1264142 w 1809280"/>
                        <a:gd name="connsiteY676" fmla="*/ 1479662 h 1646886"/>
                        <a:gd name="connsiteX677" fmla="*/ 1257501 w 1809280"/>
                        <a:gd name="connsiteY677" fmla="*/ 1480869 h 1646886"/>
                        <a:gd name="connsiteX678" fmla="*/ 1253879 w 1809280"/>
                        <a:gd name="connsiteY678" fmla="*/ 1477247 h 1646886"/>
                        <a:gd name="connsiteX679" fmla="*/ 1254483 w 1809280"/>
                        <a:gd name="connsiteY679" fmla="*/ 1473021 h 1646886"/>
                        <a:gd name="connsiteX680" fmla="*/ 1253275 w 1809280"/>
                        <a:gd name="connsiteY680" fmla="*/ 1468192 h 1646886"/>
                        <a:gd name="connsiteX681" fmla="*/ 1247842 w 1809280"/>
                        <a:gd name="connsiteY681" fmla="*/ 1463966 h 1646886"/>
                        <a:gd name="connsiteX682" fmla="*/ 1241201 w 1809280"/>
                        <a:gd name="connsiteY682" fmla="*/ 1460344 h 1646886"/>
                        <a:gd name="connsiteX683" fmla="*/ 1237579 w 1809280"/>
                        <a:gd name="connsiteY683" fmla="*/ 1456118 h 1646886"/>
                        <a:gd name="connsiteX684" fmla="*/ 1231542 w 1809280"/>
                        <a:gd name="connsiteY684" fmla="*/ 1453703 h 1646886"/>
                        <a:gd name="connsiteX685" fmla="*/ 1232750 w 1809280"/>
                        <a:gd name="connsiteY685" fmla="*/ 1440422 h 1646886"/>
                        <a:gd name="connsiteX686" fmla="*/ 1238787 w 1809280"/>
                        <a:gd name="connsiteY686" fmla="*/ 1434988 h 1646886"/>
                        <a:gd name="connsiteX687" fmla="*/ 1243013 w 1809280"/>
                        <a:gd name="connsiteY687" fmla="*/ 1424725 h 1646886"/>
                        <a:gd name="connsiteX688" fmla="*/ 1246635 w 1809280"/>
                        <a:gd name="connsiteY688" fmla="*/ 1428951 h 1646886"/>
                        <a:gd name="connsiteX689" fmla="*/ 1255087 w 1809280"/>
                        <a:gd name="connsiteY689" fmla="*/ 1431970 h 1646886"/>
                        <a:gd name="connsiteX690" fmla="*/ 1254483 w 1809280"/>
                        <a:gd name="connsiteY690" fmla="*/ 1436196 h 1646886"/>
                        <a:gd name="connsiteX691" fmla="*/ 1268368 w 1809280"/>
                        <a:gd name="connsiteY691" fmla="*/ 1436196 h 1646886"/>
                        <a:gd name="connsiteX692" fmla="*/ 1269575 w 1809280"/>
                        <a:gd name="connsiteY692" fmla="*/ 1431970 h 1646886"/>
                        <a:gd name="connsiteX693" fmla="*/ 1275009 w 1809280"/>
                        <a:gd name="connsiteY693" fmla="*/ 1428348 h 1646886"/>
                        <a:gd name="connsiteX694" fmla="*/ 1278631 w 1809280"/>
                        <a:gd name="connsiteY694" fmla="*/ 1431970 h 1646886"/>
                        <a:gd name="connsiteX695" fmla="*/ 1278027 w 1809280"/>
                        <a:gd name="connsiteY695" fmla="*/ 1436196 h 1646886"/>
                        <a:gd name="connsiteX696" fmla="*/ 1281649 w 1809280"/>
                        <a:gd name="connsiteY696" fmla="*/ 1442836 h 1646886"/>
                        <a:gd name="connsiteX697" fmla="*/ 1288894 w 1809280"/>
                        <a:gd name="connsiteY697" fmla="*/ 1440422 h 1646886"/>
                        <a:gd name="connsiteX698" fmla="*/ 1289497 w 1809280"/>
                        <a:gd name="connsiteY698" fmla="*/ 1436799 h 1646886"/>
                        <a:gd name="connsiteX699" fmla="*/ 1294327 w 1809280"/>
                        <a:gd name="connsiteY699" fmla="*/ 1436196 h 1646886"/>
                        <a:gd name="connsiteX700" fmla="*/ 1297949 w 1809280"/>
                        <a:gd name="connsiteY700" fmla="*/ 1427744 h 1646886"/>
                        <a:gd name="connsiteX701" fmla="*/ 1297949 w 1809280"/>
                        <a:gd name="connsiteY701" fmla="*/ 1421707 h 1646886"/>
                        <a:gd name="connsiteX702" fmla="*/ 1308212 w 1809280"/>
                        <a:gd name="connsiteY702" fmla="*/ 1419896 h 1646886"/>
                        <a:gd name="connsiteX703" fmla="*/ 1308212 w 1809280"/>
                        <a:gd name="connsiteY703" fmla="*/ 1411444 h 1646886"/>
                        <a:gd name="connsiteX704" fmla="*/ 1304590 w 1809280"/>
                        <a:gd name="connsiteY704" fmla="*/ 1412651 h 1646886"/>
                        <a:gd name="connsiteX705" fmla="*/ 1299760 w 1809280"/>
                        <a:gd name="connsiteY705" fmla="*/ 1410840 h 1646886"/>
                        <a:gd name="connsiteX706" fmla="*/ 1297949 w 1809280"/>
                        <a:gd name="connsiteY706" fmla="*/ 1405407 h 1646886"/>
                        <a:gd name="connsiteX707" fmla="*/ 1290705 w 1809280"/>
                        <a:gd name="connsiteY707" fmla="*/ 1404200 h 1646886"/>
                        <a:gd name="connsiteX708" fmla="*/ 1296742 w 1809280"/>
                        <a:gd name="connsiteY708" fmla="*/ 1386089 h 1646886"/>
                        <a:gd name="connsiteX709" fmla="*/ 1303382 w 1809280"/>
                        <a:gd name="connsiteY709" fmla="*/ 1384278 h 1646886"/>
                        <a:gd name="connsiteX710" fmla="*/ 1304590 w 1809280"/>
                        <a:gd name="connsiteY710" fmla="*/ 1377033 h 1646886"/>
                        <a:gd name="connsiteX711" fmla="*/ 1304590 w 1809280"/>
                        <a:gd name="connsiteY711" fmla="*/ 1367978 h 1646886"/>
                        <a:gd name="connsiteX712" fmla="*/ 1301571 w 1809280"/>
                        <a:gd name="connsiteY712" fmla="*/ 1364959 h 1646886"/>
                        <a:gd name="connsiteX713" fmla="*/ 1294930 w 1809280"/>
                        <a:gd name="connsiteY713" fmla="*/ 1365563 h 1646886"/>
                        <a:gd name="connsiteX714" fmla="*/ 1289497 w 1809280"/>
                        <a:gd name="connsiteY714" fmla="*/ 1357111 h 1646886"/>
                        <a:gd name="connsiteX715" fmla="*/ 1289497 w 1809280"/>
                        <a:gd name="connsiteY715" fmla="*/ 1348056 h 1646886"/>
                        <a:gd name="connsiteX716" fmla="*/ 1288894 w 1809280"/>
                        <a:gd name="connsiteY716" fmla="*/ 1344434 h 1646886"/>
                        <a:gd name="connsiteX717" fmla="*/ 1293119 w 1809280"/>
                        <a:gd name="connsiteY717" fmla="*/ 1343226 h 1646886"/>
                        <a:gd name="connsiteX718" fmla="*/ 1293119 w 1809280"/>
                        <a:gd name="connsiteY718" fmla="*/ 1339000 h 1646886"/>
                        <a:gd name="connsiteX719" fmla="*/ 1299156 w 1809280"/>
                        <a:gd name="connsiteY719" fmla="*/ 1332360 h 1646886"/>
                        <a:gd name="connsiteX720" fmla="*/ 1300364 w 1809280"/>
                        <a:gd name="connsiteY720" fmla="*/ 1328738 h 1646886"/>
                        <a:gd name="connsiteX721" fmla="*/ 1305193 w 1809280"/>
                        <a:gd name="connsiteY721" fmla="*/ 1330549 h 1646886"/>
                        <a:gd name="connsiteX722" fmla="*/ 1304590 w 1809280"/>
                        <a:gd name="connsiteY722" fmla="*/ 1337189 h 1646886"/>
                        <a:gd name="connsiteX723" fmla="*/ 1308212 w 1809280"/>
                        <a:gd name="connsiteY723" fmla="*/ 1340208 h 1646886"/>
                        <a:gd name="connsiteX724" fmla="*/ 1314853 w 1809280"/>
                        <a:gd name="connsiteY724" fmla="*/ 1340208 h 1646886"/>
                        <a:gd name="connsiteX725" fmla="*/ 1323304 w 1809280"/>
                        <a:gd name="connsiteY725" fmla="*/ 1334775 h 1646886"/>
                        <a:gd name="connsiteX726" fmla="*/ 1324512 w 1809280"/>
                        <a:gd name="connsiteY726" fmla="*/ 1332963 h 1646886"/>
                        <a:gd name="connsiteX727" fmla="*/ 1325115 w 1809280"/>
                        <a:gd name="connsiteY727" fmla="*/ 1324512 h 1646886"/>
                        <a:gd name="connsiteX728" fmla="*/ 1323908 w 1809280"/>
                        <a:gd name="connsiteY728" fmla="*/ 1321493 h 1646886"/>
                        <a:gd name="connsiteX729" fmla="*/ 1328134 w 1809280"/>
                        <a:gd name="connsiteY729" fmla="*/ 1314249 h 1646886"/>
                        <a:gd name="connsiteX730" fmla="*/ 1324512 w 1809280"/>
                        <a:gd name="connsiteY730" fmla="*/ 1311230 h 1646886"/>
                        <a:gd name="connsiteX731" fmla="*/ 1325115 w 1809280"/>
                        <a:gd name="connsiteY731" fmla="*/ 1305193 h 1646886"/>
                        <a:gd name="connsiteX732" fmla="*/ 1319682 w 1809280"/>
                        <a:gd name="connsiteY732" fmla="*/ 1304590 h 1646886"/>
                        <a:gd name="connsiteX733" fmla="*/ 1317267 w 1809280"/>
                        <a:gd name="connsiteY733" fmla="*/ 1298553 h 1646886"/>
                        <a:gd name="connsiteX734" fmla="*/ 1313041 w 1809280"/>
                        <a:gd name="connsiteY734" fmla="*/ 1296742 h 1646886"/>
                        <a:gd name="connsiteX735" fmla="*/ 1311834 w 1809280"/>
                        <a:gd name="connsiteY735" fmla="*/ 1293119 h 1646886"/>
                        <a:gd name="connsiteX736" fmla="*/ 1311230 w 1809280"/>
                        <a:gd name="connsiteY736" fmla="*/ 1284668 h 1646886"/>
                        <a:gd name="connsiteX737" fmla="*/ 1308212 w 1809280"/>
                        <a:gd name="connsiteY737" fmla="*/ 1284668 h 1646886"/>
                        <a:gd name="connsiteX738" fmla="*/ 1310627 w 1809280"/>
                        <a:gd name="connsiteY738" fmla="*/ 1273801 h 1646886"/>
                        <a:gd name="connsiteX739" fmla="*/ 1310023 w 1809280"/>
                        <a:gd name="connsiteY739" fmla="*/ 1270783 h 1646886"/>
                        <a:gd name="connsiteX740" fmla="*/ 1303382 w 1809280"/>
                        <a:gd name="connsiteY740" fmla="*/ 1264746 h 1646886"/>
                        <a:gd name="connsiteX741" fmla="*/ 1299156 w 1809280"/>
                        <a:gd name="connsiteY741" fmla="*/ 1262934 h 1646886"/>
                        <a:gd name="connsiteX742" fmla="*/ 1290101 w 1809280"/>
                        <a:gd name="connsiteY742" fmla="*/ 1263538 h 1646886"/>
                        <a:gd name="connsiteX743" fmla="*/ 1277423 w 1809280"/>
                        <a:gd name="connsiteY743" fmla="*/ 1271386 h 1646886"/>
                        <a:gd name="connsiteX744" fmla="*/ 1273198 w 1809280"/>
                        <a:gd name="connsiteY744" fmla="*/ 1277423 h 1646886"/>
                        <a:gd name="connsiteX745" fmla="*/ 1263538 w 1809280"/>
                        <a:gd name="connsiteY745" fmla="*/ 1280442 h 1646886"/>
                        <a:gd name="connsiteX746" fmla="*/ 1256898 w 1809280"/>
                        <a:gd name="connsiteY746" fmla="*/ 1272594 h 1646886"/>
                        <a:gd name="connsiteX747" fmla="*/ 1250861 w 1809280"/>
                        <a:gd name="connsiteY747" fmla="*/ 1274405 h 1646886"/>
                        <a:gd name="connsiteX748" fmla="*/ 1247842 w 1809280"/>
                        <a:gd name="connsiteY748" fmla="*/ 1273197 h 1646886"/>
                        <a:gd name="connsiteX749" fmla="*/ 1236976 w 1809280"/>
                        <a:gd name="connsiteY749" fmla="*/ 1278027 h 1646886"/>
                        <a:gd name="connsiteX750" fmla="*/ 1230335 w 1809280"/>
                        <a:gd name="connsiteY750" fmla="*/ 1279234 h 1646886"/>
                        <a:gd name="connsiteX751" fmla="*/ 1212224 w 1809280"/>
                        <a:gd name="connsiteY751" fmla="*/ 1275612 h 1646886"/>
                        <a:gd name="connsiteX752" fmla="*/ 1209809 w 1809280"/>
                        <a:gd name="connsiteY752" fmla="*/ 1273801 h 1646886"/>
                        <a:gd name="connsiteX753" fmla="*/ 1200150 w 1809280"/>
                        <a:gd name="connsiteY753" fmla="*/ 1272594 h 1646886"/>
                        <a:gd name="connsiteX754" fmla="*/ 1192302 w 1809280"/>
                        <a:gd name="connsiteY754" fmla="*/ 1270179 h 1646886"/>
                        <a:gd name="connsiteX755" fmla="*/ 1188680 w 1809280"/>
                        <a:gd name="connsiteY755" fmla="*/ 1270783 h 1646886"/>
                        <a:gd name="connsiteX756" fmla="*/ 1184454 w 1809280"/>
                        <a:gd name="connsiteY756" fmla="*/ 1269575 h 1646886"/>
                        <a:gd name="connsiteX757" fmla="*/ 1182039 w 1809280"/>
                        <a:gd name="connsiteY757" fmla="*/ 1272594 h 1646886"/>
                        <a:gd name="connsiteX758" fmla="*/ 1177813 w 1809280"/>
                        <a:gd name="connsiteY758" fmla="*/ 1264142 h 1646886"/>
                        <a:gd name="connsiteX759" fmla="*/ 1176606 w 1809280"/>
                        <a:gd name="connsiteY759" fmla="*/ 1257501 h 1646886"/>
                        <a:gd name="connsiteX760" fmla="*/ 1182039 w 1809280"/>
                        <a:gd name="connsiteY760" fmla="*/ 1250257 h 1646886"/>
                        <a:gd name="connsiteX761" fmla="*/ 1188076 w 1809280"/>
                        <a:gd name="connsiteY761" fmla="*/ 1249653 h 1646886"/>
                        <a:gd name="connsiteX762" fmla="*/ 1189284 w 1809280"/>
                        <a:gd name="connsiteY762" fmla="*/ 1246635 h 1646886"/>
                        <a:gd name="connsiteX763" fmla="*/ 1184454 w 1809280"/>
                        <a:gd name="connsiteY763" fmla="*/ 1244220 h 1646886"/>
                        <a:gd name="connsiteX764" fmla="*/ 1179021 w 1809280"/>
                        <a:gd name="connsiteY764" fmla="*/ 1235768 h 1646886"/>
                        <a:gd name="connsiteX765" fmla="*/ 1188680 w 1809280"/>
                        <a:gd name="connsiteY765" fmla="*/ 1233353 h 1646886"/>
                        <a:gd name="connsiteX766" fmla="*/ 1186869 w 1809280"/>
                        <a:gd name="connsiteY766" fmla="*/ 1241202 h 1646886"/>
                        <a:gd name="connsiteX767" fmla="*/ 1195924 w 1809280"/>
                        <a:gd name="connsiteY767" fmla="*/ 1243616 h 1646886"/>
                        <a:gd name="connsiteX768" fmla="*/ 1198943 w 1809280"/>
                        <a:gd name="connsiteY768" fmla="*/ 1251464 h 1646886"/>
                        <a:gd name="connsiteX769" fmla="*/ 1201961 w 1809280"/>
                        <a:gd name="connsiteY769" fmla="*/ 1251464 h 1646886"/>
                        <a:gd name="connsiteX770" fmla="*/ 1205583 w 1809280"/>
                        <a:gd name="connsiteY770" fmla="*/ 1247842 h 1646886"/>
                        <a:gd name="connsiteX771" fmla="*/ 1207998 w 1809280"/>
                        <a:gd name="connsiteY771" fmla="*/ 1247238 h 1646886"/>
                        <a:gd name="connsiteX772" fmla="*/ 1223091 w 1809280"/>
                        <a:gd name="connsiteY772" fmla="*/ 1240598 h 1646886"/>
                        <a:gd name="connsiteX773" fmla="*/ 1224902 w 1809280"/>
                        <a:gd name="connsiteY773" fmla="*/ 1233957 h 1646886"/>
                        <a:gd name="connsiteX774" fmla="*/ 1221280 w 1809280"/>
                        <a:gd name="connsiteY774" fmla="*/ 1233957 h 1646886"/>
                        <a:gd name="connsiteX775" fmla="*/ 1214035 w 1809280"/>
                        <a:gd name="connsiteY775" fmla="*/ 1236976 h 1646886"/>
                        <a:gd name="connsiteX776" fmla="*/ 1204376 w 1809280"/>
                        <a:gd name="connsiteY776" fmla="*/ 1235165 h 1646886"/>
                        <a:gd name="connsiteX777" fmla="*/ 1201358 w 1809280"/>
                        <a:gd name="connsiteY777" fmla="*/ 1238787 h 1646886"/>
                        <a:gd name="connsiteX778" fmla="*/ 1191095 w 1809280"/>
                        <a:gd name="connsiteY778" fmla="*/ 1234561 h 1646886"/>
                        <a:gd name="connsiteX779" fmla="*/ 1192302 w 1809280"/>
                        <a:gd name="connsiteY779" fmla="*/ 1229128 h 1646886"/>
                        <a:gd name="connsiteX780" fmla="*/ 1196528 w 1809280"/>
                        <a:gd name="connsiteY780" fmla="*/ 1226109 h 1646886"/>
                        <a:gd name="connsiteX781" fmla="*/ 1192302 w 1809280"/>
                        <a:gd name="connsiteY781" fmla="*/ 1218261 h 1646886"/>
                        <a:gd name="connsiteX782" fmla="*/ 1195924 w 1809280"/>
                        <a:gd name="connsiteY782" fmla="*/ 1214639 h 1646886"/>
                        <a:gd name="connsiteX783" fmla="*/ 1197132 w 1809280"/>
                        <a:gd name="connsiteY783" fmla="*/ 1220072 h 1646886"/>
                        <a:gd name="connsiteX784" fmla="*/ 1202565 w 1809280"/>
                        <a:gd name="connsiteY784" fmla="*/ 1230335 h 1646886"/>
                        <a:gd name="connsiteX785" fmla="*/ 1204376 w 1809280"/>
                        <a:gd name="connsiteY785" fmla="*/ 1223694 h 1646886"/>
                        <a:gd name="connsiteX786" fmla="*/ 1206791 w 1809280"/>
                        <a:gd name="connsiteY786" fmla="*/ 1217657 h 1646886"/>
                        <a:gd name="connsiteX787" fmla="*/ 1203772 w 1809280"/>
                        <a:gd name="connsiteY787" fmla="*/ 1213431 h 1646886"/>
                        <a:gd name="connsiteX788" fmla="*/ 1203169 w 1809280"/>
                        <a:gd name="connsiteY788" fmla="*/ 1207998 h 1646886"/>
                        <a:gd name="connsiteX789" fmla="*/ 1209809 w 1809280"/>
                        <a:gd name="connsiteY789" fmla="*/ 1203772 h 1646886"/>
                        <a:gd name="connsiteX790" fmla="*/ 1209206 w 1809280"/>
                        <a:gd name="connsiteY790" fmla="*/ 1200150 h 1646886"/>
                        <a:gd name="connsiteX791" fmla="*/ 1201358 w 1809280"/>
                        <a:gd name="connsiteY791" fmla="*/ 1198943 h 1646886"/>
                        <a:gd name="connsiteX792" fmla="*/ 1178417 w 1809280"/>
                        <a:gd name="connsiteY792" fmla="*/ 1201357 h 1646886"/>
                        <a:gd name="connsiteX793" fmla="*/ 1172984 w 1809280"/>
                        <a:gd name="connsiteY793" fmla="*/ 1197132 h 1646886"/>
                        <a:gd name="connsiteX794" fmla="*/ 1169965 w 1809280"/>
                        <a:gd name="connsiteY794" fmla="*/ 1198943 h 1646886"/>
                        <a:gd name="connsiteX795" fmla="*/ 1169362 w 1809280"/>
                        <a:gd name="connsiteY795" fmla="*/ 1202565 h 1646886"/>
                        <a:gd name="connsiteX796" fmla="*/ 1172380 w 1809280"/>
                        <a:gd name="connsiteY796" fmla="*/ 1207394 h 1646886"/>
                        <a:gd name="connsiteX797" fmla="*/ 1171173 w 1809280"/>
                        <a:gd name="connsiteY797" fmla="*/ 1211017 h 1646886"/>
                        <a:gd name="connsiteX798" fmla="*/ 1165739 w 1809280"/>
                        <a:gd name="connsiteY798" fmla="*/ 1212224 h 1646886"/>
                        <a:gd name="connsiteX799" fmla="*/ 1160910 w 1809280"/>
                        <a:gd name="connsiteY799" fmla="*/ 1217054 h 1646886"/>
                        <a:gd name="connsiteX800" fmla="*/ 1161513 w 1809280"/>
                        <a:gd name="connsiteY800" fmla="*/ 1234561 h 1646886"/>
                        <a:gd name="connsiteX801" fmla="*/ 1156080 w 1809280"/>
                        <a:gd name="connsiteY801" fmla="*/ 1236976 h 1646886"/>
                        <a:gd name="connsiteX802" fmla="*/ 1152458 w 1809280"/>
                        <a:gd name="connsiteY802" fmla="*/ 1235165 h 1646886"/>
                        <a:gd name="connsiteX803" fmla="*/ 1146421 w 1809280"/>
                        <a:gd name="connsiteY803" fmla="*/ 1241202 h 1646886"/>
                        <a:gd name="connsiteX804" fmla="*/ 1139780 w 1809280"/>
                        <a:gd name="connsiteY804" fmla="*/ 1238183 h 1646886"/>
                        <a:gd name="connsiteX805" fmla="*/ 1125895 w 1809280"/>
                        <a:gd name="connsiteY805" fmla="*/ 1236976 h 1646886"/>
                        <a:gd name="connsiteX806" fmla="*/ 1126499 w 1809280"/>
                        <a:gd name="connsiteY806" fmla="*/ 1233353 h 1646886"/>
                        <a:gd name="connsiteX807" fmla="*/ 1119255 w 1809280"/>
                        <a:gd name="connsiteY807" fmla="*/ 1232146 h 1646886"/>
                        <a:gd name="connsiteX808" fmla="*/ 1119255 w 1809280"/>
                        <a:gd name="connsiteY808" fmla="*/ 1225505 h 1646886"/>
                        <a:gd name="connsiteX809" fmla="*/ 1116840 w 1809280"/>
                        <a:gd name="connsiteY809" fmla="*/ 1223091 h 1646886"/>
                        <a:gd name="connsiteX810" fmla="*/ 1109596 w 1809280"/>
                        <a:gd name="connsiteY810" fmla="*/ 1223694 h 1646886"/>
                        <a:gd name="connsiteX811" fmla="*/ 1108992 w 1809280"/>
                        <a:gd name="connsiteY811" fmla="*/ 1217054 h 1646886"/>
                        <a:gd name="connsiteX812" fmla="*/ 1107181 w 1809280"/>
                        <a:gd name="connsiteY812" fmla="*/ 1215242 h 1646886"/>
                        <a:gd name="connsiteX813" fmla="*/ 1102955 w 1809280"/>
                        <a:gd name="connsiteY813" fmla="*/ 1217054 h 1646886"/>
                        <a:gd name="connsiteX814" fmla="*/ 1101144 w 1809280"/>
                        <a:gd name="connsiteY814" fmla="*/ 1223091 h 1646886"/>
                        <a:gd name="connsiteX815" fmla="*/ 1101747 w 1809280"/>
                        <a:gd name="connsiteY815" fmla="*/ 1232146 h 1646886"/>
                        <a:gd name="connsiteX816" fmla="*/ 1107784 w 1809280"/>
                        <a:gd name="connsiteY816" fmla="*/ 1243013 h 1646886"/>
                        <a:gd name="connsiteX817" fmla="*/ 1107784 w 1809280"/>
                        <a:gd name="connsiteY817" fmla="*/ 1252068 h 1646886"/>
                        <a:gd name="connsiteX818" fmla="*/ 1112010 w 1809280"/>
                        <a:gd name="connsiteY818" fmla="*/ 1252068 h 1646886"/>
                        <a:gd name="connsiteX819" fmla="*/ 1113218 w 1809280"/>
                        <a:gd name="connsiteY819" fmla="*/ 1254483 h 1646886"/>
                        <a:gd name="connsiteX820" fmla="*/ 1117444 w 1809280"/>
                        <a:gd name="connsiteY820" fmla="*/ 1255690 h 1646886"/>
                        <a:gd name="connsiteX821" fmla="*/ 1131329 w 1809280"/>
                        <a:gd name="connsiteY821" fmla="*/ 1256897 h 1646886"/>
                        <a:gd name="connsiteX822" fmla="*/ 1136762 w 1809280"/>
                        <a:gd name="connsiteY822" fmla="*/ 1255086 h 1646886"/>
                        <a:gd name="connsiteX823" fmla="*/ 1139780 w 1809280"/>
                        <a:gd name="connsiteY823" fmla="*/ 1256294 h 1646886"/>
                        <a:gd name="connsiteX824" fmla="*/ 1141591 w 1809280"/>
                        <a:gd name="connsiteY824" fmla="*/ 1261123 h 1646886"/>
                        <a:gd name="connsiteX825" fmla="*/ 1141591 w 1809280"/>
                        <a:gd name="connsiteY825" fmla="*/ 1265349 h 1646886"/>
                        <a:gd name="connsiteX826" fmla="*/ 1136158 w 1809280"/>
                        <a:gd name="connsiteY826" fmla="*/ 1265349 h 1646886"/>
                        <a:gd name="connsiteX827" fmla="*/ 1135554 w 1809280"/>
                        <a:gd name="connsiteY827" fmla="*/ 1269575 h 1646886"/>
                        <a:gd name="connsiteX828" fmla="*/ 1137366 w 1809280"/>
                        <a:gd name="connsiteY828" fmla="*/ 1275612 h 1646886"/>
                        <a:gd name="connsiteX829" fmla="*/ 1130121 w 1809280"/>
                        <a:gd name="connsiteY829" fmla="*/ 1277423 h 1646886"/>
                        <a:gd name="connsiteX830" fmla="*/ 1125895 w 1809280"/>
                        <a:gd name="connsiteY830" fmla="*/ 1285875 h 1646886"/>
                        <a:gd name="connsiteX831" fmla="*/ 1116840 w 1809280"/>
                        <a:gd name="connsiteY831" fmla="*/ 1287686 h 1646886"/>
                        <a:gd name="connsiteX832" fmla="*/ 1111407 w 1809280"/>
                        <a:gd name="connsiteY832" fmla="*/ 1284668 h 1646886"/>
                        <a:gd name="connsiteX833" fmla="*/ 1109596 w 1809280"/>
                        <a:gd name="connsiteY833" fmla="*/ 1279838 h 1646886"/>
                        <a:gd name="connsiteX834" fmla="*/ 1105973 w 1809280"/>
                        <a:gd name="connsiteY834" fmla="*/ 1275612 h 1646886"/>
                        <a:gd name="connsiteX835" fmla="*/ 1099936 w 1809280"/>
                        <a:gd name="connsiteY835" fmla="*/ 1262934 h 1646886"/>
                        <a:gd name="connsiteX836" fmla="*/ 1098125 w 1809280"/>
                        <a:gd name="connsiteY836" fmla="*/ 1255690 h 1646886"/>
                        <a:gd name="connsiteX837" fmla="*/ 1095711 w 1809280"/>
                        <a:gd name="connsiteY837" fmla="*/ 1255690 h 1646886"/>
                        <a:gd name="connsiteX838" fmla="*/ 1096918 w 1809280"/>
                        <a:gd name="connsiteY838" fmla="*/ 1265349 h 1646886"/>
                        <a:gd name="connsiteX839" fmla="*/ 1092088 w 1809280"/>
                        <a:gd name="connsiteY839" fmla="*/ 1267764 h 1646886"/>
                        <a:gd name="connsiteX840" fmla="*/ 1093899 w 1809280"/>
                        <a:gd name="connsiteY840" fmla="*/ 1271386 h 1646886"/>
                        <a:gd name="connsiteX841" fmla="*/ 1090881 w 1809280"/>
                        <a:gd name="connsiteY841" fmla="*/ 1280442 h 1646886"/>
                        <a:gd name="connsiteX842" fmla="*/ 1098729 w 1809280"/>
                        <a:gd name="connsiteY842" fmla="*/ 1280442 h 1646886"/>
                        <a:gd name="connsiteX843" fmla="*/ 1099333 w 1809280"/>
                        <a:gd name="connsiteY843" fmla="*/ 1284064 h 1646886"/>
                        <a:gd name="connsiteX844" fmla="*/ 1095107 w 1809280"/>
                        <a:gd name="connsiteY844" fmla="*/ 1287686 h 1646886"/>
                        <a:gd name="connsiteX845" fmla="*/ 1092692 w 1809280"/>
                        <a:gd name="connsiteY845" fmla="*/ 1291912 h 1646886"/>
                        <a:gd name="connsiteX846" fmla="*/ 1093899 w 1809280"/>
                        <a:gd name="connsiteY846" fmla="*/ 1297949 h 1646886"/>
                        <a:gd name="connsiteX847" fmla="*/ 1085448 w 1809280"/>
                        <a:gd name="connsiteY847" fmla="*/ 1300967 h 1646886"/>
                        <a:gd name="connsiteX848" fmla="*/ 1087259 w 1809280"/>
                        <a:gd name="connsiteY848" fmla="*/ 1308212 h 1646886"/>
                        <a:gd name="connsiteX849" fmla="*/ 1085448 w 1809280"/>
                        <a:gd name="connsiteY849" fmla="*/ 1314852 h 1646886"/>
                        <a:gd name="connsiteX850" fmla="*/ 1081222 w 1809280"/>
                        <a:gd name="connsiteY850" fmla="*/ 1314852 h 1646886"/>
                        <a:gd name="connsiteX851" fmla="*/ 1078807 w 1809280"/>
                        <a:gd name="connsiteY851" fmla="*/ 1317871 h 1646886"/>
                        <a:gd name="connsiteX852" fmla="*/ 1087259 w 1809280"/>
                        <a:gd name="connsiteY852" fmla="*/ 1325115 h 1646886"/>
                        <a:gd name="connsiteX853" fmla="*/ 1091485 w 1809280"/>
                        <a:gd name="connsiteY853" fmla="*/ 1326926 h 1646886"/>
                        <a:gd name="connsiteX854" fmla="*/ 1094503 w 1809280"/>
                        <a:gd name="connsiteY854" fmla="*/ 1324512 h 1646886"/>
                        <a:gd name="connsiteX855" fmla="*/ 1098729 w 1809280"/>
                        <a:gd name="connsiteY855" fmla="*/ 1324512 h 1646886"/>
                        <a:gd name="connsiteX856" fmla="*/ 1107784 w 1809280"/>
                        <a:gd name="connsiteY856" fmla="*/ 1333567 h 1646886"/>
                        <a:gd name="connsiteX857" fmla="*/ 1098729 w 1809280"/>
                        <a:gd name="connsiteY857" fmla="*/ 1343226 h 1646886"/>
                        <a:gd name="connsiteX858" fmla="*/ 1096314 w 1809280"/>
                        <a:gd name="connsiteY858" fmla="*/ 1348660 h 1646886"/>
                        <a:gd name="connsiteX859" fmla="*/ 1092692 w 1809280"/>
                        <a:gd name="connsiteY859" fmla="*/ 1352885 h 1646886"/>
                        <a:gd name="connsiteX860" fmla="*/ 1092692 w 1809280"/>
                        <a:gd name="connsiteY860" fmla="*/ 1364356 h 1646886"/>
                        <a:gd name="connsiteX861" fmla="*/ 1087259 w 1809280"/>
                        <a:gd name="connsiteY861" fmla="*/ 1369185 h 1646886"/>
                        <a:gd name="connsiteX862" fmla="*/ 1086655 w 1809280"/>
                        <a:gd name="connsiteY862" fmla="*/ 1372807 h 1646886"/>
                        <a:gd name="connsiteX863" fmla="*/ 1090277 w 1809280"/>
                        <a:gd name="connsiteY863" fmla="*/ 1374618 h 1646886"/>
                        <a:gd name="connsiteX864" fmla="*/ 1099333 w 1809280"/>
                        <a:gd name="connsiteY864" fmla="*/ 1373411 h 1646886"/>
                        <a:gd name="connsiteX865" fmla="*/ 1107181 w 1809280"/>
                        <a:gd name="connsiteY865" fmla="*/ 1375222 h 1646886"/>
                        <a:gd name="connsiteX866" fmla="*/ 1111407 w 1809280"/>
                        <a:gd name="connsiteY866" fmla="*/ 1373411 h 1646886"/>
                        <a:gd name="connsiteX867" fmla="*/ 1115633 w 1809280"/>
                        <a:gd name="connsiteY867" fmla="*/ 1377033 h 1646886"/>
                        <a:gd name="connsiteX868" fmla="*/ 1118047 w 1809280"/>
                        <a:gd name="connsiteY868" fmla="*/ 1383070 h 1646886"/>
                        <a:gd name="connsiteX869" fmla="*/ 1112614 w 1809280"/>
                        <a:gd name="connsiteY869" fmla="*/ 1387296 h 1646886"/>
                        <a:gd name="connsiteX870" fmla="*/ 1116840 w 1809280"/>
                        <a:gd name="connsiteY870" fmla="*/ 1396352 h 1646886"/>
                        <a:gd name="connsiteX871" fmla="*/ 1122273 w 1809280"/>
                        <a:gd name="connsiteY871" fmla="*/ 1400577 h 1646886"/>
                        <a:gd name="connsiteX872" fmla="*/ 1124688 w 1809280"/>
                        <a:gd name="connsiteY872" fmla="*/ 1408426 h 1646886"/>
                        <a:gd name="connsiteX873" fmla="*/ 1128914 w 1809280"/>
                        <a:gd name="connsiteY873" fmla="*/ 1410840 h 1646886"/>
                        <a:gd name="connsiteX874" fmla="*/ 1130121 w 1809280"/>
                        <a:gd name="connsiteY874" fmla="*/ 1417481 h 1646886"/>
                        <a:gd name="connsiteX875" fmla="*/ 1133140 w 1809280"/>
                        <a:gd name="connsiteY875" fmla="*/ 1419896 h 1646886"/>
                        <a:gd name="connsiteX876" fmla="*/ 1133140 w 1809280"/>
                        <a:gd name="connsiteY876" fmla="*/ 1426537 h 1646886"/>
                        <a:gd name="connsiteX877" fmla="*/ 1135554 w 1809280"/>
                        <a:gd name="connsiteY877" fmla="*/ 1428951 h 1646886"/>
                        <a:gd name="connsiteX878" fmla="*/ 1134951 w 1809280"/>
                        <a:gd name="connsiteY878" fmla="*/ 1432574 h 1646886"/>
                        <a:gd name="connsiteX879" fmla="*/ 1131329 w 1809280"/>
                        <a:gd name="connsiteY879" fmla="*/ 1434988 h 1646886"/>
                        <a:gd name="connsiteX880" fmla="*/ 1129517 w 1809280"/>
                        <a:gd name="connsiteY880" fmla="*/ 1441629 h 1646886"/>
                        <a:gd name="connsiteX881" fmla="*/ 1125292 w 1809280"/>
                        <a:gd name="connsiteY881" fmla="*/ 1444648 h 1646886"/>
                        <a:gd name="connsiteX882" fmla="*/ 1119858 w 1809280"/>
                        <a:gd name="connsiteY882" fmla="*/ 1455514 h 1646886"/>
                        <a:gd name="connsiteX883" fmla="*/ 1117444 w 1809280"/>
                        <a:gd name="connsiteY883" fmla="*/ 1465777 h 1646886"/>
                        <a:gd name="connsiteX884" fmla="*/ 1119858 w 1809280"/>
                        <a:gd name="connsiteY884" fmla="*/ 1470606 h 1646886"/>
                        <a:gd name="connsiteX885" fmla="*/ 1118651 w 1809280"/>
                        <a:gd name="connsiteY885" fmla="*/ 1480869 h 1646886"/>
                        <a:gd name="connsiteX886" fmla="*/ 1122273 w 1809280"/>
                        <a:gd name="connsiteY886" fmla="*/ 1481473 h 1646886"/>
                        <a:gd name="connsiteX887" fmla="*/ 1124688 w 1809280"/>
                        <a:gd name="connsiteY887" fmla="*/ 1488717 h 1646886"/>
                        <a:gd name="connsiteX888" fmla="*/ 1123481 w 1809280"/>
                        <a:gd name="connsiteY888" fmla="*/ 1490528 h 1646886"/>
                        <a:gd name="connsiteX889" fmla="*/ 1124688 w 1809280"/>
                        <a:gd name="connsiteY889" fmla="*/ 1495962 h 1646886"/>
                        <a:gd name="connsiteX890" fmla="*/ 1121670 w 1809280"/>
                        <a:gd name="connsiteY890" fmla="*/ 1498980 h 1646886"/>
                        <a:gd name="connsiteX891" fmla="*/ 1121670 w 1809280"/>
                        <a:gd name="connsiteY891" fmla="*/ 1504413 h 1646886"/>
                        <a:gd name="connsiteX892" fmla="*/ 1118651 w 1809280"/>
                        <a:gd name="connsiteY892" fmla="*/ 1508639 h 1646886"/>
                        <a:gd name="connsiteX893" fmla="*/ 1121670 w 1809280"/>
                        <a:gd name="connsiteY893" fmla="*/ 1510450 h 1646886"/>
                        <a:gd name="connsiteX894" fmla="*/ 1124688 w 1809280"/>
                        <a:gd name="connsiteY894" fmla="*/ 1519506 h 1646886"/>
                        <a:gd name="connsiteX895" fmla="*/ 1118047 w 1809280"/>
                        <a:gd name="connsiteY895" fmla="*/ 1520713 h 1646886"/>
                        <a:gd name="connsiteX896" fmla="*/ 1113821 w 1809280"/>
                        <a:gd name="connsiteY896" fmla="*/ 1524335 h 1646886"/>
                        <a:gd name="connsiteX897" fmla="*/ 1110199 w 1809280"/>
                        <a:gd name="connsiteY897" fmla="*/ 1531580 h 1646886"/>
                        <a:gd name="connsiteX898" fmla="*/ 1106577 w 1809280"/>
                        <a:gd name="connsiteY898" fmla="*/ 1535806 h 1646886"/>
                        <a:gd name="connsiteX899" fmla="*/ 1096314 w 1809280"/>
                        <a:gd name="connsiteY899" fmla="*/ 1540635 h 1646886"/>
                        <a:gd name="connsiteX900" fmla="*/ 1095107 w 1809280"/>
                        <a:gd name="connsiteY900" fmla="*/ 1538221 h 1646886"/>
                        <a:gd name="connsiteX901" fmla="*/ 1090881 w 1809280"/>
                        <a:gd name="connsiteY901" fmla="*/ 1538824 h 1646886"/>
                        <a:gd name="connsiteX902" fmla="*/ 1088466 w 1809280"/>
                        <a:gd name="connsiteY902" fmla="*/ 1543050 h 1646886"/>
                        <a:gd name="connsiteX903" fmla="*/ 1084240 w 1809280"/>
                        <a:gd name="connsiteY903" fmla="*/ 1544258 h 1646886"/>
                        <a:gd name="connsiteX904" fmla="*/ 1082429 w 1809280"/>
                        <a:gd name="connsiteY904" fmla="*/ 1548483 h 1646886"/>
                        <a:gd name="connsiteX905" fmla="*/ 1077600 w 1809280"/>
                        <a:gd name="connsiteY905" fmla="*/ 1547276 h 1646886"/>
                        <a:gd name="connsiteX906" fmla="*/ 1069148 w 1809280"/>
                        <a:gd name="connsiteY906" fmla="*/ 1552106 h 1646886"/>
                        <a:gd name="connsiteX907" fmla="*/ 1066733 w 1809280"/>
                        <a:gd name="connsiteY907" fmla="*/ 1555728 h 1646886"/>
                        <a:gd name="connsiteX908" fmla="*/ 1057678 w 1809280"/>
                        <a:gd name="connsiteY908" fmla="*/ 1556935 h 1646886"/>
                        <a:gd name="connsiteX909" fmla="*/ 1054659 w 1809280"/>
                        <a:gd name="connsiteY909" fmla="*/ 1564180 h 1646886"/>
                        <a:gd name="connsiteX910" fmla="*/ 1049226 w 1809280"/>
                        <a:gd name="connsiteY910" fmla="*/ 1566594 h 1646886"/>
                        <a:gd name="connsiteX911" fmla="*/ 1049226 w 1809280"/>
                        <a:gd name="connsiteY911" fmla="*/ 1575046 h 1646886"/>
                        <a:gd name="connsiteX912" fmla="*/ 1046811 w 1809280"/>
                        <a:gd name="connsiteY912" fmla="*/ 1579272 h 1646886"/>
                        <a:gd name="connsiteX913" fmla="*/ 1043792 w 1809280"/>
                        <a:gd name="connsiteY913" fmla="*/ 1579272 h 1646886"/>
                        <a:gd name="connsiteX914" fmla="*/ 1043189 w 1809280"/>
                        <a:gd name="connsiteY914" fmla="*/ 1584705 h 1646886"/>
                        <a:gd name="connsiteX915" fmla="*/ 1041378 w 1809280"/>
                        <a:gd name="connsiteY915" fmla="*/ 1588327 h 1646886"/>
                        <a:gd name="connsiteX916" fmla="*/ 1044396 w 1809280"/>
                        <a:gd name="connsiteY916" fmla="*/ 1596175 h 1646886"/>
                        <a:gd name="connsiteX917" fmla="*/ 1048018 w 1809280"/>
                        <a:gd name="connsiteY917" fmla="*/ 1593760 h 1646886"/>
                        <a:gd name="connsiteX918" fmla="*/ 1052244 w 1809280"/>
                        <a:gd name="connsiteY918" fmla="*/ 1596779 h 1646886"/>
                        <a:gd name="connsiteX919" fmla="*/ 1057678 w 1809280"/>
                        <a:gd name="connsiteY919" fmla="*/ 1596779 h 1646886"/>
                        <a:gd name="connsiteX920" fmla="*/ 1061300 w 1809280"/>
                        <a:gd name="connsiteY920" fmla="*/ 1601609 h 1646886"/>
                        <a:gd name="connsiteX921" fmla="*/ 1065526 w 1809280"/>
                        <a:gd name="connsiteY921" fmla="*/ 1602212 h 1646886"/>
                        <a:gd name="connsiteX922" fmla="*/ 1069752 w 1809280"/>
                        <a:gd name="connsiteY922" fmla="*/ 1599194 h 1646886"/>
                        <a:gd name="connsiteX923" fmla="*/ 1075788 w 1809280"/>
                        <a:gd name="connsiteY923" fmla="*/ 1599797 h 1646886"/>
                        <a:gd name="connsiteX924" fmla="*/ 1080014 w 1809280"/>
                        <a:gd name="connsiteY924" fmla="*/ 1606438 h 1646886"/>
                        <a:gd name="connsiteX925" fmla="*/ 1074581 w 1809280"/>
                        <a:gd name="connsiteY925" fmla="*/ 1609457 h 1646886"/>
                        <a:gd name="connsiteX926" fmla="*/ 1079411 w 1809280"/>
                        <a:gd name="connsiteY926" fmla="*/ 1611268 h 1646886"/>
                        <a:gd name="connsiteX927" fmla="*/ 1086051 w 1809280"/>
                        <a:gd name="connsiteY927" fmla="*/ 1608853 h 1646886"/>
                        <a:gd name="connsiteX928" fmla="*/ 1084844 w 1809280"/>
                        <a:gd name="connsiteY928" fmla="*/ 1613079 h 1646886"/>
                        <a:gd name="connsiteX929" fmla="*/ 1078807 w 1809280"/>
                        <a:gd name="connsiteY929" fmla="*/ 1617305 h 1646886"/>
                        <a:gd name="connsiteX930" fmla="*/ 1069148 w 1809280"/>
                        <a:gd name="connsiteY930" fmla="*/ 1615494 h 1646886"/>
                        <a:gd name="connsiteX931" fmla="*/ 1066129 w 1809280"/>
                        <a:gd name="connsiteY931" fmla="*/ 1619720 h 1646886"/>
                        <a:gd name="connsiteX932" fmla="*/ 1060092 w 1809280"/>
                        <a:gd name="connsiteY932" fmla="*/ 1623945 h 1646886"/>
                        <a:gd name="connsiteX933" fmla="*/ 1056470 w 1809280"/>
                        <a:gd name="connsiteY933" fmla="*/ 1628171 h 1646886"/>
                        <a:gd name="connsiteX934" fmla="*/ 1043792 w 1809280"/>
                        <a:gd name="connsiteY934" fmla="*/ 1631190 h 1646886"/>
                        <a:gd name="connsiteX935" fmla="*/ 1043792 w 1809280"/>
                        <a:gd name="connsiteY935" fmla="*/ 1634208 h 1646886"/>
                        <a:gd name="connsiteX936" fmla="*/ 1041378 w 1809280"/>
                        <a:gd name="connsiteY936" fmla="*/ 1637831 h 1646886"/>
                        <a:gd name="connsiteX937" fmla="*/ 1036548 w 1809280"/>
                        <a:gd name="connsiteY937" fmla="*/ 1640849 h 1646886"/>
                        <a:gd name="connsiteX938" fmla="*/ 1027493 w 1809280"/>
                        <a:gd name="connsiteY938" fmla="*/ 1641453 h 1646886"/>
                        <a:gd name="connsiteX939" fmla="*/ 1022663 w 1809280"/>
                        <a:gd name="connsiteY939" fmla="*/ 1639642 h 1646886"/>
                        <a:gd name="connsiteX940" fmla="*/ 1020248 w 1809280"/>
                        <a:gd name="connsiteY940" fmla="*/ 1637227 h 1646886"/>
                        <a:gd name="connsiteX941" fmla="*/ 1011797 w 1809280"/>
                        <a:gd name="connsiteY941" fmla="*/ 1635416 h 1646886"/>
                        <a:gd name="connsiteX942" fmla="*/ 1005760 w 1809280"/>
                        <a:gd name="connsiteY942" fmla="*/ 1640245 h 1646886"/>
                        <a:gd name="connsiteX943" fmla="*/ 1002741 w 1809280"/>
                        <a:gd name="connsiteY943" fmla="*/ 1645075 h 1646886"/>
                        <a:gd name="connsiteX944" fmla="*/ 997912 w 1809280"/>
                        <a:gd name="connsiteY944" fmla="*/ 1646886 h 1646886"/>
                        <a:gd name="connsiteX945" fmla="*/ 994893 w 1809280"/>
                        <a:gd name="connsiteY945" fmla="*/ 1642660 h 1646886"/>
                        <a:gd name="connsiteX946" fmla="*/ 989460 w 1809280"/>
                        <a:gd name="connsiteY946" fmla="*/ 1639642 h 1646886"/>
                        <a:gd name="connsiteX947" fmla="*/ 990667 w 1809280"/>
                        <a:gd name="connsiteY947" fmla="*/ 1634208 h 1646886"/>
                        <a:gd name="connsiteX948" fmla="*/ 987045 w 1809280"/>
                        <a:gd name="connsiteY948" fmla="*/ 1625757 h 1646886"/>
                        <a:gd name="connsiteX949" fmla="*/ 982819 w 1809280"/>
                        <a:gd name="connsiteY949" fmla="*/ 1620927 h 1646886"/>
                        <a:gd name="connsiteX950" fmla="*/ 973764 w 1809280"/>
                        <a:gd name="connsiteY950" fmla="*/ 1617908 h 1646886"/>
                        <a:gd name="connsiteX951" fmla="*/ 970141 w 1809280"/>
                        <a:gd name="connsiteY951" fmla="*/ 1622134 h 1646886"/>
                        <a:gd name="connsiteX952" fmla="*/ 968934 w 1809280"/>
                        <a:gd name="connsiteY952" fmla="*/ 1626360 h 1646886"/>
                        <a:gd name="connsiteX953" fmla="*/ 962897 w 1809280"/>
                        <a:gd name="connsiteY953" fmla="*/ 1625153 h 1646886"/>
                        <a:gd name="connsiteX954" fmla="*/ 961086 w 1809280"/>
                        <a:gd name="connsiteY954" fmla="*/ 1621531 h 1646886"/>
                        <a:gd name="connsiteX955" fmla="*/ 957464 w 1809280"/>
                        <a:gd name="connsiteY955" fmla="*/ 1620927 h 1646886"/>
                        <a:gd name="connsiteX956" fmla="*/ 956860 w 1809280"/>
                        <a:gd name="connsiteY956" fmla="*/ 1614286 h 1646886"/>
                        <a:gd name="connsiteX957" fmla="*/ 959879 w 1809280"/>
                        <a:gd name="connsiteY957" fmla="*/ 1610060 h 1646886"/>
                        <a:gd name="connsiteX958" fmla="*/ 959275 w 1809280"/>
                        <a:gd name="connsiteY958" fmla="*/ 1601609 h 1646886"/>
                        <a:gd name="connsiteX959" fmla="*/ 954445 w 1809280"/>
                        <a:gd name="connsiteY959" fmla="*/ 1598590 h 1646886"/>
                        <a:gd name="connsiteX960" fmla="*/ 953238 w 1809280"/>
                        <a:gd name="connsiteY960" fmla="*/ 1594968 h 1646886"/>
                        <a:gd name="connsiteX961" fmla="*/ 949616 w 1809280"/>
                        <a:gd name="connsiteY961" fmla="*/ 1593760 h 1646886"/>
                        <a:gd name="connsiteX962" fmla="*/ 941164 w 1809280"/>
                        <a:gd name="connsiteY962" fmla="*/ 1594364 h 1646886"/>
                        <a:gd name="connsiteX963" fmla="*/ 937542 w 1809280"/>
                        <a:gd name="connsiteY963" fmla="*/ 1588931 h 1646886"/>
                        <a:gd name="connsiteX964" fmla="*/ 937542 w 1809280"/>
                        <a:gd name="connsiteY964" fmla="*/ 1585912 h 1646886"/>
                        <a:gd name="connsiteX965" fmla="*/ 929090 w 1809280"/>
                        <a:gd name="connsiteY965" fmla="*/ 1585309 h 1646886"/>
                        <a:gd name="connsiteX966" fmla="*/ 927883 w 1809280"/>
                        <a:gd name="connsiteY966" fmla="*/ 1579875 h 1646886"/>
                        <a:gd name="connsiteX967" fmla="*/ 923053 w 1809280"/>
                        <a:gd name="connsiteY967" fmla="*/ 1575046 h 1646886"/>
                        <a:gd name="connsiteX968" fmla="*/ 920035 w 1809280"/>
                        <a:gd name="connsiteY968" fmla="*/ 1576857 h 1646886"/>
                        <a:gd name="connsiteX969" fmla="*/ 918223 w 1809280"/>
                        <a:gd name="connsiteY969" fmla="*/ 1584101 h 1646886"/>
                        <a:gd name="connsiteX970" fmla="*/ 909168 w 1809280"/>
                        <a:gd name="connsiteY970" fmla="*/ 1585309 h 1646886"/>
                        <a:gd name="connsiteX971" fmla="*/ 909168 w 1809280"/>
                        <a:gd name="connsiteY971" fmla="*/ 1581686 h 1646886"/>
                        <a:gd name="connsiteX972" fmla="*/ 906149 w 1809280"/>
                        <a:gd name="connsiteY972" fmla="*/ 1578064 h 1646886"/>
                        <a:gd name="connsiteX973" fmla="*/ 903735 w 1809280"/>
                        <a:gd name="connsiteY973" fmla="*/ 1572027 h 1646886"/>
                        <a:gd name="connsiteX974" fmla="*/ 895283 w 1809280"/>
                        <a:gd name="connsiteY974" fmla="*/ 1560557 h 1646886"/>
                        <a:gd name="connsiteX975" fmla="*/ 886228 w 1809280"/>
                        <a:gd name="connsiteY975" fmla="*/ 1562972 h 1646886"/>
                        <a:gd name="connsiteX976" fmla="*/ 882605 w 1809280"/>
                        <a:gd name="connsiteY976" fmla="*/ 1558143 h 1646886"/>
                        <a:gd name="connsiteX977" fmla="*/ 875965 w 1809280"/>
                        <a:gd name="connsiteY977" fmla="*/ 1565387 h 1646886"/>
                        <a:gd name="connsiteX978" fmla="*/ 872946 w 1809280"/>
                        <a:gd name="connsiteY978" fmla="*/ 1566594 h 1646886"/>
                        <a:gd name="connsiteX979" fmla="*/ 869928 w 1809280"/>
                        <a:gd name="connsiteY979" fmla="*/ 1558746 h 1646886"/>
                        <a:gd name="connsiteX980" fmla="*/ 862683 w 1809280"/>
                        <a:gd name="connsiteY980" fmla="*/ 1559350 h 1646886"/>
                        <a:gd name="connsiteX981" fmla="*/ 859665 w 1809280"/>
                        <a:gd name="connsiteY981" fmla="*/ 1561765 h 1646886"/>
                        <a:gd name="connsiteX982" fmla="*/ 855439 w 1809280"/>
                        <a:gd name="connsiteY982" fmla="*/ 1559350 h 1646886"/>
                        <a:gd name="connsiteX983" fmla="*/ 857854 w 1809280"/>
                        <a:gd name="connsiteY983" fmla="*/ 1549087 h 1646886"/>
                        <a:gd name="connsiteX984" fmla="*/ 860872 w 1809280"/>
                        <a:gd name="connsiteY984" fmla="*/ 1545465 h 1646886"/>
                        <a:gd name="connsiteX985" fmla="*/ 856043 w 1809280"/>
                        <a:gd name="connsiteY985" fmla="*/ 1541239 h 1646886"/>
                        <a:gd name="connsiteX986" fmla="*/ 856646 w 1809280"/>
                        <a:gd name="connsiteY986" fmla="*/ 1534598 h 1646886"/>
                        <a:gd name="connsiteX987" fmla="*/ 859061 w 1809280"/>
                        <a:gd name="connsiteY987" fmla="*/ 1531580 h 1646886"/>
                        <a:gd name="connsiteX988" fmla="*/ 859061 w 1809280"/>
                        <a:gd name="connsiteY988" fmla="*/ 1524335 h 1646886"/>
                        <a:gd name="connsiteX989" fmla="*/ 860872 w 1809280"/>
                        <a:gd name="connsiteY989" fmla="*/ 1520713 h 1646886"/>
                        <a:gd name="connsiteX990" fmla="*/ 857250 w 1809280"/>
                        <a:gd name="connsiteY990" fmla="*/ 1518902 h 1646886"/>
                        <a:gd name="connsiteX991" fmla="*/ 852420 w 1809280"/>
                        <a:gd name="connsiteY991" fmla="*/ 1514676 h 1646886"/>
                        <a:gd name="connsiteX992" fmla="*/ 842761 w 1809280"/>
                        <a:gd name="connsiteY992" fmla="*/ 1514073 h 1646886"/>
                        <a:gd name="connsiteX993" fmla="*/ 839139 w 1809280"/>
                        <a:gd name="connsiteY993" fmla="*/ 1518902 h 1646886"/>
                        <a:gd name="connsiteX994" fmla="*/ 833706 w 1809280"/>
                        <a:gd name="connsiteY994" fmla="*/ 1523732 h 1646886"/>
                        <a:gd name="connsiteX995" fmla="*/ 830687 w 1809280"/>
                        <a:gd name="connsiteY995" fmla="*/ 1522524 h 1646886"/>
                        <a:gd name="connsiteX996" fmla="*/ 828273 w 1809280"/>
                        <a:gd name="connsiteY996" fmla="*/ 1518298 h 1646886"/>
                        <a:gd name="connsiteX997" fmla="*/ 830084 w 1809280"/>
                        <a:gd name="connsiteY997" fmla="*/ 1504413 h 1646886"/>
                        <a:gd name="connsiteX998" fmla="*/ 828273 w 1809280"/>
                        <a:gd name="connsiteY998" fmla="*/ 1501999 h 1646886"/>
                        <a:gd name="connsiteX999" fmla="*/ 823443 w 1809280"/>
                        <a:gd name="connsiteY999" fmla="*/ 1501395 h 1646886"/>
                        <a:gd name="connsiteX1000" fmla="*/ 822236 w 1809280"/>
                        <a:gd name="connsiteY1000" fmla="*/ 1497773 h 1646886"/>
                        <a:gd name="connsiteX1001" fmla="*/ 818613 w 1809280"/>
                        <a:gd name="connsiteY1001" fmla="*/ 1494754 h 1646886"/>
                        <a:gd name="connsiteX1002" fmla="*/ 818010 w 1809280"/>
                        <a:gd name="connsiteY1002" fmla="*/ 1491736 h 1646886"/>
                        <a:gd name="connsiteX1003" fmla="*/ 813784 w 1809280"/>
                        <a:gd name="connsiteY1003" fmla="*/ 1489321 h 1646886"/>
                        <a:gd name="connsiteX1004" fmla="*/ 811369 w 1809280"/>
                        <a:gd name="connsiteY1004" fmla="*/ 1485699 h 1646886"/>
                        <a:gd name="connsiteX1005" fmla="*/ 807143 w 1809280"/>
                        <a:gd name="connsiteY1005" fmla="*/ 1484491 h 1646886"/>
                        <a:gd name="connsiteX1006" fmla="*/ 802314 w 1809280"/>
                        <a:gd name="connsiteY1006" fmla="*/ 1488717 h 1646886"/>
                        <a:gd name="connsiteX1007" fmla="*/ 799295 w 1809280"/>
                        <a:gd name="connsiteY1007" fmla="*/ 1482680 h 1646886"/>
                        <a:gd name="connsiteX1008" fmla="*/ 801710 w 1809280"/>
                        <a:gd name="connsiteY1008" fmla="*/ 1476039 h 1646886"/>
                        <a:gd name="connsiteX1009" fmla="*/ 799295 w 1809280"/>
                        <a:gd name="connsiteY1009" fmla="*/ 1468795 h 1646886"/>
                        <a:gd name="connsiteX1010" fmla="*/ 804728 w 1809280"/>
                        <a:gd name="connsiteY1010" fmla="*/ 1457325 h 1646886"/>
                        <a:gd name="connsiteX1011" fmla="*/ 806539 w 1809280"/>
                        <a:gd name="connsiteY1011" fmla="*/ 1454910 h 1646886"/>
                        <a:gd name="connsiteX1012" fmla="*/ 811369 w 1809280"/>
                        <a:gd name="connsiteY1012" fmla="*/ 1453099 h 1646886"/>
                        <a:gd name="connsiteX1013" fmla="*/ 811973 w 1809280"/>
                        <a:gd name="connsiteY1013" fmla="*/ 1441629 h 1646886"/>
                        <a:gd name="connsiteX1014" fmla="*/ 809558 w 1809280"/>
                        <a:gd name="connsiteY1014" fmla="*/ 1436196 h 1646886"/>
                        <a:gd name="connsiteX1015" fmla="*/ 810162 w 1809280"/>
                        <a:gd name="connsiteY1015" fmla="*/ 1424122 h 1646886"/>
                        <a:gd name="connsiteX1016" fmla="*/ 806539 w 1809280"/>
                        <a:gd name="connsiteY1016" fmla="*/ 1419292 h 1646886"/>
                        <a:gd name="connsiteX1017" fmla="*/ 801106 w 1809280"/>
                        <a:gd name="connsiteY1017" fmla="*/ 1416274 h 1646886"/>
                        <a:gd name="connsiteX1018" fmla="*/ 801106 w 1809280"/>
                        <a:gd name="connsiteY1018" fmla="*/ 1410237 h 1646886"/>
                        <a:gd name="connsiteX1019" fmla="*/ 793862 w 1809280"/>
                        <a:gd name="connsiteY1019" fmla="*/ 1409633 h 1646886"/>
                        <a:gd name="connsiteX1020" fmla="*/ 793862 w 1809280"/>
                        <a:gd name="connsiteY1020" fmla="*/ 1417481 h 1646886"/>
                        <a:gd name="connsiteX1021" fmla="*/ 792051 w 1809280"/>
                        <a:gd name="connsiteY1021" fmla="*/ 1421707 h 1646886"/>
                        <a:gd name="connsiteX1022" fmla="*/ 788429 w 1809280"/>
                        <a:gd name="connsiteY1022" fmla="*/ 1424122 h 1646886"/>
                        <a:gd name="connsiteX1023" fmla="*/ 784806 w 1809280"/>
                        <a:gd name="connsiteY1023" fmla="*/ 1429555 h 1646886"/>
                        <a:gd name="connsiteX1024" fmla="*/ 781788 w 1809280"/>
                        <a:gd name="connsiteY1024" fmla="*/ 1429555 h 1646886"/>
                        <a:gd name="connsiteX1025" fmla="*/ 776958 w 1809280"/>
                        <a:gd name="connsiteY1025" fmla="*/ 1433177 h 1646886"/>
                        <a:gd name="connsiteX1026" fmla="*/ 766092 w 1809280"/>
                        <a:gd name="connsiteY1026" fmla="*/ 1425933 h 1646886"/>
                        <a:gd name="connsiteX1027" fmla="*/ 770921 w 1809280"/>
                        <a:gd name="connsiteY1027" fmla="*/ 1413859 h 1646886"/>
                        <a:gd name="connsiteX1028" fmla="*/ 766092 w 1809280"/>
                        <a:gd name="connsiteY1028" fmla="*/ 1411444 h 1646886"/>
                        <a:gd name="connsiteX1029" fmla="*/ 760055 w 1809280"/>
                        <a:gd name="connsiteY1029" fmla="*/ 1410840 h 1646886"/>
                        <a:gd name="connsiteX1030" fmla="*/ 755225 w 1809280"/>
                        <a:gd name="connsiteY1030" fmla="*/ 1408426 h 1646886"/>
                        <a:gd name="connsiteX1031" fmla="*/ 750396 w 1809280"/>
                        <a:gd name="connsiteY1031" fmla="*/ 1404200 h 1646886"/>
                        <a:gd name="connsiteX1032" fmla="*/ 749188 w 1809280"/>
                        <a:gd name="connsiteY1032" fmla="*/ 1401181 h 1646886"/>
                        <a:gd name="connsiteX1033" fmla="*/ 741944 w 1809280"/>
                        <a:gd name="connsiteY1033" fmla="*/ 1393937 h 1646886"/>
                        <a:gd name="connsiteX1034" fmla="*/ 743755 w 1809280"/>
                        <a:gd name="connsiteY1034" fmla="*/ 1386089 h 1646886"/>
                        <a:gd name="connsiteX1035" fmla="*/ 748585 w 1809280"/>
                        <a:gd name="connsiteY1035" fmla="*/ 1376430 h 1646886"/>
                        <a:gd name="connsiteX1036" fmla="*/ 753414 w 1809280"/>
                        <a:gd name="connsiteY1036" fmla="*/ 1372807 h 1646886"/>
                        <a:gd name="connsiteX1037" fmla="*/ 754622 w 1809280"/>
                        <a:gd name="connsiteY1037" fmla="*/ 1366167 h 1646886"/>
                        <a:gd name="connsiteX1038" fmla="*/ 760659 w 1809280"/>
                        <a:gd name="connsiteY1038" fmla="*/ 1367978 h 1646886"/>
                        <a:gd name="connsiteX1039" fmla="*/ 763073 w 1809280"/>
                        <a:gd name="connsiteY1039" fmla="*/ 1366167 h 1646886"/>
                        <a:gd name="connsiteX1040" fmla="*/ 763677 w 1809280"/>
                        <a:gd name="connsiteY1040" fmla="*/ 1360130 h 1646886"/>
                        <a:gd name="connsiteX1041" fmla="*/ 768507 w 1809280"/>
                        <a:gd name="connsiteY1041" fmla="*/ 1360130 h 1646886"/>
                        <a:gd name="connsiteX1042" fmla="*/ 772732 w 1809280"/>
                        <a:gd name="connsiteY1042" fmla="*/ 1353489 h 1646886"/>
                        <a:gd name="connsiteX1043" fmla="*/ 768507 w 1809280"/>
                        <a:gd name="connsiteY1043" fmla="*/ 1351074 h 1646886"/>
                        <a:gd name="connsiteX1044" fmla="*/ 761866 w 1809280"/>
                        <a:gd name="connsiteY1044" fmla="*/ 1356508 h 1646886"/>
                        <a:gd name="connsiteX1045" fmla="*/ 758244 w 1809280"/>
                        <a:gd name="connsiteY1045" fmla="*/ 1356508 h 1646886"/>
                        <a:gd name="connsiteX1046" fmla="*/ 750999 w 1809280"/>
                        <a:gd name="connsiteY1046" fmla="*/ 1352282 h 1646886"/>
                        <a:gd name="connsiteX1047" fmla="*/ 747981 w 1809280"/>
                        <a:gd name="connsiteY1047" fmla="*/ 1348660 h 1646886"/>
                        <a:gd name="connsiteX1048" fmla="*/ 742548 w 1809280"/>
                        <a:gd name="connsiteY1048" fmla="*/ 1346849 h 1646886"/>
                        <a:gd name="connsiteX1049" fmla="*/ 746773 w 1809280"/>
                        <a:gd name="connsiteY1049" fmla="*/ 1340812 h 1646886"/>
                        <a:gd name="connsiteX1050" fmla="*/ 746773 w 1809280"/>
                        <a:gd name="connsiteY1050" fmla="*/ 1332360 h 1646886"/>
                        <a:gd name="connsiteX1051" fmla="*/ 744359 w 1809280"/>
                        <a:gd name="connsiteY1051" fmla="*/ 1323908 h 1646886"/>
                        <a:gd name="connsiteX1052" fmla="*/ 735303 w 1809280"/>
                        <a:gd name="connsiteY1052" fmla="*/ 1330549 h 1646886"/>
                        <a:gd name="connsiteX1053" fmla="*/ 729266 w 1809280"/>
                        <a:gd name="connsiteY1053" fmla="*/ 1330549 h 1646886"/>
                        <a:gd name="connsiteX1054" fmla="*/ 727455 w 1809280"/>
                        <a:gd name="connsiteY1054" fmla="*/ 1326926 h 1646886"/>
                        <a:gd name="connsiteX1055" fmla="*/ 720814 w 1809280"/>
                        <a:gd name="connsiteY1055" fmla="*/ 1334171 h 1646886"/>
                        <a:gd name="connsiteX1056" fmla="*/ 723229 w 1809280"/>
                        <a:gd name="connsiteY1056" fmla="*/ 1340812 h 1646886"/>
                        <a:gd name="connsiteX1057" fmla="*/ 717796 w 1809280"/>
                        <a:gd name="connsiteY1057" fmla="*/ 1347452 h 1646886"/>
                        <a:gd name="connsiteX1058" fmla="*/ 722626 w 1809280"/>
                        <a:gd name="connsiteY1058" fmla="*/ 1351074 h 1646886"/>
                        <a:gd name="connsiteX1059" fmla="*/ 720211 w 1809280"/>
                        <a:gd name="connsiteY1059" fmla="*/ 1354697 h 1646886"/>
                        <a:gd name="connsiteX1060" fmla="*/ 709344 w 1809280"/>
                        <a:gd name="connsiteY1060" fmla="*/ 1361941 h 1646886"/>
                        <a:gd name="connsiteX1061" fmla="*/ 704515 w 1809280"/>
                        <a:gd name="connsiteY1061" fmla="*/ 1356508 h 1646886"/>
                        <a:gd name="connsiteX1062" fmla="*/ 697874 w 1809280"/>
                        <a:gd name="connsiteY1062" fmla="*/ 1353489 h 1646886"/>
                        <a:gd name="connsiteX1063" fmla="*/ 690026 w 1809280"/>
                        <a:gd name="connsiteY1063" fmla="*/ 1353489 h 1646886"/>
                        <a:gd name="connsiteX1064" fmla="*/ 687007 w 1809280"/>
                        <a:gd name="connsiteY1064" fmla="*/ 1354697 h 1646886"/>
                        <a:gd name="connsiteX1065" fmla="*/ 669500 w 1809280"/>
                        <a:gd name="connsiteY1065" fmla="*/ 1354093 h 1646886"/>
                        <a:gd name="connsiteX1066" fmla="*/ 664671 w 1809280"/>
                        <a:gd name="connsiteY1066" fmla="*/ 1347452 h 1646886"/>
                        <a:gd name="connsiteX1067" fmla="*/ 661652 w 1809280"/>
                        <a:gd name="connsiteY1067" fmla="*/ 1341415 h 1646886"/>
                        <a:gd name="connsiteX1068" fmla="*/ 661652 w 1809280"/>
                        <a:gd name="connsiteY1068" fmla="*/ 1331756 h 1646886"/>
                        <a:gd name="connsiteX1069" fmla="*/ 654408 w 1809280"/>
                        <a:gd name="connsiteY1069" fmla="*/ 1332963 h 1646886"/>
                        <a:gd name="connsiteX1070" fmla="*/ 639919 w 1809280"/>
                        <a:gd name="connsiteY1070" fmla="*/ 1329341 h 1646886"/>
                        <a:gd name="connsiteX1071" fmla="*/ 636901 w 1809280"/>
                        <a:gd name="connsiteY1071" fmla="*/ 1325719 h 1646886"/>
                        <a:gd name="connsiteX1072" fmla="*/ 630260 w 1809280"/>
                        <a:gd name="connsiteY1072" fmla="*/ 1321493 h 1646886"/>
                        <a:gd name="connsiteX1073" fmla="*/ 621808 w 1809280"/>
                        <a:gd name="connsiteY1073" fmla="*/ 1334171 h 1646886"/>
                        <a:gd name="connsiteX1074" fmla="*/ 623619 w 1809280"/>
                        <a:gd name="connsiteY1074" fmla="*/ 1341415 h 1646886"/>
                        <a:gd name="connsiteX1075" fmla="*/ 619393 w 1809280"/>
                        <a:gd name="connsiteY1075" fmla="*/ 1344434 h 1646886"/>
                        <a:gd name="connsiteX1076" fmla="*/ 614564 w 1809280"/>
                        <a:gd name="connsiteY1076" fmla="*/ 1343830 h 1646886"/>
                        <a:gd name="connsiteX1077" fmla="*/ 612753 w 1809280"/>
                        <a:gd name="connsiteY1077" fmla="*/ 1336586 h 1646886"/>
                        <a:gd name="connsiteX1078" fmla="*/ 608527 w 1809280"/>
                        <a:gd name="connsiteY1078" fmla="*/ 1331756 h 1646886"/>
                        <a:gd name="connsiteX1079" fmla="*/ 610942 w 1809280"/>
                        <a:gd name="connsiteY1079" fmla="*/ 1324512 h 1646886"/>
                        <a:gd name="connsiteX1080" fmla="*/ 609734 w 1809280"/>
                        <a:gd name="connsiteY1080" fmla="*/ 1322097 h 1646886"/>
                        <a:gd name="connsiteX1081" fmla="*/ 605508 w 1809280"/>
                        <a:gd name="connsiteY1081" fmla="*/ 1320889 h 1646886"/>
                        <a:gd name="connsiteX1082" fmla="*/ 598264 w 1809280"/>
                        <a:gd name="connsiteY1082" fmla="*/ 1322701 h 1646886"/>
                        <a:gd name="connsiteX1083" fmla="*/ 592831 w 1809280"/>
                        <a:gd name="connsiteY1083" fmla="*/ 1311230 h 1646886"/>
                        <a:gd name="connsiteX1084" fmla="*/ 587397 w 1809280"/>
                        <a:gd name="connsiteY1084" fmla="*/ 1310023 h 1646886"/>
                        <a:gd name="connsiteX1085" fmla="*/ 587397 w 1809280"/>
                        <a:gd name="connsiteY1085" fmla="*/ 1313041 h 1646886"/>
                        <a:gd name="connsiteX1086" fmla="*/ 579549 w 1809280"/>
                        <a:gd name="connsiteY1086" fmla="*/ 1314249 h 1646886"/>
                        <a:gd name="connsiteX1087" fmla="*/ 578342 w 1809280"/>
                        <a:gd name="connsiteY1087" fmla="*/ 1309419 h 1646886"/>
                        <a:gd name="connsiteX1088" fmla="*/ 574720 w 1809280"/>
                        <a:gd name="connsiteY1088" fmla="*/ 1311230 h 1646886"/>
                        <a:gd name="connsiteX1089" fmla="*/ 570494 w 1809280"/>
                        <a:gd name="connsiteY1089" fmla="*/ 1304590 h 1646886"/>
                        <a:gd name="connsiteX1090" fmla="*/ 575927 w 1809280"/>
                        <a:gd name="connsiteY1090" fmla="*/ 1300364 h 1646886"/>
                        <a:gd name="connsiteX1091" fmla="*/ 580757 w 1809280"/>
                        <a:gd name="connsiteY1091" fmla="*/ 1300364 h 1646886"/>
                        <a:gd name="connsiteX1092" fmla="*/ 583775 w 1809280"/>
                        <a:gd name="connsiteY1092" fmla="*/ 1303382 h 1646886"/>
                        <a:gd name="connsiteX1093" fmla="*/ 589208 w 1809280"/>
                        <a:gd name="connsiteY1093" fmla="*/ 1301571 h 1646886"/>
                        <a:gd name="connsiteX1094" fmla="*/ 591623 w 1809280"/>
                        <a:gd name="connsiteY1094" fmla="*/ 1296138 h 1646886"/>
                        <a:gd name="connsiteX1095" fmla="*/ 589208 w 1809280"/>
                        <a:gd name="connsiteY1095" fmla="*/ 1294931 h 1646886"/>
                        <a:gd name="connsiteX1096" fmla="*/ 583775 w 1809280"/>
                        <a:gd name="connsiteY1096" fmla="*/ 1297949 h 1646886"/>
                        <a:gd name="connsiteX1097" fmla="*/ 575324 w 1809280"/>
                        <a:gd name="connsiteY1097" fmla="*/ 1294931 h 1646886"/>
                        <a:gd name="connsiteX1098" fmla="*/ 569890 w 1809280"/>
                        <a:gd name="connsiteY1098" fmla="*/ 1295534 h 1646886"/>
                        <a:gd name="connsiteX1099" fmla="*/ 566268 w 1809280"/>
                        <a:gd name="connsiteY1099" fmla="*/ 1292516 h 1646886"/>
                        <a:gd name="connsiteX1100" fmla="*/ 563250 w 1809280"/>
                        <a:gd name="connsiteY1100" fmla="*/ 1295534 h 1646886"/>
                        <a:gd name="connsiteX1101" fmla="*/ 557213 w 1809280"/>
                        <a:gd name="connsiteY1101" fmla="*/ 1297949 h 1646886"/>
                        <a:gd name="connsiteX1102" fmla="*/ 552383 w 1809280"/>
                        <a:gd name="connsiteY1102" fmla="*/ 1296742 h 1646886"/>
                        <a:gd name="connsiteX1103" fmla="*/ 549968 w 1809280"/>
                        <a:gd name="connsiteY1103" fmla="*/ 1292516 h 1646886"/>
                        <a:gd name="connsiteX1104" fmla="*/ 542724 w 1809280"/>
                        <a:gd name="connsiteY1104" fmla="*/ 1292516 h 1646886"/>
                        <a:gd name="connsiteX1105" fmla="*/ 536083 w 1809280"/>
                        <a:gd name="connsiteY1105" fmla="*/ 1288290 h 1646886"/>
                        <a:gd name="connsiteX1106" fmla="*/ 537894 w 1809280"/>
                        <a:gd name="connsiteY1106" fmla="*/ 1283460 h 1646886"/>
                        <a:gd name="connsiteX1107" fmla="*/ 536083 w 1809280"/>
                        <a:gd name="connsiteY1107" fmla="*/ 1278027 h 1646886"/>
                        <a:gd name="connsiteX1108" fmla="*/ 529442 w 1809280"/>
                        <a:gd name="connsiteY1108" fmla="*/ 1276216 h 1646886"/>
                        <a:gd name="connsiteX1109" fmla="*/ 527028 w 1809280"/>
                        <a:gd name="connsiteY1109" fmla="*/ 1278631 h 1646886"/>
                        <a:gd name="connsiteX1110" fmla="*/ 517369 w 1809280"/>
                        <a:gd name="connsiteY1110" fmla="*/ 1282857 h 1646886"/>
                        <a:gd name="connsiteX1111" fmla="*/ 517369 w 1809280"/>
                        <a:gd name="connsiteY1111" fmla="*/ 1287082 h 1646886"/>
                        <a:gd name="connsiteX1112" fmla="*/ 511935 w 1809280"/>
                        <a:gd name="connsiteY1112" fmla="*/ 1291308 h 1646886"/>
                        <a:gd name="connsiteX1113" fmla="*/ 505295 w 1809280"/>
                        <a:gd name="connsiteY1113" fmla="*/ 1294327 h 1646886"/>
                        <a:gd name="connsiteX1114" fmla="*/ 502276 w 1809280"/>
                        <a:gd name="connsiteY1114" fmla="*/ 1289497 h 1646886"/>
                        <a:gd name="connsiteX1115" fmla="*/ 503483 w 1809280"/>
                        <a:gd name="connsiteY1115" fmla="*/ 1285875 h 1646886"/>
                        <a:gd name="connsiteX1116" fmla="*/ 500465 w 1809280"/>
                        <a:gd name="connsiteY1116" fmla="*/ 1284668 h 1646886"/>
                        <a:gd name="connsiteX1117" fmla="*/ 496843 w 1809280"/>
                        <a:gd name="connsiteY1117" fmla="*/ 1285271 h 1646886"/>
                        <a:gd name="connsiteX1118" fmla="*/ 492013 w 1809280"/>
                        <a:gd name="connsiteY1118" fmla="*/ 1284064 h 1646886"/>
                        <a:gd name="connsiteX1119" fmla="*/ 490202 w 1809280"/>
                        <a:gd name="connsiteY1119" fmla="*/ 1288894 h 1646886"/>
                        <a:gd name="connsiteX1120" fmla="*/ 491410 w 1809280"/>
                        <a:gd name="connsiteY1120" fmla="*/ 1294931 h 1646886"/>
                        <a:gd name="connsiteX1121" fmla="*/ 487184 w 1809280"/>
                        <a:gd name="connsiteY1121" fmla="*/ 1296742 h 1646886"/>
                        <a:gd name="connsiteX1122" fmla="*/ 479939 w 1809280"/>
                        <a:gd name="connsiteY1122" fmla="*/ 1295534 h 1646886"/>
                        <a:gd name="connsiteX1123" fmla="*/ 481147 w 1809280"/>
                        <a:gd name="connsiteY1123" fmla="*/ 1289497 h 1646886"/>
                        <a:gd name="connsiteX1124" fmla="*/ 479939 w 1809280"/>
                        <a:gd name="connsiteY1124" fmla="*/ 1286479 h 1646886"/>
                        <a:gd name="connsiteX1125" fmla="*/ 474506 w 1809280"/>
                        <a:gd name="connsiteY1125" fmla="*/ 1284668 h 1646886"/>
                        <a:gd name="connsiteX1126" fmla="*/ 466658 w 1809280"/>
                        <a:gd name="connsiteY1126" fmla="*/ 1287686 h 1646886"/>
                        <a:gd name="connsiteX1127" fmla="*/ 460017 w 1809280"/>
                        <a:gd name="connsiteY1127" fmla="*/ 1287686 h 1646886"/>
                        <a:gd name="connsiteX1128" fmla="*/ 449151 w 1809280"/>
                        <a:gd name="connsiteY1128" fmla="*/ 1292516 h 1646886"/>
                        <a:gd name="connsiteX1129" fmla="*/ 445529 w 1809280"/>
                        <a:gd name="connsiteY1129" fmla="*/ 1288290 h 1646886"/>
                        <a:gd name="connsiteX1130" fmla="*/ 439492 w 1809280"/>
                        <a:gd name="connsiteY1130" fmla="*/ 1284064 h 1646886"/>
                        <a:gd name="connsiteX1131" fmla="*/ 435869 w 1809280"/>
                        <a:gd name="connsiteY1131" fmla="*/ 1285875 h 1646886"/>
                        <a:gd name="connsiteX1132" fmla="*/ 432851 w 1809280"/>
                        <a:gd name="connsiteY1132" fmla="*/ 1282857 h 1646886"/>
                        <a:gd name="connsiteX1133" fmla="*/ 426210 w 1809280"/>
                        <a:gd name="connsiteY1133" fmla="*/ 1284064 h 1646886"/>
                        <a:gd name="connsiteX1134" fmla="*/ 423192 w 1809280"/>
                        <a:gd name="connsiteY1134" fmla="*/ 1282253 h 1646886"/>
                        <a:gd name="connsiteX1135" fmla="*/ 413533 w 1809280"/>
                        <a:gd name="connsiteY1135" fmla="*/ 1283460 h 1646886"/>
                        <a:gd name="connsiteX1136" fmla="*/ 410514 w 1809280"/>
                        <a:gd name="connsiteY1136" fmla="*/ 1285875 h 1646886"/>
                        <a:gd name="connsiteX1137" fmla="*/ 405685 w 1809280"/>
                        <a:gd name="connsiteY1137" fmla="*/ 1287082 h 1646886"/>
                        <a:gd name="connsiteX1138" fmla="*/ 399648 w 1809280"/>
                        <a:gd name="connsiteY1138" fmla="*/ 1291308 h 1646886"/>
                        <a:gd name="connsiteX1139" fmla="*/ 391196 w 1809280"/>
                        <a:gd name="connsiteY1139" fmla="*/ 1295534 h 1646886"/>
                        <a:gd name="connsiteX1140" fmla="*/ 388177 w 1809280"/>
                        <a:gd name="connsiteY1140" fmla="*/ 1293723 h 1646886"/>
                        <a:gd name="connsiteX1141" fmla="*/ 386366 w 1809280"/>
                        <a:gd name="connsiteY1141" fmla="*/ 1287686 h 1646886"/>
                        <a:gd name="connsiteX1142" fmla="*/ 379726 w 1809280"/>
                        <a:gd name="connsiteY1142" fmla="*/ 1290705 h 1646886"/>
                        <a:gd name="connsiteX1143" fmla="*/ 374292 w 1809280"/>
                        <a:gd name="connsiteY1143" fmla="*/ 1298553 h 1646886"/>
                        <a:gd name="connsiteX1144" fmla="*/ 366444 w 1809280"/>
                        <a:gd name="connsiteY1144" fmla="*/ 1295534 h 1646886"/>
                        <a:gd name="connsiteX1145" fmla="*/ 362218 w 1809280"/>
                        <a:gd name="connsiteY1145" fmla="*/ 1294327 h 1646886"/>
                        <a:gd name="connsiteX1146" fmla="*/ 355578 w 1809280"/>
                        <a:gd name="connsiteY1146" fmla="*/ 1291308 h 1646886"/>
                        <a:gd name="connsiteX1147" fmla="*/ 347730 w 1809280"/>
                        <a:gd name="connsiteY1147" fmla="*/ 1288894 h 1646886"/>
                        <a:gd name="connsiteX1148" fmla="*/ 337467 w 1809280"/>
                        <a:gd name="connsiteY1148" fmla="*/ 1284668 h 1646886"/>
                        <a:gd name="connsiteX1149" fmla="*/ 334448 w 1809280"/>
                        <a:gd name="connsiteY1149" fmla="*/ 1281649 h 1646886"/>
                        <a:gd name="connsiteX1150" fmla="*/ 327808 w 1809280"/>
                        <a:gd name="connsiteY1150" fmla="*/ 1275008 h 1646886"/>
                        <a:gd name="connsiteX1151" fmla="*/ 319960 w 1809280"/>
                        <a:gd name="connsiteY1151" fmla="*/ 1255086 h 1646886"/>
                        <a:gd name="connsiteX1152" fmla="*/ 313319 w 1809280"/>
                        <a:gd name="connsiteY1152" fmla="*/ 1243013 h 1646886"/>
                        <a:gd name="connsiteX1153" fmla="*/ 308489 w 1809280"/>
                        <a:gd name="connsiteY1153" fmla="*/ 1234561 h 1646886"/>
                        <a:gd name="connsiteX1154" fmla="*/ 303660 w 1809280"/>
                        <a:gd name="connsiteY1154" fmla="*/ 1228524 h 1646886"/>
                        <a:gd name="connsiteX1155" fmla="*/ 301245 w 1809280"/>
                        <a:gd name="connsiteY1155" fmla="*/ 1224298 h 1646886"/>
                        <a:gd name="connsiteX1156" fmla="*/ 297019 w 1809280"/>
                        <a:gd name="connsiteY1156" fmla="*/ 1210413 h 1646886"/>
                        <a:gd name="connsiteX1157" fmla="*/ 294604 w 1809280"/>
                        <a:gd name="connsiteY1157" fmla="*/ 1198943 h 1646886"/>
                        <a:gd name="connsiteX1158" fmla="*/ 290982 w 1809280"/>
                        <a:gd name="connsiteY1158" fmla="*/ 1176606 h 1646886"/>
                        <a:gd name="connsiteX1159" fmla="*/ 283134 w 1809280"/>
                        <a:gd name="connsiteY1159" fmla="*/ 1168154 h 1646886"/>
                        <a:gd name="connsiteX1160" fmla="*/ 273475 w 1809280"/>
                        <a:gd name="connsiteY1160" fmla="*/ 1158495 h 1646886"/>
                        <a:gd name="connsiteX1161" fmla="*/ 263212 w 1809280"/>
                        <a:gd name="connsiteY1161" fmla="*/ 1147025 h 1646886"/>
                        <a:gd name="connsiteX1162" fmla="*/ 260194 w 1809280"/>
                        <a:gd name="connsiteY1162" fmla="*/ 1136158 h 1646886"/>
                        <a:gd name="connsiteX1163" fmla="*/ 255364 w 1809280"/>
                        <a:gd name="connsiteY1163" fmla="*/ 1130725 h 1646886"/>
                        <a:gd name="connsiteX1164" fmla="*/ 245705 w 1809280"/>
                        <a:gd name="connsiteY1164" fmla="*/ 1120462 h 1646886"/>
                        <a:gd name="connsiteX1165" fmla="*/ 246308 w 1809280"/>
                        <a:gd name="connsiteY1165" fmla="*/ 1114425 h 1646886"/>
                        <a:gd name="connsiteX1166" fmla="*/ 246308 w 1809280"/>
                        <a:gd name="connsiteY1166" fmla="*/ 1107181 h 1646886"/>
                        <a:gd name="connsiteX1167" fmla="*/ 248120 w 1809280"/>
                        <a:gd name="connsiteY1167" fmla="*/ 1091484 h 1646886"/>
                        <a:gd name="connsiteX1168" fmla="*/ 245705 w 1809280"/>
                        <a:gd name="connsiteY1168" fmla="*/ 1089673 h 1646886"/>
                        <a:gd name="connsiteX1169" fmla="*/ 246308 w 1809280"/>
                        <a:gd name="connsiteY1169" fmla="*/ 1075185 h 1646886"/>
                        <a:gd name="connsiteX1170" fmla="*/ 246912 w 1809280"/>
                        <a:gd name="connsiteY1170" fmla="*/ 1058885 h 1646886"/>
                        <a:gd name="connsiteX1171" fmla="*/ 243894 w 1809280"/>
                        <a:gd name="connsiteY1171" fmla="*/ 1050433 h 1646886"/>
                        <a:gd name="connsiteX1172" fmla="*/ 239668 w 1809280"/>
                        <a:gd name="connsiteY1172" fmla="*/ 1048018 h 1646886"/>
                        <a:gd name="connsiteX1173" fmla="*/ 230612 w 1809280"/>
                        <a:gd name="connsiteY1173" fmla="*/ 1049226 h 1646886"/>
                        <a:gd name="connsiteX1174" fmla="*/ 223368 w 1809280"/>
                        <a:gd name="connsiteY1174" fmla="*/ 1052848 h 1646886"/>
                        <a:gd name="connsiteX1175" fmla="*/ 216124 w 1809280"/>
                        <a:gd name="connsiteY1175" fmla="*/ 1055263 h 1646886"/>
                        <a:gd name="connsiteX1176" fmla="*/ 207672 w 1809280"/>
                        <a:gd name="connsiteY1176" fmla="*/ 1055263 h 1646886"/>
                        <a:gd name="connsiteX1177" fmla="*/ 194391 w 1809280"/>
                        <a:gd name="connsiteY1177" fmla="*/ 1056470 h 1646886"/>
                        <a:gd name="connsiteX1178" fmla="*/ 188957 w 1809280"/>
                        <a:gd name="connsiteY1178" fmla="*/ 1057677 h 1646886"/>
                        <a:gd name="connsiteX1179" fmla="*/ 183524 w 1809280"/>
                        <a:gd name="connsiteY1179" fmla="*/ 1057074 h 1646886"/>
                        <a:gd name="connsiteX1180" fmla="*/ 165413 w 1809280"/>
                        <a:gd name="connsiteY1180" fmla="*/ 1049829 h 1646886"/>
                        <a:gd name="connsiteX1181" fmla="*/ 162395 w 1809280"/>
                        <a:gd name="connsiteY1181" fmla="*/ 1047415 h 1646886"/>
                        <a:gd name="connsiteX1182" fmla="*/ 159980 w 1809280"/>
                        <a:gd name="connsiteY1182" fmla="*/ 1040170 h 1646886"/>
                        <a:gd name="connsiteX1183" fmla="*/ 156961 w 1809280"/>
                        <a:gd name="connsiteY1183" fmla="*/ 1034737 h 1646886"/>
                        <a:gd name="connsiteX1184" fmla="*/ 148510 w 1809280"/>
                        <a:gd name="connsiteY1184" fmla="*/ 1025682 h 1646886"/>
                        <a:gd name="connsiteX1185" fmla="*/ 143076 w 1809280"/>
                        <a:gd name="connsiteY1185" fmla="*/ 1022059 h 1646886"/>
                        <a:gd name="connsiteX1186" fmla="*/ 140661 w 1809280"/>
                        <a:gd name="connsiteY1186" fmla="*/ 1016626 h 1646886"/>
                        <a:gd name="connsiteX1187" fmla="*/ 128588 w 1809280"/>
                        <a:gd name="connsiteY1187" fmla="*/ 998515 h 1646886"/>
                        <a:gd name="connsiteX1188" fmla="*/ 125569 w 1809280"/>
                        <a:gd name="connsiteY1188" fmla="*/ 988856 h 1646886"/>
                        <a:gd name="connsiteX1189" fmla="*/ 124965 w 1809280"/>
                        <a:gd name="connsiteY1189" fmla="*/ 981612 h 1646886"/>
                        <a:gd name="connsiteX1190" fmla="*/ 123154 w 1809280"/>
                        <a:gd name="connsiteY1190" fmla="*/ 967727 h 1646886"/>
                        <a:gd name="connsiteX1191" fmla="*/ 126173 w 1809280"/>
                        <a:gd name="connsiteY1191" fmla="*/ 958671 h 1646886"/>
                        <a:gd name="connsiteX1192" fmla="*/ 136436 w 1809280"/>
                        <a:gd name="connsiteY1192" fmla="*/ 942975 h 1646886"/>
                        <a:gd name="connsiteX1193" fmla="*/ 139454 w 1809280"/>
                        <a:gd name="connsiteY1193" fmla="*/ 936334 h 1646886"/>
                        <a:gd name="connsiteX1194" fmla="*/ 141869 w 1809280"/>
                        <a:gd name="connsiteY1194" fmla="*/ 924864 h 1646886"/>
                        <a:gd name="connsiteX1195" fmla="*/ 140661 w 1809280"/>
                        <a:gd name="connsiteY1195" fmla="*/ 917016 h 1646886"/>
                        <a:gd name="connsiteX1196" fmla="*/ 140661 w 1809280"/>
                        <a:gd name="connsiteY1196" fmla="*/ 910375 h 1646886"/>
                        <a:gd name="connsiteX1197" fmla="*/ 143076 w 1809280"/>
                        <a:gd name="connsiteY1197" fmla="*/ 900716 h 1646886"/>
                        <a:gd name="connsiteX1198" fmla="*/ 142473 w 1809280"/>
                        <a:gd name="connsiteY1198" fmla="*/ 881398 h 1646886"/>
                        <a:gd name="connsiteX1199" fmla="*/ 144284 w 1809280"/>
                        <a:gd name="connsiteY1199" fmla="*/ 869324 h 1646886"/>
                        <a:gd name="connsiteX1200" fmla="*/ 141265 w 1809280"/>
                        <a:gd name="connsiteY1200" fmla="*/ 854232 h 1646886"/>
                        <a:gd name="connsiteX1201" fmla="*/ 137643 w 1809280"/>
                        <a:gd name="connsiteY1201" fmla="*/ 850006 h 1646886"/>
                        <a:gd name="connsiteX1202" fmla="*/ 128588 w 1809280"/>
                        <a:gd name="connsiteY1202" fmla="*/ 845176 h 1646886"/>
                        <a:gd name="connsiteX1203" fmla="*/ 120136 w 1809280"/>
                        <a:gd name="connsiteY1203" fmla="*/ 843365 h 1646886"/>
                        <a:gd name="connsiteX1204" fmla="*/ 111684 w 1809280"/>
                        <a:gd name="connsiteY1204" fmla="*/ 843365 h 1646886"/>
                        <a:gd name="connsiteX1205" fmla="*/ 89347 w 1809280"/>
                        <a:gd name="connsiteY1205" fmla="*/ 846987 h 1646886"/>
                        <a:gd name="connsiteX1206" fmla="*/ 76670 w 1809280"/>
                        <a:gd name="connsiteY1206" fmla="*/ 846987 h 1646886"/>
                        <a:gd name="connsiteX1207" fmla="*/ 68218 w 1809280"/>
                        <a:gd name="connsiteY1207" fmla="*/ 844572 h 1646886"/>
                        <a:gd name="connsiteX1208" fmla="*/ 59162 w 1809280"/>
                        <a:gd name="connsiteY1208" fmla="*/ 839743 h 1646886"/>
                        <a:gd name="connsiteX1209" fmla="*/ 48899 w 1809280"/>
                        <a:gd name="connsiteY1209" fmla="*/ 830687 h 1646886"/>
                        <a:gd name="connsiteX1210" fmla="*/ 7848 w 1809280"/>
                        <a:gd name="connsiteY1210" fmla="*/ 811369 h 1646886"/>
                        <a:gd name="connsiteX1211" fmla="*/ 4830 w 1809280"/>
                        <a:gd name="connsiteY1211" fmla="*/ 808954 h 1646886"/>
                        <a:gd name="connsiteX1212" fmla="*/ 0 w 1809280"/>
                        <a:gd name="connsiteY1212" fmla="*/ 795673 h 1646886"/>
                        <a:gd name="connsiteX1213" fmla="*/ 3622 w 1809280"/>
                        <a:gd name="connsiteY1213" fmla="*/ 773940 h 1646886"/>
                        <a:gd name="connsiteX1214" fmla="*/ 4226 w 1809280"/>
                        <a:gd name="connsiteY1214" fmla="*/ 763677 h 1646886"/>
                        <a:gd name="connsiteX1215" fmla="*/ 6037 w 1809280"/>
                        <a:gd name="connsiteY1215" fmla="*/ 746773 h 1646886"/>
                        <a:gd name="connsiteX1216" fmla="*/ 10867 w 1809280"/>
                        <a:gd name="connsiteY1216" fmla="*/ 734699 h 1646886"/>
                        <a:gd name="connsiteX1217" fmla="*/ 16904 w 1809280"/>
                        <a:gd name="connsiteY1217" fmla="*/ 718400 h 1646886"/>
                        <a:gd name="connsiteX1218" fmla="*/ 21129 w 1809280"/>
                        <a:gd name="connsiteY1218" fmla="*/ 709344 h 1646886"/>
                        <a:gd name="connsiteX1219" fmla="*/ 37429 w 1809280"/>
                        <a:gd name="connsiteY1219" fmla="*/ 692441 h 1646886"/>
                        <a:gd name="connsiteX1220" fmla="*/ 67614 w 1809280"/>
                        <a:gd name="connsiteY1220" fmla="*/ 667085 h 1646886"/>
                        <a:gd name="connsiteX1221" fmla="*/ 77877 w 1809280"/>
                        <a:gd name="connsiteY1221" fmla="*/ 657426 h 1646886"/>
                        <a:gd name="connsiteX1222" fmla="*/ 87536 w 1809280"/>
                        <a:gd name="connsiteY1222" fmla="*/ 644145 h 1646886"/>
                        <a:gd name="connsiteX1223" fmla="*/ 93573 w 1809280"/>
                        <a:gd name="connsiteY1223" fmla="*/ 633882 h 1646886"/>
                        <a:gd name="connsiteX1224" fmla="*/ 109873 w 1809280"/>
                        <a:gd name="connsiteY1224" fmla="*/ 621808 h 1646886"/>
                        <a:gd name="connsiteX1225" fmla="*/ 111684 w 1809280"/>
                        <a:gd name="connsiteY1225" fmla="*/ 618186 h 1646886"/>
                        <a:gd name="connsiteX1226" fmla="*/ 128588 w 1809280"/>
                        <a:gd name="connsiteY1226" fmla="*/ 572305 h 1646886"/>
                        <a:gd name="connsiteX1227" fmla="*/ 138850 w 1809280"/>
                        <a:gd name="connsiteY1227" fmla="*/ 556609 h 1646886"/>
                        <a:gd name="connsiteX1228" fmla="*/ 149113 w 1809280"/>
                        <a:gd name="connsiteY1228" fmla="*/ 545139 h 1646886"/>
                        <a:gd name="connsiteX1229" fmla="*/ 164206 w 1809280"/>
                        <a:gd name="connsiteY1229" fmla="*/ 534272 h 1646886"/>
                        <a:gd name="connsiteX1230" fmla="*/ 169035 w 1809280"/>
                        <a:gd name="connsiteY1230" fmla="*/ 530650 h 1646886"/>
                        <a:gd name="connsiteX1231" fmla="*/ 175676 w 1809280"/>
                        <a:gd name="connsiteY1231" fmla="*/ 522198 h 1646886"/>
                        <a:gd name="connsiteX1232" fmla="*/ 181713 w 1809280"/>
                        <a:gd name="connsiteY1232" fmla="*/ 516161 h 1646886"/>
                        <a:gd name="connsiteX1233" fmla="*/ 195598 w 1809280"/>
                        <a:gd name="connsiteY1233" fmla="*/ 513143 h 1646886"/>
                        <a:gd name="connsiteX1234" fmla="*/ 205257 w 1809280"/>
                        <a:gd name="connsiteY1234" fmla="*/ 510124 h 1646886"/>
                        <a:gd name="connsiteX1235" fmla="*/ 215520 w 1809280"/>
                        <a:gd name="connsiteY1235" fmla="*/ 510728 h 1646886"/>
                        <a:gd name="connsiteX1236" fmla="*/ 222161 w 1809280"/>
                        <a:gd name="connsiteY1236" fmla="*/ 513746 h 1646886"/>
                        <a:gd name="connsiteX1237" fmla="*/ 242686 w 1809280"/>
                        <a:gd name="connsiteY1237" fmla="*/ 534272 h 1646886"/>
                        <a:gd name="connsiteX1238" fmla="*/ 245101 w 1809280"/>
                        <a:gd name="connsiteY1238" fmla="*/ 537894 h 1646886"/>
                        <a:gd name="connsiteX1239" fmla="*/ 245101 w 1809280"/>
                        <a:gd name="connsiteY1239" fmla="*/ 548761 h 1646886"/>
                        <a:gd name="connsiteX1240" fmla="*/ 246308 w 1809280"/>
                        <a:gd name="connsiteY1240" fmla="*/ 556005 h 1646886"/>
                        <a:gd name="connsiteX1241" fmla="*/ 258382 w 1809280"/>
                        <a:gd name="connsiteY1241" fmla="*/ 578342 h 1646886"/>
                        <a:gd name="connsiteX1242" fmla="*/ 262608 w 1809280"/>
                        <a:gd name="connsiteY1242" fmla="*/ 584379 h 1646886"/>
                        <a:gd name="connsiteX1243" fmla="*/ 275286 w 1809280"/>
                        <a:gd name="connsiteY1243" fmla="*/ 587397 h 1646886"/>
                        <a:gd name="connsiteX1244" fmla="*/ 288567 w 1809280"/>
                        <a:gd name="connsiteY1244" fmla="*/ 588605 h 1646886"/>
                        <a:gd name="connsiteX1245" fmla="*/ 293397 w 1809280"/>
                        <a:gd name="connsiteY1245" fmla="*/ 588001 h 1646886"/>
                        <a:gd name="connsiteX1246" fmla="*/ 319356 w 1809280"/>
                        <a:gd name="connsiteY1246" fmla="*/ 574720 h 1646886"/>
                        <a:gd name="connsiteX1247" fmla="*/ 355578 w 1809280"/>
                        <a:gd name="connsiteY1247" fmla="*/ 559024 h 1646886"/>
                        <a:gd name="connsiteX1248" fmla="*/ 368859 w 1809280"/>
                        <a:gd name="connsiteY1248" fmla="*/ 554798 h 1646886"/>
                        <a:gd name="connsiteX1249" fmla="*/ 397233 w 1809280"/>
                        <a:gd name="connsiteY1249" fmla="*/ 549364 h 1646886"/>
                        <a:gd name="connsiteX1250" fmla="*/ 421984 w 1809280"/>
                        <a:gd name="connsiteY1250" fmla="*/ 549364 h 1646886"/>
                        <a:gd name="connsiteX1251" fmla="*/ 433455 w 1809280"/>
                        <a:gd name="connsiteY1251" fmla="*/ 548157 h 1646886"/>
                        <a:gd name="connsiteX1252" fmla="*/ 448547 w 1809280"/>
                        <a:gd name="connsiteY1252" fmla="*/ 548761 h 1646886"/>
                        <a:gd name="connsiteX1253" fmla="*/ 456395 w 1809280"/>
                        <a:gd name="connsiteY1253" fmla="*/ 545742 h 1646886"/>
                        <a:gd name="connsiteX1254" fmla="*/ 470280 w 1809280"/>
                        <a:gd name="connsiteY1254" fmla="*/ 539102 h 1646886"/>
                        <a:gd name="connsiteX1255" fmla="*/ 489598 w 1809280"/>
                        <a:gd name="connsiteY1255" fmla="*/ 531857 h 1646886"/>
                        <a:gd name="connsiteX1256" fmla="*/ 497446 w 1809280"/>
                        <a:gd name="connsiteY1256" fmla="*/ 528235 h 1646886"/>
                        <a:gd name="connsiteX1257" fmla="*/ 500465 w 1809280"/>
                        <a:gd name="connsiteY1257" fmla="*/ 511935 h 1646886"/>
                        <a:gd name="connsiteX1258" fmla="*/ 500465 w 1809280"/>
                        <a:gd name="connsiteY1258" fmla="*/ 507106 h 1646886"/>
                        <a:gd name="connsiteX1259" fmla="*/ 504691 w 1809280"/>
                        <a:gd name="connsiteY1259" fmla="*/ 489598 h 1646886"/>
                        <a:gd name="connsiteX1260" fmla="*/ 511935 w 1809280"/>
                        <a:gd name="connsiteY1260" fmla="*/ 479336 h 1646886"/>
                        <a:gd name="connsiteX1261" fmla="*/ 517972 w 1809280"/>
                        <a:gd name="connsiteY1261" fmla="*/ 469676 h 1646886"/>
                        <a:gd name="connsiteX1262" fmla="*/ 522802 w 1809280"/>
                        <a:gd name="connsiteY1262" fmla="*/ 465451 h 1646886"/>
                        <a:gd name="connsiteX1263" fmla="*/ 544535 w 1809280"/>
                        <a:gd name="connsiteY1263" fmla="*/ 447340 h 1646886"/>
                        <a:gd name="connsiteX1264" fmla="*/ 551176 w 1809280"/>
                        <a:gd name="connsiteY1264" fmla="*/ 439491 h 1646886"/>
                        <a:gd name="connsiteX1265" fmla="*/ 556609 w 1809280"/>
                        <a:gd name="connsiteY1265" fmla="*/ 434662 h 1646886"/>
                        <a:gd name="connsiteX1266" fmla="*/ 562042 w 1809280"/>
                        <a:gd name="connsiteY1266" fmla="*/ 424399 h 1646886"/>
                        <a:gd name="connsiteX1267" fmla="*/ 580757 w 1809280"/>
                        <a:gd name="connsiteY1267" fmla="*/ 362218 h 1646886"/>
                        <a:gd name="connsiteX1268" fmla="*/ 586190 w 1809280"/>
                        <a:gd name="connsiteY1268" fmla="*/ 354370 h 1646886"/>
                        <a:gd name="connsiteX1269" fmla="*/ 598264 w 1809280"/>
                        <a:gd name="connsiteY1269" fmla="*/ 339278 h 1646886"/>
                        <a:gd name="connsiteX1270" fmla="*/ 601886 w 1809280"/>
                        <a:gd name="connsiteY1270" fmla="*/ 335656 h 1646886"/>
                        <a:gd name="connsiteX1271" fmla="*/ 610942 w 1809280"/>
                        <a:gd name="connsiteY1271" fmla="*/ 332033 h 1646886"/>
                        <a:gd name="connsiteX1272" fmla="*/ 626034 w 1809280"/>
                        <a:gd name="connsiteY1272" fmla="*/ 324185 h 1646886"/>
                        <a:gd name="connsiteX1273" fmla="*/ 639919 w 1809280"/>
                        <a:gd name="connsiteY1273" fmla="*/ 315130 h 1646886"/>
                        <a:gd name="connsiteX1274" fmla="*/ 653200 w 1809280"/>
                        <a:gd name="connsiteY1274" fmla="*/ 306074 h 1646886"/>
                        <a:gd name="connsiteX1275" fmla="*/ 671915 w 1809280"/>
                        <a:gd name="connsiteY1275" fmla="*/ 295812 h 1646886"/>
                        <a:gd name="connsiteX1276" fmla="*/ 709948 w 1809280"/>
                        <a:gd name="connsiteY1276" fmla="*/ 278908 h 1646886"/>
                        <a:gd name="connsiteX1277" fmla="*/ 713570 w 1809280"/>
                        <a:gd name="connsiteY1277" fmla="*/ 276493 h 1646886"/>
                        <a:gd name="connsiteX1278" fmla="*/ 725040 w 1809280"/>
                        <a:gd name="connsiteY1278" fmla="*/ 248723 h 1646886"/>
                        <a:gd name="connsiteX1279" fmla="*/ 741340 w 1809280"/>
                        <a:gd name="connsiteY1279" fmla="*/ 228801 h 1646886"/>
                        <a:gd name="connsiteX1280" fmla="*/ 753414 w 1809280"/>
                        <a:gd name="connsiteY1280" fmla="*/ 205861 h 1646886"/>
                        <a:gd name="connsiteX1281" fmla="*/ 764281 w 1809280"/>
                        <a:gd name="connsiteY1281" fmla="*/ 182316 h 1646886"/>
                        <a:gd name="connsiteX1282" fmla="*/ 770921 w 1809280"/>
                        <a:gd name="connsiteY1282" fmla="*/ 170243 h 1646886"/>
                        <a:gd name="connsiteX1283" fmla="*/ 780581 w 1809280"/>
                        <a:gd name="connsiteY1283" fmla="*/ 152132 h 1646886"/>
                        <a:gd name="connsiteX1284" fmla="*/ 786014 w 1809280"/>
                        <a:gd name="connsiteY1284" fmla="*/ 134021 h 1646886"/>
                        <a:gd name="connsiteX1285" fmla="*/ 789032 w 1809280"/>
                        <a:gd name="connsiteY1285" fmla="*/ 121343 h 1646886"/>
                        <a:gd name="connsiteX1286" fmla="*/ 795069 w 1809280"/>
                        <a:gd name="connsiteY1286" fmla="*/ 101421 h 1646886"/>
                        <a:gd name="connsiteX1287" fmla="*/ 798691 w 1809280"/>
                        <a:gd name="connsiteY1287" fmla="*/ 85725 h 1646886"/>
                        <a:gd name="connsiteX1288" fmla="*/ 800502 w 1809280"/>
                        <a:gd name="connsiteY1288" fmla="*/ 81499 h 1646886"/>
                        <a:gd name="connsiteX1289" fmla="*/ 804125 w 1809280"/>
                        <a:gd name="connsiteY1289" fmla="*/ 64595 h 1646886"/>
                        <a:gd name="connsiteX1290" fmla="*/ 805332 w 1809280"/>
                        <a:gd name="connsiteY1290" fmla="*/ 61577 h 1646886"/>
                        <a:gd name="connsiteX1291" fmla="*/ 810162 w 1809280"/>
                        <a:gd name="connsiteY1291" fmla="*/ 58559 h 1646886"/>
                        <a:gd name="connsiteX1292" fmla="*/ 851213 w 1809280"/>
                        <a:gd name="connsiteY1292" fmla="*/ 41655 h 1646886"/>
                        <a:gd name="connsiteX1293" fmla="*/ 859665 w 1809280"/>
                        <a:gd name="connsiteY1293" fmla="*/ 39240 h 1646886"/>
                        <a:gd name="connsiteX1294" fmla="*/ 871135 w 1809280"/>
                        <a:gd name="connsiteY1294" fmla="*/ 35618 h 1646886"/>
                        <a:gd name="connsiteX1295" fmla="*/ 880191 w 1809280"/>
                        <a:gd name="connsiteY1295" fmla="*/ 33203 h 1646886"/>
                        <a:gd name="connsiteX1296" fmla="*/ 888642 w 1809280"/>
                        <a:gd name="connsiteY1296" fmla="*/ 30185 h 1646886"/>
                        <a:gd name="connsiteX1297" fmla="*/ 897698 w 1809280"/>
                        <a:gd name="connsiteY1297" fmla="*/ 21129 h 1646886"/>
                        <a:gd name="connsiteX1298" fmla="*/ 915205 w 1809280"/>
                        <a:gd name="connsiteY1298" fmla="*/ 6641 h 1646886"/>
                        <a:gd name="connsiteX1299" fmla="*/ 924260 w 1809280"/>
                        <a:gd name="connsiteY1299" fmla="*/ 0 h 1646886"/>
                        <a:gd name="connsiteX1300" fmla="*/ 923053 w 1809280"/>
                        <a:gd name="connsiteY1300" fmla="*/ 12678 h 1646886"/>
                        <a:gd name="connsiteX1301" fmla="*/ 923053 w 1809280"/>
                        <a:gd name="connsiteY1301" fmla="*/ 16300 h 1646886"/>
                        <a:gd name="connsiteX1302" fmla="*/ 913998 w 1809280"/>
                        <a:gd name="connsiteY1302" fmla="*/ 30789 h 1646886"/>
                        <a:gd name="connsiteX1303" fmla="*/ 910375 w 1809280"/>
                        <a:gd name="connsiteY1303" fmla="*/ 33807 h 1646886"/>
                        <a:gd name="connsiteX1304" fmla="*/ 906753 w 1809280"/>
                        <a:gd name="connsiteY1304" fmla="*/ 47692 h 1646886"/>
                        <a:gd name="connsiteX1305" fmla="*/ 908564 w 1809280"/>
                        <a:gd name="connsiteY1305" fmla="*/ 53729 h 1646886"/>
                        <a:gd name="connsiteX1306" fmla="*/ 945390 w 1809280"/>
                        <a:gd name="connsiteY1306" fmla="*/ 54333 h 1646886"/>
                        <a:gd name="connsiteX1307" fmla="*/ 982819 w 1809280"/>
                        <a:gd name="connsiteY1307" fmla="*/ 57351 h 1646886"/>
                        <a:gd name="connsiteX1308" fmla="*/ 990667 w 1809280"/>
                        <a:gd name="connsiteY1308" fmla="*/ 57351 h 1646886"/>
                        <a:gd name="connsiteX1309" fmla="*/ 1014211 w 1809280"/>
                        <a:gd name="connsiteY1309" fmla="*/ 59162 h 1646886"/>
                        <a:gd name="connsiteX1310" fmla="*/ 1019041 w 1809280"/>
                        <a:gd name="connsiteY1310" fmla="*/ 58559 h 1646886"/>
                        <a:gd name="connsiteX1311" fmla="*/ 1027493 w 1809280"/>
                        <a:gd name="connsiteY1311" fmla="*/ 59766 h 1646886"/>
                        <a:gd name="connsiteX1312" fmla="*/ 1038359 w 1809280"/>
                        <a:gd name="connsiteY1312" fmla="*/ 60370 h 164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Lst>
                      <a:rect l="l" t="t" r="r" b="b"/>
                      <a:pathLst>
                        <a:path w="1809280" h="1646886">
                          <a:moveTo>
                            <a:pt x="1038359" y="60370"/>
                          </a:moveTo>
                          <a:lnTo>
                            <a:pt x="1035341" y="68821"/>
                          </a:lnTo>
                          <a:lnTo>
                            <a:pt x="1041378" y="70029"/>
                          </a:lnTo>
                          <a:lnTo>
                            <a:pt x="1045000" y="78481"/>
                          </a:lnTo>
                          <a:lnTo>
                            <a:pt x="1040774" y="85121"/>
                          </a:lnTo>
                          <a:lnTo>
                            <a:pt x="1032322" y="88140"/>
                          </a:lnTo>
                          <a:lnTo>
                            <a:pt x="1028096" y="93573"/>
                          </a:lnTo>
                          <a:lnTo>
                            <a:pt x="1026889" y="97195"/>
                          </a:lnTo>
                          <a:lnTo>
                            <a:pt x="1028096" y="107458"/>
                          </a:lnTo>
                          <a:lnTo>
                            <a:pt x="1039567" y="108062"/>
                          </a:lnTo>
                          <a:lnTo>
                            <a:pt x="1041981" y="105043"/>
                          </a:lnTo>
                          <a:lnTo>
                            <a:pt x="1048622" y="105647"/>
                          </a:lnTo>
                          <a:lnTo>
                            <a:pt x="1053452" y="102025"/>
                          </a:lnTo>
                          <a:lnTo>
                            <a:pt x="1055866" y="105647"/>
                          </a:lnTo>
                          <a:lnTo>
                            <a:pt x="1055263" y="112891"/>
                          </a:lnTo>
                          <a:lnTo>
                            <a:pt x="1050433" y="128587"/>
                          </a:lnTo>
                          <a:lnTo>
                            <a:pt x="1051641" y="133417"/>
                          </a:lnTo>
                          <a:lnTo>
                            <a:pt x="1049829" y="135228"/>
                          </a:lnTo>
                          <a:lnTo>
                            <a:pt x="1048622" y="144887"/>
                          </a:lnTo>
                          <a:lnTo>
                            <a:pt x="1049226" y="152132"/>
                          </a:lnTo>
                          <a:lnTo>
                            <a:pt x="1057074" y="158169"/>
                          </a:lnTo>
                          <a:lnTo>
                            <a:pt x="1057074" y="160583"/>
                          </a:lnTo>
                          <a:lnTo>
                            <a:pt x="1053452" y="167224"/>
                          </a:lnTo>
                          <a:lnTo>
                            <a:pt x="1050433" y="175072"/>
                          </a:lnTo>
                          <a:lnTo>
                            <a:pt x="1041378" y="173865"/>
                          </a:lnTo>
                          <a:lnTo>
                            <a:pt x="1040774" y="182920"/>
                          </a:lnTo>
                          <a:lnTo>
                            <a:pt x="1045000" y="183524"/>
                          </a:lnTo>
                          <a:lnTo>
                            <a:pt x="1048622" y="187750"/>
                          </a:lnTo>
                          <a:lnTo>
                            <a:pt x="1049226" y="192579"/>
                          </a:lnTo>
                          <a:lnTo>
                            <a:pt x="1054659" y="199824"/>
                          </a:lnTo>
                          <a:lnTo>
                            <a:pt x="1054055" y="205861"/>
                          </a:lnTo>
                          <a:lnTo>
                            <a:pt x="1063111" y="205257"/>
                          </a:lnTo>
                          <a:lnTo>
                            <a:pt x="1064922" y="195598"/>
                          </a:lnTo>
                          <a:lnTo>
                            <a:pt x="1072770" y="197409"/>
                          </a:lnTo>
                          <a:lnTo>
                            <a:pt x="1077600" y="196202"/>
                          </a:lnTo>
                          <a:lnTo>
                            <a:pt x="1081825" y="199824"/>
                          </a:lnTo>
                          <a:lnTo>
                            <a:pt x="1090881" y="198616"/>
                          </a:lnTo>
                          <a:lnTo>
                            <a:pt x="1098125" y="189561"/>
                          </a:lnTo>
                          <a:lnTo>
                            <a:pt x="1105973" y="188353"/>
                          </a:lnTo>
                          <a:lnTo>
                            <a:pt x="1110803" y="192579"/>
                          </a:lnTo>
                          <a:lnTo>
                            <a:pt x="1114425" y="192579"/>
                          </a:lnTo>
                          <a:lnTo>
                            <a:pt x="1122273" y="197409"/>
                          </a:lnTo>
                          <a:lnTo>
                            <a:pt x="1124084" y="204050"/>
                          </a:lnTo>
                          <a:lnTo>
                            <a:pt x="1127103" y="208276"/>
                          </a:lnTo>
                          <a:lnTo>
                            <a:pt x="1124688" y="211898"/>
                          </a:lnTo>
                          <a:lnTo>
                            <a:pt x="1127706" y="217331"/>
                          </a:lnTo>
                          <a:lnTo>
                            <a:pt x="1132536" y="217331"/>
                          </a:lnTo>
                          <a:lnTo>
                            <a:pt x="1135554" y="219746"/>
                          </a:lnTo>
                          <a:lnTo>
                            <a:pt x="1142195" y="214916"/>
                          </a:lnTo>
                          <a:lnTo>
                            <a:pt x="1145214" y="215520"/>
                          </a:lnTo>
                          <a:lnTo>
                            <a:pt x="1147628" y="221557"/>
                          </a:lnTo>
                          <a:lnTo>
                            <a:pt x="1153062" y="228801"/>
                          </a:lnTo>
                          <a:lnTo>
                            <a:pt x="1159702" y="230009"/>
                          </a:lnTo>
                          <a:lnTo>
                            <a:pt x="1160910" y="226386"/>
                          </a:lnTo>
                          <a:lnTo>
                            <a:pt x="1167550" y="225783"/>
                          </a:lnTo>
                          <a:lnTo>
                            <a:pt x="1171173" y="220953"/>
                          </a:lnTo>
                          <a:lnTo>
                            <a:pt x="1174191" y="220349"/>
                          </a:lnTo>
                          <a:lnTo>
                            <a:pt x="1177210" y="225783"/>
                          </a:lnTo>
                          <a:lnTo>
                            <a:pt x="1183247" y="228197"/>
                          </a:lnTo>
                          <a:lnTo>
                            <a:pt x="1185661" y="223972"/>
                          </a:lnTo>
                          <a:lnTo>
                            <a:pt x="1193509" y="223368"/>
                          </a:lnTo>
                          <a:lnTo>
                            <a:pt x="1194113" y="219142"/>
                          </a:lnTo>
                          <a:lnTo>
                            <a:pt x="1203169" y="214313"/>
                          </a:lnTo>
                          <a:lnTo>
                            <a:pt x="1204376" y="217935"/>
                          </a:lnTo>
                          <a:lnTo>
                            <a:pt x="1203772" y="223972"/>
                          </a:lnTo>
                          <a:lnTo>
                            <a:pt x="1201961" y="228197"/>
                          </a:lnTo>
                          <a:lnTo>
                            <a:pt x="1208602" y="230009"/>
                          </a:lnTo>
                          <a:lnTo>
                            <a:pt x="1209206" y="225179"/>
                          </a:lnTo>
                          <a:lnTo>
                            <a:pt x="1215243" y="221557"/>
                          </a:lnTo>
                          <a:lnTo>
                            <a:pt x="1218865" y="221557"/>
                          </a:lnTo>
                          <a:lnTo>
                            <a:pt x="1219468" y="226990"/>
                          </a:lnTo>
                          <a:lnTo>
                            <a:pt x="1217054" y="229405"/>
                          </a:lnTo>
                          <a:lnTo>
                            <a:pt x="1220072" y="239064"/>
                          </a:lnTo>
                          <a:lnTo>
                            <a:pt x="1217054" y="243290"/>
                          </a:lnTo>
                          <a:lnTo>
                            <a:pt x="1213431" y="243290"/>
                          </a:lnTo>
                          <a:lnTo>
                            <a:pt x="1211620" y="249931"/>
                          </a:lnTo>
                          <a:lnTo>
                            <a:pt x="1218865" y="253553"/>
                          </a:lnTo>
                          <a:lnTo>
                            <a:pt x="1215846" y="257779"/>
                          </a:lnTo>
                          <a:lnTo>
                            <a:pt x="1215846" y="266834"/>
                          </a:lnTo>
                          <a:lnTo>
                            <a:pt x="1226109" y="268042"/>
                          </a:lnTo>
                          <a:lnTo>
                            <a:pt x="1227920" y="274078"/>
                          </a:lnTo>
                          <a:lnTo>
                            <a:pt x="1226713" y="279512"/>
                          </a:lnTo>
                          <a:lnTo>
                            <a:pt x="1234561" y="278908"/>
                          </a:lnTo>
                          <a:lnTo>
                            <a:pt x="1242409" y="281323"/>
                          </a:lnTo>
                          <a:lnTo>
                            <a:pt x="1243616" y="289171"/>
                          </a:lnTo>
                          <a:lnTo>
                            <a:pt x="1241201" y="292793"/>
                          </a:lnTo>
                          <a:lnTo>
                            <a:pt x="1239994" y="297623"/>
                          </a:lnTo>
                          <a:lnTo>
                            <a:pt x="1233957" y="298226"/>
                          </a:lnTo>
                          <a:lnTo>
                            <a:pt x="1233353" y="301245"/>
                          </a:lnTo>
                          <a:lnTo>
                            <a:pt x="1238183" y="307282"/>
                          </a:lnTo>
                          <a:lnTo>
                            <a:pt x="1237579" y="316941"/>
                          </a:lnTo>
                          <a:lnTo>
                            <a:pt x="1243013" y="322374"/>
                          </a:lnTo>
                          <a:lnTo>
                            <a:pt x="1239994" y="333844"/>
                          </a:lnTo>
                          <a:lnTo>
                            <a:pt x="1243616" y="337467"/>
                          </a:lnTo>
                          <a:lnTo>
                            <a:pt x="1246635" y="346522"/>
                          </a:lnTo>
                          <a:lnTo>
                            <a:pt x="1248446" y="366444"/>
                          </a:lnTo>
                          <a:lnTo>
                            <a:pt x="1250257" y="367652"/>
                          </a:lnTo>
                          <a:lnTo>
                            <a:pt x="1252068" y="374292"/>
                          </a:lnTo>
                          <a:lnTo>
                            <a:pt x="1256294" y="373689"/>
                          </a:lnTo>
                          <a:lnTo>
                            <a:pt x="1258105" y="376103"/>
                          </a:lnTo>
                          <a:lnTo>
                            <a:pt x="1262935" y="376103"/>
                          </a:lnTo>
                          <a:lnTo>
                            <a:pt x="1264746" y="380329"/>
                          </a:lnTo>
                          <a:lnTo>
                            <a:pt x="1267160" y="390592"/>
                          </a:lnTo>
                          <a:lnTo>
                            <a:pt x="1274405" y="393610"/>
                          </a:lnTo>
                          <a:lnTo>
                            <a:pt x="1274405" y="396025"/>
                          </a:lnTo>
                          <a:lnTo>
                            <a:pt x="1279235" y="401459"/>
                          </a:lnTo>
                          <a:lnTo>
                            <a:pt x="1288894" y="403873"/>
                          </a:lnTo>
                          <a:lnTo>
                            <a:pt x="1288894" y="407496"/>
                          </a:lnTo>
                          <a:lnTo>
                            <a:pt x="1297949" y="411118"/>
                          </a:lnTo>
                          <a:lnTo>
                            <a:pt x="1299156" y="415344"/>
                          </a:lnTo>
                          <a:lnTo>
                            <a:pt x="1294930" y="419570"/>
                          </a:lnTo>
                          <a:lnTo>
                            <a:pt x="1296138" y="422588"/>
                          </a:lnTo>
                          <a:lnTo>
                            <a:pt x="1299760" y="423795"/>
                          </a:lnTo>
                          <a:lnTo>
                            <a:pt x="1302779" y="421381"/>
                          </a:lnTo>
                          <a:lnTo>
                            <a:pt x="1308212" y="422588"/>
                          </a:lnTo>
                          <a:lnTo>
                            <a:pt x="1309419" y="425003"/>
                          </a:lnTo>
                          <a:lnTo>
                            <a:pt x="1317267" y="426814"/>
                          </a:lnTo>
                          <a:lnTo>
                            <a:pt x="1327530" y="431644"/>
                          </a:lnTo>
                          <a:lnTo>
                            <a:pt x="1328134" y="437680"/>
                          </a:lnTo>
                          <a:lnTo>
                            <a:pt x="1334171" y="438888"/>
                          </a:lnTo>
                          <a:lnTo>
                            <a:pt x="1340812" y="449151"/>
                          </a:lnTo>
                          <a:lnTo>
                            <a:pt x="1347452" y="452773"/>
                          </a:lnTo>
                          <a:lnTo>
                            <a:pt x="1345037" y="458810"/>
                          </a:lnTo>
                          <a:lnTo>
                            <a:pt x="1345641" y="461828"/>
                          </a:lnTo>
                          <a:lnTo>
                            <a:pt x="1354093" y="466054"/>
                          </a:lnTo>
                          <a:lnTo>
                            <a:pt x="1352885" y="470884"/>
                          </a:lnTo>
                          <a:lnTo>
                            <a:pt x="1357111" y="471488"/>
                          </a:lnTo>
                          <a:lnTo>
                            <a:pt x="1358922" y="478128"/>
                          </a:lnTo>
                          <a:lnTo>
                            <a:pt x="1362545" y="481750"/>
                          </a:lnTo>
                          <a:lnTo>
                            <a:pt x="1360734" y="484769"/>
                          </a:lnTo>
                          <a:lnTo>
                            <a:pt x="1356508" y="484165"/>
                          </a:lnTo>
                          <a:lnTo>
                            <a:pt x="1357111" y="478732"/>
                          </a:lnTo>
                          <a:lnTo>
                            <a:pt x="1349263" y="477525"/>
                          </a:lnTo>
                          <a:lnTo>
                            <a:pt x="1342019" y="482958"/>
                          </a:lnTo>
                          <a:lnTo>
                            <a:pt x="1341415" y="488391"/>
                          </a:lnTo>
                          <a:lnTo>
                            <a:pt x="1338397" y="488391"/>
                          </a:lnTo>
                          <a:lnTo>
                            <a:pt x="1331756" y="493221"/>
                          </a:lnTo>
                          <a:lnTo>
                            <a:pt x="1329945" y="496239"/>
                          </a:lnTo>
                          <a:lnTo>
                            <a:pt x="1334775" y="498654"/>
                          </a:lnTo>
                          <a:lnTo>
                            <a:pt x="1338397" y="498654"/>
                          </a:lnTo>
                          <a:lnTo>
                            <a:pt x="1343830" y="504087"/>
                          </a:lnTo>
                          <a:lnTo>
                            <a:pt x="1346245" y="499257"/>
                          </a:lnTo>
                          <a:lnTo>
                            <a:pt x="1350471" y="502276"/>
                          </a:lnTo>
                          <a:lnTo>
                            <a:pt x="1346848" y="505294"/>
                          </a:lnTo>
                          <a:lnTo>
                            <a:pt x="1345641" y="509520"/>
                          </a:lnTo>
                          <a:lnTo>
                            <a:pt x="1338397" y="509520"/>
                          </a:lnTo>
                          <a:lnTo>
                            <a:pt x="1337793" y="513746"/>
                          </a:lnTo>
                          <a:lnTo>
                            <a:pt x="1334171" y="517972"/>
                          </a:lnTo>
                          <a:lnTo>
                            <a:pt x="1334171" y="520991"/>
                          </a:lnTo>
                          <a:lnTo>
                            <a:pt x="1340812" y="521594"/>
                          </a:lnTo>
                          <a:lnTo>
                            <a:pt x="1336586" y="527028"/>
                          </a:lnTo>
                          <a:lnTo>
                            <a:pt x="1335982" y="533065"/>
                          </a:lnTo>
                          <a:lnTo>
                            <a:pt x="1331756" y="532461"/>
                          </a:lnTo>
                          <a:lnTo>
                            <a:pt x="1327530" y="533668"/>
                          </a:lnTo>
                          <a:lnTo>
                            <a:pt x="1328738" y="537894"/>
                          </a:lnTo>
                          <a:lnTo>
                            <a:pt x="1334171" y="536687"/>
                          </a:lnTo>
                          <a:lnTo>
                            <a:pt x="1339000" y="539102"/>
                          </a:lnTo>
                          <a:lnTo>
                            <a:pt x="1338397" y="549968"/>
                          </a:lnTo>
                          <a:lnTo>
                            <a:pt x="1345037" y="549968"/>
                          </a:lnTo>
                          <a:lnTo>
                            <a:pt x="1353489" y="553590"/>
                          </a:lnTo>
                          <a:lnTo>
                            <a:pt x="1355904" y="551779"/>
                          </a:lnTo>
                          <a:lnTo>
                            <a:pt x="1360130" y="552987"/>
                          </a:lnTo>
                          <a:lnTo>
                            <a:pt x="1361337" y="548761"/>
                          </a:lnTo>
                          <a:lnTo>
                            <a:pt x="1368582" y="552383"/>
                          </a:lnTo>
                          <a:lnTo>
                            <a:pt x="1369789" y="557212"/>
                          </a:lnTo>
                          <a:lnTo>
                            <a:pt x="1378845" y="563249"/>
                          </a:lnTo>
                          <a:lnTo>
                            <a:pt x="1386089" y="553590"/>
                          </a:lnTo>
                          <a:lnTo>
                            <a:pt x="1383070" y="549968"/>
                          </a:lnTo>
                          <a:lnTo>
                            <a:pt x="1382467" y="545742"/>
                          </a:lnTo>
                          <a:lnTo>
                            <a:pt x="1384278" y="541516"/>
                          </a:lnTo>
                          <a:lnTo>
                            <a:pt x="1378241" y="539102"/>
                          </a:lnTo>
                          <a:lnTo>
                            <a:pt x="1380656" y="524613"/>
                          </a:lnTo>
                          <a:lnTo>
                            <a:pt x="1375222" y="519783"/>
                          </a:lnTo>
                          <a:lnTo>
                            <a:pt x="1379448" y="513143"/>
                          </a:lnTo>
                          <a:lnTo>
                            <a:pt x="1385485" y="511331"/>
                          </a:lnTo>
                          <a:lnTo>
                            <a:pt x="1380052" y="506502"/>
                          </a:lnTo>
                          <a:lnTo>
                            <a:pt x="1380052" y="504087"/>
                          </a:lnTo>
                          <a:lnTo>
                            <a:pt x="1391522" y="505294"/>
                          </a:lnTo>
                          <a:lnTo>
                            <a:pt x="1395144" y="501672"/>
                          </a:lnTo>
                          <a:lnTo>
                            <a:pt x="1399370" y="502880"/>
                          </a:lnTo>
                          <a:lnTo>
                            <a:pt x="1402992" y="506502"/>
                          </a:lnTo>
                          <a:lnTo>
                            <a:pt x="1402992" y="511331"/>
                          </a:lnTo>
                          <a:lnTo>
                            <a:pt x="1408426" y="513143"/>
                          </a:lnTo>
                          <a:lnTo>
                            <a:pt x="1412651" y="511331"/>
                          </a:lnTo>
                          <a:lnTo>
                            <a:pt x="1416274" y="502880"/>
                          </a:lnTo>
                          <a:lnTo>
                            <a:pt x="1412651" y="501069"/>
                          </a:lnTo>
                          <a:lnTo>
                            <a:pt x="1406614" y="492013"/>
                          </a:lnTo>
                          <a:lnTo>
                            <a:pt x="1412048" y="493221"/>
                          </a:lnTo>
                          <a:lnTo>
                            <a:pt x="1416877" y="488391"/>
                          </a:lnTo>
                          <a:lnTo>
                            <a:pt x="1409633" y="483561"/>
                          </a:lnTo>
                          <a:lnTo>
                            <a:pt x="1400577" y="478732"/>
                          </a:lnTo>
                          <a:lnTo>
                            <a:pt x="1401181" y="476317"/>
                          </a:lnTo>
                          <a:lnTo>
                            <a:pt x="1407218" y="475110"/>
                          </a:lnTo>
                          <a:lnTo>
                            <a:pt x="1412651" y="476921"/>
                          </a:lnTo>
                          <a:lnTo>
                            <a:pt x="1416274" y="479336"/>
                          </a:lnTo>
                          <a:lnTo>
                            <a:pt x="1417481" y="484769"/>
                          </a:lnTo>
                          <a:lnTo>
                            <a:pt x="1421103" y="485976"/>
                          </a:lnTo>
                          <a:lnTo>
                            <a:pt x="1425329" y="483561"/>
                          </a:lnTo>
                          <a:lnTo>
                            <a:pt x="1431366" y="484165"/>
                          </a:lnTo>
                          <a:lnTo>
                            <a:pt x="1433781" y="482354"/>
                          </a:lnTo>
                          <a:lnTo>
                            <a:pt x="1441025" y="482958"/>
                          </a:lnTo>
                          <a:lnTo>
                            <a:pt x="1444648" y="487184"/>
                          </a:lnTo>
                          <a:lnTo>
                            <a:pt x="1445855" y="493221"/>
                          </a:lnTo>
                          <a:lnTo>
                            <a:pt x="1437403" y="492617"/>
                          </a:lnTo>
                          <a:lnTo>
                            <a:pt x="1435592" y="496239"/>
                          </a:lnTo>
                          <a:lnTo>
                            <a:pt x="1440422" y="498050"/>
                          </a:lnTo>
                          <a:lnTo>
                            <a:pt x="1445855" y="502880"/>
                          </a:lnTo>
                          <a:lnTo>
                            <a:pt x="1442836" y="504691"/>
                          </a:lnTo>
                          <a:lnTo>
                            <a:pt x="1438007" y="503483"/>
                          </a:lnTo>
                          <a:lnTo>
                            <a:pt x="1437403" y="507106"/>
                          </a:lnTo>
                          <a:lnTo>
                            <a:pt x="1444648" y="507106"/>
                          </a:lnTo>
                          <a:lnTo>
                            <a:pt x="1448873" y="510124"/>
                          </a:lnTo>
                          <a:lnTo>
                            <a:pt x="1454307" y="508917"/>
                          </a:lnTo>
                          <a:lnTo>
                            <a:pt x="1454307" y="514350"/>
                          </a:lnTo>
                          <a:lnTo>
                            <a:pt x="1453099" y="522802"/>
                          </a:lnTo>
                          <a:lnTo>
                            <a:pt x="1456118" y="524613"/>
                          </a:lnTo>
                          <a:lnTo>
                            <a:pt x="1466984" y="516161"/>
                          </a:lnTo>
                          <a:lnTo>
                            <a:pt x="1474832" y="515557"/>
                          </a:lnTo>
                          <a:lnTo>
                            <a:pt x="1479662" y="513746"/>
                          </a:lnTo>
                          <a:lnTo>
                            <a:pt x="1477851" y="507709"/>
                          </a:lnTo>
                          <a:lnTo>
                            <a:pt x="1477247" y="496843"/>
                          </a:lnTo>
                          <a:lnTo>
                            <a:pt x="1483888" y="495635"/>
                          </a:lnTo>
                          <a:lnTo>
                            <a:pt x="1489925" y="487184"/>
                          </a:lnTo>
                          <a:lnTo>
                            <a:pt x="1495962" y="487787"/>
                          </a:lnTo>
                          <a:lnTo>
                            <a:pt x="1498980" y="484165"/>
                          </a:lnTo>
                          <a:lnTo>
                            <a:pt x="1506828" y="481147"/>
                          </a:lnTo>
                          <a:lnTo>
                            <a:pt x="1507432" y="478128"/>
                          </a:lnTo>
                          <a:lnTo>
                            <a:pt x="1506225" y="472695"/>
                          </a:lnTo>
                          <a:lnTo>
                            <a:pt x="1509243" y="471488"/>
                          </a:lnTo>
                          <a:lnTo>
                            <a:pt x="1515280" y="465451"/>
                          </a:lnTo>
                          <a:lnTo>
                            <a:pt x="1521317" y="465451"/>
                          </a:lnTo>
                          <a:lnTo>
                            <a:pt x="1521921" y="468469"/>
                          </a:lnTo>
                          <a:lnTo>
                            <a:pt x="1529165" y="470280"/>
                          </a:lnTo>
                          <a:lnTo>
                            <a:pt x="1525543" y="473299"/>
                          </a:lnTo>
                          <a:lnTo>
                            <a:pt x="1537617" y="483561"/>
                          </a:lnTo>
                          <a:lnTo>
                            <a:pt x="1541843" y="484769"/>
                          </a:lnTo>
                          <a:lnTo>
                            <a:pt x="1538824" y="501672"/>
                          </a:lnTo>
                          <a:lnTo>
                            <a:pt x="1535202" y="508313"/>
                          </a:lnTo>
                          <a:lnTo>
                            <a:pt x="1532787" y="518576"/>
                          </a:lnTo>
                          <a:lnTo>
                            <a:pt x="1533995" y="523405"/>
                          </a:lnTo>
                          <a:lnTo>
                            <a:pt x="1532787" y="535479"/>
                          </a:lnTo>
                          <a:lnTo>
                            <a:pt x="1537013" y="537291"/>
                          </a:lnTo>
                          <a:lnTo>
                            <a:pt x="1537013" y="542724"/>
                          </a:lnTo>
                          <a:lnTo>
                            <a:pt x="1534598" y="542724"/>
                          </a:lnTo>
                          <a:lnTo>
                            <a:pt x="1535202" y="551779"/>
                          </a:lnTo>
                          <a:lnTo>
                            <a:pt x="1534598" y="556609"/>
                          </a:lnTo>
                          <a:lnTo>
                            <a:pt x="1530372" y="556609"/>
                          </a:lnTo>
                          <a:lnTo>
                            <a:pt x="1529165" y="559627"/>
                          </a:lnTo>
                          <a:lnTo>
                            <a:pt x="1530372" y="563249"/>
                          </a:lnTo>
                          <a:lnTo>
                            <a:pt x="1527958" y="568079"/>
                          </a:lnTo>
                          <a:lnTo>
                            <a:pt x="1526750" y="583775"/>
                          </a:lnTo>
                          <a:lnTo>
                            <a:pt x="1532184" y="588001"/>
                          </a:lnTo>
                          <a:lnTo>
                            <a:pt x="1527354" y="592831"/>
                          </a:lnTo>
                          <a:lnTo>
                            <a:pt x="1530976" y="598264"/>
                          </a:lnTo>
                          <a:lnTo>
                            <a:pt x="1535806" y="594038"/>
                          </a:lnTo>
                          <a:lnTo>
                            <a:pt x="1543654" y="598264"/>
                          </a:lnTo>
                          <a:lnTo>
                            <a:pt x="1545465" y="586794"/>
                          </a:lnTo>
                          <a:lnTo>
                            <a:pt x="1548483" y="578342"/>
                          </a:lnTo>
                          <a:lnTo>
                            <a:pt x="1556331" y="577135"/>
                          </a:lnTo>
                          <a:lnTo>
                            <a:pt x="1560557" y="581360"/>
                          </a:lnTo>
                          <a:lnTo>
                            <a:pt x="1565387" y="579549"/>
                          </a:lnTo>
                          <a:lnTo>
                            <a:pt x="1564179" y="574720"/>
                          </a:lnTo>
                          <a:lnTo>
                            <a:pt x="1559954" y="574116"/>
                          </a:lnTo>
                          <a:lnTo>
                            <a:pt x="1554520" y="568079"/>
                          </a:lnTo>
                          <a:lnTo>
                            <a:pt x="1557539" y="560231"/>
                          </a:lnTo>
                          <a:lnTo>
                            <a:pt x="1564179" y="562646"/>
                          </a:lnTo>
                          <a:lnTo>
                            <a:pt x="1570216" y="568079"/>
                          </a:lnTo>
                          <a:lnTo>
                            <a:pt x="1579876" y="568079"/>
                          </a:lnTo>
                          <a:lnTo>
                            <a:pt x="1580479" y="562042"/>
                          </a:lnTo>
                          <a:lnTo>
                            <a:pt x="1585309" y="560835"/>
                          </a:lnTo>
                          <a:lnTo>
                            <a:pt x="1588327" y="565061"/>
                          </a:lnTo>
                          <a:lnTo>
                            <a:pt x="1595572" y="565664"/>
                          </a:lnTo>
                          <a:lnTo>
                            <a:pt x="1597987" y="568079"/>
                          </a:lnTo>
                          <a:lnTo>
                            <a:pt x="1606438" y="563249"/>
                          </a:lnTo>
                          <a:lnTo>
                            <a:pt x="1612475" y="567475"/>
                          </a:lnTo>
                          <a:lnTo>
                            <a:pt x="1611872" y="574720"/>
                          </a:lnTo>
                          <a:lnTo>
                            <a:pt x="1613683" y="579549"/>
                          </a:lnTo>
                          <a:lnTo>
                            <a:pt x="1610664" y="581360"/>
                          </a:lnTo>
                          <a:lnTo>
                            <a:pt x="1611872" y="584983"/>
                          </a:lnTo>
                          <a:lnTo>
                            <a:pt x="1618512" y="586190"/>
                          </a:lnTo>
                          <a:lnTo>
                            <a:pt x="1620323" y="598868"/>
                          </a:lnTo>
                          <a:lnTo>
                            <a:pt x="1613683" y="608527"/>
                          </a:lnTo>
                          <a:lnTo>
                            <a:pt x="1616701" y="612149"/>
                          </a:lnTo>
                          <a:lnTo>
                            <a:pt x="1621531" y="612753"/>
                          </a:lnTo>
                          <a:lnTo>
                            <a:pt x="1617908" y="618186"/>
                          </a:lnTo>
                          <a:lnTo>
                            <a:pt x="1617908" y="625430"/>
                          </a:lnTo>
                          <a:lnTo>
                            <a:pt x="1619720" y="629052"/>
                          </a:lnTo>
                          <a:lnTo>
                            <a:pt x="1626964" y="630260"/>
                          </a:lnTo>
                          <a:lnTo>
                            <a:pt x="1630586" y="633882"/>
                          </a:lnTo>
                          <a:lnTo>
                            <a:pt x="1630586" y="638712"/>
                          </a:lnTo>
                          <a:lnTo>
                            <a:pt x="1637831" y="643541"/>
                          </a:lnTo>
                          <a:lnTo>
                            <a:pt x="1635416" y="651993"/>
                          </a:lnTo>
                          <a:lnTo>
                            <a:pt x="1638434" y="658030"/>
                          </a:lnTo>
                          <a:lnTo>
                            <a:pt x="1645679" y="661652"/>
                          </a:lnTo>
                          <a:lnTo>
                            <a:pt x="1652319" y="662256"/>
                          </a:lnTo>
                          <a:lnTo>
                            <a:pt x="1661375" y="671311"/>
                          </a:lnTo>
                          <a:lnTo>
                            <a:pt x="1668015" y="674933"/>
                          </a:lnTo>
                          <a:lnTo>
                            <a:pt x="1671638" y="672519"/>
                          </a:lnTo>
                          <a:lnTo>
                            <a:pt x="1676467" y="671915"/>
                          </a:lnTo>
                          <a:lnTo>
                            <a:pt x="1675863" y="677952"/>
                          </a:lnTo>
                          <a:lnTo>
                            <a:pt x="1671638" y="680970"/>
                          </a:lnTo>
                          <a:lnTo>
                            <a:pt x="1675260" y="683989"/>
                          </a:lnTo>
                          <a:lnTo>
                            <a:pt x="1674656" y="687611"/>
                          </a:lnTo>
                          <a:lnTo>
                            <a:pt x="1678278" y="689422"/>
                          </a:lnTo>
                          <a:lnTo>
                            <a:pt x="1682504" y="695459"/>
                          </a:lnTo>
                          <a:lnTo>
                            <a:pt x="1681900" y="700892"/>
                          </a:lnTo>
                          <a:lnTo>
                            <a:pt x="1688541" y="703911"/>
                          </a:lnTo>
                          <a:lnTo>
                            <a:pt x="1684315" y="709948"/>
                          </a:lnTo>
                          <a:lnTo>
                            <a:pt x="1679486" y="711155"/>
                          </a:lnTo>
                          <a:lnTo>
                            <a:pt x="1676467" y="709948"/>
                          </a:lnTo>
                          <a:lnTo>
                            <a:pt x="1674656" y="714777"/>
                          </a:lnTo>
                          <a:lnTo>
                            <a:pt x="1671638" y="718400"/>
                          </a:lnTo>
                          <a:lnTo>
                            <a:pt x="1672845" y="720814"/>
                          </a:lnTo>
                          <a:lnTo>
                            <a:pt x="1661978" y="723833"/>
                          </a:lnTo>
                          <a:lnTo>
                            <a:pt x="1656545" y="730474"/>
                          </a:lnTo>
                          <a:lnTo>
                            <a:pt x="1658356" y="735303"/>
                          </a:lnTo>
                          <a:lnTo>
                            <a:pt x="1661978" y="731681"/>
                          </a:lnTo>
                          <a:lnTo>
                            <a:pt x="1666204" y="732285"/>
                          </a:lnTo>
                          <a:lnTo>
                            <a:pt x="1664997" y="739529"/>
                          </a:lnTo>
                          <a:lnTo>
                            <a:pt x="1672845" y="743755"/>
                          </a:lnTo>
                          <a:lnTo>
                            <a:pt x="1684919" y="745566"/>
                          </a:lnTo>
                          <a:lnTo>
                            <a:pt x="1687937" y="739529"/>
                          </a:lnTo>
                          <a:lnTo>
                            <a:pt x="1694578" y="750396"/>
                          </a:lnTo>
                          <a:lnTo>
                            <a:pt x="1698200" y="750396"/>
                          </a:lnTo>
                          <a:lnTo>
                            <a:pt x="1698200" y="744359"/>
                          </a:lnTo>
                          <a:lnTo>
                            <a:pt x="1701219" y="742548"/>
                          </a:lnTo>
                          <a:lnTo>
                            <a:pt x="1703030" y="747377"/>
                          </a:lnTo>
                          <a:lnTo>
                            <a:pt x="1701219" y="753414"/>
                          </a:lnTo>
                          <a:lnTo>
                            <a:pt x="1696993" y="752810"/>
                          </a:lnTo>
                          <a:lnTo>
                            <a:pt x="1692163" y="755225"/>
                          </a:lnTo>
                          <a:lnTo>
                            <a:pt x="1681900" y="758244"/>
                          </a:lnTo>
                          <a:lnTo>
                            <a:pt x="1669223" y="766695"/>
                          </a:lnTo>
                          <a:lnTo>
                            <a:pt x="1649301" y="772732"/>
                          </a:lnTo>
                          <a:lnTo>
                            <a:pt x="1643264" y="776355"/>
                          </a:lnTo>
                          <a:lnTo>
                            <a:pt x="1642660" y="779373"/>
                          </a:lnTo>
                          <a:lnTo>
                            <a:pt x="1636623" y="781184"/>
                          </a:lnTo>
                          <a:lnTo>
                            <a:pt x="1635416" y="787221"/>
                          </a:lnTo>
                          <a:lnTo>
                            <a:pt x="1640245" y="792654"/>
                          </a:lnTo>
                          <a:lnTo>
                            <a:pt x="1637831" y="799899"/>
                          </a:lnTo>
                          <a:lnTo>
                            <a:pt x="1642660" y="801106"/>
                          </a:lnTo>
                          <a:lnTo>
                            <a:pt x="1645075" y="804125"/>
                          </a:lnTo>
                          <a:lnTo>
                            <a:pt x="1642056" y="808954"/>
                          </a:lnTo>
                          <a:lnTo>
                            <a:pt x="1648697" y="807747"/>
                          </a:lnTo>
                          <a:lnTo>
                            <a:pt x="1651112" y="804728"/>
                          </a:lnTo>
                          <a:lnTo>
                            <a:pt x="1648697" y="799899"/>
                          </a:lnTo>
                          <a:lnTo>
                            <a:pt x="1652319" y="786014"/>
                          </a:lnTo>
                          <a:lnTo>
                            <a:pt x="1655338" y="786617"/>
                          </a:lnTo>
                          <a:lnTo>
                            <a:pt x="1657149" y="791447"/>
                          </a:lnTo>
                          <a:lnTo>
                            <a:pt x="1666204" y="791447"/>
                          </a:lnTo>
                          <a:lnTo>
                            <a:pt x="1667412" y="789636"/>
                          </a:lnTo>
                          <a:lnTo>
                            <a:pt x="1675260" y="789032"/>
                          </a:lnTo>
                          <a:lnTo>
                            <a:pt x="1678278" y="786014"/>
                          </a:lnTo>
                          <a:lnTo>
                            <a:pt x="1684919" y="783599"/>
                          </a:lnTo>
                          <a:lnTo>
                            <a:pt x="1687937" y="779977"/>
                          </a:lnTo>
                          <a:lnTo>
                            <a:pt x="1696993" y="778166"/>
                          </a:lnTo>
                          <a:lnTo>
                            <a:pt x="1695786" y="772732"/>
                          </a:lnTo>
                          <a:lnTo>
                            <a:pt x="1698804" y="768506"/>
                          </a:lnTo>
                          <a:lnTo>
                            <a:pt x="1703634" y="767299"/>
                          </a:lnTo>
                          <a:lnTo>
                            <a:pt x="1707256" y="764884"/>
                          </a:lnTo>
                          <a:lnTo>
                            <a:pt x="1712085" y="768506"/>
                          </a:lnTo>
                          <a:lnTo>
                            <a:pt x="1715708" y="767299"/>
                          </a:lnTo>
                          <a:lnTo>
                            <a:pt x="1728989" y="772732"/>
                          </a:lnTo>
                          <a:lnTo>
                            <a:pt x="1733215" y="776355"/>
                          </a:lnTo>
                          <a:lnTo>
                            <a:pt x="1736837" y="770318"/>
                          </a:lnTo>
                          <a:lnTo>
                            <a:pt x="1741063" y="770921"/>
                          </a:lnTo>
                          <a:lnTo>
                            <a:pt x="1743478" y="773940"/>
                          </a:lnTo>
                          <a:lnTo>
                            <a:pt x="1748307" y="770921"/>
                          </a:lnTo>
                          <a:lnTo>
                            <a:pt x="1750722" y="774543"/>
                          </a:lnTo>
                          <a:lnTo>
                            <a:pt x="1753740" y="770921"/>
                          </a:lnTo>
                          <a:lnTo>
                            <a:pt x="1758570" y="771525"/>
                          </a:lnTo>
                          <a:lnTo>
                            <a:pt x="1762796" y="779373"/>
                          </a:lnTo>
                          <a:lnTo>
                            <a:pt x="1764607" y="777562"/>
                          </a:lnTo>
                          <a:lnTo>
                            <a:pt x="1764607" y="770318"/>
                          </a:lnTo>
                          <a:lnTo>
                            <a:pt x="1768229" y="770318"/>
                          </a:lnTo>
                          <a:lnTo>
                            <a:pt x="1773662" y="773336"/>
                          </a:lnTo>
                          <a:lnTo>
                            <a:pt x="1776681" y="771525"/>
                          </a:lnTo>
                          <a:lnTo>
                            <a:pt x="1779096" y="767299"/>
                          </a:lnTo>
                          <a:lnTo>
                            <a:pt x="1779096" y="761262"/>
                          </a:lnTo>
                          <a:lnTo>
                            <a:pt x="1784529" y="760658"/>
                          </a:lnTo>
                          <a:lnTo>
                            <a:pt x="1794792" y="763073"/>
                          </a:lnTo>
                          <a:lnTo>
                            <a:pt x="1803847" y="766092"/>
                          </a:lnTo>
                          <a:lnTo>
                            <a:pt x="1809281" y="766092"/>
                          </a:lnTo>
                          <a:lnTo>
                            <a:pt x="1806866" y="773336"/>
                          </a:lnTo>
                          <a:lnTo>
                            <a:pt x="1802640" y="777562"/>
                          </a:lnTo>
                          <a:lnTo>
                            <a:pt x="1797810" y="778769"/>
                          </a:lnTo>
                          <a:lnTo>
                            <a:pt x="1799018" y="788429"/>
                          </a:lnTo>
                          <a:lnTo>
                            <a:pt x="1788755" y="790843"/>
                          </a:lnTo>
                          <a:lnTo>
                            <a:pt x="1792377" y="796277"/>
                          </a:lnTo>
                          <a:lnTo>
                            <a:pt x="1791773" y="798691"/>
                          </a:lnTo>
                          <a:lnTo>
                            <a:pt x="1785736" y="798691"/>
                          </a:lnTo>
                          <a:lnTo>
                            <a:pt x="1780303" y="796277"/>
                          </a:lnTo>
                          <a:lnTo>
                            <a:pt x="1775473" y="799295"/>
                          </a:lnTo>
                          <a:lnTo>
                            <a:pt x="1775473" y="803521"/>
                          </a:lnTo>
                          <a:lnTo>
                            <a:pt x="1778492" y="808351"/>
                          </a:lnTo>
                          <a:lnTo>
                            <a:pt x="1774266" y="811369"/>
                          </a:lnTo>
                          <a:lnTo>
                            <a:pt x="1773662" y="822839"/>
                          </a:lnTo>
                          <a:lnTo>
                            <a:pt x="1771248" y="824650"/>
                          </a:lnTo>
                          <a:lnTo>
                            <a:pt x="1765814" y="822235"/>
                          </a:lnTo>
                          <a:lnTo>
                            <a:pt x="1754344" y="819217"/>
                          </a:lnTo>
                          <a:lnTo>
                            <a:pt x="1749515" y="825254"/>
                          </a:lnTo>
                          <a:lnTo>
                            <a:pt x="1743478" y="828272"/>
                          </a:lnTo>
                          <a:lnTo>
                            <a:pt x="1735629" y="827669"/>
                          </a:lnTo>
                          <a:lnTo>
                            <a:pt x="1733215" y="830687"/>
                          </a:lnTo>
                          <a:lnTo>
                            <a:pt x="1732611" y="835517"/>
                          </a:lnTo>
                          <a:lnTo>
                            <a:pt x="1730800" y="838535"/>
                          </a:lnTo>
                          <a:lnTo>
                            <a:pt x="1722952" y="839743"/>
                          </a:lnTo>
                          <a:lnTo>
                            <a:pt x="1718726" y="842761"/>
                          </a:lnTo>
                          <a:lnTo>
                            <a:pt x="1719330" y="849402"/>
                          </a:lnTo>
                          <a:lnTo>
                            <a:pt x="1716915" y="853628"/>
                          </a:lnTo>
                          <a:lnTo>
                            <a:pt x="1713896" y="854232"/>
                          </a:lnTo>
                          <a:lnTo>
                            <a:pt x="1707860" y="853628"/>
                          </a:lnTo>
                          <a:lnTo>
                            <a:pt x="1701823" y="856043"/>
                          </a:lnTo>
                          <a:lnTo>
                            <a:pt x="1699408" y="862683"/>
                          </a:lnTo>
                          <a:lnTo>
                            <a:pt x="1692767" y="865702"/>
                          </a:lnTo>
                          <a:lnTo>
                            <a:pt x="1687937" y="863891"/>
                          </a:lnTo>
                          <a:lnTo>
                            <a:pt x="1678882" y="869928"/>
                          </a:lnTo>
                          <a:lnTo>
                            <a:pt x="1672845" y="876568"/>
                          </a:lnTo>
                          <a:lnTo>
                            <a:pt x="1663186" y="879587"/>
                          </a:lnTo>
                          <a:lnTo>
                            <a:pt x="1657149" y="885624"/>
                          </a:lnTo>
                          <a:lnTo>
                            <a:pt x="1647490" y="885624"/>
                          </a:lnTo>
                          <a:lnTo>
                            <a:pt x="1637831" y="887435"/>
                          </a:lnTo>
                          <a:lnTo>
                            <a:pt x="1640245" y="894076"/>
                          </a:lnTo>
                          <a:lnTo>
                            <a:pt x="1638434" y="897094"/>
                          </a:lnTo>
                          <a:lnTo>
                            <a:pt x="1632397" y="896490"/>
                          </a:lnTo>
                          <a:lnTo>
                            <a:pt x="1629379" y="897698"/>
                          </a:lnTo>
                          <a:lnTo>
                            <a:pt x="1625153" y="895887"/>
                          </a:lnTo>
                          <a:lnTo>
                            <a:pt x="1614890" y="901320"/>
                          </a:lnTo>
                          <a:lnTo>
                            <a:pt x="1613079" y="908564"/>
                          </a:lnTo>
                          <a:lnTo>
                            <a:pt x="1604627" y="917620"/>
                          </a:lnTo>
                          <a:lnTo>
                            <a:pt x="1598590" y="920638"/>
                          </a:lnTo>
                          <a:lnTo>
                            <a:pt x="1589535" y="926675"/>
                          </a:lnTo>
                          <a:lnTo>
                            <a:pt x="1583498" y="924864"/>
                          </a:lnTo>
                          <a:lnTo>
                            <a:pt x="1576253" y="926071"/>
                          </a:lnTo>
                          <a:lnTo>
                            <a:pt x="1573235" y="927882"/>
                          </a:lnTo>
                          <a:lnTo>
                            <a:pt x="1569613" y="936334"/>
                          </a:lnTo>
                          <a:lnTo>
                            <a:pt x="1567198" y="938145"/>
                          </a:lnTo>
                          <a:lnTo>
                            <a:pt x="1560557" y="938145"/>
                          </a:lnTo>
                          <a:lnTo>
                            <a:pt x="1554520" y="940560"/>
                          </a:lnTo>
                          <a:lnTo>
                            <a:pt x="1550295" y="944182"/>
                          </a:lnTo>
                          <a:lnTo>
                            <a:pt x="1548483" y="949616"/>
                          </a:lnTo>
                          <a:lnTo>
                            <a:pt x="1537013" y="956860"/>
                          </a:lnTo>
                          <a:lnTo>
                            <a:pt x="1526147" y="959275"/>
                          </a:lnTo>
                          <a:lnTo>
                            <a:pt x="1523128" y="967727"/>
                          </a:lnTo>
                          <a:lnTo>
                            <a:pt x="1514676" y="974367"/>
                          </a:lnTo>
                          <a:lnTo>
                            <a:pt x="1516487" y="978593"/>
                          </a:lnTo>
                          <a:lnTo>
                            <a:pt x="1512261" y="984630"/>
                          </a:lnTo>
                          <a:lnTo>
                            <a:pt x="1512261" y="987649"/>
                          </a:lnTo>
                          <a:lnTo>
                            <a:pt x="1507432" y="993686"/>
                          </a:lnTo>
                          <a:lnTo>
                            <a:pt x="1500188" y="994289"/>
                          </a:lnTo>
                          <a:lnTo>
                            <a:pt x="1500791" y="999119"/>
                          </a:lnTo>
                          <a:lnTo>
                            <a:pt x="1494754" y="1003345"/>
                          </a:lnTo>
                          <a:lnTo>
                            <a:pt x="1490529" y="1003948"/>
                          </a:lnTo>
                          <a:lnTo>
                            <a:pt x="1482680" y="1000930"/>
                          </a:lnTo>
                          <a:lnTo>
                            <a:pt x="1475436" y="1002741"/>
                          </a:lnTo>
                          <a:lnTo>
                            <a:pt x="1473625" y="1009382"/>
                          </a:lnTo>
                          <a:lnTo>
                            <a:pt x="1466381" y="1009382"/>
                          </a:lnTo>
                          <a:lnTo>
                            <a:pt x="1463966" y="1011193"/>
                          </a:lnTo>
                          <a:lnTo>
                            <a:pt x="1460344" y="1017834"/>
                          </a:lnTo>
                          <a:lnTo>
                            <a:pt x="1456721" y="1020852"/>
                          </a:lnTo>
                          <a:lnTo>
                            <a:pt x="1452495" y="1027493"/>
                          </a:lnTo>
                          <a:lnTo>
                            <a:pt x="1451288" y="1034737"/>
                          </a:lnTo>
                          <a:lnTo>
                            <a:pt x="1452495" y="1039566"/>
                          </a:lnTo>
                          <a:lnTo>
                            <a:pt x="1451892" y="1042585"/>
                          </a:lnTo>
                          <a:lnTo>
                            <a:pt x="1447062" y="1043189"/>
                          </a:lnTo>
                          <a:lnTo>
                            <a:pt x="1442836" y="1045603"/>
                          </a:lnTo>
                          <a:lnTo>
                            <a:pt x="1441629" y="1051037"/>
                          </a:lnTo>
                          <a:lnTo>
                            <a:pt x="1448873" y="1055866"/>
                          </a:lnTo>
                          <a:lnTo>
                            <a:pt x="1446459" y="1061300"/>
                          </a:lnTo>
                          <a:lnTo>
                            <a:pt x="1449477" y="1064922"/>
                          </a:lnTo>
                          <a:lnTo>
                            <a:pt x="1449477" y="1070959"/>
                          </a:lnTo>
                          <a:lnTo>
                            <a:pt x="1448270" y="1076996"/>
                          </a:lnTo>
                          <a:lnTo>
                            <a:pt x="1451288" y="1083637"/>
                          </a:lnTo>
                          <a:lnTo>
                            <a:pt x="1450684" y="1088466"/>
                          </a:lnTo>
                          <a:lnTo>
                            <a:pt x="1454307" y="1093296"/>
                          </a:lnTo>
                          <a:lnTo>
                            <a:pt x="1458532" y="1101747"/>
                          </a:lnTo>
                          <a:lnTo>
                            <a:pt x="1459740" y="1108388"/>
                          </a:lnTo>
                          <a:lnTo>
                            <a:pt x="1464569" y="1110803"/>
                          </a:lnTo>
                          <a:lnTo>
                            <a:pt x="1467588" y="1120462"/>
                          </a:lnTo>
                          <a:lnTo>
                            <a:pt x="1472418" y="1124084"/>
                          </a:lnTo>
                          <a:lnTo>
                            <a:pt x="1474832" y="1122877"/>
                          </a:lnTo>
                          <a:lnTo>
                            <a:pt x="1483888" y="1130725"/>
                          </a:lnTo>
                          <a:lnTo>
                            <a:pt x="1490529" y="1131329"/>
                          </a:lnTo>
                          <a:lnTo>
                            <a:pt x="1495962" y="1130121"/>
                          </a:lnTo>
                          <a:lnTo>
                            <a:pt x="1501395" y="1132536"/>
                          </a:lnTo>
                          <a:lnTo>
                            <a:pt x="1502602" y="1137366"/>
                          </a:lnTo>
                          <a:lnTo>
                            <a:pt x="1517091" y="1134347"/>
                          </a:lnTo>
                          <a:lnTo>
                            <a:pt x="1527354" y="1136158"/>
                          </a:lnTo>
                          <a:lnTo>
                            <a:pt x="1535202" y="1141591"/>
                          </a:lnTo>
                          <a:lnTo>
                            <a:pt x="1534598" y="1145817"/>
                          </a:lnTo>
                          <a:lnTo>
                            <a:pt x="1540032" y="1145817"/>
                          </a:lnTo>
                          <a:lnTo>
                            <a:pt x="1541239" y="1141591"/>
                          </a:lnTo>
                          <a:lnTo>
                            <a:pt x="1547880" y="1140384"/>
                          </a:lnTo>
                          <a:lnTo>
                            <a:pt x="1554520" y="1140988"/>
                          </a:lnTo>
                          <a:lnTo>
                            <a:pt x="1557539" y="1135555"/>
                          </a:lnTo>
                          <a:lnTo>
                            <a:pt x="1562368" y="1135555"/>
                          </a:lnTo>
                          <a:lnTo>
                            <a:pt x="1565387" y="1131932"/>
                          </a:lnTo>
                          <a:lnTo>
                            <a:pt x="1573235" y="1133140"/>
                          </a:lnTo>
                          <a:lnTo>
                            <a:pt x="1581083" y="1137969"/>
                          </a:lnTo>
                          <a:lnTo>
                            <a:pt x="1588931" y="1138573"/>
                          </a:lnTo>
                          <a:lnTo>
                            <a:pt x="1590139" y="1134347"/>
                          </a:lnTo>
                          <a:lnTo>
                            <a:pt x="1594364" y="1133743"/>
                          </a:lnTo>
                          <a:lnTo>
                            <a:pt x="1594968" y="1124084"/>
                          </a:lnTo>
                          <a:lnTo>
                            <a:pt x="1603420" y="1118651"/>
                          </a:lnTo>
                          <a:lnTo>
                            <a:pt x="1607646" y="1112614"/>
                          </a:lnTo>
                          <a:lnTo>
                            <a:pt x="1612475" y="1110199"/>
                          </a:lnTo>
                          <a:lnTo>
                            <a:pt x="1623945" y="1115029"/>
                          </a:lnTo>
                          <a:lnTo>
                            <a:pt x="1620323" y="1121066"/>
                          </a:lnTo>
                          <a:lnTo>
                            <a:pt x="1622738" y="1125292"/>
                          </a:lnTo>
                          <a:lnTo>
                            <a:pt x="1620323" y="1132536"/>
                          </a:lnTo>
                          <a:lnTo>
                            <a:pt x="1624549" y="1133743"/>
                          </a:lnTo>
                          <a:lnTo>
                            <a:pt x="1626964" y="1139780"/>
                          </a:lnTo>
                          <a:lnTo>
                            <a:pt x="1625153" y="1144610"/>
                          </a:lnTo>
                          <a:lnTo>
                            <a:pt x="1621531" y="1147628"/>
                          </a:lnTo>
                          <a:lnTo>
                            <a:pt x="1624549" y="1152458"/>
                          </a:lnTo>
                          <a:lnTo>
                            <a:pt x="1628171" y="1153665"/>
                          </a:lnTo>
                          <a:lnTo>
                            <a:pt x="1633605" y="1157891"/>
                          </a:lnTo>
                          <a:lnTo>
                            <a:pt x="1635416" y="1165136"/>
                          </a:lnTo>
                          <a:lnTo>
                            <a:pt x="1629982" y="1166343"/>
                          </a:lnTo>
                          <a:lnTo>
                            <a:pt x="1629379" y="1181435"/>
                          </a:lnTo>
                          <a:lnTo>
                            <a:pt x="1621531" y="1186869"/>
                          </a:lnTo>
                          <a:lnTo>
                            <a:pt x="1617908" y="1187472"/>
                          </a:lnTo>
                          <a:lnTo>
                            <a:pt x="1611872" y="1190491"/>
                          </a:lnTo>
                          <a:lnTo>
                            <a:pt x="1608249" y="1185661"/>
                          </a:lnTo>
                          <a:lnTo>
                            <a:pt x="1603420" y="1182039"/>
                          </a:lnTo>
                          <a:lnTo>
                            <a:pt x="1594968" y="1184454"/>
                          </a:lnTo>
                          <a:lnTo>
                            <a:pt x="1590139" y="1182643"/>
                          </a:lnTo>
                          <a:lnTo>
                            <a:pt x="1584705" y="1183247"/>
                          </a:lnTo>
                          <a:lnTo>
                            <a:pt x="1582290" y="1189284"/>
                          </a:lnTo>
                          <a:lnTo>
                            <a:pt x="1576253" y="1189284"/>
                          </a:lnTo>
                          <a:lnTo>
                            <a:pt x="1573235" y="1193509"/>
                          </a:lnTo>
                          <a:lnTo>
                            <a:pt x="1565387" y="1195924"/>
                          </a:lnTo>
                          <a:lnTo>
                            <a:pt x="1546069" y="1191698"/>
                          </a:lnTo>
                          <a:lnTo>
                            <a:pt x="1543050" y="1196528"/>
                          </a:lnTo>
                          <a:lnTo>
                            <a:pt x="1540032" y="1198339"/>
                          </a:lnTo>
                          <a:lnTo>
                            <a:pt x="1529165" y="1201357"/>
                          </a:lnTo>
                          <a:lnTo>
                            <a:pt x="1524939" y="1201357"/>
                          </a:lnTo>
                          <a:lnTo>
                            <a:pt x="1522524" y="1206791"/>
                          </a:lnTo>
                          <a:lnTo>
                            <a:pt x="1521921" y="1215846"/>
                          </a:lnTo>
                          <a:lnTo>
                            <a:pt x="1523128" y="1219468"/>
                          </a:lnTo>
                          <a:lnTo>
                            <a:pt x="1533995" y="1229731"/>
                          </a:lnTo>
                          <a:lnTo>
                            <a:pt x="1531580" y="1234561"/>
                          </a:lnTo>
                          <a:lnTo>
                            <a:pt x="1538824" y="1238183"/>
                          </a:lnTo>
                          <a:lnTo>
                            <a:pt x="1534598" y="1243616"/>
                          </a:lnTo>
                          <a:lnTo>
                            <a:pt x="1527958" y="1246031"/>
                          </a:lnTo>
                          <a:lnTo>
                            <a:pt x="1515884" y="1245427"/>
                          </a:lnTo>
                          <a:lnTo>
                            <a:pt x="1508639" y="1249049"/>
                          </a:lnTo>
                          <a:lnTo>
                            <a:pt x="1511658" y="1253879"/>
                          </a:lnTo>
                          <a:lnTo>
                            <a:pt x="1517695" y="1261727"/>
                          </a:lnTo>
                          <a:lnTo>
                            <a:pt x="1517695" y="1265953"/>
                          </a:lnTo>
                          <a:lnTo>
                            <a:pt x="1520713" y="1266557"/>
                          </a:lnTo>
                          <a:lnTo>
                            <a:pt x="1526147" y="1265349"/>
                          </a:lnTo>
                          <a:lnTo>
                            <a:pt x="1529769" y="1267160"/>
                          </a:lnTo>
                          <a:lnTo>
                            <a:pt x="1533391" y="1266557"/>
                          </a:lnTo>
                          <a:lnTo>
                            <a:pt x="1538221" y="1262934"/>
                          </a:lnTo>
                          <a:lnTo>
                            <a:pt x="1541843" y="1264142"/>
                          </a:lnTo>
                          <a:lnTo>
                            <a:pt x="1543654" y="1270179"/>
                          </a:lnTo>
                          <a:lnTo>
                            <a:pt x="1547880" y="1273801"/>
                          </a:lnTo>
                          <a:lnTo>
                            <a:pt x="1553313" y="1274405"/>
                          </a:lnTo>
                          <a:lnTo>
                            <a:pt x="1556331" y="1276820"/>
                          </a:lnTo>
                          <a:lnTo>
                            <a:pt x="1556935" y="1281649"/>
                          </a:lnTo>
                          <a:lnTo>
                            <a:pt x="1561765" y="1290705"/>
                          </a:lnTo>
                          <a:lnTo>
                            <a:pt x="1561765" y="1301571"/>
                          </a:lnTo>
                          <a:lnTo>
                            <a:pt x="1562972" y="1308212"/>
                          </a:lnTo>
                          <a:lnTo>
                            <a:pt x="1559954" y="1316664"/>
                          </a:lnTo>
                          <a:lnTo>
                            <a:pt x="1556331" y="1316060"/>
                          </a:lnTo>
                          <a:lnTo>
                            <a:pt x="1554520" y="1322701"/>
                          </a:lnTo>
                          <a:lnTo>
                            <a:pt x="1547880" y="1328738"/>
                          </a:lnTo>
                          <a:lnTo>
                            <a:pt x="1541239" y="1331756"/>
                          </a:lnTo>
                          <a:lnTo>
                            <a:pt x="1537617" y="1330549"/>
                          </a:lnTo>
                          <a:lnTo>
                            <a:pt x="1532184" y="1325719"/>
                          </a:lnTo>
                          <a:lnTo>
                            <a:pt x="1532787" y="1314852"/>
                          </a:lnTo>
                          <a:lnTo>
                            <a:pt x="1529165" y="1311834"/>
                          </a:lnTo>
                          <a:lnTo>
                            <a:pt x="1526750" y="1316664"/>
                          </a:lnTo>
                          <a:lnTo>
                            <a:pt x="1523732" y="1316664"/>
                          </a:lnTo>
                          <a:lnTo>
                            <a:pt x="1521921" y="1311834"/>
                          </a:lnTo>
                          <a:lnTo>
                            <a:pt x="1517695" y="1311230"/>
                          </a:lnTo>
                          <a:lnTo>
                            <a:pt x="1511054" y="1314852"/>
                          </a:lnTo>
                          <a:lnTo>
                            <a:pt x="1515280" y="1323304"/>
                          </a:lnTo>
                          <a:lnTo>
                            <a:pt x="1517695" y="1325719"/>
                          </a:lnTo>
                          <a:lnTo>
                            <a:pt x="1518902" y="1329945"/>
                          </a:lnTo>
                          <a:lnTo>
                            <a:pt x="1517091" y="1335982"/>
                          </a:lnTo>
                          <a:lnTo>
                            <a:pt x="1518902" y="1337189"/>
                          </a:lnTo>
                          <a:lnTo>
                            <a:pt x="1517091" y="1343830"/>
                          </a:lnTo>
                          <a:lnTo>
                            <a:pt x="1518902" y="1348056"/>
                          </a:lnTo>
                          <a:lnTo>
                            <a:pt x="1518298" y="1352885"/>
                          </a:lnTo>
                          <a:lnTo>
                            <a:pt x="1515884" y="1354697"/>
                          </a:lnTo>
                          <a:lnTo>
                            <a:pt x="1517695" y="1361941"/>
                          </a:lnTo>
                          <a:lnTo>
                            <a:pt x="1520713" y="1365563"/>
                          </a:lnTo>
                          <a:lnTo>
                            <a:pt x="1523732" y="1374618"/>
                          </a:lnTo>
                          <a:lnTo>
                            <a:pt x="1532184" y="1383674"/>
                          </a:lnTo>
                          <a:lnTo>
                            <a:pt x="1532787" y="1386089"/>
                          </a:lnTo>
                          <a:lnTo>
                            <a:pt x="1538221" y="1390918"/>
                          </a:lnTo>
                          <a:lnTo>
                            <a:pt x="1535806" y="1393937"/>
                          </a:lnTo>
                          <a:lnTo>
                            <a:pt x="1532184" y="1393333"/>
                          </a:lnTo>
                          <a:lnTo>
                            <a:pt x="1529165" y="1406614"/>
                          </a:lnTo>
                          <a:lnTo>
                            <a:pt x="1523128" y="1404200"/>
                          </a:lnTo>
                          <a:lnTo>
                            <a:pt x="1520110" y="1404803"/>
                          </a:lnTo>
                          <a:lnTo>
                            <a:pt x="1514073" y="1407822"/>
                          </a:lnTo>
                          <a:lnTo>
                            <a:pt x="1508639" y="1409029"/>
                          </a:lnTo>
                          <a:lnTo>
                            <a:pt x="1506225" y="1407822"/>
                          </a:lnTo>
                          <a:lnTo>
                            <a:pt x="1501999" y="1398766"/>
                          </a:lnTo>
                          <a:lnTo>
                            <a:pt x="1498980" y="1396955"/>
                          </a:lnTo>
                          <a:lnTo>
                            <a:pt x="1493547" y="1397559"/>
                          </a:lnTo>
                          <a:lnTo>
                            <a:pt x="1491736" y="1399370"/>
                          </a:lnTo>
                          <a:lnTo>
                            <a:pt x="1488114" y="1396955"/>
                          </a:lnTo>
                          <a:lnTo>
                            <a:pt x="1482680" y="1392126"/>
                          </a:lnTo>
                          <a:lnTo>
                            <a:pt x="1485095" y="1383674"/>
                          </a:lnTo>
                          <a:lnTo>
                            <a:pt x="1488114" y="1379448"/>
                          </a:lnTo>
                          <a:lnTo>
                            <a:pt x="1486303" y="1371600"/>
                          </a:lnTo>
                          <a:lnTo>
                            <a:pt x="1483284" y="1374618"/>
                          </a:lnTo>
                          <a:lnTo>
                            <a:pt x="1475436" y="1376430"/>
                          </a:lnTo>
                          <a:lnTo>
                            <a:pt x="1470606" y="1376430"/>
                          </a:lnTo>
                          <a:lnTo>
                            <a:pt x="1470003" y="1381259"/>
                          </a:lnTo>
                          <a:lnTo>
                            <a:pt x="1460947" y="1387900"/>
                          </a:lnTo>
                          <a:lnTo>
                            <a:pt x="1459740" y="1390315"/>
                          </a:lnTo>
                          <a:lnTo>
                            <a:pt x="1462758" y="1395144"/>
                          </a:lnTo>
                          <a:lnTo>
                            <a:pt x="1457929" y="1398163"/>
                          </a:lnTo>
                          <a:lnTo>
                            <a:pt x="1451288" y="1399370"/>
                          </a:lnTo>
                          <a:lnTo>
                            <a:pt x="1448873" y="1395748"/>
                          </a:lnTo>
                          <a:lnTo>
                            <a:pt x="1448270" y="1390918"/>
                          </a:lnTo>
                          <a:lnTo>
                            <a:pt x="1445855" y="1387900"/>
                          </a:lnTo>
                          <a:lnTo>
                            <a:pt x="1439214" y="1384278"/>
                          </a:lnTo>
                          <a:lnTo>
                            <a:pt x="1436799" y="1386692"/>
                          </a:lnTo>
                          <a:lnTo>
                            <a:pt x="1430762" y="1384881"/>
                          </a:lnTo>
                          <a:lnTo>
                            <a:pt x="1428348" y="1388503"/>
                          </a:lnTo>
                          <a:lnTo>
                            <a:pt x="1416274" y="1379448"/>
                          </a:lnTo>
                          <a:lnTo>
                            <a:pt x="1409029" y="1379448"/>
                          </a:lnTo>
                          <a:lnTo>
                            <a:pt x="1402992" y="1382466"/>
                          </a:lnTo>
                          <a:lnTo>
                            <a:pt x="1400577" y="1387296"/>
                          </a:lnTo>
                          <a:lnTo>
                            <a:pt x="1394541" y="1384278"/>
                          </a:lnTo>
                          <a:lnTo>
                            <a:pt x="1389711" y="1385485"/>
                          </a:lnTo>
                          <a:lnTo>
                            <a:pt x="1386089" y="1383070"/>
                          </a:lnTo>
                          <a:lnTo>
                            <a:pt x="1385485" y="1375222"/>
                          </a:lnTo>
                          <a:lnTo>
                            <a:pt x="1383674" y="1371600"/>
                          </a:lnTo>
                          <a:lnTo>
                            <a:pt x="1386089" y="1365563"/>
                          </a:lnTo>
                          <a:lnTo>
                            <a:pt x="1381863" y="1360733"/>
                          </a:lnTo>
                          <a:lnTo>
                            <a:pt x="1378845" y="1364356"/>
                          </a:lnTo>
                          <a:lnTo>
                            <a:pt x="1378241" y="1369185"/>
                          </a:lnTo>
                          <a:lnTo>
                            <a:pt x="1374015" y="1369789"/>
                          </a:lnTo>
                          <a:lnTo>
                            <a:pt x="1372808" y="1372204"/>
                          </a:lnTo>
                          <a:lnTo>
                            <a:pt x="1375222" y="1380655"/>
                          </a:lnTo>
                          <a:lnTo>
                            <a:pt x="1374619" y="1382466"/>
                          </a:lnTo>
                          <a:lnTo>
                            <a:pt x="1368582" y="1389711"/>
                          </a:lnTo>
                          <a:lnTo>
                            <a:pt x="1367978" y="1395748"/>
                          </a:lnTo>
                          <a:lnTo>
                            <a:pt x="1370393" y="1397559"/>
                          </a:lnTo>
                          <a:lnTo>
                            <a:pt x="1371600" y="1406011"/>
                          </a:lnTo>
                          <a:lnTo>
                            <a:pt x="1369789" y="1409029"/>
                          </a:lnTo>
                          <a:lnTo>
                            <a:pt x="1370996" y="1414463"/>
                          </a:lnTo>
                          <a:lnTo>
                            <a:pt x="1364959" y="1414463"/>
                          </a:lnTo>
                          <a:lnTo>
                            <a:pt x="1363752" y="1415670"/>
                          </a:lnTo>
                          <a:lnTo>
                            <a:pt x="1352282" y="1419292"/>
                          </a:lnTo>
                          <a:lnTo>
                            <a:pt x="1348660" y="1424725"/>
                          </a:lnTo>
                          <a:lnTo>
                            <a:pt x="1341415" y="1428951"/>
                          </a:lnTo>
                          <a:lnTo>
                            <a:pt x="1335378" y="1430159"/>
                          </a:lnTo>
                          <a:lnTo>
                            <a:pt x="1335378" y="1436196"/>
                          </a:lnTo>
                          <a:lnTo>
                            <a:pt x="1339604" y="1441629"/>
                          </a:lnTo>
                          <a:lnTo>
                            <a:pt x="1338397" y="1451288"/>
                          </a:lnTo>
                          <a:lnTo>
                            <a:pt x="1332964" y="1453703"/>
                          </a:lnTo>
                          <a:lnTo>
                            <a:pt x="1329341" y="1457929"/>
                          </a:lnTo>
                          <a:lnTo>
                            <a:pt x="1326927" y="1457325"/>
                          </a:lnTo>
                          <a:lnTo>
                            <a:pt x="1318475" y="1462155"/>
                          </a:lnTo>
                          <a:lnTo>
                            <a:pt x="1313041" y="1459740"/>
                          </a:lnTo>
                          <a:lnTo>
                            <a:pt x="1302779" y="1465173"/>
                          </a:lnTo>
                          <a:lnTo>
                            <a:pt x="1297949" y="1468795"/>
                          </a:lnTo>
                          <a:lnTo>
                            <a:pt x="1294327" y="1468192"/>
                          </a:lnTo>
                          <a:lnTo>
                            <a:pt x="1293723" y="1462758"/>
                          </a:lnTo>
                          <a:lnTo>
                            <a:pt x="1287082" y="1457929"/>
                          </a:lnTo>
                          <a:lnTo>
                            <a:pt x="1282253" y="1457325"/>
                          </a:lnTo>
                          <a:lnTo>
                            <a:pt x="1281046" y="1463362"/>
                          </a:lnTo>
                          <a:lnTo>
                            <a:pt x="1287082" y="1466380"/>
                          </a:lnTo>
                          <a:lnTo>
                            <a:pt x="1285875" y="1474832"/>
                          </a:lnTo>
                          <a:lnTo>
                            <a:pt x="1284064" y="1477247"/>
                          </a:lnTo>
                          <a:lnTo>
                            <a:pt x="1279235" y="1476643"/>
                          </a:lnTo>
                          <a:lnTo>
                            <a:pt x="1281046" y="1483888"/>
                          </a:lnTo>
                          <a:lnTo>
                            <a:pt x="1279235" y="1486906"/>
                          </a:lnTo>
                          <a:lnTo>
                            <a:pt x="1271386" y="1480869"/>
                          </a:lnTo>
                          <a:lnTo>
                            <a:pt x="1264142" y="1479662"/>
                          </a:lnTo>
                          <a:lnTo>
                            <a:pt x="1257501" y="1480869"/>
                          </a:lnTo>
                          <a:lnTo>
                            <a:pt x="1253879" y="1477247"/>
                          </a:lnTo>
                          <a:lnTo>
                            <a:pt x="1254483" y="1473021"/>
                          </a:lnTo>
                          <a:lnTo>
                            <a:pt x="1253275" y="1468192"/>
                          </a:lnTo>
                          <a:lnTo>
                            <a:pt x="1247842" y="1463966"/>
                          </a:lnTo>
                          <a:lnTo>
                            <a:pt x="1241201" y="1460344"/>
                          </a:lnTo>
                          <a:lnTo>
                            <a:pt x="1237579" y="1456118"/>
                          </a:lnTo>
                          <a:lnTo>
                            <a:pt x="1231542" y="1453703"/>
                          </a:lnTo>
                          <a:lnTo>
                            <a:pt x="1232750" y="1440422"/>
                          </a:lnTo>
                          <a:lnTo>
                            <a:pt x="1238787" y="1434988"/>
                          </a:lnTo>
                          <a:lnTo>
                            <a:pt x="1243013" y="1424725"/>
                          </a:lnTo>
                          <a:lnTo>
                            <a:pt x="1246635" y="1428951"/>
                          </a:lnTo>
                          <a:lnTo>
                            <a:pt x="1255087" y="1431970"/>
                          </a:lnTo>
                          <a:lnTo>
                            <a:pt x="1254483" y="1436196"/>
                          </a:lnTo>
                          <a:lnTo>
                            <a:pt x="1268368" y="1436196"/>
                          </a:lnTo>
                          <a:lnTo>
                            <a:pt x="1269575" y="1431970"/>
                          </a:lnTo>
                          <a:lnTo>
                            <a:pt x="1275009" y="1428348"/>
                          </a:lnTo>
                          <a:lnTo>
                            <a:pt x="1278631" y="1431970"/>
                          </a:lnTo>
                          <a:lnTo>
                            <a:pt x="1278027" y="1436196"/>
                          </a:lnTo>
                          <a:lnTo>
                            <a:pt x="1281649" y="1442836"/>
                          </a:lnTo>
                          <a:lnTo>
                            <a:pt x="1288894" y="1440422"/>
                          </a:lnTo>
                          <a:lnTo>
                            <a:pt x="1289497" y="1436799"/>
                          </a:lnTo>
                          <a:lnTo>
                            <a:pt x="1294327" y="1436196"/>
                          </a:lnTo>
                          <a:lnTo>
                            <a:pt x="1297949" y="1427744"/>
                          </a:lnTo>
                          <a:lnTo>
                            <a:pt x="1297949" y="1421707"/>
                          </a:lnTo>
                          <a:lnTo>
                            <a:pt x="1308212" y="1419896"/>
                          </a:lnTo>
                          <a:lnTo>
                            <a:pt x="1308212" y="1411444"/>
                          </a:lnTo>
                          <a:lnTo>
                            <a:pt x="1304590" y="1412651"/>
                          </a:lnTo>
                          <a:lnTo>
                            <a:pt x="1299760" y="1410840"/>
                          </a:lnTo>
                          <a:lnTo>
                            <a:pt x="1297949" y="1405407"/>
                          </a:lnTo>
                          <a:lnTo>
                            <a:pt x="1290705" y="1404200"/>
                          </a:lnTo>
                          <a:lnTo>
                            <a:pt x="1296742" y="1386089"/>
                          </a:lnTo>
                          <a:lnTo>
                            <a:pt x="1303382" y="1384278"/>
                          </a:lnTo>
                          <a:lnTo>
                            <a:pt x="1304590" y="1377033"/>
                          </a:lnTo>
                          <a:lnTo>
                            <a:pt x="1304590" y="1367978"/>
                          </a:lnTo>
                          <a:lnTo>
                            <a:pt x="1301571" y="1364959"/>
                          </a:lnTo>
                          <a:lnTo>
                            <a:pt x="1294930" y="1365563"/>
                          </a:lnTo>
                          <a:lnTo>
                            <a:pt x="1289497" y="1357111"/>
                          </a:lnTo>
                          <a:lnTo>
                            <a:pt x="1289497" y="1348056"/>
                          </a:lnTo>
                          <a:lnTo>
                            <a:pt x="1288894" y="1344434"/>
                          </a:lnTo>
                          <a:lnTo>
                            <a:pt x="1293119" y="1343226"/>
                          </a:lnTo>
                          <a:lnTo>
                            <a:pt x="1293119" y="1339000"/>
                          </a:lnTo>
                          <a:lnTo>
                            <a:pt x="1299156" y="1332360"/>
                          </a:lnTo>
                          <a:lnTo>
                            <a:pt x="1300364" y="1328738"/>
                          </a:lnTo>
                          <a:lnTo>
                            <a:pt x="1305193" y="1330549"/>
                          </a:lnTo>
                          <a:lnTo>
                            <a:pt x="1304590" y="1337189"/>
                          </a:lnTo>
                          <a:lnTo>
                            <a:pt x="1308212" y="1340208"/>
                          </a:lnTo>
                          <a:lnTo>
                            <a:pt x="1314853" y="1340208"/>
                          </a:lnTo>
                          <a:lnTo>
                            <a:pt x="1323304" y="1334775"/>
                          </a:lnTo>
                          <a:lnTo>
                            <a:pt x="1324512" y="1332963"/>
                          </a:lnTo>
                          <a:lnTo>
                            <a:pt x="1325115" y="1324512"/>
                          </a:lnTo>
                          <a:lnTo>
                            <a:pt x="1323908" y="1321493"/>
                          </a:lnTo>
                          <a:lnTo>
                            <a:pt x="1328134" y="1314249"/>
                          </a:lnTo>
                          <a:lnTo>
                            <a:pt x="1324512" y="1311230"/>
                          </a:lnTo>
                          <a:lnTo>
                            <a:pt x="1325115" y="1305193"/>
                          </a:lnTo>
                          <a:lnTo>
                            <a:pt x="1319682" y="1304590"/>
                          </a:lnTo>
                          <a:lnTo>
                            <a:pt x="1317267" y="1298553"/>
                          </a:lnTo>
                          <a:lnTo>
                            <a:pt x="1313041" y="1296742"/>
                          </a:lnTo>
                          <a:lnTo>
                            <a:pt x="1311834" y="1293119"/>
                          </a:lnTo>
                          <a:lnTo>
                            <a:pt x="1311230" y="1284668"/>
                          </a:lnTo>
                          <a:lnTo>
                            <a:pt x="1308212" y="1284668"/>
                          </a:lnTo>
                          <a:lnTo>
                            <a:pt x="1310627" y="1273801"/>
                          </a:lnTo>
                          <a:lnTo>
                            <a:pt x="1310023" y="1270783"/>
                          </a:lnTo>
                          <a:lnTo>
                            <a:pt x="1303382" y="1264746"/>
                          </a:lnTo>
                          <a:lnTo>
                            <a:pt x="1299156" y="1262934"/>
                          </a:lnTo>
                          <a:lnTo>
                            <a:pt x="1290101" y="1263538"/>
                          </a:lnTo>
                          <a:lnTo>
                            <a:pt x="1277423" y="1271386"/>
                          </a:lnTo>
                          <a:lnTo>
                            <a:pt x="1273198" y="1277423"/>
                          </a:lnTo>
                          <a:lnTo>
                            <a:pt x="1263538" y="1280442"/>
                          </a:lnTo>
                          <a:lnTo>
                            <a:pt x="1256898" y="1272594"/>
                          </a:lnTo>
                          <a:lnTo>
                            <a:pt x="1250861" y="1274405"/>
                          </a:lnTo>
                          <a:lnTo>
                            <a:pt x="1247842" y="1273197"/>
                          </a:lnTo>
                          <a:lnTo>
                            <a:pt x="1236976" y="1278027"/>
                          </a:lnTo>
                          <a:lnTo>
                            <a:pt x="1230335" y="1279234"/>
                          </a:lnTo>
                          <a:lnTo>
                            <a:pt x="1212224" y="1275612"/>
                          </a:lnTo>
                          <a:lnTo>
                            <a:pt x="1209809" y="1273801"/>
                          </a:lnTo>
                          <a:lnTo>
                            <a:pt x="1200150" y="1272594"/>
                          </a:lnTo>
                          <a:lnTo>
                            <a:pt x="1192302" y="1270179"/>
                          </a:lnTo>
                          <a:lnTo>
                            <a:pt x="1188680" y="1270783"/>
                          </a:lnTo>
                          <a:lnTo>
                            <a:pt x="1184454" y="1269575"/>
                          </a:lnTo>
                          <a:lnTo>
                            <a:pt x="1182039" y="1272594"/>
                          </a:lnTo>
                          <a:lnTo>
                            <a:pt x="1177813" y="1264142"/>
                          </a:lnTo>
                          <a:lnTo>
                            <a:pt x="1176606" y="1257501"/>
                          </a:lnTo>
                          <a:lnTo>
                            <a:pt x="1182039" y="1250257"/>
                          </a:lnTo>
                          <a:lnTo>
                            <a:pt x="1188076" y="1249653"/>
                          </a:lnTo>
                          <a:lnTo>
                            <a:pt x="1189284" y="1246635"/>
                          </a:lnTo>
                          <a:lnTo>
                            <a:pt x="1184454" y="1244220"/>
                          </a:lnTo>
                          <a:lnTo>
                            <a:pt x="1179021" y="1235768"/>
                          </a:lnTo>
                          <a:lnTo>
                            <a:pt x="1188680" y="1233353"/>
                          </a:lnTo>
                          <a:lnTo>
                            <a:pt x="1186869" y="1241202"/>
                          </a:lnTo>
                          <a:lnTo>
                            <a:pt x="1195924" y="1243616"/>
                          </a:lnTo>
                          <a:lnTo>
                            <a:pt x="1198943" y="1251464"/>
                          </a:lnTo>
                          <a:lnTo>
                            <a:pt x="1201961" y="1251464"/>
                          </a:lnTo>
                          <a:lnTo>
                            <a:pt x="1205583" y="1247842"/>
                          </a:lnTo>
                          <a:lnTo>
                            <a:pt x="1207998" y="1247238"/>
                          </a:lnTo>
                          <a:lnTo>
                            <a:pt x="1223091" y="1240598"/>
                          </a:lnTo>
                          <a:lnTo>
                            <a:pt x="1224902" y="1233957"/>
                          </a:lnTo>
                          <a:lnTo>
                            <a:pt x="1221280" y="1233957"/>
                          </a:lnTo>
                          <a:lnTo>
                            <a:pt x="1214035" y="1236976"/>
                          </a:lnTo>
                          <a:lnTo>
                            <a:pt x="1204376" y="1235165"/>
                          </a:lnTo>
                          <a:lnTo>
                            <a:pt x="1201358" y="1238787"/>
                          </a:lnTo>
                          <a:lnTo>
                            <a:pt x="1191095" y="1234561"/>
                          </a:lnTo>
                          <a:lnTo>
                            <a:pt x="1192302" y="1229128"/>
                          </a:lnTo>
                          <a:lnTo>
                            <a:pt x="1196528" y="1226109"/>
                          </a:lnTo>
                          <a:lnTo>
                            <a:pt x="1192302" y="1218261"/>
                          </a:lnTo>
                          <a:lnTo>
                            <a:pt x="1195924" y="1214639"/>
                          </a:lnTo>
                          <a:lnTo>
                            <a:pt x="1197132" y="1220072"/>
                          </a:lnTo>
                          <a:lnTo>
                            <a:pt x="1202565" y="1230335"/>
                          </a:lnTo>
                          <a:lnTo>
                            <a:pt x="1204376" y="1223694"/>
                          </a:lnTo>
                          <a:lnTo>
                            <a:pt x="1206791" y="1217657"/>
                          </a:lnTo>
                          <a:lnTo>
                            <a:pt x="1203772" y="1213431"/>
                          </a:lnTo>
                          <a:lnTo>
                            <a:pt x="1203169" y="1207998"/>
                          </a:lnTo>
                          <a:lnTo>
                            <a:pt x="1209809" y="1203772"/>
                          </a:lnTo>
                          <a:lnTo>
                            <a:pt x="1209206" y="1200150"/>
                          </a:lnTo>
                          <a:lnTo>
                            <a:pt x="1201358" y="1198943"/>
                          </a:lnTo>
                          <a:lnTo>
                            <a:pt x="1178417" y="1201357"/>
                          </a:lnTo>
                          <a:lnTo>
                            <a:pt x="1172984" y="1197132"/>
                          </a:lnTo>
                          <a:lnTo>
                            <a:pt x="1169965" y="1198943"/>
                          </a:lnTo>
                          <a:lnTo>
                            <a:pt x="1169362" y="1202565"/>
                          </a:lnTo>
                          <a:lnTo>
                            <a:pt x="1172380" y="1207394"/>
                          </a:lnTo>
                          <a:lnTo>
                            <a:pt x="1171173" y="1211017"/>
                          </a:lnTo>
                          <a:lnTo>
                            <a:pt x="1165739" y="1212224"/>
                          </a:lnTo>
                          <a:lnTo>
                            <a:pt x="1160910" y="1217054"/>
                          </a:lnTo>
                          <a:lnTo>
                            <a:pt x="1161513" y="1234561"/>
                          </a:lnTo>
                          <a:lnTo>
                            <a:pt x="1156080" y="1236976"/>
                          </a:lnTo>
                          <a:lnTo>
                            <a:pt x="1152458" y="1235165"/>
                          </a:lnTo>
                          <a:lnTo>
                            <a:pt x="1146421" y="1241202"/>
                          </a:lnTo>
                          <a:lnTo>
                            <a:pt x="1139780" y="1238183"/>
                          </a:lnTo>
                          <a:lnTo>
                            <a:pt x="1125895" y="1236976"/>
                          </a:lnTo>
                          <a:lnTo>
                            <a:pt x="1126499" y="1233353"/>
                          </a:lnTo>
                          <a:lnTo>
                            <a:pt x="1119255" y="1232146"/>
                          </a:lnTo>
                          <a:lnTo>
                            <a:pt x="1119255" y="1225505"/>
                          </a:lnTo>
                          <a:lnTo>
                            <a:pt x="1116840" y="1223091"/>
                          </a:lnTo>
                          <a:lnTo>
                            <a:pt x="1109596" y="1223694"/>
                          </a:lnTo>
                          <a:lnTo>
                            <a:pt x="1108992" y="1217054"/>
                          </a:lnTo>
                          <a:lnTo>
                            <a:pt x="1107181" y="1215242"/>
                          </a:lnTo>
                          <a:lnTo>
                            <a:pt x="1102955" y="1217054"/>
                          </a:lnTo>
                          <a:lnTo>
                            <a:pt x="1101144" y="1223091"/>
                          </a:lnTo>
                          <a:lnTo>
                            <a:pt x="1101747" y="1232146"/>
                          </a:lnTo>
                          <a:lnTo>
                            <a:pt x="1107784" y="1243013"/>
                          </a:lnTo>
                          <a:lnTo>
                            <a:pt x="1107784" y="1252068"/>
                          </a:lnTo>
                          <a:lnTo>
                            <a:pt x="1112010" y="1252068"/>
                          </a:lnTo>
                          <a:lnTo>
                            <a:pt x="1113218" y="1254483"/>
                          </a:lnTo>
                          <a:lnTo>
                            <a:pt x="1117444" y="1255690"/>
                          </a:lnTo>
                          <a:lnTo>
                            <a:pt x="1131329" y="1256897"/>
                          </a:lnTo>
                          <a:lnTo>
                            <a:pt x="1136762" y="1255086"/>
                          </a:lnTo>
                          <a:lnTo>
                            <a:pt x="1139780" y="1256294"/>
                          </a:lnTo>
                          <a:lnTo>
                            <a:pt x="1141591" y="1261123"/>
                          </a:lnTo>
                          <a:lnTo>
                            <a:pt x="1141591" y="1265349"/>
                          </a:lnTo>
                          <a:lnTo>
                            <a:pt x="1136158" y="1265349"/>
                          </a:lnTo>
                          <a:lnTo>
                            <a:pt x="1135554" y="1269575"/>
                          </a:lnTo>
                          <a:lnTo>
                            <a:pt x="1137366" y="1275612"/>
                          </a:lnTo>
                          <a:lnTo>
                            <a:pt x="1130121" y="1277423"/>
                          </a:lnTo>
                          <a:lnTo>
                            <a:pt x="1125895" y="1285875"/>
                          </a:lnTo>
                          <a:lnTo>
                            <a:pt x="1116840" y="1287686"/>
                          </a:lnTo>
                          <a:lnTo>
                            <a:pt x="1111407" y="1284668"/>
                          </a:lnTo>
                          <a:lnTo>
                            <a:pt x="1109596" y="1279838"/>
                          </a:lnTo>
                          <a:lnTo>
                            <a:pt x="1105973" y="1275612"/>
                          </a:lnTo>
                          <a:lnTo>
                            <a:pt x="1099936" y="1262934"/>
                          </a:lnTo>
                          <a:lnTo>
                            <a:pt x="1098125" y="1255690"/>
                          </a:lnTo>
                          <a:lnTo>
                            <a:pt x="1095711" y="1255690"/>
                          </a:lnTo>
                          <a:lnTo>
                            <a:pt x="1096918" y="1265349"/>
                          </a:lnTo>
                          <a:lnTo>
                            <a:pt x="1092088" y="1267764"/>
                          </a:lnTo>
                          <a:lnTo>
                            <a:pt x="1093899" y="1271386"/>
                          </a:lnTo>
                          <a:lnTo>
                            <a:pt x="1090881" y="1280442"/>
                          </a:lnTo>
                          <a:lnTo>
                            <a:pt x="1098729" y="1280442"/>
                          </a:lnTo>
                          <a:lnTo>
                            <a:pt x="1099333" y="1284064"/>
                          </a:lnTo>
                          <a:lnTo>
                            <a:pt x="1095107" y="1287686"/>
                          </a:lnTo>
                          <a:lnTo>
                            <a:pt x="1092692" y="1291912"/>
                          </a:lnTo>
                          <a:lnTo>
                            <a:pt x="1093899" y="1297949"/>
                          </a:lnTo>
                          <a:lnTo>
                            <a:pt x="1085448" y="1300967"/>
                          </a:lnTo>
                          <a:lnTo>
                            <a:pt x="1087259" y="1308212"/>
                          </a:lnTo>
                          <a:lnTo>
                            <a:pt x="1085448" y="1314852"/>
                          </a:lnTo>
                          <a:lnTo>
                            <a:pt x="1081222" y="1314852"/>
                          </a:lnTo>
                          <a:lnTo>
                            <a:pt x="1078807" y="1317871"/>
                          </a:lnTo>
                          <a:lnTo>
                            <a:pt x="1087259" y="1325115"/>
                          </a:lnTo>
                          <a:lnTo>
                            <a:pt x="1091485" y="1326926"/>
                          </a:lnTo>
                          <a:lnTo>
                            <a:pt x="1094503" y="1324512"/>
                          </a:lnTo>
                          <a:lnTo>
                            <a:pt x="1098729" y="1324512"/>
                          </a:lnTo>
                          <a:lnTo>
                            <a:pt x="1107784" y="1333567"/>
                          </a:lnTo>
                          <a:lnTo>
                            <a:pt x="1098729" y="1343226"/>
                          </a:lnTo>
                          <a:lnTo>
                            <a:pt x="1096314" y="1348660"/>
                          </a:lnTo>
                          <a:lnTo>
                            <a:pt x="1092692" y="1352885"/>
                          </a:lnTo>
                          <a:lnTo>
                            <a:pt x="1092692" y="1364356"/>
                          </a:lnTo>
                          <a:lnTo>
                            <a:pt x="1087259" y="1369185"/>
                          </a:lnTo>
                          <a:lnTo>
                            <a:pt x="1086655" y="1372807"/>
                          </a:lnTo>
                          <a:lnTo>
                            <a:pt x="1090277" y="1374618"/>
                          </a:lnTo>
                          <a:lnTo>
                            <a:pt x="1099333" y="1373411"/>
                          </a:lnTo>
                          <a:lnTo>
                            <a:pt x="1107181" y="1375222"/>
                          </a:lnTo>
                          <a:lnTo>
                            <a:pt x="1111407" y="1373411"/>
                          </a:lnTo>
                          <a:lnTo>
                            <a:pt x="1115633" y="1377033"/>
                          </a:lnTo>
                          <a:lnTo>
                            <a:pt x="1118047" y="1383070"/>
                          </a:lnTo>
                          <a:lnTo>
                            <a:pt x="1112614" y="1387296"/>
                          </a:lnTo>
                          <a:lnTo>
                            <a:pt x="1116840" y="1396352"/>
                          </a:lnTo>
                          <a:lnTo>
                            <a:pt x="1122273" y="1400577"/>
                          </a:lnTo>
                          <a:lnTo>
                            <a:pt x="1124688" y="1408426"/>
                          </a:lnTo>
                          <a:lnTo>
                            <a:pt x="1128914" y="1410840"/>
                          </a:lnTo>
                          <a:lnTo>
                            <a:pt x="1130121" y="1417481"/>
                          </a:lnTo>
                          <a:lnTo>
                            <a:pt x="1133140" y="1419896"/>
                          </a:lnTo>
                          <a:lnTo>
                            <a:pt x="1133140" y="1426537"/>
                          </a:lnTo>
                          <a:lnTo>
                            <a:pt x="1135554" y="1428951"/>
                          </a:lnTo>
                          <a:lnTo>
                            <a:pt x="1134951" y="1432574"/>
                          </a:lnTo>
                          <a:lnTo>
                            <a:pt x="1131329" y="1434988"/>
                          </a:lnTo>
                          <a:lnTo>
                            <a:pt x="1129517" y="1441629"/>
                          </a:lnTo>
                          <a:lnTo>
                            <a:pt x="1125292" y="1444648"/>
                          </a:lnTo>
                          <a:lnTo>
                            <a:pt x="1119858" y="1455514"/>
                          </a:lnTo>
                          <a:lnTo>
                            <a:pt x="1117444" y="1465777"/>
                          </a:lnTo>
                          <a:lnTo>
                            <a:pt x="1119858" y="1470606"/>
                          </a:lnTo>
                          <a:lnTo>
                            <a:pt x="1118651" y="1480869"/>
                          </a:lnTo>
                          <a:lnTo>
                            <a:pt x="1122273" y="1481473"/>
                          </a:lnTo>
                          <a:lnTo>
                            <a:pt x="1124688" y="1488717"/>
                          </a:lnTo>
                          <a:lnTo>
                            <a:pt x="1123481" y="1490528"/>
                          </a:lnTo>
                          <a:lnTo>
                            <a:pt x="1124688" y="1495962"/>
                          </a:lnTo>
                          <a:lnTo>
                            <a:pt x="1121670" y="1498980"/>
                          </a:lnTo>
                          <a:lnTo>
                            <a:pt x="1121670" y="1504413"/>
                          </a:lnTo>
                          <a:lnTo>
                            <a:pt x="1118651" y="1508639"/>
                          </a:lnTo>
                          <a:lnTo>
                            <a:pt x="1121670" y="1510450"/>
                          </a:lnTo>
                          <a:lnTo>
                            <a:pt x="1124688" y="1519506"/>
                          </a:lnTo>
                          <a:lnTo>
                            <a:pt x="1118047" y="1520713"/>
                          </a:lnTo>
                          <a:lnTo>
                            <a:pt x="1113821" y="1524335"/>
                          </a:lnTo>
                          <a:lnTo>
                            <a:pt x="1110199" y="1531580"/>
                          </a:lnTo>
                          <a:lnTo>
                            <a:pt x="1106577" y="1535806"/>
                          </a:lnTo>
                          <a:lnTo>
                            <a:pt x="1096314" y="1540635"/>
                          </a:lnTo>
                          <a:lnTo>
                            <a:pt x="1095107" y="1538221"/>
                          </a:lnTo>
                          <a:lnTo>
                            <a:pt x="1090881" y="1538824"/>
                          </a:lnTo>
                          <a:lnTo>
                            <a:pt x="1088466" y="1543050"/>
                          </a:lnTo>
                          <a:lnTo>
                            <a:pt x="1084240" y="1544258"/>
                          </a:lnTo>
                          <a:lnTo>
                            <a:pt x="1082429" y="1548483"/>
                          </a:lnTo>
                          <a:lnTo>
                            <a:pt x="1077600" y="1547276"/>
                          </a:lnTo>
                          <a:lnTo>
                            <a:pt x="1069148" y="1552106"/>
                          </a:lnTo>
                          <a:lnTo>
                            <a:pt x="1066733" y="1555728"/>
                          </a:lnTo>
                          <a:lnTo>
                            <a:pt x="1057678" y="1556935"/>
                          </a:lnTo>
                          <a:lnTo>
                            <a:pt x="1054659" y="1564180"/>
                          </a:lnTo>
                          <a:lnTo>
                            <a:pt x="1049226" y="1566594"/>
                          </a:lnTo>
                          <a:lnTo>
                            <a:pt x="1049226" y="1575046"/>
                          </a:lnTo>
                          <a:lnTo>
                            <a:pt x="1046811" y="1579272"/>
                          </a:lnTo>
                          <a:lnTo>
                            <a:pt x="1043792" y="1579272"/>
                          </a:lnTo>
                          <a:lnTo>
                            <a:pt x="1043189" y="1584705"/>
                          </a:lnTo>
                          <a:lnTo>
                            <a:pt x="1041378" y="1588327"/>
                          </a:lnTo>
                          <a:lnTo>
                            <a:pt x="1044396" y="1596175"/>
                          </a:lnTo>
                          <a:lnTo>
                            <a:pt x="1048018" y="1593760"/>
                          </a:lnTo>
                          <a:lnTo>
                            <a:pt x="1052244" y="1596779"/>
                          </a:lnTo>
                          <a:lnTo>
                            <a:pt x="1057678" y="1596779"/>
                          </a:lnTo>
                          <a:lnTo>
                            <a:pt x="1061300" y="1601609"/>
                          </a:lnTo>
                          <a:lnTo>
                            <a:pt x="1065526" y="1602212"/>
                          </a:lnTo>
                          <a:lnTo>
                            <a:pt x="1069752" y="1599194"/>
                          </a:lnTo>
                          <a:lnTo>
                            <a:pt x="1075788" y="1599797"/>
                          </a:lnTo>
                          <a:lnTo>
                            <a:pt x="1080014" y="1606438"/>
                          </a:lnTo>
                          <a:lnTo>
                            <a:pt x="1074581" y="1609457"/>
                          </a:lnTo>
                          <a:lnTo>
                            <a:pt x="1079411" y="1611268"/>
                          </a:lnTo>
                          <a:lnTo>
                            <a:pt x="1086051" y="1608853"/>
                          </a:lnTo>
                          <a:lnTo>
                            <a:pt x="1084844" y="1613079"/>
                          </a:lnTo>
                          <a:lnTo>
                            <a:pt x="1078807" y="1617305"/>
                          </a:lnTo>
                          <a:lnTo>
                            <a:pt x="1069148" y="1615494"/>
                          </a:lnTo>
                          <a:lnTo>
                            <a:pt x="1066129" y="1619720"/>
                          </a:lnTo>
                          <a:lnTo>
                            <a:pt x="1060092" y="1623945"/>
                          </a:lnTo>
                          <a:lnTo>
                            <a:pt x="1056470" y="1628171"/>
                          </a:lnTo>
                          <a:lnTo>
                            <a:pt x="1043792" y="1631190"/>
                          </a:lnTo>
                          <a:lnTo>
                            <a:pt x="1043792" y="1634208"/>
                          </a:lnTo>
                          <a:lnTo>
                            <a:pt x="1041378" y="1637831"/>
                          </a:lnTo>
                          <a:lnTo>
                            <a:pt x="1036548" y="1640849"/>
                          </a:lnTo>
                          <a:lnTo>
                            <a:pt x="1027493" y="1641453"/>
                          </a:lnTo>
                          <a:lnTo>
                            <a:pt x="1022663" y="1639642"/>
                          </a:lnTo>
                          <a:lnTo>
                            <a:pt x="1020248" y="1637227"/>
                          </a:lnTo>
                          <a:lnTo>
                            <a:pt x="1011797" y="1635416"/>
                          </a:lnTo>
                          <a:lnTo>
                            <a:pt x="1005760" y="1640245"/>
                          </a:lnTo>
                          <a:lnTo>
                            <a:pt x="1002741" y="1645075"/>
                          </a:lnTo>
                          <a:lnTo>
                            <a:pt x="997912" y="1646886"/>
                          </a:lnTo>
                          <a:lnTo>
                            <a:pt x="994893" y="1642660"/>
                          </a:lnTo>
                          <a:lnTo>
                            <a:pt x="989460" y="1639642"/>
                          </a:lnTo>
                          <a:lnTo>
                            <a:pt x="990667" y="1634208"/>
                          </a:lnTo>
                          <a:lnTo>
                            <a:pt x="987045" y="1625757"/>
                          </a:lnTo>
                          <a:lnTo>
                            <a:pt x="982819" y="1620927"/>
                          </a:lnTo>
                          <a:lnTo>
                            <a:pt x="973764" y="1617908"/>
                          </a:lnTo>
                          <a:lnTo>
                            <a:pt x="970141" y="1622134"/>
                          </a:lnTo>
                          <a:lnTo>
                            <a:pt x="968934" y="1626360"/>
                          </a:lnTo>
                          <a:lnTo>
                            <a:pt x="962897" y="1625153"/>
                          </a:lnTo>
                          <a:lnTo>
                            <a:pt x="961086" y="1621531"/>
                          </a:lnTo>
                          <a:lnTo>
                            <a:pt x="957464" y="1620927"/>
                          </a:lnTo>
                          <a:lnTo>
                            <a:pt x="956860" y="1614286"/>
                          </a:lnTo>
                          <a:lnTo>
                            <a:pt x="959879" y="1610060"/>
                          </a:lnTo>
                          <a:lnTo>
                            <a:pt x="959275" y="1601609"/>
                          </a:lnTo>
                          <a:lnTo>
                            <a:pt x="954445" y="1598590"/>
                          </a:lnTo>
                          <a:lnTo>
                            <a:pt x="953238" y="1594968"/>
                          </a:lnTo>
                          <a:lnTo>
                            <a:pt x="949616" y="1593760"/>
                          </a:lnTo>
                          <a:lnTo>
                            <a:pt x="941164" y="1594364"/>
                          </a:lnTo>
                          <a:lnTo>
                            <a:pt x="937542" y="1588931"/>
                          </a:lnTo>
                          <a:lnTo>
                            <a:pt x="937542" y="1585912"/>
                          </a:lnTo>
                          <a:lnTo>
                            <a:pt x="929090" y="1585309"/>
                          </a:lnTo>
                          <a:lnTo>
                            <a:pt x="927883" y="1579875"/>
                          </a:lnTo>
                          <a:lnTo>
                            <a:pt x="923053" y="1575046"/>
                          </a:lnTo>
                          <a:lnTo>
                            <a:pt x="920035" y="1576857"/>
                          </a:lnTo>
                          <a:lnTo>
                            <a:pt x="918223" y="1584101"/>
                          </a:lnTo>
                          <a:lnTo>
                            <a:pt x="909168" y="1585309"/>
                          </a:lnTo>
                          <a:lnTo>
                            <a:pt x="909168" y="1581686"/>
                          </a:lnTo>
                          <a:lnTo>
                            <a:pt x="906149" y="1578064"/>
                          </a:lnTo>
                          <a:lnTo>
                            <a:pt x="903735" y="1572027"/>
                          </a:lnTo>
                          <a:lnTo>
                            <a:pt x="895283" y="1560557"/>
                          </a:lnTo>
                          <a:lnTo>
                            <a:pt x="886228" y="1562972"/>
                          </a:lnTo>
                          <a:lnTo>
                            <a:pt x="882605" y="1558143"/>
                          </a:lnTo>
                          <a:lnTo>
                            <a:pt x="875965" y="1565387"/>
                          </a:lnTo>
                          <a:lnTo>
                            <a:pt x="872946" y="1566594"/>
                          </a:lnTo>
                          <a:lnTo>
                            <a:pt x="869928" y="1558746"/>
                          </a:lnTo>
                          <a:lnTo>
                            <a:pt x="862683" y="1559350"/>
                          </a:lnTo>
                          <a:lnTo>
                            <a:pt x="859665" y="1561765"/>
                          </a:lnTo>
                          <a:lnTo>
                            <a:pt x="855439" y="1559350"/>
                          </a:lnTo>
                          <a:lnTo>
                            <a:pt x="857854" y="1549087"/>
                          </a:lnTo>
                          <a:lnTo>
                            <a:pt x="860872" y="1545465"/>
                          </a:lnTo>
                          <a:lnTo>
                            <a:pt x="856043" y="1541239"/>
                          </a:lnTo>
                          <a:lnTo>
                            <a:pt x="856646" y="1534598"/>
                          </a:lnTo>
                          <a:lnTo>
                            <a:pt x="859061" y="1531580"/>
                          </a:lnTo>
                          <a:lnTo>
                            <a:pt x="859061" y="1524335"/>
                          </a:lnTo>
                          <a:lnTo>
                            <a:pt x="860872" y="1520713"/>
                          </a:lnTo>
                          <a:lnTo>
                            <a:pt x="857250" y="1518902"/>
                          </a:lnTo>
                          <a:lnTo>
                            <a:pt x="852420" y="1514676"/>
                          </a:lnTo>
                          <a:lnTo>
                            <a:pt x="842761" y="1514073"/>
                          </a:lnTo>
                          <a:lnTo>
                            <a:pt x="839139" y="1518902"/>
                          </a:lnTo>
                          <a:lnTo>
                            <a:pt x="833706" y="1523732"/>
                          </a:lnTo>
                          <a:lnTo>
                            <a:pt x="830687" y="1522524"/>
                          </a:lnTo>
                          <a:lnTo>
                            <a:pt x="828273" y="1518298"/>
                          </a:lnTo>
                          <a:lnTo>
                            <a:pt x="830084" y="1504413"/>
                          </a:lnTo>
                          <a:lnTo>
                            <a:pt x="828273" y="1501999"/>
                          </a:lnTo>
                          <a:lnTo>
                            <a:pt x="823443" y="1501395"/>
                          </a:lnTo>
                          <a:lnTo>
                            <a:pt x="822236" y="1497773"/>
                          </a:lnTo>
                          <a:lnTo>
                            <a:pt x="818613" y="1494754"/>
                          </a:lnTo>
                          <a:lnTo>
                            <a:pt x="818010" y="1491736"/>
                          </a:lnTo>
                          <a:lnTo>
                            <a:pt x="813784" y="1489321"/>
                          </a:lnTo>
                          <a:lnTo>
                            <a:pt x="811369" y="1485699"/>
                          </a:lnTo>
                          <a:lnTo>
                            <a:pt x="807143" y="1484491"/>
                          </a:lnTo>
                          <a:lnTo>
                            <a:pt x="802314" y="1488717"/>
                          </a:lnTo>
                          <a:lnTo>
                            <a:pt x="799295" y="1482680"/>
                          </a:lnTo>
                          <a:lnTo>
                            <a:pt x="801710" y="1476039"/>
                          </a:lnTo>
                          <a:lnTo>
                            <a:pt x="799295" y="1468795"/>
                          </a:lnTo>
                          <a:lnTo>
                            <a:pt x="804728" y="1457325"/>
                          </a:lnTo>
                          <a:lnTo>
                            <a:pt x="806539" y="1454910"/>
                          </a:lnTo>
                          <a:lnTo>
                            <a:pt x="811369" y="1453099"/>
                          </a:lnTo>
                          <a:lnTo>
                            <a:pt x="811973" y="1441629"/>
                          </a:lnTo>
                          <a:lnTo>
                            <a:pt x="809558" y="1436196"/>
                          </a:lnTo>
                          <a:lnTo>
                            <a:pt x="810162" y="1424122"/>
                          </a:lnTo>
                          <a:lnTo>
                            <a:pt x="806539" y="1419292"/>
                          </a:lnTo>
                          <a:lnTo>
                            <a:pt x="801106" y="1416274"/>
                          </a:lnTo>
                          <a:lnTo>
                            <a:pt x="801106" y="1410237"/>
                          </a:lnTo>
                          <a:lnTo>
                            <a:pt x="793862" y="1409633"/>
                          </a:lnTo>
                          <a:lnTo>
                            <a:pt x="793862" y="1417481"/>
                          </a:lnTo>
                          <a:lnTo>
                            <a:pt x="792051" y="1421707"/>
                          </a:lnTo>
                          <a:lnTo>
                            <a:pt x="788429" y="1424122"/>
                          </a:lnTo>
                          <a:lnTo>
                            <a:pt x="784806" y="1429555"/>
                          </a:lnTo>
                          <a:lnTo>
                            <a:pt x="781788" y="1429555"/>
                          </a:lnTo>
                          <a:lnTo>
                            <a:pt x="776958" y="1433177"/>
                          </a:lnTo>
                          <a:lnTo>
                            <a:pt x="766092" y="1425933"/>
                          </a:lnTo>
                          <a:lnTo>
                            <a:pt x="770921" y="1413859"/>
                          </a:lnTo>
                          <a:lnTo>
                            <a:pt x="766092" y="1411444"/>
                          </a:lnTo>
                          <a:lnTo>
                            <a:pt x="760055" y="1410840"/>
                          </a:lnTo>
                          <a:lnTo>
                            <a:pt x="755225" y="1408426"/>
                          </a:lnTo>
                          <a:lnTo>
                            <a:pt x="750396" y="1404200"/>
                          </a:lnTo>
                          <a:lnTo>
                            <a:pt x="749188" y="1401181"/>
                          </a:lnTo>
                          <a:lnTo>
                            <a:pt x="741944" y="1393937"/>
                          </a:lnTo>
                          <a:lnTo>
                            <a:pt x="743755" y="1386089"/>
                          </a:lnTo>
                          <a:lnTo>
                            <a:pt x="748585" y="1376430"/>
                          </a:lnTo>
                          <a:lnTo>
                            <a:pt x="753414" y="1372807"/>
                          </a:lnTo>
                          <a:lnTo>
                            <a:pt x="754622" y="1366167"/>
                          </a:lnTo>
                          <a:lnTo>
                            <a:pt x="760659" y="1367978"/>
                          </a:lnTo>
                          <a:lnTo>
                            <a:pt x="763073" y="1366167"/>
                          </a:lnTo>
                          <a:lnTo>
                            <a:pt x="763677" y="1360130"/>
                          </a:lnTo>
                          <a:lnTo>
                            <a:pt x="768507" y="1360130"/>
                          </a:lnTo>
                          <a:lnTo>
                            <a:pt x="772732" y="1353489"/>
                          </a:lnTo>
                          <a:lnTo>
                            <a:pt x="768507" y="1351074"/>
                          </a:lnTo>
                          <a:lnTo>
                            <a:pt x="761866" y="1356508"/>
                          </a:lnTo>
                          <a:lnTo>
                            <a:pt x="758244" y="1356508"/>
                          </a:lnTo>
                          <a:lnTo>
                            <a:pt x="750999" y="1352282"/>
                          </a:lnTo>
                          <a:lnTo>
                            <a:pt x="747981" y="1348660"/>
                          </a:lnTo>
                          <a:lnTo>
                            <a:pt x="742548" y="1346849"/>
                          </a:lnTo>
                          <a:lnTo>
                            <a:pt x="746773" y="1340812"/>
                          </a:lnTo>
                          <a:lnTo>
                            <a:pt x="746773" y="1332360"/>
                          </a:lnTo>
                          <a:lnTo>
                            <a:pt x="744359" y="1323908"/>
                          </a:lnTo>
                          <a:lnTo>
                            <a:pt x="735303" y="1330549"/>
                          </a:lnTo>
                          <a:lnTo>
                            <a:pt x="729266" y="1330549"/>
                          </a:lnTo>
                          <a:lnTo>
                            <a:pt x="727455" y="1326926"/>
                          </a:lnTo>
                          <a:lnTo>
                            <a:pt x="720814" y="1334171"/>
                          </a:lnTo>
                          <a:lnTo>
                            <a:pt x="723229" y="1340812"/>
                          </a:lnTo>
                          <a:lnTo>
                            <a:pt x="717796" y="1347452"/>
                          </a:lnTo>
                          <a:lnTo>
                            <a:pt x="722626" y="1351074"/>
                          </a:lnTo>
                          <a:lnTo>
                            <a:pt x="720211" y="1354697"/>
                          </a:lnTo>
                          <a:lnTo>
                            <a:pt x="709344" y="1361941"/>
                          </a:lnTo>
                          <a:lnTo>
                            <a:pt x="704515" y="1356508"/>
                          </a:lnTo>
                          <a:lnTo>
                            <a:pt x="697874" y="1353489"/>
                          </a:lnTo>
                          <a:lnTo>
                            <a:pt x="690026" y="1353489"/>
                          </a:lnTo>
                          <a:lnTo>
                            <a:pt x="687007" y="1354697"/>
                          </a:lnTo>
                          <a:lnTo>
                            <a:pt x="669500" y="1354093"/>
                          </a:lnTo>
                          <a:lnTo>
                            <a:pt x="664671" y="1347452"/>
                          </a:lnTo>
                          <a:lnTo>
                            <a:pt x="661652" y="1341415"/>
                          </a:lnTo>
                          <a:lnTo>
                            <a:pt x="661652" y="1331756"/>
                          </a:lnTo>
                          <a:lnTo>
                            <a:pt x="654408" y="1332963"/>
                          </a:lnTo>
                          <a:lnTo>
                            <a:pt x="639919" y="1329341"/>
                          </a:lnTo>
                          <a:lnTo>
                            <a:pt x="636901" y="1325719"/>
                          </a:lnTo>
                          <a:lnTo>
                            <a:pt x="630260" y="1321493"/>
                          </a:lnTo>
                          <a:lnTo>
                            <a:pt x="621808" y="1334171"/>
                          </a:lnTo>
                          <a:lnTo>
                            <a:pt x="623619" y="1341415"/>
                          </a:lnTo>
                          <a:lnTo>
                            <a:pt x="619393" y="1344434"/>
                          </a:lnTo>
                          <a:lnTo>
                            <a:pt x="614564" y="1343830"/>
                          </a:lnTo>
                          <a:lnTo>
                            <a:pt x="612753" y="1336586"/>
                          </a:lnTo>
                          <a:lnTo>
                            <a:pt x="608527" y="1331756"/>
                          </a:lnTo>
                          <a:lnTo>
                            <a:pt x="610942" y="1324512"/>
                          </a:lnTo>
                          <a:lnTo>
                            <a:pt x="609734" y="1322097"/>
                          </a:lnTo>
                          <a:lnTo>
                            <a:pt x="605508" y="1320889"/>
                          </a:lnTo>
                          <a:lnTo>
                            <a:pt x="598264" y="1322701"/>
                          </a:lnTo>
                          <a:lnTo>
                            <a:pt x="592831" y="1311230"/>
                          </a:lnTo>
                          <a:lnTo>
                            <a:pt x="587397" y="1310023"/>
                          </a:lnTo>
                          <a:lnTo>
                            <a:pt x="587397" y="1313041"/>
                          </a:lnTo>
                          <a:lnTo>
                            <a:pt x="579549" y="1314249"/>
                          </a:lnTo>
                          <a:lnTo>
                            <a:pt x="578342" y="1309419"/>
                          </a:lnTo>
                          <a:lnTo>
                            <a:pt x="574720" y="1311230"/>
                          </a:lnTo>
                          <a:lnTo>
                            <a:pt x="570494" y="1304590"/>
                          </a:lnTo>
                          <a:lnTo>
                            <a:pt x="575927" y="1300364"/>
                          </a:lnTo>
                          <a:lnTo>
                            <a:pt x="580757" y="1300364"/>
                          </a:lnTo>
                          <a:lnTo>
                            <a:pt x="583775" y="1303382"/>
                          </a:lnTo>
                          <a:lnTo>
                            <a:pt x="589208" y="1301571"/>
                          </a:lnTo>
                          <a:lnTo>
                            <a:pt x="591623" y="1296138"/>
                          </a:lnTo>
                          <a:lnTo>
                            <a:pt x="589208" y="1294931"/>
                          </a:lnTo>
                          <a:lnTo>
                            <a:pt x="583775" y="1297949"/>
                          </a:lnTo>
                          <a:lnTo>
                            <a:pt x="575324" y="1294931"/>
                          </a:lnTo>
                          <a:lnTo>
                            <a:pt x="569890" y="1295534"/>
                          </a:lnTo>
                          <a:lnTo>
                            <a:pt x="566268" y="1292516"/>
                          </a:lnTo>
                          <a:lnTo>
                            <a:pt x="563250" y="1295534"/>
                          </a:lnTo>
                          <a:lnTo>
                            <a:pt x="557213" y="1297949"/>
                          </a:lnTo>
                          <a:lnTo>
                            <a:pt x="552383" y="1296742"/>
                          </a:lnTo>
                          <a:lnTo>
                            <a:pt x="549968" y="1292516"/>
                          </a:lnTo>
                          <a:lnTo>
                            <a:pt x="542724" y="1292516"/>
                          </a:lnTo>
                          <a:lnTo>
                            <a:pt x="536083" y="1288290"/>
                          </a:lnTo>
                          <a:lnTo>
                            <a:pt x="537894" y="1283460"/>
                          </a:lnTo>
                          <a:lnTo>
                            <a:pt x="536083" y="1278027"/>
                          </a:lnTo>
                          <a:lnTo>
                            <a:pt x="529442" y="1276216"/>
                          </a:lnTo>
                          <a:lnTo>
                            <a:pt x="527028" y="1278631"/>
                          </a:lnTo>
                          <a:lnTo>
                            <a:pt x="517369" y="1282857"/>
                          </a:lnTo>
                          <a:lnTo>
                            <a:pt x="517369" y="1287082"/>
                          </a:lnTo>
                          <a:lnTo>
                            <a:pt x="511935" y="1291308"/>
                          </a:lnTo>
                          <a:lnTo>
                            <a:pt x="505295" y="1294327"/>
                          </a:lnTo>
                          <a:lnTo>
                            <a:pt x="502276" y="1289497"/>
                          </a:lnTo>
                          <a:lnTo>
                            <a:pt x="503483" y="1285875"/>
                          </a:lnTo>
                          <a:lnTo>
                            <a:pt x="500465" y="1284668"/>
                          </a:lnTo>
                          <a:lnTo>
                            <a:pt x="496843" y="1285271"/>
                          </a:lnTo>
                          <a:lnTo>
                            <a:pt x="492013" y="1284064"/>
                          </a:lnTo>
                          <a:lnTo>
                            <a:pt x="490202" y="1288894"/>
                          </a:lnTo>
                          <a:lnTo>
                            <a:pt x="491410" y="1294931"/>
                          </a:lnTo>
                          <a:lnTo>
                            <a:pt x="487184" y="1296742"/>
                          </a:lnTo>
                          <a:lnTo>
                            <a:pt x="479939" y="1295534"/>
                          </a:lnTo>
                          <a:lnTo>
                            <a:pt x="481147" y="1289497"/>
                          </a:lnTo>
                          <a:lnTo>
                            <a:pt x="479939" y="1286479"/>
                          </a:lnTo>
                          <a:lnTo>
                            <a:pt x="474506" y="1284668"/>
                          </a:lnTo>
                          <a:lnTo>
                            <a:pt x="466658" y="1287686"/>
                          </a:lnTo>
                          <a:lnTo>
                            <a:pt x="460017" y="1287686"/>
                          </a:lnTo>
                          <a:lnTo>
                            <a:pt x="449151" y="1292516"/>
                          </a:lnTo>
                          <a:lnTo>
                            <a:pt x="445529" y="1288290"/>
                          </a:lnTo>
                          <a:lnTo>
                            <a:pt x="439492" y="1284064"/>
                          </a:lnTo>
                          <a:lnTo>
                            <a:pt x="435869" y="1285875"/>
                          </a:lnTo>
                          <a:lnTo>
                            <a:pt x="432851" y="1282857"/>
                          </a:lnTo>
                          <a:lnTo>
                            <a:pt x="426210" y="1284064"/>
                          </a:lnTo>
                          <a:lnTo>
                            <a:pt x="423192" y="1282253"/>
                          </a:lnTo>
                          <a:lnTo>
                            <a:pt x="413533" y="1283460"/>
                          </a:lnTo>
                          <a:lnTo>
                            <a:pt x="410514" y="1285875"/>
                          </a:lnTo>
                          <a:lnTo>
                            <a:pt x="405685" y="1287082"/>
                          </a:lnTo>
                          <a:lnTo>
                            <a:pt x="399648" y="1291308"/>
                          </a:lnTo>
                          <a:lnTo>
                            <a:pt x="391196" y="1295534"/>
                          </a:lnTo>
                          <a:lnTo>
                            <a:pt x="388177" y="1293723"/>
                          </a:lnTo>
                          <a:lnTo>
                            <a:pt x="386366" y="1287686"/>
                          </a:lnTo>
                          <a:lnTo>
                            <a:pt x="379726" y="1290705"/>
                          </a:lnTo>
                          <a:lnTo>
                            <a:pt x="374292" y="1298553"/>
                          </a:lnTo>
                          <a:lnTo>
                            <a:pt x="366444" y="1295534"/>
                          </a:lnTo>
                          <a:lnTo>
                            <a:pt x="362218" y="1294327"/>
                          </a:lnTo>
                          <a:lnTo>
                            <a:pt x="355578" y="1291308"/>
                          </a:lnTo>
                          <a:lnTo>
                            <a:pt x="347730" y="1288894"/>
                          </a:lnTo>
                          <a:lnTo>
                            <a:pt x="337467" y="1284668"/>
                          </a:lnTo>
                          <a:lnTo>
                            <a:pt x="334448" y="1281649"/>
                          </a:lnTo>
                          <a:lnTo>
                            <a:pt x="327808" y="1275008"/>
                          </a:lnTo>
                          <a:lnTo>
                            <a:pt x="319960" y="1255086"/>
                          </a:lnTo>
                          <a:lnTo>
                            <a:pt x="313319" y="1243013"/>
                          </a:lnTo>
                          <a:lnTo>
                            <a:pt x="308489" y="1234561"/>
                          </a:lnTo>
                          <a:lnTo>
                            <a:pt x="303660" y="1228524"/>
                          </a:lnTo>
                          <a:lnTo>
                            <a:pt x="301245" y="1224298"/>
                          </a:lnTo>
                          <a:lnTo>
                            <a:pt x="297019" y="1210413"/>
                          </a:lnTo>
                          <a:lnTo>
                            <a:pt x="294604" y="1198943"/>
                          </a:lnTo>
                          <a:lnTo>
                            <a:pt x="290982" y="1176606"/>
                          </a:lnTo>
                          <a:lnTo>
                            <a:pt x="283134" y="1168154"/>
                          </a:lnTo>
                          <a:lnTo>
                            <a:pt x="273475" y="1158495"/>
                          </a:lnTo>
                          <a:lnTo>
                            <a:pt x="263212" y="1147025"/>
                          </a:lnTo>
                          <a:lnTo>
                            <a:pt x="260194" y="1136158"/>
                          </a:lnTo>
                          <a:lnTo>
                            <a:pt x="255364" y="1130725"/>
                          </a:lnTo>
                          <a:lnTo>
                            <a:pt x="245705" y="1120462"/>
                          </a:lnTo>
                          <a:lnTo>
                            <a:pt x="246308" y="1114425"/>
                          </a:lnTo>
                          <a:lnTo>
                            <a:pt x="246308" y="1107181"/>
                          </a:lnTo>
                          <a:lnTo>
                            <a:pt x="248120" y="1091484"/>
                          </a:lnTo>
                          <a:lnTo>
                            <a:pt x="245705" y="1089673"/>
                          </a:lnTo>
                          <a:lnTo>
                            <a:pt x="246308" y="1075185"/>
                          </a:lnTo>
                          <a:lnTo>
                            <a:pt x="246912" y="1058885"/>
                          </a:lnTo>
                          <a:lnTo>
                            <a:pt x="243894" y="1050433"/>
                          </a:lnTo>
                          <a:lnTo>
                            <a:pt x="239668" y="1048018"/>
                          </a:lnTo>
                          <a:lnTo>
                            <a:pt x="230612" y="1049226"/>
                          </a:lnTo>
                          <a:lnTo>
                            <a:pt x="223368" y="1052848"/>
                          </a:lnTo>
                          <a:lnTo>
                            <a:pt x="216124" y="1055263"/>
                          </a:lnTo>
                          <a:lnTo>
                            <a:pt x="207672" y="1055263"/>
                          </a:lnTo>
                          <a:lnTo>
                            <a:pt x="194391" y="1056470"/>
                          </a:lnTo>
                          <a:lnTo>
                            <a:pt x="188957" y="1057677"/>
                          </a:lnTo>
                          <a:lnTo>
                            <a:pt x="183524" y="1057074"/>
                          </a:lnTo>
                          <a:lnTo>
                            <a:pt x="165413" y="1049829"/>
                          </a:lnTo>
                          <a:lnTo>
                            <a:pt x="162395" y="1047415"/>
                          </a:lnTo>
                          <a:lnTo>
                            <a:pt x="159980" y="1040170"/>
                          </a:lnTo>
                          <a:lnTo>
                            <a:pt x="156961" y="1034737"/>
                          </a:lnTo>
                          <a:lnTo>
                            <a:pt x="148510" y="1025682"/>
                          </a:lnTo>
                          <a:lnTo>
                            <a:pt x="143076" y="1022059"/>
                          </a:lnTo>
                          <a:lnTo>
                            <a:pt x="140661" y="1016626"/>
                          </a:lnTo>
                          <a:lnTo>
                            <a:pt x="128588" y="998515"/>
                          </a:lnTo>
                          <a:lnTo>
                            <a:pt x="125569" y="988856"/>
                          </a:lnTo>
                          <a:lnTo>
                            <a:pt x="124965" y="981612"/>
                          </a:lnTo>
                          <a:lnTo>
                            <a:pt x="123154" y="967727"/>
                          </a:lnTo>
                          <a:lnTo>
                            <a:pt x="126173" y="958671"/>
                          </a:lnTo>
                          <a:lnTo>
                            <a:pt x="136436" y="942975"/>
                          </a:lnTo>
                          <a:lnTo>
                            <a:pt x="139454" y="936334"/>
                          </a:lnTo>
                          <a:lnTo>
                            <a:pt x="141869" y="924864"/>
                          </a:lnTo>
                          <a:lnTo>
                            <a:pt x="140661" y="917016"/>
                          </a:lnTo>
                          <a:lnTo>
                            <a:pt x="140661" y="910375"/>
                          </a:lnTo>
                          <a:lnTo>
                            <a:pt x="143076" y="900716"/>
                          </a:lnTo>
                          <a:lnTo>
                            <a:pt x="142473" y="881398"/>
                          </a:lnTo>
                          <a:lnTo>
                            <a:pt x="144284" y="869324"/>
                          </a:lnTo>
                          <a:lnTo>
                            <a:pt x="141265" y="854232"/>
                          </a:lnTo>
                          <a:lnTo>
                            <a:pt x="137643" y="850006"/>
                          </a:lnTo>
                          <a:lnTo>
                            <a:pt x="128588" y="845176"/>
                          </a:lnTo>
                          <a:lnTo>
                            <a:pt x="120136" y="843365"/>
                          </a:lnTo>
                          <a:lnTo>
                            <a:pt x="111684" y="843365"/>
                          </a:lnTo>
                          <a:lnTo>
                            <a:pt x="89347" y="846987"/>
                          </a:lnTo>
                          <a:lnTo>
                            <a:pt x="76670" y="846987"/>
                          </a:lnTo>
                          <a:lnTo>
                            <a:pt x="68218" y="844572"/>
                          </a:lnTo>
                          <a:lnTo>
                            <a:pt x="59162" y="839743"/>
                          </a:lnTo>
                          <a:lnTo>
                            <a:pt x="48899" y="830687"/>
                          </a:lnTo>
                          <a:lnTo>
                            <a:pt x="7848" y="811369"/>
                          </a:lnTo>
                          <a:lnTo>
                            <a:pt x="4830" y="808954"/>
                          </a:lnTo>
                          <a:lnTo>
                            <a:pt x="0" y="795673"/>
                          </a:lnTo>
                          <a:lnTo>
                            <a:pt x="3622" y="773940"/>
                          </a:lnTo>
                          <a:lnTo>
                            <a:pt x="4226" y="763677"/>
                          </a:lnTo>
                          <a:lnTo>
                            <a:pt x="6037" y="746773"/>
                          </a:lnTo>
                          <a:lnTo>
                            <a:pt x="10867" y="734699"/>
                          </a:lnTo>
                          <a:lnTo>
                            <a:pt x="16904" y="718400"/>
                          </a:lnTo>
                          <a:lnTo>
                            <a:pt x="21129" y="709344"/>
                          </a:lnTo>
                          <a:lnTo>
                            <a:pt x="37429" y="692441"/>
                          </a:lnTo>
                          <a:lnTo>
                            <a:pt x="67614" y="667085"/>
                          </a:lnTo>
                          <a:lnTo>
                            <a:pt x="77877" y="657426"/>
                          </a:lnTo>
                          <a:lnTo>
                            <a:pt x="87536" y="644145"/>
                          </a:lnTo>
                          <a:lnTo>
                            <a:pt x="93573" y="633882"/>
                          </a:lnTo>
                          <a:lnTo>
                            <a:pt x="109873" y="621808"/>
                          </a:lnTo>
                          <a:lnTo>
                            <a:pt x="111684" y="618186"/>
                          </a:lnTo>
                          <a:lnTo>
                            <a:pt x="128588" y="572305"/>
                          </a:lnTo>
                          <a:lnTo>
                            <a:pt x="138850" y="556609"/>
                          </a:lnTo>
                          <a:lnTo>
                            <a:pt x="149113" y="545139"/>
                          </a:lnTo>
                          <a:lnTo>
                            <a:pt x="164206" y="534272"/>
                          </a:lnTo>
                          <a:lnTo>
                            <a:pt x="169035" y="530650"/>
                          </a:lnTo>
                          <a:lnTo>
                            <a:pt x="175676" y="522198"/>
                          </a:lnTo>
                          <a:lnTo>
                            <a:pt x="181713" y="516161"/>
                          </a:lnTo>
                          <a:lnTo>
                            <a:pt x="195598" y="513143"/>
                          </a:lnTo>
                          <a:lnTo>
                            <a:pt x="205257" y="510124"/>
                          </a:lnTo>
                          <a:lnTo>
                            <a:pt x="215520" y="510728"/>
                          </a:lnTo>
                          <a:lnTo>
                            <a:pt x="222161" y="513746"/>
                          </a:lnTo>
                          <a:lnTo>
                            <a:pt x="242686" y="534272"/>
                          </a:lnTo>
                          <a:lnTo>
                            <a:pt x="245101" y="537894"/>
                          </a:lnTo>
                          <a:lnTo>
                            <a:pt x="245101" y="548761"/>
                          </a:lnTo>
                          <a:lnTo>
                            <a:pt x="246308" y="556005"/>
                          </a:lnTo>
                          <a:lnTo>
                            <a:pt x="258382" y="578342"/>
                          </a:lnTo>
                          <a:lnTo>
                            <a:pt x="262608" y="584379"/>
                          </a:lnTo>
                          <a:lnTo>
                            <a:pt x="275286" y="587397"/>
                          </a:lnTo>
                          <a:lnTo>
                            <a:pt x="288567" y="588605"/>
                          </a:lnTo>
                          <a:lnTo>
                            <a:pt x="293397" y="588001"/>
                          </a:lnTo>
                          <a:lnTo>
                            <a:pt x="319356" y="574720"/>
                          </a:lnTo>
                          <a:lnTo>
                            <a:pt x="355578" y="559024"/>
                          </a:lnTo>
                          <a:lnTo>
                            <a:pt x="368859" y="554798"/>
                          </a:lnTo>
                          <a:lnTo>
                            <a:pt x="397233" y="549364"/>
                          </a:lnTo>
                          <a:lnTo>
                            <a:pt x="421984" y="549364"/>
                          </a:lnTo>
                          <a:lnTo>
                            <a:pt x="433455" y="548157"/>
                          </a:lnTo>
                          <a:lnTo>
                            <a:pt x="448547" y="548761"/>
                          </a:lnTo>
                          <a:lnTo>
                            <a:pt x="456395" y="545742"/>
                          </a:lnTo>
                          <a:lnTo>
                            <a:pt x="470280" y="539102"/>
                          </a:lnTo>
                          <a:lnTo>
                            <a:pt x="489598" y="531857"/>
                          </a:lnTo>
                          <a:lnTo>
                            <a:pt x="497446" y="528235"/>
                          </a:lnTo>
                          <a:lnTo>
                            <a:pt x="500465" y="511935"/>
                          </a:lnTo>
                          <a:lnTo>
                            <a:pt x="500465" y="507106"/>
                          </a:lnTo>
                          <a:lnTo>
                            <a:pt x="504691" y="489598"/>
                          </a:lnTo>
                          <a:lnTo>
                            <a:pt x="511935" y="479336"/>
                          </a:lnTo>
                          <a:lnTo>
                            <a:pt x="517972" y="469676"/>
                          </a:lnTo>
                          <a:lnTo>
                            <a:pt x="522802" y="465451"/>
                          </a:lnTo>
                          <a:lnTo>
                            <a:pt x="544535" y="447340"/>
                          </a:lnTo>
                          <a:lnTo>
                            <a:pt x="551176" y="439491"/>
                          </a:lnTo>
                          <a:lnTo>
                            <a:pt x="556609" y="434662"/>
                          </a:lnTo>
                          <a:lnTo>
                            <a:pt x="562042" y="424399"/>
                          </a:lnTo>
                          <a:lnTo>
                            <a:pt x="580757" y="362218"/>
                          </a:lnTo>
                          <a:lnTo>
                            <a:pt x="586190" y="354370"/>
                          </a:lnTo>
                          <a:lnTo>
                            <a:pt x="598264" y="339278"/>
                          </a:lnTo>
                          <a:lnTo>
                            <a:pt x="601886" y="335656"/>
                          </a:lnTo>
                          <a:lnTo>
                            <a:pt x="610942" y="332033"/>
                          </a:lnTo>
                          <a:lnTo>
                            <a:pt x="626034" y="324185"/>
                          </a:lnTo>
                          <a:lnTo>
                            <a:pt x="639919" y="315130"/>
                          </a:lnTo>
                          <a:lnTo>
                            <a:pt x="653200" y="306074"/>
                          </a:lnTo>
                          <a:lnTo>
                            <a:pt x="671915" y="295812"/>
                          </a:lnTo>
                          <a:lnTo>
                            <a:pt x="709948" y="278908"/>
                          </a:lnTo>
                          <a:lnTo>
                            <a:pt x="713570" y="276493"/>
                          </a:lnTo>
                          <a:lnTo>
                            <a:pt x="725040" y="248723"/>
                          </a:lnTo>
                          <a:lnTo>
                            <a:pt x="741340" y="228801"/>
                          </a:lnTo>
                          <a:lnTo>
                            <a:pt x="753414" y="205861"/>
                          </a:lnTo>
                          <a:lnTo>
                            <a:pt x="764281" y="182316"/>
                          </a:lnTo>
                          <a:lnTo>
                            <a:pt x="770921" y="170243"/>
                          </a:lnTo>
                          <a:lnTo>
                            <a:pt x="780581" y="152132"/>
                          </a:lnTo>
                          <a:lnTo>
                            <a:pt x="786014" y="134021"/>
                          </a:lnTo>
                          <a:lnTo>
                            <a:pt x="789032" y="121343"/>
                          </a:lnTo>
                          <a:lnTo>
                            <a:pt x="795069" y="101421"/>
                          </a:lnTo>
                          <a:lnTo>
                            <a:pt x="798691" y="85725"/>
                          </a:lnTo>
                          <a:lnTo>
                            <a:pt x="800502" y="81499"/>
                          </a:lnTo>
                          <a:lnTo>
                            <a:pt x="804125" y="64595"/>
                          </a:lnTo>
                          <a:lnTo>
                            <a:pt x="805332" y="61577"/>
                          </a:lnTo>
                          <a:lnTo>
                            <a:pt x="810162" y="58559"/>
                          </a:lnTo>
                          <a:lnTo>
                            <a:pt x="851213" y="41655"/>
                          </a:lnTo>
                          <a:lnTo>
                            <a:pt x="859665" y="39240"/>
                          </a:lnTo>
                          <a:lnTo>
                            <a:pt x="871135" y="35618"/>
                          </a:lnTo>
                          <a:lnTo>
                            <a:pt x="880191" y="33203"/>
                          </a:lnTo>
                          <a:lnTo>
                            <a:pt x="888642" y="30185"/>
                          </a:lnTo>
                          <a:lnTo>
                            <a:pt x="897698" y="21129"/>
                          </a:lnTo>
                          <a:lnTo>
                            <a:pt x="915205" y="6641"/>
                          </a:lnTo>
                          <a:lnTo>
                            <a:pt x="924260" y="0"/>
                          </a:lnTo>
                          <a:lnTo>
                            <a:pt x="923053" y="12678"/>
                          </a:lnTo>
                          <a:lnTo>
                            <a:pt x="923053" y="16300"/>
                          </a:lnTo>
                          <a:lnTo>
                            <a:pt x="913998" y="30789"/>
                          </a:lnTo>
                          <a:lnTo>
                            <a:pt x="910375" y="33807"/>
                          </a:lnTo>
                          <a:lnTo>
                            <a:pt x="906753" y="47692"/>
                          </a:lnTo>
                          <a:lnTo>
                            <a:pt x="908564" y="53729"/>
                          </a:lnTo>
                          <a:lnTo>
                            <a:pt x="945390" y="54333"/>
                          </a:lnTo>
                          <a:lnTo>
                            <a:pt x="982819" y="57351"/>
                          </a:lnTo>
                          <a:lnTo>
                            <a:pt x="990667" y="57351"/>
                          </a:lnTo>
                          <a:lnTo>
                            <a:pt x="1014211" y="59162"/>
                          </a:lnTo>
                          <a:lnTo>
                            <a:pt x="1019041" y="58559"/>
                          </a:lnTo>
                          <a:lnTo>
                            <a:pt x="1027493" y="59766"/>
                          </a:lnTo>
                          <a:lnTo>
                            <a:pt x="1038359" y="60370"/>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7" name="Freeform: Shape 226">
                      <a:extLst>
                        <a:ext uri="{FF2B5EF4-FFF2-40B4-BE49-F238E27FC236}">
                          <a16:creationId xmlns:a16="http://schemas.microsoft.com/office/drawing/2014/main" id="{ED524EDD-443F-54DE-97DE-2CC552A5F76F}"/>
                        </a:ext>
                      </a:extLst>
                    </p:cNvPr>
                    <p:cNvSpPr/>
                    <p:nvPr/>
                  </p:nvSpPr>
                  <p:spPr>
                    <a:xfrm>
                      <a:off x="7171788" y="2199872"/>
                      <a:ext cx="186542" cy="243893"/>
                    </a:xfrm>
                    <a:custGeom>
                      <a:avLst/>
                      <a:gdLst>
                        <a:gd name="connsiteX0" fmla="*/ 151528 w 186542"/>
                        <a:gd name="connsiteY0" fmla="*/ 228198 h 243893"/>
                        <a:gd name="connsiteX1" fmla="*/ 147302 w 186542"/>
                        <a:gd name="connsiteY1" fmla="*/ 231216 h 243893"/>
                        <a:gd name="connsiteX2" fmla="*/ 144283 w 186542"/>
                        <a:gd name="connsiteY2" fmla="*/ 229405 h 243893"/>
                        <a:gd name="connsiteX3" fmla="*/ 143076 w 186542"/>
                        <a:gd name="connsiteY3" fmla="*/ 224575 h 243893"/>
                        <a:gd name="connsiteX4" fmla="*/ 137643 w 186542"/>
                        <a:gd name="connsiteY4" fmla="*/ 220953 h 243893"/>
                        <a:gd name="connsiteX5" fmla="*/ 132209 w 186542"/>
                        <a:gd name="connsiteY5" fmla="*/ 225179 h 243893"/>
                        <a:gd name="connsiteX6" fmla="*/ 127984 w 186542"/>
                        <a:gd name="connsiteY6" fmla="*/ 223972 h 243893"/>
                        <a:gd name="connsiteX7" fmla="*/ 123758 w 186542"/>
                        <a:gd name="connsiteY7" fmla="*/ 219142 h 243893"/>
                        <a:gd name="connsiteX8" fmla="*/ 118325 w 186542"/>
                        <a:gd name="connsiteY8" fmla="*/ 217935 h 243893"/>
                        <a:gd name="connsiteX9" fmla="*/ 108062 w 186542"/>
                        <a:gd name="connsiteY9" fmla="*/ 220349 h 243893"/>
                        <a:gd name="connsiteX10" fmla="*/ 103836 w 186542"/>
                        <a:gd name="connsiteY10" fmla="*/ 222161 h 243893"/>
                        <a:gd name="connsiteX11" fmla="*/ 103836 w 186542"/>
                        <a:gd name="connsiteY11" fmla="*/ 228198 h 243893"/>
                        <a:gd name="connsiteX12" fmla="*/ 98403 w 186542"/>
                        <a:gd name="connsiteY12" fmla="*/ 233631 h 243893"/>
                        <a:gd name="connsiteX13" fmla="*/ 92366 w 186542"/>
                        <a:gd name="connsiteY13" fmla="*/ 236649 h 243893"/>
                        <a:gd name="connsiteX14" fmla="*/ 89951 w 186542"/>
                        <a:gd name="connsiteY14" fmla="*/ 242083 h 243893"/>
                        <a:gd name="connsiteX15" fmla="*/ 85725 w 186542"/>
                        <a:gd name="connsiteY15" fmla="*/ 243894 h 243893"/>
                        <a:gd name="connsiteX16" fmla="*/ 80895 w 186542"/>
                        <a:gd name="connsiteY16" fmla="*/ 242083 h 243893"/>
                        <a:gd name="connsiteX17" fmla="*/ 73047 w 186542"/>
                        <a:gd name="connsiteY17" fmla="*/ 239668 h 243893"/>
                        <a:gd name="connsiteX18" fmla="*/ 68821 w 186542"/>
                        <a:gd name="connsiteY18" fmla="*/ 239668 h 243893"/>
                        <a:gd name="connsiteX19" fmla="*/ 67614 w 186542"/>
                        <a:gd name="connsiteY19" fmla="*/ 237857 h 243893"/>
                        <a:gd name="connsiteX20" fmla="*/ 63388 w 186542"/>
                        <a:gd name="connsiteY20" fmla="*/ 238460 h 243893"/>
                        <a:gd name="connsiteX21" fmla="*/ 62784 w 186542"/>
                        <a:gd name="connsiteY21" fmla="*/ 236046 h 243893"/>
                        <a:gd name="connsiteX22" fmla="*/ 59162 w 186542"/>
                        <a:gd name="connsiteY22" fmla="*/ 233027 h 243893"/>
                        <a:gd name="connsiteX23" fmla="*/ 57955 w 186542"/>
                        <a:gd name="connsiteY23" fmla="*/ 233027 h 243893"/>
                        <a:gd name="connsiteX24" fmla="*/ 53729 w 186542"/>
                        <a:gd name="connsiteY24" fmla="*/ 232423 h 243893"/>
                        <a:gd name="connsiteX25" fmla="*/ 44070 w 186542"/>
                        <a:gd name="connsiteY25" fmla="*/ 234838 h 243893"/>
                        <a:gd name="connsiteX26" fmla="*/ 40448 w 186542"/>
                        <a:gd name="connsiteY26" fmla="*/ 231820 h 243893"/>
                        <a:gd name="connsiteX27" fmla="*/ 33203 w 186542"/>
                        <a:gd name="connsiteY27" fmla="*/ 231820 h 243893"/>
                        <a:gd name="connsiteX28" fmla="*/ 28977 w 186542"/>
                        <a:gd name="connsiteY28" fmla="*/ 236046 h 243893"/>
                        <a:gd name="connsiteX29" fmla="*/ 24751 w 186542"/>
                        <a:gd name="connsiteY29" fmla="*/ 236046 h 243893"/>
                        <a:gd name="connsiteX30" fmla="*/ 13885 w 186542"/>
                        <a:gd name="connsiteY30" fmla="*/ 230009 h 243893"/>
                        <a:gd name="connsiteX31" fmla="*/ 13885 w 186542"/>
                        <a:gd name="connsiteY31" fmla="*/ 224575 h 243893"/>
                        <a:gd name="connsiteX32" fmla="*/ 10263 w 186542"/>
                        <a:gd name="connsiteY32" fmla="*/ 218538 h 243893"/>
                        <a:gd name="connsiteX33" fmla="*/ 12074 w 186542"/>
                        <a:gd name="connsiteY33" fmla="*/ 216727 h 243893"/>
                        <a:gd name="connsiteX34" fmla="*/ 8452 w 186542"/>
                        <a:gd name="connsiteY34" fmla="*/ 213105 h 243893"/>
                        <a:gd name="connsiteX35" fmla="*/ 0 w 186542"/>
                        <a:gd name="connsiteY35" fmla="*/ 211898 h 243893"/>
                        <a:gd name="connsiteX36" fmla="*/ 3018 w 186542"/>
                        <a:gd name="connsiteY36" fmla="*/ 205257 h 243893"/>
                        <a:gd name="connsiteX37" fmla="*/ 3622 w 186542"/>
                        <a:gd name="connsiteY37" fmla="*/ 196805 h 243893"/>
                        <a:gd name="connsiteX38" fmla="*/ 7848 w 186542"/>
                        <a:gd name="connsiteY38" fmla="*/ 187750 h 243893"/>
                        <a:gd name="connsiteX39" fmla="*/ 10866 w 186542"/>
                        <a:gd name="connsiteY39" fmla="*/ 185335 h 243893"/>
                        <a:gd name="connsiteX40" fmla="*/ 9055 w 186542"/>
                        <a:gd name="connsiteY40" fmla="*/ 180505 h 243893"/>
                        <a:gd name="connsiteX41" fmla="*/ 5433 w 186542"/>
                        <a:gd name="connsiteY41" fmla="*/ 176883 h 243893"/>
                        <a:gd name="connsiteX42" fmla="*/ 7244 w 186542"/>
                        <a:gd name="connsiteY42" fmla="*/ 167224 h 243893"/>
                        <a:gd name="connsiteX43" fmla="*/ 13281 w 186542"/>
                        <a:gd name="connsiteY43" fmla="*/ 162998 h 243893"/>
                        <a:gd name="connsiteX44" fmla="*/ 8452 w 186542"/>
                        <a:gd name="connsiteY44" fmla="*/ 154547 h 243893"/>
                        <a:gd name="connsiteX45" fmla="*/ 6037 w 186542"/>
                        <a:gd name="connsiteY45" fmla="*/ 152132 h 243893"/>
                        <a:gd name="connsiteX46" fmla="*/ 6641 w 186542"/>
                        <a:gd name="connsiteY46" fmla="*/ 146699 h 243893"/>
                        <a:gd name="connsiteX47" fmla="*/ 9659 w 186542"/>
                        <a:gd name="connsiteY47" fmla="*/ 144284 h 243893"/>
                        <a:gd name="connsiteX48" fmla="*/ 9659 w 186542"/>
                        <a:gd name="connsiteY48" fmla="*/ 137643 h 243893"/>
                        <a:gd name="connsiteX49" fmla="*/ 12677 w 186542"/>
                        <a:gd name="connsiteY49" fmla="*/ 130399 h 243893"/>
                        <a:gd name="connsiteX50" fmla="*/ 16300 w 186542"/>
                        <a:gd name="connsiteY50" fmla="*/ 124362 h 243893"/>
                        <a:gd name="connsiteX51" fmla="*/ 20525 w 186542"/>
                        <a:gd name="connsiteY51" fmla="*/ 121343 h 243893"/>
                        <a:gd name="connsiteX52" fmla="*/ 21733 w 186542"/>
                        <a:gd name="connsiteY52" fmla="*/ 112891 h 243893"/>
                        <a:gd name="connsiteX53" fmla="*/ 26562 w 186542"/>
                        <a:gd name="connsiteY53" fmla="*/ 108665 h 243893"/>
                        <a:gd name="connsiteX54" fmla="*/ 28977 w 186542"/>
                        <a:gd name="connsiteY54" fmla="*/ 102629 h 243893"/>
                        <a:gd name="connsiteX55" fmla="*/ 27770 w 186542"/>
                        <a:gd name="connsiteY55" fmla="*/ 99610 h 243893"/>
                        <a:gd name="connsiteX56" fmla="*/ 29581 w 186542"/>
                        <a:gd name="connsiteY56" fmla="*/ 91158 h 243893"/>
                        <a:gd name="connsiteX57" fmla="*/ 33807 w 186542"/>
                        <a:gd name="connsiteY57" fmla="*/ 89347 h 243893"/>
                        <a:gd name="connsiteX58" fmla="*/ 34411 w 186542"/>
                        <a:gd name="connsiteY58" fmla="*/ 82707 h 243893"/>
                        <a:gd name="connsiteX59" fmla="*/ 37429 w 186542"/>
                        <a:gd name="connsiteY59" fmla="*/ 79084 h 243893"/>
                        <a:gd name="connsiteX60" fmla="*/ 35014 w 186542"/>
                        <a:gd name="connsiteY60" fmla="*/ 74858 h 243893"/>
                        <a:gd name="connsiteX61" fmla="*/ 38636 w 186542"/>
                        <a:gd name="connsiteY61" fmla="*/ 68218 h 243893"/>
                        <a:gd name="connsiteX62" fmla="*/ 37429 w 186542"/>
                        <a:gd name="connsiteY62" fmla="*/ 64596 h 243893"/>
                        <a:gd name="connsiteX63" fmla="*/ 33807 w 186542"/>
                        <a:gd name="connsiteY63" fmla="*/ 63992 h 243893"/>
                        <a:gd name="connsiteX64" fmla="*/ 27770 w 186542"/>
                        <a:gd name="connsiteY64" fmla="*/ 59162 h 243893"/>
                        <a:gd name="connsiteX65" fmla="*/ 22940 w 186542"/>
                        <a:gd name="connsiteY65" fmla="*/ 57955 h 243893"/>
                        <a:gd name="connsiteX66" fmla="*/ 19922 w 186542"/>
                        <a:gd name="connsiteY66" fmla="*/ 50711 h 243893"/>
                        <a:gd name="connsiteX67" fmla="*/ 22940 w 186542"/>
                        <a:gd name="connsiteY67" fmla="*/ 44674 h 243893"/>
                        <a:gd name="connsiteX68" fmla="*/ 21733 w 186542"/>
                        <a:gd name="connsiteY68" fmla="*/ 41655 h 243893"/>
                        <a:gd name="connsiteX69" fmla="*/ 25355 w 186542"/>
                        <a:gd name="connsiteY69" fmla="*/ 38637 h 243893"/>
                        <a:gd name="connsiteX70" fmla="*/ 31996 w 186542"/>
                        <a:gd name="connsiteY70" fmla="*/ 43466 h 243893"/>
                        <a:gd name="connsiteX71" fmla="*/ 36825 w 186542"/>
                        <a:gd name="connsiteY71" fmla="*/ 42863 h 243893"/>
                        <a:gd name="connsiteX72" fmla="*/ 38636 w 186542"/>
                        <a:gd name="connsiteY72" fmla="*/ 38033 h 243893"/>
                        <a:gd name="connsiteX73" fmla="*/ 44673 w 186542"/>
                        <a:gd name="connsiteY73" fmla="*/ 38637 h 243893"/>
                        <a:gd name="connsiteX74" fmla="*/ 46485 w 186542"/>
                        <a:gd name="connsiteY74" fmla="*/ 42259 h 243893"/>
                        <a:gd name="connsiteX75" fmla="*/ 52522 w 186542"/>
                        <a:gd name="connsiteY75" fmla="*/ 39844 h 243893"/>
                        <a:gd name="connsiteX76" fmla="*/ 54333 w 186542"/>
                        <a:gd name="connsiteY76" fmla="*/ 38033 h 243893"/>
                        <a:gd name="connsiteX77" fmla="*/ 59162 w 186542"/>
                        <a:gd name="connsiteY77" fmla="*/ 37429 h 243893"/>
                        <a:gd name="connsiteX78" fmla="*/ 65803 w 186542"/>
                        <a:gd name="connsiteY78" fmla="*/ 33203 h 243893"/>
                        <a:gd name="connsiteX79" fmla="*/ 71236 w 186542"/>
                        <a:gd name="connsiteY79" fmla="*/ 33203 h 243893"/>
                        <a:gd name="connsiteX80" fmla="*/ 76670 w 186542"/>
                        <a:gd name="connsiteY80" fmla="*/ 35618 h 243893"/>
                        <a:gd name="connsiteX81" fmla="*/ 79084 w 186542"/>
                        <a:gd name="connsiteY81" fmla="*/ 34411 h 243893"/>
                        <a:gd name="connsiteX82" fmla="*/ 84518 w 186542"/>
                        <a:gd name="connsiteY82" fmla="*/ 28374 h 243893"/>
                        <a:gd name="connsiteX83" fmla="*/ 91762 w 186542"/>
                        <a:gd name="connsiteY83" fmla="*/ 25959 h 243893"/>
                        <a:gd name="connsiteX84" fmla="*/ 95988 w 186542"/>
                        <a:gd name="connsiteY84" fmla="*/ 19922 h 243893"/>
                        <a:gd name="connsiteX85" fmla="*/ 99610 w 186542"/>
                        <a:gd name="connsiteY85" fmla="*/ 18715 h 243893"/>
                        <a:gd name="connsiteX86" fmla="*/ 106251 w 186542"/>
                        <a:gd name="connsiteY86" fmla="*/ 21733 h 243893"/>
                        <a:gd name="connsiteX87" fmla="*/ 110477 w 186542"/>
                        <a:gd name="connsiteY87" fmla="*/ 15092 h 243893"/>
                        <a:gd name="connsiteX88" fmla="*/ 110477 w 186542"/>
                        <a:gd name="connsiteY88" fmla="*/ 10867 h 243893"/>
                        <a:gd name="connsiteX89" fmla="*/ 114702 w 186542"/>
                        <a:gd name="connsiteY89" fmla="*/ 10263 h 243893"/>
                        <a:gd name="connsiteX90" fmla="*/ 123758 w 186542"/>
                        <a:gd name="connsiteY90" fmla="*/ 6037 h 243893"/>
                        <a:gd name="connsiteX91" fmla="*/ 121947 w 186542"/>
                        <a:gd name="connsiteY91" fmla="*/ 604 h 243893"/>
                        <a:gd name="connsiteX92" fmla="*/ 124361 w 186542"/>
                        <a:gd name="connsiteY92" fmla="*/ 0 h 243893"/>
                        <a:gd name="connsiteX93" fmla="*/ 127984 w 186542"/>
                        <a:gd name="connsiteY93" fmla="*/ 6037 h 243893"/>
                        <a:gd name="connsiteX94" fmla="*/ 134021 w 186542"/>
                        <a:gd name="connsiteY94" fmla="*/ 13281 h 243893"/>
                        <a:gd name="connsiteX95" fmla="*/ 137643 w 186542"/>
                        <a:gd name="connsiteY95" fmla="*/ 12074 h 243893"/>
                        <a:gd name="connsiteX96" fmla="*/ 151528 w 186542"/>
                        <a:gd name="connsiteY96" fmla="*/ 13281 h 243893"/>
                        <a:gd name="connsiteX97" fmla="*/ 157565 w 186542"/>
                        <a:gd name="connsiteY97" fmla="*/ 18715 h 243893"/>
                        <a:gd name="connsiteX98" fmla="*/ 161187 w 186542"/>
                        <a:gd name="connsiteY98" fmla="*/ 22941 h 243893"/>
                        <a:gd name="connsiteX99" fmla="*/ 167224 w 186542"/>
                        <a:gd name="connsiteY99" fmla="*/ 26563 h 243893"/>
                        <a:gd name="connsiteX100" fmla="*/ 169639 w 186542"/>
                        <a:gd name="connsiteY100" fmla="*/ 32600 h 243893"/>
                        <a:gd name="connsiteX101" fmla="*/ 169035 w 186542"/>
                        <a:gd name="connsiteY101" fmla="*/ 46485 h 243893"/>
                        <a:gd name="connsiteX102" fmla="*/ 173261 w 186542"/>
                        <a:gd name="connsiteY102" fmla="*/ 47692 h 243893"/>
                        <a:gd name="connsiteX103" fmla="*/ 178091 w 186542"/>
                        <a:gd name="connsiteY103" fmla="*/ 54936 h 243893"/>
                        <a:gd name="connsiteX104" fmla="*/ 178091 w 186542"/>
                        <a:gd name="connsiteY104" fmla="*/ 68218 h 243893"/>
                        <a:gd name="connsiteX105" fmla="*/ 172657 w 186542"/>
                        <a:gd name="connsiteY105" fmla="*/ 73047 h 243893"/>
                        <a:gd name="connsiteX106" fmla="*/ 172054 w 186542"/>
                        <a:gd name="connsiteY106" fmla="*/ 82103 h 243893"/>
                        <a:gd name="connsiteX107" fmla="*/ 174468 w 186542"/>
                        <a:gd name="connsiteY107" fmla="*/ 91158 h 243893"/>
                        <a:gd name="connsiteX108" fmla="*/ 170846 w 186542"/>
                        <a:gd name="connsiteY108" fmla="*/ 100214 h 243893"/>
                        <a:gd name="connsiteX109" fmla="*/ 170846 w 186542"/>
                        <a:gd name="connsiteY109" fmla="*/ 107458 h 243893"/>
                        <a:gd name="connsiteX110" fmla="*/ 166017 w 186542"/>
                        <a:gd name="connsiteY110" fmla="*/ 113495 h 243893"/>
                        <a:gd name="connsiteX111" fmla="*/ 163602 w 186542"/>
                        <a:gd name="connsiteY111" fmla="*/ 114099 h 243893"/>
                        <a:gd name="connsiteX112" fmla="*/ 162394 w 186542"/>
                        <a:gd name="connsiteY112" fmla="*/ 123154 h 243893"/>
                        <a:gd name="connsiteX113" fmla="*/ 158169 w 186542"/>
                        <a:gd name="connsiteY113" fmla="*/ 129191 h 243893"/>
                        <a:gd name="connsiteX114" fmla="*/ 154546 w 186542"/>
                        <a:gd name="connsiteY114" fmla="*/ 131606 h 243893"/>
                        <a:gd name="connsiteX115" fmla="*/ 156357 w 186542"/>
                        <a:gd name="connsiteY115" fmla="*/ 138247 h 243893"/>
                        <a:gd name="connsiteX116" fmla="*/ 158772 w 186542"/>
                        <a:gd name="connsiteY116" fmla="*/ 140058 h 243893"/>
                        <a:gd name="connsiteX117" fmla="*/ 158169 w 186542"/>
                        <a:gd name="connsiteY117" fmla="*/ 147906 h 243893"/>
                        <a:gd name="connsiteX118" fmla="*/ 158169 w 186542"/>
                        <a:gd name="connsiteY118" fmla="*/ 156961 h 243893"/>
                        <a:gd name="connsiteX119" fmla="*/ 159980 w 186542"/>
                        <a:gd name="connsiteY119" fmla="*/ 159376 h 243893"/>
                        <a:gd name="connsiteX120" fmla="*/ 162998 w 186542"/>
                        <a:gd name="connsiteY120" fmla="*/ 169035 h 243893"/>
                        <a:gd name="connsiteX121" fmla="*/ 169035 w 186542"/>
                        <a:gd name="connsiteY121" fmla="*/ 175072 h 243893"/>
                        <a:gd name="connsiteX122" fmla="*/ 173261 w 186542"/>
                        <a:gd name="connsiteY122" fmla="*/ 173261 h 243893"/>
                        <a:gd name="connsiteX123" fmla="*/ 177487 w 186542"/>
                        <a:gd name="connsiteY123" fmla="*/ 178091 h 243893"/>
                        <a:gd name="connsiteX124" fmla="*/ 179902 w 186542"/>
                        <a:gd name="connsiteY124" fmla="*/ 184731 h 243893"/>
                        <a:gd name="connsiteX125" fmla="*/ 186542 w 186542"/>
                        <a:gd name="connsiteY125" fmla="*/ 187146 h 243893"/>
                        <a:gd name="connsiteX126" fmla="*/ 184128 w 186542"/>
                        <a:gd name="connsiteY126" fmla="*/ 191976 h 243893"/>
                        <a:gd name="connsiteX127" fmla="*/ 181713 w 186542"/>
                        <a:gd name="connsiteY127" fmla="*/ 199220 h 243893"/>
                        <a:gd name="connsiteX128" fmla="*/ 176280 w 186542"/>
                        <a:gd name="connsiteY128" fmla="*/ 202842 h 243893"/>
                        <a:gd name="connsiteX129" fmla="*/ 168431 w 186542"/>
                        <a:gd name="connsiteY129" fmla="*/ 201635 h 243893"/>
                        <a:gd name="connsiteX130" fmla="*/ 161791 w 186542"/>
                        <a:gd name="connsiteY130" fmla="*/ 205257 h 243893"/>
                        <a:gd name="connsiteX131" fmla="*/ 161791 w 186542"/>
                        <a:gd name="connsiteY131" fmla="*/ 211898 h 243893"/>
                        <a:gd name="connsiteX132" fmla="*/ 158169 w 186542"/>
                        <a:gd name="connsiteY132" fmla="*/ 220953 h 243893"/>
                        <a:gd name="connsiteX133" fmla="*/ 152735 w 186542"/>
                        <a:gd name="connsiteY133" fmla="*/ 222764 h 243893"/>
                        <a:gd name="connsiteX134" fmla="*/ 151528 w 186542"/>
                        <a:gd name="connsiteY134" fmla="*/ 228198 h 24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86542" h="243893">
                          <a:moveTo>
                            <a:pt x="151528" y="228198"/>
                          </a:moveTo>
                          <a:lnTo>
                            <a:pt x="147302" y="231216"/>
                          </a:lnTo>
                          <a:lnTo>
                            <a:pt x="144283" y="229405"/>
                          </a:lnTo>
                          <a:lnTo>
                            <a:pt x="143076" y="224575"/>
                          </a:lnTo>
                          <a:lnTo>
                            <a:pt x="137643" y="220953"/>
                          </a:lnTo>
                          <a:lnTo>
                            <a:pt x="132209" y="225179"/>
                          </a:lnTo>
                          <a:lnTo>
                            <a:pt x="127984" y="223972"/>
                          </a:lnTo>
                          <a:lnTo>
                            <a:pt x="123758" y="219142"/>
                          </a:lnTo>
                          <a:lnTo>
                            <a:pt x="118325" y="217935"/>
                          </a:lnTo>
                          <a:lnTo>
                            <a:pt x="108062" y="220349"/>
                          </a:lnTo>
                          <a:lnTo>
                            <a:pt x="103836" y="222161"/>
                          </a:lnTo>
                          <a:lnTo>
                            <a:pt x="103836" y="228198"/>
                          </a:lnTo>
                          <a:lnTo>
                            <a:pt x="98403" y="233631"/>
                          </a:lnTo>
                          <a:lnTo>
                            <a:pt x="92366" y="236649"/>
                          </a:lnTo>
                          <a:lnTo>
                            <a:pt x="89951" y="242083"/>
                          </a:lnTo>
                          <a:lnTo>
                            <a:pt x="85725" y="243894"/>
                          </a:lnTo>
                          <a:lnTo>
                            <a:pt x="80895" y="242083"/>
                          </a:lnTo>
                          <a:lnTo>
                            <a:pt x="73047" y="239668"/>
                          </a:lnTo>
                          <a:lnTo>
                            <a:pt x="68821" y="239668"/>
                          </a:lnTo>
                          <a:lnTo>
                            <a:pt x="67614" y="237857"/>
                          </a:lnTo>
                          <a:lnTo>
                            <a:pt x="63388" y="238460"/>
                          </a:lnTo>
                          <a:lnTo>
                            <a:pt x="62784" y="236046"/>
                          </a:lnTo>
                          <a:lnTo>
                            <a:pt x="59162" y="233027"/>
                          </a:lnTo>
                          <a:lnTo>
                            <a:pt x="57955" y="233027"/>
                          </a:lnTo>
                          <a:lnTo>
                            <a:pt x="53729" y="232423"/>
                          </a:lnTo>
                          <a:lnTo>
                            <a:pt x="44070" y="234838"/>
                          </a:lnTo>
                          <a:lnTo>
                            <a:pt x="40448" y="231820"/>
                          </a:lnTo>
                          <a:lnTo>
                            <a:pt x="33203" y="231820"/>
                          </a:lnTo>
                          <a:lnTo>
                            <a:pt x="28977" y="236046"/>
                          </a:lnTo>
                          <a:lnTo>
                            <a:pt x="24751" y="236046"/>
                          </a:lnTo>
                          <a:lnTo>
                            <a:pt x="13885" y="230009"/>
                          </a:lnTo>
                          <a:lnTo>
                            <a:pt x="13885" y="224575"/>
                          </a:lnTo>
                          <a:lnTo>
                            <a:pt x="10263" y="218538"/>
                          </a:lnTo>
                          <a:lnTo>
                            <a:pt x="12074" y="216727"/>
                          </a:lnTo>
                          <a:lnTo>
                            <a:pt x="8452" y="213105"/>
                          </a:lnTo>
                          <a:lnTo>
                            <a:pt x="0" y="211898"/>
                          </a:lnTo>
                          <a:lnTo>
                            <a:pt x="3018" y="205257"/>
                          </a:lnTo>
                          <a:lnTo>
                            <a:pt x="3622" y="196805"/>
                          </a:lnTo>
                          <a:lnTo>
                            <a:pt x="7848" y="187750"/>
                          </a:lnTo>
                          <a:lnTo>
                            <a:pt x="10866" y="185335"/>
                          </a:lnTo>
                          <a:lnTo>
                            <a:pt x="9055" y="180505"/>
                          </a:lnTo>
                          <a:lnTo>
                            <a:pt x="5433" y="176883"/>
                          </a:lnTo>
                          <a:lnTo>
                            <a:pt x="7244" y="167224"/>
                          </a:lnTo>
                          <a:lnTo>
                            <a:pt x="13281" y="162998"/>
                          </a:lnTo>
                          <a:lnTo>
                            <a:pt x="8452" y="154547"/>
                          </a:lnTo>
                          <a:lnTo>
                            <a:pt x="6037" y="152132"/>
                          </a:lnTo>
                          <a:lnTo>
                            <a:pt x="6641" y="146699"/>
                          </a:lnTo>
                          <a:lnTo>
                            <a:pt x="9659" y="144284"/>
                          </a:lnTo>
                          <a:lnTo>
                            <a:pt x="9659" y="137643"/>
                          </a:lnTo>
                          <a:lnTo>
                            <a:pt x="12677" y="130399"/>
                          </a:lnTo>
                          <a:lnTo>
                            <a:pt x="16300" y="124362"/>
                          </a:lnTo>
                          <a:lnTo>
                            <a:pt x="20525" y="121343"/>
                          </a:lnTo>
                          <a:lnTo>
                            <a:pt x="21733" y="112891"/>
                          </a:lnTo>
                          <a:lnTo>
                            <a:pt x="26562" y="108665"/>
                          </a:lnTo>
                          <a:lnTo>
                            <a:pt x="28977" y="102629"/>
                          </a:lnTo>
                          <a:lnTo>
                            <a:pt x="27770" y="99610"/>
                          </a:lnTo>
                          <a:lnTo>
                            <a:pt x="29581" y="91158"/>
                          </a:lnTo>
                          <a:lnTo>
                            <a:pt x="33807" y="89347"/>
                          </a:lnTo>
                          <a:lnTo>
                            <a:pt x="34411" y="82707"/>
                          </a:lnTo>
                          <a:lnTo>
                            <a:pt x="37429" y="79084"/>
                          </a:lnTo>
                          <a:lnTo>
                            <a:pt x="35014" y="74858"/>
                          </a:lnTo>
                          <a:lnTo>
                            <a:pt x="38636" y="68218"/>
                          </a:lnTo>
                          <a:lnTo>
                            <a:pt x="37429" y="64596"/>
                          </a:lnTo>
                          <a:lnTo>
                            <a:pt x="33807" y="63992"/>
                          </a:lnTo>
                          <a:lnTo>
                            <a:pt x="27770" y="59162"/>
                          </a:lnTo>
                          <a:lnTo>
                            <a:pt x="22940" y="57955"/>
                          </a:lnTo>
                          <a:lnTo>
                            <a:pt x="19922" y="50711"/>
                          </a:lnTo>
                          <a:lnTo>
                            <a:pt x="22940" y="44674"/>
                          </a:lnTo>
                          <a:lnTo>
                            <a:pt x="21733" y="41655"/>
                          </a:lnTo>
                          <a:lnTo>
                            <a:pt x="25355" y="38637"/>
                          </a:lnTo>
                          <a:lnTo>
                            <a:pt x="31996" y="43466"/>
                          </a:lnTo>
                          <a:lnTo>
                            <a:pt x="36825" y="42863"/>
                          </a:lnTo>
                          <a:lnTo>
                            <a:pt x="38636" y="38033"/>
                          </a:lnTo>
                          <a:lnTo>
                            <a:pt x="44673" y="38637"/>
                          </a:lnTo>
                          <a:lnTo>
                            <a:pt x="46485" y="42259"/>
                          </a:lnTo>
                          <a:lnTo>
                            <a:pt x="52522" y="39844"/>
                          </a:lnTo>
                          <a:lnTo>
                            <a:pt x="54333" y="38033"/>
                          </a:lnTo>
                          <a:lnTo>
                            <a:pt x="59162" y="37429"/>
                          </a:lnTo>
                          <a:lnTo>
                            <a:pt x="65803" y="33203"/>
                          </a:lnTo>
                          <a:lnTo>
                            <a:pt x="71236" y="33203"/>
                          </a:lnTo>
                          <a:lnTo>
                            <a:pt x="76670" y="35618"/>
                          </a:lnTo>
                          <a:lnTo>
                            <a:pt x="79084" y="34411"/>
                          </a:lnTo>
                          <a:lnTo>
                            <a:pt x="84518" y="28374"/>
                          </a:lnTo>
                          <a:lnTo>
                            <a:pt x="91762" y="25959"/>
                          </a:lnTo>
                          <a:lnTo>
                            <a:pt x="95988" y="19922"/>
                          </a:lnTo>
                          <a:lnTo>
                            <a:pt x="99610" y="18715"/>
                          </a:lnTo>
                          <a:lnTo>
                            <a:pt x="106251" y="21733"/>
                          </a:lnTo>
                          <a:lnTo>
                            <a:pt x="110477" y="15092"/>
                          </a:lnTo>
                          <a:lnTo>
                            <a:pt x="110477" y="10867"/>
                          </a:lnTo>
                          <a:lnTo>
                            <a:pt x="114702" y="10263"/>
                          </a:lnTo>
                          <a:lnTo>
                            <a:pt x="123758" y="6037"/>
                          </a:lnTo>
                          <a:lnTo>
                            <a:pt x="121947" y="604"/>
                          </a:lnTo>
                          <a:lnTo>
                            <a:pt x="124361" y="0"/>
                          </a:lnTo>
                          <a:lnTo>
                            <a:pt x="127984" y="6037"/>
                          </a:lnTo>
                          <a:lnTo>
                            <a:pt x="134021" y="13281"/>
                          </a:lnTo>
                          <a:lnTo>
                            <a:pt x="137643" y="12074"/>
                          </a:lnTo>
                          <a:lnTo>
                            <a:pt x="151528" y="13281"/>
                          </a:lnTo>
                          <a:lnTo>
                            <a:pt x="157565" y="18715"/>
                          </a:lnTo>
                          <a:lnTo>
                            <a:pt x="161187" y="22941"/>
                          </a:lnTo>
                          <a:lnTo>
                            <a:pt x="167224" y="26563"/>
                          </a:lnTo>
                          <a:lnTo>
                            <a:pt x="169639" y="32600"/>
                          </a:lnTo>
                          <a:lnTo>
                            <a:pt x="169035" y="46485"/>
                          </a:lnTo>
                          <a:lnTo>
                            <a:pt x="173261" y="47692"/>
                          </a:lnTo>
                          <a:lnTo>
                            <a:pt x="178091" y="54936"/>
                          </a:lnTo>
                          <a:lnTo>
                            <a:pt x="178091" y="68218"/>
                          </a:lnTo>
                          <a:lnTo>
                            <a:pt x="172657" y="73047"/>
                          </a:lnTo>
                          <a:lnTo>
                            <a:pt x="172054" y="82103"/>
                          </a:lnTo>
                          <a:lnTo>
                            <a:pt x="174468" y="91158"/>
                          </a:lnTo>
                          <a:lnTo>
                            <a:pt x="170846" y="100214"/>
                          </a:lnTo>
                          <a:lnTo>
                            <a:pt x="170846" y="107458"/>
                          </a:lnTo>
                          <a:lnTo>
                            <a:pt x="166017" y="113495"/>
                          </a:lnTo>
                          <a:lnTo>
                            <a:pt x="163602" y="114099"/>
                          </a:lnTo>
                          <a:lnTo>
                            <a:pt x="162394" y="123154"/>
                          </a:lnTo>
                          <a:lnTo>
                            <a:pt x="158169" y="129191"/>
                          </a:lnTo>
                          <a:lnTo>
                            <a:pt x="154546" y="131606"/>
                          </a:lnTo>
                          <a:lnTo>
                            <a:pt x="156357" y="138247"/>
                          </a:lnTo>
                          <a:lnTo>
                            <a:pt x="158772" y="140058"/>
                          </a:lnTo>
                          <a:lnTo>
                            <a:pt x="158169" y="147906"/>
                          </a:lnTo>
                          <a:lnTo>
                            <a:pt x="158169" y="156961"/>
                          </a:lnTo>
                          <a:lnTo>
                            <a:pt x="159980" y="159376"/>
                          </a:lnTo>
                          <a:lnTo>
                            <a:pt x="162998" y="169035"/>
                          </a:lnTo>
                          <a:lnTo>
                            <a:pt x="169035" y="175072"/>
                          </a:lnTo>
                          <a:lnTo>
                            <a:pt x="173261" y="173261"/>
                          </a:lnTo>
                          <a:lnTo>
                            <a:pt x="177487" y="178091"/>
                          </a:lnTo>
                          <a:lnTo>
                            <a:pt x="179902" y="184731"/>
                          </a:lnTo>
                          <a:lnTo>
                            <a:pt x="186542" y="187146"/>
                          </a:lnTo>
                          <a:lnTo>
                            <a:pt x="184128" y="191976"/>
                          </a:lnTo>
                          <a:lnTo>
                            <a:pt x="181713" y="199220"/>
                          </a:lnTo>
                          <a:lnTo>
                            <a:pt x="176280" y="202842"/>
                          </a:lnTo>
                          <a:lnTo>
                            <a:pt x="168431" y="201635"/>
                          </a:lnTo>
                          <a:lnTo>
                            <a:pt x="161791" y="205257"/>
                          </a:lnTo>
                          <a:lnTo>
                            <a:pt x="161791" y="211898"/>
                          </a:lnTo>
                          <a:lnTo>
                            <a:pt x="158169" y="220953"/>
                          </a:lnTo>
                          <a:lnTo>
                            <a:pt x="152735" y="222764"/>
                          </a:lnTo>
                          <a:lnTo>
                            <a:pt x="151528" y="228198"/>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8" name="Freeform: Shape 227">
                      <a:extLst>
                        <a:ext uri="{FF2B5EF4-FFF2-40B4-BE49-F238E27FC236}">
                          <a16:creationId xmlns:a16="http://schemas.microsoft.com/office/drawing/2014/main" id="{4C33668E-786B-0232-DE13-3C5BB6703C19}"/>
                        </a:ext>
                      </a:extLst>
                    </p:cNvPr>
                    <p:cNvSpPr/>
                    <p:nvPr/>
                  </p:nvSpPr>
                  <p:spPr>
                    <a:xfrm>
                      <a:off x="4740699" y="5429652"/>
                      <a:ext cx="849402" cy="1146421"/>
                    </a:xfrm>
                    <a:custGeom>
                      <a:avLst/>
                      <a:gdLst>
                        <a:gd name="connsiteX0" fmla="*/ 636297 w 849402"/>
                        <a:gd name="connsiteY0" fmla="*/ 885624 h 1146421"/>
                        <a:gd name="connsiteX1" fmla="*/ 641127 w 849402"/>
                        <a:gd name="connsiteY1" fmla="*/ 889246 h 1146421"/>
                        <a:gd name="connsiteX2" fmla="*/ 637504 w 849402"/>
                        <a:gd name="connsiteY2" fmla="*/ 894679 h 1146421"/>
                        <a:gd name="connsiteX3" fmla="*/ 639919 w 849402"/>
                        <a:gd name="connsiteY3" fmla="*/ 900112 h 1146421"/>
                        <a:gd name="connsiteX4" fmla="*/ 650182 w 849402"/>
                        <a:gd name="connsiteY4" fmla="*/ 909168 h 1146421"/>
                        <a:gd name="connsiteX5" fmla="*/ 653804 w 849402"/>
                        <a:gd name="connsiteY5" fmla="*/ 914601 h 1146421"/>
                        <a:gd name="connsiteX6" fmla="*/ 638712 w 849402"/>
                        <a:gd name="connsiteY6" fmla="*/ 904942 h 1146421"/>
                        <a:gd name="connsiteX7" fmla="*/ 629053 w 849402"/>
                        <a:gd name="connsiteY7" fmla="*/ 901319 h 1146421"/>
                        <a:gd name="connsiteX8" fmla="*/ 617582 w 849402"/>
                        <a:gd name="connsiteY8" fmla="*/ 898301 h 1146421"/>
                        <a:gd name="connsiteX9" fmla="*/ 614564 w 849402"/>
                        <a:gd name="connsiteY9" fmla="*/ 895887 h 1146421"/>
                        <a:gd name="connsiteX10" fmla="*/ 617582 w 849402"/>
                        <a:gd name="connsiteY10" fmla="*/ 893472 h 1146421"/>
                        <a:gd name="connsiteX11" fmla="*/ 627241 w 849402"/>
                        <a:gd name="connsiteY11" fmla="*/ 892868 h 1146421"/>
                        <a:gd name="connsiteX12" fmla="*/ 632071 w 849402"/>
                        <a:gd name="connsiteY12" fmla="*/ 887435 h 1146421"/>
                        <a:gd name="connsiteX13" fmla="*/ 636297 w 849402"/>
                        <a:gd name="connsiteY13" fmla="*/ 885624 h 1146421"/>
                        <a:gd name="connsiteX14" fmla="*/ 842761 w 849402"/>
                        <a:gd name="connsiteY14" fmla="*/ 23544 h 1146421"/>
                        <a:gd name="connsiteX15" fmla="*/ 845780 w 849402"/>
                        <a:gd name="connsiteY15" fmla="*/ 22940 h 1146421"/>
                        <a:gd name="connsiteX16" fmla="*/ 846384 w 849402"/>
                        <a:gd name="connsiteY16" fmla="*/ 29581 h 1146421"/>
                        <a:gd name="connsiteX17" fmla="*/ 849402 w 849402"/>
                        <a:gd name="connsiteY17" fmla="*/ 44673 h 1146421"/>
                        <a:gd name="connsiteX18" fmla="*/ 849402 w 849402"/>
                        <a:gd name="connsiteY18" fmla="*/ 51918 h 1146421"/>
                        <a:gd name="connsiteX19" fmla="*/ 847591 w 849402"/>
                        <a:gd name="connsiteY19" fmla="*/ 60370 h 1146421"/>
                        <a:gd name="connsiteX20" fmla="*/ 842158 w 849402"/>
                        <a:gd name="connsiteY20" fmla="*/ 79688 h 1146421"/>
                        <a:gd name="connsiteX21" fmla="*/ 840347 w 849402"/>
                        <a:gd name="connsiteY21" fmla="*/ 83914 h 1146421"/>
                        <a:gd name="connsiteX22" fmla="*/ 840950 w 849402"/>
                        <a:gd name="connsiteY22" fmla="*/ 94177 h 1146421"/>
                        <a:gd name="connsiteX23" fmla="*/ 836724 w 849402"/>
                        <a:gd name="connsiteY23" fmla="*/ 102025 h 1146421"/>
                        <a:gd name="connsiteX24" fmla="*/ 836121 w 849402"/>
                        <a:gd name="connsiteY24" fmla="*/ 108665 h 1146421"/>
                        <a:gd name="connsiteX25" fmla="*/ 831895 w 849402"/>
                        <a:gd name="connsiteY25" fmla="*/ 127984 h 1146421"/>
                        <a:gd name="connsiteX26" fmla="*/ 829480 w 849402"/>
                        <a:gd name="connsiteY26" fmla="*/ 143680 h 1146421"/>
                        <a:gd name="connsiteX27" fmla="*/ 828876 w 849402"/>
                        <a:gd name="connsiteY27" fmla="*/ 155150 h 1146421"/>
                        <a:gd name="connsiteX28" fmla="*/ 830687 w 849402"/>
                        <a:gd name="connsiteY28" fmla="*/ 160583 h 1146421"/>
                        <a:gd name="connsiteX29" fmla="*/ 822236 w 849402"/>
                        <a:gd name="connsiteY29" fmla="*/ 186542 h 1146421"/>
                        <a:gd name="connsiteX30" fmla="*/ 819217 w 849402"/>
                        <a:gd name="connsiteY30" fmla="*/ 195598 h 1146421"/>
                        <a:gd name="connsiteX31" fmla="*/ 812576 w 849402"/>
                        <a:gd name="connsiteY31" fmla="*/ 214313 h 1146421"/>
                        <a:gd name="connsiteX32" fmla="*/ 810765 w 849402"/>
                        <a:gd name="connsiteY32" fmla="*/ 225783 h 1146421"/>
                        <a:gd name="connsiteX33" fmla="*/ 807747 w 849402"/>
                        <a:gd name="connsiteY33" fmla="*/ 231216 h 1146421"/>
                        <a:gd name="connsiteX34" fmla="*/ 802314 w 849402"/>
                        <a:gd name="connsiteY34" fmla="*/ 239667 h 1146421"/>
                        <a:gd name="connsiteX35" fmla="*/ 792654 w 849402"/>
                        <a:gd name="connsiteY35" fmla="*/ 251138 h 1146421"/>
                        <a:gd name="connsiteX36" fmla="*/ 787221 w 849402"/>
                        <a:gd name="connsiteY36" fmla="*/ 248723 h 1146421"/>
                        <a:gd name="connsiteX37" fmla="*/ 785410 w 849402"/>
                        <a:gd name="connsiteY37" fmla="*/ 254156 h 1146421"/>
                        <a:gd name="connsiteX38" fmla="*/ 788429 w 849402"/>
                        <a:gd name="connsiteY38" fmla="*/ 257175 h 1146421"/>
                        <a:gd name="connsiteX39" fmla="*/ 781788 w 849402"/>
                        <a:gd name="connsiteY39" fmla="*/ 267438 h 1146421"/>
                        <a:gd name="connsiteX40" fmla="*/ 781184 w 849402"/>
                        <a:gd name="connsiteY40" fmla="*/ 269852 h 1146421"/>
                        <a:gd name="connsiteX41" fmla="*/ 775147 w 849402"/>
                        <a:gd name="connsiteY41" fmla="*/ 272267 h 1146421"/>
                        <a:gd name="connsiteX42" fmla="*/ 774543 w 849402"/>
                        <a:gd name="connsiteY42" fmla="*/ 275889 h 1146421"/>
                        <a:gd name="connsiteX43" fmla="*/ 776355 w 849402"/>
                        <a:gd name="connsiteY43" fmla="*/ 277701 h 1146421"/>
                        <a:gd name="connsiteX44" fmla="*/ 764281 w 849402"/>
                        <a:gd name="connsiteY44" fmla="*/ 296415 h 1146421"/>
                        <a:gd name="connsiteX45" fmla="*/ 754622 w 849402"/>
                        <a:gd name="connsiteY45" fmla="*/ 311508 h 1146421"/>
                        <a:gd name="connsiteX46" fmla="*/ 746774 w 849402"/>
                        <a:gd name="connsiteY46" fmla="*/ 329619 h 1146421"/>
                        <a:gd name="connsiteX47" fmla="*/ 744962 w 849402"/>
                        <a:gd name="connsiteY47" fmla="*/ 338070 h 1146421"/>
                        <a:gd name="connsiteX48" fmla="*/ 742548 w 849402"/>
                        <a:gd name="connsiteY48" fmla="*/ 338070 h 1146421"/>
                        <a:gd name="connsiteX49" fmla="*/ 738925 w 849402"/>
                        <a:gd name="connsiteY49" fmla="*/ 336259 h 1146421"/>
                        <a:gd name="connsiteX50" fmla="*/ 737718 w 849402"/>
                        <a:gd name="connsiteY50" fmla="*/ 333241 h 1146421"/>
                        <a:gd name="connsiteX51" fmla="*/ 736511 w 849402"/>
                        <a:gd name="connsiteY51" fmla="*/ 333241 h 1146421"/>
                        <a:gd name="connsiteX52" fmla="*/ 735303 w 849402"/>
                        <a:gd name="connsiteY52" fmla="*/ 334448 h 1146421"/>
                        <a:gd name="connsiteX53" fmla="*/ 735303 w 849402"/>
                        <a:gd name="connsiteY53" fmla="*/ 337467 h 1146421"/>
                        <a:gd name="connsiteX54" fmla="*/ 732285 w 849402"/>
                        <a:gd name="connsiteY54" fmla="*/ 336863 h 1146421"/>
                        <a:gd name="connsiteX55" fmla="*/ 731681 w 849402"/>
                        <a:gd name="connsiteY55" fmla="*/ 336259 h 1146421"/>
                        <a:gd name="connsiteX56" fmla="*/ 730474 w 849402"/>
                        <a:gd name="connsiteY56" fmla="*/ 337467 h 1146421"/>
                        <a:gd name="connsiteX57" fmla="*/ 729870 w 849402"/>
                        <a:gd name="connsiteY57" fmla="*/ 339278 h 1146421"/>
                        <a:gd name="connsiteX58" fmla="*/ 726248 w 849402"/>
                        <a:gd name="connsiteY58" fmla="*/ 340485 h 1146421"/>
                        <a:gd name="connsiteX59" fmla="*/ 726248 w 849402"/>
                        <a:gd name="connsiteY59" fmla="*/ 342900 h 1146421"/>
                        <a:gd name="connsiteX60" fmla="*/ 725040 w 849402"/>
                        <a:gd name="connsiteY60" fmla="*/ 344711 h 1146421"/>
                        <a:gd name="connsiteX61" fmla="*/ 723229 w 849402"/>
                        <a:gd name="connsiteY61" fmla="*/ 336259 h 1146421"/>
                        <a:gd name="connsiteX62" fmla="*/ 719607 w 849402"/>
                        <a:gd name="connsiteY62" fmla="*/ 334448 h 1146421"/>
                        <a:gd name="connsiteX63" fmla="*/ 719607 w 849402"/>
                        <a:gd name="connsiteY63" fmla="*/ 332033 h 1146421"/>
                        <a:gd name="connsiteX64" fmla="*/ 720211 w 849402"/>
                        <a:gd name="connsiteY64" fmla="*/ 332033 h 1146421"/>
                        <a:gd name="connsiteX65" fmla="*/ 722022 w 849402"/>
                        <a:gd name="connsiteY65" fmla="*/ 333241 h 1146421"/>
                        <a:gd name="connsiteX66" fmla="*/ 725644 w 849402"/>
                        <a:gd name="connsiteY66" fmla="*/ 331430 h 1146421"/>
                        <a:gd name="connsiteX67" fmla="*/ 727455 w 849402"/>
                        <a:gd name="connsiteY67" fmla="*/ 330222 h 1146421"/>
                        <a:gd name="connsiteX68" fmla="*/ 722626 w 849402"/>
                        <a:gd name="connsiteY68" fmla="*/ 328411 h 1146421"/>
                        <a:gd name="connsiteX69" fmla="*/ 721418 w 849402"/>
                        <a:gd name="connsiteY69" fmla="*/ 330222 h 1146421"/>
                        <a:gd name="connsiteX70" fmla="*/ 720211 w 849402"/>
                        <a:gd name="connsiteY70" fmla="*/ 330222 h 1146421"/>
                        <a:gd name="connsiteX71" fmla="*/ 717796 w 849402"/>
                        <a:gd name="connsiteY71" fmla="*/ 330222 h 1146421"/>
                        <a:gd name="connsiteX72" fmla="*/ 714777 w 849402"/>
                        <a:gd name="connsiteY72" fmla="*/ 325996 h 1146421"/>
                        <a:gd name="connsiteX73" fmla="*/ 714777 w 849402"/>
                        <a:gd name="connsiteY73" fmla="*/ 321771 h 1146421"/>
                        <a:gd name="connsiteX74" fmla="*/ 709948 w 849402"/>
                        <a:gd name="connsiteY74" fmla="*/ 323582 h 1146421"/>
                        <a:gd name="connsiteX75" fmla="*/ 708137 w 849402"/>
                        <a:gd name="connsiteY75" fmla="*/ 325996 h 1146421"/>
                        <a:gd name="connsiteX76" fmla="*/ 706326 w 849402"/>
                        <a:gd name="connsiteY76" fmla="*/ 325393 h 1146421"/>
                        <a:gd name="connsiteX77" fmla="*/ 705722 w 849402"/>
                        <a:gd name="connsiteY77" fmla="*/ 326600 h 1146421"/>
                        <a:gd name="connsiteX78" fmla="*/ 704515 w 849402"/>
                        <a:gd name="connsiteY78" fmla="*/ 330222 h 1146421"/>
                        <a:gd name="connsiteX79" fmla="*/ 715381 w 849402"/>
                        <a:gd name="connsiteY79" fmla="*/ 330222 h 1146421"/>
                        <a:gd name="connsiteX80" fmla="*/ 716589 w 849402"/>
                        <a:gd name="connsiteY80" fmla="*/ 335052 h 1146421"/>
                        <a:gd name="connsiteX81" fmla="*/ 712966 w 849402"/>
                        <a:gd name="connsiteY81" fmla="*/ 336259 h 1146421"/>
                        <a:gd name="connsiteX82" fmla="*/ 712966 w 849402"/>
                        <a:gd name="connsiteY82" fmla="*/ 340485 h 1146421"/>
                        <a:gd name="connsiteX83" fmla="*/ 717796 w 849402"/>
                        <a:gd name="connsiteY83" fmla="*/ 340485 h 1146421"/>
                        <a:gd name="connsiteX84" fmla="*/ 717192 w 849402"/>
                        <a:gd name="connsiteY84" fmla="*/ 343503 h 1146421"/>
                        <a:gd name="connsiteX85" fmla="*/ 721418 w 849402"/>
                        <a:gd name="connsiteY85" fmla="*/ 348333 h 1146421"/>
                        <a:gd name="connsiteX86" fmla="*/ 718400 w 849402"/>
                        <a:gd name="connsiteY86" fmla="*/ 351955 h 1146421"/>
                        <a:gd name="connsiteX87" fmla="*/ 712363 w 849402"/>
                        <a:gd name="connsiteY87" fmla="*/ 350748 h 1146421"/>
                        <a:gd name="connsiteX88" fmla="*/ 708137 w 849402"/>
                        <a:gd name="connsiteY88" fmla="*/ 351351 h 1146421"/>
                        <a:gd name="connsiteX89" fmla="*/ 708137 w 849402"/>
                        <a:gd name="connsiteY89" fmla="*/ 353766 h 1146421"/>
                        <a:gd name="connsiteX90" fmla="*/ 715381 w 849402"/>
                        <a:gd name="connsiteY90" fmla="*/ 351955 h 1146421"/>
                        <a:gd name="connsiteX91" fmla="*/ 715381 w 849402"/>
                        <a:gd name="connsiteY91" fmla="*/ 356181 h 1146421"/>
                        <a:gd name="connsiteX92" fmla="*/ 717796 w 849402"/>
                        <a:gd name="connsiteY92" fmla="*/ 357388 h 1146421"/>
                        <a:gd name="connsiteX93" fmla="*/ 722626 w 849402"/>
                        <a:gd name="connsiteY93" fmla="*/ 357388 h 1146421"/>
                        <a:gd name="connsiteX94" fmla="*/ 728059 w 849402"/>
                        <a:gd name="connsiteY94" fmla="*/ 354974 h 1146421"/>
                        <a:gd name="connsiteX95" fmla="*/ 730474 w 849402"/>
                        <a:gd name="connsiteY95" fmla="*/ 358596 h 1146421"/>
                        <a:gd name="connsiteX96" fmla="*/ 734096 w 849402"/>
                        <a:gd name="connsiteY96" fmla="*/ 359200 h 1146421"/>
                        <a:gd name="connsiteX97" fmla="*/ 737114 w 849402"/>
                        <a:gd name="connsiteY97" fmla="*/ 365840 h 1146421"/>
                        <a:gd name="connsiteX98" fmla="*/ 735907 w 849402"/>
                        <a:gd name="connsiteY98" fmla="*/ 374292 h 1146421"/>
                        <a:gd name="connsiteX99" fmla="*/ 732285 w 849402"/>
                        <a:gd name="connsiteY99" fmla="*/ 386366 h 1146421"/>
                        <a:gd name="connsiteX100" fmla="*/ 729266 w 849402"/>
                        <a:gd name="connsiteY100" fmla="*/ 405081 h 1146421"/>
                        <a:gd name="connsiteX101" fmla="*/ 728059 w 849402"/>
                        <a:gd name="connsiteY101" fmla="*/ 412929 h 1146421"/>
                        <a:gd name="connsiteX102" fmla="*/ 728663 w 849402"/>
                        <a:gd name="connsiteY102" fmla="*/ 419570 h 1146421"/>
                        <a:gd name="connsiteX103" fmla="*/ 731681 w 849402"/>
                        <a:gd name="connsiteY103" fmla="*/ 428625 h 1146421"/>
                        <a:gd name="connsiteX104" fmla="*/ 734700 w 849402"/>
                        <a:gd name="connsiteY104" fmla="*/ 435266 h 1146421"/>
                        <a:gd name="connsiteX105" fmla="*/ 738322 w 849402"/>
                        <a:gd name="connsiteY105" fmla="*/ 442510 h 1146421"/>
                        <a:gd name="connsiteX106" fmla="*/ 743151 w 849402"/>
                        <a:gd name="connsiteY106" fmla="*/ 461224 h 1146421"/>
                        <a:gd name="connsiteX107" fmla="*/ 744962 w 849402"/>
                        <a:gd name="connsiteY107" fmla="*/ 462432 h 1146421"/>
                        <a:gd name="connsiteX108" fmla="*/ 744359 w 849402"/>
                        <a:gd name="connsiteY108" fmla="*/ 469676 h 1146421"/>
                        <a:gd name="connsiteX109" fmla="*/ 744962 w 849402"/>
                        <a:gd name="connsiteY109" fmla="*/ 476317 h 1146421"/>
                        <a:gd name="connsiteX110" fmla="*/ 747377 w 849402"/>
                        <a:gd name="connsiteY110" fmla="*/ 486580 h 1146421"/>
                        <a:gd name="connsiteX111" fmla="*/ 749188 w 849402"/>
                        <a:gd name="connsiteY111" fmla="*/ 506502 h 1146421"/>
                        <a:gd name="connsiteX112" fmla="*/ 748585 w 849402"/>
                        <a:gd name="connsiteY112" fmla="*/ 540309 h 1146421"/>
                        <a:gd name="connsiteX113" fmla="*/ 747377 w 849402"/>
                        <a:gd name="connsiteY113" fmla="*/ 540913 h 1146421"/>
                        <a:gd name="connsiteX114" fmla="*/ 744359 w 849402"/>
                        <a:gd name="connsiteY114" fmla="*/ 540309 h 1146421"/>
                        <a:gd name="connsiteX115" fmla="*/ 741944 w 849402"/>
                        <a:gd name="connsiteY115" fmla="*/ 539102 h 1146421"/>
                        <a:gd name="connsiteX116" fmla="*/ 738925 w 849402"/>
                        <a:gd name="connsiteY116" fmla="*/ 539705 h 1146421"/>
                        <a:gd name="connsiteX117" fmla="*/ 737718 w 849402"/>
                        <a:gd name="connsiteY117" fmla="*/ 539102 h 1146421"/>
                        <a:gd name="connsiteX118" fmla="*/ 736511 w 849402"/>
                        <a:gd name="connsiteY118" fmla="*/ 539102 h 1146421"/>
                        <a:gd name="connsiteX119" fmla="*/ 734700 w 849402"/>
                        <a:gd name="connsiteY119" fmla="*/ 541516 h 1146421"/>
                        <a:gd name="connsiteX120" fmla="*/ 731681 w 849402"/>
                        <a:gd name="connsiteY120" fmla="*/ 540309 h 1146421"/>
                        <a:gd name="connsiteX121" fmla="*/ 728663 w 849402"/>
                        <a:gd name="connsiteY121" fmla="*/ 539705 h 1146421"/>
                        <a:gd name="connsiteX122" fmla="*/ 725040 w 849402"/>
                        <a:gd name="connsiteY122" fmla="*/ 538498 h 1146421"/>
                        <a:gd name="connsiteX123" fmla="*/ 722626 w 849402"/>
                        <a:gd name="connsiteY123" fmla="*/ 538498 h 1146421"/>
                        <a:gd name="connsiteX124" fmla="*/ 723229 w 849402"/>
                        <a:gd name="connsiteY124" fmla="*/ 540913 h 1146421"/>
                        <a:gd name="connsiteX125" fmla="*/ 724437 w 849402"/>
                        <a:gd name="connsiteY125" fmla="*/ 542120 h 1146421"/>
                        <a:gd name="connsiteX126" fmla="*/ 724437 w 849402"/>
                        <a:gd name="connsiteY126" fmla="*/ 542724 h 1146421"/>
                        <a:gd name="connsiteX127" fmla="*/ 725040 w 849402"/>
                        <a:gd name="connsiteY127" fmla="*/ 543327 h 1146421"/>
                        <a:gd name="connsiteX128" fmla="*/ 724437 w 849402"/>
                        <a:gd name="connsiteY128" fmla="*/ 545139 h 1146421"/>
                        <a:gd name="connsiteX129" fmla="*/ 725644 w 849402"/>
                        <a:gd name="connsiteY129" fmla="*/ 546346 h 1146421"/>
                        <a:gd name="connsiteX130" fmla="*/ 724437 w 849402"/>
                        <a:gd name="connsiteY130" fmla="*/ 547553 h 1146421"/>
                        <a:gd name="connsiteX131" fmla="*/ 722022 w 849402"/>
                        <a:gd name="connsiteY131" fmla="*/ 545742 h 1146421"/>
                        <a:gd name="connsiteX132" fmla="*/ 719607 w 849402"/>
                        <a:gd name="connsiteY132" fmla="*/ 545742 h 1146421"/>
                        <a:gd name="connsiteX133" fmla="*/ 717192 w 849402"/>
                        <a:gd name="connsiteY133" fmla="*/ 546950 h 1146421"/>
                        <a:gd name="connsiteX134" fmla="*/ 719607 w 849402"/>
                        <a:gd name="connsiteY134" fmla="*/ 548761 h 1146421"/>
                        <a:gd name="connsiteX135" fmla="*/ 720814 w 849402"/>
                        <a:gd name="connsiteY135" fmla="*/ 549364 h 1146421"/>
                        <a:gd name="connsiteX136" fmla="*/ 717796 w 849402"/>
                        <a:gd name="connsiteY136" fmla="*/ 551779 h 1146421"/>
                        <a:gd name="connsiteX137" fmla="*/ 717192 w 849402"/>
                        <a:gd name="connsiteY137" fmla="*/ 552383 h 1146421"/>
                        <a:gd name="connsiteX138" fmla="*/ 718400 w 849402"/>
                        <a:gd name="connsiteY138" fmla="*/ 552383 h 1146421"/>
                        <a:gd name="connsiteX139" fmla="*/ 718400 w 849402"/>
                        <a:gd name="connsiteY139" fmla="*/ 553590 h 1146421"/>
                        <a:gd name="connsiteX140" fmla="*/ 720814 w 849402"/>
                        <a:gd name="connsiteY140" fmla="*/ 554194 h 1146421"/>
                        <a:gd name="connsiteX141" fmla="*/ 720211 w 849402"/>
                        <a:gd name="connsiteY141" fmla="*/ 555401 h 1146421"/>
                        <a:gd name="connsiteX142" fmla="*/ 721418 w 849402"/>
                        <a:gd name="connsiteY142" fmla="*/ 554798 h 1146421"/>
                        <a:gd name="connsiteX143" fmla="*/ 722022 w 849402"/>
                        <a:gd name="connsiteY143" fmla="*/ 555401 h 1146421"/>
                        <a:gd name="connsiteX144" fmla="*/ 722022 w 849402"/>
                        <a:gd name="connsiteY144" fmla="*/ 556005 h 1146421"/>
                        <a:gd name="connsiteX145" fmla="*/ 725040 w 849402"/>
                        <a:gd name="connsiteY145" fmla="*/ 556609 h 1146421"/>
                        <a:gd name="connsiteX146" fmla="*/ 726248 w 849402"/>
                        <a:gd name="connsiteY146" fmla="*/ 557816 h 1146421"/>
                        <a:gd name="connsiteX147" fmla="*/ 727455 w 849402"/>
                        <a:gd name="connsiteY147" fmla="*/ 559627 h 1146421"/>
                        <a:gd name="connsiteX148" fmla="*/ 728663 w 849402"/>
                        <a:gd name="connsiteY148" fmla="*/ 560231 h 1146421"/>
                        <a:gd name="connsiteX149" fmla="*/ 731681 w 849402"/>
                        <a:gd name="connsiteY149" fmla="*/ 559023 h 1146421"/>
                        <a:gd name="connsiteX150" fmla="*/ 732285 w 849402"/>
                        <a:gd name="connsiteY150" fmla="*/ 560231 h 1146421"/>
                        <a:gd name="connsiteX151" fmla="*/ 731077 w 849402"/>
                        <a:gd name="connsiteY151" fmla="*/ 561438 h 1146421"/>
                        <a:gd name="connsiteX152" fmla="*/ 732285 w 849402"/>
                        <a:gd name="connsiteY152" fmla="*/ 561438 h 1146421"/>
                        <a:gd name="connsiteX153" fmla="*/ 734096 w 849402"/>
                        <a:gd name="connsiteY153" fmla="*/ 562042 h 1146421"/>
                        <a:gd name="connsiteX154" fmla="*/ 734700 w 849402"/>
                        <a:gd name="connsiteY154" fmla="*/ 564457 h 1146421"/>
                        <a:gd name="connsiteX155" fmla="*/ 738322 w 849402"/>
                        <a:gd name="connsiteY155" fmla="*/ 566871 h 1146421"/>
                        <a:gd name="connsiteX156" fmla="*/ 735303 w 849402"/>
                        <a:gd name="connsiteY156" fmla="*/ 567475 h 1146421"/>
                        <a:gd name="connsiteX157" fmla="*/ 735907 w 849402"/>
                        <a:gd name="connsiteY157" fmla="*/ 569286 h 1146421"/>
                        <a:gd name="connsiteX158" fmla="*/ 737718 w 849402"/>
                        <a:gd name="connsiteY158" fmla="*/ 570494 h 1146421"/>
                        <a:gd name="connsiteX159" fmla="*/ 738925 w 849402"/>
                        <a:gd name="connsiteY159" fmla="*/ 571097 h 1146421"/>
                        <a:gd name="connsiteX160" fmla="*/ 739529 w 849402"/>
                        <a:gd name="connsiteY160" fmla="*/ 571701 h 1146421"/>
                        <a:gd name="connsiteX161" fmla="*/ 740133 w 849402"/>
                        <a:gd name="connsiteY161" fmla="*/ 573512 h 1146421"/>
                        <a:gd name="connsiteX162" fmla="*/ 739529 w 849402"/>
                        <a:gd name="connsiteY162" fmla="*/ 574719 h 1146421"/>
                        <a:gd name="connsiteX163" fmla="*/ 744359 w 849402"/>
                        <a:gd name="connsiteY163" fmla="*/ 575323 h 1146421"/>
                        <a:gd name="connsiteX164" fmla="*/ 747377 w 849402"/>
                        <a:gd name="connsiteY164" fmla="*/ 574719 h 1146421"/>
                        <a:gd name="connsiteX165" fmla="*/ 747377 w 849402"/>
                        <a:gd name="connsiteY165" fmla="*/ 586190 h 1146421"/>
                        <a:gd name="connsiteX166" fmla="*/ 748585 w 849402"/>
                        <a:gd name="connsiteY166" fmla="*/ 622412 h 1146421"/>
                        <a:gd name="connsiteX167" fmla="*/ 749188 w 849402"/>
                        <a:gd name="connsiteY167" fmla="*/ 630260 h 1146421"/>
                        <a:gd name="connsiteX168" fmla="*/ 750396 w 849402"/>
                        <a:gd name="connsiteY168" fmla="*/ 658030 h 1146421"/>
                        <a:gd name="connsiteX169" fmla="*/ 751603 w 849402"/>
                        <a:gd name="connsiteY169" fmla="*/ 668293 h 1146421"/>
                        <a:gd name="connsiteX170" fmla="*/ 754622 w 849402"/>
                        <a:gd name="connsiteY170" fmla="*/ 680970 h 1146421"/>
                        <a:gd name="connsiteX171" fmla="*/ 750999 w 849402"/>
                        <a:gd name="connsiteY171" fmla="*/ 685196 h 1146421"/>
                        <a:gd name="connsiteX172" fmla="*/ 744359 w 849402"/>
                        <a:gd name="connsiteY172" fmla="*/ 687611 h 1146421"/>
                        <a:gd name="connsiteX173" fmla="*/ 736511 w 849402"/>
                        <a:gd name="connsiteY173" fmla="*/ 688215 h 1146421"/>
                        <a:gd name="connsiteX174" fmla="*/ 725644 w 849402"/>
                        <a:gd name="connsiteY174" fmla="*/ 687611 h 1146421"/>
                        <a:gd name="connsiteX175" fmla="*/ 729870 w 849402"/>
                        <a:gd name="connsiteY175" fmla="*/ 682178 h 1146421"/>
                        <a:gd name="connsiteX176" fmla="*/ 729266 w 849402"/>
                        <a:gd name="connsiteY176" fmla="*/ 679763 h 1146421"/>
                        <a:gd name="connsiteX177" fmla="*/ 722626 w 849402"/>
                        <a:gd name="connsiteY177" fmla="*/ 680366 h 1146421"/>
                        <a:gd name="connsiteX178" fmla="*/ 720814 w 849402"/>
                        <a:gd name="connsiteY178" fmla="*/ 678555 h 1146421"/>
                        <a:gd name="connsiteX179" fmla="*/ 713570 w 849402"/>
                        <a:gd name="connsiteY179" fmla="*/ 677348 h 1146421"/>
                        <a:gd name="connsiteX180" fmla="*/ 710552 w 849402"/>
                        <a:gd name="connsiteY180" fmla="*/ 678555 h 1146421"/>
                        <a:gd name="connsiteX181" fmla="*/ 705722 w 849402"/>
                        <a:gd name="connsiteY181" fmla="*/ 678555 h 1146421"/>
                        <a:gd name="connsiteX182" fmla="*/ 701496 w 849402"/>
                        <a:gd name="connsiteY182" fmla="*/ 673122 h 1146421"/>
                        <a:gd name="connsiteX183" fmla="*/ 698478 w 849402"/>
                        <a:gd name="connsiteY183" fmla="*/ 678555 h 1146421"/>
                        <a:gd name="connsiteX184" fmla="*/ 692441 w 849402"/>
                        <a:gd name="connsiteY184" fmla="*/ 682178 h 1146421"/>
                        <a:gd name="connsiteX185" fmla="*/ 699685 w 849402"/>
                        <a:gd name="connsiteY185" fmla="*/ 682781 h 1146421"/>
                        <a:gd name="connsiteX186" fmla="*/ 709344 w 849402"/>
                        <a:gd name="connsiteY186" fmla="*/ 684592 h 1146421"/>
                        <a:gd name="connsiteX187" fmla="*/ 713570 w 849402"/>
                        <a:gd name="connsiteY187" fmla="*/ 684592 h 1146421"/>
                        <a:gd name="connsiteX188" fmla="*/ 722022 w 849402"/>
                        <a:gd name="connsiteY188" fmla="*/ 688215 h 1146421"/>
                        <a:gd name="connsiteX189" fmla="*/ 680970 w 849402"/>
                        <a:gd name="connsiteY189" fmla="*/ 681574 h 1146421"/>
                        <a:gd name="connsiteX190" fmla="*/ 685196 w 849402"/>
                        <a:gd name="connsiteY190" fmla="*/ 679159 h 1146421"/>
                        <a:gd name="connsiteX191" fmla="*/ 687611 w 849402"/>
                        <a:gd name="connsiteY191" fmla="*/ 675537 h 1146421"/>
                        <a:gd name="connsiteX192" fmla="*/ 693044 w 849402"/>
                        <a:gd name="connsiteY192" fmla="*/ 676744 h 1146421"/>
                        <a:gd name="connsiteX193" fmla="*/ 693648 w 849402"/>
                        <a:gd name="connsiteY193" fmla="*/ 674329 h 1146421"/>
                        <a:gd name="connsiteX194" fmla="*/ 685196 w 849402"/>
                        <a:gd name="connsiteY194" fmla="*/ 672518 h 1146421"/>
                        <a:gd name="connsiteX195" fmla="*/ 682178 w 849402"/>
                        <a:gd name="connsiteY195" fmla="*/ 674933 h 1146421"/>
                        <a:gd name="connsiteX196" fmla="*/ 683989 w 849402"/>
                        <a:gd name="connsiteY196" fmla="*/ 677348 h 1146421"/>
                        <a:gd name="connsiteX197" fmla="*/ 675537 w 849402"/>
                        <a:gd name="connsiteY197" fmla="*/ 678555 h 1146421"/>
                        <a:gd name="connsiteX198" fmla="*/ 677952 w 849402"/>
                        <a:gd name="connsiteY198" fmla="*/ 680366 h 1146421"/>
                        <a:gd name="connsiteX199" fmla="*/ 653804 w 849402"/>
                        <a:gd name="connsiteY199" fmla="*/ 678555 h 1146421"/>
                        <a:gd name="connsiteX200" fmla="*/ 650786 w 849402"/>
                        <a:gd name="connsiteY200" fmla="*/ 679159 h 1146421"/>
                        <a:gd name="connsiteX201" fmla="*/ 648371 w 849402"/>
                        <a:gd name="connsiteY201" fmla="*/ 683385 h 1146421"/>
                        <a:gd name="connsiteX202" fmla="*/ 639315 w 849402"/>
                        <a:gd name="connsiteY202" fmla="*/ 686403 h 1146421"/>
                        <a:gd name="connsiteX203" fmla="*/ 632675 w 849402"/>
                        <a:gd name="connsiteY203" fmla="*/ 690629 h 1146421"/>
                        <a:gd name="connsiteX204" fmla="*/ 627241 w 849402"/>
                        <a:gd name="connsiteY204" fmla="*/ 697270 h 1146421"/>
                        <a:gd name="connsiteX205" fmla="*/ 630260 w 849402"/>
                        <a:gd name="connsiteY205" fmla="*/ 700289 h 1146421"/>
                        <a:gd name="connsiteX206" fmla="*/ 621808 w 849402"/>
                        <a:gd name="connsiteY206" fmla="*/ 707533 h 1146421"/>
                        <a:gd name="connsiteX207" fmla="*/ 621808 w 849402"/>
                        <a:gd name="connsiteY207" fmla="*/ 712966 h 1146421"/>
                        <a:gd name="connsiteX208" fmla="*/ 619393 w 849402"/>
                        <a:gd name="connsiteY208" fmla="*/ 714174 h 1146421"/>
                        <a:gd name="connsiteX209" fmla="*/ 619997 w 849402"/>
                        <a:gd name="connsiteY209" fmla="*/ 719003 h 1146421"/>
                        <a:gd name="connsiteX210" fmla="*/ 618790 w 849402"/>
                        <a:gd name="connsiteY210" fmla="*/ 724437 h 1146421"/>
                        <a:gd name="connsiteX211" fmla="*/ 621204 w 849402"/>
                        <a:gd name="connsiteY211" fmla="*/ 729870 h 1146421"/>
                        <a:gd name="connsiteX212" fmla="*/ 624223 w 849402"/>
                        <a:gd name="connsiteY212" fmla="*/ 731681 h 1146421"/>
                        <a:gd name="connsiteX213" fmla="*/ 626034 w 849402"/>
                        <a:gd name="connsiteY213" fmla="*/ 736511 h 1146421"/>
                        <a:gd name="connsiteX214" fmla="*/ 621808 w 849402"/>
                        <a:gd name="connsiteY214" fmla="*/ 740133 h 1146421"/>
                        <a:gd name="connsiteX215" fmla="*/ 611545 w 849402"/>
                        <a:gd name="connsiteY215" fmla="*/ 752207 h 1146421"/>
                        <a:gd name="connsiteX216" fmla="*/ 604301 w 849402"/>
                        <a:gd name="connsiteY216" fmla="*/ 759451 h 1146421"/>
                        <a:gd name="connsiteX217" fmla="*/ 603697 w 849402"/>
                        <a:gd name="connsiteY217" fmla="*/ 761866 h 1146421"/>
                        <a:gd name="connsiteX218" fmla="*/ 598264 w 849402"/>
                        <a:gd name="connsiteY218" fmla="*/ 767299 h 1146421"/>
                        <a:gd name="connsiteX219" fmla="*/ 596453 w 849402"/>
                        <a:gd name="connsiteY219" fmla="*/ 771525 h 1146421"/>
                        <a:gd name="connsiteX220" fmla="*/ 597660 w 849402"/>
                        <a:gd name="connsiteY220" fmla="*/ 773940 h 1146421"/>
                        <a:gd name="connsiteX221" fmla="*/ 594038 w 849402"/>
                        <a:gd name="connsiteY221" fmla="*/ 779373 h 1146421"/>
                        <a:gd name="connsiteX222" fmla="*/ 591020 w 849402"/>
                        <a:gd name="connsiteY222" fmla="*/ 781184 h 1146421"/>
                        <a:gd name="connsiteX223" fmla="*/ 588001 w 849402"/>
                        <a:gd name="connsiteY223" fmla="*/ 787221 h 1146421"/>
                        <a:gd name="connsiteX224" fmla="*/ 584379 w 849402"/>
                        <a:gd name="connsiteY224" fmla="*/ 792654 h 1146421"/>
                        <a:gd name="connsiteX225" fmla="*/ 580153 w 849402"/>
                        <a:gd name="connsiteY225" fmla="*/ 794465 h 1146421"/>
                        <a:gd name="connsiteX226" fmla="*/ 575927 w 849402"/>
                        <a:gd name="connsiteY226" fmla="*/ 801106 h 1146421"/>
                        <a:gd name="connsiteX227" fmla="*/ 568079 w 849402"/>
                        <a:gd name="connsiteY227" fmla="*/ 810765 h 1146421"/>
                        <a:gd name="connsiteX228" fmla="*/ 566268 w 849402"/>
                        <a:gd name="connsiteY228" fmla="*/ 817406 h 1146421"/>
                        <a:gd name="connsiteX229" fmla="*/ 563249 w 849402"/>
                        <a:gd name="connsiteY229" fmla="*/ 823443 h 1146421"/>
                        <a:gd name="connsiteX230" fmla="*/ 558420 w 849402"/>
                        <a:gd name="connsiteY230" fmla="*/ 827669 h 1146421"/>
                        <a:gd name="connsiteX231" fmla="*/ 555401 w 849402"/>
                        <a:gd name="connsiteY231" fmla="*/ 842158 h 1146421"/>
                        <a:gd name="connsiteX232" fmla="*/ 554798 w 849402"/>
                        <a:gd name="connsiteY232" fmla="*/ 851213 h 1146421"/>
                        <a:gd name="connsiteX233" fmla="*/ 551176 w 849402"/>
                        <a:gd name="connsiteY233" fmla="*/ 852420 h 1146421"/>
                        <a:gd name="connsiteX234" fmla="*/ 551779 w 849402"/>
                        <a:gd name="connsiteY234" fmla="*/ 856646 h 1146421"/>
                        <a:gd name="connsiteX235" fmla="*/ 559024 w 849402"/>
                        <a:gd name="connsiteY235" fmla="*/ 868720 h 1146421"/>
                        <a:gd name="connsiteX236" fmla="*/ 569890 w 849402"/>
                        <a:gd name="connsiteY236" fmla="*/ 880190 h 1146421"/>
                        <a:gd name="connsiteX237" fmla="*/ 576531 w 849402"/>
                        <a:gd name="connsiteY237" fmla="*/ 885624 h 1146421"/>
                        <a:gd name="connsiteX238" fmla="*/ 585586 w 849402"/>
                        <a:gd name="connsiteY238" fmla="*/ 891660 h 1146421"/>
                        <a:gd name="connsiteX239" fmla="*/ 594038 w 849402"/>
                        <a:gd name="connsiteY239" fmla="*/ 894075 h 1146421"/>
                        <a:gd name="connsiteX240" fmla="*/ 601886 w 849402"/>
                        <a:gd name="connsiteY240" fmla="*/ 893472 h 1146421"/>
                        <a:gd name="connsiteX241" fmla="*/ 607319 w 849402"/>
                        <a:gd name="connsiteY241" fmla="*/ 895887 h 1146421"/>
                        <a:gd name="connsiteX242" fmla="*/ 597057 w 849402"/>
                        <a:gd name="connsiteY242" fmla="*/ 898301 h 1146421"/>
                        <a:gd name="connsiteX243" fmla="*/ 591623 w 849402"/>
                        <a:gd name="connsiteY243" fmla="*/ 900112 h 1146421"/>
                        <a:gd name="connsiteX244" fmla="*/ 585586 w 849402"/>
                        <a:gd name="connsiteY244" fmla="*/ 900112 h 1146421"/>
                        <a:gd name="connsiteX245" fmla="*/ 577738 w 849402"/>
                        <a:gd name="connsiteY245" fmla="*/ 898301 h 1146421"/>
                        <a:gd name="connsiteX246" fmla="*/ 568079 w 849402"/>
                        <a:gd name="connsiteY246" fmla="*/ 897094 h 1146421"/>
                        <a:gd name="connsiteX247" fmla="*/ 562646 w 849402"/>
                        <a:gd name="connsiteY247" fmla="*/ 897697 h 1146421"/>
                        <a:gd name="connsiteX248" fmla="*/ 556609 w 849402"/>
                        <a:gd name="connsiteY248" fmla="*/ 898905 h 1146421"/>
                        <a:gd name="connsiteX249" fmla="*/ 552987 w 849402"/>
                        <a:gd name="connsiteY249" fmla="*/ 902527 h 1146421"/>
                        <a:gd name="connsiteX250" fmla="*/ 547553 w 849402"/>
                        <a:gd name="connsiteY250" fmla="*/ 900716 h 1146421"/>
                        <a:gd name="connsiteX251" fmla="*/ 543328 w 849402"/>
                        <a:gd name="connsiteY251" fmla="*/ 901319 h 1146421"/>
                        <a:gd name="connsiteX252" fmla="*/ 522198 w 849402"/>
                        <a:gd name="connsiteY252" fmla="*/ 909168 h 1146421"/>
                        <a:gd name="connsiteX253" fmla="*/ 517369 w 849402"/>
                        <a:gd name="connsiteY253" fmla="*/ 910375 h 1146421"/>
                        <a:gd name="connsiteX254" fmla="*/ 513746 w 849402"/>
                        <a:gd name="connsiteY254" fmla="*/ 912186 h 1146421"/>
                        <a:gd name="connsiteX255" fmla="*/ 514350 w 849402"/>
                        <a:gd name="connsiteY255" fmla="*/ 914601 h 1146421"/>
                        <a:gd name="connsiteX256" fmla="*/ 503483 w 849402"/>
                        <a:gd name="connsiteY256" fmla="*/ 913393 h 1146421"/>
                        <a:gd name="connsiteX257" fmla="*/ 499861 w 849402"/>
                        <a:gd name="connsiteY257" fmla="*/ 915808 h 1146421"/>
                        <a:gd name="connsiteX258" fmla="*/ 498654 w 849402"/>
                        <a:gd name="connsiteY258" fmla="*/ 918827 h 1146421"/>
                        <a:gd name="connsiteX259" fmla="*/ 500465 w 849402"/>
                        <a:gd name="connsiteY259" fmla="*/ 921242 h 1146421"/>
                        <a:gd name="connsiteX260" fmla="*/ 492617 w 849402"/>
                        <a:gd name="connsiteY260" fmla="*/ 922449 h 1146421"/>
                        <a:gd name="connsiteX261" fmla="*/ 484769 w 849402"/>
                        <a:gd name="connsiteY261" fmla="*/ 926675 h 1146421"/>
                        <a:gd name="connsiteX262" fmla="*/ 479939 w 849402"/>
                        <a:gd name="connsiteY262" fmla="*/ 925467 h 1146421"/>
                        <a:gd name="connsiteX263" fmla="*/ 471488 w 849402"/>
                        <a:gd name="connsiteY263" fmla="*/ 926072 h 1146421"/>
                        <a:gd name="connsiteX264" fmla="*/ 467262 w 849402"/>
                        <a:gd name="connsiteY264" fmla="*/ 927279 h 1146421"/>
                        <a:gd name="connsiteX265" fmla="*/ 460621 w 849402"/>
                        <a:gd name="connsiteY265" fmla="*/ 927882 h 1146421"/>
                        <a:gd name="connsiteX266" fmla="*/ 450962 w 849402"/>
                        <a:gd name="connsiteY266" fmla="*/ 930901 h 1146421"/>
                        <a:gd name="connsiteX267" fmla="*/ 444925 w 849402"/>
                        <a:gd name="connsiteY267" fmla="*/ 935731 h 1146421"/>
                        <a:gd name="connsiteX268" fmla="*/ 437077 w 849402"/>
                        <a:gd name="connsiteY268" fmla="*/ 942371 h 1146421"/>
                        <a:gd name="connsiteX269" fmla="*/ 429832 w 849402"/>
                        <a:gd name="connsiteY269" fmla="*/ 947805 h 1146421"/>
                        <a:gd name="connsiteX270" fmla="*/ 414740 w 849402"/>
                        <a:gd name="connsiteY270" fmla="*/ 957464 h 1146421"/>
                        <a:gd name="connsiteX271" fmla="*/ 409307 w 849402"/>
                        <a:gd name="connsiteY271" fmla="*/ 962293 h 1146421"/>
                        <a:gd name="connsiteX272" fmla="*/ 403873 w 849402"/>
                        <a:gd name="connsiteY272" fmla="*/ 971349 h 1146421"/>
                        <a:gd name="connsiteX273" fmla="*/ 403270 w 849402"/>
                        <a:gd name="connsiteY273" fmla="*/ 976178 h 1146421"/>
                        <a:gd name="connsiteX274" fmla="*/ 400855 w 849402"/>
                        <a:gd name="connsiteY274" fmla="*/ 979197 h 1146421"/>
                        <a:gd name="connsiteX275" fmla="*/ 399648 w 849402"/>
                        <a:gd name="connsiteY275" fmla="*/ 991271 h 1146421"/>
                        <a:gd name="connsiteX276" fmla="*/ 399044 w 849402"/>
                        <a:gd name="connsiteY276" fmla="*/ 995497 h 1146421"/>
                        <a:gd name="connsiteX277" fmla="*/ 399648 w 849402"/>
                        <a:gd name="connsiteY277" fmla="*/ 1001534 h 1146421"/>
                        <a:gd name="connsiteX278" fmla="*/ 406892 w 849402"/>
                        <a:gd name="connsiteY278" fmla="*/ 1003344 h 1146421"/>
                        <a:gd name="connsiteX279" fmla="*/ 406892 w 849402"/>
                        <a:gd name="connsiteY279" fmla="*/ 1005759 h 1146421"/>
                        <a:gd name="connsiteX280" fmla="*/ 402062 w 849402"/>
                        <a:gd name="connsiteY280" fmla="*/ 1006966 h 1146421"/>
                        <a:gd name="connsiteX281" fmla="*/ 399648 w 849402"/>
                        <a:gd name="connsiteY281" fmla="*/ 1009381 h 1146421"/>
                        <a:gd name="connsiteX282" fmla="*/ 397836 w 849402"/>
                        <a:gd name="connsiteY282" fmla="*/ 1014211 h 1146421"/>
                        <a:gd name="connsiteX283" fmla="*/ 393611 w 849402"/>
                        <a:gd name="connsiteY283" fmla="*/ 1019040 h 1146421"/>
                        <a:gd name="connsiteX284" fmla="*/ 392403 w 849402"/>
                        <a:gd name="connsiteY284" fmla="*/ 1025682 h 1146421"/>
                        <a:gd name="connsiteX285" fmla="*/ 389988 w 849402"/>
                        <a:gd name="connsiteY285" fmla="*/ 1025077 h 1146421"/>
                        <a:gd name="connsiteX286" fmla="*/ 388781 w 849402"/>
                        <a:gd name="connsiteY286" fmla="*/ 1029304 h 1146421"/>
                        <a:gd name="connsiteX287" fmla="*/ 386970 w 849402"/>
                        <a:gd name="connsiteY287" fmla="*/ 1029907 h 1146421"/>
                        <a:gd name="connsiteX288" fmla="*/ 386970 w 849402"/>
                        <a:gd name="connsiteY288" fmla="*/ 1035341 h 1146421"/>
                        <a:gd name="connsiteX289" fmla="*/ 393007 w 849402"/>
                        <a:gd name="connsiteY289" fmla="*/ 1037151 h 1146421"/>
                        <a:gd name="connsiteX290" fmla="*/ 394818 w 849402"/>
                        <a:gd name="connsiteY290" fmla="*/ 1040170 h 1146421"/>
                        <a:gd name="connsiteX291" fmla="*/ 391196 w 849402"/>
                        <a:gd name="connsiteY291" fmla="*/ 1055262 h 1146421"/>
                        <a:gd name="connsiteX292" fmla="*/ 393007 w 849402"/>
                        <a:gd name="connsiteY292" fmla="*/ 1058885 h 1146421"/>
                        <a:gd name="connsiteX293" fmla="*/ 386366 w 849402"/>
                        <a:gd name="connsiteY293" fmla="*/ 1066129 h 1146421"/>
                        <a:gd name="connsiteX294" fmla="*/ 379726 w 849402"/>
                        <a:gd name="connsiteY294" fmla="*/ 1074581 h 1146421"/>
                        <a:gd name="connsiteX295" fmla="*/ 377311 w 849402"/>
                        <a:gd name="connsiteY295" fmla="*/ 1083033 h 1146421"/>
                        <a:gd name="connsiteX296" fmla="*/ 379726 w 849402"/>
                        <a:gd name="connsiteY296" fmla="*/ 1085447 h 1146421"/>
                        <a:gd name="connsiteX297" fmla="*/ 370670 w 849402"/>
                        <a:gd name="connsiteY297" fmla="*/ 1087862 h 1146421"/>
                        <a:gd name="connsiteX298" fmla="*/ 362218 w 849402"/>
                        <a:gd name="connsiteY298" fmla="*/ 1092088 h 1146421"/>
                        <a:gd name="connsiteX299" fmla="*/ 356785 w 849402"/>
                        <a:gd name="connsiteY299" fmla="*/ 1095710 h 1146421"/>
                        <a:gd name="connsiteX300" fmla="*/ 356181 w 849402"/>
                        <a:gd name="connsiteY300" fmla="*/ 1097521 h 1146421"/>
                        <a:gd name="connsiteX301" fmla="*/ 345315 w 849402"/>
                        <a:gd name="connsiteY301" fmla="*/ 1102955 h 1146421"/>
                        <a:gd name="connsiteX302" fmla="*/ 342900 w 849402"/>
                        <a:gd name="connsiteY302" fmla="*/ 1105973 h 1146421"/>
                        <a:gd name="connsiteX303" fmla="*/ 336259 w 849402"/>
                        <a:gd name="connsiteY303" fmla="*/ 1108991 h 1146421"/>
                        <a:gd name="connsiteX304" fmla="*/ 327808 w 849402"/>
                        <a:gd name="connsiteY304" fmla="*/ 1111406 h 1146421"/>
                        <a:gd name="connsiteX305" fmla="*/ 321167 w 849402"/>
                        <a:gd name="connsiteY305" fmla="*/ 1116840 h 1146421"/>
                        <a:gd name="connsiteX306" fmla="*/ 321167 w 849402"/>
                        <a:gd name="connsiteY306" fmla="*/ 1119858 h 1146421"/>
                        <a:gd name="connsiteX307" fmla="*/ 312715 w 849402"/>
                        <a:gd name="connsiteY307" fmla="*/ 1126499 h 1146421"/>
                        <a:gd name="connsiteX308" fmla="*/ 307282 w 849402"/>
                        <a:gd name="connsiteY308" fmla="*/ 1128310 h 1146421"/>
                        <a:gd name="connsiteX309" fmla="*/ 286152 w 849402"/>
                        <a:gd name="connsiteY309" fmla="*/ 1131329 h 1146421"/>
                        <a:gd name="connsiteX310" fmla="*/ 278304 w 849402"/>
                        <a:gd name="connsiteY310" fmla="*/ 1134347 h 1146421"/>
                        <a:gd name="connsiteX311" fmla="*/ 275286 w 849402"/>
                        <a:gd name="connsiteY311" fmla="*/ 1137969 h 1146421"/>
                        <a:gd name="connsiteX312" fmla="*/ 275286 w 849402"/>
                        <a:gd name="connsiteY312" fmla="*/ 1144006 h 1146421"/>
                        <a:gd name="connsiteX313" fmla="*/ 273475 w 849402"/>
                        <a:gd name="connsiteY313" fmla="*/ 1146421 h 1146421"/>
                        <a:gd name="connsiteX314" fmla="*/ 270456 w 849402"/>
                        <a:gd name="connsiteY314" fmla="*/ 1146421 h 1146421"/>
                        <a:gd name="connsiteX315" fmla="*/ 244497 w 849402"/>
                        <a:gd name="connsiteY315" fmla="*/ 1140988 h 1146421"/>
                        <a:gd name="connsiteX316" fmla="*/ 231820 w 849402"/>
                        <a:gd name="connsiteY316" fmla="*/ 1137366 h 1146421"/>
                        <a:gd name="connsiteX317" fmla="*/ 222764 w 849402"/>
                        <a:gd name="connsiteY317" fmla="*/ 1136158 h 1146421"/>
                        <a:gd name="connsiteX318" fmla="*/ 220953 w 849402"/>
                        <a:gd name="connsiteY318" fmla="*/ 1131932 h 1146421"/>
                        <a:gd name="connsiteX319" fmla="*/ 216727 w 849402"/>
                        <a:gd name="connsiteY319" fmla="*/ 1128914 h 1146421"/>
                        <a:gd name="connsiteX320" fmla="*/ 210690 w 849402"/>
                        <a:gd name="connsiteY320" fmla="*/ 1127102 h 1146421"/>
                        <a:gd name="connsiteX321" fmla="*/ 204050 w 849402"/>
                        <a:gd name="connsiteY321" fmla="*/ 1120462 h 1146421"/>
                        <a:gd name="connsiteX322" fmla="*/ 198013 w 849402"/>
                        <a:gd name="connsiteY322" fmla="*/ 1116840 h 1146421"/>
                        <a:gd name="connsiteX323" fmla="*/ 193183 w 849402"/>
                        <a:gd name="connsiteY323" fmla="*/ 1111406 h 1146421"/>
                        <a:gd name="connsiteX324" fmla="*/ 178694 w 849402"/>
                        <a:gd name="connsiteY324" fmla="*/ 1100540 h 1146421"/>
                        <a:gd name="connsiteX325" fmla="*/ 181109 w 849402"/>
                        <a:gd name="connsiteY325" fmla="*/ 1099936 h 1146421"/>
                        <a:gd name="connsiteX326" fmla="*/ 184731 w 849402"/>
                        <a:gd name="connsiteY326" fmla="*/ 1095710 h 1146421"/>
                        <a:gd name="connsiteX327" fmla="*/ 190768 w 849402"/>
                        <a:gd name="connsiteY327" fmla="*/ 1095710 h 1146421"/>
                        <a:gd name="connsiteX328" fmla="*/ 191976 w 849402"/>
                        <a:gd name="connsiteY328" fmla="*/ 1090881 h 1146421"/>
                        <a:gd name="connsiteX329" fmla="*/ 187750 w 849402"/>
                        <a:gd name="connsiteY329" fmla="*/ 1084240 h 1146421"/>
                        <a:gd name="connsiteX330" fmla="*/ 191372 w 849402"/>
                        <a:gd name="connsiteY330" fmla="*/ 1084240 h 1146421"/>
                        <a:gd name="connsiteX331" fmla="*/ 196805 w 849402"/>
                        <a:gd name="connsiteY331" fmla="*/ 1077600 h 1146421"/>
                        <a:gd name="connsiteX332" fmla="*/ 198616 w 849402"/>
                        <a:gd name="connsiteY332" fmla="*/ 1072166 h 1146421"/>
                        <a:gd name="connsiteX333" fmla="*/ 202842 w 849402"/>
                        <a:gd name="connsiteY333" fmla="*/ 1071563 h 1146421"/>
                        <a:gd name="connsiteX334" fmla="*/ 199220 w 849402"/>
                        <a:gd name="connsiteY334" fmla="*/ 1061299 h 1146421"/>
                        <a:gd name="connsiteX335" fmla="*/ 202239 w 849402"/>
                        <a:gd name="connsiteY335" fmla="*/ 1057677 h 1146421"/>
                        <a:gd name="connsiteX336" fmla="*/ 205861 w 849402"/>
                        <a:gd name="connsiteY336" fmla="*/ 1061299 h 1146421"/>
                        <a:gd name="connsiteX337" fmla="*/ 210690 w 849402"/>
                        <a:gd name="connsiteY337" fmla="*/ 1058281 h 1146421"/>
                        <a:gd name="connsiteX338" fmla="*/ 214313 w 849402"/>
                        <a:gd name="connsiteY338" fmla="*/ 1051037 h 1146421"/>
                        <a:gd name="connsiteX339" fmla="*/ 211898 w 849402"/>
                        <a:gd name="connsiteY339" fmla="*/ 1043793 h 1146421"/>
                        <a:gd name="connsiteX340" fmla="*/ 207068 w 849402"/>
                        <a:gd name="connsiteY340" fmla="*/ 1038359 h 1146421"/>
                        <a:gd name="connsiteX341" fmla="*/ 207068 w 849402"/>
                        <a:gd name="connsiteY341" fmla="*/ 1035341 h 1146421"/>
                        <a:gd name="connsiteX342" fmla="*/ 201031 w 849402"/>
                        <a:gd name="connsiteY342" fmla="*/ 1029304 h 1146421"/>
                        <a:gd name="connsiteX343" fmla="*/ 196805 w 849402"/>
                        <a:gd name="connsiteY343" fmla="*/ 1017230 h 1146421"/>
                        <a:gd name="connsiteX344" fmla="*/ 194391 w 849402"/>
                        <a:gd name="connsiteY344" fmla="*/ 1015418 h 1146421"/>
                        <a:gd name="connsiteX345" fmla="*/ 191976 w 849402"/>
                        <a:gd name="connsiteY345" fmla="*/ 1009381 h 1146421"/>
                        <a:gd name="connsiteX346" fmla="*/ 196202 w 849402"/>
                        <a:gd name="connsiteY346" fmla="*/ 1009381 h 1146421"/>
                        <a:gd name="connsiteX347" fmla="*/ 204050 w 849402"/>
                        <a:gd name="connsiteY347" fmla="*/ 1000930 h 1146421"/>
                        <a:gd name="connsiteX348" fmla="*/ 204653 w 849402"/>
                        <a:gd name="connsiteY348" fmla="*/ 996704 h 1146421"/>
                        <a:gd name="connsiteX349" fmla="*/ 210690 w 849402"/>
                        <a:gd name="connsiteY349" fmla="*/ 989460 h 1146421"/>
                        <a:gd name="connsiteX350" fmla="*/ 209483 w 849402"/>
                        <a:gd name="connsiteY350" fmla="*/ 981612 h 1146421"/>
                        <a:gd name="connsiteX351" fmla="*/ 205861 w 849402"/>
                        <a:gd name="connsiteY351" fmla="*/ 978593 h 1146421"/>
                        <a:gd name="connsiteX352" fmla="*/ 202239 w 849402"/>
                        <a:gd name="connsiteY352" fmla="*/ 976782 h 1146421"/>
                        <a:gd name="connsiteX353" fmla="*/ 199824 w 849402"/>
                        <a:gd name="connsiteY353" fmla="*/ 970745 h 1146421"/>
                        <a:gd name="connsiteX354" fmla="*/ 196805 w 849402"/>
                        <a:gd name="connsiteY354" fmla="*/ 971952 h 1146421"/>
                        <a:gd name="connsiteX355" fmla="*/ 196805 w 849402"/>
                        <a:gd name="connsiteY355" fmla="*/ 965312 h 1146421"/>
                        <a:gd name="connsiteX356" fmla="*/ 193183 w 849402"/>
                        <a:gd name="connsiteY356" fmla="*/ 962293 h 1146421"/>
                        <a:gd name="connsiteX357" fmla="*/ 192579 w 849402"/>
                        <a:gd name="connsiteY357" fmla="*/ 958671 h 1146421"/>
                        <a:gd name="connsiteX358" fmla="*/ 187750 w 849402"/>
                        <a:gd name="connsiteY358" fmla="*/ 954445 h 1146421"/>
                        <a:gd name="connsiteX359" fmla="*/ 187146 w 849402"/>
                        <a:gd name="connsiteY359" fmla="*/ 952030 h 1146421"/>
                        <a:gd name="connsiteX360" fmla="*/ 191372 w 849402"/>
                        <a:gd name="connsiteY360" fmla="*/ 946597 h 1146421"/>
                        <a:gd name="connsiteX361" fmla="*/ 196805 w 849402"/>
                        <a:gd name="connsiteY361" fmla="*/ 944786 h 1146421"/>
                        <a:gd name="connsiteX362" fmla="*/ 199824 w 849402"/>
                        <a:gd name="connsiteY362" fmla="*/ 940560 h 1146421"/>
                        <a:gd name="connsiteX363" fmla="*/ 200428 w 849402"/>
                        <a:gd name="connsiteY363" fmla="*/ 935731 h 1146421"/>
                        <a:gd name="connsiteX364" fmla="*/ 203446 w 849402"/>
                        <a:gd name="connsiteY364" fmla="*/ 932109 h 1146421"/>
                        <a:gd name="connsiteX365" fmla="*/ 207672 w 849402"/>
                        <a:gd name="connsiteY365" fmla="*/ 929694 h 1146421"/>
                        <a:gd name="connsiteX366" fmla="*/ 211898 w 849402"/>
                        <a:gd name="connsiteY366" fmla="*/ 924260 h 1146421"/>
                        <a:gd name="connsiteX367" fmla="*/ 211294 w 849402"/>
                        <a:gd name="connsiteY367" fmla="*/ 914601 h 1146421"/>
                        <a:gd name="connsiteX368" fmla="*/ 214916 w 849402"/>
                        <a:gd name="connsiteY368" fmla="*/ 910979 h 1146421"/>
                        <a:gd name="connsiteX369" fmla="*/ 213105 w 849402"/>
                        <a:gd name="connsiteY369" fmla="*/ 907356 h 1146421"/>
                        <a:gd name="connsiteX370" fmla="*/ 214916 w 849402"/>
                        <a:gd name="connsiteY370" fmla="*/ 899509 h 1146421"/>
                        <a:gd name="connsiteX371" fmla="*/ 214916 w 849402"/>
                        <a:gd name="connsiteY371" fmla="*/ 893472 h 1146421"/>
                        <a:gd name="connsiteX372" fmla="*/ 219142 w 849402"/>
                        <a:gd name="connsiteY372" fmla="*/ 889850 h 1146421"/>
                        <a:gd name="connsiteX373" fmla="*/ 225783 w 849402"/>
                        <a:gd name="connsiteY373" fmla="*/ 880794 h 1146421"/>
                        <a:gd name="connsiteX374" fmla="*/ 225783 w 849402"/>
                        <a:gd name="connsiteY374" fmla="*/ 875964 h 1146421"/>
                        <a:gd name="connsiteX375" fmla="*/ 227594 w 849402"/>
                        <a:gd name="connsiteY375" fmla="*/ 872342 h 1146421"/>
                        <a:gd name="connsiteX376" fmla="*/ 226386 w 849402"/>
                        <a:gd name="connsiteY376" fmla="*/ 869324 h 1146421"/>
                        <a:gd name="connsiteX377" fmla="*/ 228801 w 849402"/>
                        <a:gd name="connsiteY377" fmla="*/ 864494 h 1146421"/>
                        <a:gd name="connsiteX378" fmla="*/ 232423 w 849402"/>
                        <a:gd name="connsiteY378" fmla="*/ 860269 h 1146421"/>
                        <a:gd name="connsiteX379" fmla="*/ 236649 w 849402"/>
                        <a:gd name="connsiteY379" fmla="*/ 861476 h 1146421"/>
                        <a:gd name="connsiteX380" fmla="*/ 239668 w 849402"/>
                        <a:gd name="connsiteY380" fmla="*/ 856646 h 1146421"/>
                        <a:gd name="connsiteX381" fmla="*/ 239064 w 849402"/>
                        <a:gd name="connsiteY381" fmla="*/ 854232 h 1146421"/>
                        <a:gd name="connsiteX382" fmla="*/ 241479 w 849402"/>
                        <a:gd name="connsiteY382" fmla="*/ 850610 h 1146421"/>
                        <a:gd name="connsiteX383" fmla="*/ 236046 w 849402"/>
                        <a:gd name="connsiteY383" fmla="*/ 848195 h 1146421"/>
                        <a:gd name="connsiteX384" fmla="*/ 231820 w 849402"/>
                        <a:gd name="connsiteY384" fmla="*/ 844573 h 1146421"/>
                        <a:gd name="connsiteX385" fmla="*/ 231820 w 849402"/>
                        <a:gd name="connsiteY385" fmla="*/ 841554 h 1146421"/>
                        <a:gd name="connsiteX386" fmla="*/ 225783 w 849402"/>
                        <a:gd name="connsiteY386" fmla="*/ 836121 h 1146421"/>
                        <a:gd name="connsiteX387" fmla="*/ 222764 w 849402"/>
                        <a:gd name="connsiteY387" fmla="*/ 830687 h 1146421"/>
                        <a:gd name="connsiteX388" fmla="*/ 219142 w 849402"/>
                        <a:gd name="connsiteY388" fmla="*/ 831894 h 1146421"/>
                        <a:gd name="connsiteX389" fmla="*/ 213709 w 849402"/>
                        <a:gd name="connsiteY389" fmla="*/ 836121 h 1146421"/>
                        <a:gd name="connsiteX390" fmla="*/ 205861 w 849402"/>
                        <a:gd name="connsiteY390" fmla="*/ 834913 h 1146421"/>
                        <a:gd name="connsiteX391" fmla="*/ 198013 w 849402"/>
                        <a:gd name="connsiteY391" fmla="*/ 827669 h 1146421"/>
                        <a:gd name="connsiteX392" fmla="*/ 195598 w 849402"/>
                        <a:gd name="connsiteY392" fmla="*/ 829480 h 1146421"/>
                        <a:gd name="connsiteX393" fmla="*/ 191976 w 849402"/>
                        <a:gd name="connsiteY393" fmla="*/ 828876 h 1146421"/>
                        <a:gd name="connsiteX394" fmla="*/ 191976 w 849402"/>
                        <a:gd name="connsiteY394" fmla="*/ 825857 h 1146421"/>
                        <a:gd name="connsiteX395" fmla="*/ 193787 w 849402"/>
                        <a:gd name="connsiteY395" fmla="*/ 819217 h 1146421"/>
                        <a:gd name="connsiteX396" fmla="*/ 196805 w 849402"/>
                        <a:gd name="connsiteY396" fmla="*/ 816198 h 1146421"/>
                        <a:gd name="connsiteX397" fmla="*/ 199220 w 849402"/>
                        <a:gd name="connsiteY397" fmla="*/ 810765 h 1146421"/>
                        <a:gd name="connsiteX398" fmla="*/ 199220 w 849402"/>
                        <a:gd name="connsiteY398" fmla="*/ 804728 h 1146421"/>
                        <a:gd name="connsiteX399" fmla="*/ 202842 w 849402"/>
                        <a:gd name="connsiteY399" fmla="*/ 803521 h 1146421"/>
                        <a:gd name="connsiteX400" fmla="*/ 203446 w 849402"/>
                        <a:gd name="connsiteY400" fmla="*/ 796277 h 1146421"/>
                        <a:gd name="connsiteX401" fmla="*/ 202842 w 849402"/>
                        <a:gd name="connsiteY401" fmla="*/ 791447 h 1146421"/>
                        <a:gd name="connsiteX402" fmla="*/ 208276 w 849402"/>
                        <a:gd name="connsiteY402" fmla="*/ 789636 h 1146421"/>
                        <a:gd name="connsiteX403" fmla="*/ 205257 w 849402"/>
                        <a:gd name="connsiteY403" fmla="*/ 784203 h 1146421"/>
                        <a:gd name="connsiteX404" fmla="*/ 205861 w 849402"/>
                        <a:gd name="connsiteY404" fmla="*/ 778166 h 1146421"/>
                        <a:gd name="connsiteX405" fmla="*/ 201031 w 849402"/>
                        <a:gd name="connsiteY405" fmla="*/ 773336 h 1146421"/>
                        <a:gd name="connsiteX406" fmla="*/ 202239 w 849402"/>
                        <a:gd name="connsiteY406" fmla="*/ 767299 h 1146421"/>
                        <a:gd name="connsiteX407" fmla="*/ 205861 w 849402"/>
                        <a:gd name="connsiteY407" fmla="*/ 761262 h 1146421"/>
                        <a:gd name="connsiteX408" fmla="*/ 209483 w 849402"/>
                        <a:gd name="connsiteY408" fmla="*/ 757036 h 1146421"/>
                        <a:gd name="connsiteX409" fmla="*/ 211294 w 849402"/>
                        <a:gd name="connsiteY409" fmla="*/ 757640 h 1146421"/>
                        <a:gd name="connsiteX410" fmla="*/ 213709 w 849402"/>
                        <a:gd name="connsiteY410" fmla="*/ 752810 h 1146421"/>
                        <a:gd name="connsiteX411" fmla="*/ 211294 w 849402"/>
                        <a:gd name="connsiteY411" fmla="*/ 750999 h 1146421"/>
                        <a:gd name="connsiteX412" fmla="*/ 209483 w 849402"/>
                        <a:gd name="connsiteY412" fmla="*/ 744962 h 1146421"/>
                        <a:gd name="connsiteX413" fmla="*/ 211294 w 849402"/>
                        <a:gd name="connsiteY413" fmla="*/ 741944 h 1146421"/>
                        <a:gd name="connsiteX414" fmla="*/ 202239 w 849402"/>
                        <a:gd name="connsiteY414" fmla="*/ 731077 h 1146421"/>
                        <a:gd name="connsiteX415" fmla="*/ 199824 w 849402"/>
                        <a:gd name="connsiteY415" fmla="*/ 729870 h 1146421"/>
                        <a:gd name="connsiteX416" fmla="*/ 198616 w 849402"/>
                        <a:gd name="connsiteY416" fmla="*/ 725040 h 1146421"/>
                        <a:gd name="connsiteX417" fmla="*/ 207068 w 849402"/>
                        <a:gd name="connsiteY417" fmla="*/ 720211 h 1146421"/>
                        <a:gd name="connsiteX418" fmla="*/ 211898 w 849402"/>
                        <a:gd name="connsiteY418" fmla="*/ 722022 h 1146421"/>
                        <a:gd name="connsiteX419" fmla="*/ 213709 w 849402"/>
                        <a:gd name="connsiteY419" fmla="*/ 718400 h 1146421"/>
                        <a:gd name="connsiteX420" fmla="*/ 213105 w 849402"/>
                        <a:gd name="connsiteY420" fmla="*/ 712966 h 1146421"/>
                        <a:gd name="connsiteX421" fmla="*/ 214313 w 849402"/>
                        <a:gd name="connsiteY421" fmla="*/ 707533 h 1146421"/>
                        <a:gd name="connsiteX422" fmla="*/ 217935 w 849402"/>
                        <a:gd name="connsiteY422" fmla="*/ 702100 h 1146421"/>
                        <a:gd name="connsiteX423" fmla="*/ 215520 w 849402"/>
                        <a:gd name="connsiteY423" fmla="*/ 698477 h 1146421"/>
                        <a:gd name="connsiteX424" fmla="*/ 211898 w 849402"/>
                        <a:gd name="connsiteY424" fmla="*/ 698477 h 1146421"/>
                        <a:gd name="connsiteX425" fmla="*/ 211294 w 849402"/>
                        <a:gd name="connsiteY425" fmla="*/ 692440 h 1146421"/>
                        <a:gd name="connsiteX426" fmla="*/ 204050 w 849402"/>
                        <a:gd name="connsiteY426" fmla="*/ 681574 h 1146421"/>
                        <a:gd name="connsiteX427" fmla="*/ 205861 w 849402"/>
                        <a:gd name="connsiteY427" fmla="*/ 674329 h 1146421"/>
                        <a:gd name="connsiteX428" fmla="*/ 193183 w 849402"/>
                        <a:gd name="connsiteY428" fmla="*/ 672518 h 1146421"/>
                        <a:gd name="connsiteX429" fmla="*/ 183524 w 849402"/>
                        <a:gd name="connsiteY429" fmla="*/ 680366 h 1146421"/>
                        <a:gd name="connsiteX430" fmla="*/ 175072 w 849402"/>
                        <a:gd name="connsiteY430" fmla="*/ 683385 h 1146421"/>
                        <a:gd name="connsiteX431" fmla="*/ 169035 w 849402"/>
                        <a:gd name="connsiteY431" fmla="*/ 687611 h 1146421"/>
                        <a:gd name="connsiteX432" fmla="*/ 167828 w 849402"/>
                        <a:gd name="connsiteY432" fmla="*/ 693648 h 1146421"/>
                        <a:gd name="connsiteX433" fmla="*/ 163602 w 849402"/>
                        <a:gd name="connsiteY433" fmla="*/ 694855 h 1146421"/>
                        <a:gd name="connsiteX434" fmla="*/ 155754 w 849402"/>
                        <a:gd name="connsiteY434" fmla="*/ 699081 h 1146421"/>
                        <a:gd name="connsiteX435" fmla="*/ 151528 w 849402"/>
                        <a:gd name="connsiteY435" fmla="*/ 699685 h 1146421"/>
                        <a:gd name="connsiteX436" fmla="*/ 144887 w 849402"/>
                        <a:gd name="connsiteY436" fmla="*/ 697270 h 1146421"/>
                        <a:gd name="connsiteX437" fmla="*/ 141265 w 849402"/>
                        <a:gd name="connsiteY437" fmla="*/ 698477 h 1146421"/>
                        <a:gd name="connsiteX438" fmla="*/ 137643 w 849402"/>
                        <a:gd name="connsiteY438" fmla="*/ 696666 h 1146421"/>
                        <a:gd name="connsiteX439" fmla="*/ 135832 w 849402"/>
                        <a:gd name="connsiteY439" fmla="*/ 691837 h 1146421"/>
                        <a:gd name="connsiteX440" fmla="*/ 131606 w 849402"/>
                        <a:gd name="connsiteY440" fmla="*/ 689422 h 1146421"/>
                        <a:gd name="connsiteX441" fmla="*/ 131606 w 849402"/>
                        <a:gd name="connsiteY441" fmla="*/ 686403 h 1146421"/>
                        <a:gd name="connsiteX442" fmla="*/ 124965 w 849402"/>
                        <a:gd name="connsiteY442" fmla="*/ 685800 h 1146421"/>
                        <a:gd name="connsiteX443" fmla="*/ 122550 w 849402"/>
                        <a:gd name="connsiteY443" fmla="*/ 683385 h 1146421"/>
                        <a:gd name="connsiteX444" fmla="*/ 124362 w 849402"/>
                        <a:gd name="connsiteY444" fmla="*/ 674329 h 1146421"/>
                        <a:gd name="connsiteX445" fmla="*/ 126776 w 849402"/>
                        <a:gd name="connsiteY445" fmla="*/ 670104 h 1146421"/>
                        <a:gd name="connsiteX446" fmla="*/ 121947 w 849402"/>
                        <a:gd name="connsiteY446" fmla="*/ 664067 h 1146421"/>
                        <a:gd name="connsiteX447" fmla="*/ 123154 w 849402"/>
                        <a:gd name="connsiteY447" fmla="*/ 662859 h 1146421"/>
                        <a:gd name="connsiteX448" fmla="*/ 120136 w 849402"/>
                        <a:gd name="connsiteY448" fmla="*/ 658634 h 1146421"/>
                        <a:gd name="connsiteX449" fmla="*/ 121947 w 849402"/>
                        <a:gd name="connsiteY449" fmla="*/ 653200 h 1146421"/>
                        <a:gd name="connsiteX450" fmla="*/ 122550 w 849402"/>
                        <a:gd name="connsiteY450" fmla="*/ 642334 h 1146421"/>
                        <a:gd name="connsiteX451" fmla="*/ 124965 w 849402"/>
                        <a:gd name="connsiteY451" fmla="*/ 634486 h 1146421"/>
                        <a:gd name="connsiteX452" fmla="*/ 123758 w 849402"/>
                        <a:gd name="connsiteY452" fmla="*/ 632675 h 1146421"/>
                        <a:gd name="connsiteX453" fmla="*/ 124965 w 849402"/>
                        <a:gd name="connsiteY453" fmla="*/ 623015 h 1146421"/>
                        <a:gd name="connsiteX454" fmla="*/ 121947 w 849402"/>
                        <a:gd name="connsiteY454" fmla="*/ 621808 h 1146421"/>
                        <a:gd name="connsiteX455" fmla="*/ 119532 w 849402"/>
                        <a:gd name="connsiteY455" fmla="*/ 616375 h 1146421"/>
                        <a:gd name="connsiteX456" fmla="*/ 119532 w 849402"/>
                        <a:gd name="connsiteY456" fmla="*/ 613960 h 1146421"/>
                        <a:gd name="connsiteX457" fmla="*/ 133417 w 849402"/>
                        <a:gd name="connsiteY457" fmla="*/ 613356 h 1146421"/>
                        <a:gd name="connsiteX458" fmla="*/ 132813 w 849402"/>
                        <a:gd name="connsiteY458" fmla="*/ 606112 h 1146421"/>
                        <a:gd name="connsiteX459" fmla="*/ 129795 w 849402"/>
                        <a:gd name="connsiteY459" fmla="*/ 604301 h 1146421"/>
                        <a:gd name="connsiteX460" fmla="*/ 134021 w 849402"/>
                        <a:gd name="connsiteY460" fmla="*/ 597056 h 1146421"/>
                        <a:gd name="connsiteX461" fmla="*/ 137643 w 849402"/>
                        <a:gd name="connsiteY461" fmla="*/ 588001 h 1146421"/>
                        <a:gd name="connsiteX462" fmla="*/ 138850 w 849402"/>
                        <a:gd name="connsiteY462" fmla="*/ 583775 h 1146421"/>
                        <a:gd name="connsiteX463" fmla="*/ 137039 w 849402"/>
                        <a:gd name="connsiteY463" fmla="*/ 577738 h 1146421"/>
                        <a:gd name="connsiteX464" fmla="*/ 131002 w 849402"/>
                        <a:gd name="connsiteY464" fmla="*/ 577738 h 1146421"/>
                        <a:gd name="connsiteX465" fmla="*/ 126173 w 849402"/>
                        <a:gd name="connsiteY465" fmla="*/ 574116 h 1146421"/>
                        <a:gd name="connsiteX466" fmla="*/ 127984 w 849402"/>
                        <a:gd name="connsiteY466" fmla="*/ 572305 h 1146421"/>
                        <a:gd name="connsiteX467" fmla="*/ 121947 w 849402"/>
                        <a:gd name="connsiteY467" fmla="*/ 564457 h 1146421"/>
                        <a:gd name="connsiteX468" fmla="*/ 115306 w 849402"/>
                        <a:gd name="connsiteY468" fmla="*/ 562646 h 1146421"/>
                        <a:gd name="connsiteX469" fmla="*/ 112891 w 849402"/>
                        <a:gd name="connsiteY469" fmla="*/ 560231 h 1146421"/>
                        <a:gd name="connsiteX470" fmla="*/ 104440 w 849402"/>
                        <a:gd name="connsiteY470" fmla="*/ 560834 h 1146421"/>
                        <a:gd name="connsiteX471" fmla="*/ 97799 w 849402"/>
                        <a:gd name="connsiteY471" fmla="*/ 556609 h 1146421"/>
                        <a:gd name="connsiteX472" fmla="*/ 94781 w 849402"/>
                        <a:gd name="connsiteY472" fmla="*/ 556005 h 1146421"/>
                        <a:gd name="connsiteX473" fmla="*/ 88140 w 849402"/>
                        <a:gd name="connsiteY473" fmla="*/ 552383 h 1146421"/>
                        <a:gd name="connsiteX474" fmla="*/ 89951 w 849402"/>
                        <a:gd name="connsiteY474" fmla="*/ 543931 h 1146421"/>
                        <a:gd name="connsiteX475" fmla="*/ 93573 w 849402"/>
                        <a:gd name="connsiteY475" fmla="*/ 539705 h 1146421"/>
                        <a:gd name="connsiteX476" fmla="*/ 93573 w 849402"/>
                        <a:gd name="connsiteY476" fmla="*/ 535479 h 1146421"/>
                        <a:gd name="connsiteX477" fmla="*/ 95988 w 849402"/>
                        <a:gd name="connsiteY477" fmla="*/ 531857 h 1146421"/>
                        <a:gd name="connsiteX478" fmla="*/ 100214 w 849402"/>
                        <a:gd name="connsiteY478" fmla="*/ 528839 h 1146421"/>
                        <a:gd name="connsiteX479" fmla="*/ 109873 w 849402"/>
                        <a:gd name="connsiteY479" fmla="*/ 530650 h 1146421"/>
                        <a:gd name="connsiteX480" fmla="*/ 108665 w 849402"/>
                        <a:gd name="connsiteY480" fmla="*/ 525820 h 1146421"/>
                        <a:gd name="connsiteX481" fmla="*/ 105647 w 849402"/>
                        <a:gd name="connsiteY481" fmla="*/ 525820 h 1146421"/>
                        <a:gd name="connsiteX482" fmla="*/ 105043 w 849402"/>
                        <a:gd name="connsiteY482" fmla="*/ 522198 h 1146421"/>
                        <a:gd name="connsiteX483" fmla="*/ 107458 w 849402"/>
                        <a:gd name="connsiteY483" fmla="*/ 517972 h 1146421"/>
                        <a:gd name="connsiteX484" fmla="*/ 105043 w 849402"/>
                        <a:gd name="connsiteY484" fmla="*/ 516161 h 1146421"/>
                        <a:gd name="connsiteX485" fmla="*/ 106251 w 849402"/>
                        <a:gd name="connsiteY485" fmla="*/ 512539 h 1146421"/>
                        <a:gd name="connsiteX486" fmla="*/ 97195 w 849402"/>
                        <a:gd name="connsiteY486" fmla="*/ 507709 h 1146421"/>
                        <a:gd name="connsiteX487" fmla="*/ 95384 w 849402"/>
                        <a:gd name="connsiteY487" fmla="*/ 502276 h 1146421"/>
                        <a:gd name="connsiteX488" fmla="*/ 99610 w 849402"/>
                        <a:gd name="connsiteY488" fmla="*/ 498050 h 1146421"/>
                        <a:gd name="connsiteX489" fmla="*/ 102629 w 849402"/>
                        <a:gd name="connsiteY489" fmla="*/ 496843 h 1146421"/>
                        <a:gd name="connsiteX490" fmla="*/ 103232 w 849402"/>
                        <a:gd name="connsiteY490" fmla="*/ 492013 h 1146421"/>
                        <a:gd name="connsiteX491" fmla="*/ 97195 w 849402"/>
                        <a:gd name="connsiteY491" fmla="*/ 487183 h 1146421"/>
                        <a:gd name="connsiteX492" fmla="*/ 82103 w 849402"/>
                        <a:gd name="connsiteY492" fmla="*/ 496843 h 1146421"/>
                        <a:gd name="connsiteX493" fmla="*/ 77877 w 849402"/>
                        <a:gd name="connsiteY493" fmla="*/ 494428 h 1146421"/>
                        <a:gd name="connsiteX494" fmla="*/ 73047 w 849402"/>
                        <a:gd name="connsiteY494" fmla="*/ 494428 h 1146421"/>
                        <a:gd name="connsiteX495" fmla="*/ 60973 w 849402"/>
                        <a:gd name="connsiteY495" fmla="*/ 495635 h 1146421"/>
                        <a:gd name="connsiteX496" fmla="*/ 57955 w 849402"/>
                        <a:gd name="connsiteY496" fmla="*/ 493220 h 1146421"/>
                        <a:gd name="connsiteX497" fmla="*/ 49503 w 849402"/>
                        <a:gd name="connsiteY497" fmla="*/ 493824 h 1146421"/>
                        <a:gd name="connsiteX498" fmla="*/ 47088 w 849402"/>
                        <a:gd name="connsiteY498" fmla="*/ 498050 h 1146421"/>
                        <a:gd name="connsiteX499" fmla="*/ 45277 w 849402"/>
                        <a:gd name="connsiteY499" fmla="*/ 493824 h 1146421"/>
                        <a:gd name="connsiteX500" fmla="*/ 45881 w 849402"/>
                        <a:gd name="connsiteY500" fmla="*/ 487183 h 1146421"/>
                        <a:gd name="connsiteX501" fmla="*/ 59766 w 849402"/>
                        <a:gd name="connsiteY501" fmla="*/ 480543 h 1146421"/>
                        <a:gd name="connsiteX502" fmla="*/ 65199 w 849402"/>
                        <a:gd name="connsiteY502" fmla="*/ 468469 h 1146421"/>
                        <a:gd name="connsiteX503" fmla="*/ 64596 w 849402"/>
                        <a:gd name="connsiteY503" fmla="*/ 461828 h 1146421"/>
                        <a:gd name="connsiteX504" fmla="*/ 58559 w 849402"/>
                        <a:gd name="connsiteY504" fmla="*/ 463035 h 1146421"/>
                        <a:gd name="connsiteX505" fmla="*/ 58559 w 849402"/>
                        <a:gd name="connsiteY505" fmla="*/ 460017 h 1146421"/>
                        <a:gd name="connsiteX506" fmla="*/ 45881 w 849402"/>
                        <a:gd name="connsiteY506" fmla="*/ 455791 h 1146421"/>
                        <a:gd name="connsiteX507" fmla="*/ 38033 w 849402"/>
                        <a:gd name="connsiteY507" fmla="*/ 448547 h 1146421"/>
                        <a:gd name="connsiteX508" fmla="*/ 38033 w 849402"/>
                        <a:gd name="connsiteY508" fmla="*/ 444321 h 1146421"/>
                        <a:gd name="connsiteX509" fmla="*/ 34411 w 849402"/>
                        <a:gd name="connsiteY509" fmla="*/ 445528 h 1146421"/>
                        <a:gd name="connsiteX510" fmla="*/ 28374 w 849402"/>
                        <a:gd name="connsiteY510" fmla="*/ 441303 h 1146421"/>
                        <a:gd name="connsiteX511" fmla="*/ 22337 w 849402"/>
                        <a:gd name="connsiteY511" fmla="*/ 439491 h 1146421"/>
                        <a:gd name="connsiteX512" fmla="*/ 19922 w 849402"/>
                        <a:gd name="connsiteY512" fmla="*/ 441906 h 1146421"/>
                        <a:gd name="connsiteX513" fmla="*/ 10866 w 849402"/>
                        <a:gd name="connsiteY513" fmla="*/ 435869 h 1146421"/>
                        <a:gd name="connsiteX514" fmla="*/ 6641 w 849402"/>
                        <a:gd name="connsiteY514" fmla="*/ 436473 h 1146421"/>
                        <a:gd name="connsiteX515" fmla="*/ 3018 w 849402"/>
                        <a:gd name="connsiteY515" fmla="*/ 438888 h 1146421"/>
                        <a:gd name="connsiteX516" fmla="*/ 4226 w 849402"/>
                        <a:gd name="connsiteY516" fmla="*/ 431644 h 1146421"/>
                        <a:gd name="connsiteX517" fmla="*/ 1811 w 849402"/>
                        <a:gd name="connsiteY517" fmla="*/ 426814 h 1146421"/>
                        <a:gd name="connsiteX518" fmla="*/ 3622 w 849402"/>
                        <a:gd name="connsiteY518" fmla="*/ 425607 h 1146421"/>
                        <a:gd name="connsiteX519" fmla="*/ 0 w 849402"/>
                        <a:gd name="connsiteY519" fmla="*/ 417155 h 1146421"/>
                        <a:gd name="connsiteX520" fmla="*/ 9659 w 849402"/>
                        <a:gd name="connsiteY520" fmla="*/ 411118 h 1146421"/>
                        <a:gd name="connsiteX521" fmla="*/ 13885 w 849402"/>
                        <a:gd name="connsiteY521" fmla="*/ 413533 h 1146421"/>
                        <a:gd name="connsiteX522" fmla="*/ 15092 w 849402"/>
                        <a:gd name="connsiteY522" fmla="*/ 417155 h 1146421"/>
                        <a:gd name="connsiteX523" fmla="*/ 21129 w 849402"/>
                        <a:gd name="connsiteY523" fmla="*/ 411721 h 1146421"/>
                        <a:gd name="connsiteX524" fmla="*/ 22940 w 849402"/>
                        <a:gd name="connsiteY524" fmla="*/ 414136 h 1146421"/>
                        <a:gd name="connsiteX525" fmla="*/ 30185 w 849402"/>
                        <a:gd name="connsiteY525" fmla="*/ 411118 h 1146421"/>
                        <a:gd name="connsiteX526" fmla="*/ 31996 w 849402"/>
                        <a:gd name="connsiteY526" fmla="*/ 405081 h 1146421"/>
                        <a:gd name="connsiteX527" fmla="*/ 40448 w 849402"/>
                        <a:gd name="connsiteY527" fmla="*/ 404477 h 1146421"/>
                        <a:gd name="connsiteX528" fmla="*/ 43466 w 849402"/>
                        <a:gd name="connsiteY528" fmla="*/ 402666 h 1146421"/>
                        <a:gd name="connsiteX529" fmla="*/ 41051 w 849402"/>
                        <a:gd name="connsiteY529" fmla="*/ 397233 h 1146421"/>
                        <a:gd name="connsiteX530" fmla="*/ 46485 w 849402"/>
                        <a:gd name="connsiteY530" fmla="*/ 397836 h 1146421"/>
                        <a:gd name="connsiteX531" fmla="*/ 51314 w 849402"/>
                        <a:gd name="connsiteY531" fmla="*/ 393007 h 1146421"/>
                        <a:gd name="connsiteX532" fmla="*/ 57351 w 849402"/>
                        <a:gd name="connsiteY532" fmla="*/ 388781 h 1146421"/>
                        <a:gd name="connsiteX533" fmla="*/ 65199 w 849402"/>
                        <a:gd name="connsiteY533" fmla="*/ 394818 h 1146421"/>
                        <a:gd name="connsiteX534" fmla="*/ 67614 w 849402"/>
                        <a:gd name="connsiteY534" fmla="*/ 406892 h 1146421"/>
                        <a:gd name="connsiteX535" fmla="*/ 79084 w 849402"/>
                        <a:gd name="connsiteY535" fmla="*/ 409307 h 1146421"/>
                        <a:gd name="connsiteX536" fmla="*/ 82707 w 849402"/>
                        <a:gd name="connsiteY536" fmla="*/ 408703 h 1146421"/>
                        <a:gd name="connsiteX537" fmla="*/ 108665 w 849402"/>
                        <a:gd name="connsiteY537" fmla="*/ 408099 h 1146421"/>
                        <a:gd name="connsiteX538" fmla="*/ 121947 w 849402"/>
                        <a:gd name="connsiteY538" fmla="*/ 409910 h 1146421"/>
                        <a:gd name="connsiteX539" fmla="*/ 126173 w 849402"/>
                        <a:gd name="connsiteY539" fmla="*/ 412929 h 1146421"/>
                        <a:gd name="connsiteX540" fmla="*/ 129191 w 849402"/>
                        <a:gd name="connsiteY540" fmla="*/ 409307 h 1146421"/>
                        <a:gd name="connsiteX541" fmla="*/ 124965 w 849402"/>
                        <a:gd name="connsiteY541" fmla="*/ 403270 h 1146421"/>
                        <a:gd name="connsiteX542" fmla="*/ 124965 w 849402"/>
                        <a:gd name="connsiteY542" fmla="*/ 399044 h 1146421"/>
                        <a:gd name="connsiteX543" fmla="*/ 129795 w 849402"/>
                        <a:gd name="connsiteY543" fmla="*/ 388781 h 1146421"/>
                        <a:gd name="connsiteX544" fmla="*/ 135228 w 849402"/>
                        <a:gd name="connsiteY544" fmla="*/ 383348 h 1146421"/>
                        <a:gd name="connsiteX545" fmla="*/ 136436 w 849402"/>
                        <a:gd name="connsiteY545" fmla="*/ 374292 h 1146421"/>
                        <a:gd name="connsiteX546" fmla="*/ 139454 w 849402"/>
                        <a:gd name="connsiteY546" fmla="*/ 370670 h 1146421"/>
                        <a:gd name="connsiteX547" fmla="*/ 148510 w 849402"/>
                        <a:gd name="connsiteY547" fmla="*/ 371274 h 1146421"/>
                        <a:gd name="connsiteX548" fmla="*/ 151528 w 849402"/>
                        <a:gd name="connsiteY548" fmla="*/ 374896 h 1146421"/>
                        <a:gd name="connsiteX549" fmla="*/ 154547 w 849402"/>
                        <a:gd name="connsiteY549" fmla="*/ 369462 h 1146421"/>
                        <a:gd name="connsiteX550" fmla="*/ 160583 w 849402"/>
                        <a:gd name="connsiteY550" fmla="*/ 367048 h 1146421"/>
                        <a:gd name="connsiteX551" fmla="*/ 164809 w 849402"/>
                        <a:gd name="connsiteY551" fmla="*/ 368255 h 1146421"/>
                        <a:gd name="connsiteX552" fmla="*/ 168431 w 849402"/>
                        <a:gd name="connsiteY552" fmla="*/ 371877 h 1146421"/>
                        <a:gd name="connsiteX553" fmla="*/ 172657 w 849402"/>
                        <a:gd name="connsiteY553" fmla="*/ 373085 h 1146421"/>
                        <a:gd name="connsiteX554" fmla="*/ 170243 w 849402"/>
                        <a:gd name="connsiteY554" fmla="*/ 376103 h 1146421"/>
                        <a:gd name="connsiteX555" fmla="*/ 175676 w 849402"/>
                        <a:gd name="connsiteY555" fmla="*/ 383348 h 1146421"/>
                        <a:gd name="connsiteX556" fmla="*/ 179902 w 849402"/>
                        <a:gd name="connsiteY556" fmla="*/ 383348 h 1146421"/>
                        <a:gd name="connsiteX557" fmla="*/ 183524 w 849402"/>
                        <a:gd name="connsiteY557" fmla="*/ 375499 h 1146421"/>
                        <a:gd name="connsiteX558" fmla="*/ 188354 w 849402"/>
                        <a:gd name="connsiteY558" fmla="*/ 373085 h 1146421"/>
                        <a:gd name="connsiteX559" fmla="*/ 193787 w 849402"/>
                        <a:gd name="connsiteY559" fmla="*/ 373085 h 1146421"/>
                        <a:gd name="connsiteX560" fmla="*/ 199220 w 849402"/>
                        <a:gd name="connsiteY560" fmla="*/ 371274 h 1146421"/>
                        <a:gd name="connsiteX561" fmla="*/ 206465 w 849402"/>
                        <a:gd name="connsiteY561" fmla="*/ 370670 h 1146421"/>
                        <a:gd name="connsiteX562" fmla="*/ 209483 w 849402"/>
                        <a:gd name="connsiteY562" fmla="*/ 367048 h 1146421"/>
                        <a:gd name="connsiteX563" fmla="*/ 217331 w 849402"/>
                        <a:gd name="connsiteY563" fmla="*/ 369462 h 1146421"/>
                        <a:gd name="connsiteX564" fmla="*/ 218538 w 849402"/>
                        <a:gd name="connsiteY564" fmla="*/ 367651 h 1146421"/>
                        <a:gd name="connsiteX565" fmla="*/ 226990 w 849402"/>
                        <a:gd name="connsiteY565" fmla="*/ 376103 h 1146421"/>
                        <a:gd name="connsiteX566" fmla="*/ 231216 w 849402"/>
                        <a:gd name="connsiteY566" fmla="*/ 374896 h 1146421"/>
                        <a:gd name="connsiteX567" fmla="*/ 233027 w 849402"/>
                        <a:gd name="connsiteY567" fmla="*/ 371877 h 1146421"/>
                        <a:gd name="connsiteX568" fmla="*/ 238460 w 849402"/>
                        <a:gd name="connsiteY568" fmla="*/ 372481 h 1146421"/>
                        <a:gd name="connsiteX569" fmla="*/ 245101 w 849402"/>
                        <a:gd name="connsiteY569" fmla="*/ 375499 h 1146421"/>
                        <a:gd name="connsiteX570" fmla="*/ 248723 w 849402"/>
                        <a:gd name="connsiteY570" fmla="*/ 373085 h 1146421"/>
                        <a:gd name="connsiteX571" fmla="*/ 254157 w 849402"/>
                        <a:gd name="connsiteY571" fmla="*/ 359200 h 1146421"/>
                        <a:gd name="connsiteX572" fmla="*/ 253553 w 849402"/>
                        <a:gd name="connsiteY572" fmla="*/ 348333 h 1146421"/>
                        <a:gd name="connsiteX573" fmla="*/ 257779 w 849402"/>
                        <a:gd name="connsiteY573" fmla="*/ 348333 h 1146421"/>
                        <a:gd name="connsiteX574" fmla="*/ 260797 w 849402"/>
                        <a:gd name="connsiteY574" fmla="*/ 339881 h 1146421"/>
                        <a:gd name="connsiteX575" fmla="*/ 268042 w 849402"/>
                        <a:gd name="connsiteY575" fmla="*/ 341692 h 1146421"/>
                        <a:gd name="connsiteX576" fmla="*/ 272871 w 849402"/>
                        <a:gd name="connsiteY576" fmla="*/ 339881 h 1146421"/>
                        <a:gd name="connsiteX577" fmla="*/ 278304 w 849402"/>
                        <a:gd name="connsiteY577" fmla="*/ 341089 h 1146421"/>
                        <a:gd name="connsiteX578" fmla="*/ 290982 w 849402"/>
                        <a:gd name="connsiteY578" fmla="*/ 338070 h 1146421"/>
                        <a:gd name="connsiteX579" fmla="*/ 297019 w 849402"/>
                        <a:gd name="connsiteY579" fmla="*/ 338070 h 1146421"/>
                        <a:gd name="connsiteX580" fmla="*/ 296415 w 849402"/>
                        <a:gd name="connsiteY580" fmla="*/ 335052 h 1146421"/>
                        <a:gd name="connsiteX581" fmla="*/ 301849 w 849402"/>
                        <a:gd name="connsiteY581" fmla="*/ 322978 h 1146421"/>
                        <a:gd name="connsiteX582" fmla="*/ 308489 w 849402"/>
                        <a:gd name="connsiteY582" fmla="*/ 313923 h 1146421"/>
                        <a:gd name="connsiteX583" fmla="*/ 313923 w 849402"/>
                        <a:gd name="connsiteY583" fmla="*/ 310904 h 1146421"/>
                        <a:gd name="connsiteX584" fmla="*/ 318149 w 849402"/>
                        <a:gd name="connsiteY584" fmla="*/ 302452 h 1146421"/>
                        <a:gd name="connsiteX585" fmla="*/ 312715 w 849402"/>
                        <a:gd name="connsiteY585" fmla="*/ 298226 h 1146421"/>
                        <a:gd name="connsiteX586" fmla="*/ 312112 w 849402"/>
                        <a:gd name="connsiteY586" fmla="*/ 294000 h 1146421"/>
                        <a:gd name="connsiteX587" fmla="*/ 309697 w 849402"/>
                        <a:gd name="connsiteY587" fmla="*/ 289775 h 1146421"/>
                        <a:gd name="connsiteX588" fmla="*/ 295208 w 849402"/>
                        <a:gd name="connsiteY588" fmla="*/ 285549 h 1146421"/>
                        <a:gd name="connsiteX589" fmla="*/ 289775 w 849402"/>
                        <a:gd name="connsiteY589" fmla="*/ 286152 h 1146421"/>
                        <a:gd name="connsiteX590" fmla="*/ 284341 w 849402"/>
                        <a:gd name="connsiteY590" fmla="*/ 284341 h 1146421"/>
                        <a:gd name="connsiteX591" fmla="*/ 274682 w 849402"/>
                        <a:gd name="connsiteY591" fmla="*/ 285549 h 1146421"/>
                        <a:gd name="connsiteX592" fmla="*/ 271060 w 849402"/>
                        <a:gd name="connsiteY592" fmla="*/ 284341 h 1146421"/>
                        <a:gd name="connsiteX593" fmla="*/ 265023 w 849402"/>
                        <a:gd name="connsiteY593" fmla="*/ 286756 h 1146421"/>
                        <a:gd name="connsiteX594" fmla="*/ 259590 w 849402"/>
                        <a:gd name="connsiteY594" fmla="*/ 284945 h 1146421"/>
                        <a:gd name="connsiteX595" fmla="*/ 255968 w 849402"/>
                        <a:gd name="connsiteY595" fmla="*/ 282530 h 1146421"/>
                        <a:gd name="connsiteX596" fmla="*/ 257779 w 849402"/>
                        <a:gd name="connsiteY596" fmla="*/ 277701 h 1146421"/>
                        <a:gd name="connsiteX597" fmla="*/ 255364 w 849402"/>
                        <a:gd name="connsiteY597" fmla="*/ 275286 h 1146421"/>
                        <a:gd name="connsiteX598" fmla="*/ 256571 w 849402"/>
                        <a:gd name="connsiteY598" fmla="*/ 269852 h 1146421"/>
                        <a:gd name="connsiteX599" fmla="*/ 261401 w 849402"/>
                        <a:gd name="connsiteY599" fmla="*/ 268041 h 1146421"/>
                        <a:gd name="connsiteX600" fmla="*/ 266834 w 849402"/>
                        <a:gd name="connsiteY600" fmla="*/ 268645 h 1146421"/>
                        <a:gd name="connsiteX601" fmla="*/ 268042 w 849402"/>
                        <a:gd name="connsiteY601" fmla="*/ 266230 h 1146421"/>
                        <a:gd name="connsiteX602" fmla="*/ 271664 w 849402"/>
                        <a:gd name="connsiteY602" fmla="*/ 265627 h 1146421"/>
                        <a:gd name="connsiteX603" fmla="*/ 274682 w 849402"/>
                        <a:gd name="connsiteY603" fmla="*/ 262608 h 1146421"/>
                        <a:gd name="connsiteX604" fmla="*/ 277097 w 849402"/>
                        <a:gd name="connsiteY604" fmla="*/ 257175 h 1146421"/>
                        <a:gd name="connsiteX605" fmla="*/ 284341 w 849402"/>
                        <a:gd name="connsiteY605" fmla="*/ 250534 h 1146421"/>
                        <a:gd name="connsiteX606" fmla="*/ 286756 w 849402"/>
                        <a:gd name="connsiteY606" fmla="*/ 239667 h 1146421"/>
                        <a:gd name="connsiteX607" fmla="*/ 288567 w 849402"/>
                        <a:gd name="connsiteY607" fmla="*/ 224575 h 1146421"/>
                        <a:gd name="connsiteX608" fmla="*/ 287360 w 849402"/>
                        <a:gd name="connsiteY608" fmla="*/ 222764 h 1146421"/>
                        <a:gd name="connsiteX609" fmla="*/ 283134 w 849402"/>
                        <a:gd name="connsiteY609" fmla="*/ 226990 h 1146421"/>
                        <a:gd name="connsiteX610" fmla="*/ 278304 w 849402"/>
                        <a:gd name="connsiteY610" fmla="*/ 226386 h 1146421"/>
                        <a:gd name="connsiteX611" fmla="*/ 283738 w 849402"/>
                        <a:gd name="connsiteY611" fmla="*/ 221557 h 1146421"/>
                        <a:gd name="connsiteX612" fmla="*/ 284341 w 849402"/>
                        <a:gd name="connsiteY612" fmla="*/ 219142 h 1146421"/>
                        <a:gd name="connsiteX613" fmla="*/ 278908 w 849402"/>
                        <a:gd name="connsiteY613" fmla="*/ 218538 h 1146421"/>
                        <a:gd name="connsiteX614" fmla="*/ 277097 w 849402"/>
                        <a:gd name="connsiteY614" fmla="*/ 207672 h 1146421"/>
                        <a:gd name="connsiteX615" fmla="*/ 279512 w 849402"/>
                        <a:gd name="connsiteY615" fmla="*/ 202239 h 1146421"/>
                        <a:gd name="connsiteX616" fmla="*/ 280115 w 849402"/>
                        <a:gd name="connsiteY616" fmla="*/ 197409 h 1146421"/>
                        <a:gd name="connsiteX617" fmla="*/ 283134 w 849402"/>
                        <a:gd name="connsiteY617" fmla="*/ 194390 h 1146421"/>
                        <a:gd name="connsiteX618" fmla="*/ 281323 w 849402"/>
                        <a:gd name="connsiteY618" fmla="*/ 189561 h 1146421"/>
                        <a:gd name="connsiteX619" fmla="*/ 281323 w 849402"/>
                        <a:gd name="connsiteY619" fmla="*/ 186542 h 1146421"/>
                        <a:gd name="connsiteX620" fmla="*/ 294604 w 849402"/>
                        <a:gd name="connsiteY620" fmla="*/ 182920 h 1146421"/>
                        <a:gd name="connsiteX621" fmla="*/ 298226 w 849402"/>
                        <a:gd name="connsiteY621" fmla="*/ 183524 h 1146421"/>
                        <a:gd name="connsiteX622" fmla="*/ 297623 w 849402"/>
                        <a:gd name="connsiteY622" fmla="*/ 187750 h 1146421"/>
                        <a:gd name="connsiteX623" fmla="*/ 303056 w 849402"/>
                        <a:gd name="connsiteY623" fmla="*/ 187750 h 1146421"/>
                        <a:gd name="connsiteX624" fmla="*/ 304867 w 849402"/>
                        <a:gd name="connsiteY624" fmla="*/ 182920 h 1146421"/>
                        <a:gd name="connsiteX625" fmla="*/ 307886 w 849402"/>
                        <a:gd name="connsiteY625" fmla="*/ 185335 h 1146421"/>
                        <a:gd name="connsiteX626" fmla="*/ 309697 w 849402"/>
                        <a:gd name="connsiteY626" fmla="*/ 181109 h 1146421"/>
                        <a:gd name="connsiteX627" fmla="*/ 314526 w 849402"/>
                        <a:gd name="connsiteY627" fmla="*/ 180505 h 1146421"/>
                        <a:gd name="connsiteX628" fmla="*/ 316941 w 849402"/>
                        <a:gd name="connsiteY628" fmla="*/ 174468 h 1146421"/>
                        <a:gd name="connsiteX629" fmla="*/ 316337 w 849402"/>
                        <a:gd name="connsiteY629" fmla="*/ 171450 h 1146421"/>
                        <a:gd name="connsiteX630" fmla="*/ 319960 w 849402"/>
                        <a:gd name="connsiteY630" fmla="*/ 170242 h 1146421"/>
                        <a:gd name="connsiteX631" fmla="*/ 321771 w 849402"/>
                        <a:gd name="connsiteY631" fmla="*/ 167828 h 1146421"/>
                        <a:gd name="connsiteX632" fmla="*/ 318752 w 849402"/>
                        <a:gd name="connsiteY632" fmla="*/ 164809 h 1146421"/>
                        <a:gd name="connsiteX633" fmla="*/ 322374 w 849402"/>
                        <a:gd name="connsiteY633" fmla="*/ 160583 h 1146421"/>
                        <a:gd name="connsiteX634" fmla="*/ 324789 w 849402"/>
                        <a:gd name="connsiteY634" fmla="*/ 152131 h 1146421"/>
                        <a:gd name="connsiteX635" fmla="*/ 321167 w 849402"/>
                        <a:gd name="connsiteY635" fmla="*/ 150320 h 1146421"/>
                        <a:gd name="connsiteX636" fmla="*/ 329015 w 849402"/>
                        <a:gd name="connsiteY636" fmla="*/ 146094 h 1146421"/>
                        <a:gd name="connsiteX637" fmla="*/ 330222 w 849402"/>
                        <a:gd name="connsiteY637" fmla="*/ 143680 h 1146421"/>
                        <a:gd name="connsiteX638" fmla="*/ 341693 w 849402"/>
                        <a:gd name="connsiteY638" fmla="*/ 144283 h 1146421"/>
                        <a:gd name="connsiteX639" fmla="*/ 342900 w 849402"/>
                        <a:gd name="connsiteY639" fmla="*/ 142472 h 1146421"/>
                        <a:gd name="connsiteX640" fmla="*/ 348333 w 849402"/>
                        <a:gd name="connsiteY640" fmla="*/ 140661 h 1146421"/>
                        <a:gd name="connsiteX641" fmla="*/ 351352 w 849402"/>
                        <a:gd name="connsiteY641" fmla="*/ 145491 h 1146421"/>
                        <a:gd name="connsiteX642" fmla="*/ 348333 w 849402"/>
                        <a:gd name="connsiteY642" fmla="*/ 147302 h 1146421"/>
                        <a:gd name="connsiteX643" fmla="*/ 347126 w 849402"/>
                        <a:gd name="connsiteY643" fmla="*/ 151528 h 1146421"/>
                        <a:gd name="connsiteX644" fmla="*/ 351955 w 849402"/>
                        <a:gd name="connsiteY644" fmla="*/ 153943 h 1146421"/>
                        <a:gd name="connsiteX645" fmla="*/ 353767 w 849402"/>
                        <a:gd name="connsiteY645" fmla="*/ 150320 h 1146421"/>
                        <a:gd name="connsiteX646" fmla="*/ 357389 w 849402"/>
                        <a:gd name="connsiteY646" fmla="*/ 148509 h 1146421"/>
                        <a:gd name="connsiteX647" fmla="*/ 362218 w 849402"/>
                        <a:gd name="connsiteY647" fmla="*/ 153943 h 1146421"/>
                        <a:gd name="connsiteX648" fmla="*/ 362218 w 849402"/>
                        <a:gd name="connsiteY648" fmla="*/ 157565 h 1146421"/>
                        <a:gd name="connsiteX649" fmla="*/ 366444 w 849402"/>
                        <a:gd name="connsiteY649" fmla="*/ 157565 h 1146421"/>
                        <a:gd name="connsiteX650" fmla="*/ 364633 w 849402"/>
                        <a:gd name="connsiteY650" fmla="*/ 153339 h 1146421"/>
                        <a:gd name="connsiteX651" fmla="*/ 370670 w 849402"/>
                        <a:gd name="connsiteY651" fmla="*/ 147906 h 1146421"/>
                        <a:gd name="connsiteX652" fmla="*/ 379122 w 849402"/>
                        <a:gd name="connsiteY652" fmla="*/ 150320 h 1146421"/>
                        <a:gd name="connsiteX653" fmla="*/ 383951 w 849402"/>
                        <a:gd name="connsiteY653" fmla="*/ 155754 h 1146421"/>
                        <a:gd name="connsiteX654" fmla="*/ 389385 w 849402"/>
                        <a:gd name="connsiteY654" fmla="*/ 159376 h 1146421"/>
                        <a:gd name="connsiteX655" fmla="*/ 390592 w 849402"/>
                        <a:gd name="connsiteY655" fmla="*/ 162998 h 1146421"/>
                        <a:gd name="connsiteX656" fmla="*/ 398440 w 849402"/>
                        <a:gd name="connsiteY656" fmla="*/ 164809 h 1146421"/>
                        <a:gd name="connsiteX657" fmla="*/ 400251 w 849402"/>
                        <a:gd name="connsiteY657" fmla="*/ 163602 h 1146421"/>
                        <a:gd name="connsiteX658" fmla="*/ 411722 w 849402"/>
                        <a:gd name="connsiteY658" fmla="*/ 166620 h 1146421"/>
                        <a:gd name="connsiteX659" fmla="*/ 412929 w 849402"/>
                        <a:gd name="connsiteY659" fmla="*/ 173261 h 1146421"/>
                        <a:gd name="connsiteX660" fmla="*/ 411118 w 849402"/>
                        <a:gd name="connsiteY660" fmla="*/ 176883 h 1146421"/>
                        <a:gd name="connsiteX661" fmla="*/ 406288 w 849402"/>
                        <a:gd name="connsiteY661" fmla="*/ 178694 h 1146421"/>
                        <a:gd name="connsiteX662" fmla="*/ 407496 w 849402"/>
                        <a:gd name="connsiteY662" fmla="*/ 182920 h 1146421"/>
                        <a:gd name="connsiteX663" fmla="*/ 412929 w 849402"/>
                        <a:gd name="connsiteY663" fmla="*/ 182920 h 1146421"/>
                        <a:gd name="connsiteX664" fmla="*/ 412929 w 849402"/>
                        <a:gd name="connsiteY664" fmla="*/ 179902 h 1146421"/>
                        <a:gd name="connsiteX665" fmla="*/ 420777 w 849402"/>
                        <a:gd name="connsiteY665" fmla="*/ 179298 h 1146421"/>
                        <a:gd name="connsiteX666" fmla="*/ 425607 w 849402"/>
                        <a:gd name="connsiteY666" fmla="*/ 187750 h 1146421"/>
                        <a:gd name="connsiteX667" fmla="*/ 429832 w 849402"/>
                        <a:gd name="connsiteY667" fmla="*/ 188353 h 1146421"/>
                        <a:gd name="connsiteX668" fmla="*/ 441906 w 849402"/>
                        <a:gd name="connsiteY668" fmla="*/ 196202 h 1146421"/>
                        <a:gd name="connsiteX669" fmla="*/ 460621 w 849402"/>
                        <a:gd name="connsiteY669" fmla="*/ 194994 h 1146421"/>
                        <a:gd name="connsiteX670" fmla="*/ 460621 w 849402"/>
                        <a:gd name="connsiteY670" fmla="*/ 185335 h 1146421"/>
                        <a:gd name="connsiteX671" fmla="*/ 463639 w 849402"/>
                        <a:gd name="connsiteY671" fmla="*/ 185939 h 1146421"/>
                        <a:gd name="connsiteX672" fmla="*/ 467865 w 849402"/>
                        <a:gd name="connsiteY672" fmla="*/ 184128 h 1146421"/>
                        <a:gd name="connsiteX673" fmla="*/ 467865 w 849402"/>
                        <a:gd name="connsiteY673" fmla="*/ 170846 h 1146421"/>
                        <a:gd name="connsiteX674" fmla="*/ 472091 w 849402"/>
                        <a:gd name="connsiteY674" fmla="*/ 176883 h 1146421"/>
                        <a:gd name="connsiteX675" fmla="*/ 473902 w 849402"/>
                        <a:gd name="connsiteY675" fmla="*/ 181713 h 1146421"/>
                        <a:gd name="connsiteX676" fmla="*/ 479939 w 849402"/>
                        <a:gd name="connsiteY676" fmla="*/ 178091 h 1146421"/>
                        <a:gd name="connsiteX677" fmla="*/ 478732 w 849402"/>
                        <a:gd name="connsiteY677" fmla="*/ 171450 h 1146421"/>
                        <a:gd name="connsiteX678" fmla="*/ 481147 w 849402"/>
                        <a:gd name="connsiteY678" fmla="*/ 166620 h 1146421"/>
                        <a:gd name="connsiteX679" fmla="*/ 485373 w 849402"/>
                        <a:gd name="connsiteY679" fmla="*/ 163602 h 1146421"/>
                        <a:gd name="connsiteX680" fmla="*/ 487184 w 849402"/>
                        <a:gd name="connsiteY680" fmla="*/ 155150 h 1146421"/>
                        <a:gd name="connsiteX681" fmla="*/ 488995 w 849402"/>
                        <a:gd name="connsiteY681" fmla="*/ 153943 h 1146421"/>
                        <a:gd name="connsiteX682" fmla="*/ 487787 w 849402"/>
                        <a:gd name="connsiteY682" fmla="*/ 148509 h 1146421"/>
                        <a:gd name="connsiteX683" fmla="*/ 490806 w 849402"/>
                        <a:gd name="connsiteY683" fmla="*/ 144283 h 1146421"/>
                        <a:gd name="connsiteX684" fmla="*/ 490806 w 849402"/>
                        <a:gd name="connsiteY684" fmla="*/ 140661 h 1146421"/>
                        <a:gd name="connsiteX685" fmla="*/ 495032 w 849402"/>
                        <a:gd name="connsiteY685" fmla="*/ 132209 h 1146421"/>
                        <a:gd name="connsiteX686" fmla="*/ 499258 w 849402"/>
                        <a:gd name="connsiteY686" fmla="*/ 131002 h 1146421"/>
                        <a:gd name="connsiteX687" fmla="*/ 493824 w 849402"/>
                        <a:gd name="connsiteY687" fmla="*/ 119532 h 1146421"/>
                        <a:gd name="connsiteX688" fmla="*/ 493824 w 849402"/>
                        <a:gd name="connsiteY688" fmla="*/ 117721 h 1146421"/>
                        <a:gd name="connsiteX689" fmla="*/ 498050 w 849402"/>
                        <a:gd name="connsiteY689" fmla="*/ 113495 h 1146421"/>
                        <a:gd name="connsiteX690" fmla="*/ 500465 w 849402"/>
                        <a:gd name="connsiteY690" fmla="*/ 110477 h 1146421"/>
                        <a:gd name="connsiteX691" fmla="*/ 508917 w 849402"/>
                        <a:gd name="connsiteY691" fmla="*/ 112891 h 1146421"/>
                        <a:gd name="connsiteX692" fmla="*/ 510728 w 849402"/>
                        <a:gd name="connsiteY692" fmla="*/ 102025 h 1146421"/>
                        <a:gd name="connsiteX693" fmla="*/ 518576 w 849402"/>
                        <a:gd name="connsiteY693" fmla="*/ 104440 h 1146421"/>
                        <a:gd name="connsiteX694" fmla="*/ 526424 w 849402"/>
                        <a:gd name="connsiteY694" fmla="*/ 102629 h 1146421"/>
                        <a:gd name="connsiteX695" fmla="*/ 531254 w 849402"/>
                        <a:gd name="connsiteY695" fmla="*/ 98403 h 1146421"/>
                        <a:gd name="connsiteX696" fmla="*/ 537291 w 849402"/>
                        <a:gd name="connsiteY696" fmla="*/ 99610 h 1146421"/>
                        <a:gd name="connsiteX697" fmla="*/ 547553 w 849402"/>
                        <a:gd name="connsiteY697" fmla="*/ 99610 h 1146421"/>
                        <a:gd name="connsiteX698" fmla="*/ 547553 w 849402"/>
                        <a:gd name="connsiteY698" fmla="*/ 109873 h 1146421"/>
                        <a:gd name="connsiteX699" fmla="*/ 554194 w 849402"/>
                        <a:gd name="connsiteY699" fmla="*/ 99610 h 1146421"/>
                        <a:gd name="connsiteX700" fmla="*/ 560835 w 849402"/>
                        <a:gd name="connsiteY700" fmla="*/ 100817 h 1146421"/>
                        <a:gd name="connsiteX701" fmla="*/ 568079 w 849402"/>
                        <a:gd name="connsiteY701" fmla="*/ 97799 h 1146421"/>
                        <a:gd name="connsiteX702" fmla="*/ 572305 w 849402"/>
                        <a:gd name="connsiteY702" fmla="*/ 102025 h 1146421"/>
                        <a:gd name="connsiteX703" fmla="*/ 583172 w 849402"/>
                        <a:gd name="connsiteY703" fmla="*/ 106251 h 1146421"/>
                        <a:gd name="connsiteX704" fmla="*/ 586190 w 849402"/>
                        <a:gd name="connsiteY704" fmla="*/ 111080 h 1146421"/>
                        <a:gd name="connsiteX705" fmla="*/ 589209 w 849402"/>
                        <a:gd name="connsiteY705" fmla="*/ 111684 h 1146421"/>
                        <a:gd name="connsiteX706" fmla="*/ 593434 w 849402"/>
                        <a:gd name="connsiteY706" fmla="*/ 109269 h 1146421"/>
                        <a:gd name="connsiteX707" fmla="*/ 596453 w 849402"/>
                        <a:gd name="connsiteY707" fmla="*/ 109269 h 1146421"/>
                        <a:gd name="connsiteX708" fmla="*/ 603697 w 849402"/>
                        <a:gd name="connsiteY708" fmla="*/ 112288 h 1146421"/>
                        <a:gd name="connsiteX709" fmla="*/ 607319 w 849402"/>
                        <a:gd name="connsiteY709" fmla="*/ 111080 h 1146421"/>
                        <a:gd name="connsiteX710" fmla="*/ 608527 w 849402"/>
                        <a:gd name="connsiteY710" fmla="*/ 106251 h 1146421"/>
                        <a:gd name="connsiteX711" fmla="*/ 607319 w 849402"/>
                        <a:gd name="connsiteY711" fmla="*/ 102629 h 1146421"/>
                        <a:gd name="connsiteX712" fmla="*/ 612149 w 849402"/>
                        <a:gd name="connsiteY712" fmla="*/ 95384 h 1146421"/>
                        <a:gd name="connsiteX713" fmla="*/ 616375 w 849402"/>
                        <a:gd name="connsiteY713" fmla="*/ 93573 h 1146421"/>
                        <a:gd name="connsiteX714" fmla="*/ 618790 w 849402"/>
                        <a:gd name="connsiteY714" fmla="*/ 85725 h 1146421"/>
                        <a:gd name="connsiteX715" fmla="*/ 627845 w 849402"/>
                        <a:gd name="connsiteY715" fmla="*/ 85121 h 1146421"/>
                        <a:gd name="connsiteX716" fmla="*/ 628449 w 849402"/>
                        <a:gd name="connsiteY716" fmla="*/ 88743 h 1146421"/>
                        <a:gd name="connsiteX717" fmla="*/ 633882 w 849402"/>
                        <a:gd name="connsiteY717" fmla="*/ 89951 h 1146421"/>
                        <a:gd name="connsiteX718" fmla="*/ 644145 w 849402"/>
                        <a:gd name="connsiteY718" fmla="*/ 87536 h 1146421"/>
                        <a:gd name="connsiteX719" fmla="*/ 643541 w 849402"/>
                        <a:gd name="connsiteY719" fmla="*/ 79688 h 1146421"/>
                        <a:gd name="connsiteX720" fmla="*/ 646560 w 849402"/>
                        <a:gd name="connsiteY720" fmla="*/ 80895 h 1146421"/>
                        <a:gd name="connsiteX721" fmla="*/ 648371 w 849402"/>
                        <a:gd name="connsiteY721" fmla="*/ 76669 h 1146421"/>
                        <a:gd name="connsiteX722" fmla="*/ 651389 w 849402"/>
                        <a:gd name="connsiteY722" fmla="*/ 74858 h 1146421"/>
                        <a:gd name="connsiteX723" fmla="*/ 658634 w 849402"/>
                        <a:gd name="connsiteY723" fmla="*/ 74858 h 1146421"/>
                        <a:gd name="connsiteX724" fmla="*/ 659237 w 849402"/>
                        <a:gd name="connsiteY724" fmla="*/ 70029 h 1146421"/>
                        <a:gd name="connsiteX725" fmla="*/ 664067 w 849402"/>
                        <a:gd name="connsiteY725" fmla="*/ 68218 h 1146421"/>
                        <a:gd name="connsiteX726" fmla="*/ 662256 w 849402"/>
                        <a:gd name="connsiteY726" fmla="*/ 65199 h 1146421"/>
                        <a:gd name="connsiteX727" fmla="*/ 656823 w 849402"/>
                        <a:gd name="connsiteY727" fmla="*/ 69425 h 1146421"/>
                        <a:gd name="connsiteX728" fmla="*/ 656219 w 849402"/>
                        <a:gd name="connsiteY728" fmla="*/ 63992 h 1146421"/>
                        <a:gd name="connsiteX729" fmla="*/ 658634 w 849402"/>
                        <a:gd name="connsiteY729" fmla="*/ 57955 h 1146421"/>
                        <a:gd name="connsiteX730" fmla="*/ 659237 w 849402"/>
                        <a:gd name="connsiteY730" fmla="*/ 53125 h 1146421"/>
                        <a:gd name="connsiteX731" fmla="*/ 655615 w 849402"/>
                        <a:gd name="connsiteY731" fmla="*/ 53729 h 1146421"/>
                        <a:gd name="connsiteX732" fmla="*/ 649578 w 849402"/>
                        <a:gd name="connsiteY732" fmla="*/ 50107 h 1146421"/>
                        <a:gd name="connsiteX733" fmla="*/ 658030 w 849402"/>
                        <a:gd name="connsiteY733" fmla="*/ 45881 h 1146421"/>
                        <a:gd name="connsiteX734" fmla="*/ 665878 w 849402"/>
                        <a:gd name="connsiteY734" fmla="*/ 45277 h 1146421"/>
                        <a:gd name="connsiteX735" fmla="*/ 674933 w 849402"/>
                        <a:gd name="connsiteY735" fmla="*/ 47692 h 1146421"/>
                        <a:gd name="connsiteX736" fmla="*/ 682782 w 849402"/>
                        <a:gd name="connsiteY736" fmla="*/ 48296 h 1146421"/>
                        <a:gd name="connsiteX737" fmla="*/ 683989 w 849402"/>
                        <a:gd name="connsiteY737" fmla="*/ 54936 h 1146421"/>
                        <a:gd name="connsiteX738" fmla="*/ 688819 w 849402"/>
                        <a:gd name="connsiteY738" fmla="*/ 61577 h 1146421"/>
                        <a:gd name="connsiteX739" fmla="*/ 693044 w 849402"/>
                        <a:gd name="connsiteY739" fmla="*/ 61577 h 1146421"/>
                        <a:gd name="connsiteX740" fmla="*/ 696063 w 849402"/>
                        <a:gd name="connsiteY740" fmla="*/ 57351 h 1146421"/>
                        <a:gd name="connsiteX741" fmla="*/ 700289 w 849402"/>
                        <a:gd name="connsiteY741" fmla="*/ 59162 h 1146421"/>
                        <a:gd name="connsiteX742" fmla="*/ 702704 w 849402"/>
                        <a:gd name="connsiteY742" fmla="*/ 56144 h 1146421"/>
                        <a:gd name="connsiteX743" fmla="*/ 709948 w 849402"/>
                        <a:gd name="connsiteY743" fmla="*/ 54333 h 1146421"/>
                        <a:gd name="connsiteX744" fmla="*/ 712966 w 849402"/>
                        <a:gd name="connsiteY744" fmla="*/ 59766 h 1146421"/>
                        <a:gd name="connsiteX745" fmla="*/ 710552 w 849402"/>
                        <a:gd name="connsiteY745" fmla="*/ 63992 h 1146421"/>
                        <a:gd name="connsiteX746" fmla="*/ 715381 w 849402"/>
                        <a:gd name="connsiteY746" fmla="*/ 67010 h 1146421"/>
                        <a:gd name="connsiteX747" fmla="*/ 716589 w 849402"/>
                        <a:gd name="connsiteY747" fmla="*/ 71236 h 1146421"/>
                        <a:gd name="connsiteX748" fmla="*/ 719607 w 849402"/>
                        <a:gd name="connsiteY748" fmla="*/ 68821 h 1146421"/>
                        <a:gd name="connsiteX749" fmla="*/ 723229 w 849402"/>
                        <a:gd name="connsiteY749" fmla="*/ 68821 h 1146421"/>
                        <a:gd name="connsiteX750" fmla="*/ 725644 w 849402"/>
                        <a:gd name="connsiteY750" fmla="*/ 73047 h 1146421"/>
                        <a:gd name="connsiteX751" fmla="*/ 733492 w 849402"/>
                        <a:gd name="connsiteY751" fmla="*/ 65803 h 1146421"/>
                        <a:gd name="connsiteX752" fmla="*/ 727455 w 849402"/>
                        <a:gd name="connsiteY752" fmla="*/ 62784 h 1146421"/>
                        <a:gd name="connsiteX753" fmla="*/ 720814 w 849402"/>
                        <a:gd name="connsiteY753" fmla="*/ 57955 h 1146421"/>
                        <a:gd name="connsiteX754" fmla="*/ 726248 w 849402"/>
                        <a:gd name="connsiteY754" fmla="*/ 54936 h 1146421"/>
                        <a:gd name="connsiteX755" fmla="*/ 727455 w 849402"/>
                        <a:gd name="connsiteY755" fmla="*/ 50107 h 1146421"/>
                        <a:gd name="connsiteX756" fmla="*/ 732888 w 849402"/>
                        <a:gd name="connsiteY756" fmla="*/ 54333 h 1146421"/>
                        <a:gd name="connsiteX757" fmla="*/ 737114 w 849402"/>
                        <a:gd name="connsiteY757" fmla="*/ 49503 h 1146421"/>
                        <a:gd name="connsiteX758" fmla="*/ 747377 w 849402"/>
                        <a:gd name="connsiteY758" fmla="*/ 50107 h 1146421"/>
                        <a:gd name="connsiteX759" fmla="*/ 758244 w 849402"/>
                        <a:gd name="connsiteY759" fmla="*/ 43466 h 1146421"/>
                        <a:gd name="connsiteX760" fmla="*/ 763073 w 849402"/>
                        <a:gd name="connsiteY760" fmla="*/ 42862 h 1146421"/>
                        <a:gd name="connsiteX761" fmla="*/ 768506 w 849402"/>
                        <a:gd name="connsiteY761" fmla="*/ 35014 h 1146421"/>
                        <a:gd name="connsiteX762" fmla="*/ 764884 w 849402"/>
                        <a:gd name="connsiteY762" fmla="*/ 32599 h 1146421"/>
                        <a:gd name="connsiteX763" fmla="*/ 764281 w 849402"/>
                        <a:gd name="connsiteY763" fmla="*/ 28373 h 1146421"/>
                        <a:gd name="connsiteX764" fmla="*/ 770921 w 849402"/>
                        <a:gd name="connsiteY764" fmla="*/ 25355 h 1146421"/>
                        <a:gd name="connsiteX765" fmla="*/ 770318 w 849402"/>
                        <a:gd name="connsiteY765" fmla="*/ 18714 h 1146421"/>
                        <a:gd name="connsiteX766" fmla="*/ 777562 w 849402"/>
                        <a:gd name="connsiteY766" fmla="*/ 16903 h 1146421"/>
                        <a:gd name="connsiteX767" fmla="*/ 779373 w 849402"/>
                        <a:gd name="connsiteY767" fmla="*/ 10866 h 1146421"/>
                        <a:gd name="connsiteX768" fmla="*/ 786014 w 849402"/>
                        <a:gd name="connsiteY768" fmla="*/ 11470 h 1146421"/>
                        <a:gd name="connsiteX769" fmla="*/ 786014 w 849402"/>
                        <a:gd name="connsiteY769" fmla="*/ 8452 h 1146421"/>
                        <a:gd name="connsiteX770" fmla="*/ 782392 w 849402"/>
                        <a:gd name="connsiteY770" fmla="*/ 7848 h 1146421"/>
                        <a:gd name="connsiteX771" fmla="*/ 776355 w 849402"/>
                        <a:gd name="connsiteY771" fmla="*/ 2415 h 1146421"/>
                        <a:gd name="connsiteX772" fmla="*/ 779977 w 849402"/>
                        <a:gd name="connsiteY772" fmla="*/ 1207 h 1146421"/>
                        <a:gd name="connsiteX773" fmla="*/ 781788 w 849402"/>
                        <a:gd name="connsiteY773" fmla="*/ 3018 h 1146421"/>
                        <a:gd name="connsiteX774" fmla="*/ 787825 w 849402"/>
                        <a:gd name="connsiteY774" fmla="*/ 3622 h 1146421"/>
                        <a:gd name="connsiteX775" fmla="*/ 792654 w 849402"/>
                        <a:gd name="connsiteY775" fmla="*/ 0 h 1146421"/>
                        <a:gd name="connsiteX776" fmla="*/ 793862 w 849402"/>
                        <a:gd name="connsiteY776" fmla="*/ 2415 h 1146421"/>
                        <a:gd name="connsiteX777" fmla="*/ 794466 w 849402"/>
                        <a:gd name="connsiteY777" fmla="*/ 1811 h 1146421"/>
                        <a:gd name="connsiteX778" fmla="*/ 796277 w 849402"/>
                        <a:gd name="connsiteY778" fmla="*/ 3018 h 1146421"/>
                        <a:gd name="connsiteX779" fmla="*/ 798088 w 849402"/>
                        <a:gd name="connsiteY779" fmla="*/ 6037 h 1146421"/>
                        <a:gd name="connsiteX780" fmla="*/ 798691 w 849402"/>
                        <a:gd name="connsiteY780" fmla="*/ 7244 h 1146421"/>
                        <a:gd name="connsiteX781" fmla="*/ 802917 w 849402"/>
                        <a:gd name="connsiteY781" fmla="*/ 7848 h 1146421"/>
                        <a:gd name="connsiteX782" fmla="*/ 805936 w 849402"/>
                        <a:gd name="connsiteY782" fmla="*/ 9055 h 1146421"/>
                        <a:gd name="connsiteX783" fmla="*/ 805936 w 849402"/>
                        <a:gd name="connsiteY783" fmla="*/ 9659 h 1146421"/>
                        <a:gd name="connsiteX784" fmla="*/ 808351 w 849402"/>
                        <a:gd name="connsiteY784" fmla="*/ 11470 h 1146421"/>
                        <a:gd name="connsiteX785" fmla="*/ 809558 w 849402"/>
                        <a:gd name="connsiteY785" fmla="*/ 12677 h 1146421"/>
                        <a:gd name="connsiteX786" fmla="*/ 810765 w 849402"/>
                        <a:gd name="connsiteY786" fmla="*/ 12677 h 1146421"/>
                        <a:gd name="connsiteX787" fmla="*/ 811973 w 849402"/>
                        <a:gd name="connsiteY787" fmla="*/ 12677 h 1146421"/>
                        <a:gd name="connsiteX788" fmla="*/ 818010 w 849402"/>
                        <a:gd name="connsiteY788" fmla="*/ 13281 h 1146421"/>
                        <a:gd name="connsiteX789" fmla="*/ 822839 w 849402"/>
                        <a:gd name="connsiteY789" fmla="*/ 12074 h 1146421"/>
                        <a:gd name="connsiteX790" fmla="*/ 828876 w 849402"/>
                        <a:gd name="connsiteY790" fmla="*/ 15696 h 1146421"/>
                        <a:gd name="connsiteX791" fmla="*/ 831895 w 849402"/>
                        <a:gd name="connsiteY791" fmla="*/ 19318 h 1146421"/>
                        <a:gd name="connsiteX792" fmla="*/ 833706 w 849402"/>
                        <a:gd name="connsiteY792" fmla="*/ 26562 h 1146421"/>
                        <a:gd name="connsiteX793" fmla="*/ 835517 w 849402"/>
                        <a:gd name="connsiteY793" fmla="*/ 27770 h 1146421"/>
                        <a:gd name="connsiteX794" fmla="*/ 834913 w 849402"/>
                        <a:gd name="connsiteY794" fmla="*/ 31996 h 1146421"/>
                        <a:gd name="connsiteX795" fmla="*/ 843365 w 849402"/>
                        <a:gd name="connsiteY795" fmla="*/ 35618 h 1146421"/>
                        <a:gd name="connsiteX796" fmla="*/ 842761 w 849402"/>
                        <a:gd name="connsiteY796" fmla="*/ 23544 h 11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Lst>
                      <a:rect l="l" t="t" r="r" b="b"/>
                      <a:pathLst>
                        <a:path w="849402" h="1146421">
                          <a:moveTo>
                            <a:pt x="636297" y="885624"/>
                          </a:moveTo>
                          <a:lnTo>
                            <a:pt x="641127" y="889246"/>
                          </a:lnTo>
                          <a:lnTo>
                            <a:pt x="637504" y="894679"/>
                          </a:lnTo>
                          <a:lnTo>
                            <a:pt x="639919" y="900112"/>
                          </a:lnTo>
                          <a:lnTo>
                            <a:pt x="650182" y="909168"/>
                          </a:lnTo>
                          <a:lnTo>
                            <a:pt x="653804" y="914601"/>
                          </a:lnTo>
                          <a:lnTo>
                            <a:pt x="638712" y="904942"/>
                          </a:lnTo>
                          <a:lnTo>
                            <a:pt x="629053" y="901319"/>
                          </a:lnTo>
                          <a:lnTo>
                            <a:pt x="617582" y="898301"/>
                          </a:lnTo>
                          <a:lnTo>
                            <a:pt x="614564" y="895887"/>
                          </a:lnTo>
                          <a:lnTo>
                            <a:pt x="617582" y="893472"/>
                          </a:lnTo>
                          <a:lnTo>
                            <a:pt x="627241" y="892868"/>
                          </a:lnTo>
                          <a:lnTo>
                            <a:pt x="632071" y="887435"/>
                          </a:lnTo>
                          <a:lnTo>
                            <a:pt x="636297" y="885624"/>
                          </a:lnTo>
                          <a:close/>
                          <a:moveTo>
                            <a:pt x="842761" y="23544"/>
                          </a:moveTo>
                          <a:lnTo>
                            <a:pt x="845780" y="22940"/>
                          </a:lnTo>
                          <a:lnTo>
                            <a:pt x="846384" y="29581"/>
                          </a:lnTo>
                          <a:lnTo>
                            <a:pt x="849402" y="44673"/>
                          </a:lnTo>
                          <a:lnTo>
                            <a:pt x="849402" y="51918"/>
                          </a:lnTo>
                          <a:lnTo>
                            <a:pt x="847591" y="60370"/>
                          </a:lnTo>
                          <a:lnTo>
                            <a:pt x="842158" y="79688"/>
                          </a:lnTo>
                          <a:lnTo>
                            <a:pt x="840347" y="83914"/>
                          </a:lnTo>
                          <a:lnTo>
                            <a:pt x="840950" y="94177"/>
                          </a:lnTo>
                          <a:lnTo>
                            <a:pt x="836724" y="102025"/>
                          </a:lnTo>
                          <a:lnTo>
                            <a:pt x="836121" y="108665"/>
                          </a:lnTo>
                          <a:lnTo>
                            <a:pt x="831895" y="127984"/>
                          </a:lnTo>
                          <a:lnTo>
                            <a:pt x="829480" y="143680"/>
                          </a:lnTo>
                          <a:lnTo>
                            <a:pt x="828876" y="155150"/>
                          </a:lnTo>
                          <a:lnTo>
                            <a:pt x="830687" y="160583"/>
                          </a:lnTo>
                          <a:lnTo>
                            <a:pt x="822236" y="186542"/>
                          </a:lnTo>
                          <a:lnTo>
                            <a:pt x="819217" y="195598"/>
                          </a:lnTo>
                          <a:lnTo>
                            <a:pt x="812576" y="214313"/>
                          </a:lnTo>
                          <a:lnTo>
                            <a:pt x="810765" y="225783"/>
                          </a:lnTo>
                          <a:lnTo>
                            <a:pt x="807747" y="231216"/>
                          </a:lnTo>
                          <a:lnTo>
                            <a:pt x="802314" y="239667"/>
                          </a:lnTo>
                          <a:lnTo>
                            <a:pt x="792654" y="251138"/>
                          </a:lnTo>
                          <a:lnTo>
                            <a:pt x="787221" y="248723"/>
                          </a:lnTo>
                          <a:lnTo>
                            <a:pt x="785410" y="254156"/>
                          </a:lnTo>
                          <a:lnTo>
                            <a:pt x="788429" y="257175"/>
                          </a:lnTo>
                          <a:lnTo>
                            <a:pt x="781788" y="267438"/>
                          </a:lnTo>
                          <a:lnTo>
                            <a:pt x="781184" y="269852"/>
                          </a:lnTo>
                          <a:lnTo>
                            <a:pt x="775147" y="272267"/>
                          </a:lnTo>
                          <a:lnTo>
                            <a:pt x="774543" y="275889"/>
                          </a:lnTo>
                          <a:lnTo>
                            <a:pt x="776355" y="277701"/>
                          </a:lnTo>
                          <a:lnTo>
                            <a:pt x="764281" y="296415"/>
                          </a:lnTo>
                          <a:lnTo>
                            <a:pt x="754622" y="311508"/>
                          </a:lnTo>
                          <a:lnTo>
                            <a:pt x="746774" y="329619"/>
                          </a:lnTo>
                          <a:lnTo>
                            <a:pt x="744962" y="338070"/>
                          </a:lnTo>
                          <a:lnTo>
                            <a:pt x="742548" y="338070"/>
                          </a:lnTo>
                          <a:lnTo>
                            <a:pt x="738925" y="336259"/>
                          </a:lnTo>
                          <a:lnTo>
                            <a:pt x="737718" y="333241"/>
                          </a:lnTo>
                          <a:lnTo>
                            <a:pt x="736511" y="333241"/>
                          </a:lnTo>
                          <a:lnTo>
                            <a:pt x="735303" y="334448"/>
                          </a:lnTo>
                          <a:lnTo>
                            <a:pt x="735303" y="337467"/>
                          </a:lnTo>
                          <a:lnTo>
                            <a:pt x="732285" y="336863"/>
                          </a:lnTo>
                          <a:lnTo>
                            <a:pt x="731681" y="336259"/>
                          </a:lnTo>
                          <a:lnTo>
                            <a:pt x="730474" y="337467"/>
                          </a:lnTo>
                          <a:lnTo>
                            <a:pt x="729870" y="339278"/>
                          </a:lnTo>
                          <a:lnTo>
                            <a:pt x="726248" y="340485"/>
                          </a:lnTo>
                          <a:lnTo>
                            <a:pt x="726248" y="342900"/>
                          </a:lnTo>
                          <a:lnTo>
                            <a:pt x="725040" y="344711"/>
                          </a:lnTo>
                          <a:lnTo>
                            <a:pt x="723229" y="336259"/>
                          </a:lnTo>
                          <a:lnTo>
                            <a:pt x="719607" y="334448"/>
                          </a:lnTo>
                          <a:lnTo>
                            <a:pt x="719607" y="332033"/>
                          </a:lnTo>
                          <a:lnTo>
                            <a:pt x="720211" y="332033"/>
                          </a:lnTo>
                          <a:lnTo>
                            <a:pt x="722022" y="333241"/>
                          </a:lnTo>
                          <a:lnTo>
                            <a:pt x="725644" y="331430"/>
                          </a:lnTo>
                          <a:lnTo>
                            <a:pt x="727455" y="330222"/>
                          </a:lnTo>
                          <a:lnTo>
                            <a:pt x="722626" y="328411"/>
                          </a:lnTo>
                          <a:lnTo>
                            <a:pt x="721418" y="330222"/>
                          </a:lnTo>
                          <a:lnTo>
                            <a:pt x="720211" y="330222"/>
                          </a:lnTo>
                          <a:lnTo>
                            <a:pt x="717796" y="330222"/>
                          </a:lnTo>
                          <a:lnTo>
                            <a:pt x="714777" y="325996"/>
                          </a:lnTo>
                          <a:lnTo>
                            <a:pt x="714777" y="321771"/>
                          </a:lnTo>
                          <a:lnTo>
                            <a:pt x="709948" y="323582"/>
                          </a:lnTo>
                          <a:lnTo>
                            <a:pt x="708137" y="325996"/>
                          </a:lnTo>
                          <a:lnTo>
                            <a:pt x="706326" y="325393"/>
                          </a:lnTo>
                          <a:lnTo>
                            <a:pt x="705722" y="326600"/>
                          </a:lnTo>
                          <a:lnTo>
                            <a:pt x="704515" y="330222"/>
                          </a:lnTo>
                          <a:lnTo>
                            <a:pt x="715381" y="330222"/>
                          </a:lnTo>
                          <a:lnTo>
                            <a:pt x="716589" y="335052"/>
                          </a:lnTo>
                          <a:lnTo>
                            <a:pt x="712966" y="336259"/>
                          </a:lnTo>
                          <a:lnTo>
                            <a:pt x="712966" y="340485"/>
                          </a:lnTo>
                          <a:lnTo>
                            <a:pt x="717796" y="340485"/>
                          </a:lnTo>
                          <a:lnTo>
                            <a:pt x="717192" y="343503"/>
                          </a:lnTo>
                          <a:lnTo>
                            <a:pt x="721418" y="348333"/>
                          </a:lnTo>
                          <a:lnTo>
                            <a:pt x="718400" y="351955"/>
                          </a:lnTo>
                          <a:lnTo>
                            <a:pt x="712363" y="350748"/>
                          </a:lnTo>
                          <a:lnTo>
                            <a:pt x="708137" y="351351"/>
                          </a:lnTo>
                          <a:lnTo>
                            <a:pt x="708137" y="353766"/>
                          </a:lnTo>
                          <a:lnTo>
                            <a:pt x="715381" y="351955"/>
                          </a:lnTo>
                          <a:lnTo>
                            <a:pt x="715381" y="356181"/>
                          </a:lnTo>
                          <a:lnTo>
                            <a:pt x="717796" y="357388"/>
                          </a:lnTo>
                          <a:lnTo>
                            <a:pt x="722626" y="357388"/>
                          </a:lnTo>
                          <a:lnTo>
                            <a:pt x="728059" y="354974"/>
                          </a:lnTo>
                          <a:lnTo>
                            <a:pt x="730474" y="358596"/>
                          </a:lnTo>
                          <a:lnTo>
                            <a:pt x="734096" y="359200"/>
                          </a:lnTo>
                          <a:lnTo>
                            <a:pt x="737114" y="365840"/>
                          </a:lnTo>
                          <a:lnTo>
                            <a:pt x="735907" y="374292"/>
                          </a:lnTo>
                          <a:lnTo>
                            <a:pt x="732285" y="386366"/>
                          </a:lnTo>
                          <a:lnTo>
                            <a:pt x="729266" y="405081"/>
                          </a:lnTo>
                          <a:lnTo>
                            <a:pt x="728059" y="412929"/>
                          </a:lnTo>
                          <a:lnTo>
                            <a:pt x="728663" y="419570"/>
                          </a:lnTo>
                          <a:lnTo>
                            <a:pt x="731681" y="428625"/>
                          </a:lnTo>
                          <a:lnTo>
                            <a:pt x="734700" y="435266"/>
                          </a:lnTo>
                          <a:lnTo>
                            <a:pt x="738322" y="442510"/>
                          </a:lnTo>
                          <a:lnTo>
                            <a:pt x="743151" y="461224"/>
                          </a:lnTo>
                          <a:lnTo>
                            <a:pt x="744962" y="462432"/>
                          </a:lnTo>
                          <a:lnTo>
                            <a:pt x="744359" y="469676"/>
                          </a:lnTo>
                          <a:lnTo>
                            <a:pt x="744962" y="476317"/>
                          </a:lnTo>
                          <a:lnTo>
                            <a:pt x="747377" y="486580"/>
                          </a:lnTo>
                          <a:lnTo>
                            <a:pt x="749188" y="506502"/>
                          </a:lnTo>
                          <a:lnTo>
                            <a:pt x="748585" y="540309"/>
                          </a:lnTo>
                          <a:lnTo>
                            <a:pt x="747377" y="540913"/>
                          </a:lnTo>
                          <a:lnTo>
                            <a:pt x="744359" y="540309"/>
                          </a:lnTo>
                          <a:lnTo>
                            <a:pt x="741944" y="539102"/>
                          </a:lnTo>
                          <a:lnTo>
                            <a:pt x="738925" y="539705"/>
                          </a:lnTo>
                          <a:lnTo>
                            <a:pt x="737718" y="539102"/>
                          </a:lnTo>
                          <a:lnTo>
                            <a:pt x="736511" y="539102"/>
                          </a:lnTo>
                          <a:lnTo>
                            <a:pt x="734700" y="541516"/>
                          </a:lnTo>
                          <a:lnTo>
                            <a:pt x="731681" y="540309"/>
                          </a:lnTo>
                          <a:lnTo>
                            <a:pt x="728663" y="539705"/>
                          </a:lnTo>
                          <a:lnTo>
                            <a:pt x="725040" y="538498"/>
                          </a:lnTo>
                          <a:lnTo>
                            <a:pt x="722626" y="538498"/>
                          </a:lnTo>
                          <a:lnTo>
                            <a:pt x="723229" y="540913"/>
                          </a:lnTo>
                          <a:lnTo>
                            <a:pt x="724437" y="542120"/>
                          </a:lnTo>
                          <a:lnTo>
                            <a:pt x="724437" y="542724"/>
                          </a:lnTo>
                          <a:lnTo>
                            <a:pt x="725040" y="543327"/>
                          </a:lnTo>
                          <a:lnTo>
                            <a:pt x="724437" y="545139"/>
                          </a:lnTo>
                          <a:lnTo>
                            <a:pt x="725644" y="546346"/>
                          </a:lnTo>
                          <a:lnTo>
                            <a:pt x="724437" y="547553"/>
                          </a:lnTo>
                          <a:lnTo>
                            <a:pt x="722022" y="545742"/>
                          </a:lnTo>
                          <a:lnTo>
                            <a:pt x="719607" y="545742"/>
                          </a:lnTo>
                          <a:lnTo>
                            <a:pt x="717192" y="546950"/>
                          </a:lnTo>
                          <a:lnTo>
                            <a:pt x="719607" y="548761"/>
                          </a:lnTo>
                          <a:lnTo>
                            <a:pt x="720814" y="549364"/>
                          </a:lnTo>
                          <a:lnTo>
                            <a:pt x="717796" y="551779"/>
                          </a:lnTo>
                          <a:lnTo>
                            <a:pt x="717192" y="552383"/>
                          </a:lnTo>
                          <a:lnTo>
                            <a:pt x="718400" y="552383"/>
                          </a:lnTo>
                          <a:lnTo>
                            <a:pt x="718400" y="553590"/>
                          </a:lnTo>
                          <a:lnTo>
                            <a:pt x="720814" y="554194"/>
                          </a:lnTo>
                          <a:lnTo>
                            <a:pt x="720211" y="555401"/>
                          </a:lnTo>
                          <a:lnTo>
                            <a:pt x="721418" y="554798"/>
                          </a:lnTo>
                          <a:lnTo>
                            <a:pt x="722022" y="555401"/>
                          </a:lnTo>
                          <a:lnTo>
                            <a:pt x="722022" y="556005"/>
                          </a:lnTo>
                          <a:lnTo>
                            <a:pt x="725040" y="556609"/>
                          </a:lnTo>
                          <a:lnTo>
                            <a:pt x="726248" y="557816"/>
                          </a:lnTo>
                          <a:lnTo>
                            <a:pt x="727455" y="559627"/>
                          </a:lnTo>
                          <a:lnTo>
                            <a:pt x="728663" y="560231"/>
                          </a:lnTo>
                          <a:lnTo>
                            <a:pt x="731681" y="559023"/>
                          </a:lnTo>
                          <a:lnTo>
                            <a:pt x="732285" y="560231"/>
                          </a:lnTo>
                          <a:lnTo>
                            <a:pt x="731077" y="561438"/>
                          </a:lnTo>
                          <a:lnTo>
                            <a:pt x="732285" y="561438"/>
                          </a:lnTo>
                          <a:lnTo>
                            <a:pt x="734096" y="562042"/>
                          </a:lnTo>
                          <a:lnTo>
                            <a:pt x="734700" y="564457"/>
                          </a:lnTo>
                          <a:lnTo>
                            <a:pt x="738322" y="566871"/>
                          </a:lnTo>
                          <a:lnTo>
                            <a:pt x="735303" y="567475"/>
                          </a:lnTo>
                          <a:lnTo>
                            <a:pt x="735907" y="569286"/>
                          </a:lnTo>
                          <a:lnTo>
                            <a:pt x="737718" y="570494"/>
                          </a:lnTo>
                          <a:lnTo>
                            <a:pt x="738925" y="571097"/>
                          </a:lnTo>
                          <a:lnTo>
                            <a:pt x="739529" y="571701"/>
                          </a:lnTo>
                          <a:lnTo>
                            <a:pt x="740133" y="573512"/>
                          </a:lnTo>
                          <a:lnTo>
                            <a:pt x="739529" y="574719"/>
                          </a:lnTo>
                          <a:lnTo>
                            <a:pt x="744359" y="575323"/>
                          </a:lnTo>
                          <a:lnTo>
                            <a:pt x="747377" y="574719"/>
                          </a:lnTo>
                          <a:lnTo>
                            <a:pt x="747377" y="586190"/>
                          </a:lnTo>
                          <a:lnTo>
                            <a:pt x="748585" y="622412"/>
                          </a:lnTo>
                          <a:lnTo>
                            <a:pt x="749188" y="630260"/>
                          </a:lnTo>
                          <a:lnTo>
                            <a:pt x="750396" y="658030"/>
                          </a:lnTo>
                          <a:lnTo>
                            <a:pt x="751603" y="668293"/>
                          </a:lnTo>
                          <a:lnTo>
                            <a:pt x="754622" y="680970"/>
                          </a:lnTo>
                          <a:lnTo>
                            <a:pt x="750999" y="685196"/>
                          </a:lnTo>
                          <a:lnTo>
                            <a:pt x="744359" y="687611"/>
                          </a:lnTo>
                          <a:lnTo>
                            <a:pt x="736511" y="688215"/>
                          </a:lnTo>
                          <a:lnTo>
                            <a:pt x="725644" y="687611"/>
                          </a:lnTo>
                          <a:lnTo>
                            <a:pt x="729870" y="682178"/>
                          </a:lnTo>
                          <a:lnTo>
                            <a:pt x="729266" y="679763"/>
                          </a:lnTo>
                          <a:lnTo>
                            <a:pt x="722626" y="680366"/>
                          </a:lnTo>
                          <a:lnTo>
                            <a:pt x="720814" y="678555"/>
                          </a:lnTo>
                          <a:lnTo>
                            <a:pt x="713570" y="677348"/>
                          </a:lnTo>
                          <a:lnTo>
                            <a:pt x="710552" y="678555"/>
                          </a:lnTo>
                          <a:lnTo>
                            <a:pt x="705722" y="678555"/>
                          </a:lnTo>
                          <a:lnTo>
                            <a:pt x="701496" y="673122"/>
                          </a:lnTo>
                          <a:lnTo>
                            <a:pt x="698478" y="678555"/>
                          </a:lnTo>
                          <a:lnTo>
                            <a:pt x="692441" y="682178"/>
                          </a:lnTo>
                          <a:lnTo>
                            <a:pt x="699685" y="682781"/>
                          </a:lnTo>
                          <a:lnTo>
                            <a:pt x="709344" y="684592"/>
                          </a:lnTo>
                          <a:lnTo>
                            <a:pt x="713570" y="684592"/>
                          </a:lnTo>
                          <a:lnTo>
                            <a:pt x="722022" y="688215"/>
                          </a:lnTo>
                          <a:lnTo>
                            <a:pt x="680970" y="681574"/>
                          </a:lnTo>
                          <a:lnTo>
                            <a:pt x="685196" y="679159"/>
                          </a:lnTo>
                          <a:lnTo>
                            <a:pt x="687611" y="675537"/>
                          </a:lnTo>
                          <a:lnTo>
                            <a:pt x="693044" y="676744"/>
                          </a:lnTo>
                          <a:lnTo>
                            <a:pt x="693648" y="674329"/>
                          </a:lnTo>
                          <a:lnTo>
                            <a:pt x="685196" y="672518"/>
                          </a:lnTo>
                          <a:lnTo>
                            <a:pt x="682178" y="674933"/>
                          </a:lnTo>
                          <a:lnTo>
                            <a:pt x="683989" y="677348"/>
                          </a:lnTo>
                          <a:lnTo>
                            <a:pt x="675537" y="678555"/>
                          </a:lnTo>
                          <a:lnTo>
                            <a:pt x="677952" y="680366"/>
                          </a:lnTo>
                          <a:lnTo>
                            <a:pt x="653804" y="678555"/>
                          </a:lnTo>
                          <a:lnTo>
                            <a:pt x="650786" y="679159"/>
                          </a:lnTo>
                          <a:lnTo>
                            <a:pt x="648371" y="683385"/>
                          </a:lnTo>
                          <a:lnTo>
                            <a:pt x="639315" y="686403"/>
                          </a:lnTo>
                          <a:lnTo>
                            <a:pt x="632675" y="690629"/>
                          </a:lnTo>
                          <a:lnTo>
                            <a:pt x="627241" y="697270"/>
                          </a:lnTo>
                          <a:lnTo>
                            <a:pt x="630260" y="700289"/>
                          </a:lnTo>
                          <a:lnTo>
                            <a:pt x="621808" y="707533"/>
                          </a:lnTo>
                          <a:lnTo>
                            <a:pt x="621808" y="712966"/>
                          </a:lnTo>
                          <a:lnTo>
                            <a:pt x="619393" y="714174"/>
                          </a:lnTo>
                          <a:lnTo>
                            <a:pt x="619997" y="719003"/>
                          </a:lnTo>
                          <a:lnTo>
                            <a:pt x="618790" y="724437"/>
                          </a:lnTo>
                          <a:lnTo>
                            <a:pt x="621204" y="729870"/>
                          </a:lnTo>
                          <a:lnTo>
                            <a:pt x="624223" y="731681"/>
                          </a:lnTo>
                          <a:lnTo>
                            <a:pt x="626034" y="736511"/>
                          </a:lnTo>
                          <a:lnTo>
                            <a:pt x="621808" y="740133"/>
                          </a:lnTo>
                          <a:lnTo>
                            <a:pt x="611545" y="752207"/>
                          </a:lnTo>
                          <a:lnTo>
                            <a:pt x="604301" y="759451"/>
                          </a:lnTo>
                          <a:lnTo>
                            <a:pt x="603697" y="761866"/>
                          </a:lnTo>
                          <a:lnTo>
                            <a:pt x="598264" y="767299"/>
                          </a:lnTo>
                          <a:lnTo>
                            <a:pt x="596453" y="771525"/>
                          </a:lnTo>
                          <a:lnTo>
                            <a:pt x="597660" y="773940"/>
                          </a:lnTo>
                          <a:lnTo>
                            <a:pt x="594038" y="779373"/>
                          </a:lnTo>
                          <a:lnTo>
                            <a:pt x="591020" y="781184"/>
                          </a:lnTo>
                          <a:lnTo>
                            <a:pt x="588001" y="787221"/>
                          </a:lnTo>
                          <a:lnTo>
                            <a:pt x="584379" y="792654"/>
                          </a:lnTo>
                          <a:lnTo>
                            <a:pt x="580153" y="794465"/>
                          </a:lnTo>
                          <a:lnTo>
                            <a:pt x="575927" y="801106"/>
                          </a:lnTo>
                          <a:lnTo>
                            <a:pt x="568079" y="810765"/>
                          </a:lnTo>
                          <a:lnTo>
                            <a:pt x="566268" y="817406"/>
                          </a:lnTo>
                          <a:lnTo>
                            <a:pt x="563249" y="823443"/>
                          </a:lnTo>
                          <a:lnTo>
                            <a:pt x="558420" y="827669"/>
                          </a:lnTo>
                          <a:lnTo>
                            <a:pt x="555401" y="842158"/>
                          </a:lnTo>
                          <a:lnTo>
                            <a:pt x="554798" y="851213"/>
                          </a:lnTo>
                          <a:lnTo>
                            <a:pt x="551176" y="852420"/>
                          </a:lnTo>
                          <a:lnTo>
                            <a:pt x="551779" y="856646"/>
                          </a:lnTo>
                          <a:lnTo>
                            <a:pt x="559024" y="868720"/>
                          </a:lnTo>
                          <a:lnTo>
                            <a:pt x="569890" y="880190"/>
                          </a:lnTo>
                          <a:lnTo>
                            <a:pt x="576531" y="885624"/>
                          </a:lnTo>
                          <a:lnTo>
                            <a:pt x="585586" y="891660"/>
                          </a:lnTo>
                          <a:lnTo>
                            <a:pt x="594038" y="894075"/>
                          </a:lnTo>
                          <a:lnTo>
                            <a:pt x="601886" y="893472"/>
                          </a:lnTo>
                          <a:lnTo>
                            <a:pt x="607319" y="895887"/>
                          </a:lnTo>
                          <a:lnTo>
                            <a:pt x="597057" y="898301"/>
                          </a:lnTo>
                          <a:lnTo>
                            <a:pt x="591623" y="900112"/>
                          </a:lnTo>
                          <a:lnTo>
                            <a:pt x="585586" y="900112"/>
                          </a:lnTo>
                          <a:lnTo>
                            <a:pt x="577738" y="898301"/>
                          </a:lnTo>
                          <a:lnTo>
                            <a:pt x="568079" y="897094"/>
                          </a:lnTo>
                          <a:lnTo>
                            <a:pt x="562646" y="897697"/>
                          </a:lnTo>
                          <a:lnTo>
                            <a:pt x="556609" y="898905"/>
                          </a:lnTo>
                          <a:lnTo>
                            <a:pt x="552987" y="902527"/>
                          </a:lnTo>
                          <a:lnTo>
                            <a:pt x="547553" y="900716"/>
                          </a:lnTo>
                          <a:lnTo>
                            <a:pt x="543328" y="901319"/>
                          </a:lnTo>
                          <a:lnTo>
                            <a:pt x="522198" y="909168"/>
                          </a:lnTo>
                          <a:lnTo>
                            <a:pt x="517369" y="910375"/>
                          </a:lnTo>
                          <a:lnTo>
                            <a:pt x="513746" y="912186"/>
                          </a:lnTo>
                          <a:lnTo>
                            <a:pt x="514350" y="914601"/>
                          </a:lnTo>
                          <a:lnTo>
                            <a:pt x="503483" y="913393"/>
                          </a:lnTo>
                          <a:lnTo>
                            <a:pt x="499861" y="915808"/>
                          </a:lnTo>
                          <a:lnTo>
                            <a:pt x="498654" y="918827"/>
                          </a:lnTo>
                          <a:lnTo>
                            <a:pt x="500465" y="921242"/>
                          </a:lnTo>
                          <a:lnTo>
                            <a:pt x="492617" y="922449"/>
                          </a:lnTo>
                          <a:lnTo>
                            <a:pt x="484769" y="926675"/>
                          </a:lnTo>
                          <a:lnTo>
                            <a:pt x="479939" y="925467"/>
                          </a:lnTo>
                          <a:lnTo>
                            <a:pt x="471488" y="926072"/>
                          </a:lnTo>
                          <a:lnTo>
                            <a:pt x="467262" y="927279"/>
                          </a:lnTo>
                          <a:lnTo>
                            <a:pt x="460621" y="927882"/>
                          </a:lnTo>
                          <a:lnTo>
                            <a:pt x="450962" y="930901"/>
                          </a:lnTo>
                          <a:lnTo>
                            <a:pt x="444925" y="935731"/>
                          </a:lnTo>
                          <a:lnTo>
                            <a:pt x="437077" y="942371"/>
                          </a:lnTo>
                          <a:lnTo>
                            <a:pt x="429832" y="947805"/>
                          </a:lnTo>
                          <a:lnTo>
                            <a:pt x="414740" y="957464"/>
                          </a:lnTo>
                          <a:lnTo>
                            <a:pt x="409307" y="962293"/>
                          </a:lnTo>
                          <a:lnTo>
                            <a:pt x="403873" y="971349"/>
                          </a:lnTo>
                          <a:lnTo>
                            <a:pt x="403270" y="976178"/>
                          </a:lnTo>
                          <a:lnTo>
                            <a:pt x="400855" y="979197"/>
                          </a:lnTo>
                          <a:lnTo>
                            <a:pt x="399648" y="991271"/>
                          </a:lnTo>
                          <a:lnTo>
                            <a:pt x="399044" y="995497"/>
                          </a:lnTo>
                          <a:lnTo>
                            <a:pt x="399648" y="1001534"/>
                          </a:lnTo>
                          <a:lnTo>
                            <a:pt x="406892" y="1003344"/>
                          </a:lnTo>
                          <a:lnTo>
                            <a:pt x="406892" y="1005759"/>
                          </a:lnTo>
                          <a:lnTo>
                            <a:pt x="402062" y="1006966"/>
                          </a:lnTo>
                          <a:lnTo>
                            <a:pt x="399648" y="1009381"/>
                          </a:lnTo>
                          <a:lnTo>
                            <a:pt x="397836" y="1014211"/>
                          </a:lnTo>
                          <a:lnTo>
                            <a:pt x="393611" y="1019040"/>
                          </a:lnTo>
                          <a:lnTo>
                            <a:pt x="392403" y="1025682"/>
                          </a:lnTo>
                          <a:lnTo>
                            <a:pt x="389988" y="1025077"/>
                          </a:lnTo>
                          <a:lnTo>
                            <a:pt x="388781" y="1029304"/>
                          </a:lnTo>
                          <a:lnTo>
                            <a:pt x="386970" y="1029907"/>
                          </a:lnTo>
                          <a:lnTo>
                            <a:pt x="386970" y="1035341"/>
                          </a:lnTo>
                          <a:lnTo>
                            <a:pt x="393007" y="1037151"/>
                          </a:lnTo>
                          <a:lnTo>
                            <a:pt x="394818" y="1040170"/>
                          </a:lnTo>
                          <a:lnTo>
                            <a:pt x="391196" y="1055262"/>
                          </a:lnTo>
                          <a:lnTo>
                            <a:pt x="393007" y="1058885"/>
                          </a:lnTo>
                          <a:lnTo>
                            <a:pt x="386366" y="1066129"/>
                          </a:lnTo>
                          <a:lnTo>
                            <a:pt x="379726" y="1074581"/>
                          </a:lnTo>
                          <a:lnTo>
                            <a:pt x="377311" y="1083033"/>
                          </a:lnTo>
                          <a:lnTo>
                            <a:pt x="379726" y="1085447"/>
                          </a:lnTo>
                          <a:lnTo>
                            <a:pt x="370670" y="1087862"/>
                          </a:lnTo>
                          <a:lnTo>
                            <a:pt x="362218" y="1092088"/>
                          </a:lnTo>
                          <a:lnTo>
                            <a:pt x="356785" y="1095710"/>
                          </a:lnTo>
                          <a:lnTo>
                            <a:pt x="356181" y="1097521"/>
                          </a:lnTo>
                          <a:lnTo>
                            <a:pt x="345315" y="1102955"/>
                          </a:lnTo>
                          <a:lnTo>
                            <a:pt x="342900" y="1105973"/>
                          </a:lnTo>
                          <a:lnTo>
                            <a:pt x="336259" y="1108991"/>
                          </a:lnTo>
                          <a:lnTo>
                            <a:pt x="327808" y="1111406"/>
                          </a:lnTo>
                          <a:lnTo>
                            <a:pt x="321167" y="1116840"/>
                          </a:lnTo>
                          <a:lnTo>
                            <a:pt x="321167" y="1119858"/>
                          </a:lnTo>
                          <a:lnTo>
                            <a:pt x="312715" y="1126499"/>
                          </a:lnTo>
                          <a:lnTo>
                            <a:pt x="307282" y="1128310"/>
                          </a:lnTo>
                          <a:lnTo>
                            <a:pt x="286152" y="1131329"/>
                          </a:lnTo>
                          <a:lnTo>
                            <a:pt x="278304" y="1134347"/>
                          </a:lnTo>
                          <a:lnTo>
                            <a:pt x="275286" y="1137969"/>
                          </a:lnTo>
                          <a:lnTo>
                            <a:pt x="275286" y="1144006"/>
                          </a:lnTo>
                          <a:lnTo>
                            <a:pt x="273475" y="1146421"/>
                          </a:lnTo>
                          <a:lnTo>
                            <a:pt x="270456" y="1146421"/>
                          </a:lnTo>
                          <a:lnTo>
                            <a:pt x="244497" y="1140988"/>
                          </a:lnTo>
                          <a:lnTo>
                            <a:pt x="231820" y="1137366"/>
                          </a:lnTo>
                          <a:lnTo>
                            <a:pt x="222764" y="1136158"/>
                          </a:lnTo>
                          <a:lnTo>
                            <a:pt x="220953" y="1131932"/>
                          </a:lnTo>
                          <a:lnTo>
                            <a:pt x="216727" y="1128914"/>
                          </a:lnTo>
                          <a:lnTo>
                            <a:pt x="210690" y="1127102"/>
                          </a:lnTo>
                          <a:lnTo>
                            <a:pt x="204050" y="1120462"/>
                          </a:lnTo>
                          <a:lnTo>
                            <a:pt x="198013" y="1116840"/>
                          </a:lnTo>
                          <a:lnTo>
                            <a:pt x="193183" y="1111406"/>
                          </a:lnTo>
                          <a:lnTo>
                            <a:pt x="178694" y="1100540"/>
                          </a:lnTo>
                          <a:lnTo>
                            <a:pt x="181109" y="1099936"/>
                          </a:lnTo>
                          <a:lnTo>
                            <a:pt x="184731" y="1095710"/>
                          </a:lnTo>
                          <a:lnTo>
                            <a:pt x="190768" y="1095710"/>
                          </a:lnTo>
                          <a:lnTo>
                            <a:pt x="191976" y="1090881"/>
                          </a:lnTo>
                          <a:lnTo>
                            <a:pt x="187750" y="1084240"/>
                          </a:lnTo>
                          <a:lnTo>
                            <a:pt x="191372" y="1084240"/>
                          </a:lnTo>
                          <a:lnTo>
                            <a:pt x="196805" y="1077600"/>
                          </a:lnTo>
                          <a:lnTo>
                            <a:pt x="198616" y="1072166"/>
                          </a:lnTo>
                          <a:lnTo>
                            <a:pt x="202842" y="1071563"/>
                          </a:lnTo>
                          <a:lnTo>
                            <a:pt x="199220" y="1061299"/>
                          </a:lnTo>
                          <a:lnTo>
                            <a:pt x="202239" y="1057677"/>
                          </a:lnTo>
                          <a:lnTo>
                            <a:pt x="205861" y="1061299"/>
                          </a:lnTo>
                          <a:lnTo>
                            <a:pt x="210690" y="1058281"/>
                          </a:lnTo>
                          <a:lnTo>
                            <a:pt x="214313" y="1051037"/>
                          </a:lnTo>
                          <a:lnTo>
                            <a:pt x="211898" y="1043793"/>
                          </a:lnTo>
                          <a:lnTo>
                            <a:pt x="207068" y="1038359"/>
                          </a:lnTo>
                          <a:lnTo>
                            <a:pt x="207068" y="1035341"/>
                          </a:lnTo>
                          <a:lnTo>
                            <a:pt x="201031" y="1029304"/>
                          </a:lnTo>
                          <a:lnTo>
                            <a:pt x="196805" y="1017230"/>
                          </a:lnTo>
                          <a:lnTo>
                            <a:pt x="194391" y="1015418"/>
                          </a:lnTo>
                          <a:lnTo>
                            <a:pt x="191976" y="1009381"/>
                          </a:lnTo>
                          <a:lnTo>
                            <a:pt x="196202" y="1009381"/>
                          </a:lnTo>
                          <a:lnTo>
                            <a:pt x="204050" y="1000930"/>
                          </a:lnTo>
                          <a:lnTo>
                            <a:pt x="204653" y="996704"/>
                          </a:lnTo>
                          <a:lnTo>
                            <a:pt x="210690" y="989460"/>
                          </a:lnTo>
                          <a:lnTo>
                            <a:pt x="209483" y="981612"/>
                          </a:lnTo>
                          <a:lnTo>
                            <a:pt x="205861" y="978593"/>
                          </a:lnTo>
                          <a:lnTo>
                            <a:pt x="202239" y="976782"/>
                          </a:lnTo>
                          <a:lnTo>
                            <a:pt x="199824" y="970745"/>
                          </a:lnTo>
                          <a:lnTo>
                            <a:pt x="196805" y="971952"/>
                          </a:lnTo>
                          <a:lnTo>
                            <a:pt x="196805" y="965312"/>
                          </a:lnTo>
                          <a:lnTo>
                            <a:pt x="193183" y="962293"/>
                          </a:lnTo>
                          <a:lnTo>
                            <a:pt x="192579" y="958671"/>
                          </a:lnTo>
                          <a:lnTo>
                            <a:pt x="187750" y="954445"/>
                          </a:lnTo>
                          <a:lnTo>
                            <a:pt x="187146" y="952030"/>
                          </a:lnTo>
                          <a:lnTo>
                            <a:pt x="191372" y="946597"/>
                          </a:lnTo>
                          <a:lnTo>
                            <a:pt x="196805" y="944786"/>
                          </a:lnTo>
                          <a:lnTo>
                            <a:pt x="199824" y="940560"/>
                          </a:lnTo>
                          <a:lnTo>
                            <a:pt x="200428" y="935731"/>
                          </a:lnTo>
                          <a:lnTo>
                            <a:pt x="203446" y="932109"/>
                          </a:lnTo>
                          <a:lnTo>
                            <a:pt x="207672" y="929694"/>
                          </a:lnTo>
                          <a:lnTo>
                            <a:pt x="211898" y="924260"/>
                          </a:lnTo>
                          <a:lnTo>
                            <a:pt x="211294" y="914601"/>
                          </a:lnTo>
                          <a:lnTo>
                            <a:pt x="214916" y="910979"/>
                          </a:lnTo>
                          <a:lnTo>
                            <a:pt x="213105" y="907356"/>
                          </a:lnTo>
                          <a:lnTo>
                            <a:pt x="214916" y="899509"/>
                          </a:lnTo>
                          <a:lnTo>
                            <a:pt x="214916" y="893472"/>
                          </a:lnTo>
                          <a:lnTo>
                            <a:pt x="219142" y="889850"/>
                          </a:lnTo>
                          <a:lnTo>
                            <a:pt x="225783" y="880794"/>
                          </a:lnTo>
                          <a:lnTo>
                            <a:pt x="225783" y="875964"/>
                          </a:lnTo>
                          <a:lnTo>
                            <a:pt x="227594" y="872342"/>
                          </a:lnTo>
                          <a:lnTo>
                            <a:pt x="226386" y="869324"/>
                          </a:lnTo>
                          <a:lnTo>
                            <a:pt x="228801" y="864494"/>
                          </a:lnTo>
                          <a:lnTo>
                            <a:pt x="232423" y="860269"/>
                          </a:lnTo>
                          <a:lnTo>
                            <a:pt x="236649" y="861476"/>
                          </a:lnTo>
                          <a:lnTo>
                            <a:pt x="239668" y="856646"/>
                          </a:lnTo>
                          <a:lnTo>
                            <a:pt x="239064" y="854232"/>
                          </a:lnTo>
                          <a:lnTo>
                            <a:pt x="241479" y="850610"/>
                          </a:lnTo>
                          <a:lnTo>
                            <a:pt x="236046" y="848195"/>
                          </a:lnTo>
                          <a:lnTo>
                            <a:pt x="231820" y="844573"/>
                          </a:lnTo>
                          <a:lnTo>
                            <a:pt x="231820" y="841554"/>
                          </a:lnTo>
                          <a:lnTo>
                            <a:pt x="225783" y="836121"/>
                          </a:lnTo>
                          <a:lnTo>
                            <a:pt x="222764" y="830687"/>
                          </a:lnTo>
                          <a:lnTo>
                            <a:pt x="219142" y="831894"/>
                          </a:lnTo>
                          <a:lnTo>
                            <a:pt x="213709" y="836121"/>
                          </a:lnTo>
                          <a:lnTo>
                            <a:pt x="205861" y="834913"/>
                          </a:lnTo>
                          <a:lnTo>
                            <a:pt x="198013" y="827669"/>
                          </a:lnTo>
                          <a:lnTo>
                            <a:pt x="195598" y="829480"/>
                          </a:lnTo>
                          <a:lnTo>
                            <a:pt x="191976" y="828876"/>
                          </a:lnTo>
                          <a:lnTo>
                            <a:pt x="191976" y="825857"/>
                          </a:lnTo>
                          <a:lnTo>
                            <a:pt x="193787" y="819217"/>
                          </a:lnTo>
                          <a:lnTo>
                            <a:pt x="196805" y="816198"/>
                          </a:lnTo>
                          <a:lnTo>
                            <a:pt x="199220" y="810765"/>
                          </a:lnTo>
                          <a:lnTo>
                            <a:pt x="199220" y="804728"/>
                          </a:lnTo>
                          <a:lnTo>
                            <a:pt x="202842" y="803521"/>
                          </a:lnTo>
                          <a:lnTo>
                            <a:pt x="203446" y="796277"/>
                          </a:lnTo>
                          <a:lnTo>
                            <a:pt x="202842" y="791447"/>
                          </a:lnTo>
                          <a:lnTo>
                            <a:pt x="208276" y="789636"/>
                          </a:lnTo>
                          <a:lnTo>
                            <a:pt x="205257" y="784203"/>
                          </a:lnTo>
                          <a:lnTo>
                            <a:pt x="205861" y="778166"/>
                          </a:lnTo>
                          <a:lnTo>
                            <a:pt x="201031" y="773336"/>
                          </a:lnTo>
                          <a:lnTo>
                            <a:pt x="202239" y="767299"/>
                          </a:lnTo>
                          <a:lnTo>
                            <a:pt x="205861" y="761262"/>
                          </a:lnTo>
                          <a:lnTo>
                            <a:pt x="209483" y="757036"/>
                          </a:lnTo>
                          <a:lnTo>
                            <a:pt x="211294" y="757640"/>
                          </a:lnTo>
                          <a:lnTo>
                            <a:pt x="213709" y="752810"/>
                          </a:lnTo>
                          <a:lnTo>
                            <a:pt x="211294" y="750999"/>
                          </a:lnTo>
                          <a:lnTo>
                            <a:pt x="209483" y="744962"/>
                          </a:lnTo>
                          <a:lnTo>
                            <a:pt x="211294" y="741944"/>
                          </a:lnTo>
                          <a:lnTo>
                            <a:pt x="202239" y="731077"/>
                          </a:lnTo>
                          <a:lnTo>
                            <a:pt x="199824" y="729870"/>
                          </a:lnTo>
                          <a:lnTo>
                            <a:pt x="198616" y="725040"/>
                          </a:lnTo>
                          <a:lnTo>
                            <a:pt x="207068" y="720211"/>
                          </a:lnTo>
                          <a:lnTo>
                            <a:pt x="211898" y="722022"/>
                          </a:lnTo>
                          <a:lnTo>
                            <a:pt x="213709" y="718400"/>
                          </a:lnTo>
                          <a:lnTo>
                            <a:pt x="213105" y="712966"/>
                          </a:lnTo>
                          <a:lnTo>
                            <a:pt x="214313" y="707533"/>
                          </a:lnTo>
                          <a:lnTo>
                            <a:pt x="217935" y="702100"/>
                          </a:lnTo>
                          <a:lnTo>
                            <a:pt x="215520" y="698477"/>
                          </a:lnTo>
                          <a:lnTo>
                            <a:pt x="211898" y="698477"/>
                          </a:lnTo>
                          <a:lnTo>
                            <a:pt x="211294" y="692440"/>
                          </a:lnTo>
                          <a:lnTo>
                            <a:pt x="204050" y="681574"/>
                          </a:lnTo>
                          <a:lnTo>
                            <a:pt x="205861" y="674329"/>
                          </a:lnTo>
                          <a:lnTo>
                            <a:pt x="193183" y="672518"/>
                          </a:lnTo>
                          <a:lnTo>
                            <a:pt x="183524" y="680366"/>
                          </a:lnTo>
                          <a:lnTo>
                            <a:pt x="175072" y="683385"/>
                          </a:lnTo>
                          <a:lnTo>
                            <a:pt x="169035" y="687611"/>
                          </a:lnTo>
                          <a:lnTo>
                            <a:pt x="167828" y="693648"/>
                          </a:lnTo>
                          <a:lnTo>
                            <a:pt x="163602" y="694855"/>
                          </a:lnTo>
                          <a:lnTo>
                            <a:pt x="155754" y="699081"/>
                          </a:lnTo>
                          <a:lnTo>
                            <a:pt x="151528" y="699685"/>
                          </a:lnTo>
                          <a:lnTo>
                            <a:pt x="144887" y="697270"/>
                          </a:lnTo>
                          <a:lnTo>
                            <a:pt x="141265" y="698477"/>
                          </a:lnTo>
                          <a:lnTo>
                            <a:pt x="137643" y="696666"/>
                          </a:lnTo>
                          <a:lnTo>
                            <a:pt x="135832" y="691837"/>
                          </a:lnTo>
                          <a:lnTo>
                            <a:pt x="131606" y="689422"/>
                          </a:lnTo>
                          <a:lnTo>
                            <a:pt x="131606" y="686403"/>
                          </a:lnTo>
                          <a:lnTo>
                            <a:pt x="124965" y="685800"/>
                          </a:lnTo>
                          <a:lnTo>
                            <a:pt x="122550" y="683385"/>
                          </a:lnTo>
                          <a:lnTo>
                            <a:pt x="124362" y="674329"/>
                          </a:lnTo>
                          <a:lnTo>
                            <a:pt x="126776" y="670104"/>
                          </a:lnTo>
                          <a:lnTo>
                            <a:pt x="121947" y="664067"/>
                          </a:lnTo>
                          <a:lnTo>
                            <a:pt x="123154" y="662859"/>
                          </a:lnTo>
                          <a:lnTo>
                            <a:pt x="120136" y="658634"/>
                          </a:lnTo>
                          <a:lnTo>
                            <a:pt x="121947" y="653200"/>
                          </a:lnTo>
                          <a:lnTo>
                            <a:pt x="122550" y="642334"/>
                          </a:lnTo>
                          <a:lnTo>
                            <a:pt x="124965" y="634486"/>
                          </a:lnTo>
                          <a:lnTo>
                            <a:pt x="123758" y="632675"/>
                          </a:lnTo>
                          <a:lnTo>
                            <a:pt x="124965" y="623015"/>
                          </a:lnTo>
                          <a:lnTo>
                            <a:pt x="121947" y="621808"/>
                          </a:lnTo>
                          <a:lnTo>
                            <a:pt x="119532" y="616375"/>
                          </a:lnTo>
                          <a:lnTo>
                            <a:pt x="119532" y="613960"/>
                          </a:lnTo>
                          <a:lnTo>
                            <a:pt x="133417" y="613356"/>
                          </a:lnTo>
                          <a:lnTo>
                            <a:pt x="132813" y="606112"/>
                          </a:lnTo>
                          <a:lnTo>
                            <a:pt x="129795" y="604301"/>
                          </a:lnTo>
                          <a:lnTo>
                            <a:pt x="134021" y="597056"/>
                          </a:lnTo>
                          <a:lnTo>
                            <a:pt x="137643" y="588001"/>
                          </a:lnTo>
                          <a:lnTo>
                            <a:pt x="138850" y="583775"/>
                          </a:lnTo>
                          <a:lnTo>
                            <a:pt x="137039" y="577738"/>
                          </a:lnTo>
                          <a:lnTo>
                            <a:pt x="131002" y="577738"/>
                          </a:lnTo>
                          <a:lnTo>
                            <a:pt x="126173" y="574116"/>
                          </a:lnTo>
                          <a:lnTo>
                            <a:pt x="127984" y="572305"/>
                          </a:lnTo>
                          <a:lnTo>
                            <a:pt x="121947" y="564457"/>
                          </a:lnTo>
                          <a:lnTo>
                            <a:pt x="115306" y="562646"/>
                          </a:lnTo>
                          <a:lnTo>
                            <a:pt x="112891" y="560231"/>
                          </a:lnTo>
                          <a:lnTo>
                            <a:pt x="104440" y="560834"/>
                          </a:lnTo>
                          <a:lnTo>
                            <a:pt x="97799" y="556609"/>
                          </a:lnTo>
                          <a:lnTo>
                            <a:pt x="94781" y="556005"/>
                          </a:lnTo>
                          <a:lnTo>
                            <a:pt x="88140" y="552383"/>
                          </a:lnTo>
                          <a:lnTo>
                            <a:pt x="89951" y="543931"/>
                          </a:lnTo>
                          <a:lnTo>
                            <a:pt x="93573" y="539705"/>
                          </a:lnTo>
                          <a:lnTo>
                            <a:pt x="93573" y="535479"/>
                          </a:lnTo>
                          <a:lnTo>
                            <a:pt x="95988" y="531857"/>
                          </a:lnTo>
                          <a:lnTo>
                            <a:pt x="100214" y="528839"/>
                          </a:lnTo>
                          <a:lnTo>
                            <a:pt x="109873" y="530650"/>
                          </a:lnTo>
                          <a:lnTo>
                            <a:pt x="108665" y="525820"/>
                          </a:lnTo>
                          <a:lnTo>
                            <a:pt x="105647" y="525820"/>
                          </a:lnTo>
                          <a:lnTo>
                            <a:pt x="105043" y="522198"/>
                          </a:lnTo>
                          <a:lnTo>
                            <a:pt x="107458" y="517972"/>
                          </a:lnTo>
                          <a:lnTo>
                            <a:pt x="105043" y="516161"/>
                          </a:lnTo>
                          <a:lnTo>
                            <a:pt x="106251" y="512539"/>
                          </a:lnTo>
                          <a:lnTo>
                            <a:pt x="97195" y="507709"/>
                          </a:lnTo>
                          <a:lnTo>
                            <a:pt x="95384" y="502276"/>
                          </a:lnTo>
                          <a:lnTo>
                            <a:pt x="99610" y="498050"/>
                          </a:lnTo>
                          <a:lnTo>
                            <a:pt x="102629" y="496843"/>
                          </a:lnTo>
                          <a:lnTo>
                            <a:pt x="103232" y="492013"/>
                          </a:lnTo>
                          <a:lnTo>
                            <a:pt x="97195" y="487183"/>
                          </a:lnTo>
                          <a:lnTo>
                            <a:pt x="82103" y="496843"/>
                          </a:lnTo>
                          <a:lnTo>
                            <a:pt x="77877" y="494428"/>
                          </a:lnTo>
                          <a:lnTo>
                            <a:pt x="73047" y="494428"/>
                          </a:lnTo>
                          <a:lnTo>
                            <a:pt x="60973" y="495635"/>
                          </a:lnTo>
                          <a:lnTo>
                            <a:pt x="57955" y="493220"/>
                          </a:lnTo>
                          <a:lnTo>
                            <a:pt x="49503" y="493824"/>
                          </a:lnTo>
                          <a:lnTo>
                            <a:pt x="47088" y="498050"/>
                          </a:lnTo>
                          <a:lnTo>
                            <a:pt x="45277" y="493824"/>
                          </a:lnTo>
                          <a:lnTo>
                            <a:pt x="45881" y="487183"/>
                          </a:lnTo>
                          <a:lnTo>
                            <a:pt x="59766" y="480543"/>
                          </a:lnTo>
                          <a:lnTo>
                            <a:pt x="65199" y="468469"/>
                          </a:lnTo>
                          <a:lnTo>
                            <a:pt x="64596" y="461828"/>
                          </a:lnTo>
                          <a:lnTo>
                            <a:pt x="58559" y="463035"/>
                          </a:lnTo>
                          <a:lnTo>
                            <a:pt x="58559" y="460017"/>
                          </a:lnTo>
                          <a:lnTo>
                            <a:pt x="45881" y="455791"/>
                          </a:lnTo>
                          <a:lnTo>
                            <a:pt x="38033" y="448547"/>
                          </a:lnTo>
                          <a:lnTo>
                            <a:pt x="38033" y="444321"/>
                          </a:lnTo>
                          <a:lnTo>
                            <a:pt x="34411" y="445528"/>
                          </a:lnTo>
                          <a:lnTo>
                            <a:pt x="28374" y="441303"/>
                          </a:lnTo>
                          <a:lnTo>
                            <a:pt x="22337" y="439491"/>
                          </a:lnTo>
                          <a:lnTo>
                            <a:pt x="19922" y="441906"/>
                          </a:lnTo>
                          <a:lnTo>
                            <a:pt x="10866" y="435869"/>
                          </a:lnTo>
                          <a:lnTo>
                            <a:pt x="6641" y="436473"/>
                          </a:lnTo>
                          <a:lnTo>
                            <a:pt x="3018" y="438888"/>
                          </a:lnTo>
                          <a:lnTo>
                            <a:pt x="4226" y="431644"/>
                          </a:lnTo>
                          <a:lnTo>
                            <a:pt x="1811" y="426814"/>
                          </a:lnTo>
                          <a:lnTo>
                            <a:pt x="3622" y="425607"/>
                          </a:lnTo>
                          <a:lnTo>
                            <a:pt x="0" y="417155"/>
                          </a:lnTo>
                          <a:lnTo>
                            <a:pt x="9659" y="411118"/>
                          </a:lnTo>
                          <a:lnTo>
                            <a:pt x="13885" y="413533"/>
                          </a:lnTo>
                          <a:lnTo>
                            <a:pt x="15092" y="417155"/>
                          </a:lnTo>
                          <a:lnTo>
                            <a:pt x="21129" y="411721"/>
                          </a:lnTo>
                          <a:lnTo>
                            <a:pt x="22940" y="414136"/>
                          </a:lnTo>
                          <a:lnTo>
                            <a:pt x="30185" y="411118"/>
                          </a:lnTo>
                          <a:lnTo>
                            <a:pt x="31996" y="405081"/>
                          </a:lnTo>
                          <a:lnTo>
                            <a:pt x="40448" y="404477"/>
                          </a:lnTo>
                          <a:lnTo>
                            <a:pt x="43466" y="402666"/>
                          </a:lnTo>
                          <a:lnTo>
                            <a:pt x="41051" y="397233"/>
                          </a:lnTo>
                          <a:lnTo>
                            <a:pt x="46485" y="397836"/>
                          </a:lnTo>
                          <a:lnTo>
                            <a:pt x="51314" y="393007"/>
                          </a:lnTo>
                          <a:lnTo>
                            <a:pt x="57351" y="388781"/>
                          </a:lnTo>
                          <a:lnTo>
                            <a:pt x="65199" y="394818"/>
                          </a:lnTo>
                          <a:lnTo>
                            <a:pt x="67614" y="406892"/>
                          </a:lnTo>
                          <a:lnTo>
                            <a:pt x="79084" y="409307"/>
                          </a:lnTo>
                          <a:lnTo>
                            <a:pt x="82707" y="408703"/>
                          </a:lnTo>
                          <a:lnTo>
                            <a:pt x="108665" y="408099"/>
                          </a:lnTo>
                          <a:lnTo>
                            <a:pt x="121947" y="409910"/>
                          </a:lnTo>
                          <a:lnTo>
                            <a:pt x="126173" y="412929"/>
                          </a:lnTo>
                          <a:lnTo>
                            <a:pt x="129191" y="409307"/>
                          </a:lnTo>
                          <a:lnTo>
                            <a:pt x="124965" y="403270"/>
                          </a:lnTo>
                          <a:lnTo>
                            <a:pt x="124965" y="399044"/>
                          </a:lnTo>
                          <a:lnTo>
                            <a:pt x="129795" y="388781"/>
                          </a:lnTo>
                          <a:lnTo>
                            <a:pt x="135228" y="383348"/>
                          </a:lnTo>
                          <a:lnTo>
                            <a:pt x="136436" y="374292"/>
                          </a:lnTo>
                          <a:lnTo>
                            <a:pt x="139454" y="370670"/>
                          </a:lnTo>
                          <a:lnTo>
                            <a:pt x="148510" y="371274"/>
                          </a:lnTo>
                          <a:lnTo>
                            <a:pt x="151528" y="374896"/>
                          </a:lnTo>
                          <a:lnTo>
                            <a:pt x="154547" y="369462"/>
                          </a:lnTo>
                          <a:lnTo>
                            <a:pt x="160583" y="367048"/>
                          </a:lnTo>
                          <a:lnTo>
                            <a:pt x="164809" y="368255"/>
                          </a:lnTo>
                          <a:lnTo>
                            <a:pt x="168431" y="371877"/>
                          </a:lnTo>
                          <a:lnTo>
                            <a:pt x="172657" y="373085"/>
                          </a:lnTo>
                          <a:lnTo>
                            <a:pt x="170243" y="376103"/>
                          </a:lnTo>
                          <a:lnTo>
                            <a:pt x="175676" y="383348"/>
                          </a:lnTo>
                          <a:lnTo>
                            <a:pt x="179902" y="383348"/>
                          </a:lnTo>
                          <a:lnTo>
                            <a:pt x="183524" y="375499"/>
                          </a:lnTo>
                          <a:lnTo>
                            <a:pt x="188354" y="373085"/>
                          </a:lnTo>
                          <a:lnTo>
                            <a:pt x="193787" y="373085"/>
                          </a:lnTo>
                          <a:lnTo>
                            <a:pt x="199220" y="371274"/>
                          </a:lnTo>
                          <a:lnTo>
                            <a:pt x="206465" y="370670"/>
                          </a:lnTo>
                          <a:lnTo>
                            <a:pt x="209483" y="367048"/>
                          </a:lnTo>
                          <a:lnTo>
                            <a:pt x="217331" y="369462"/>
                          </a:lnTo>
                          <a:lnTo>
                            <a:pt x="218538" y="367651"/>
                          </a:lnTo>
                          <a:lnTo>
                            <a:pt x="226990" y="376103"/>
                          </a:lnTo>
                          <a:lnTo>
                            <a:pt x="231216" y="374896"/>
                          </a:lnTo>
                          <a:lnTo>
                            <a:pt x="233027" y="371877"/>
                          </a:lnTo>
                          <a:lnTo>
                            <a:pt x="238460" y="372481"/>
                          </a:lnTo>
                          <a:lnTo>
                            <a:pt x="245101" y="375499"/>
                          </a:lnTo>
                          <a:lnTo>
                            <a:pt x="248723" y="373085"/>
                          </a:lnTo>
                          <a:lnTo>
                            <a:pt x="254157" y="359200"/>
                          </a:lnTo>
                          <a:lnTo>
                            <a:pt x="253553" y="348333"/>
                          </a:lnTo>
                          <a:lnTo>
                            <a:pt x="257779" y="348333"/>
                          </a:lnTo>
                          <a:lnTo>
                            <a:pt x="260797" y="339881"/>
                          </a:lnTo>
                          <a:lnTo>
                            <a:pt x="268042" y="341692"/>
                          </a:lnTo>
                          <a:lnTo>
                            <a:pt x="272871" y="339881"/>
                          </a:lnTo>
                          <a:lnTo>
                            <a:pt x="278304" y="341089"/>
                          </a:lnTo>
                          <a:lnTo>
                            <a:pt x="290982" y="338070"/>
                          </a:lnTo>
                          <a:lnTo>
                            <a:pt x="297019" y="338070"/>
                          </a:lnTo>
                          <a:lnTo>
                            <a:pt x="296415" y="335052"/>
                          </a:lnTo>
                          <a:lnTo>
                            <a:pt x="301849" y="322978"/>
                          </a:lnTo>
                          <a:lnTo>
                            <a:pt x="308489" y="313923"/>
                          </a:lnTo>
                          <a:lnTo>
                            <a:pt x="313923" y="310904"/>
                          </a:lnTo>
                          <a:lnTo>
                            <a:pt x="318149" y="302452"/>
                          </a:lnTo>
                          <a:lnTo>
                            <a:pt x="312715" y="298226"/>
                          </a:lnTo>
                          <a:lnTo>
                            <a:pt x="312112" y="294000"/>
                          </a:lnTo>
                          <a:lnTo>
                            <a:pt x="309697" y="289775"/>
                          </a:lnTo>
                          <a:lnTo>
                            <a:pt x="295208" y="285549"/>
                          </a:lnTo>
                          <a:lnTo>
                            <a:pt x="289775" y="286152"/>
                          </a:lnTo>
                          <a:lnTo>
                            <a:pt x="284341" y="284341"/>
                          </a:lnTo>
                          <a:lnTo>
                            <a:pt x="274682" y="285549"/>
                          </a:lnTo>
                          <a:lnTo>
                            <a:pt x="271060" y="284341"/>
                          </a:lnTo>
                          <a:lnTo>
                            <a:pt x="265023" y="286756"/>
                          </a:lnTo>
                          <a:lnTo>
                            <a:pt x="259590" y="284945"/>
                          </a:lnTo>
                          <a:lnTo>
                            <a:pt x="255968" y="282530"/>
                          </a:lnTo>
                          <a:lnTo>
                            <a:pt x="257779" y="277701"/>
                          </a:lnTo>
                          <a:lnTo>
                            <a:pt x="255364" y="275286"/>
                          </a:lnTo>
                          <a:lnTo>
                            <a:pt x="256571" y="269852"/>
                          </a:lnTo>
                          <a:lnTo>
                            <a:pt x="261401" y="268041"/>
                          </a:lnTo>
                          <a:lnTo>
                            <a:pt x="266834" y="268645"/>
                          </a:lnTo>
                          <a:lnTo>
                            <a:pt x="268042" y="266230"/>
                          </a:lnTo>
                          <a:lnTo>
                            <a:pt x="271664" y="265627"/>
                          </a:lnTo>
                          <a:lnTo>
                            <a:pt x="274682" y="262608"/>
                          </a:lnTo>
                          <a:lnTo>
                            <a:pt x="277097" y="257175"/>
                          </a:lnTo>
                          <a:lnTo>
                            <a:pt x="284341" y="250534"/>
                          </a:lnTo>
                          <a:lnTo>
                            <a:pt x="286756" y="239667"/>
                          </a:lnTo>
                          <a:lnTo>
                            <a:pt x="288567" y="224575"/>
                          </a:lnTo>
                          <a:lnTo>
                            <a:pt x="287360" y="222764"/>
                          </a:lnTo>
                          <a:lnTo>
                            <a:pt x="283134" y="226990"/>
                          </a:lnTo>
                          <a:lnTo>
                            <a:pt x="278304" y="226386"/>
                          </a:lnTo>
                          <a:lnTo>
                            <a:pt x="283738" y="221557"/>
                          </a:lnTo>
                          <a:lnTo>
                            <a:pt x="284341" y="219142"/>
                          </a:lnTo>
                          <a:lnTo>
                            <a:pt x="278908" y="218538"/>
                          </a:lnTo>
                          <a:lnTo>
                            <a:pt x="277097" y="207672"/>
                          </a:lnTo>
                          <a:lnTo>
                            <a:pt x="279512" y="202239"/>
                          </a:lnTo>
                          <a:lnTo>
                            <a:pt x="280115" y="197409"/>
                          </a:lnTo>
                          <a:lnTo>
                            <a:pt x="283134" y="194390"/>
                          </a:lnTo>
                          <a:lnTo>
                            <a:pt x="281323" y="189561"/>
                          </a:lnTo>
                          <a:lnTo>
                            <a:pt x="281323" y="186542"/>
                          </a:lnTo>
                          <a:lnTo>
                            <a:pt x="294604" y="182920"/>
                          </a:lnTo>
                          <a:lnTo>
                            <a:pt x="298226" y="183524"/>
                          </a:lnTo>
                          <a:lnTo>
                            <a:pt x="297623" y="187750"/>
                          </a:lnTo>
                          <a:lnTo>
                            <a:pt x="303056" y="187750"/>
                          </a:lnTo>
                          <a:lnTo>
                            <a:pt x="304867" y="182920"/>
                          </a:lnTo>
                          <a:lnTo>
                            <a:pt x="307886" y="185335"/>
                          </a:lnTo>
                          <a:lnTo>
                            <a:pt x="309697" y="181109"/>
                          </a:lnTo>
                          <a:lnTo>
                            <a:pt x="314526" y="180505"/>
                          </a:lnTo>
                          <a:lnTo>
                            <a:pt x="316941" y="174468"/>
                          </a:lnTo>
                          <a:lnTo>
                            <a:pt x="316337" y="171450"/>
                          </a:lnTo>
                          <a:lnTo>
                            <a:pt x="319960" y="170242"/>
                          </a:lnTo>
                          <a:lnTo>
                            <a:pt x="321771" y="167828"/>
                          </a:lnTo>
                          <a:lnTo>
                            <a:pt x="318752" y="164809"/>
                          </a:lnTo>
                          <a:lnTo>
                            <a:pt x="322374" y="160583"/>
                          </a:lnTo>
                          <a:lnTo>
                            <a:pt x="324789" y="152131"/>
                          </a:lnTo>
                          <a:lnTo>
                            <a:pt x="321167" y="150320"/>
                          </a:lnTo>
                          <a:lnTo>
                            <a:pt x="329015" y="146094"/>
                          </a:lnTo>
                          <a:lnTo>
                            <a:pt x="330222" y="143680"/>
                          </a:lnTo>
                          <a:lnTo>
                            <a:pt x="341693" y="144283"/>
                          </a:lnTo>
                          <a:lnTo>
                            <a:pt x="342900" y="142472"/>
                          </a:lnTo>
                          <a:lnTo>
                            <a:pt x="348333" y="140661"/>
                          </a:lnTo>
                          <a:lnTo>
                            <a:pt x="351352" y="145491"/>
                          </a:lnTo>
                          <a:lnTo>
                            <a:pt x="348333" y="147302"/>
                          </a:lnTo>
                          <a:lnTo>
                            <a:pt x="347126" y="151528"/>
                          </a:lnTo>
                          <a:lnTo>
                            <a:pt x="351955" y="153943"/>
                          </a:lnTo>
                          <a:lnTo>
                            <a:pt x="353767" y="150320"/>
                          </a:lnTo>
                          <a:lnTo>
                            <a:pt x="357389" y="148509"/>
                          </a:lnTo>
                          <a:lnTo>
                            <a:pt x="362218" y="153943"/>
                          </a:lnTo>
                          <a:lnTo>
                            <a:pt x="362218" y="157565"/>
                          </a:lnTo>
                          <a:lnTo>
                            <a:pt x="366444" y="157565"/>
                          </a:lnTo>
                          <a:lnTo>
                            <a:pt x="364633" y="153339"/>
                          </a:lnTo>
                          <a:lnTo>
                            <a:pt x="370670" y="147906"/>
                          </a:lnTo>
                          <a:lnTo>
                            <a:pt x="379122" y="150320"/>
                          </a:lnTo>
                          <a:lnTo>
                            <a:pt x="383951" y="155754"/>
                          </a:lnTo>
                          <a:lnTo>
                            <a:pt x="389385" y="159376"/>
                          </a:lnTo>
                          <a:lnTo>
                            <a:pt x="390592" y="162998"/>
                          </a:lnTo>
                          <a:lnTo>
                            <a:pt x="398440" y="164809"/>
                          </a:lnTo>
                          <a:lnTo>
                            <a:pt x="400251" y="163602"/>
                          </a:lnTo>
                          <a:lnTo>
                            <a:pt x="411722" y="166620"/>
                          </a:lnTo>
                          <a:lnTo>
                            <a:pt x="412929" y="173261"/>
                          </a:lnTo>
                          <a:lnTo>
                            <a:pt x="411118" y="176883"/>
                          </a:lnTo>
                          <a:lnTo>
                            <a:pt x="406288" y="178694"/>
                          </a:lnTo>
                          <a:lnTo>
                            <a:pt x="407496" y="182920"/>
                          </a:lnTo>
                          <a:lnTo>
                            <a:pt x="412929" y="182920"/>
                          </a:lnTo>
                          <a:lnTo>
                            <a:pt x="412929" y="179902"/>
                          </a:lnTo>
                          <a:lnTo>
                            <a:pt x="420777" y="179298"/>
                          </a:lnTo>
                          <a:lnTo>
                            <a:pt x="425607" y="187750"/>
                          </a:lnTo>
                          <a:lnTo>
                            <a:pt x="429832" y="188353"/>
                          </a:lnTo>
                          <a:lnTo>
                            <a:pt x="441906" y="196202"/>
                          </a:lnTo>
                          <a:lnTo>
                            <a:pt x="460621" y="194994"/>
                          </a:lnTo>
                          <a:lnTo>
                            <a:pt x="460621" y="185335"/>
                          </a:lnTo>
                          <a:lnTo>
                            <a:pt x="463639" y="185939"/>
                          </a:lnTo>
                          <a:lnTo>
                            <a:pt x="467865" y="184128"/>
                          </a:lnTo>
                          <a:lnTo>
                            <a:pt x="467865" y="170846"/>
                          </a:lnTo>
                          <a:lnTo>
                            <a:pt x="472091" y="176883"/>
                          </a:lnTo>
                          <a:lnTo>
                            <a:pt x="473902" y="181713"/>
                          </a:lnTo>
                          <a:lnTo>
                            <a:pt x="479939" y="178091"/>
                          </a:lnTo>
                          <a:lnTo>
                            <a:pt x="478732" y="171450"/>
                          </a:lnTo>
                          <a:lnTo>
                            <a:pt x="481147" y="166620"/>
                          </a:lnTo>
                          <a:lnTo>
                            <a:pt x="485373" y="163602"/>
                          </a:lnTo>
                          <a:lnTo>
                            <a:pt x="487184" y="155150"/>
                          </a:lnTo>
                          <a:lnTo>
                            <a:pt x="488995" y="153943"/>
                          </a:lnTo>
                          <a:lnTo>
                            <a:pt x="487787" y="148509"/>
                          </a:lnTo>
                          <a:lnTo>
                            <a:pt x="490806" y="144283"/>
                          </a:lnTo>
                          <a:lnTo>
                            <a:pt x="490806" y="140661"/>
                          </a:lnTo>
                          <a:lnTo>
                            <a:pt x="495032" y="132209"/>
                          </a:lnTo>
                          <a:lnTo>
                            <a:pt x="499258" y="131002"/>
                          </a:lnTo>
                          <a:lnTo>
                            <a:pt x="493824" y="119532"/>
                          </a:lnTo>
                          <a:lnTo>
                            <a:pt x="493824" y="117721"/>
                          </a:lnTo>
                          <a:lnTo>
                            <a:pt x="498050" y="113495"/>
                          </a:lnTo>
                          <a:lnTo>
                            <a:pt x="500465" y="110477"/>
                          </a:lnTo>
                          <a:lnTo>
                            <a:pt x="508917" y="112891"/>
                          </a:lnTo>
                          <a:lnTo>
                            <a:pt x="510728" y="102025"/>
                          </a:lnTo>
                          <a:lnTo>
                            <a:pt x="518576" y="104440"/>
                          </a:lnTo>
                          <a:lnTo>
                            <a:pt x="526424" y="102629"/>
                          </a:lnTo>
                          <a:lnTo>
                            <a:pt x="531254" y="98403"/>
                          </a:lnTo>
                          <a:lnTo>
                            <a:pt x="537291" y="99610"/>
                          </a:lnTo>
                          <a:lnTo>
                            <a:pt x="547553" y="99610"/>
                          </a:lnTo>
                          <a:lnTo>
                            <a:pt x="547553" y="109873"/>
                          </a:lnTo>
                          <a:lnTo>
                            <a:pt x="554194" y="99610"/>
                          </a:lnTo>
                          <a:lnTo>
                            <a:pt x="560835" y="100817"/>
                          </a:lnTo>
                          <a:lnTo>
                            <a:pt x="568079" y="97799"/>
                          </a:lnTo>
                          <a:lnTo>
                            <a:pt x="572305" y="102025"/>
                          </a:lnTo>
                          <a:lnTo>
                            <a:pt x="583172" y="106251"/>
                          </a:lnTo>
                          <a:lnTo>
                            <a:pt x="586190" y="111080"/>
                          </a:lnTo>
                          <a:lnTo>
                            <a:pt x="589209" y="111684"/>
                          </a:lnTo>
                          <a:lnTo>
                            <a:pt x="593434" y="109269"/>
                          </a:lnTo>
                          <a:lnTo>
                            <a:pt x="596453" y="109269"/>
                          </a:lnTo>
                          <a:lnTo>
                            <a:pt x="603697" y="112288"/>
                          </a:lnTo>
                          <a:lnTo>
                            <a:pt x="607319" y="111080"/>
                          </a:lnTo>
                          <a:lnTo>
                            <a:pt x="608527" y="106251"/>
                          </a:lnTo>
                          <a:lnTo>
                            <a:pt x="607319" y="102629"/>
                          </a:lnTo>
                          <a:lnTo>
                            <a:pt x="612149" y="95384"/>
                          </a:lnTo>
                          <a:lnTo>
                            <a:pt x="616375" y="93573"/>
                          </a:lnTo>
                          <a:lnTo>
                            <a:pt x="618790" y="85725"/>
                          </a:lnTo>
                          <a:lnTo>
                            <a:pt x="627845" y="85121"/>
                          </a:lnTo>
                          <a:lnTo>
                            <a:pt x="628449" y="88743"/>
                          </a:lnTo>
                          <a:lnTo>
                            <a:pt x="633882" y="89951"/>
                          </a:lnTo>
                          <a:lnTo>
                            <a:pt x="644145" y="87536"/>
                          </a:lnTo>
                          <a:lnTo>
                            <a:pt x="643541" y="79688"/>
                          </a:lnTo>
                          <a:lnTo>
                            <a:pt x="646560" y="80895"/>
                          </a:lnTo>
                          <a:lnTo>
                            <a:pt x="648371" y="76669"/>
                          </a:lnTo>
                          <a:lnTo>
                            <a:pt x="651389" y="74858"/>
                          </a:lnTo>
                          <a:lnTo>
                            <a:pt x="658634" y="74858"/>
                          </a:lnTo>
                          <a:lnTo>
                            <a:pt x="659237" y="70029"/>
                          </a:lnTo>
                          <a:lnTo>
                            <a:pt x="664067" y="68218"/>
                          </a:lnTo>
                          <a:lnTo>
                            <a:pt x="662256" y="65199"/>
                          </a:lnTo>
                          <a:lnTo>
                            <a:pt x="656823" y="69425"/>
                          </a:lnTo>
                          <a:lnTo>
                            <a:pt x="656219" y="63992"/>
                          </a:lnTo>
                          <a:lnTo>
                            <a:pt x="658634" y="57955"/>
                          </a:lnTo>
                          <a:lnTo>
                            <a:pt x="659237" y="53125"/>
                          </a:lnTo>
                          <a:lnTo>
                            <a:pt x="655615" y="53729"/>
                          </a:lnTo>
                          <a:lnTo>
                            <a:pt x="649578" y="50107"/>
                          </a:lnTo>
                          <a:lnTo>
                            <a:pt x="658030" y="45881"/>
                          </a:lnTo>
                          <a:lnTo>
                            <a:pt x="665878" y="45277"/>
                          </a:lnTo>
                          <a:lnTo>
                            <a:pt x="674933" y="47692"/>
                          </a:lnTo>
                          <a:lnTo>
                            <a:pt x="682782" y="48296"/>
                          </a:lnTo>
                          <a:lnTo>
                            <a:pt x="683989" y="54936"/>
                          </a:lnTo>
                          <a:lnTo>
                            <a:pt x="688819" y="61577"/>
                          </a:lnTo>
                          <a:lnTo>
                            <a:pt x="693044" y="61577"/>
                          </a:lnTo>
                          <a:lnTo>
                            <a:pt x="696063" y="57351"/>
                          </a:lnTo>
                          <a:lnTo>
                            <a:pt x="700289" y="59162"/>
                          </a:lnTo>
                          <a:lnTo>
                            <a:pt x="702704" y="56144"/>
                          </a:lnTo>
                          <a:lnTo>
                            <a:pt x="709948" y="54333"/>
                          </a:lnTo>
                          <a:lnTo>
                            <a:pt x="712966" y="59766"/>
                          </a:lnTo>
                          <a:lnTo>
                            <a:pt x="710552" y="63992"/>
                          </a:lnTo>
                          <a:lnTo>
                            <a:pt x="715381" y="67010"/>
                          </a:lnTo>
                          <a:lnTo>
                            <a:pt x="716589" y="71236"/>
                          </a:lnTo>
                          <a:lnTo>
                            <a:pt x="719607" y="68821"/>
                          </a:lnTo>
                          <a:lnTo>
                            <a:pt x="723229" y="68821"/>
                          </a:lnTo>
                          <a:lnTo>
                            <a:pt x="725644" y="73047"/>
                          </a:lnTo>
                          <a:lnTo>
                            <a:pt x="733492" y="65803"/>
                          </a:lnTo>
                          <a:lnTo>
                            <a:pt x="727455" y="62784"/>
                          </a:lnTo>
                          <a:lnTo>
                            <a:pt x="720814" y="57955"/>
                          </a:lnTo>
                          <a:lnTo>
                            <a:pt x="726248" y="54936"/>
                          </a:lnTo>
                          <a:lnTo>
                            <a:pt x="727455" y="50107"/>
                          </a:lnTo>
                          <a:lnTo>
                            <a:pt x="732888" y="54333"/>
                          </a:lnTo>
                          <a:lnTo>
                            <a:pt x="737114" y="49503"/>
                          </a:lnTo>
                          <a:lnTo>
                            <a:pt x="747377" y="50107"/>
                          </a:lnTo>
                          <a:lnTo>
                            <a:pt x="758244" y="43466"/>
                          </a:lnTo>
                          <a:lnTo>
                            <a:pt x="763073" y="42862"/>
                          </a:lnTo>
                          <a:lnTo>
                            <a:pt x="768506" y="35014"/>
                          </a:lnTo>
                          <a:lnTo>
                            <a:pt x="764884" y="32599"/>
                          </a:lnTo>
                          <a:lnTo>
                            <a:pt x="764281" y="28373"/>
                          </a:lnTo>
                          <a:lnTo>
                            <a:pt x="770921" y="25355"/>
                          </a:lnTo>
                          <a:lnTo>
                            <a:pt x="770318" y="18714"/>
                          </a:lnTo>
                          <a:lnTo>
                            <a:pt x="777562" y="16903"/>
                          </a:lnTo>
                          <a:lnTo>
                            <a:pt x="779373" y="10866"/>
                          </a:lnTo>
                          <a:lnTo>
                            <a:pt x="786014" y="11470"/>
                          </a:lnTo>
                          <a:lnTo>
                            <a:pt x="786014" y="8452"/>
                          </a:lnTo>
                          <a:lnTo>
                            <a:pt x="782392" y="7848"/>
                          </a:lnTo>
                          <a:lnTo>
                            <a:pt x="776355" y="2415"/>
                          </a:lnTo>
                          <a:lnTo>
                            <a:pt x="779977" y="1207"/>
                          </a:lnTo>
                          <a:lnTo>
                            <a:pt x="781788" y="3018"/>
                          </a:lnTo>
                          <a:lnTo>
                            <a:pt x="787825" y="3622"/>
                          </a:lnTo>
                          <a:lnTo>
                            <a:pt x="792654" y="0"/>
                          </a:lnTo>
                          <a:lnTo>
                            <a:pt x="793862" y="2415"/>
                          </a:lnTo>
                          <a:lnTo>
                            <a:pt x="794466" y="1811"/>
                          </a:lnTo>
                          <a:lnTo>
                            <a:pt x="796277" y="3018"/>
                          </a:lnTo>
                          <a:lnTo>
                            <a:pt x="798088" y="6037"/>
                          </a:lnTo>
                          <a:lnTo>
                            <a:pt x="798691" y="7244"/>
                          </a:lnTo>
                          <a:lnTo>
                            <a:pt x="802917" y="7848"/>
                          </a:lnTo>
                          <a:lnTo>
                            <a:pt x="805936" y="9055"/>
                          </a:lnTo>
                          <a:lnTo>
                            <a:pt x="805936" y="9659"/>
                          </a:lnTo>
                          <a:lnTo>
                            <a:pt x="808351" y="11470"/>
                          </a:lnTo>
                          <a:lnTo>
                            <a:pt x="809558" y="12677"/>
                          </a:lnTo>
                          <a:lnTo>
                            <a:pt x="810765" y="12677"/>
                          </a:lnTo>
                          <a:lnTo>
                            <a:pt x="811973" y="12677"/>
                          </a:lnTo>
                          <a:lnTo>
                            <a:pt x="818010" y="13281"/>
                          </a:lnTo>
                          <a:lnTo>
                            <a:pt x="822839" y="12074"/>
                          </a:lnTo>
                          <a:lnTo>
                            <a:pt x="828876" y="15696"/>
                          </a:lnTo>
                          <a:lnTo>
                            <a:pt x="831895" y="19318"/>
                          </a:lnTo>
                          <a:lnTo>
                            <a:pt x="833706" y="26562"/>
                          </a:lnTo>
                          <a:lnTo>
                            <a:pt x="835517" y="27770"/>
                          </a:lnTo>
                          <a:lnTo>
                            <a:pt x="834913" y="31996"/>
                          </a:lnTo>
                          <a:lnTo>
                            <a:pt x="843365" y="35618"/>
                          </a:lnTo>
                          <a:lnTo>
                            <a:pt x="842761" y="23544"/>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29" name="Freeform: Shape 228">
                      <a:extLst>
                        <a:ext uri="{FF2B5EF4-FFF2-40B4-BE49-F238E27FC236}">
                          <a16:creationId xmlns:a16="http://schemas.microsoft.com/office/drawing/2014/main" id="{DC4D2ECC-13D8-562A-1F43-571EC4A1D5ED}"/>
                        </a:ext>
                      </a:extLst>
                    </p:cNvPr>
                    <p:cNvSpPr/>
                    <p:nvPr/>
                  </p:nvSpPr>
                  <p:spPr>
                    <a:xfrm>
                      <a:off x="7818948" y="3027540"/>
                      <a:ext cx="243292" cy="356182"/>
                    </a:xfrm>
                    <a:custGeom>
                      <a:avLst/>
                      <a:gdLst>
                        <a:gd name="connsiteX0" fmla="*/ 221557 w 243289"/>
                        <a:gd name="connsiteY0" fmla="*/ 6641 h 356181"/>
                        <a:gd name="connsiteX1" fmla="*/ 221557 w 243289"/>
                        <a:gd name="connsiteY1" fmla="*/ 16300 h 356181"/>
                        <a:gd name="connsiteX2" fmla="*/ 226990 w 243289"/>
                        <a:gd name="connsiteY2" fmla="*/ 21733 h 356181"/>
                        <a:gd name="connsiteX3" fmla="*/ 226386 w 243289"/>
                        <a:gd name="connsiteY3" fmla="*/ 25959 h 356181"/>
                        <a:gd name="connsiteX4" fmla="*/ 230008 w 243289"/>
                        <a:gd name="connsiteY4" fmla="*/ 32600 h 356181"/>
                        <a:gd name="connsiteX5" fmla="*/ 228197 w 243289"/>
                        <a:gd name="connsiteY5" fmla="*/ 38637 h 356181"/>
                        <a:gd name="connsiteX6" fmla="*/ 217935 w 243289"/>
                        <a:gd name="connsiteY6" fmla="*/ 63992 h 356181"/>
                        <a:gd name="connsiteX7" fmla="*/ 234838 w 243289"/>
                        <a:gd name="connsiteY7" fmla="*/ 63388 h 356181"/>
                        <a:gd name="connsiteX8" fmla="*/ 234838 w 243289"/>
                        <a:gd name="connsiteY8" fmla="*/ 64596 h 356181"/>
                        <a:gd name="connsiteX9" fmla="*/ 234838 w 243289"/>
                        <a:gd name="connsiteY9" fmla="*/ 65803 h 356181"/>
                        <a:gd name="connsiteX10" fmla="*/ 234838 w 243289"/>
                        <a:gd name="connsiteY10" fmla="*/ 66407 h 356181"/>
                        <a:gd name="connsiteX11" fmla="*/ 234838 w 243289"/>
                        <a:gd name="connsiteY11" fmla="*/ 67614 h 356181"/>
                        <a:gd name="connsiteX12" fmla="*/ 235442 w 243289"/>
                        <a:gd name="connsiteY12" fmla="*/ 68218 h 356181"/>
                        <a:gd name="connsiteX13" fmla="*/ 235442 w 243289"/>
                        <a:gd name="connsiteY13" fmla="*/ 69425 h 356181"/>
                        <a:gd name="connsiteX14" fmla="*/ 236045 w 243289"/>
                        <a:gd name="connsiteY14" fmla="*/ 70029 h 356181"/>
                        <a:gd name="connsiteX15" fmla="*/ 237856 w 243289"/>
                        <a:gd name="connsiteY15" fmla="*/ 71840 h 356181"/>
                        <a:gd name="connsiteX16" fmla="*/ 239064 w 243289"/>
                        <a:gd name="connsiteY16" fmla="*/ 72444 h 356181"/>
                        <a:gd name="connsiteX17" fmla="*/ 242082 w 243289"/>
                        <a:gd name="connsiteY17" fmla="*/ 77273 h 356181"/>
                        <a:gd name="connsiteX18" fmla="*/ 241479 w 243289"/>
                        <a:gd name="connsiteY18" fmla="*/ 78481 h 356181"/>
                        <a:gd name="connsiteX19" fmla="*/ 242082 w 243289"/>
                        <a:gd name="connsiteY19" fmla="*/ 80896 h 356181"/>
                        <a:gd name="connsiteX20" fmla="*/ 242082 w 243289"/>
                        <a:gd name="connsiteY20" fmla="*/ 83310 h 356181"/>
                        <a:gd name="connsiteX21" fmla="*/ 242686 w 243289"/>
                        <a:gd name="connsiteY21" fmla="*/ 86329 h 356181"/>
                        <a:gd name="connsiteX22" fmla="*/ 243290 w 243289"/>
                        <a:gd name="connsiteY22" fmla="*/ 88140 h 356181"/>
                        <a:gd name="connsiteX23" fmla="*/ 242082 w 243289"/>
                        <a:gd name="connsiteY23" fmla="*/ 88140 h 356181"/>
                        <a:gd name="connsiteX24" fmla="*/ 241479 w 243289"/>
                        <a:gd name="connsiteY24" fmla="*/ 88744 h 356181"/>
                        <a:gd name="connsiteX25" fmla="*/ 241479 w 243289"/>
                        <a:gd name="connsiteY25" fmla="*/ 89951 h 356181"/>
                        <a:gd name="connsiteX26" fmla="*/ 241479 w 243289"/>
                        <a:gd name="connsiteY26" fmla="*/ 92366 h 356181"/>
                        <a:gd name="connsiteX27" fmla="*/ 242082 w 243289"/>
                        <a:gd name="connsiteY27" fmla="*/ 94781 h 356181"/>
                        <a:gd name="connsiteX28" fmla="*/ 241479 w 243289"/>
                        <a:gd name="connsiteY28" fmla="*/ 95384 h 356181"/>
                        <a:gd name="connsiteX29" fmla="*/ 242082 w 243289"/>
                        <a:gd name="connsiteY29" fmla="*/ 96592 h 356181"/>
                        <a:gd name="connsiteX30" fmla="*/ 242082 w 243289"/>
                        <a:gd name="connsiteY30" fmla="*/ 97799 h 356181"/>
                        <a:gd name="connsiteX31" fmla="*/ 241479 w 243289"/>
                        <a:gd name="connsiteY31" fmla="*/ 103232 h 356181"/>
                        <a:gd name="connsiteX32" fmla="*/ 239064 w 243289"/>
                        <a:gd name="connsiteY32" fmla="*/ 105647 h 356181"/>
                        <a:gd name="connsiteX33" fmla="*/ 240271 w 243289"/>
                        <a:gd name="connsiteY33" fmla="*/ 107458 h 356181"/>
                        <a:gd name="connsiteX34" fmla="*/ 239668 w 243289"/>
                        <a:gd name="connsiteY34" fmla="*/ 108665 h 356181"/>
                        <a:gd name="connsiteX35" fmla="*/ 239064 w 243289"/>
                        <a:gd name="connsiteY35" fmla="*/ 109269 h 356181"/>
                        <a:gd name="connsiteX36" fmla="*/ 239064 w 243289"/>
                        <a:gd name="connsiteY36" fmla="*/ 112288 h 356181"/>
                        <a:gd name="connsiteX37" fmla="*/ 239668 w 243289"/>
                        <a:gd name="connsiteY37" fmla="*/ 113495 h 356181"/>
                        <a:gd name="connsiteX38" fmla="*/ 239064 w 243289"/>
                        <a:gd name="connsiteY38" fmla="*/ 114099 h 356181"/>
                        <a:gd name="connsiteX39" fmla="*/ 240271 w 243289"/>
                        <a:gd name="connsiteY39" fmla="*/ 116513 h 356181"/>
                        <a:gd name="connsiteX40" fmla="*/ 239668 w 243289"/>
                        <a:gd name="connsiteY40" fmla="*/ 115910 h 356181"/>
                        <a:gd name="connsiteX41" fmla="*/ 239064 w 243289"/>
                        <a:gd name="connsiteY41" fmla="*/ 116513 h 356181"/>
                        <a:gd name="connsiteX42" fmla="*/ 241479 w 243289"/>
                        <a:gd name="connsiteY42" fmla="*/ 122550 h 356181"/>
                        <a:gd name="connsiteX43" fmla="*/ 239668 w 243289"/>
                        <a:gd name="connsiteY43" fmla="*/ 126173 h 356181"/>
                        <a:gd name="connsiteX44" fmla="*/ 238460 w 243289"/>
                        <a:gd name="connsiteY44" fmla="*/ 127380 h 356181"/>
                        <a:gd name="connsiteX45" fmla="*/ 238460 w 243289"/>
                        <a:gd name="connsiteY45" fmla="*/ 129191 h 356181"/>
                        <a:gd name="connsiteX46" fmla="*/ 238460 w 243289"/>
                        <a:gd name="connsiteY46" fmla="*/ 129795 h 356181"/>
                        <a:gd name="connsiteX47" fmla="*/ 238460 w 243289"/>
                        <a:gd name="connsiteY47" fmla="*/ 135228 h 356181"/>
                        <a:gd name="connsiteX48" fmla="*/ 240271 w 243289"/>
                        <a:gd name="connsiteY48" fmla="*/ 137039 h 356181"/>
                        <a:gd name="connsiteX49" fmla="*/ 242082 w 243289"/>
                        <a:gd name="connsiteY49" fmla="*/ 138247 h 356181"/>
                        <a:gd name="connsiteX50" fmla="*/ 242082 w 243289"/>
                        <a:gd name="connsiteY50" fmla="*/ 141869 h 356181"/>
                        <a:gd name="connsiteX51" fmla="*/ 240875 w 243289"/>
                        <a:gd name="connsiteY51" fmla="*/ 141869 h 356181"/>
                        <a:gd name="connsiteX52" fmla="*/ 240271 w 243289"/>
                        <a:gd name="connsiteY52" fmla="*/ 144887 h 356181"/>
                        <a:gd name="connsiteX53" fmla="*/ 239668 w 243289"/>
                        <a:gd name="connsiteY53" fmla="*/ 145491 h 356181"/>
                        <a:gd name="connsiteX54" fmla="*/ 239668 w 243289"/>
                        <a:gd name="connsiteY54" fmla="*/ 146698 h 356181"/>
                        <a:gd name="connsiteX55" fmla="*/ 239064 w 243289"/>
                        <a:gd name="connsiteY55" fmla="*/ 147302 h 356181"/>
                        <a:gd name="connsiteX56" fmla="*/ 239064 w 243289"/>
                        <a:gd name="connsiteY56" fmla="*/ 147906 h 356181"/>
                        <a:gd name="connsiteX57" fmla="*/ 239668 w 243289"/>
                        <a:gd name="connsiteY57" fmla="*/ 147906 h 356181"/>
                        <a:gd name="connsiteX58" fmla="*/ 240271 w 243289"/>
                        <a:gd name="connsiteY58" fmla="*/ 149717 h 356181"/>
                        <a:gd name="connsiteX59" fmla="*/ 239668 w 243289"/>
                        <a:gd name="connsiteY59" fmla="*/ 150321 h 356181"/>
                        <a:gd name="connsiteX60" fmla="*/ 239668 w 243289"/>
                        <a:gd name="connsiteY60" fmla="*/ 150924 h 356181"/>
                        <a:gd name="connsiteX61" fmla="*/ 237253 w 243289"/>
                        <a:gd name="connsiteY61" fmla="*/ 150924 h 356181"/>
                        <a:gd name="connsiteX62" fmla="*/ 236045 w 243289"/>
                        <a:gd name="connsiteY62" fmla="*/ 150321 h 356181"/>
                        <a:gd name="connsiteX63" fmla="*/ 234838 w 243289"/>
                        <a:gd name="connsiteY63" fmla="*/ 149717 h 356181"/>
                        <a:gd name="connsiteX64" fmla="*/ 234234 w 243289"/>
                        <a:gd name="connsiteY64" fmla="*/ 149717 h 356181"/>
                        <a:gd name="connsiteX65" fmla="*/ 233027 w 243289"/>
                        <a:gd name="connsiteY65" fmla="*/ 150321 h 356181"/>
                        <a:gd name="connsiteX66" fmla="*/ 230612 w 243289"/>
                        <a:gd name="connsiteY66" fmla="*/ 155754 h 356181"/>
                        <a:gd name="connsiteX67" fmla="*/ 231216 w 243289"/>
                        <a:gd name="connsiteY67" fmla="*/ 157565 h 356181"/>
                        <a:gd name="connsiteX68" fmla="*/ 231820 w 243289"/>
                        <a:gd name="connsiteY68" fmla="*/ 158772 h 356181"/>
                        <a:gd name="connsiteX69" fmla="*/ 232423 w 243289"/>
                        <a:gd name="connsiteY69" fmla="*/ 159980 h 356181"/>
                        <a:gd name="connsiteX70" fmla="*/ 233027 w 243289"/>
                        <a:gd name="connsiteY70" fmla="*/ 161791 h 356181"/>
                        <a:gd name="connsiteX71" fmla="*/ 231820 w 243289"/>
                        <a:gd name="connsiteY71" fmla="*/ 162395 h 356181"/>
                        <a:gd name="connsiteX72" fmla="*/ 229405 w 243289"/>
                        <a:gd name="connsiteY72" fmla="*/ 161791 h 356181"/>
                        <a:gd name="connsiteX73" fmla="*/ 228197 w 243289"/>
                        <a:gd name="connsiteY73" fmla="*/ 164206 h 356181"/>
                        <a:gd name="connsiteX74" fmla="*/ 228801 w 243289"/>
                        <a:gd name="connsiteY74" fmla="*/ 173865 h 356181"/>
                        <a:gd name="connsiteX75" fmla="*/ 228801 w 243289"/>
                        <a:gd name="connsiteY75" fmla="*/ 179298 h 356181"/>
                        <a:gd name="connsiteX76" fmla="*/ 229405 w 243289"/>
                        <a:gd name="connsiteY76" fmla="*/ 181713 h 356181"/>
                        <a:gd name="connsiteX77" fmla="*/ 225179 w 243289"/>
                        <a:gd name="connsiteY77" fmla="*/ 182920 h 356181"/>
                        <a:gd name="connsiteX78" fmla="*/ 223368 w 243289"/>
                        <a:gd name="connsiteY78" fmla="*/ 185939 h 356181"/>
                        <a:gd name="connsiteX79" fmla="*/ 224575 w 243289"/>
                        <a:gd name="connsiteY79" fmla="*/ 190165 h 356181"/>
                        <a:gd name="connsiteX80" fmla="*/ 220953 w 243289"/>
                        <a:gd name="connsiteY80" fmla="*/ 197409 h 356181"/>
                        <a:gd name="connsiteX81" fmla="*/ 217935 w 243289"/>
                        <a:gd name="connsiteY81" fmla="*/ 196202 h 356181"/>
                        <a:gd name="connsiteX82" fmla="*/ 218538 w 243289"/>
                        <a:gd name="connsiteY82" fmla="*/ 188957 h 356181"/>
                        <a:gd name="connsiteX83" fmla="*/ 211294 w 243289"/>
                        <a:gd name="connsiteY83" fmla="*/ 183524 h 356181"/>
                        <a:gd name="connsiteX84" fmla="*/ 211294 w 243289"/>
                        <a:gd name="connsiteY84" fmla="*/ 178694 h 356181"/>
                        <a:gd name="connsiteX85" fmla="*/ 204653 w 243289"/>
                        <a:gd name="connsiteY85" fmla="*/ 180506 h 356181"/>
                        <a:gd name="connsiteX86" fmla="*/ 195598 w 243289"/>
                        <a:gd name="connsiteY86" fmla="*/ 193183 h 356181"/>
                        <a:gd name="connsiteX87" fmla="*/ 192579 w 243289"/>
                        <a:gd name="connsiteY87" fmla="*/ 193183 h 356181"/>
                        <a:gd name="connsiteX88" fmla="*/ 191976 w 243289"/>
                        <a:gd name="connsiteY88" fmla="*/ 198617 h 356181"/>
                        <a:gd name="connsiteX89" fmla="*/ 188353 w 243289"/>
                        <a:gd name="connsiteY89" fmla="*/ 200428 h 356181"/>
                        <a:gd name="connsiteX90" fmla="*/ 181109 w 243289"/>
                        <a:gd name="connsiteY90" fmla="*/ 196805 h 356181"/>
                        <a:gd name="connsiteX91" fmla="*/ 179298 w 243289"/>
                        <a:gd name="connsiteY91" fmla="*/ 197409 h 356181"/>
                        <a:gd name="connsiteX92" fmla="*/ 174468 w 243289"/>
                        <a:gd name="connsiteY92" fmla="*/ 190768 h 356181"/>
                        <a:gd name="connsiteX93" fmla="*/ 170242 w 243289"/>
                        <a:gd name="connsiteY93" fmla="*/ 181109 h 356181"/>
                        <a:gd name="connsiteX94" fmla="*/ 166017 w 243289"/>
                        <a:gd name="connsiteY94" fmla="*/ 181713 h 356181"/>
                        <a:gd name="connsiteX95" fmla="*/ 164809 w 243289"/>
                        <a:gd name="connsiteY95" fmla="*/ 188354 h 356181"/>
                        <a:gd name="connsiteX96" fmla="*/ 161791 w 243289"/>
                        <a:gd name="connsiteY96" fmla="*/ 191976 h 356181"/>
                        <a:gd name="connsiteX97" fmla="*/ 164809 w 243289"/>
                        <a:gd name="connsiteY97" fmla="*/ 206465 h 356181"/>
                        <a:gd name="connsiteX98" fmla="*/ 164809 w 243289"/>
                        <a:gd name="connsiteY98" fmla="*/ 211294 h 356181"/>
                        <a:gd name="connsiteX99" fmla="*/ 166620 w 243289"/>
                        <a:gd name="connsiteY99" fmla="*/ 215520 h 356181"/>
                        <a:gd name="connsiteX100" fmla="*/ 166620 w 243289"/>
                        <a:gd name="connsiteY100" fmla="*/ 220953 h 356181"/>
                        <a:gd name="connsiteX101" fmla="*/ 166017 w 243289"/>
                        <a:gd name="connsiteY101" fmla="*/ 229405 h 356181"/>
                        <a:gd name="connsiteX102" fmla="*/ 169035 w 243289"/>
                        <a:gd name="connsiteY102" fmla="*/ 234234 h 356181"/>
                        <a:gd name="connsiteX103" fmla="*/ 161791 w 243289"/>
                        <a:gd name="connsiteY103" fmla="*/ 242082 h 356181"/>
                        <a:gd name="connsiteX104" fmla="*/ 161791 w 243289"/>
                        <a:gd name="connsiteY104" fmla="*/ 246912 h 356181"/>
                        <a:gd name="connsiteX105" fmla="*/ 153943 w 243289"/>
                        <a:gd name="connsiteY105" fmla="*/ 246308 h 356181"/>
                        <a:gd name="connsiteX106" fmla="*/ 147302 w 243289"/>
                        <a:gd name="connsiteY106" fmla="*/ 252345 h 356181"/>
                        <a:gd name="connsiteX107" fmla="*/ 143076 w 243289"/>
                        <a:gd name="connsiteY107" fmla="*/ 254760 h 356181"/>
                        <a:gd name="connsiteX108" fmla="*/ 141869 w 243289"/>
                        <a:gd name="connsiteY108" fmla="*/ 260193 h 356181"/>
                        <a:gd name="connsiteX109" fmla="*/ 134624 w 243289"/>
                        <a:gd name="connsiteY109" fmla="*/ 269249 h 356181"/>
                        <a:gd name="connsiteX110" fmla="*/ 130398 w 243289"/>
                        <a:gd name="connsiteY110" fmla="*/ 275890 h 356181"/>
                        <a:gd name="connsiteX111" fmla="*/ 126776 w 243289"/>
                        <a:gd name="connsiteY111" fmla="*/ 286153 h 356181"/>
                        <a:gd name="connsiteX112" fmla="*/ 127984 w 243289"/>
                        <a:gd name="connsiteY112" fmla="*/ 290982 h 356181"/>
                        <a:gd name="connsiteX113" fmla="*/ 131002 w 243289"/>
                        <a:gd name="connsiteY113" fmla="*/ 294001 h 356181"/>
                        <a:gd name="connsiteX114" fmla="*/ 130398 w 243289"/>
                        <a:gd name="connsiteY114" fmla="*/ 297019 h 356181"/>
                        <a:gd name="connsiteX115" fmla="*/ 132813 w 243289"/>
                        <a:gd name="connsiteY115" fmla="*/ 301245 h 356181"/>
                        <a:gd name="connsiteX116" fmla="*/ 135832 w 243289"/>
                        <a:gd name="connsiteY116" fmla="*/ 313923 h 356181"/>
                        <a:gd name="connsiteX117" fmla="*/ 135228 w 243289"/>
                        <a:gd name="connsiteY117" fmla="*/ 315734 h 356181"/>
                        <a:gd name="connsiteX118" fmla="*/ 140057 w 243289"/>
                        <a:gd name="connsiteY118" fmla="*/ 324789 h 356181"/>
                        <a:gd name="connsiteX119" fmla="*/ 137643 w 243289"/>
                        <a:gd name="connsiteY119" fmla="*/ 328411 h 356181"/>
                        <a:gd name="connsiteX120" fmla="*/ 127984 w 243289"/>
                        <a:gd name="connsiteY120" fmla="*/ 330826 h 356181"/>
                        <a:gd name="connsiteX121" fmla="*/ 129795 w 243289"/>
                        <a:gd name="connsiteY121" fmla="*/ 336863 h 356181"/>
                        <a:gd name="connsiteX122" fmla="*/ 126776 w 243289"/>
                        <a:gd name="connsiteY122" fmla="*/ 336863 h 356181"/>
                        <a:gd name="connsiteX123" fmla="*/ 123758 w 243289"/>
                        <a:gd name="connsiteY123" fmla="*/ 341692 h 356181"/>
                        <a:gd name="connsiteX124" fmla="*/ 117721 w 243289"/>
                        <a:gd name="connsiteY124" fmla="*/ 345918 h 356181"/>
                        <a:gd name="connsiteX125" fmla="*/ 111684 w 243289"/>
                        <a:gd name="connsiteY125" fmla="*/ 344711 h 356181"/>
                        <a:gd name="connsiteX126" fmla="*/ 109269 w 243289"/>
                        <a:gd name="connsiteY126" fmla="*/ 347729 h 356181"/>
                        <a:gd name="connsiteX127" fmla="*/ 103232 w 243289"/>
                        <a:gd name="connsiteY127" fmla="*/ 348333 h 356181"/>
                        <a:gd name="connsiteX128" fmla="*/ 98403 w 243289"/>
                        <a:gd name="connsiteY128" fmla="*/ 352559 h 356181"/>
                        <a:gd name="connsiteX129" fmla="*/ 96592 w 243289"/>
                        <a:gd name="connsiteY129" fmla="*/ 356181 h 356181"/>
                        <a:gd name="connsiteX130" fmla="*/ 92366 w 243289"/>
                        <a:gd name="connsiteY130" fmla="*/ 354974 h 356181"/>
                        <a:gd name="connsiteX131" fmla="*/ 83914 w 243289"/>
                        <a:gd name="connsiteY131" fmla="*/ 350748 h 356181"/>
                        <a:gd name="connsiteX132" fmla="*/ 83914 w 243289"/>
                        <a:gd name="connsiteY132" fmla="*/ 347729 h 356181"/>
                        <a:gd name="connsiteX133" fmla="*/ 80292 w 243289"/>
                        <a:gd name="connsiteY133" fmla="*/ 345315 h 356181"/>
                        <a:gd name="connsiteX134" fmla="*/ 82103 w 243289"/>
                        <a:gd name="connsiteY134" fmla="*/ 337467 h 356181"/>
                        <a:gd name="connsiteX135" fmla="*/ 78481 w 243289"/>
                        <a:gd name="connsiteY135" fmla="*/ 337467 h 356181"/>
                        <a:gd name="connsiteX136" fmla="*/ 79084 w 243289"/>
                        <a:gd name="connsiteY136" fmla="*/ 331430 h 356181"/>
                        <a:gd name="connsiteX137" fmla="*/ 74255 w 243289"/>
                        <a:gd name="connsiteY137" fmla="*/ 321771 h 356181"/>
                        <a:gd name="connsiteX138" fmla="*/ 74858 w 243289"/>
                        <a:gd name="connsiteY138" fmla="*/ 318149 h 356181"/>
                        <a:gd name="connsiteX139" fmla="*/ 70632 w 243289"/>
                        <a:gd name="connsiteY139" fmla="*/ 311508 h 356181"/>
                        <a:gd name="connsiteX140" fmla="*/ 71840 w 243289"/>
                        <a:gd name="connsiteY140" fmla="*/ 303660 h 356181"/>
                        <a:gd name="connsiteX141" fmla="*/ 68821 w 243289"/>
                        <a:gd name="connsiteY141" fmla="*/ 300038 h 356181"/>
                        <a:gd name="connsiteX142" fmla="*/ 62784 w 243289"/>
                        <a:gd name="connsiteY142" fmla="*/ 290982 h 356181"/>
                        <a:gd name="connsiteX143" fmla="*/ 62181 w 243289"/>
                        <a:gd name="connsiteY143" fmla="*/ 287964 h 356181"/>
                        <a:gd name="connsiteX144" fmla="*/ 54936 w 243289"/>
                        <a:gd name="connsiteY144" fmla="*/ 287360 h 356181"/>
                        <a:gd name="connsiteX145" fmla="*/ 49503 w 243289"/>
                        <a:gd name="connsiteY145" fmla="*/ 295208 h 356181"/>
                        <a:gd name="connsiteX146" fmla="*/ 47692 w 243289"/>
                        <a:gd name="connsiteY146" fmla="*/ 304867 h 356181"/>
                        <a:gd name="connsiteX147" fmla="*/ 48296 w 243289"/>
                        <a:gd name="connsiteY147" fmla="*/ 310904 h 356181"/>
                        <a:gd name="connsiteX148" fmla="*/ 52521 w 243289"/>
                        <a:gd name="connsiteY148" fmla="*/ 321167 h 356181"/>
                        <a:gd name="connsiteX149" fmla="*/ 51918 w 243289"/>
                        <a:gd name="connsiteY149" fmla="*/ 324185 h 356181"/>
                        <a:gd name="connsiteX150" fmla="*/ 54936 w 243289"/>
                        <a:gd name="connsiteY150" fmla="*/ 332033 h 356181"/>
                        <a:gd name="connsiteX151" fmla="*/ 50710 w 243289"/>
                        <a:gd name="connsiteY151" fmla="*/ 333844 h 356181"/>
                        <a:gd name="connsiteX152" fmla="*/ 45881 w 243289"/>
                        <a:gd name="connsiteY152" fmla="*/ 330826 h 356181"/>
                        <a:gd name="connsiteX153" fmla="*/ 40447 w 243289"/>
                        <a:gd name="connsiteY153" fmla="*/ 322374 h 356181"/>
                        <a:gd name="connsiteX154" fmla="*/ 37429 w 243289"/>
                        <a:gd name="connsiteY154" fmla="*/ 311508 h 356181"/>
                        <a:gd name="connsiteX155" fmla="*/ 35618 w 243289"/>
                        <a:gd name="connsiteY155" fmla="*/ 309697 h 356181"/>
                        <a:gd name="connsiteX156" fmla="*/ 36222 w 243289"/>
                        <a:gd name="connsiteY156" fmla="*/ 297019 h 356181"/>
                        <a:gd name="connsiteX157" fmla="*/ 35014 w 243289"/>
                        <a:gd name="connsiteY157" fmla="*/ 288567 h 356181"/>
                        <a:gd name="connsiteX158" fmla="*/ 30788 w 243289"/>
                        <a:gd name="connsiteY158" fmla="*/ 280116 h 356181"/>
                        <a:gd name="connsiteX159" fmla="*/ 33807 w 243289"/>
                        <a:gd name="connsiteY159" fmla="*/ 277701 h 356181"/>
                        <a:gd name="connsiteX160" fmla="*/ 32599 w 243289"/>
                        <a:gd name="connsiteY160" fmla="*/ 274682 h 356181"/>
                        <a:gd name="connsiteX161" fmla="*/ 28977 w 243289"/>
                        <a:gd name="connsiteY161" fmla="*/ 273475 h 356181"/>
                        <a:gd name="connsiteX162" fmla="*/ 31392 w 243289"/>
                        <a:gd name="connsiteY162" fmla="*/ 265627 h 356181"/>
                        <a:gd name="connsiteX163" fmla="*/ 27770 w 243289"/>
                        <a:gd name="connsiteY163" fmla="*/ 263212 h 356181"/>
                        <a:gd name="connsiteX164" fmla="*/ 25959 w 243289"/>
                        <a:gd name="connsiteY164" fmla="*/ 258382 h 356181"/>
                        <a:gd name="connsiteX165" fmla="*/ 25959 w 243289"/>
                        <a:gd name="connsiteY165" fmla="*/ 252949 h 356181"/>
                        <a:gd name="connsiteX166" fmla="*/ 21129 w 243289"/>
                        <a:gd name="connsiteY166" fmla="*/ 244497 h 356181"/>
                        <a:gd name="connsiteX167" fmla="*/ 19922 w 243289"/>
                        <a:gd name="connsiteY167" fmla="*/ 235442 h 356181"/>
                        <a:gd name="connsiteX168" fmla="*/ 14489 w 243289"/>
                        <a:gd name="connsiteY168" fmla="*/ 233027 h 356181"/>
                        <a:gd name="connsiteX169" fmla="*/ 14489 w 243289"/>
                        <a:gd name="connsiteY169" fmla="*/ 230008 h 356181"/>
                        <a:gd name="connsiteX170" fmla="*/ 9659 w 243289"/>
                        <a:gd name="connsiteY170" fmla="*/ 227594 h 356181"/>
                        <a:gd name="connsiteX171" fmla="*/ 10866 w 243289"/>
                        <a:gd name="connsiteY171" fmla="*/ 222764 h 356181"/>
                        <a:gd name="connsiteX172" fmla="*/ 8452 w 243289"/>
                        <a:gd name="connsiteY172" fmla="*/ 222160 h 356181"/>
                        <a:gd name="connsiteX173" fmla="*/ 7848 w 243289"/>
                        <a:gd name="connsiteY173" fmla="*/ 216124 h 356181"/>
                        <a:gd name="connsiteX174" fmla="*/ 2415 w 243289"/>
                        <a:gd name="connsiteY174" fmla="*/ 211898 h 356181"/>
                        <a:gd name="connsiteX175" fmla="*/ 1207 w 243289"/>
                        <a:gd name="connsiteY175" fmla="*/ 204050 h 356181"/>
                        <a:gd name="connsiteX176" fmla="*/ 4226 w 243289"/>
                        <a:gd name="connsiteY176" fmla="*/ 198013 h 356181"/>
                        <a:gd name="connsiteX177" fmla="*/ 10263 w 243289"/>
                        <a:gd name="connsiteY177" fmla="*/ 199220 h 356181"/>
                        <a:gd name="connsiteX178" fmla="*/ 10866 w 243289"/>
                        <a:gd name="connsiteY178" fmla="*/ 191976 h 356181"/>
                        <a:gd name="connsiteX179" fmla="*/ 9055 w 243289"/>
                        <a:gd name="connsiteY179" fmla="*/ 189561 h 356181"/>
                        <a:gd name="connsiteX180" fmla="*/ 604 w 243289"/>
                        <a:gd name="connsiteY180" fmla="*/ 190165 h 356181"/>
                        <a:gd name="connsiteX181" fmla="*/ 0 w 243289"/>
                        <a:gd name="connsiteY181" fmla="*/ 182920 h 356181"/>
                        <a:gd name="connsiteX182" fmla="*/ 3018 w 243289"/>
                        <a:gd name="connsiteY182" fmla="*/ 176280 h 356181"/>
                        <a:gd name="connsiteX183" fmla="*/ 11470 w 243289"/>
                        <a:gd name="connsiteY183" fmla="*/ 176280 h 356181"/>
                        <a:gd name="connsiteX184" fmla="*/ 13885 w 243289"/>
                        <a:gd name="connsiteY184" fmla="*/ 179298 h 356181"/>
                        <a:gd name="connsiteX185" fmla="*/ 15696 w 243289"/>
                        <a:gd name="connsiteY185" fmla="*/ 172657 h 356181"/>
                        <a:gd name="connsiteX186" fmla="*/ 15092 w 243289"/>
                        <a:gd name="connsiteY186" fmla="*/ 167224 h 356181"/>
                        <a:gd name="connsiteX187" fmla="*/ 16903 w 243289"/>
                        <a:gd name="connsiteY187" fmla="*/ 162998 h 356181"/>
                        <a:gd name="connsiteX188" fmla="*/ 20525 w 243289"/>
                        <a:gd name="connsiteY188" fmla="*/ 156358 h 356181"/>
                        <a:gd name="connsiteX189" fmla="*/ 16903 w 243289"/>
                        <a:gd name="connsiteY189" fmla="*/ 147302 h 356181"/>
                        <a:gd name="connsiteX190" fmla="*/ 15696 w 243289"/>
                        <a:gd name="connsiteY190" fmla="*/ 143076 h 356181"/>
                        <a:gd name="connsiteX191" fmla="*/ 19318 w 243289"/>
                        <a:gd name="connsiteY191" fmla="*/ 141265 h 356181"/>
                        <a:gd name="connsiteX192" fmla="*/ 18111 w 243289"/>
                        <a:gd name="connsiteY192" fmla="*/ 137643 h 356181"/>
                        <a:gd name="connsiteX193" fmla="*/ 24751 w 243289"/>
                        <a:gd name="connsiteY193" fmla="*/ 137039 h 356181"/>
                        <a:gd name="connsiteX194" fmla="*/ 22337 w 243289"/>
                        <a:gd name="connsiteY194" fmla="*/ 132210 h 356181"/>
                        <a:gd name="connsiteX195" fmla="*/ 25959 w 243289"/>
                        <a:gd name="connsiteY195" fmla="*/ 124965 h 356181"/>
                        <a:gd name="connsiteX196" fmla="*/ 29581 w 243289"/>
                        <a:gd name="connsiteY196" fmla="*/ 126776 h 356181"/>
                        <a:gd name="connsiteX197" fmla="*/ 30788 w 243289"/>
                        <a:gd name="connsiteY197" fmla="*/ 120739 h 356181"/>
                        <a:gd name="connsiteX198" fmla="*/ 42259 w 243289"/>
                        <a:gd name="connsiteY198" fmla="*/ 123758 h 356181"/>
                        <a:gd name="connsiteX199" fmla="*/ 45881 w 243289"/>
                        <a:gd name="connsiteY199" fmla="*/ 125569 h 356181"/>
                        <a:gd name="connsiteX200" fmla="*/ 44673 w 243289"/>
                        <a:gd name="connsiteY200" fmla="*/ 118928 h 356181"/>
                        <a:gd name="connsiteX201" fmla="*/ 48296 w 243289"/>
                        <a:gd name="connsiteY201" fmla="*/ 114099 h 356181"/>
                        <a:gd name="connsiteX202" fmla="*/ 49503 w 243289"/>
                        <a:gd name="connsiteY202" fmla="*/ 108665 h 356181"/>
                        <a:gd name="connsiteX203" fmla="*/ 45277 w 243289"/>
                        <a:gd name="connsiteY203" fmla="*/ 102025 h 356181"/>
                        <a:gd name="connsiteX204" fmla="*/ 45277 w 243289"/>
                        <a:gd name="connsiteY204" fmla="*/ 95988 h 356181"/>
                        <a:gd name="connsiteX205" fmla="*/ 52521 w 243289"/>
                        <a:gd name="connsiteY205" fmla="*/ 95384 h 356181"/>
                        <a:gd name="connsiteX206" fmla="*/ 63388 w 243289"/>
                        <a:gd name="connsiteY206" fmla="*/ 98403 h 356181"/>
                        <a:gd name="connsiteX207" fmla="*/ 68821 w 243289"/>
                        <a:gd name="connsiteY207" fmla="*/ 98403 h 356181"/>
                        <a:gd name="connsiteX208" fmla="*/ 70029 w 243289"/>
                        <a:gd name="connsiteY208" fmla="*/ 100214 h 356181"/>
                        <a:gd name="connsiteX209" fmla="*/ 74858 w 243289"/>
                        <a:gd name="connsiteY209" fmla="*/ 100818 h 356181"/>
                        <a:gd name="connsiteX210" fmla="*/ 80292 w 243289"/>
                        <a:gd name="connsiteY210" fmla="*/ 103232 h 356181"/>
                        <a:gd name="connsiteX211" fmla="*/ 90555 w 243289"/>
                        <a:gd name="connsiteY211" fmla="*/ 102629 h 356181"/>
                        <a:gd name="connsiteX212" fmla="*/ 93573 w 243289"/>
                        <a:gd name="connsiteY212" fmla="*/ 99006 h 356181"/>
                        <a:gd name="connsiteX213" fmla="*/ 98403 w 243289"/>
                        <a:gd name="connsiteY213" fmla="*/ 97195 h 356181"/>
                        <a:gd name="connsiteX214" fmla="*/ 100214 w 243289"/>
                        <a:gd name="connsiteY214" fmla="*/ 94177 h 356181"/>
                        <a:gd name="connsiteX215" fmla="*/ 99006 w 243289"/>
                        <a:gd name="connsiteY215" fmla="*/ 88744 h 356181"/>
                        <a:gd name="connsiteX216" fmla="*/ 100817 w 243289"/>
                        <a:gd name="connsiteY216" fmla="*/ 82103 h 356181"/>
                        <a:gd name="connsiteX217" fmla="*/ 103836 w 243289"/>
                        <a:gd name="connsiteY217" fmla="*/ 77877 h 356181"/>
                        <a:gd name="connsiteX218" fmla="*/ 101421 w 243289"/>
                        <a:gd name="connsiteY218" fmla="*/ 71840 h 356181"/>
                        <a:gd name="connsiteX219" fmla="*/ 105647 w 243289"/>
                        <a:gd name="connsiteY219" fmla="*/ 73047 h 356181"/>
                        <a:gd name="connsiteX220" fmla="*/ 108665 w 243289"/>
                        <a:gd name="connsiteY220" fmla="*/ 82103 h 356181"/>
                        <a:gd name="connsiteX221" fmla="*/ 114099 w 243289"/>
                        <a:gd name="connsiteY221" fmla="*/ 86329 h 356181"/>
                        <a:gd name="connsiteX222" fmla="*/ 120136 w 243289"/>
                        <a:gd name="connsiteY222" fmla="*/ 88744 h 356181"/>
                        <a:gd name="connsiteX223" fmla="*/ 124965 w 243289"/>
                        <a:gd name="connsiteY223" fmla="*/ 88140 h 356181"/>
                        <a:gd name="connsiteX224" fmla="*/ 120739 w 243289"/>
                        <a:gd name="connsiteY224" fmla="*/ 64596 h 356181"/>
                        <a:gd name="connsiteX225" fmla="*/ 135832 w 243289"/>
                        <a:gd name="connsiteY225" fmla="*/ 73047 h 356181"/>
                        <a:gd name="connsiteX226" fmla="*/ 141265 w 243289"/>
                        <a:gd name="connsiteY226" fmla="*/ 70633 h 356181"/>
                        <a:gd name="connsiteX227" fmla="*/ 141265 w 243289"/>
                        <a:gd name="connsiteY227" fmla="*/ 76066 h 356181"/>
                        <a:gd name="connsiteX228" fmla="*/ 147302 w 243289"/>
                        <a:gd name="connsiteY228" fmla="*/ 80896 h 356181"/>
                        <a:gd name="connsiteX229" fmla="*/ 149113 w 243289"/>
                        <a:gd name="connsiteY229" fmla="*/ 86933 h 356181"/>
                        <a:gd name="connsiteX230" fmla="*/ 150924 w 243289"/>
                        <a:gd name="connsiteY230" fmla="*/ 89347 h 356181"/>
                        <a:gd name="connsiteX231" fmla="*/ 155150 w 243289"/>
                        <a:gd name="connsiteY231" fmla="*/ 88140 h 356181"/>
                        <a:gd name="connsiteX232" fmla="*/ 155754 w 243289"/>
                        <a:gd name="connsiteY232" fmla="*/ 81499 h 356181"/>
                        <a:gd name="connsiteX233" fmla="*/ 161791 w 243289"/>
                        <a:gd name="connsiteY233" fmla="*/ 59766 h 356181"/>
                        <a:gd name="connsiteX234" fmla="*/ 157565 w 243289"/>
                        <a:gd name="connsiteY234" fmla="*/ 44674 h 356181"/>
                        <a:gd name="connsiteX235" fmla="*/ 164809 w 243289"/>
                        <a:gd name="connsiteY235" fmla="*/ 39844 h 356181"/>
                        <a:gd name="connsiteX236" fmla="*/ 167828 w 243289"/>
                        <a:gd name="connsiteY236" fmla="*/ 41655 h 356181"/>
                        <a:gd name="connsiteX237" fmla="*/ 168431 w 243289"/>
                        <a:gd name="connsiteY237" fmla="*/ 45277 h 356181"/>
                        <a:gd name="connsiteX238" fmla="*/ 172657 w 243289"/>
                        <a:gd name="connsiteY238" fmla="*/ 47692 h 356181"/>
                        <a:gd name="connsiteX239" fmla="*/ 173261 w 243289"/>
                        <a:gd name="connsiteY239" fmla="*/ 44070 h 356181"/>
                        <a:gd name="connsiteX240" fmla="*/ 169639 w 243289"/>
                        <a:gd name="connsiteY240" fmla="*/ 34411 h 356181"/>
                        <a:gd name="connsiteX241" fmla="*/ 173865 w 243289"/>
                        <a:gd name="connsiteY241" fmla="*/ 31996 h 356181"/>
                        <a:gd name="connsiteX242" fmla="*/ 175676 w 243289"/>
                        <a:gd name="connsiteY242" fmla="*/ 34411 h 356181"/>
                        <a:gd name="connsiteX243" fmla="*/ 188957 w 243289"/>
                        <a:gd name="connsiteY243" fmla="*/ 35618 h 356181"/>
                        <a:gd name="connsiteX244" fmla="*/ 193787 w 243289"/>
                        <a:gd name="connsiteY244" fmla="*/ 35618 h 356181"/>
                        <a:gd name="connsiteX245" fmla="*/ 198616 w 243289"/>
                        <a:gd name="connsiteY245" fmla="*/ 33807 h 356181"/>
                        <a:gd name="connsiteX246" fmla="*/ 202239 w 243289"/>
                        <a:gd name="connsiteY246" fmla="*/ 27770 h 356181"/>
                        <a:gd name="connsiteX247" fmla="*/ 202842 w 243289"/>
                        <a:gd name="connsiteY247" fmla="*/ 24752 h 356181"/>
                        <a:gd name="connsiteX248" fmla="*/ 209483 w 243289"/>
                        <a:gd name="connsiteY248" fmla="*/ 22940 h 356181"/>
                        <a:gd name="connsiteX249" fmla="*/ 206464 w 243289"/>
                        <a:gd name="connsiteY249" fmla="*/ 16300 h 356181"/>
                        <a:gd name="connsiteX250" fmla="*/ 205861 w 243289"/>
                        <a:gd name="connsiteY250" fmla="*/ 12074 h 356181"/>
                        <a:gd name="connsiteX251" fmla="*/ 207068 w 243289"/>
                        <a:gd name="connsiteY251" fmla="*/ 4830 h 356181"/>
                        <a:gd name="connsiteX252" fmla="*/ 205861 w 243289"/>
                        <a:gd name="connsiteY252" fmla="*/ 1811 h 356181"/>
                        <a:gd name="connsiteX253" fmla="*/ 209483 w 243289"/>
                        <a:gd name="connsiteY253" fmla="*/ 0 h 356181"/>
                        <a:gd name="connsiteX254" fmla="*/ 216727 w 243289"/>
                        <a:gd name="connsiteY254" fmla="*/ 6037 h 356181"/>
                        <a:gd name="connsiteX255" fmla="*/ 221557 w 243289"/>
                        <a:gd name="connsiteY255" fmla="*/ 6641 h 35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243289" h="356181">
                          <a:moveTo>
                            <a:pt x="221557" y="6641"/>
                          </a:moveTo>
                          <a:lnTo>
                            <a:pt x="221557" y="16300"/>
                          </a:lnTo>
                          <a:lnTo>
                            <a:pt x="226990" y="21733"/>
                          </a:lnTo>
                          <a:lnTo>
                            <a:pt x="226386" y="25959"/>
                          </a:lnTo>
                          <a:lnTo>
                            <a:pt x="230008" y="32600"/>
                          </a:lnTo>
                          <a:lnTo>
                            <a:pt x="228197" y="38637"/>
                          </a:lnTo>
                          <a:lnTo>
                            <a:pt x="217935" y="63992"/>
                          </a:lnTo>
                          <a:lnTo>
                            <a:pt x="234838" y="63388"/>
                          </a:lnTo>
                          <a:lnTo>
                            <a:pt x="234838" y="64596"/>
                          </a:lnTo>
                          <a:lnTo>
                            <a:pt x="234838" y="65803"/>
                          </a:lnTo>
                          <a:lnTo>
                            <a:pt x="234838" y="66407"/>
                          </a:lnTo>
                          <a:lnTo>
                            <a:pt x="234838" y="67614"/>
                          </a:lnTo>
                          <a:lnTo>
                            <a:pt x="235442" y="68218"/>
                          </a:lnTo>
                          <a:lnTo>
                            <a:pt x="235442" y="69425"/>
                          </a:lnTo>
                          <a:lnTo>
                            <a:pt x="236045" y="70029"/>
                          </a:lnTo>
                          <a:lnTo>
                            <a:pt x="237856" y="71840"/>
                          </a:lnTo>
                          <a:lnTo>
                            <a:pt x="239064" y="72444"/>
                          </a:lnTo>
                          <a:lnTo>
                            <a:pt x="242082" y="77273"/>
                          </a:lnTo>
                          <a:lnTo>
                            <a:pt x="241479" y="78481"/>
                          </a:lnTo>
                          <a:lnTo>
                            <a:pt x="242082" y="80896"/>
                          </a:lnTo>
                          <a:lnTo>
                            <a:pt x="242082" y="83310"/>
                          </a:lnTo>
                          <a:lnTo>
                            <a:pt x="242686" y="86329"/>
                          </a:lnTo>
                          <a:lnTo>
                            <a:pt x="243290" y="88140"/>
                          </a:lnTo>
                          <a:lnTo>
                            <a:pt x="242082" y="88140"/>
                          </a:lnTo>
                          <a:lnTo>
                            <a:pt x="241479" y="88744"/>
                          </a:lnTo>
                          <a:lnTo>
                            <a:pt x="241479" y="89951"/>
                          </a:lnTo>
                          <a:lnTo>
                            <a:pt x="241479" y="92366"/>
                          </a:lnTo>
                          <a:lnTo>
                            <a:pt x="242082" y="94781"/>
                          </a:lnTo>
                          <a:lnTo>
                            <a:pt x="241479" y="95384"/>
                          </a:lnTo>
                          <a:lnTo>
                            <a:pt x="242082" y="96592"/>
                          </a:lnTo>
                          <a:lnTo>
                            <a:pt x="242082" y="97799"/>
                          </a:lnTo>
                          <a:lnTo>
                            <a:pt x="241479" y="103232"/>
                          </a:lnTo>
                          <a:lnTo>
                            <a:pt x="239064" y="105647"/>
                          </a:lnTo>
                          <a:lnTo>
                            <a:pt x="240271" y="107458"/>
                          </a:lnTo>
                          <a:lnTo>
                            <a:pt x="239668" y="108665"/>
                          </a:lnTo>
                          <a:lnTo>
                            <a:pt x="239064" y="109269"/>
                          </a:lnTo>
                          <a:lnTo>
                            <a:pt x="239064" y="112288"/>
                          </a:lnTo>
                          <a:lnTo>
                            <a:pt x="239668" y="113495"/>
                          </a:lnTo>
                          <a:lnTo>
                            <a:pt x="239064" y="114099"/>
                          </a:lnTo>
                          <a:lnTo>
                            <a:pt x="240271" y="116513"/>
                          </a:lnTo>
                          <a:lnTo>
                            <a:pt x="239668" y="115910"/>
                          </a:lnTo>
                          <a:lnTo>
                            <a:pt x="239064" y="116513"/>
                          </a:lnTo>
                          <a:lnTo>
                            <a:pt x="241479" y="122550"/>
                          </a:lnTo>
                          <a:lnTo>
                            <a:pt x="239668" y="126173"/>
                          </a:lnTo>
                          <a:lnTo>
                            <a:pt x="238460" y="127380"/>
                          </a:lnTo>
                          <a:lnTo>
                            <a:pt x="238460" y="129191"/>
                          </a:lnTo>
                          <a:lnTo>
                            <a:pt x="238460" y="129795"/>
                          </a:lnTo>
                          <a:lnTo>
                            <a:pt x="238460" y="135228"/>
                          </a:lnTo>
                          <a:lnTo>
                            <a:pt x="240271" y="137039"/>
                          </a:lnTo>
                          <a:lnTo>
                            <a:pt x="242082" y="138247"/>
                          </a:lnTo>
                          <a:lnTo>
                            <a:pt x="242082" y="141869"/>
                          </a:lnTo>
                          <a:lnTo>
                            <a:pt x="240875" y="141869"/>
                          </a:lnTo>
                          <a:lnTo>
                            <a:pt x="240271" y="144887"/>
                          </a:lnTo>
                          <a:lnTo>
                            <a:pt x="239668" y="145491"/>
                          </a:lnTo>
                          <a:lnTo>
                            <a:pt x="239668" y="146698"/>
                          </a:lnTo>
                          <a:lnTo>
                            <a:pt x="239064" y="147302"/>
                          </a:lnTo>
                          <a:lnTo>
                            <a:pt x="239064" y="147906"/>
                          </a:lnTo>
                          <a:lnTo>
                            <a:pt x="239668" y="147906"/>
                          </a:lnTo>
                          <a:lnTo>
                            <a:pt x="240271" y="149717"/>
                          </a:lnTo>
                          <a:lnTo>
                            <a:pt x="239668" y="150321"/>
                          </a:lnTo>
                          <a:lnTo>
                            <a:pt x="239668" y="150924"/>
                          </a:lnTo>
                          <a:lnTo>
                            <a:pt x="237253" y="150924"/>
                          </a:lnTo>
                          <a:lnTo>
                            <a:pt x="236045" y="150321"/>
                          </a:lnTo>
                          <a:lnTo>
                            <a:pt x="234838" y="149717"/>
                          </a:lnTo>
                          <a:lnTo>
                            <a:pt x="234234" y="149717"/>
                          </a:lnTo>
                          <a:lnTo>
                            <a:pt x="233027" y="150321"/>
                          </a:lnTo>
                          <a:lnTo>
                            <a:pt x="230612" y="155754"/>
                          </a:lnTo>
                          <a:lnTo>
                            <a:pt x="231216" y="157565"/>
                          </a:lnTo>
                          <a:lnTo>
                            <a:pt x="231820" y="158772"/>
                          </a:lnTo>
                          <a:lnTo>
                            <a:pt x="232423" y="159980"/>
                          </a:lnTo>
                          <a:lnTo>
                            <a:pt x="233027" y="161791"/>
                          </a:lnTo>
                          <a:lnTo>
                            <a:pt x="231820" y="162395"/>
                          </a:lnTo>
                          <a:lnTo>
                            <a:pt x="229405" y="161791"/>
                          </a:lnTo>
                          <a:lnTo>
                            <a:pt x="228197" y="164206"/>
                          </a:lnTo>
                          <a:lnTo>
                            <a:pt x="228801" y="173865"/>
                          </a:lnTo>
                          <a:lnTo>
                            <a:pt x="228801" y="179298"/>
                          </a:lnTo>
                          <a:lnTo>
                            <a:pt x="229405" y="181713"/>
                          </a:lnTo>
                          <a:lnTo>
                            <a:pt x="225179" y="182920"/>
                          </a:lnTo>
                          <a:lnTo>
                            <a:pt x="223368" y="185939"/>
                          </a:lnTo>
                          <a:lnTo>
                            <a:pt x="224575" y="190165"/>
                          </a:lnTo>
                          <a:lnTo>
                            <a:pt x="220953" y="197409"/>
                          </a:lnTo>
                          <a:lnTo>
                            <a:pt x="217935" y="196202"/>
                          </a:lnTo>
                          <a:lnTo>
                            <a:pt x="218538" y="188957"/>
                          </a:lnTo>
                          <a:lnTo>
                            <a:pt x="211294" y="183524"/>
                          </a:lnTo>
                          <a:lnTo>
                            <a:pt x="211294" y="178694"/>
                          </a:lnTo>
                          <a:lnTo>
                            <a:pt x="204653" y="180506"/>
                          </a:lnTo>
                          <a:lnTo>
                            <a:pt x="195598" y="193183"/>
                          </a:lnTo>
                          <a:lnTo>
                            <a:pt x="192579" y="193183"/>
                          </a:lnTo>
                          <a:lnTo>
                            <a:pt x="191976" y="198617"/>
                          </a:lnTo>
                          <a:lnTo>
                            <a:pt x="188353" y="200428"/>
                          </a:lnTo>
                          <a:lnTo>
                            <a:pt x="181109" y="196805"/>
                          </a:lnTo>
                          <a:lnTo>
                            <a:pt x="179298" y="197409"/>
                          </a:lnTo>
                          <a:lnTo>
                            <a:pt x="174468" y="190768"/>
                          </a:lnTo>
                          <a:lnTo>
                            <a:pt x="170242" y="181109"/>
                          </a:lnTo>
                          <a:lnTo>
                            <a:pt x="166017" y="181713"/>
                          </a:lnTo>
                          <a:lnTo>
                            <a:pt x="164809" y="188354"/>
                          </a:lnTo>
                          <a:lnTo>
                            <a:pt x="161791" y="191976"/>
                          </a:lnTo>
                          <a:lnTo>
                            <a:pt x="164809" y="206465"/>
                          </a:lnTo>
                          <a:lnTo>
                            <a:pt x="164809" y="211294"/>
                          </a:lnTo>
                          <a:lnTo>
                            <a:pt x="166620" y="215520"/>
                          </a:lnTo>
                          <a:lnTo>
                            <a:pt x="166620" y="220953"/>
                          </a:lnTo>
                          <a:lnTo>
                            <a:pt x="166017" y="229405"/>
                          </a:lnTo>
                          <a:lnTo>
                            <a:pt x="169035" y="234234"/>
                          </a:lnTo>
                          <a:lnTo>
                            <a:pt x="161791" y="242082"/>
                          </a:lnTo>
                          <a:lnTo>
                            <a:pt x="161791" y="246912"/>
                          </a:lnTo>
                          <a:lnTo>
                            <a:pt x="153943" y="246308"/>
                          </a:lnTo>
                          <a:lnTo>
                            <a:pt x="147302" y="252345"/>
                          </a:lnTo>
                          <a:lnTo>
                            <a:pt x="143076" y="254760"/>
                          </a:lnTo>
                          <a:lnTo>
                            <a:pt x="141869" y="260193"/>
                          </a:lnTo>
                          <a:lnTo>
                            <a:pt x="134624" y="269249"/>
                          </a:lnTo>
                          <a:lnTo>
                            <a:pt x="130398" y="275890"/>
                          </a:lnTo>
                          <a:lnTo>
                            <a:pt x="126776" y="286153"/>
                          </a:lnTo>
                          <a:lnTo>
                            <a:pt x="127984" y="290982"/>
                          </a:lnTo>
                          <a:lnTo>
                            <a:pt x="131002" y="294001"/>
                          </a:lnTo>
                          <a:lnTo>
                            <a:pt x="130398" y="297019"/>
                          </a:lnTo>
                          <a:lnTo>
                            <a:pt x="132813" y="301245"/>
                          </a:lnTo>
                          <a:lnTo>
                            <a:pt x="135832" y="313923"/>
                          </a:lnTo>
                          <a:lnTo>
                            <a:pt x="135228" y="315734"/>
                          </a:lnTo>
                          <a:lnTo>
                            <a:pt x="140057" y="324789"/>
                          </a:lnTo>
                          <a:lnTo>
                            <a:pt x="137643" y="328411"/>
                          </a:lnTo>
                          <a:lnTo>
                            <a:pt x="127984" y="330826"/>
                          </a:lnTo>
                          <a:lnTo>
                            <a:pt x="129795" y="336863"/>
                          </a:lnTo>
                          <a:lnTo>
                            <a:pt x="126776" y="336863"/>
                          </a:lnTo>
                          <a:lnTo>
                            <a:pt x="123758" y="341692"/>
                          </a:lnTo>
                          <a:lnTo>
                            <a:pt x="117721" y="345918"/>
                          </a:lnTo>
                          <a:lnTo>
                            <a:pt x="111684" y="344711"/>
                          </a:lnTo>
                          <a:lnTo>
                            <a:pt x="109269" y="347729"/>
                          </a:lnTo>
                          <a:lnTo>
                            <a:pt x="103232" y="348333"/>
                          </a:lnTo>
                          <a:lnTo>
                            <a:pt x="98403" y="352559"/>
                          </a:lnTo>
                          <a:lnTo>
                            <a:pt x="96592" y="356181"/>
                          </a:lnTo>
                          <a:lnTo>
                            <a:pt x="92366" y="354974"/>
                          </a:lnTo>
                          <a:lnTo>
                            <a:pt x="83914" y="350748"/>
                          </a:lnTo>
                          <a:lnTo>
                            <a:pt x="83914" y="347729"/>
                          </a:lnTo>
                          <a:lnTo>
                            <a:pt x="80292" y="345315"/>
                          </a:lnTo>
                          <a:lnTo>
                            <a:pt x="82103" y="337467"/>
                          </a:lnTo>
                          <a:lnTo>
                            <a:pt x="78481" y="337467"/>
                          </a:lnTo>
                          <a:lnTo>
                            <a:pt x="79084" y="331430"/>
                          </a:lnTo>
                          <a:lnTo>
                            <a:pt x="74255" y="321771"/>
                          </a:lnTo>
                          <a:lnTo>
                            <a:pt x="74858" y="318149"/>
                          </a:lnTo>
                          <a:lnTo>
                            <a:pt x="70632" y="311508"/>
                          </a:lnTo>
                          <a:lnTo>
                            <a:pt x="71840" y="303660"/>
                          </a:lnTo>
                          <a:lnTo>
                            <a:pt x="68821" y="300038"/>
                          </a:lnTo>
                          <a:lnTo>
                            <a:pt x="62784" y="290982"/>
                          </a:lnTo>
                          <a:lnTo>
                            <a:pt x="62181" y="287964"/>
                          </a:lnTo>
                          <a:lnTo>
                            <a:pt x="54936" y="287360"/>
                          </a:lnTo>
                          <a:lnTo>
                            <a:pt x="49503" y="295208"/>
                          </a:lnTo>
                          <a:lnTo>
                            <a:pt x="47692" y="304867"/>
                          </a:lnTo>
                          <a:lnTo>
                            <a:pt x="48296" y="310904"/>
                          </a:lnTo>
                          <a:lnTo>
                            <a:pt x="52521" y="321167"/>
                          </a:lnTo>
                          <a:lnTo>
                            <a:pt x="51918" y="324185"/>
                          </a:lnTo>
                          <a:lnTo>
                            <a:pt x="54936" y="332033"/>
                          </a:lnTo>
                          <a:lnTo>
                            <a:pt x="50710" y="333844"/>
                          </a:lnTo>
                          <a:lnTo>
                            <a:pt x="45881" y="330826"/>
                          </a:lnTo>
                          <a:lnTo>
                            <a:pt x="40447" y="322374"/>
                          </a:lnTo>
                          <a:lnTo>
                            <a:pt x="37429" y="311508"/>
                          </a:lnTo>
                          <a:lnTo>
                            <a:pt x="35618" y="309697"/>
                          </a:lnTo>
                          <a:lnTo>
                            <a:pt x="36222" y="297019"/>
                          </a:lnTo>
                          <a:lnTo>
                            <a:pt x="35014" y="288567"/>
                          </a:lnTo>
                          <a:lnTo>
                            <a:pt x="30788" y="280116"/>
                          </a:lnTo>
                          <a:lnTo>
                            <a:pt x="33807" y="277701"/>
                          </a:lnTo>
                          <a:lnTo>
                            <a:pt x="32599" y="274682"/>
                          </a:lnTo>
                          <a:lnTo>
                            <a:pt x="28977" y="273475"/>
                          </a:lnTo>
                          <a:lnTo>
                            <a:pt x="31392" y="265627"/>
                          </a:lnTo>
                          <a:lnTo>
                            <a:pt x="27770" y="263212"/>
                          </a:lnTo>
                          <a:lnTo>
                            <a:pt x="25959" y="258382"/>
                          </a:lnTo>
                          <a:lnTo>
                            <a:pt x="25959" y="252949"/>
                          </a:lnTo>
                          <a:lnTo>
                            <a:pt x="21129" y="244497"/>
                          </a:lnTo>
                          <a:lnTo>
                            <a:pt x="19922" y="235442"/>
                          </a:lnTo>
                          <a:lnTo>
                            <a:pt x="14489" y="233027"/>
                          </a:lnTo>
                          <a:lnTo>
                            <a:pt x="14489" y="230008"/>
                          </a:lnTo>
                          <a:lnTo>
                            <a:pt x="9659" y="227594"/>
                          </a:lnTo>
                          <a:lnTo>
                            <a:pt x="10866" y="222764"/>
                          </a:lnTo>
                          <a:lnTo>
                            <a:pt x="8452" y="222160"/>
                          </a:lnTo>
                          <a:lnTo>
                            <a:pt x="7848" y="216124"/>
                          </a:lnTo>
                          <a:lnTo>
                            <a:pt x="2415" y="211898"/>
                          </a:lnTo>
                          <a:lnTo>
                            <a:pt x="1207" y="204050"/>
                          </a:lnTo>
                          <a:lnTo>
                            <a:pt x="4226" y="198013"/>
                          </a:lnTo>
                          <a:lnTo>
                            <a:pt x="10263" y="199220"/>
                          </a:lnTo>
                          <a:lnTo>
                            <a:pt x="10866" y="191976"/>
                          </a:lnTo>
                          <a:lnTo>
                            <a:pt x="9055" y="189561"/>
                          </a:lnTo>
                          <a:lnTo>
                            <a:pt x="604" y="190165"/>
                          </a:lnTo>
                          <a:lnTo>
                            <a:pt x="0" y="182920"/>
                          </a:lnTo>
                          <a:lnTo>
                            <a:pt x="3018" y="176280"/>
                          </a:lnTo>
                          <a:lnTo>
                            <a:pt x="11470" y="176280"/>
                          </a:lnTo>
                          <a:lnTo>
                            <a:pt x="13885" y="179298"/>
                          </a:lnTo>
                          <a:lnTo>
                            <a:pt x="15696" y="172657"/>
                          </a:lnTo>
                          <a:lnTo>
                            <a:pt x="15092" y="167224"/>
                          </a:lnTo>
                          <a:lnTo>
                            <a:pt x="16903" y="162998"/>
                          </a:lnTo>
                          <a:lnTo>
                            <a:pt x="20525" y="156358"/>
                          </a:lnTo>
                          <a:lnTo>
                            <a:pt x="16903" y="147302"/>
                          </a:lnTo>
                          <a:lnTo>
                            <a:pt x="15696" y="143076"/>
                          </a:lnTo>
                          <a:lnTo>
                            <a:pt x="19318" y="141265"/>
                          </a:lnTo>
                          <a:lnTo>
                            <a:pt x="18111" y="137643"/>
                          </a:lnTo>
                          <a:lnTo>
                            <a:pt x="24751" y="137039"/>
                          </a:lnTo>
                          <a:lnTo>
                            <a:pt x="22337" y="132210"/>
                          </a:lnTo>
                          <a:lnTo>
                            <a:pt x="25959" y="124965"/>
                          </a:lnTo>
                          <a:lnTo>
                            <a:pt x="29581" y="126776"/>
                          </a:lnTo>
                          <a:lnTo>
                            <a:pt x="30788" y="120739"/>
                          </a:lnTo>
                          <a:lnTo>
                            <a:pt x="42259" y="123758"/>
                          </a:lnTo>
                          <a:lnTo>
                            <a:pt x="45881" y="125569"/>
                          </a:lnTo>
                          <a:lnTo>
                            <a:pt x="44673" y="118928"/>
                          </a:lnTo>
                          <a:lnTo>
                            <a:pt x="48296" y="114099"/>
                          </a:lnTo>
                          <a:lnTo>
                            <a:pt x="49503" y="108665"/>
                          </a:lnTo>
                          <a:lnTo>
                            <a:pt x="45277" y="102025"/>
                          </a:lnTo>
                          <a:lnTo>
                            <a:pt x="45277" y="95988"/>
                          </a:lnTo>
                          <a:lnTo>
                            <a:pt x="52521" y="95384"/>
                          </a:lnTo>
                          <a:lnTo>
                            <a:pt x="63388" y="98403"/>
                          </a:lnTo>
                          <a:lnTo>
                            <a:pt x="68821" y="98403"/>
                          </a:lnTo>
                          <a:lnTo>
                            <a:pt x="70029" y="100214"/>
                          </a:lnTo>
                          <a:lnTo>
                            <a:pt x="74858" y="100818"/>
                          </a:lnTo>
                          <a:lnTo>
                            <a:pt x="80292" y="103232"/>
                          </a:lnTo>
                          <a:lnTo>
                            <a:pt x="90555" y="102629"/>
                          </a:lnTo>
                          <a:lnTo>
                            <a:pt x="93573" y="99006"/>
                          </a:lnTo>
                          <a:lnTo>
                            <a:pt x="98403" y="97195"/>
                          </a:lnTo>
                          <a:lnTo>
                            <a:pt x="100214" y="94177"/>
                          </a:lnTo>
                          <a:lnTo>
                            <a:pt x="99006" y="88744"/>
                          </a:lnTo>
                          <a:lnTo>
                            <a:pt x="100817" y="82103"/>
                          </a:lnTo>
                          <a:lnTo>
                            <a:pt x="103836" y="77877"/>
                          </a:lnTo>
                          <a:lnTo>
                            <a:pt x="101421" y="71840"/>
                          </a:lnTo>
                          <a:lnTo>
                            <a:pt x="105647" y="73047"/>
                          </a:lnTo>
                          <a:lnTo>
                            <a:pt x="108665" y="82103"/>
                          </a:lnTo>
                          <a:lnTo>
                            <a:pt x="114099" y="86329"/>
                          </a:lnTo>
                          <a:lnTo>
                            <a:pt x="120136" y="88744"/>
                          </a:lnTo>
                          <a:lnTo>
                            <a:pt x="124965" y="88140"/>
                          </a:lnTo>
                          <a:lnTo>
                            <a:pt x="120739" y="64596"/>
                          </a:lnTo>
                          <a:lnTo>
                            <a:pt x="135832" y="73047"/>
                          </a:lnTo>
                          <a:lnTo>
                            <a:pt x="141265" y="70633"/>
                          </a:lnTo>
                          <a:lnTo>
                            <a:pt x="141265" y="76066"/>
                          </a:lnTo>
                          <a:lnTo>
                            <a:pt x="147302" y="80896"/>
                          </a:lnTo>
                          <a:lnTo>
                            <a:pt x="149113" y="86933"/>
                          </a:lnTo>
                          <a:lnTo>
                            <a:pt x="150924" y="89347"/>
                          </a:lnTo>
                          <a:lnTo>
                            <a:pt x="155150" y="88140"/>
                          </a:lnTo>
                          <a:lnTo>
                            <a:pt x="155754" y="81499"/>
                          </a:lnTo>
                          <a:lnTo>
                            <a:pt x="161791" y="59766"/>
                          </a:lnTo>
                          <a:lnTo>
                            <a:pt x="157565" y="44674"/>
                          </a:lnTo>
                          <a:lnTo>
                            <a:pt x="164809" y="39844"/>
                          </a:lnTo>
                          <a:lnTo>
                            <a:pt x="167828" y="41655"/>
                          </a:lnTo>
                          <a:lnTo>
                            <a:pt x="168431" y="45277"/>
                          </a:lnTo>
                          <a:lnTo>
                            <a:pt x="172657" y="47692"/>
                          </a:lnTo>
                          <a:lnTo>
                            <a:pt x="173261" y="44070"/>
                          </a:lnTo>
                          <a:lnTo>
                            <a:pt x="169639" y="34411"/>
                          </a:lnTo>
                          <a:lnTo>
                            <a:pt x="173865" y="31996"/>
                          </a:lnTo>
                          <a:lnTo>
                            <a:pt x="175676" y="34411"/>
                          </a:lnTo>
                          <a:lnTo>
                            <a:pt x="188957" y="35618"/>
                          </a:lnTo>
                          <a:lnTo>
                            <a:pt x="193787" y="35618"/>
                          </a:lnTo>
                          <a:lnTo>
                            <a:pt x="198616" y="33807"/>
                          </a:lnTo>
                          <a:lnTo>
                            <a:pt x="202239" y="27770"/>
                          </a:lnTo>
                          <a:lnTo>
                            <a:pt x="202842" y="24752"/>
                          </a:lnTo>
                          <a:lnTo>
                            <a:pt x="209483" y="22940"/>
                          </a:lnTo>
                          <a:lnTo>
                            <a:pt x="206464" y="16300"/>
                          </a:lnTo>
                          <a:lnTo>
                            <a:pt x="205861" y="12074"/>
                          </a:lnTo>
                          <a:lnTo>
                            <a:pt x="207068" y="4830"/>
                          </a:lnTo>
                          <a:lnTo>
                            <a:pt x="205861" y="1811"/>
                          </a:lnTo>
                          <a:lnTo>
                            <a:pt x="209483" y="0"/>
                          </a:lnTo>
                          <a:lnTo>
                            <a:pt x="216727" y="6037"/>
                          </a:lnTo>
                          <a:lnTo>
                            <a:pt x="221557" y="6641"/>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30" name="Freeform: Shape 229">
                      <a:extLst>
                        <a:ext uri="{FF2B5EF4-FFF2-40B4-BE49-F238E27FC236}">
                          <a16:creationId xmlns:a16="http://schemas.microsoft.com/office/drawing/2014/main" id="{41E7430B-223A-6F18-D44B-8395F3D7D795}"/>
                        </a:ext>
                      </a:extLst>
                    </p:cNvPr>
                    <p:cNvSpPr/>
                    <p:nvPr/>
                  </p:nvSpPr>
                  <p:spPr>
                    <a:xfrm>
                      <a:off x="4918186" y="1660770"/>
                      <a:ext cx="1554520" cy="1515883"/>
                    </a:xfrm>
                    <a:custGeom>
                      <a:avLst/>
                      <a:gdLst>
                        <a:gd name="connsiteX0" fmla="*/ 551779 w 1554520"/>
                        <a:gd name="connsiteY0" fmla="*/ 361011 h 1515883"/>
                        <a:gd name="connsiteX1" fmla="*/ 554194 w 1554520"/>
                        <a:gd name="connsiteY1" fmla="*/ 360407 h 1515883"/>
                        <a:gd name="connsiteX2" fmla="*/ 557816 w 1554520"/>
                        <a:gd name="connsiteY2" fmla="*/ 364029 h 1515883"/>
                        <a:gd name="connsiteX3" fmla="*/ 558420 w 1554520"/>
                        <a:gd name="connsiteY3" fmla="*/ 365841 h 1515883"/>
                        <a:gd name="connsiteX4" fmla="*/ 560835 w 1554520"/>
                        <a:gd name="connsiteY4" fmla="*/ 365841 h 1515883"/>
                        <a:gd name="connsiteX5" fmla="*/ 561438 w 1554520"/>
                        <a:gd name="connsiteY5" fmla="*/ 367048 h 1515883"/>
                        <a:gd name="connsiteX6" fmla="*/ 561438 w 1554520"/>
                        <a:gd name="connsiteY6" fmla="*/ 368255 h 1515883"/>
                        <a:gd name="connsiteX7" fmla="*/ 559627 w 1554520"/>
                        <a:gd name="connsiteY7" fmla="*/ 369463 h 1515883"/>
                        <a:gd name="connsiteX8" fmla="*/ 558420 w 1554520"/>
                        <a:gd name="connsiteY8" fmla="*/ 371878 h 1515883"/>
                        <a:gd name="connsiteX9" fmla="*/ 559627 w 1554520"/>
                        <a:gd name="connsiteY9" fmla="*/ 373689 h 1515883"/>
                        <a:gd name="connsiteX10" fmla="*/ 559627 w 1554520"/>
                        <a:gd name="connsiteY10" fmla="*/ 374896 h 1515883"/>
                        <a:gd name="connsiteX11" fmla="*/ 559024 w 1554520"/>
                        <a:gd name="connsiteY11" fmla="*/ 377311 h 1515883"/>
                        <a:gd name="connsiteX12" fmla="*/ 558420 w 1554520"/>
                        <a:gd name="connsiteY12" fmla="*/ 378518 h 1515883"/>
                        <a:gd name="connsiteX13" fmla="*/ 557213 w 1554520"/>
                        <a:gd name="connsiteY13" fmla="*/ 377311 h 1515883"/>
                        <a:gd name="connsiteX14" fmla="*/ 556005 w 1554520"/>
                        <a:gd name="connsiteY14" fmla="*/ 380933 h 1515883"/>
                        <a:gd name="connsiteX15" fmla="*/ 560231 w 1554520"/>
                        <a:gd name="connsiteY15" fmla="*/ 380933 h 1515883"/>
                        <a:gd name="connsiteX16" fmla="*/ 560835 w 1554520"/>
                        <a:gd name="connsiteY16" fmla="*/ 379726 h 1515883"/>
                        <a:gd name="connsiteX17" fmla="*/ 562042 w 1554520"/>
                        <a:gd name="connsiteY17" fmla="*/ 379122 h 1515883"/>
                        <a:gd name="connsiteX18" fmla="*/ 562646 w 1554520"/>
                        <a:gd name="connsiteY18" fmla="*/ 379122 h 1515883"/>
                        <a:gd name="connsiteX19" fmla="*/ 562646 w 1554520"/>
                        <a:gd name="connsiteY19" fmla="*/ 377311 h 1515883"/>
                        <a:gd name="connsiteX20" fmla="*/ 564457 w 1554520"/>
                        <a:gd name="connsiteY20" fmla="*/ 371274 h 1515883"/>
                        <a:gd name="connsiteX21" fmla="*/ 571098 w 1554520"/>
                        <a:gd name="connsiteY21" fmla="*/ 373085 h 1515883"/>
                        <a:gd name="connsiteX22" fmla="*/ 575324 w 1554520"/>
                        <a:gd name="connsiteY22" fmla="*/ 374896 h 1515883"/>
                        <a:gd name="connsiteX23" fmla="*/ 575324 w 1554520"/>
                        <a:gd name="connsiteY23" fmla="*/ 376707 h 1515883"/>
                        <a:gd name="connsiteX24" fmla="*/ 570494 w 1554520"/>
                        <a:gd name="connsiteY24" fmla="*/ 377311 h 1515883"/>
                        <a:gd name="connsiteX25" fmla="*/ 569287 w 1554520"/>
                        <a:gd name="connsiteY25" fmla="*/ 376707 h 1515883"/>
                        <a:gd name="connsiteX26" fmla="*/ 569287 w 1554520"/>
                        <a:gd name="connsiteY26" fmla="*/ 380933 h 1515883"/>
                        <a:gd name="connsiteX27" fmla="*/ 573512 w 1554520"/>
                        <a:gd name="connsiteY27" fmla="*/ 382744 h 1515883"/>
                        <a:gd name="connsiteX28" fmla="*/ 575927 w 1554520"/>
                        <a:gd name="connsiteY28" fmla="*/ 382744 h 1515883"/>
                        <a:gd name="connsiteX29" fmla="*/ 578946 w 1554520"/>
                        <a:gd name="connsiteY29" fmla="*/ 381537 h 1515883"/>
                        <a:gd name="connsiteX30" fmla="*/ 580153 w 1554520"/>
                        <a:gd name="connsiteY30" fmla="*/ 382140 h 1515883"/>
                        <a:gd name="connsiteX31" fmla="*/ 577738 w 1554520"/>
                        <a:gd name="connsiteY31" fmla="*/ 385159 h 1515883"/>
                        <a:gd name="connsiteX32" fmla="*/ 578342 w 1554520"/>
                        <a:gd name="connsiteY32" fmla="*/ 386366 h 1515883"/>
                        <a:gd name="connsiteX33" fmla="*/ 580153 w 1554520"/>
                        <a:gd name="connsiteY33" fmla="*/ 388177 h 1515883"/>
                        <a:gd name="connsiteX34" fmla="*/ 582568 w 1554520"/>
                        <a:gd name="connsiteY34" fmla="*/ 390592 h 1515883"/>
                        <a:gd name="connsiteX35" fmla="*/ 583775 w 1554520"/>
                        <a:gd name="connsiteY35" fmla="*/ 393007 h 1515883"/>
                        <a:gd name="connsiteX36" fmla="*/ 584983 w 1554520"/>
                        <a:gd name="connsiteY36" fmla="*/ 397836 h 1515883"/>
                        <a:gd name="connsiteX37" fmla="*/ 591020 w 1554520"/>
                        <a:gd name="connsiteY37" fmla="*/ 401459 h 1515883"/>
                        <a:gd name="connsiteX38" fmla="*/ 598264 w 1554520"/>
                        <a:gd name="connsiteY38" fmla="*/ 401459 h 1515883"/>
                        <a:gd name="connsiteX39" fmla="*/ 603697 w 1554520"/>
                        <a:gd name="connsiteY39" fmla="*/ 396629 h 1515883"/>
                        <a:gd name="connsiteX40" fmla="*/ 609130 w 1554520"/>
                        <a:gd name="connsiteY40" fmla="*/ 385762 h 1515883"/>
                        <a:gd name="connsiteX41" fmla="*/ 606112 w 1554520"/>
                        <a:gd name="connsiteY41" fmla="*/ 382140 h 1515883"/>
                        <a:gd name="connsiteX42" fmla="*/ 612753 w 1554520"/>
                        <a:gd name="connsiteY42" fmla="*/ 373689 h 1515883"/>
                        <a:gd name="connsiteX43" fmla="*/ 615771 w 1554520"/>
                        <a:gd name="connsiteY43" fmla="*/ 374896 h 1515883"/>
                        <a:gd name="connsiteX44" fmla="*/ 616375 w 1554520"/>
                        <a:gd name="connsiteY44" fmla="*/ 376103 h 1515883"/>
                        <a:gd name="connsiteX45" fmla="*/ 625430 w 1554520"/>
                        <a:gd name="connsiteY45" fmla="*/ 375500 h 1515883"/>
                        <a:gd name="connsiteX46" fmla="*/ 636297 w 1554520"/>
                        <a:gd name="connsiteY46" fmla="*/ 386366 h 1515883"/>
                        <a:gd name="connsiteX47" fmla="*/ 645956 w 1554520"/>
                        <a:gd name="connsiteY47" fmla="*/ 392403 h 1515883"/>
                        <a:gd name="connsiteX48" fmla="*/ 652597 w 1554520"/>
                        <a:gd name="connsiteY48" fmla="*/ 391799 h 1515883"/>
                        <a:gd name="connsiteX49" fmla="*/ 655615 w 1554520"/>
                        <a:gd name="connsiteY49" fmla="*/ 395422 h 1515883"/>
                        <a:gd name="connsiteX50" fmla="*/ 653804 w 1554520"/>
                        <a:gd name="connsiteY50" fmla="*/ 398440 h 1515883"/>
                        <a:gd name="connsiteX51" fmla="*/ 658634 w 1554520"/>
                        <a:gd name="connsiteY51" fmla="*/ 403270 h 1515883"/>
                        <a:gd name="connsiteX52" fmla="*/ 661652 w 1554520"/>
                        <a:gd name="connsiteY52" fmla="*/ 402666 h 1515883"/>
                        <a:gd name="connsiteX53" fmla="*/ 666482 w 1554520"/>
                        <a:gd name="connsiteY53" fmla="*/ 405684 h 1515883"/>
                        <a:gd name="connsiteX54" fmla="*/ 668293 w 1554520"/>
                        <a:gd name="connsiteY54" fmla="*/ 413533 h 1515883"/>
                        <a:gd name="connsiteX55" fmla="*/ 675537 w 1554520"/>
                        <a:gd name="connsiteY55" fmla="*/ 418362 h 1515883"/>
                        <a:gd name="connsiteX56" fmla="*/ 677952 w 1554520"/>
                        <a:gd name="connsiteY56" fmla="*/ 421984 h 1515883"/>
                        <a:gd name="connsiteX57" fmla="*/ 686404 w 1554520"/>
                        <a:gd name="connsiteY57" fmla="*/ 419570 h 1515883"/>
                        <a:gd name="connsiteX58" fmla="*/ 691233 w 1554520"/>
                        <a:gd name="connsiteY58" fmla="*/ 420777 h 1515883"/>
                        <a:gd name="connsiteX59" fmla="*/ 696063 w 1554520"/>
                        <a:gd name="connsiteY59" fmla="*/ 424399 h 1515883"/>
                        <a:gd name="connsiteX60" fmla="*/ 698478 w 1554520"/>
                        <a:gd name="connsiteY60" fmla="*/ 431040 h 1515883"/>
                        <a:gd name="connsiteX61" fmla="*/ 705722 w 1554520"/>
                        <a:gd name="connsiteY61" fmla="*/ 436473 h 1515883"/>
                        <a:gd name="connsiteX62" fmla="*/ 708741 w 1554520"/>
                        <a:gd name="connsiteY62" fmla="*/ 434662 h 1515883"/>
                        <a:gd name="connsiteX63" fmla="*/ 705118 w 1554520"/>
                        <a:gd name="connsiteY63" fmla="*/ 413533 h 1515883"/>
                        <a:gd name="connsiteX64" fmla="*/ 712363 w 1554520"/>
                        <a:gd name="connsiteY64" fmla="*/ 407496 h 1515883"/>
                        <a:gd name="connsiteX65" fmla="*/ 718400 w 1554520"/>
                        <a:gd name="connsiteY65" fmla="*/ 408099 h 1515883"/>
                        <a:gd name="connsiteX66" fmla="*/ 722626 w 1554520"/>
                        <a:gd name="connsiteY66" fmla="*/ 410514 h 1515883"/>
                        <a:gd name="connsiteX67" fmla="*/ 720814 w 1554520"/>
                        <a:gd name="connsiteY67" fmla="*/ 414740 h 1515883"/>
                        <a:gd name="connsiteX68" fmla="*/ 726248 w 1554520"/>
                        <a:gd name="connsiteY68" fmla="*/ 416551 h 1515883"/>
                        <a:gd name="connsiteX69" fmla="*/ 727455 w 1554520"/>
                        <a:gd name="connsiteY69" fmla="*/ 419570 h 1515883"/>
                        <a:gd name="connsiteX70" fmla="*/ 735303 w 1554520"/>
                        <a:gd name="connsiteY70" fmla="*/ 420777 h 1515883"/>
                        <a:gd name="connsiteX71" fmla="*/ 738925 w 1554520"/>
                        <a:gd name="connsiteY71" fmla="*/ 418966 h 1515883"/>
                        <a:gd name="connsiteX72" fmla="*/ 741340 w 1554520"/>
                        <a:gd name="connsiteY72" fmla="*/ 424399 h 1515883"/>
                        <a:gd name="connsiteX73" fmla="*/ 740737 w 1554520"/>
                        <a:gd name="connsiteY73" fmla="*/ 428021 h 1515883"/>
                        <a:gd name="connsiteX74" fmla="*/ 743151 w 1554520"/>
                        <a:gd name="connsiteY74" fmla="*/ 432247 h 1515883"/>
                        <a:gd name="connsiteX75" fmla="*/ 748585 w 1554520"/>
                        <a:gd name="connsiteY75" fmla="*/ 436473 h 1515883"/>
                        <a:gd name="connsiteX76" fmla="*/ 753414 w 1554520"/>
                        <a:gd name="connsiteY76" fmla="*/ 435266 h 1515883"/>
                        <a:gd name="connsiteX77" fmla="*/ 759451 w 1554520"/>
                        <a:gd name="connsiteY77" fmla="*/ 437077 h 1515883"/>
                        <a:gd name="connsiteX78" fmla="*/ 760055 w 1554520"/>
                        <a:gd name="connsiteY78" fmla="*/ 440699 h 1515883"/>
                        <a:gd name="connsiteX79" fmla="*/ 764281 w 1554520"/>
                        <a:gd name="connsiteY79" fmla="*/ 442510 h 1515883"/>
                        <a:gd name="connsiteX80" fmla="*/ 763073 w 1554520"/>
                        <a:gd name="connsiteY80" fmla="*/ 445528 h 1515883"/>
                        <a:gd name="connsiteX81" fmla="*/ 769110 w 1554520"/>
                        <a:gd name="connsiteY81" fmla="*/ 447340 h 1515883"/>
                        <a:gd name="connsiteX82" fmla="*/ 777562 w 1554520"/>
                        <a:gd name="connsiteY82" fmla="*/ 453377 h 1515883"/>
                        <a:gd name="connsiteX83" fmla="*/ 781788 w 1554520"/>
                        <a:gd name="connsiteY83" fmla="*/ 450358 h 1515883"/>
                        <a:gd name="connsiteX84" fmla="*/ 788429 w 1554520"/>
                        <a:gd name="connsiteY84" fmla="*/ 452773 h 1515883"/>
                        <a:gd name="connsiteX85" fmla="*/ 787221 w 1554520"/>
                        <a:gd name="connsiteY85" fmla="*/ 455791 h 1515883"/>
                        <a:gd name="connsiteX86" fmla="*/ 787825 w 1554520"/>
                        <a:gd name="connsiteY86" fmla="*/ 460621 h 1515883"/>
                        <a:gd name="connsiteX87" fmla="*/ 795673 w 1554520"/>
                        <a:gd name="connsiteY87" fmla="*/ 463036 h 1515883"/>
                        <a:gd name="connsiteX88" fmla="*/ 802917 w 1554520"/>
                        <a:gd name="connsiteY88" fmla="*/ 467865 h 1515883"/>
                        <a:gd name="connsiteX89" fmla="*/ 807143 w 1554520"/>
                        <a:gd name="connsiteY89" fmla="*/ 463036 h 1515883"/>
                        <a:gd name="connsiteX90" fmla="*/ 810162 w 1554520"/>
                        <a:gd name="connsiteY90" fmla="*/ 467262 h 1515883"/>
                        <a:gd name="connsiteX91" fmla="*/ 814388 w 1554520"/>
                        <a:gd name="connsiteY91" fmla="*/ 469676 h 1515883"/>
                        <a:gd name="connsiteX92" fmla="*/ 816802 w 1554520"/>
                        <a:gd name="connsiteY92" fmla="*/ 473299 h 1515883"/>
                        <a:gd name="connsiteX93" fmla="*/ 824047 w 1554520"/>
                        <a:gd name="connsiteY93" fmla="*/ 479336 h 1515883"/>
                        <a:gd name="connsiteX94" fmla="*/ 850609 w 1554520"/>
                        <a:gd name="connsiteY94" fmla="*/ 485373 h 1515883"/>
                        <a:gd name="connsiteX95" fmla="*/ 855439 w 1554520"/>
                        <a:gd name="connsiteY95" fmla="*/ 493824 h 1515883"/>
                        <a:gd name="connsiteX96" fmla="*/ 855439 w 1554520"/>
                        <a:gd name="connsiteY96" fmla="*/ 501672 h 1515883"/>
                        <a:gd name="connsiteX97" fmla="*/ 865098 w 1554520"/>
                        <a:gd name="connsiteY97" fmla="*/ 514350 h 1515883"/>
                        <a:gd name="connsiteX98" fmla="*/ 873550 w 1554520"/>
                        <a:gd name="connsiteY98" fmla="*/ 523405 h 1515883"/>
                        <a:gd name="connsiteX99" fmla="*/ 872946 w 1554520"/>
                        <a:gd name="connsiteY99" fmla="*/ 538498 h 1515883"/>
                        <a:gd name="connsiteX100" fmla="*/ 875965 w 1554520"/>
                        <a:gd name="connsiteY100" fmla="*/ 536687 h 1515883"/>
                        <a:gd name="connsiteX101" fmla="*/ 883813 w 1554520"/>
                        <a:gd name="connsiteY101" fmla="*/ 536083 h 1515883"/>
                        <a:gd name="connsiteX102" fmla="*/ 884416 w 1554520"/>
                        <a:gd name="connsiteY102" fmla="*/ 528235 h 1515883"/>
                        <a:gd name="connsiteX103" fmla="*/ 892265 w 1554520"/>
                        <a:gd name="connsiteY103" fmla="*/ 528839 h 1515883"/>
                        <a:gd name="connsiteX104" fmla="*/ 899509 w 1554520"/>
                        <a:gd name="connsiteY104" fmla="*/ 531857 h 1515883"/>
                        <a:gd name="connsiteX105" fmla="*/ 900113 w 1554520"/>
                        <a:gd name="connsiteY105" fmla="*/ 536687 h 1515883"/>
                        <a:gd name="connsiteX106" fmla="*/ 907357 w 1554520"/>
                        <a:gd name="connsiteY106" fmla="*/ 542120 h 1515883"/>
                        <a:gd name="connsiteX107" fmla="*/ 906150 w 1554520"/>
                        <a:gd name="connsiteY107" fmla="*/ 549968 h 1515883"/>
                        <a:gd name="connsiteX108" fmla="*/ 920035 w 1554520"/>
                        <a:gd name="connsiteY108" fmla="*/ 557816 h 1515883"/>
                        <a:gd name="connsiteX109" fmla="*/ 939957 w 1554520"/>
                        <a:gd name="connsiteY109" fmla="*/ 571098 h 1515883"/>
                        <a:gd name="connsiteX110" fmla="*/ 952031 w 1554520"/>
                        <a:gd name="connsiteY110" fmla="*/ 572909 h 1515883"/>
                        <a:gd name="connsiteX111" fmla="*/ 973160 w 1554520"/>
                        <a:gd name="connsiteY111" fmla="*/ 592227 h 1515883"/>
                        <a:gd name="connsiteX112" fmla="*/ 979197 w 1554520"/>
                        <a:gd name="connsiteY112" fmla="*/ 593434 h 1515883"/>
                        <a:gd name="connsiteX113" fmla="*/ 987649 w 1554520"/>
                        <a:gd name="connsiteY113" fmla="*/ 600075 h 1515883"/>
                        <a:gd name="connsiteX114" fmla="*/ 993082 w 1554520"/>
                        <a:gd name="connsiteY114" fmla="*/ 603697 h 1515883"/>
                        <a:gd name="connsiteX115" fmla="*/ 998515 w 1554520"/>
                        <a:gd name="connsiteY115" fmla="*/ 602490 h 1515883"/>
                        <a:gd name="connsiteX116" fmla="*/ 997912 w 1554520"/>
                        <a:gd name="connsiteY116" fmla="*/ 598868 h 1515883"/>
                        <a:gd name="connsiteX117" fmla="*/ 1006967 w 1554520"/>
                        <a:gd name="connsiteY117" fmla="*/ 586190 h 1515883"/>
                        <a:gd name="connsiteX118" fmla="*/ 1011797 w 1554520"/>
                        <a:gd name="connsiteY118" fmla="*/ 586190 h 1515883"/>
                        <a:gd name="connsiteX119" fmla="*/ 1028096 w 1554520"/>
                        <a:gd name="connsiteY119" fmla="*/ 587397 h 1515883"/>
                        <a:gd name="connsiteX120" fmla="*/ 1032322 w 1554520"/>
                        <a:gd name="connsiteY120" fmla="*/ 594038 h 1515883"/>
                        <a:gd name="connsiteX121" fmla="*/ 1038963 w 1554520"/>
                        <a:gd name="connsiteY121" fmla="*/ 601282 h 1515883"/>
                        <a:gd name="connsiteX122" fmla="*/ 1045000 w 1554520"/>
                        <a:gd name="connsiteY122" fmla="*/ 600679 h 1515883"/>
                        <a:gd name="connsiteX123" fmla="*/ 1056470 w 1554520"/>
                        <a:gd name="connsiteY123" fmla="*/ 606112 h 1515883"/>
                        <a:gd name="connsiteX124" fmla="*/ 1061300 w 1554520"/>
                        <a:gd name="connsiteY124" fmla="*/ 611545 h 1515883"/>
                        <a:gd name="connsiteX125" fmla="*/ 1065526 w 1554520"/>
                        <a:gd name="connsiteY125" fmla="*/ 613960 h 1515883"/>
                        <a:gd name="connsiteX126" fmla="*/ 1075789 w 1554520"/>
                        <a:gd name="connsiteY126" fmla="*/ 622412 h 1515883"/>
                        <a:gd name="connsiteX127" fmla="*/ 1089070 w 1554520"/>
                        <a:gd name="connsiteY127" fmla="*/ 629656 h 1515883"/>
                        <a:gd name="connsiteX128" fmla="*/ 1096314 w 1554520"/>
                        <a:gd name="connsiteY128" fmla="*/ 638712 h 1515883"/>
                        <a:gd name="connsiteX129" fmla="*/ 1105973 w 1554520"/>
                        <a:gd name="connsiteY129" fmla="*/ 644145 h 1515883"/>
                        <a:gd name="connsiteX130" fmla="*/ 1110803 w 1554520"/>
                        <a:gd name="connsiteY130" fmla="*/ 644749 h 1515883"/>
                        <a:gd name="connsiteX131" fmla="*/ 1119858 w 1554520"/>
                        <a:gd name="connsiteY131" fmla="*/ 641730 h 1515883"/>
                        <a:gd name="connsiteX132" fmla="*/ 1125292 w 1554520"/>
                        <a:gd name="connsiteY132" fmla="*/ 642938 h 1515883"/>
                        <a:gd name="connsiteX133" fmla="*/ 1137969 w 1554520"/>
                        <a:gd name="connsiteY133" fmla="*/ 638108 h 1515883"/>
                        <a:gd name="connsiteX134" fmla="*/ 1140988 w 1554520"/>
                        <a:gd name="connsiteY134" fmla="*/ 638712 h 1515883"/>
                        <a:gd name="connsiteX135" fmla="*/ 1150647 w 1554520"/>
                        <a:gd name="connsiteY135" fmla="*/ 635693 h 1515883"/>
                        <a:gd name="connsiteX136" fmla="*/ 1159099 w 1554520"/>
                        <a:gd name="connsiteY136" fmla="*/ 635693 h 1515883"/>
                        <a:gd name="connsiteX137" fmla="*/ 1161513 w 1554520"/>
                        <a:gd name="connsiteY137" fmla="*/ 642334 h 1515883"/>
                        <a:gd name="connsiteX138" fmla="*/ 1160910 w 1554520"/>
                        <a:gd name="connsiteY138" fmla="*/ 648371 h 1515883"/>
                        <a:gd name="connsiteX139" fmla="*/ 1165739 w 1554520"/>
                        <a:gd name="connsiteY139" fmla="*/ 653200 h 1515883"/>
                        <a:gd name="connsiteX140" fmla="*/ 1164532 w 1554520"/>
                        <a:gd name="connsiteY140" fmla="*/ 658634 h 1515883"/>
                        <a:gd name="connsiteX141" fmla="*/ 1169362 w 1554520"/>
                        <a:gd name="connsiteY141" fmla="*/ 665274 h 1515883"/>
                        <a:gd name="connsiteX142" fmla="*/ 1165739 w 1554520"/>
                        <a:gd name="connsiteY142" fmla="*/ 674933 h 1515883"/>
                        <a:gd name="connsiteX143" fmla="*/ 1168154 w 1554520"/>
                        <a:gd name="connsiteY143" fmla="*/ 680970 h 1515883"/>
                        <a:gd name="connsiteX144" fmla="*/ 1165136 w 1554520"/>
                        <a:gd name="connsiteY144" fmla="*/ 685196 h 1515883"/>
                        <a:gd name="connsiteX145" fmla="*/ 1179021 w 1554520"/>
                        <a:gd name="connsiteY145" fmla="*/ 687007 h 1515883"/>
                        <a:gd name="connsiteX146" fmla="*/ 1185661 w 1554520"/>
                        <a:gd name="connsiteY146" fmla="*/ 685800 h 1515883"/>
                        <a:gd name="connsiteX147" fmla="*/ 1192906 w 1554520"/>
                        <a:gd name="connsiteY147" fmla="*/ 686404 h 1515883"/>
                        <a:gd name="connsiteX148" fmla="*/ 1204980 w 1554520"/>
                        <a:gd name="connsiteY148" fmla="*/ 685800 h 1515883"/>
                        <a:gd name="connsiteX149" fmla="*/ 1210413 w 1554520"/>
                        <a:gd name="connsiteY149" fmla="*/ 693648 h 1515883"/>
                        <a:gd name="connsiteX150" fmla="*/ 1226713 w 1554520"/>
                        <a:gd name="connsiteY150" fmla="*/ 697874 h 1515883"/>
                        <a:gd name="connsiteX151" fmla="*/ 1253879 w 1554520"/>
                        <a:gd name="connsiteY151" fmla="*/ 696063 h 1515883"/>
                        <a:gd name="connsiteX152" fmla="*/ 1258709 w 1554520"/>
                        <a:gd name="connsiteY152" fmla="*/ 696667 h 1515883"/>
                        <a:gd name="connsiteX153" fmla="*/ 1262934 w 1554520"/>
                        <a:gd name="connsiteY153" fmla="*/ 703307 h 1515883"/>
                        <a:gd name="connsiteX154" fmla="*/ 1275612 w 1554520"/>
                        <a:gd name="connsiteY154" fmla="*/ 712966 h 1515883"/>
                        <a:gd name="connsiteX155" fmla="*/ 1274405 w 1554520"/>
                        <a:gd name="connsiteY155" fmla="*/ 717192 h 1515883"/>
                        <a:gd name="connsiteX156" fmla="*/ 1280442 w 1554520"/>
                        <a:gd name="connsiteY156" fmla="*/ 724437 h 1515883"/>
                        <a:gd name="connsiteX157" fmla="*/ 1288290 w 1554520"/>
                        <a:gd name="connsiteY157" fmla="*/ 725040 h 1515883"/>
                        <a:gd name="connsiteX158" fmla="*/ 1292516 w 1554520"/>
                        <a:gd name="connsiteY158" fmla="*/ 723229 h 1515883"/>
                        <a:gd name="connsiteX159" fmla="*/ 1299760 w 1554520"/>
                        <a:gd name="connsiteY159" fmla="*/ 714777 h 1515883"/>
                        <a:gd name="connsiteX160" fmla="*/ 1299156 w 1554520"/>
                        <a:gd name="connsiteY160" fmla="*/ 711759 h 1515883"/>
                        <a:gd name="connsiteX161" fmla="*/ 1303382 w 1554520"/>
                        <a:gd name="connsiteY161" fmla="*/ 708137 h 1515883"/>
                        <a:gd name="connsiteX162" fmla="*/ 1298553 w 1554520"/>
                        <a:gd name="connsiteY162" fmla="*/ 699685 h 1515883"/>
                        <a:gd name="connsiteX163" fmla="*/ 1302779 w 1554520"/>
                        <a:gd name="connsiteY163" fmla="*/ 696063 h 1515883"/>
                        <a:gd name="connsiteX164" fmla="*/ 1299760 w 1554520"/>
                        <a:gd name="connsiteY164" fmla="*/ 690630 h 1515883"/>
                        <a:gd name="connsiteX165" fmla="*/ 1346245 w 1554520"/>
                        <a:gd name="connsiteY165" fmla="*/ 693044 h 1515883"/>
                        <a:gd name="connsiteX166" fmla="*/ 1390918 w 1554520"/>
                        <a:gd name="connsiteY166" fmla="*/ 715985 h 1515883"/>
                        <a:gd name="connsiteX167" fmla="*/ 1396352 w 1554520"/>
                        <a:gd name="connsiteY167" fmla="*/ 720814 h 1515883"/>
                        <a:gd name="connsiteX168" fmla="*/ 1394541 w 1554520"/>
                        <a:gd name="connsiteY168" fmla="*/ 724437 h 1515883"/>
                        <a:gd name="connsiteX169" fmla="*/ 1390315 w 1554520"/>
                        <a:gd name="connsiteY169" fmla="*/ 726248 h 1515883"/>
                        <a:gd name="connsiteX170" fmla="*/ 1395748 w 1554520"/>
                        <a:gd name="connsiteY170" fmla="*/ 729870 h 1515883"/>
                        <a:gd name="connsiteX171" fmla="*/ 1402389 w 1554520"/>
                        <a:gd name="connsiteY171" fmla="*/ 726248 h 1515883"/>
                        <a:gd name="connsiteX172" fmla="*/ 1406615 w 1554520"/>
                        <a:gd name="connsiteY172" fmla="*/ 725644 h 1515883"/>
                        <a:gd name="connsiteX173" fmla="*/ 1409633 w 1554520"/>
                        <a:gd name="connsiteY173" fmla="*/ 728662 h 1515883"/>
                        <a:gd name="connsiteX174" fmla="*/ 1408426 w 1554520"/>
                        <a:gd name="connsiteY174" fmla="*/ 734096 h 1515883"/>
                        <a:gd name="connsiteX175" fmla="*/ 1404200 w 1554520"/>
                        <a:gd name="connsiteY175" fmla="*/ 737718 h 1515883"/>
                        <a:gd name="connsiteX176" fmla="*/ 1405407 w 1554520"/>
                        <a:gd name="connsiteY176" fmla="*/ 743755 h 1515883"/>
                        <a:gd name="connsiteX177" fmla="*/ 1406615 w 1554520"/>
                        <a:gd name="connsiteY177" fmla="*/ 744359 h 1515883"/>
                        <a:gd name="connsiteX178" fmla="*/ 1414463 w 1554520"/>
                        <a:gd name="connsiteY178" fmla="*/ 746773 h 1515883"/>
                        <a:gd name="connsiteX179" fmla="*/ 1417481 w 1554520"/>
                        <a:gd name="connsiteY179" fmla="*/ 749188 h 1515883"/>
                        <a:gd name="connsiteX180" fmla="*/ 1418085 w 1554520"/>
                        <a:gd name="connsiteY180" fmla="*/ 750999 h 1515883"/>
                        <a:gd name="connsiteX181" fmla="*/ 1420500 w 1554520"/>
                        <a:gd name="connsiteY181" fmla="*/ 754622 h 1515883"/>
                        <a:gd name="connsiteX182" fmla="*/ 1422311 w 1554520"/>
                        <a:gd name="connsiteY182" fmla="*/ 760055 h 1515883"/>
                        <a:gd name="connsiteX183" fmla="*/ 1422311 w 1554520"/>
                        <a:gd name="connsiteY183" fmla="*/ 760658 h 1515883"/>
                        <a:gd name="connsiteX184" fmla="*/ 1418689 w 1554520"/>
                        <a:gd name="connsiteY184" fmla="*/ 763677 h 1515883"/>
                        <a:gd name="connsiteX185" fmla="*/ 1415066 w 1554520"/>
                        <a:gd name="connsiteY185" fmla="*/ 769110 h 1515883"/>
                        <a:gd name="connsiteX186" fmla="*/ 1415670 w 1554520"/>
                        <a:gd name="connsiteY186" fmla="*/ 771525 h 1515883"/>
                        <a:gd name="connsiteX187" fmla="*/ 1415066 w 1554520"/>
                        <a:gd name="connsiteY187" fmla="*/ 772732 h 1515883"/>
                        <a:gd name="connsiteX188" fmla="*/ 1413255 w 1554520"/>
                        <a:gd name="connsiteY188" fmla="*/ 773940 h 1515883"/>
                        <a:gd name="connsiteX189" fmla="*/ 1413255 w 1554520"/>
                        <a:gd name="connsiteY189" fmla="*/ 778166 h 1515883"/>
                        <a:gd name="connsiteX190" fmla="*/ 1413255 w 1554520"/>
                        <a:gd name="connsiteY190" fmla="*/ 781184 h 1515883"/>
                        <a:gd name="connsiteX191" fmla="*/ 1414463 w 1554520"/>
                        <a:gd name="connsiteY191" fmla="*/ 781788 h 1515883"/>
                        <a:gd name="connsiteX192" fmla="*/ 1421103 w 1554520"/>
                        <a:gd name="connsiteY192" fmla="*/ 780580 h 1515883"/>
                        <a:gd name="connsiteX193" fmla="*/ 1426537 w 1554520"/>
                        <a:gd name="connsiteY193" fmla="*/ 777562 h 1515883"/>
                        <a:gd name="connsiteX194" fmla="*/ 1428348 w 1554520"/>
                        <a:gd name="connsiteY194" fmla="*/ 778769 h 1515883"/>
                        <a:gd name="connsiteX195" fmla="*/ 1429555 w 1554520"/>
                        <a:gd name="connsiteY195" fmla="*/ 780580 h 1515883"/>
                        <a:gd name="connsiteX196" fmla="*/ 1428951 w 1554520"/>
                        <a:gd name="connsiteY196" fmla="*/ 782392 h 1515883"/>
                        <a:gd name="connsiteX197" fmla="*/ 1423518 w 1554520"/>
                        <a:gd name="connsiteY197" fmla="*/ 786014 h 1515883"/>
                        <a:gd name="connsiteX198" fmla="*/ 1430159 w 1554520"/>
                        <a:gd name="connsiteY198" fmla="*/ 791447 h 1515883"/>
                        <a:gd name="connsiteX199" fmla="*/ 1432574 w 1554520"/>
                        <a:gd name="connsiteY199" fmla="*/ 791447 h 1515883"/>
                        <a:gd name="connsiteX200" fmla="*/ 1432574 w 1554520"/>
                        <a:gd name="connsiteY200" fmla="*/ 797484 h 1515883"/>
                        <a:gd name="connsiteX201" fmla="*/ 1434385 w 1554520"/>
                        <a:gd name="connsiteY201" fmla="*/ 801106 h 1515883"/>
                        <a:gd name="connsiteX202" fmla="*/ 1435592 w 1554520"/>
                        <a:gd name="connsiteY202" fmla="*/ 804125 h 1515883"/>
                        <a:gd name="connsiteX203" fmla="*/ 1433177 w 1554520"/>
                        <a:gd name="connsiteY203" fmla="*/ 805332 h 1515883"/>
                        <a:gd name="connsiteX204" fmla="*/ 1434385 w 1554520"/>
                        <a:gd name="connsiteY204" fmla="*/ 806540 h 1515883"/>
                        <a:gd name="connsiteX205" fmla="*/ 1433781 w 1554520"/>
                        <a:gd name="connsiteY205" fmla="*/ 809558 h 1515883"/>
                        <a:gd name="connsiteX206" fmla="*/ 1434988 w 1554520"/>
                        <a:gd name="connsiteY206" fmla="*/ 810765 h 1515883"/>
                        <a:gd name="connsiteX207" fmla="*/ 1433177 w 1554520"/>
                        <a:gd name="connsiteY207" fmla="*/ 811973 h 1515883"/>
                        <a:gd name="connsiteX208" fmla="*/ 1432574 w 1554520"/>
                        <a:gd name="connsiteY208" fmla="*/ 813784 h 1515883"/>
                        <a:gd name="connsiteX209" fmla="*/ 1431970 w 1554520"/>
                        <a:gd name="connsiteY209" fmla="*/ 813784 h 1515883"/>
                        <a:gd name="connsiteX210" fmla="*/ 1430763 w 1554520"/>
                        <a:gd name="connsiteY210" fmla="*/ 814991 h 1515883"/>
                        <a:gd name="connsiteX211" fmla="*/ 1431366 w 1554520"/>
                        <a:gd name="connsiteY211" fmla="*/ 815595 h 1515883"/>
                        <a:gd name="connsiteX212" fmla="*/ 1434988 w 1554520"/>
                        <a:gd name="connsiteY212" fmla="*/ 818010 h 1515883"/>
                        <a:gd name="connsiteX213" fmla="*/ 1435592 w 1554520"/>
                        <a:gd name="connsiteY213" fmla="*/ 821632 h 1515883"/>
                        <a:gd name="connsiteX214" fmla="*/ 1434385 w 1554520"/>
                        <a:gd name="connsiteY214" fmla="*/ 822839 h 1515883"/>
                        <a:gd name="connsiteX215" fmla="*/ 1434988 w 1554520"/>
                        <a:gd name="connsiteY215" fmla="*/ 824047 h 1515883"/>
                        <a:gd name="connsiteX216" fmla="*/ 1435592 w 1554520"/>
                        <a:gd name="connsiteY216" fmla="*/ 824650 h 1515883"/>
                        <a:gd name="connsiteX217" fmla="*/ 1435592 w 1554520"/>
                        <a:gd name="connsiteY217" fmla="*/ 825254 h 1515883"/>
                        <a:gd name="connsiteX218" fmla="*/ 1437403 w 1554520"/>
                        <a:gd name="connsiteY218" fmla="*/ 827065 h 1515883"/>
                        <a:gd name="connsiteX219" fmla="*/ 1441025 w 1554520"/>
                        <a:gd name="connsiteY219" fmla="*/ 830084 h 1515883"/>
                        <a:gd name="connsiteX220" fmla="*/ 1443440 w 1554520"/>
                        <a:gd name="connsiteY220" fmla="*/ 828876 h 1515883"/>
                        <a:gd name="connsiteX221" fmla="*/ 1444648 w 1554520"/>
                        <a:gd name="connsiteY221" fmla="*/ 830084 h 1515883"/>
                        <a:gd name="connsiteX222" fmla="*/ 1445855 w 1554520"/>
                        <a:gd name="connsiteY222" fmla="*/ 827669 h 1515883"/>
                        <a:gd name="connsiteX223" fmla="*/ 1452496 w 1554520"/>
                        <a:gd name="connsiteY223" fmla="*/ 828272 h 1515883"/>
                        <a:gd name="connsiteX224" fmla="*/ 1454307 w 1554520"/>
                        <a:gd name="connsiteY224" fmla="*/ 828876 h 1515883"/>
                        <a:gd name="connsiteX225" fmla="*/ 1454307 w 1554520"/>
                        <a:gd name="connsiteY225" fmla="*/ 831291 h 1515883"/>
                        <a:gd name="connsiteX226" fmla="*/ 1452496 w 1554520"/>
                        <a:gd name="connsiteY226" fmla="*/ 835517 h 1515883"/>
                        <a:gd name="connsiteX227" fmla="*/ 1456722 w 1554520"/>
                        <a:gd name="connsiteY227" fmla="*/ 839139 h 1515883"/>
                        <a:gd name="connsiteX228" fmla="*/ 1460344 w 1554520"/>
                        <a:gd name="connsiteY228" fmla="*/ 840346 h 1515883"/>
                        <a:gd name="connsiteX229" fmla="*/ 1461551 w 1554520"/>
                        <a:gd name="connsiteY229" fmla="*/ 837328 h 1515883"/>
                        <a:gd name="connsiteX230" fmla="*/ 1461551 w 1554520"/>
                        <a:gd name="connsiteY230" fmla="*/ 836121 h 1515883"/>
                        <a:gd name="connsiteX231" fmla="*/ 1468795 w 1554520"/>
                        <a:gd name="connsiteY231" fmla="*/ 831895 h 1515883"/>
                        <a:gd name="connsiteX232" fmla="*/ 1471210 w 1554520"/>
                        <a:gd name="connsiteY232" fmla="*/ 831895 h 1515883"/>
                        <a:gd name="connsiteX233" fmla="*/ 1474229 w 1554520"/>
                        <a:gd name="connsiteY233" fmla="*/ 833102 h 1515883"/>
                        <a:gd name="connsiteX234" fmla="*/ 1476040 w 1554520"/>
                        <a:gd name="connsiteY234" fmla="*/ 834309 h 1515883"/>
                        <a:gd name="connsiteX235" fmla="*/ 1477247 w 1554520"/>
                        <a:gd name="connsiteY235" fmla="*/ 839139 h 1515883"/>
                        <a:gd name="connsiteX236" fmla="*/ 1475436 w 1554520"/>
                        <a:gd name="connsiteY236" fmla="*/ 843365 h 1515883"/>
                        <a:gd name="connsiteX237" fmla="*/ 1476643 w 1554520"/>
                        <a:gd name="connsiteY237" fmla="*/ 843365 h 1515883"/>
                        <a:gd name="connsiteX238" fmla="*/ 1477247 w 1554520"/>
                        <a:gd name="connsiteY238" fmla="*/ 846383 h 1515883"/>
                        <a:gd name="connsiteX239" fmla="*/ 1476643 w 1554520"/>
                        <a:gd name="connsiteY239" fmla="*/ 850006 h 1515883"/>
                        <a:gd name="connsiteX240" fmla="*/ 1474832 w 1554520"/>
                        <a:gd name="connsiteY240" fmla="*/ 853628 h 1515883"/>
                        <a:gd name="connsiteX241" fmla="*/ 1471814 w 1554520"/>
                        <a:gd name="connsiteY241" fmla="*/ 857854 h 1515883"/>
                        <a:gd name="connsiteX242" fmla="*/ 1475436 w 1554520"/>
                        <a:gd name="connsiteY242" fmla="*/ 863891 h 1515883"/>
                        <a:gd name="connsiteX243" fmla="*/ 1477851 w 1554520"/>
                        <a:gd name="connsiteY243" fmla="*/ 863287 h 1515883"/>
                        <a:gd name="connsiteX244" fmla="*/ 1480265 w 1554520"/>
                        <a:gd name="connsiteY244" fmla="*/ 861476 h 1515883"/>
                        <a:gd name="connsiteX245" fmla="*/ 1482680 w 1554520"/>
                        <a:gd name="connsiteY245" fmla="*/ 859665 h 1515883"/>
                        <a:gd name="connsiteX246" fmla="*/ 1486906 w 1554520"/>
                        <a:gd name="connsiteY246" fmla="*/ 859061 h 1515883"/>
                        <a:gd name="connsiteX247" fmla="*/ 1488717 w 1554520"/>
                        <a:gd name="connsiteY247" fmla="*/ 862683 h 1515883"/>
                        <a:gd name="connsiteX248" fmla="*/ 1491132 w 1554520"/>
                        <a:gd name="connsiteY248" fmla="*/ 867513 h 1515883"/>
                        <a:gd name="connsiteX249" fmla="*/ 1492339 w 1554520"/>
                        <a:gd name="connsiteY249" fmla="*/ 874153 h 1515883"/>
                        <a:gd name="connsiteX250" fmla="*/ 1494754 w 1554520"/>
                        <a:gd name="connsiteY250" fmla="*/ 875361 h 1515883"/>
                        <a:gd name="connsiteX251" fmla="*/ 1497773 w 1554520"/>
                        <a:gd name="connsiteY251" fmla="*/ 875361 h 1515883"/>
                        <a:gd name="connsiteX252" fmla="*/ 1500791 w 1554520"/>
                        <a:gd name="connsiteY252" fmla="*/ 875965 h 1515883"/>
                        <a:gd name="connsiteX253" fmla="*/ 1508639 w 1554520"/>
                        <a:gd name="connsiteY253" fmla="*/ 877776 h 1515883"/>
                        <a:gd name="connsiteX254" fmla="*/ 1508639 w 1554520"/>
                        <a:gd name="connsiteY254" fmla="*/ 884416 h 1515883"/>
                        <a:gd name="connsiteX255" fmla="*/ 1511054 w 1554520"/>
                        <a:gd name="connsiteY255" fmla="*/ 888039 h 1515883"/>
                        <a:gd name="connsiteX256" fmla="*/ 1492339 w 1554520"/>
                        <a:gd name="connsiteY256" fmla="*/ 891057 h 1515883"/>
                        <a:gd name="connsiteX257" fmla="*/ 1486906 w 1554520"/>
                        <a:gd name="connsiteY257" fmla="*/ 890453 h 1515883"/>
                        <a:gd name="connsiteX258" fmla="*/ 1481473 w 1554520"/>
                        <a:gd name="connsiteY258" fmla="*/ 894679 h 1515883"/>
                        <a:gd name="connsiteX259" fmla="*/ 1466984 w 1554520"/>
                        <a:gd name="connsiteY259" fmla="*/ 888642 h 1515883"/>
                        <a:gd name="connsiteX260" fmla="*/ 1459740 w 1554520"/>
                        <a:gd name="connsiteY260" fmla="*/ 888642 h 1515883"/>
                        <a:gd name="connsiteX261" fmla="*/ 1456722 w 1554520"/>
                        <a:gd name="connsiteY261" fmla="*/ 885624 h 1515883"/>
                        <a:gd name="connsiteX262" fmla="*/ 1447062 w 1554520"/>
                        <a:gd name="connsiteY262" fmla="*/ 885624 h 1515883"/>
                        <a:gd name="connsiteX263" fmla="*/ 1442233 w 1554520"/>
                        <a:gd name="connsiteY263" fmla="*/ 885020 h 1515883"/>
                        <a:gd name="connsiteX264" fmla="*/ 1442837 w 1554520"/>
                        <a:gd name="connsiteY264" fmla="*/ 891661 h 1515883"/>
                        <a:gd name="connsiteX265" fmla="*/ 1435592 w 1554520"/>
                        <a:gd name="connsiteY265" fmla="*/ 903131 h 1515883"/>
                        <a:gd name="connsiteX266" fmla="*/ 1434988 w 1554520"/>
                        <a:gd name="connsiteY266" fmla="*/ 907357 h 1515883"/>
                        <a:gd name="connsiteX267" fmla="*/ 1425329 w 1554520"/>
                        <a:gd name="connsiteY267" fmla="*/ 911583 h 1515883"/>
                        <a:gd name="connsiteX268" fmla="*/ 1419896 w 1554520"/>
                        <a:gd name="connsiteY268" fmla="*/ 909772 h 1515883"/>
                        <a:gd name="connsiteX269" fmla="*/ 1418085 w 1554520"/>
                        <a:gd name="connsiteY269" fmla="*/ 914601 h 1515883"/>
                        <a:gd name="connsiteX270" fmla="*/ 1410840 w 1554520"/>
                        <a:gd name="connsiteY270" fmla="*/ 911583 h 1515883"/>
                        <a:gd name="connsiteX271" fmla="*/ 1405407 w 1554520"/>
                        <a:gd name="connsiteY271" fmla="*/ 913394 h 1515883"/>
                        <a:gd name="connsiteX272" fmla="*/ 1406011 w 1554520"/>
                        <a:gd name="connsiteY272" fmla="*/ 915809 h 1515883"/>
                        <a:gd name="connsiteX273" fmla="*/ 1405407 w 1554520"/>
                        <a:gd name="connsiteY273" fmla="*/ 929090 h 1515883"/>
                        <a:gd name="connsiteX274" fmla="*/ 1414463 w 1554520"/>
                        <a:gd name="connsiteY274" fmla="*/ 931505 h 1515883"/>
                        <a:gd name="connsiteX275" fmla="*/ 1421707 w 1554520"/>
                        <a:gd name="connsiteY275" fmla="*/ 932108 h 1515883"/>
                        <a:gd name="connsiteX276" fmla="*/ 1423518 w 1554520"/>
                        <a:gd name="connsiteY276" fmla="*/ 929694 h 1515883"/>
                        <a:gd name="connsiteX277" fmla="*/ 1428951 w 1554520"/>
                        <a:gd name="connsiteY277" fmla="*/ 930901 h 1515883"/>
                        <a:gd name="connsiteX278" fmla="*/ 1428951 w 1554520"/>
                        <a:gd name="connsiteY278" fmla="*/ 933316 h 1515883"/>
                        <a:gd name="connsiteX279" fmla="*/ 1433177 w 1554520"/>
                        <a:gd name="connsiteY279" fmla="*/ 938749 h 1515883"/>
                        <a:gd name="connsiteX280" fmla="*/ 1436800 w 1554520"/>
                        <a:gd name="connsiteY280" fmla="*/ 939956 h 1515883"/>
                        <a:gd name="connsiteX281" fmla="*/ 1438007 w 1554520"/>
                        <a:gd name="connsiteY281" fmla="*/ 942371 h 1515883"/>
                        <a:gd name="connsiteX282" fmla="*/ 1449477 w 1554520"/>
                        <a:gd name="connsiteY282" fmla="*/ 943579 h 1515883"/>
                        <a:gd name="connsiteX283" fmla="*/ 1460947 w 1554520"/>
                        <a:gd name="connsiteY283" fmla="*/ 946597 h 1515883"/>
                        <a:gd name="connsiteX284" fmla="*/ 1459740 w 1554520"/>
                        <a:gd name="connsiteY284" fmla="*/ 954445 h 1515883"/>
                        <a:gd name="connsiteX285" fmla="*/ 1462758 w 1554520"/>
                        <a:gd name="connsiteY285" fmla="*/ 959275 h 1515883"/>
                        <a:gd name="connsiteX286" fmla="*/ 1460947 w 1554520"/>
                        <a:gd name="connsiteY286" fmla="*/ 962293 h 1515883"/>
                        <a:gd name="connsiteX287" fmla="*/ 1460344 w 1554520"/>
                        <a:gd name="connsiteY287" fmla="*/ 969538 h 1515883"/>
                        <a:gd name="connsiteX288" fmla="*/ 1457929 w 1554520"/>
                        <a:gd name="connsiteY288" fmla="*/ 972556 h 1515883"/>
                        <a:gd name="connsiteX289" fmla="*/ 1448874 w 1554520"/>
                        <a:gd name="connsiteY289" fmla="*/ 971952 h 1515883"/>
                        <a:gd name="connsiteX290" fmla="*/ 1448270 w 1554520"/>
                        <a:gd name="connsiteY290" fmla="*/ 976782 h 1515883"/>
                        <a:gd name="connsiteX291" fmla="*/ 1444648 w 1554520"/>
                        <a:gd name="connsiteY291" fmla="*/ 977386 h 1515883"/>
                        <a:gd name="connsiteX292" fmla="*/ 1440422 w 1554520"/>
                        <a:gd name="connsiteY292" fmla="*/ 980404 h 1515883"/>
                        <a:gd name="connsiteX293" fmla="*/ 1432574 w 1554520"/>
                        <a:gd name="connsiteY293" fmla="*/ 979197 h 1515883"/>
                        <a:gd name="connsiteX294" fmla="*/ 1425933 w 1554520"/>
                        <a:gd name="connsiteY294" fmla="*/ 988856 h 1515883"/>
                        <a:gd name="connsiteX295" fmla="*/ 1425933 w 1554520"/>
                        <a:gd name="connsiteY295" fmla="*/ 991271 h 1515883"/>
                        <a:gd name="connsiteX296" fmla="*/ 1431366 w 1554520"/>
                        <a:gd name="connsiteY296" fmla="*/ 994893 h 1515883"/>
                        <a:gd name="connsiteX297" fmla="*/ 1428951 w 1554520"/>
                        <a:gd name="connsiteY297" fmla="*/ 999119 h 1515883"/>
                        <a:gd name="connsiteX298" fmla="*/ 1434385 w 1554520"/>
                        <a:gd name="connsiteY298" fmla="*/ 1002137 h 1515883"/>
                        <a:gd name="connsiteX299" fmla="*/ 1435592 w 1554520"/>
                        <a:gd name="connsiteY299" fmla="*/ 1009382 h 1515883"/>
                        <a:gd name="connsiteX300" fmla="*/ 1444044 w 1554520"/>
                        <a:gd name="connsiteY300" fmla="*/ 1009985 h 1515883"/>
                        <a:gd name="connsiteX301" fmla="*/ 1449477 w 1554520"/>
                        <a:gd name="connsiteY301" fmla="*/ 1014815 h 1515883"/>
                        <a:gd name="connsiteX302" fmla="*/ 1453703 w 1554520"/>
                        <a:gd name="connsiteY302" fmla="*/ 1021456 h 1515883"/>
                        <a:gd name="connsiteX303" fmla="*/ 1459740 w 1554520"/>
                        <a:gd name="connsiteY303" fmla="*/ 1026285 h 1515883"/>
                        <a:gd name="connsiteX304" fmla="*/ 1460947 w 1554520"/>
                        <a:gd name="connsiteY304" fmla="*/ 1032322 h 1515883"/>
                        <a:gd name="connsiteX305" fmla="*/ 1465173 w 1554520"/>
                        <a:gd name="connsiteY305" fmla="*/ 1034737 h 1515883"/>
                        <a:gd name="connsiteX306" fmla="*/ 1466984 w 1554520"/>
                        <a:gd name="connsiteY306" fmla="*/ 1032322 h 1515883"/>
                        <a:gd name="connsiteX307" fmla="*/ 1474832 w 1554520"/>
                        <a:gd name="connsiteY307" fmla="*/ 1035944 h 1515883"/>
                        <a:gd name="connsiteX308" fmla="*/ 1485699 w 1554520"/>
                        <a:gd name="connsiteY308" fmla="*/ 1044396 h 1515883"/>
                        <a:gd name="connsiteX309" fmla="*/ 1489925 w 1554520"/>
                        <a:gd name="connsiteY309" fmla="*/ 1044396 h 1515883"/>
                        <a:gd name="connsiteX310" fmla="*/ 1497773 w 1554520"/>
                        <a:gd name="connsiteY310" fmla="*/ 1041378 h 1515883"/>
                        <a:gd name="connsiteX311" fmla="*/ 1505017 w 1554520"/>
                        <a:gd name="connsiteY311" fmla="*/ 1046207 h 1515883"/>
                        <a:gd name="connsiteX312" fmla="*/ 1509847 w 1554520"/>
                        <a:gd name="connsiteY312" fmla="*/ 1048018 h 1515883"/>
                        <a:gd name="connsiteX313" fmla="*/ 1514073 w 1554520"/>
                        <a:gd name="connsiteY313" fmla="*/ 1057074 h 1515883"/>
                        <a:gd name="connsiteX314" fmla="*/ 1525543 w 1554520"/>
                        <a:gd name="connsiteY314" fmla="*/ 1057677 h 1515883"/>
                        <a:gd name="connsiteX315" fmla="*/ 1529769 w 1554520"/>
                        <a:gd name="connsiteY315" fmla="*/ 1061300 h 1515883"/>
                        <a:gd name="connsiteX316" fmla="*/ 1534598 w 1554520"/>
                        <a:gd name="connsiteY316" fmla="*/ 1060092 h 1515883"/>
                        <a:gd name="connsiteX317" fmla="*/ 1533995 w 1554520"/>
                        <a:gd name="connsiteY317" fmla="*/ 1070355 h 1515883"/>
                        <a:gd name="connsiteX318" fmla="*/ 1538221 w 1554520"/>
                        <a:gd name="connsiteY318" fmla="*/ 1068544 h 1515883"/>
                        <a:gd name="connsiteX319" fmla="*/ 1546672 w 1554520"/>
                        <a:gd name="connsiteY319" fmla="*/ 1073374 h 1515883"/>
                        <a:gd name="connsiteX320" fmla="*/ 1553313 w 1554520"/>
                        <a:gd name="connsiteY320" fmla="*/ 1080014 h 1515883"/>
                        <a:gd name="connsiteX321" fmla="*/ 1549087 w 1554520"/>
                        <a:gd name="connsiteY321" fmla="*/ 1087259 h 1515883"/>
                        <a:gd name="connsiteX322" fmla="*/ 1554521 w 1554520"/>
                        <a:gd name="connsiteY322" fmla="*/ 1091484 h 1515883"/>
                        <a:gd name="connsiteX323" fmla="*/ 1551502 w 1554520"/>
                        <a:gd name="connsiteY323" fmla="*/ 1093899 h 1515883"/>
                        <a:gd name="connsiteX324" fmla="*/ 1548484 w 1554520"/>
                        <a:gd name="connsiteY324" fmla="*/ 1092088 h 1515883"/>
                        <a:gd name="connsiteX325" fmla="*/ 1540032 w 1554520"/>
                        <a:gd name="connsiteY325" fmla="*/ 1092692 h 1515883"/>
                        <a:gd name="connsiteX326" fmla="*/ 1540635 w 1554520"/>
                        <a:gd name="connsiteY326" fmla="*/ 1100540 h 1515883"/>
                        <a:gd name="connsiteX327" fmla="*/ 1539428 w 1554520"/>
                        <a:gd name="connsiteY327" fmla="*/ 1104766 h 1515883"/>
                        <a:gd name="connsiteX328" fmla="*/ 1535202 w 1554520"/>
                        <a:gd name="connsiteY328" fmla="*/ 1102351 h 1515883"/>
                        <a:gd name="connsiteX329" fmla="*/ 1531580 w 1554520"/>
                        <a:gd name="connsiteY329" fmla="*/ 1105973 h 1515883"/>
                        <a:gd name="connsiteX330" fmla="*/ 1526147 w 1554520"/>
                        <a:gd name="connsiteY330" fmla="*/ 1102955 h 1515883"/>
                        <a:gd name="connsiteX331" fmla="*/ 1521317 w 1554520"/>
                        <a:gd name="connsiteY331" fmla="*/ 1104162 h 1515883"/>
                        <a:gd name="connsiteX332" fmla="*/ 1517695 w 1554520"/>
                        <a:gd name="connsiteY332" fmla="*/ 1097521 h 1515883"/>
                        <a:gd name="connsiteX333" fmla="*/ 1512865 w 1554520"/>
                        <a:gd name="connsiteY333" fmla="*/ 1098125 h 1515883"/>
                        <a:gd name="connsiteX334" fmla="*/ 1512865 w 1554520"/>
                        <a:gd name="connsiteY334" fmla="*/ 1102351 h 1515883"/>
                        <a:gd name="connsiteX335" fmla="*/ 1508036 w 1554520"/>
                        <a:gd name="connsiteY335" fmla="*/ 1101144 h 1515883"/>
                        <a:gd name="connsiteX336" fmla="*/ 1506828 w 1554520"/>
                        <a:gd name="connsiteY336" fmla="*/ 1094503 h 1515883"/>
                        <a:gd name="connsiteX337" fmla="*/ 1498376 w 1554520"/>
                        <a:gd name="connsiteY337" fmla="*/ 1090881 h 1515883"/>
                        <a:gd name="connsiteX338" fmla="*/ 1492339 w 1554520"/>
                        <a:gd name="connsiteY338" fmla="*/ 1092692 h 1515883"/>
                        <a:gd name="connsiteX339" fmla="*/ 1491132 w 1554520"/>
                        <a:gd name="connsiteY339" fmla="*/ 1107181 h 1515883"/>
                        <a:gd name="connsiteX340" fmla="*/ 1485095 w 1554520"/>
                        <a:gd name="connsiteY340" fmla="*/ 1109595 h 1515883"/>
                        <a:gd name="connsiteX341" fmla="*/ 1470003 w 1554520"/>
                        <a:gd name="connsiteY341" fmla="*/ 1108992 h 1515883"/>
                        <a:gd name="connsiteX342" fmla="*/ 1466381 w 1554520"/>
                        <a:gd name="connsiteY342" fmla="*/ 1107181 h 1515883"/>
                        <a:gd name="connsiteX343" fmla="*/ 1465173 w 1554520"/>
                        <a:gd name="connsiteY343" fmla="*/ 1099936 h 1515883"/>
                        <a:gd name="connsiteX344" fmla="*/ 1459740 w 1554520"/>
                        <a:gd name="connsiteY344" fmla="*/ 1096314 h 1515883"/>
                        <a:gd name="connsiteX345" fmla="*/ 1456118 w 1554520"/>
                        <a:gd name="connsiteY345" fmla="*/ 1095107 h 1515883"/>
                        <a:gd name="connsiteX346" fmla="*/ 1447666 w 1554520"/>
                        <a:gd name="connsiteY346" fmla="*/ 1095710 h 1515883"/>
                        <a:gd name="connsiteX347" fmla="*/ 1442233 w 1554520"/>
                        <a:gd name="connsiteY347" fmla="*/ 1098125 h 1515883"/>
                        <a:gd name="connsiteX348" fmla="*/ 1439818 w 1554520"/>
                        <a:gd name="connsiteY348" fmla="*/ 1101747 h 1515883"/>
                        <a:gd name="connsiteX349" fmla="*/ 1441629 w 1554520"/>
                        <a:gd name="connsiteY349" fmla="*/ 1112010 h 1515883"/>
                        <a:gd name="connsiteX350" fmla="*/ 1441025 w 1554520"/>
                        <a:gd name="connsiteY350" fmla="*/ 1115029 h 1515883"/>
                        <a:gd name="connsiteX351" fmla="*/ 1428348 w 1554520"/>
                        <a:gd name="connsiteY351" fmla="*/ 1120462 h 1515883"/>
                        <a:gd name="connsiteX352" fmla="*/ 1413859 w 1554520"/>
                        <a:gd name="connsiteY352" fmla="*/ 1131329 h 1515883"/>
                        <a:gd name="connsiteX353" fmla="*/ 1409029 w 1554520"/>
                        <a:gd name="connsiteY353" fmla="*/ 1132536 h 1515883"/>
                        <a:gd name="connsiteX354" fmla="*/ 1403596 w 1554520"/>
                        <a:gd name="connsiteY354" fmla="*/ 1140988 h 1515883"/>
                        <a:gd name="connsiteX355" fmla="*/ 1399370 w 1554520"/>
                        <a:gd name="connsiteY355" fmla="*/ 1142195 h 1515883"/>
                        <a:gd name="connsiteX356" fmla="*/ 1398766 w 1554520"/>
                        <a:gd name="connsiteY356" fmla="*/ 1145817 h 1515883"/>
                        <a:gd name="connsiteX357" fmla="*/ 1394541 w 1554520"/>
                        <a:gd name="connsiteY357" fmla="*/ 1152458 h 1515883"/>
                        <a:gd name="connsiteX358" fmla="*/ 1390918 w 1554520"/>
                        <a:gd name="connsiteY358" fmla="*/ 1154873 h 1515883"/>
                        <a:gd name="connsiteX359" fmla="*/ 1392126 w 1554520"/>
                        <a:gd name="connsiteY359" fmla="*/ 1160910 h 1515883"/>
                        <a:gd name="connsiteX360" fmla="*/ 1384881 w 1554520"/>
                        <a:gd name="connsiteY360" fmla="*/ 1162117 h 1515883"/>
                        <a:gd name="connsiteX361" fmla="*/ 1383674 w 1554520"/>
                        <a:gd name="connsiteY361" fmla="*/ 1167550 h 1515883"/>
                        <a:gd name="connsiteX362" fmla="*/ 1380655 w 1554520"/>
                        <a:gd name="connsiteY362" fmla="*/ 1169965 h 1515883"/>
                        <a:gd name="connsiteX363" fmla="*/ 1373411 w 1554520"/>
                        <a:gd name="connsiteY363" fmla="*/ 1168758 h 1515883"/>
                        <a:gd name="connsiteX364" fmla="*/ 1365563 w 1554520"/>
                        <a:gd name="connsiteY364" fmla="*/ 1170569 h 1515883"/>
                        <a:gd name="connsiteX365" fmla="*/ 1360734 w 1554520"/>
                        <a:gd name="connsiteY365" fmla="*/ 1176606 h 1515883"/>
                        <a:gd name="connsiteX366" fmla="*/ 1354697 w 1554520"/>
                        <a:gd name="connsiteY366" fmla="*/ 1177813 h 1515883"/>
                        <a:gd name="connsiteX367" fmla="*/ 1346849 w 1554520"/>
                        <a:gd name="connsiteY367" fmla="*/ 1185661 h 1515883"/>
                        <a:gd name="connsiteX368" fmla="*/ 1345038 w 1554520"/>
                        <a:gd name="connsiteY368" fmla="*/ 1185058 h 1515883"/>
                        <a:gd name="connsiteX369" fmla="*/ 1337190 w 1554520"/>
                        <a:gd name="connsiteY369" fmla="*/ 1188076 h 1515883"/>
                        <a:gd name="connsiteX370" fmla="*/ 1331756 w 1554520"/>
                        <a:gd name="connsiteY370" fmla="*/ 1189284 h 1515883"/>
                        <a:gd name="connsiteX371" fmla="*/ 1323908 w 1554520"/>
                        <a:gd name="connsiteY371" fmla="*/ 1195320 h 1515883"/>
                        <a:gd name="connsiteX372" fmla="*/ 1318475 w 1554520"/>
                        <a:gd name="connsiteY372" fmla="*/ 1196528 h 1515883"/>
                        <a:gd name="connsiteX373" fmla="*/ 1314249 w 1554520"/>
                        <a:gd name="connsiteY373" fmla="*/ 1203168 h 1515883"/>
                        <a:gd name="connsiteX374" fmla="*/ 1310627 w 1554520"/>
                        <a:gd name="connsiteY374" fmla="*/ 1201357 h 1515883"/>
                        <a:gd name="connsiteX375" fmla="*/ 1303382 w 1554520"/>
                        <a:gd name="connsiteY375" fmla="*/ 1203772 h 1515883"/>
                        <a:gd name="connsiteX376" fmla="*/ 1299156 w 1554520"/>
                        <a:gd name="connsiteY376" fmla="*/ 1213431 h 1515883"/>
                        <a:gd name="connsiteX377" fmla="*/ 1293723 w 1554520"/>
                        <a:gd name="connsiteY377" fmla="*/ 1215846 h 1515883"/>
                        <a:gd name="connsiteX378" fmla="*/ 1291308 w 1554520"/>
                        <a:gd name="connsiteY378" fmla="*/ 1215242 h 1515883"/>
                        <a:gd name="connsiteX379" fmla="*/ 1290101 w 1554520"/>
                        <a:gd name="connsiteY379" fmla="*/ 1224298 h 1515883"/>
                        <a:gd name="connsiteX380" fmla="*/ 1291912 w 1554520"/>
                        <a:gd name="connsiteY380" fmla="*/ 1226713 h 1515883"/>
                        <a:gd name="connsiteX381" fmla="*/ 1291912 w 1554520"/>
                        <a:gd name="connsiteY381" fmla="*/ 1235768 h 1515883"/>
                        <a:gd name="connsiteX382" fmla="*/ 1289497 w 1554520"/>
                        <a:gd name="connsiteY382" fmla="*/ 1235165 h 1515883"/>
                        <a:gd name="connsiteX383" fmla="*/ 1285875 w 1554520"/>
                        <a:gd name="connsiteY383" fmla="*/ 1249653 h 1515883"/>
                        <a:gd name="connsiteX384" fmla="*/ 1284668 w 1554520"/>
                        <a:gd name="connsiteY384" fmla="*/ 1252068 h 1515883"/>
                        <a:gd name="connsiteX385" fmla="*/ 1285271 w 1554520"/>
                        <a:gd name="connsiteY385" fmla="*/ 1256897 h 1515883"/>
                        <a:gd name="connsiteX386" fmla="*/ 1290101 w 1554520"/>
                        <a:gd name="connsiteY386" fmla="*/ 1258105 h 1515883"/>
                        <a:gd name="connsiteX387" fmla="*/ 1290101 w 1554520"/>
                        <a:gd name="connsiteY387" fmla="*/ 1268971 h 1515883"/>
                        <a:gd name="connsiteX388" fmla="*/ 1293119 w 1554520"/>
                        <a:gd name="connsiteY388" fmla="*/ 1270783 h 1515883"/>
                        <a:gd name="connsiteX389" fmla="*/ 1293119 w 1554520"/>
                        <a:gd name="connsiteY389" fmla="*/ 1280442 h 1515883"/>
                        <a:gd name="connsiteX390" fmla="*/ 1291912 w 1554520"/>
                        <a:gd name="connsiteY390" fmla="*/ 1282857 h 1515883"/>
                        <a:gd name="connsiteX391" fmla="*/ 1294931 w 1554520"/>
                        <a:gd name="connsiteY391" fmla="*/ 1291912 h 1515883"/>
                        <a:gd name="connsiteX392" fmla="*/ 1299760 w 1554520"/>
                        <a:gd name="connsiteY392" fmla="*/ 1298553 h 1515883"/>
                        <a:gd name="connsiteX393" fmla="*/ 1300968 w 1554520"/>
                        <a:gd name="connsiteY393" fmla="*/ 1303382 h 1515883"/>
                        <a:gd name="connsiteX394" fmla="*/ 1299156 w 1554520"/>
                        <a:gd name="connsiteY394" fmla="*/ 1309419 h 1515883"/>
                        <a:gd name="connsiteX395" fmla="*/ 1303986 w 1554520"/>
                        <a:gd name="connsiteY395" fmla="*/ 1311834 h 1515883"/>
                        <a:gd name="connsiteX396" fmla="*/ 1308816 w 1554520"/>
                        <a:gd name="connsiteY396" fmla="*/ 1316060 h 1515883"/>
                        <a:gd name="connsiteX397" fmla="*/ 1312438 w 1554520"/>
                        <a:gd name="connsiteY397" fmla="*/ 1321493 h 1515883"/>
                        <a:gd name="connsiteX398" fmla="*/ 1318475 w 1554520"/>
                        <a:gd name="connsiteY398" fmla="*/ 1320286 h 1515883"/>
                        <a:gd name="connsiteX399" fmla="*/ 1318475 w 1554520"/>
                        <a:gd name="connsiteY399" fmla="*/ 1327530 h 1515883"/>
                        <a:gd name="connsiteX400" fmla="*/ 1320286 w 1554520"/>
                        <a:gd name="connsiteY400" fmla="*/ 1327530 h 1515883"/>
                        <a:gd name="connsiteX401" fmla="*/ 1325116 w 1554520"/>
                        <a:gd name="connsiteY401" fmla="*/ 1333567 h 1515883"/>
                        <a:gd name="connsiteX402" fmla="*/ 1322097 w 1554520"/>
                        <a:gd name="connsiteY402" fmla="*/ 1335982 h 1515883"/>
                        <a:gd name="connsiteX403" fmla="*/ 1322097 w 1554520"/>
                        <a:gd name="connsiteY403" fmla="*/ 1339604 h 1515883"/>
                        <a:gd name="connsiteX404" fmla="*/ 1325719 w 1554520"/>
                        <a:gd name="connsiteY404" fmla="*/ 1342019 h 1515883"/>
                        <a:gd name="connsiteX405" fmla="*/ 1329341 w 1554520"/>
                        <a:gd name="connsiteY405" fmla="*/ 1348056 h 1515883"/>
                        <a:gd name="connsiteX406" fmla="*/ 1325719 w 1554520"/>
                        <a:gd name="connsiteY406" fmla="*/ 1351074 h 1515883"/>
                        <a:gd name="connsiteX407" fmla="*/ 1327530 w 1554520"/>
                        <a:gd name="connsiteY407" fmla="*/ 1354697 h 1515883"/>
                        <a:gd name="connsiteX408" fmla="*/ 1325719 w 1554520"/>
                        <a:gd name="connsiteY408" fmla="*/ 1363148 h 1515883"/>
                        <a:gd name="connsiteX409" fmla="*/ 1320890 w 1554520"/>
                        <a:gd name="connsiteY409" fmla="*/ 1364356 h 1515883"/>
                        <a:gd name="connsiteX410" fmla="*/ 1322097 w 1554520"/>
                        <a:gd name="connsiteY410" fmla="*/ 1367978 h 1515883"/>
                        <a:gd name="connsiteX411" fmla="*/ 1307005 w 1554520"/>
                        <a:gd name="connsiteY411" fmla="*/ 1370996 h 1515883"/>
                        <a:gd name="connsiteX412" fmla="*/ 1300364 w 1554520"/>
                        <a:gd name="connsiteY412" fmla="*/ 1374015 h 1515883"/>
                        <a:gd name="connsiteX413" fmla="*/ 1300364 w 1554520"/>
                        <a:gd name="connsiteY413" fmla="*/ 1378844 h 1515883"/>
                        <a:gd name="connsiteX414" fmla="*/ 1297949 w 1554520"/>
                        <a:gd name="connsiteY414" fmla="*/ 1384278 h 1515883"/>
                        <a:gd name="connsiteX415" fmla="*/ 1301571 w 1554520"/>
                        <a:gd name="connsiteY415" fmla="*/ 1388504 h 1515883"/>
                        <a:gd name="connsiteX416" fmla="*/ 1301571 w 1554520"/>
                        <a:gd name="connsiteY416" fmla="*/ 1393937 h 1515883"/>
                        <a:gd name="connsiteX417" fmla="*/ 1307608 w 1554520"/>
                        <a:gd name="connsiteY417" fmla="*/ 1395748 h 1515883"/>
                        <a:gd name="connsiteX418" fmla="*/ 1310627 w 1554520"/>
                        <a:gd name="connsiteY418" fmla="*/ 1402992 h 1515883"/>
                        <a:gd name="connsiteX419" fmla="*/ 1308816 w 1554520"/>
                        <a:gd name="connsiteY419" fmla="*/ 1408426 h 1515883"/>
                        <a:gd name="connsiteX420" fmla="*/ 1302175 w 1554520"/>
                        <a:gd name="connsiteY420" fmla="*/ 1410840 h 1515883"/>
                        <a:gd name="connsiteX421" fmla="*/ 1296742 w 1554520"/>
                        <a:gd name="connsiteY421" fmla="*/ 1416274 h 1515883"/>
                        <a:gd name="connsiteX422" fmla="*/ 1300968 w 1554520"/>
                        <a:gd name="connsiteY422" fmla="*/ 1421103 h 1515883"/>
                        <a:gd name="connsiteX423" fmla="*/ 1302175 w 1554520"/>
                        <a:gd name="connsiteY423" fmla="*/ 1427140 h 1515883"/>
                        <a:gd name="connsiteX424" fmla="*/ 1296742 w 1554520"/>
                        <a:gd name="connsiteY424" fmla="*/ 1434988 h 1515883"/>
                        <a:gd name="connsiteX425" fmla="*/ 1297345 w 1554520"/>
                        <a:gd name="connsiteY425" fmla="*/ 1441629 h 1515883"/>
                        <a:gd name="connsiteX426" fmla="*/ 1293119 w 1554520"/>
                        <a:gd name="connsiteY426" fmla="*/ 1451892 h 1515883"/>
                        <a:gd name="connsiteX427" fmla="*/ 1291308 w 1554520"/>
                        <a:gd name="connsiteY427" fmla="*/ 1458532 h 1515883"/>
                        <a:gd name="connsiteX428" fmla="*/ 1285875 w 1554520"/>
                        <a:gd name="connsiteY428" fmla="*/ 1464569 h 1515883"/>
                        <a:gd name="connsiteX429" fmla="*/ 1279838 w 1554520"/>
                        <a:gd name="connsiteY429" fmla="*/ 1470003 h 1515883"/>
                        <a:gd name="connsiteX430" fmla="*/ 1276216 w 1554520"/>
                        <a:gd name="connsiteY430" fmla="*/ 1476643 h 1515883"/>
                        <a:gd name="connsiteX431" fmla="*/ 1276216 w 1554520"/>
                        <a:gd name="connsiteY431" fmla="*/ 1482076 h 1515883"/>
                        <a:gd name="connsiteX432" fmla="*/ 1263538 w 1554520"/>
                        <a:gd name="connsiteY432" fmla="*/ 1489321 h 1515883"/>
                        <a:gd name="connsiteX433" fmla="*/ 1262934 w 1554520"/>
                        <a:gd name="connsiteY433" fmla="*/ 1495962 h 1515883"/>
                        <a:gd name="connsiteX434" fmla="*/ 1258105 w 1554520"/>
                        <a:gd name="connsiteY434" fmla="*/ 1505017 h 1515883"/>
                        <a:gd name="connsiteX435" fmla="*/ 1249050 w 1554520"/>
                        <a:gd name="connsiteY435" fmla="*/ 1507432 h 1515883"/>
                        <a:gd name="connsiteX436" fmla="*/ 1245427 w 1554520"/>
                        <a:gd name="connsiteY436" fmla="*/ 1512261 h 1515883"/>
                        <a:gd name="connsiteX437" fmla="*/ 1236976 w 1554520"/>
                        <a:gd name="connsiteY437" fmla="*/ 1514676 h 1515883"/>
                        <a:gd name="connsiteX438" fmla="*/ 1232146 w 1554520"/>
                        <a:gd name="connsiteY438" fmla="*/ 1515280 h 1515883"/>
                        <a:gd name="connsiteX439" fmla="*/ 1226713 w 1554520"/>
                        <a:gd name="connsiteY439" fmla="*/ 1513469 h 1515883"/>
                        <a:gd name="connsiteX440" fmla="*/ 1215846 w 1554520"/>
                        <a:gd name="connsiteY440" fmla="*/ 1514676 h 1515883"/>
                        <a:gd name="connsiteX441" fmla="*/ 1209809 w 1554520"/>
                        <a:gd name="connsiteY441" fmla="*/ 1515884 h 1515883"/>
                        <a:gd name="connsiteX442" fmla="*/ 1206791 w 1554520"/>
                        <a:gd name="connsiteY442" fmla="*/ 1515280 h 1515883"/>
                        <a:gd name="connsiteX443" fmla="*/ 1203772 w 1554520"/>
                        <a:gd name="connsiteY443" fmla="*/ 1511658 h 1515883"/>
                        <a:gd name="connsiteX444" fmla="*/ 1194717 w 1554520"/>
                        <a:gd name="connsiteY444" fmla="*/ 1507432 h 1515883"/>
                        <a:gd name="connsiteX445" fmla="*/ 1191095 w 1554520"/>
                        <a:gd name="connsiteY445" fmla="*/ 1503810 h 1515883"/>
                        <a:gd name="connsiteX446" fmla="*/ 1188076 w 1554520"/>
                        <a:gd name="connsiteY446" fmla="*/ 1498980 h 1515883"/>
                        <a:gd name="connsiteX447" fmla="*/ 1182039 w 1554520"/>
                        <a:gd name="connsiteY447" fmla="*/ 1495358 h 1515883"/>
                        <a:gd name="connsiteX448" fmla="*/ 1179624 w 1554520"/>
                        <a:gd name="connsiteY448" fmla="*/ 1495358 h 1515883"/>
                        <a:gd name="connsiteX449" fmla="*/ 1177813 w 1554520"/>
                        <a:gd name="connsiteY449" fmla="*/ 1492339 h 1515883"/>
                        <a:gd name="connsiteX450" fmla="*/ 1178417 w 1554520"/>
                        <a:gd name="connsiteY450" fmla="*/ 1486906 h 1515883"/>
                        <a:gd name="connsiteX451" fmla="*/ 1166947 w 1554520"/>
                        <a:gd name="connsiteY451" fmla="*/ 1484491 h 1515883"/>
                        <a:gd name="connsiteX452" fmla="*/ 1165739 w 1554520"/>
                        <a:gd name="connsiteY452" fmla="*/ 1480265 h 1515883"/>
                        <a:gd name="connsiteX453" fmla="*/ 1168758 w 1554520"/>
                        <a:gd name="connsiteY453" fmla="*/ 1477247 h 1515883"/>
                        <a:gd name="connsiteX454" fmla="*/ 1168758 w 1554520"/>
                        <a:gd name="connsiteY454" fmla="*/ 1470606 h 1515883"/>
                        <a:gd name="connsiteX455" fmla="*/ 1162721 w 1554520"/>
                        <a:gd name="connsiteY455" fmla="*/ 1468795 h 1515883"/>
                        <a:gd name="connsiteX456" fmla="*/ 1159099 w 1554520"/>
                        <a:gd name="connsiteY456" fmla="*/ 1468795 h 1515883"/>
                        <a:gd name="connsiteX457" fmla="*/ 1157891 w 1554520"/>
                        <a:gd name="connsiteY457" fmla="*/ 1465173 h 1515883"/>
                        <a:gd name="connsiteX458" fmla="*/ 1150043 w 1554520"/>
                        <a:gd name="connsiteY458" fmla="*/ 1459136 h 1515883"/>
                        <a:gd name="connsiteX459" fmla="*/ 1148836 w 1554520"/>
                        <a:gd name="connsiteY459" fmla="*/ 1456721 h 1515883"/>
                        <a:gd name="connsiteX460" fmla="*/ 1151251 w 1554520"/>
                        <a:gd name="connsiteY460" fmla="*/ 1451288 h 1515883"/>
                        <a:gd name="connsiteX461" fmla="*/ 1154873 w 1554520"/>
                        <a:gd name="connsiteY461" fmla="*/ 1454910 h 1515883"/>
                        <a:gd name="connsiteX462" fmla="*/ 1161513 w 1554520"/>
                        <a:gd name="connsiteY462" fmla="*/ 1456118 h 1515883"/>
                        <a:gd name="connsiteX463" fmla="*/ 1162117 w 1554520"/>
                        <a:gd name="connsiteY463" fmla="*/ 1451892 h 1515883"/>
                        <a:gd name="connsiteX464" fmla="*/ 1165136 w 1554520"/>
                        <a:gd name="connsiteY464" fmla="*/ 1449477 h 1515883"/>
                        <a:gd name="connsiteX465" fmla="*/ 1162721 w 1554520"/>
                        <a:gd name="connsiteY465" fmla="*/ 1436799 h 1515883"/>
                        <a:gd name="connsiteX466" fmla="*/ 1167550 w 1554520"/>
                        <a:gd name="connsiteY466" fmla="*/ 1433781 h 1515883"/>
                        <a:gd name="connsiteX467" fmla="*/ 1167550 w 1554520"/>
                        <a:gd name="connsiteY467" fmla="*/ 1426536 h 1515883"/>
                        <a:gd name="connsiteX468" fmla="*/ 1170569 w 1554520"/>
                        <a:gd name="connsiteY468" fmla="*/ 1421103 h 1515883"/>
                        <a:gd name="connsiteX469" fmla="*/ 1169965 w 1554520"/>
                        <a:gd name="connsiteY469" fmla="*/ 1415066 h 1515883"/>
                        <a:gd name="connsiteX470" fmla="*/ 1170569 w 1554520"/>
                        <a:gd name="connsiteY470" fmla="*/ 1408426 h 1515883"/>
                        <a:gd name="connsiteX471" fmla="*/ 1169965 w 1554520"/>
                        <a:gd name="connsiteY471" fmla="*/ 1402992 h 1515883"/>
                        <a:gd name="connsiteX472" fmla="*/ 1161513 w 1554520"/>
                        <a:gd name="connsiteY472" fmla="*/ 1403596 h 1515883"/>
                        <a:gd name="connsiteX473" fmla="*/ 1159099 w 1554520"/>
                        <a:gd name="connsiteY473" fmla="*/ 1399974 h 1515883"/>
                        <a:gd name="connsiteX474" fmla="*/ 1160306 w 1554520"/>
                        <a:gd name="connsiteY474" fmla="*/ 1393333 h 1515883"/>
                        <a:gd name="connsiteX475" fmla="*/ 1162721 w 1554520"/>
                        <a:gd name="connsiteY475" fmla="*/ 1390918 h 1515883"/>
                        <a:gd name="connsiteX476" fmla="*/ 1162117 w 1554520"/>
                        <a:gd name="connsiteY476" fmla="*/ 1379448 h 1515883"/>
                        <a:gd name="connsiteX477" fmla="*/ 1165136 w 1554520"/>
                        <a:gd name="connsiteY477" fmla="*/ 1374015 h 1515883"/>
                        <a:gd name="connsiteX478" fmla="*/ 1160910 w 1554520"/>
                        <a:gd name="connsiteY478" fmla="*/ 1370996 h 1515883"/>
                        <a:gd name="connsiteX479" fmla="*/ 1160910 w 1554520"/>
                        <a:gd name="connsiteY479" fmla="*/ 1361337 h 1515883"/>
                        <a:gd name="connsiteX480" fmla="*/ 1166947 w 1554520"/>
                        <a:gd name="connsiteY480" fmla="*/ 1364959 h 1515883"/>
                        <a:gd name="connsiteX481" fmla="*/ 1178417 w 1554520"/>
                        <a:gd name="connsiteY481" fmla="*/ 1361941 h 1515883"/>
                        <a:gd name="connsiteX482" fmla="*/ 1177210 w 1554520"/>
                        <a:gd name="connsiteY482" fmla="*/ 1351678 h 1515883"/>
                        <a:gd name="connsiteX483" fmla="*/ 1171776 w 1554520"/>
                        <a:gd name="connsiteY483" fmla="*/ 1352282 h 1515883"/>
                        <a:gd name="connsiteX484" fmla="*/ 1171173 w 1554520"/>
                        <a:gd name="connsiteY484" fmla="*/ 1342019 h 1515883"/>
                        <a:gd name="connsiteX485" fmla="*/ 1163325 w 1554520"/>
                        <a:gd name="connsiteY485" fmla="*/ 1340812 h 1515883"/>
                        <a:gd name="connsiteX486" fmla="*/ 1157891 w 1554520"/>
                        <a:gd name="connsiteY486" fmla="*/ 1342019 h 1515883"/>
                        <a:gd name="connsiteX487" fmla="*/ 1155476 w 1554520"/>
                        <a:gd name="connsiteY487" fmla="*/ 1340208 h 1515883"/>
                        <a:gd name="connsiteX488" fmla="*/ 1156684 w 1554520"/>
                        <a:gd name="connsiteY488" fmla="*/ 1334171 h 1515883"/>
                        <a:gd name="connsiteX489" fmla="*/ 1150043 w 1554520"/>
                        <a:gd name="connsiteY489" fmla="*/ 1328738 h 1515883"/>
                        <a:gd name="connsiteX490" fmla="*/ 1144610 w 1554520"/>
                        <a:gd name="connsiteY490" fmla="*/ 1331756 h 1515883"/>
                        <a:gd name="connsiteX491" fmla="*/ 1134347 w 1554520"/>
                        <a:gd name="connsiteY491" fmla="*/ 1334775 h 1515883"/>
                        <a:gd name="connsiteX492" fmla="*/ 1131329 w 1554520"/>
                        <a:gd name="connsiteY492" fmla="*/ 1337189 h 1515883"/>
                        <a:gd name="connsiteX493" fmla="*/ 1122273 w 1554520"/>
                        <a:gd name="connsiteY493" fmla="*/ 1339604 h 1515883"/>
                        <a:gd name="connsiteX494" fmla="*/ 1119858 w 1554520"/>
                        <a:gd name="connsiteY494" fmla="*/ 1333567 h 1515883"/>
                        <a:gd name="connsiteX495" fmla="*/ 1113218 w 1554520"/>
                        <a:gd name="connsiteY495" fmla="*/ 1334171 h 1515883"/>
                        <a:gd name="connsiteX496" fmla="*/ 1111407 w 1554520"/>
                        <a:gd name="connsiteY496" fmla="*/ 1332360 h 1515883"/>
                        <a:gd name="connsiteX497" fmla="*/ 1105370 w 1554520"/>
                        <a:gd name="connsiteY497" fmla="*/ 1333567 h 1515883"/>
                        <a:gd name="connsiteX498" fmla="*/ 1105370 w 1554520"/>
                        <a:gd name="connsiteY498" fmla="*/ 1331152 h 1515883"/>
                        <a:gd name="connsiteX499" fmla="*/ 1102351 w 1554520"/>
                        <a:gd name="connsiteY499" fmla="*/ 1327530 h 1515883"/>
                        <a:gd name="connsiteX500" fmla="*/ 1099936 w 1554520"/>
                        <a:gd name="connsiteY500" fmla="*/ 1327530 h 1515883"/>
                        <a:gd name="connsiteX501" fmla="*/ 1095710 w 1554520"/>
                        <a:gd name="connsiteY501" fmla="*/ 1332360 h 1515883"/>
                        <a:gd name="connsiteX502" fmla="*/ 1098125 w 1554520"/>
                        <a:gd name="connsiteY502" fmla="*/ 1338397 h 1515883"/>
                        <a:gd name="connsiteX503" fmla="*/ 1096314 w 1554520"/>
                        <a:gd name="connsiteY503" fmla="*/ 1343226 h 1515883"/>
                        <a:gd name="connsiteX504" fmla="*/ 1097522 w 1554520"/>
                        <a:gd name="connsiteY504" fmla="*/ 1352282 h 1515883"/>
                        <a:gd name="connsiteX505" fmla="*/ 1087259 w 1554520"/>
                        <a:gd name="connsiteY505" fmla="*/ 1351074 h 1515883"/>
                        <a:gd name="connsiteX506" fmla="*/ 1084240 w 1554520"/>
                        <a:gd name="connsiteY506" fmla="*/ 1347452 h 1515883"/>
                        <a:gd name="connsiteX507" fmla="*/ 1081222 w 1554520"/>
                        <a:gd name="connsiteY507" fmla="*/ 1346245 h 1515883"/>
                        <a:gd name="connsiteX508" fmla="*/ 1076996 w 1554520"/>
                        <a:gd name="connsiteY508" fmla="*/ 1348660 h 1515883"/>
                        <a:gd name="connsiteX509" fmla="*/ 1074581 w 1554520"/>
                        <a:gd name="connsiteY509" fmla="*/ 1345037 h 1515883"/>
                        <a:gd name="connsiteX510" fmla="*/ 1073374 w 1554520"/>
                        <a:gd name="connsiteY510" fmla="*/ 1336586 h 1515883"/>
                        <a:gd name="connsiteX511" fmla="*/ 1068544 w 1554520"/>
                        <a:gd name="connsiteY511" fmla="*/ 1332963 h 1515883"/>
                        <a:gd name="connsiteX512" fmla="*/ 1060092 w 1554520"/>
                        <a:gd name="connsiteY512" fmla="*/ 1334775 h 1515883"/>
                        <a:gd name="connsiteX513" fmla="*/ 1060092 w 1554520"/>
                        <a:gd name="connsiteY513" fmla="*/ 1331152 h 1515883"/>
                        <a:gd name="connsiteX514" fmla="*/ 1063111 w 1554520"/>
                        <a:gd name="connsiteY514" fmla="*/ 1328134 h 1515883"/>
                        <a:gd name="connsiteX515" fmla="*/ 1062507 w 1554520"/>
                        <a:gd name="connsiteY515" fmla="*/ 1316664 h 1515883"/>
                        <a:gd name="connsiteX516" fmla="*/ 1060092 w 1554520"/>
                        <a:gd name="connsiteY516" fmla="*/ 1314249 h 1515883"/>
                        <a:gd name="connsiteX517" fmla="*/ 1053452 w 1554520"/>
                        <a:gd name="connsiteY517" fmla="*/ 1314249 h 1515883"/>
                        <a:gd name="connsiteX518" fmla="*/ 1055866 w 1554520"/>
                        <a:gd name="connsiteY518" fmla="*/ 1306401 h 1515883"/>
                        <a:gd name="connsiteX519" fmla="*/ 1048622 w 1554520"/>
                        <a:gd name="connsiteY519" fmla="*/ 1305797 h 1515883"/>
                        <a:gd name="connsiteX520" fmla="*/ 1046207 w 1554520"/>
                        <a:gd name="connsiteY520" fmla="*/ 1307608 h 1515883"/>
                        <a:gd name="connsiteX521" fmla="*/ 1040170 w 1554520"/>
                        <a:gd name="connsiteY521" fmla="*/ 1305193 h 1515883"/>
                        <a:gd name="connsiteX522" fmla="*/ 1035944 w 1554520"/>
                        <a:gd name="connsiteY522" fmla="*/ 1307608 h 1515883"/>
                        <a:gd name="connsiteX523" fmla="*/ 1033530 w 1554520"/>
                        <a:gd name="connsiteY523" fmla="*/ 1303986 h 1515883"/>
                        <a:gd name="connsiteX524" fmla="*/ 1029907 w 1554520"/>
                        <a:gd name="connsiteY524" fmla="*/ 1300967 h 1515883"/>
                        <a:gd name="connsiteX525" fmla="*/ 1026285 w 1554520"/>
                        <a:gd name="connsiteY525" fmla="*/ 1300967 h 1515883"/>
                        <a:gd name="connsiteX526" fmla="*/ 1014211 w 1554520"/>
                        <a:gd name="connsiteY526" fmla="*/ 1294327 h 1515883"/>
                        <a:gd name="connsiteX527" fmla="*/ 1005760 w 1554520"/>
                        <a:gd name="connsiteY527" fmla="*/ 1296742 h 1515883"/>
                        <a:gd name="connsiteX528" fmla="*/ 1005156 w 1554520"/>
                        <a:gd name="connsiteY528" fmla="*/ 1299156 h 1515883"/>
                        <a:gd name="connsiteX529" fmla="*/ 997912 w 1554520"/>
                        <a:gd name="connsiteY529" fmla="*/ 1292516 h 1515883"/>
                        <a:gd name="connsiteX530" fmla="*/ 998515 w 1554520"/>
                        <a:gd name="connsiteY530" fmla="*/ 1289497 h 1515883"/>
                        <a:gd name="connsiteX531" fmla="*/ 993082 w 1554520"/>
                        <a:gd name="connsiteY531" fmla="*/ 1287082 h 1515883"/>
                        <a:gd name="connsiteX532" fmla="*/ 992478 w 1554520"/>
                        <a:gd name="connsiteY532" fmla="*/ 1282253 h 1515883"/>
                        <a:gd name="connsiteX533" fmla="*/ 994893 w 1554520"/>
                        <a:gd name="connsiteY533" fmla="*/ 1278631 h 1515883"/>
                        <a:gd name="connsiteX534" fmla="*/ 993082 w 1554520"/>
                        <a:gd name="connsiteY534" fmla="*/ 1273801 h 1515883"/>
                        <a:gd name="connsiteX535" fmla="*/ 993082 w 1554520"/>
                        <a:gd name="connsiteY535" fmla="*/ 1264746 h 1515883"/>
                        <a:gd name="connsiteX536" fmla="*/ 987045 w 1554520"/>
                        <a:gd name="connsiteY536" fmla="*/ 1259916 h 1515883"/>
                        <a:gd name="connsiteX537" fmla="*/ 981612 w 1554520"/>
                        <a:gd name="connsiteY537" fmla="*/ 1259312 h 1515883"/>
                        <a:gd name="connsiteX538" fmla="*/ 977989 w 1554520"/>
                        <a:gd name="connsiteY538" fmla="*/ 1256294 h 1515883"/>
                        <a:gd name="connsiteX539" fmla="*/ 970142 w 1554520"/>
                        <a:gd name="connsiteY539" fmla="*/ 1258105 h 1515883"/>
                        <a:gd name="connsiteX540" fmla="*/ 954445 w 1554520"/>
                        <a:gd name="connsiteY540" fmla="*/ 1248446 h 1515883"/>
                        <a:gd name="connsiteX541" fmla="*/ 952634 w 1554520"/>
                        <a:gd name="connsiteY541" fmla="*/ 1252068 h 1515883"/>
                        <a:gd name="connsiteX542" fmla="*/ 947805 w 1554520"/>
                        <a:gd name="connsiteY542" fmla="*/ 1250861 h 1515883"/>
                        <a:gd name="connsiteX543" fmla="*/ 946597 w 1554520"/>
                        <a:gd name="connsiteY543" fmla="*/ 1246031 h 1515883"/>
                        <a:gd name="connsiteX544" fmla="*/ 940560 w 1554520"/>
                        <a:gd name="connsiteY544" fmla="*/ 1243616 h 1515883"/>
                        <a:gd name="connsiteX545" fmla="*/ 935127 w 1554520"/>
                        <a:gd name="connsiteY545" fmla="*/ 1247842 h 1515883"/>
                        <a:gd name="connsiteX546" fmla="*/ 929694 w 1554520"/>
                        <a:gd name="connsiteY546" fmla="*/ 1243013 h 1515883"/>
                        <a:gd name="connsiteX547" fmla="*/ 936938 w 1554520"/>
                        <a:gd name="connsiteY547" fmla="*/ 1236976 h 1515883"/>
                        <a:gd name="connsiteX548" fmla="*/ 933920 w 1554520"/>
                        <a:gd name="connsiteY548" fmla="*/ 1232750 h 1515883"/>
                        <a:gd name="connsiteX549" fmla="*/ 929090 w 1554520"/>
                        <a:gd name="connsiteY549" fmla="*/ 1232750 h 1515883"/>
                        <a:gd name="connsiteX550" fmla="*/ 929090 w 1554520"/>
                        <a:gd name="connsiteY550" fmla="*/ 1229731 h 1515883"/>
                        <a:gd name="connsiteX551" fmla="*/ 934523 w 1554520"/>
                        <a:gd name="connsiteY551" fmla="*/ 1225505 h 1515883"/>
                        <a:gd name="connsiteX552" fmla="*/ 931505 w 1554520"/>
                        <a:gd name="connsiteY552" fmla="*/ 1223091 h 1515883"/>
                        <a:gd name="connsiteX553" fmla="*/ 926675 w 1554520"/>
                        <a:gd name="connsiteY553" fmla="*/ 1222487 h 1515883"/>
                        <a:gd name="connsiteX554" fmla="*/ 927883 w 1554520"/>
                        <a:gd name="connsiteY554" fmla="*/ 1218865 h 1515883"/>
                        <a:gd name="connsiteX555" fmla="*/ 923657 w 1554520"/>
                        <a:gd name="connsiteY555" fmla="*/ 1215846 h 1515883"/>
                        <a:gd name="connsiteX556" fmla="*/ 917016 w 1554520"/>
                        <a:gd name="connsiteY556" fmla="*/ 1218261 h 1515883"/>
                        <a:gd name="connsiteX557" fmla="*/ 912790 w 1554520"/>
                        <a:gd name="connsiteY557" fmla="*/ 1217657 h 1515883"/>
                        <a:gd name="connsiteX558" fmla="*/ 912187 w 1554520"/>
                        <a:gd name="connsiteY558" fmla="*/ 1221279 h 1515883"/>
                        <a:gd name="connsiteX559" fmla="*/ 915809 w 1554520"/>
                        <a:gd name="connsiteY559" fmla="*/ 1222487 h 1515883"/>
                        <a:gd name="connsiteX560" fmla="*/ 913998 w 1554520"/>
                        <a:gd name="connsiteY560" fmla="*/ 1226109 h 1515883"/>
                        <a:gd name="connsiteX561" fmla="*/ 908564 w 1554520"/>
                        <a:gd name="connsiteY561" fmla="*/ 1226713 h 1515883"/>
                        <a:gd name="connsiteX562" fmla="*/ 905546 w 1554520"/>
                        <a:gd name="connsiteY562" fmla="*/ 1229128 h 1515883"/>
                        <a:gd name="connsiteX563" fmla="*/ 905546 w 1554520"/>
                        <a:gd name="connsiteY563" fmla="*/ 1233353 h 1515883"/>
                        <a:gd name="connsiteX564" fmla="*/ 908564 w 1554520"/>
                        <a:gd name="connsiteY564" fmla="*/ 1235768 h 1515883"/>
                        <a:gd name="connsiteX565" fmla="*/ 909168 w 1554520"/>
                        <a:gd name="connsiteY565" fmla="*/ 1241805 h 1515883"/>
                        <a:gd name="connsiteX566" fmla="*/ 906753 w 1554520"/>
                        <a:gd name="connsiteY566" fmla="*/ 1243616 h 1515883"/>
                        <a:gd name="connsiteX567" fmla="*/ 897094 w 1554520"/>
                        <a:gd name="connsiteY567" fmla="*/ 1238787 h 1515883"/>
                        <a:gd name="connsiteX568" fmla="*/ 897094 w 1554520"/>
                        <a:gd name="connsiteY568" fmla="*/ 1234561 h 1515883"/>
                        <a:gd name="connsiteX569" fmla="*/ 895283 w 1554520"/>
                        <a:gd name="connsiteY569" fmla="*/ 1230335 h 1515883"/>
                        <a:gd name="connsiteX570" fmla="*/ 887435 w 1554520"/>
                        <a:gd name="connsiteY570" fmla="*/ 1232146 h 1515883"/>
                        <a:gd name="connsiteX571" fmla="*/ 882605 w 1554520"/>
                        <a:gd name="connsiteY571" fmla="*/ 1227920 h 1515883"/>
                        <a:gd name="connsiteX572" fmla="*/ 878983 w 1554520"/>
                        <a:gd name="connsiteY572" fmla="*/ 1222487 h 1515883"/>
                        <a:gd name="connsiteX573" fmla="*/ 874757 w 1554520"/>
                        <a:gd name="connsiteY573" fmla="*/ 1221279 h 1515883"/>
                        <a:gd name="connsiteX574" fmla="*/ 862080 w 1554520"/>
                        <a:gd name="connsiteY574" fmla="*/ 1223091 h 1515883"/>
                        <a:gd name="connsiteX575" fmla="*/ 863891 w 1554520"/>
                        <a:gd name="connsiteY575" fmla="*/ 1225505 h 1515883"/>
                        <a:gd name="connsiteX576" fmla="*/ 860269 w 1554520"/>
                        <a:gd name="connsiteY576" fmla="*/ 1228524 h 1515883"/>
                        <a:gd name="connsiteX577" fmla="*/ 860269 w 1554520"/>
                        <a:gd name="connsiteY577" fmla="*/ 1233957 h 1515883"/>
                        <a:gd name="connsiteX578" fmla="*/ 857854 w 1554520"/>
                        <a:gd name="connsiteY578" fmla="*/ 1236372 h 1515883"/>
                        <a:gd name="connsiteX579" fmla="*/ 860269 w 1554520"/>
                        <a:gd name="connsiteY579" fmla="*/ 1240598 h 1515883"/>
                        <a:gd name="connsiteX580" fmla="*/ 860872 w 1554520"/>
                        <a:gd name="connsiteY580" fmla="*/ 1244824 h 1515883"/>
                        <a:gd name="connsiteX581" fmla="*/ 857854 w 1554520"/>
                        <a:gd name="connsiteY581" fmla="*/ 1251464 h 1515883"/>
                        <a:gd name="connsiteX582" fmla="*/ 852421 w 1554520"/>
                        <a:gd name="connsiteY582" fmla="*/ 1259312 h 1515883"/>
                        <a:gd name="connsiteX583" fmla="*/ 848798 w 1554520"/>
                        <a:gd name="connsiteY583" fmla="*/ 1261727 h 1515883"/>
                        <a:gd name="connsiteX584" fmla="*/ 850609 w 1554520"/>
                        <a:gd name="connsiteY584" fmla="*/ 1265953 h 1515883"/>
                        <a:gd name="connsiteX585" fmla="*/ 848195 w 1554520"/>
                        <a:gd name="connsiteY585" fmla="*/ 1267160 h 1515883"/>
                        <a:gd name="connsiteX586" fmla="*/ 849402 w 1554520"/>
                        <a:gd name="connsiteY586" fmla="*/ 1274405 h 1515883"/>
                        <a:gd name="connsiteX587" fmla="*/ 840347 w 1554520"/>
                        <a:gd name="connsiteY587" fmla="*/ 1270179 h 1515883"/>
                        <a:gd name="connsiteX588" fmla="*/ 839139 w 1554520"/>
                        <a:gd name="connsiteY588" fmla="*/ 1276216 h 1515883"/>
                        <a:gd name="connsiteX589" fmla="*/ 836121 w 1554520"/>
                        <a:gd name="connsiteY589" fmla="*/ 1279838 h 1515883"/>
                        <a:gd name="connsiteX590" fmla="*/ 833102 w 1554520"/>
                        <a:gd name="connsiteY590" fmla="*/ 1284668 h 1515883"/>
                        <a:gd name="connsiteX591" fmla="*/ 825254 w 1554520"/>
                        <a:gd name="connsiteY591" fmla="*/ 1278027 h 1515883"/>
                        <a:gd name="connsiteX592" fmla="*/ 822839 w 1554520"/>
                        <a:gd name="connsiteY592" fmla="*/ 1271386 h 1515883"/>
                        <a:gd name="connsiteX593" fmla="*/ 812576 w 1554520"/>
                        <a:gd name="connsiteY593" fmla="*/ 1270783 h 1515883"/>
                        <a:gd name="connsiteX594" fmla="*/ 807143 w 1554520"/>
                        <a:gd name="connsiteY594" fmla="*/ 1274405 h 1515883"/>
                        <a:gd name="connsiteX595" fmla="*/ 797484 w 1554520"/>
                        <a:gd name="connsiteY595" fmla="*/ 1274405 h 1515883"/>
                        <a:gd name="connsiteX596" fmla="*/ 793862 w 1554520"/>
                        <a:gd name="connsiteY596" fmla="*/ 1267160 h 1515883"/>
                        <a:gd name="connsiteX597" fmla="*/ 786014 w 1554520"/>
                        <a:gd name="connsiteY597" fmla="*/ 1270783 h 1515883"/>
                        <a:gd name="connsiteX598" fmla="*/ 784203 w 1554520"/>
                        <a:gd name="connsiteY598" fmla="*/ 1272594 h 1515883"/>
                        <a:gd name="connsiteX599" fmla="*/ 777562 w 1554520"/>
                        <a:gd name="connsiteY599" fmla="*/ 1275008 h 1515883"/>
                        <a:gd name="connsiteX600" fmla="*/ 770318 w 1554520"/>
                        <a:gd name="connsiteY600" fmla="*/ 1275008 h 1515883"/>
                        <a:gd name="connsiteX601" fmla="*/ 766092 w 1554520"/>
                        <a:gd name="connsiteY601" fmla="*/ 1273197 h 1515883"/>
                        <a:gd name="connsiteX602" fmla="*/ 765488 w 1554520"/>
                        <a:gd name="connsiteY602" fmla="*/ 1266557 h 1515883"/>
                        <a:gd name="connsiteX603" fmla="*/ 769714 w 1554520"/>
                        <a:gd name="connsiteY603" fmla="*/ 1266557 h 1515883"/>
                        <a:gd name="connsiteX604" fmla="*/ 776355 w 1554520"/>
                        <a:gd name="connsiteY604" fmla="*/ 1259916 h 1515883"/>
                        <a:gd name="connsiteX605" fmla="*/ 771525 w 1554520"/>
                        <a:gd name="connsiteY605" fmla="*/ 1253879 h 1515883"/>
                        <a:gd name="connsiteX606" fmla="*/ 773940 w 1554520"/>
                        <a:gd name="connsiteY606" fmla="*/ 1249049 h 1515883"/>
                        <a:gd name="connsiteX607" fmla="*/ 780581 w 1554520"/>
                        <a:gd name="connsiteY607" fmla="*/ 1244220 h 1515883"/>
                        <a:gd name="connsiteX608" fmla="*/ 778769 w 1554520"/>
                        <a:gd name="connsiteY608" fmla="*/ 1240598 h 1515883"/>
                        <a:gd name="connsiteX609" fmla="*/ 780581 w 1554520"/>
                        <a:gd name="connsiteY609" fmla="*/ 1237579 h 1515883"/>
                        <a:gd name="connsiteX610" fmla="*/ 779373 w 1554520"/>
                        <a:gd name="connsiteY610" fmla="*/ 1232750 h 1515883"/>
                        <a:gd name="connsiteX611" fmla="*/ 783599 w 1554520"/>
                        <a:gd name="connsiteY611" fmla="*/ 1228524 h 1515883"/>
                        <a:gd name="connsiteX612" fmla="*/ 787221 w 1554520"/>
                        <a:gd name="connsiteY612" fmla="*/ 1223091 h 1515883"/>
                        <a:gd name="connsiteX613" fmla="*/ 779977 w 1554520"/>
                        <a:gd name="connsiteY613" fmla="*/ 1217657 h 1515883"/>
                        <a:gd name="connsiteX614" fmla="*/ 773336 w 1554520"/>
                        <a:gd name="connsiteY614" fmla="*/ 1217054 h 1515883"/>
                        <a:gd name="connsiteX615" fmla="*/ 774544 w 1554520"/>
                        <a:gd name="connsiteY615" fmla="*/ 1222487 h 1515883"/>
                        <a:gd name="connsiteX616" fmla="*/ 772129 w 1554520"/>
                        <a:gd name="connsiteY616" fmla="*/ 1228524 h 1515883"/>
                        <a:gd name="connsiteX617" fmla="*/ 769714 w 1554520"/>
                        <a:gd name="connsiteY617" fmla="*/ 1230939 h 1515883"/>
                        <a:gd name="connsiteX618" fmla="*/ 765488 w 1554520"/>
                        <a:gd name="connsiteY618" fmla="*/ 1227316 h 1515883"/>
                        <a:gd name="connsiteX619" fmla="*/ 761866 w 1554520"/>
                        <a:gd name="connsiteY619" fmla="*/ 1229731 h 1515883"/>
                        <a:gd name="connsiteX620" fmla="*/ 755829 w 1554520"/>
                        <a:gd name="connsiteY620" fmla="*/ 1228524 h 1515883"/>
                        <a:gd name="connsiteX621" fmla="*/ 748585 w 1554520"/>
                        <a:gd name="connsiteY621" fmla="*/ 1231542 h 1515883"/>
                        <a:gd name="connsiteX622" fmla="*/ 749188 w 1554520"/>
                        <a:gd name="connsiteY622" fmla="*/ 1236976 h 1515883"/>
                        <a:gd name="connsiteX623" fmla="*/ 754622 w 1554520"/>
                        <a:gd name="connsiteY623" fmla="*/ 1238183 h 1515883"/>
                        <a:gd name="connsiteX624" fmla="*/ 760659 w 1554520"/>
                        <a:gd name="connsiteY624" fmla="*/ 1241202 h 1515883"/>
                        <a:gd name="connsiteX625" fmla="*/ 760659 w 1554520"/>
                        <a:gd name="connsiteY625" fmla="*/ 1246635 h 1515883"/>
                        <a:gd name="connsiteX626" fmla="*/ 752207 w 1554520"/>
                        <a:gd name="connsiteY626" fmla="*/ 1246635 h 1515883"/>
                        <a:gd name="connsiteX627" fmla="*/ 750999 w 1554520"/>
                        <a:gd name="connsiteY627" fmla="*/ 1244220 h 1515883"/>
                        <a:gd name="connsiteX628" fmla="*/ 739529 w 1554520"/>
                        <a:gd name="connsiteY628" fmla="*/ 1248446 h 1515883"/>
                        <a:gd name="connsiteX629" fmla="*/ 740737 w 1554520"/>
                        <a:gd name="connsiteY629" fmla="*/ 1241805 h 1515883"/>
                        <a:gd name="connsiteX630" fmla="*/ 735303 w 1554520"/>
                        <a:gd name="connsiteY630" fmla="*/ 1243013 h 1515883"/>
                        <a:gd name="connsiteX631" fmla="*/ 732888 w 1554520"/>
                        <a:gd name="connsiteY631" fmla="*/ 1239390 h 1515883"/>
                        <a:gd name="connsiteX632" fmla="*/ 726248 w 1554520"/>
                        <a:gd name="connsiteY632" fmla="*/ 1238183 h 1515883"/>
                        <a:gd name="connsiteX633" fmla="*/ 729266 w 1554520"/>
                        <a:gd name="connsiteY633" fmla="*/ 1232750 h 1515883"/>
                        <a:gd name="connsiteX634" fmla="*/ 723229 w 1554520"/>
                        <a:gd name="connsiteY634" fmla="*/ 1225505 h 1515883"/>
                        <a:gd name="connsiteX635" fmla="*/ 722022 w 1554520"/>
                        <a:gd name="connsiteY635" fmla="*/ 1235768 h 1515883"/>
                        <a:gd name="connsiteX636" fmla="*/ 725644 w 1554520"/>
                        <a:gd name="connsiteY636" fmla="*/ 1243616 h 1515883"/>
                        <a:gd name="connsiteX637" fmla="*/ 720211 w 1554520"/>
                        <a:gd name="connsiteY637" fmla="*/ 1240598 h 1515883"/>
                        <a:gd name="connsiteX638" fmla="*/ 712966 w 1554520"/>
                        <a:gd name="connsiteY638" fmla="*/ 1245427 h 1515883"/>
                        <a:gd name="connsiteX639" fmla="*/ 707533 w 1554520"/>
                        <a:gd name="connsiteY639" fmla="*/ 1241805 h 1515883"/>
                        <a:gd name="connsiteX640" fmla="*/ 705722 w 1554520"/>
                        <a:gd name="connsiteY640" fmla="*/ 1237579 h 1515883"/>
                        <a:gd name="connsiteX641" fmla="*/ 701496 w 1554520"/>
                        <a:gd name="connsiteY641" fmla="*/ 1239994 h 1515883"/>
                        <a:gd name="connsiteX642" fmla="*/ 704515 w 1554520"/>
                        <a:gd name="connsiteY642" fmla="*/ 1246635 h 1515883"/>
                        <a:gd name="connsiteX643" fmla="*/ 697874 w 1554520"/>
                        <a:gd name="connsiteY643" fmla="*/ 1250257 h 1515883"/>
                        <a:gd name="connsiteX644" fmla="*/ 695459 w 1554520"/>
                        <a:gd name="connsiteY644" fmla="*/ 1244824 h 1515883"/>
                        <a:gd name="connsiteX645" fmla="*/ 691837 w 1554520"/>
                        <a:gd name="connsiteY645" fmla="*/ 1241805 h 1515883"/>
                        <a:gd name="connsiteX646" fmla="*/ 688215 w 1554520"/>
                        <a:gd name="connsiteY646" fmla="*/ 1244220 h 1515883"/>
                        <a:gd name="connsiteX647" fmla="*/ 682178 w 1554520"/>
                        <a:gd name="connsiteY647" fmla="*/ 1244220 h 1515883"/>
                        <a:gd name="connsiteX648" fmla="*/ 679159 w 1554520"/>
                        <a:gd name="connsiteY648" fmla="*/ 1247842 h 1515883"/>
                        <a:gd name="connsiteX649" fmla="*/ 676745 w 1554520"/>
                        <a:gd name="connsiteY649" fmla="*/ 1255086 h 1515883"/>
                        <a:gd name="connsiteX650" fmla="*/ 668293 w 1554520"/>
                        <a:gd name="connsiteY650" fmla="*/ 1259916 h 1515883"/>
                        <a:gd name="connsiteX651" fmla="*/ 665274 w 1554520"/>
                        <a:gd name="connsiteY651" fmla="*/ 1259916 h 1515883"/>
                        <a:gd name="connsiteX652" fmla="*/ 660445 w 1554520"/>
                        <a:gd name="connsiteY652" fmla="*/ 1255690 h 1515883"/>
                        <a:gd name="connsiteX653" fmla="*/ 655615 w 1554520"/>
                        <a:gd name="connsiteY653" fmla="*/ 1253879 h 1515883"/>
                        <a:gd name="connsiteX654" fmla="*/ 658634 w 1554520"/>
                        <a:gd name="connsiteY654" fmla="*/ 1246031 h 1515883"/>
                        <a:gd name="connsiteX655" fmla="*/ 663463 w 1554520"/>
                        <a:gd name="connsiteY655" fmla="*/ 1243616 h 1515883"/>
                        <a:gd name="connsiteX656" fmla="*/ 667085 w 1554520"/>
                        <a:gd name="connsiteY656" fmla="*/ 1236372 h 1515883"/>
                        <a:gd name="connsiteX657" fmla="*/ 672519 w 1554520"/>
                        <a:gd name="connsiteY657" fmla="*/ 1230939 h 1515883"/>
                        <a:gd name="connsiteX658" fmla="*/ 672519 w 1554520"/>
                        <a:gd name="connsiteY658" fmla="*/ 1228524 h 1515883"/>
                        <a:gd name="connsiteX659" fmla="*/ 680367 w 1554520"/>
                        <a:gd name="connsiteY659" fmla="*/ 1223694 h 1515883"/>
                        <a:gd name="connsiteX660" fmla="*/ 686404 w 1554520"/>
                        <a:gd name="connsiteY660" fmla="*/ 1223091 h 1515883"/>
                        <a:gd name="connsiteX661" fmla="*/ 688215 w 1554520"/>
                        <a:gd name="connsiteY661" fmla="*/ 1221279 h 1515883"/>
                        <a:gd name="connsiteX662" fmla="*/ 683385 w 1554520"/>
                        <a:gd name="connsiteY662" fmla="*/ 1210413 h 1515883"/>
                        <a:gd name="connsiteX663" fmla="*/ 682782 w 1554520"/>
                        <a:gd name="connsiteY663" fmla="*/ 1205583 h 1515883"/>
                        <a:gd name="connsiteX664" fmla="*/ 678556 w 1554520"/>
                        <a:gd name="connsiteY664" fmla="*/ 1206791 h 1515883"/>
                        <a:gd name="connsiteX665" fmla="*/ 674330 w 1554520"/>
                        <a:gd name="connsiteY665" fmla="*/ 1203772 h 1515883"/>
                        <a:gd name="connsiteX666" fmla="*/ 671311 w 1554520"/>
                        <a:gd name="connsiteY666" fmla="*/ 1197132 h 1515883"/>
                        <a:gd name="connsiteX667" fmla="*/ 665274 w 1554520"/>
                        <a:gd name="connsiteY667" fmla="*/ 1196528 h 1515883"/>
                        <a:gd name="connsiteX668" fmla="*/ 663463 w 1554520"/>
                        <a:gd name="connsiteY668" fmla="*/ 1192906 h 1515883"/>
                        <a:gd name="connsiteX669" fmla="*/ 664671 w 1554520"/>
                        <a:gd name="connsiteY669" fmla="*/ 1189887 h 1515883"/>
                        <a:gd name="connsiteX670" fmla="*/ 665274 w 1554520"/>
                        <a:gd name="connsiteY670" fmla="*/ 1184454 h 1515883"/>
                        <a:gd name="connsiteX671" fmla="*/ 663463 w 1554520"/>
                        <a:gd name="connsiteY671" fmla="*/ 1179021 h 1515883"/>
                        <a:gd name="connsiteX672" fmla="*/ 665274 w 1554520"/>
                        <a:gd name="connsiteY672" fmla="*/ 1176002 h 1515883"/>
                        <a:gd name="connsiteX673" fmla="*/ 664671 w 1554520"/>
                        <a:gd name="connsiteY673" fmla="*/ 1171173 h 1515883"/>
                        <a:gd name="connsiteX674" fmla="*/ 657426 w 1554520"/>
                        <a:gd name="connsiteY674" fmla="*/ 1163928 h 1515883"/>
                        <a:gd name="connsiteX675" fmla="*/ 653804 w 1554520"/>
                        <a:gd name="connsiteY675" fmla="*/ 1162721 h 1515883"/>
                        <a:gd name="connsiteX676" fmla="*/ 651389 w 1554520"/>
                        <a:gd name="connsiteY676" fmla="*/ 1168154 h 1515883"/>
                        <a:gd name="connsiteX677" fmla="*/ 648371 w 1554520"/>
                        <a:gd name="connsiteY677" fmla="*/ 1166947 h 1515883"/>
                        <a:gd name="connsiteX678" fmla="*/ 644749 w 1554520"/>
                        <a:gd name="connsiteY678" fmla="*/ 1168758 h 1515883"/>
                        <a:gd name="connsiteX679" fmla="*/ 639919 w 1554520"/>
                        <a:gd name="connsiteY679" fmla="*/ 1168154 h 1515883"/>
                        <a:gd name="connsiteX680" fmla="*/ 639315 w 1554520"/>
                        <a:gd name="connsiteY680" fmla="*/ 1172984 h 1515883"/>
                        <a:gd name="connsiteX681" fmla="*/ 633882 w 1554520"/>
                        <a:gd name="connsiteY681" fmla="*/ 1174795 h 1515883"/>
                        <a:gd name="connsiteX682" fmla="*/ 633882 w 1554520"/>
                        <a:gd name="connsiteY682" fmla="*/ 1177210 h 1515883"/>
                        <a:gd name="connsiteX683" fmla="*/ 629053 w 1554520"/>
                        <a:gd name="connsiteY683" fmla="*/ 1179624 h 1515883"/>
                        <a:gd name="connsiteX684" fmla="*/ 627241 w 1554520"/>
                        <a:gd name="connsiteY684" fmla="*/ 1183247 h 1515883"/>
                        <a:gd name="connsiteX685" fmla="*/ 618186 w 1554520"/>
                        <a:gd name="connsiteY685" fmla="*/ 1179624 h 1515883"/>
                        <a:gd name="connsiteX686" fmla="*/ 615167 w 1554520"/>
                        <a:gd name="connsiteY686" fmla="*/ 1182643 h 1515883"/>
                        <a:gd name="connsiteX687" fmla="*/ 604905 w 1554520"/>
                        <a:gd name="connsiteY687" fmla="*/ 1182643 h 1515883"/>
                        <a:gd name="connsiteX688" fmla="*/ 603093 w 1554520"/>
                        <a:gd name="connsiteY688" fmla="*/ 1186869 h 1515883"/>
                        <a:gd name="connsiteX689" fmla="*/ 603697 w 1554520"/>
                        <a:gd name="connsiteY689" fmla="*/ 1191698 h 1515883"/>
                        <a:gd name="connsiteX690" fmla="*/ 599471 w 1554520"/>
                        <a:gd name="connsiteY690" fmla="*/ 1194717 h 1515883"/>
                        <a:gd name="connsiteX691" fmla="*/ 600075 w 1554520"/>
                        <a:gd name="connsiteY691" fmla="*/ 1198943 h 1515883"/>
                        <a:gd name="connsiteX692" fmla="*/ 590416 w 1554520"/>
                        <a:gd name="connsiteY692" fmla="*/ 1200150 h 1515883"/>
                        <a:gd name="connsiteX693" fmla="*/ 584379 w 1554520"/>
                        <a:gd name="connsiteY693" fmla="*/ 1203772 h 1515883"/>
                        <a:gd name="connsiteX694" fmla="*/ 578946 w 1554520"/>
                        <a:gd name="connsiteY694" fmla="*/ 1204376 h 1515883"/>
                        <a:gd name="connsiteX695" fmla="*/ 574720 w 1554520"/>
                        <a:gd name="connsiteY695" fmla="*/ 1203168 h 1515883"/>
                        <a:gd name="connsiteX696" fmla="*/ 568683 w 1554520"/>
                        <a:gd name="connsiteY696" fmla="*/ 1206791 h 1515883"/>
                        <a:gd name="connsiteX697" fmla="*/ 572305 w 1554520"/>
                        <a:gd name="connsiteY697" fmla="*/ 1211017 h 1515883"/>
                        <a:gd name="connsiteX698" fmla="*/ 570494 w 1554520"/>
                        <a:gd name="connsiteY698" fmla="*/ 1214639 h 1515883"/>
                        <a:gd name="connsiteX699" fmla="*/ 572305 w 1554520"/>
                        <a:gd name="connsiteY699" fmla="*/ 1220676 h 1515883"/>
                        <a:gd name="connsiteX700" fmla="*/ 572305 w 1554520"/>
                        <a:gd name="connsiteY700" fmla="*/ 1224902 h 1515883"/>
                        <a:gd name="connsiteX701" fmla="*/ 568079 w 1554520"/>
                        <a:gd name="connsiteY701" fmla="*/ 1233957 h 1515883"/>
                        <a:gd name="connsiteX702" fmla="*/ 571098 w 1554520"/>
                        <a:gd name="connsiteY702" fmla="*/ 1238183 h 1515883"/>
                        <a:gd name="connsiteX703" fmla="*/ 565061 w 1554520"/>
                        <a:gd name="connsiteY703" fmla="*/ 1238183 h 1515883"/>
                        <a:gd name="connsiteX704" fmla="*/ 552987 w 1554520"/>
                        <a:gd name="connsiteY704" fmla="*/ 1232146 h 1515883"/>
                        <a:gd name="connsiteX705" fmla="*/ 546950 w 1554520"/>
                        <a:gd name="connsiteY705" fmla="*/ 1227920 h 1515883"/>
                        <a:gd name="connsiteX706" fmla="*/ 540309 w 1554520"/>
                        <a:gd name="connsiteY706" fmla="*/ 1230335 h 1515883"/>
                        <a:gd name="connsiteX707" fmla="*/ 534272 w 1554520"/>
                        <a:gd name="connsiteY707" fmla="*/ 1229731 h 1515883"/>
                        <a:gd name="connsiteX708" fmla="*/ 531857 w 1554520"/>
                        <a:gd name="connsiteY708" fmla="*/ 1231542 h 1515883"/>
                        <a:gd name="connsiteX709" fmla="*/ 525217 w 1554520"/>
                        <a:gd name="connsiteY709" fmla="*/ 1230335 h 1515883"/>
                        <a:gd name="connsiteX710" fmla="*/ 522198 w 1554520"/>
                        <a:gd name="connsiteY710" fmla="*/ 1227920 h 1515883"/>
                        <a:gd name="connsiteX711" fmla="*/ 517972 w 1554520"/>
                        <a:gd name="connsiteY711" fmla="*/ 1227316 h 1515883"/>
                        <a:gd name="connsiteX712" fmla="*/ 513143 w 1554520"/>
                        <a:gd name="connsiteY712" fmla="*/ 1224298 h 1515883"/>
                        <a:gd name="connsiteX713" fmla="*/ 511935 w 1554520"/>
                        <a:gd name="connsiteY713" fmla="*/ 1220676 h 1515883"/>
                        <a:gd name="connsiteX714" fmla="*/ 508313 w 1554520"/>
                        <a:gd name="connsiteY714" fmla="*/ 1221883 h 1515883"/>
                        <a:gd name="connsiteX715" fmla="*/ 503483 w 1554520"/>
                        <a:gd name="connsiteY715" fmla="*/ 1229128 h 1515883"/>
                        <a:gd name="connsiteX716" fmla="*/ 500465 w 1554520"/>
                        <a:gd name="connsiteY716" fmla="*/ 1232146 h 1515883"/>
                        <a:gd name="connsiteX717" fmla="*/ 501069 w 1554520"/>
                        <a:gd name="connsiteY717" fmla="*/ 1237579 h 1515883"/>
                        <a:gd name="connsiteX718" fmla="*/ 498050 w 1554520"/>
                        <a:gd name="connsiteY718" fmla="*/ 1238183 h 1515883"/>
                        <a:gd name="connsiteX719" fmla="*/ 495635 w 1554520"/>
                        <a:gd name="connsiteY719" fmla="*/ 1241805 h 1515883"/>
                        <a:gd name="connsiteX720" fmla="*/ 489598 w 1554520"/>
                        <a:gd name="connsiteY720" fmla="*/ 1238787 h 1515883"/>
                        <a:gd name="connsiteX721" fmla="*/ 491409 w 1554520"/>
                        <a:gd name="connsiteY721" fmla="*/ 1230939 h 1515883"/>
                        <a:gd name="connsiteX722" fmla="*/ 484769 w 1554520"/>
                        <a:gd name="connsiteY722" fmla="*/ 1236372 h 1515883"/>
                        <a:gd name="connsiteX723" fmla="*/ 484165 w 1554520"/>
                        <a:gd name="connsiteY723" fmla="*/ 1232146 h 1515883"/>
                        <a:gd name="connsiteX724" fmla="*/ 481147 w 1554520"/>
                        <a:gd name="connsiteY724" fmla="*/ 1230335 h 1515883"/>
                        <a:gd name="connsiteX725" fmla="*/ 478732 w 1554520"/>
                        <a:gd name="connsiteY725" fmla="*/ 1234561 h 1515883"/>
                        <a:gd name="connsiteX726" fmla="*/ 475110 w 1554520"/>
                        <a:gd name="connsiteY726" fmla="*/ 1233353 h 1515883"/>
                        <a:gd name="connsiteX727" fmla="*/ 473299 w 1554520"/>
                        <a:gd name="connsiteY727" fmla="*/ 1226713 h 1515883"/>
                        <a:gd name="connsiteX728" fmla="*/ 473902 w 1554520"/>
                        <a:gd name="connsiteY728" fmla="*/ 1221883 h 1515883"/>
                        <a:gd name="connsiteX729" fmla="*/ 478128 w 1554520"/>
                        <a:gd name="connsiteY729" fmla="*/ 1217657 h 1515883"/>
                        <a:gd name="connsiteX730" fmla="*/ 479336 w 1554520"/>
                        <a:gd name="connsiteY730" fmla="*/ 1213431 h 1515883"/>
                        <a:gd name="connsiteX731" fmla="*/ 483562 w 1554520"/>
                        <a:gd name="connsiteY731" fmla="*/ 1214639 h 1515883"/>
                        <a:gd name="connsiteX732" fmla="*/ 485976 w 1554520"/>
                        <a:gd name="connsiteY732" fmla="*/ 1210413 h 1515883"/>
                        <a:gd name="connsiteX733" fmla="*/ 484165 w 1554520"/>
                        <a:gd name="connsiteY733" fmla="*/ 1205583 h 1515883"/>
                        <a:gd name="connsiteX734" fmla="*/ 487787 w 1554520"/>
                        <a:gd name="connsiteY734" fmla="*/ 1202565 h 1515883"/>
                        <a:gd name="connsiteX735" fmla="*/ 477525 w 1554520"/>
                        <a:gd name="connsiteY735" fmla="*/ 1200754 h 1515883"/>
                        <a:gd name="connsiteX736" fmla="*/ 477525 w 1554520"/>
                        <a:gd name="connsiteY736" fmla="*/ 1197132 h 1515883"/>
                        <a:gd name="connsiteX737" fmla="*/ 471488 w 1554520"/>
                        <a:gd name="connsiteY737" fmla="*/ 1194113 h 1515883"/>
                        <a:gd name="connsiteX738" fmla="*/ 470280 w 1554520"/>
                        <a:gd name="connsiteY738" fmla="*/ 1199546 h 1515883"/>
                        <a:gd name="connsiteX739" fmla="*/ 467262 w 1554520"/>
                        <a:gd name="connsiteY739" fmla="*/ 1200150 h 1515883"/>
                        <a:gd name="connsiteX740" fmla="*/ 466658 w 1554520"/>
                        <a:gd name="connsiteY740" fmla="*/ 1194717 h 1515883"/>
                        <a:gd name="connsiteX741" fmla="*/ 463640 w 1554520"/>
                        <a:gd name="connsiteY741" fmla="*/ 1188680 h 1515883"/>
                        <a:gd name="connsiteX742" fmla="*/ 466054 w 1554520"/>
                        <a:gd name="connsiteY742" fmla="*/ 1185058 h 1515883"/>
                        <a:gd name="connsiteX743" fmla="*/ 455188 w 1554520"/>
                        <a:gd name="connsiteY743" fmla="*/ 1183247 h 1515883"/>
                        <a:gd name="connsiteX744" fmla="*/ 448547 w 1554520"/>
                        <a:gd name="connsiteY744" fmla="*/ 1189887 h 1515883"/>
                        <a:gd name="connsiteX745" fmla="*/ 447340 w 1554520"/>
                        <a:gd name="connsiteY745" fmla="*/ 1197132 h 1515883"/>
                        <a:gd name="connsiteX746" fmla="*/ 450358 w 1554520"/>
                        <a:gd name="connsiteY746" fmla="*/ 1200150 h 1515883"/>
                        <a:gd name="connsiteX747" fmla="*/ 453980 w 1554520"/>
                        <a:gd name="connsiteY747" fmla="*/ 1196528 h 1515883"/>
                        <a:gd name="connsiteX748" fmla="*/ 459414 w 1554520"/>
                        <a:gd name="connsiteY748" fmla="*/ 1201357 h 1515883"/>
                        <a:gd name="connsiteX749" fmla="*/ 464847 w 1554520"/>
                        <a:gd name="connsiteY749" fmla="*/ 1198339 h 1515883"/>
                        <a:gd name="connsiteX750" fmla="*/ 464847 w 1554520"/>
                        <a:gd name="connsiteY750" fmla="*/ 1207998 h 1515883"/>
                        <a:gd name="connsiteX751" fmla="*/ 458810 w 1554520"/>
                        <a:gd name="connsiteY751" fmla="*/ 1210413 h 1515883"/>
                        <a:gd name="connsiteX752" fmla="*/ 455188 w 1554520"/>
                        <a:gd name="connsiteY752" fmla="*/ 1206187 h 1515883"/>
                        <a:gd name="connsiteX753" fmla="*/ 452169 w 1554520"/>
                        <a:gd name="connsiteY753" fmla="*/ 1212828 h 1515883"/>
                        <a:gd name="connsiteX754" fmla="*/ 453377 w 1554520"/>
                        <a:gd name="connsiteY754" fmla="*/ 1217657 h 1515883"/>
                        <a:gd name="connsiteX755" fmla="*/ 456999 w 1554520"/>
                        <a:gd name="connsiteY755" fmla="*/ 1220676 h 1515883"/>
                        <a:gd name="connsiteX756" fmla="*/ 459414 w 1554520"/>
                        <a:gd name="connsiteY756" fmla="*/ 1226109 h 1515883"/>
                        <a:gd name="connsiteX757" fmla="*/ 456999 w 1554520"/>
                        <a:gd name="connsiteY757" fmla="*/ 1230939 h 1515883"/>
                        <a:gd name="connsiteX758" fmla="*/ 452773 w 1554520"/>
                        <a:gd name="connsiteY758" fmla="*/ 1230335 h 1515883"/>
                        <a:gd name="connsiteX759" fmla="*/ 451566 w 1554520"/>
                        <a:gd name="connsiteY759" fmla="*/ 1233353 h 1515883"/>
                        <a:gd name="connsiteX760" fmla="*/ 447340 w 1554520"/>
                        <a:gd name="connsiteY760" fmla="*/ 1230939 h 1515883"/>
                        <a:gd name="connsiteX761" fmla="*/ 448547 w 1554520"/>
                        <a:gd name="connsiteY761" fmla="*/ 1228524 h 1515883"/>
                        <a:gd name="connsiteX762" fmla="*/ 446132 w 1554520"/>
                        <a:gd name="connsiteY762" fmla="*/ 1223694 h 1515883"/>
                        <a:gd name="connsiteX763" fmla="*/ 441303 w 1554520"/>
                        <a:gd name="connsiteY763" fmla="*/ 1224902 h 1515883"/>
                        <a:gd name="connsiteX764" fmla="*/ 443717 w 1554520"/>
                        <a:gd name="connsiteY764" fmla="*/ 1227920 h 1515883"/>
                        <a:gd name="connsiteX765" fmla="*/ 443717 w 1554520"/>
                        <a:gd name="connsiteY765" fmla="*/ 1233957 h 1515883"/>
                        <a:gd name="connsiteX766" fmla="*/ 435266 w 1554520"/>
                        <a:gd name="connsiteY766" fmla="*/ 1231542 h 1515883"/>
                        <a:gd name="connsiteX767" fmla="*/ 432851 w 1554520"/>
                        <a:gd name="connsiteY767" fmla="*/ 1226109 h 1515883"/>
                        <a:gd name="connsiteX768" fmla="*/ 429229 w 1554520"/>
                        <a:gd name="connsiteY768" fmla="*/ 1227316 h 1515883"/>
                        <a:gd name="connsiteX769" fmla="*/ 431644 w 1554520"/>
                        <a:gd name="connsiteY769" fmla="*/ 1233957 h 1515883"/>
                        <a:gd name="connsiteX770" fmla="*/ 421984 w 1554520"/>
                        <a:gd name="connsiteY770" fmla="*/ 1235165 h 1515883"/>
                        <a:gd name="connsiteX771" fmla="*/ 420173 w 1554520"/>
                        <a:gd name="connsiteY771" fmla="*/ 1231542 h 1515883"/>
                        <a:gd name="connsiteX772" fmla="*/ 417155 w 1554520"/>
                        <a:gd name="connsiteY772" fmla="*/ 1227920 h 1515883"/>
                        <a:gd name="connsiteX773" fmla="*/ 418966 w 1554520"/>
                        <a:gd name="connsiteY773" fmla="*/ 1223694 h 1515883"/>
                        <a:gd name="connsiteX774" fmla="*/ 413533 w 1554520"/>
                        <a:gd name="connsiteY774" fmla="*/ 1220676 h 1515883"/>
                        <a:gd name="connsiteX775" fmla="*/ 412325 w 1554520"/>
                        <a:gd name="connsiteY775" fmla="*/ 1217054 h 1515883"/>
                        <a:gd name="connsiteX776" fmla="*/ 408099 w 1554520"/>
                        <a:gd name="connsiteY776" fmla="*/ 1221279 h 1515883"/>
                        <a:gd name="connsiteX777" fmla="*/ 406892 w 1554520"/>
                        <a:gd name="connsiteY777" fmla="*/ 1226109 h 1515883"/>
                        <a:gd name="connsiteX778" fmla="*/ 402666 w 1554520"/>
                        <a:gd name="connsiteY778" fmla="*/ 1229731 h 1515883"/>
                        <a:gd name="connsiteX779" fmla="*/ 399044 w 1554520"/>
                        <a:gd name="connsiteY779" fmla="*/ 1227920 h 1515883"/>
                        <a:gd name="connsiteX780" fmla="*/ 402062 w 1554520"/>
                        <a:gd name="connsiteY780" fmla="*/ 1221279 h 1515883"/>
                        <a:gd name="connsiteX781" fmla="*/ 399648 w 1554520"/>
                        <a:gd name="connsiteY781" fmla="*/ 1218261 h 1515883"/>
                        <a:gd name="connsiteX782" fmla="*/ 406288 w 1554520"/>
                        <a:gd name="connsiteY782" fmla="*/ 1209205 h 1515883"/>
                        <a:gd name="connsiteX783" fmla="*/ 400251 w 1554520"/>
                        <a:gd name="connsiteY783" fmla="*/ 1207394 h 1515883"/>
                        <a:gd name="connsiteX784" fmla="*/ 397836 w 1554520"/>
                        <a:gd name="connsiteY784" fmla="*/ 1204376 h 1515883"/>
                        <a:gd name="connsiteX785" fmla="*/ 397233 w 1554520"/>
                        <a:gd name="connsiteY785" fmla="*/ 1198339 h 1515883"/>
                        <a:gd name="connsiteX786" fmla="*/ 391799 w 1554520"/>
                        <a:gd name="connsiteY786" fmla="*/ 1198339 h 1515883"/>
                        <a:gd name="connsiteX787" fmla="*/ 388781 w 1554520"/>
                        <a:gd name="connsiteY787" fmla="*/ 1205583 h 1515883"/>
                        <a:gd name="connsiteX788" fmla="*/ 393611 w 1554520"/>
                        <a:gd name="connsiteY788" fmla="*/ 1207998 h 1515883"/>
                        <a:gd name="connsiteX789" fmla="*/ 394818 w 1554520"/>
                        <a:gd name="connsiteY789" fmla="*/ 1211620 h 1515883"/>
                        <a:gd name="connsiteX790" fmla="*/ 391196 w 1554520"/>
                        <a:gd name="connsiteY790" fmla="*/ 1215242 h 1515883"/>
                        <a:gd name="connsiteX791" fmla="*/ 388177 w 1554520"/>
                        <a:gd name="connsiteY791" fmla="*/ 1211620 h 1515883"/>
                        <a:gd name="connsiteX792" fmla="*/ 385159 w 1554520"/>
                        <a:gd name="connsiteY792" fmla="*/ 1210413 h 1515883"/>
                        <a:gd name="connsiteX793" fmla="*/ 379122 w 1554520"/>
                        <a:gd name="connsiteY793" fmla="*/ 1212828 h 1515883"/>
                        <a:gd name="connsiteX794" fmla="*/ 374292 w 1554520"/>
                        <a:gd name="connsiteY794" fmla="*/ 1219468 h 1515883"/>
                        <a:gd name="connsiteX795" fmla="*/ 369463 w 1554520"/>
                        <a:gd name="connsiteY795" fmla="*/ 1223694 h 1515883"/>
                        <a:gd name="connsiteX796" fmla="*/ 367048 w 1554520"/>
                        <a:gd name="connsiteY796" fmla="*/ 1217657 h 1515883"/>
                        <a:gd name="connsiteX797" fmla="*/ 370067 w 1554520"/>
                        <a:gd name="connsiteY797" fmla="*/ 1211620 h 1515883"/>
                        <a:gd name="connsiteX798" fmla="*/ 367048 w 1554520"/>
                        <a:gd name="connsiteY798" fmla="*/ 1207998 h 1515883"/>
                        <a:gd name="connsiteX799" fmla="*/ 368255 w 1554520"/>
                        <a:gd name="connsiteY799" fmla="*/ 1203772 h 1515883"/>
                        <a:gd name="connsiteX800" fmla="*/ 373085 w 1554520"/>
                        <a:gd name="connsiteY800" fmla="*/ 1203772 h 1515883"/>
                        <a:gd name="connsiteX801" fmla="*/ 376103 w 1554520"/>
                        <a:gd name="connsiteY801" fmla="*/ 1198339 h 1515883"/>
                        <a:gd name="connsiteX802" fmla="*/ 382140 w 1554520"/>
                        <a:gd name="connsiteY802" fmla="*/ 1200754 h 1515883"/>
                        <a:gd name="connsiteX803" fmla="*/ 383348 w 1554520"/>
                        <a:gd name="connsiteY803" fmla="*/ 1197132 h 1515883"/>
                        <a:gd name="connsiteX804" fmla="*/ 388781 w 1554520"/>
                        <a:gd name="connsiteY804" fmla="*/ 1194113 h 1515883"/>
                        <a:gd name="connsiteX805" fmla="*/ 385159 w 1554520"/>
                        <a:gd name="connsiteY805" fmla="*/ 1189887 h 1515883"/>
                        <a:gd name="connsiteX806" fmla="*/ 385762 w 1554520"/>
                        <a:gd name="connsiteY806" fmla="*/ 1181435 h 1515883"/>
                        <a:gd name="connsiteX807" fmla="*/ 380329 w 1554520"/>
                        <a:gd name="connsiteY807" fmla="*/ 1185058 h 1515883"/>
                        <a:gd name="connsiteX808" fmla="*/ 371274 w 1554520"/>
                        <a:gd name="connsiteY808" fmla="*/ 1181435 h 1515883"/>
                        <a:gd name="connsiteX809" fmla="*/ 365237 w 1554520"/>
                        <a:gd name="connsiteY809" fmla="*/ 1188680 h 1515883"/>
                        <a:gd name="connsiteX810" fmla="*/ 368255 w 1554520"/>
                        <a:gd name="connsiteY810" fmla="*/ 1194113 h 1515883"/>
                        <a:gd name="connsiteX811" fmla="*/ 366444 w 1554520"/>
                        <a:gd name="connsiteY811" fmla="*/ 1195924 h 1515883"/>
                        <a:gd name="connsiteX812" fmla="*/ 362822 w 1554520"/>
                        <a:gd name="connsiteY812" fmla="*/ 1207394 h 1515883"/>
                        <a:gd name="connsiteX813" fmla="*/ 360407 w 1554520"/>
                        <a:gd name="connsiteY813" fmla="*/ 1207394 h 1515883"/>
                        <a:gd name="connsiteX814" fmla="*/ 354370 w 1554520"/>
                        <a:gd name="connsiteY814" fmla="*/ 1198943 h 1515883"/>
                        <a:gd name="connsiteX815" fmla="*/ 356181 w 1554520"/>
                        <a:gd name="connsiteY815" fmla="*/ 1193509 h 1515883"/>
                        <a:gd name="connsiteX816" fmla="*/ 351956 w 1554520"/>
                        <a:gd name="connsiteY816" fmla="*/ 1194113 h 1515883"/>
                        <a:gd name="connsiteX817" fmla="*/ 351956 w 1554520"/>
                        <a:gd name="connsiteY817" fmla="*/ 1188680 h 1515883"/>
                        <a:gd name="connsiteX818" fmla="*/ 356181 w 1554520"/>
                        <a:gd name="connsiteY818" fmla="*/ 1189887 h 1515883"/>
                        <a:gd name="connsiteX819" fmla="*/ 360407 w 1554520"/>
                        <a:gd name="connsiteY819" fmla="*/ 1185058 h 1515883"/>
                        <a:gd name="connsiteX820" fmla="*/ 361011 w 1554520"/>
                        <a:gd name="connsiteY820" fmla="*/ 1180228 h 1515883"/>
                        <a:gd name="connsiteX821" fmla="*/ 368859 w 1554520"/>
                        <a:gd name="connsiteY821" fmla="*/ 1172380 h 1515883"/>
                        <a:gd name="connsiteX822" fmla="*/ 374292 w 1554520"/>
                        <a:gd name="connsiteY822" fmla="*/ 1171776 h 1515883"/>
                        <a:gd name="connsiteX823" fmla="*/ 377311 w 1554520"/>
                        <a:gd name="connsiteY823" fmla="*/ 1169361 h 1515883"/>
                        <a:gd name="connsiteX824" fmla="*/ 382744 w 1554520"/>
                        <a:gd name="connsiteY824" fmla="*/ 1168758 h 1515883"/>
                        <a:gd name="connsiteX825" fmla="*/ 380329 w 1554520"/>
                        <a:gd name="connsiteY825" fmla="*/ 1174795 h 1515883"/>
                        <a:gd name="connsiteX826" fmla="*/ 373085 w 1554520"/>
                        <a:gd name="connsiteY826" fmla="*/ 1174191 h 1515883"/>
                        <a:gd name="connsiteX827" fmla="*/ 373689 w 1554520"/>
                        <a:gd name="connsiteY827" fmla="*/ 1177210 h 1515883"/>
                        <a:gd name="connsiteX828" fmla="*/ 382140 w 1554520"/>
                        <a:gd name="connsiteY828" fmla="*/ 1180228 h 1515883"/>
                        <a:gd name="connsiteX829" fmla="*/ 383951 w 1554520"/>
                        <a:gd name="connsiteY829" fmla="*/ 1176606 h 1515883"/>
                        <a:gd name="connsiteX830" fmla="*/ 389385 w 1554520"/>
                        <a:gd name="connsiteY830" fmla="*/ 1176002 h 1515883"/>
                        <a:gd name="connsiteX831" fmla="*/ 388177 w 1554520"/>
                        <a:gd name="connsiteY831" fmla="*/ 1170569 h 1515883"/>
                        <a:gd name="connsiteX832" fmla="*/ 388781 w 1554520"/>
                        <a:gd name="connsiteY832" fmla="*/ 1165136 h 1515883"/>
                        <a:gd name="connsiteX833" fmla="*/ 386366 w 1554520"/>
                        <a:gd name="connsiteY833" fmla="*/ 1160910 h 1515883"/>
                        <a:gd name="connsiteX834" fmla="*/ 382744 w 1554520"/>
                        <a:gd name="connsiteY834" fmla="*/ 1160306 h 1515883"/>
                        <a:gd name="connsiteX835" fmla="*/ 380329 w 1554520"/>
                        <a:gd name="connsiteY835" fmla="*/ 1163324 h 1515883"/>
                        <a:gd name="connsiteX836" fmla="*/ 374896 w 1554520"/>
                        <a:gd name="connsiteY836" fmla="*/ 1159099 h 1515883"/>
                        <a:gd name="connsiteX837" fmla="*/ 380329 w 1554520"/>
                        <a:gd name="connsiteY837" fmla="*/ 1153665 h 1515883"/>
                        <a:gd name="connsiteX838" fmla="*/ 381537 w 1554520"/>
                        <a:gd name="connsiteY838" fmla="*/ 1148232 h 1515883"/>
                        <a:gd name="connsiteX839" fmla="*/ 377311 w 1554520"/>
                        <a:gd name="connsiteY839" fmla="*/ 1142799 h 1515883"/>
                        <a:gd name="connsiteX840" fmla="*/ 382744 w 1554520"/>
                        <a:gd name="connsiteY840" fmla="*/ 1139780 h 1515883"/>
                        <a:gd name="connsiteX841" fmla="*/ 382744 w 1554520"/>
                        <a:gd name="connsiteY841" fmla="*/ 1134951 h 1515883"/>
                        <a:gd name="connsiteX842" fmla="*/ 379122 w 1554520"/>
                        <a:gd name="connsiteY842" fmla="*/ 1133140 h 1515883"/>
                        <a:gd name="connsiteX843" fmla="*/ 371274 w 1554520"/>
                        <a:gd name="connsiteY843" fmla="*/ 1132536 h 1515883"/>
                        <a:gd name="connsiteX844" fmla="*/ 367652 w 1554520"/>
                        <a:gd name="connsiteY844" fmla="*/ 1136762 h 1515883"/>
                        <a:gd name="connsiteX845" fmla="*/ 368859 w 1554520"/>
                        <a:gd name="connsiteY845" fmla="*/ 1140988 h 1515883"/>
                        <a:gd name="connsiteX846" fmla="*/ 360407 w 1554520"/>
                        <a:gd name="connsiteY846" fmla="*/ 1142799 h 1515883"/>
                        <a:gd name="connsiteX847" fmla="*/ 359200 w 1554520"/>
                        <a:gd name="connsiteY847" fmla="*/ 1145817 h 1515883"/>
                        <a:gd name="connsiteX848" fmla="*/ 362822 w 1554520"/>
                        <a:gd name="connsiteY848" fmla="*/ 1148836 h 1515883"/>
                        <a:gd name="connsiteX849" fmla="*/ 365237 w 1554520"/>
                        <a:gd name="connsiteY849" fmla="*/ 1154269 h 1515883"/>
                        <a:gd name="connsiteX850" fmla="*/ 364633 w 1554520"/>
                        <a:gd name="connsiteY850" fmla="*/ 1157891 h 1515883"/>
                        <a:gd name="connsiteX851" fmla="*/ 351352 w 1554520"/>
                        <a:gd name="connsiteY851" fmla="*/ 1150647 h 1515883"/>
                        <a:gd name="connsiteX852" fmla="*/ 344711 w 1554520"/>
                        <a:gd name="connsiteY852" fmla="*/ 1152458 h 1515883"/>
                        <a:gd name="connsiteX853" fmla="*/ 338070 w 1554520"/>
                        <a:gd name="connsiteY853" fmla="*/ 1148836 h 1515883"/>
                        <a:gd name="connsiteX854" fmla="*/ 338070 w 1554520"/>
                        <a:gd name="connsiteY854" fmla="*/ 1154873 h 1515883"/>
                        <a:gd name="connsiteX855" fmla="*/ 342900 w 1554520"/>
                        <a:gd name="connsiteY855" fmla="*/ 1158495 h 1515883"/>
                        <a:gd name="connsiteX856" fmla="*/ 346522 w 1554520"/>
                        <a:gd name="connsiteY856" fmla="*/ 1162721 h 1515883"/>
                        <a:gd name="connsiteX857" fmla="*/ 351352 w 1554520"/>
                        <a:gd name="connsiteY857" fmla="*/ 1159702 h 1515883"/>
                        <a:gd name="connsiteX858" fmla="*/ 352559 w 1554520"/>
                        <a:gd name="connsiteY858" fmla="*/ 1163324 h 1515883"/>
                        <a:gd name="connsiteX859" fmla="*/ 342296 w 1554520"/>
                        <a:gd name="connsiteY859" fmla="*/ 1165739 h 1515883"/>
                        <a:gd name="connsiteX860" fmla="*/ 344711 w 1554520"/>
                        <a:gd name="connsiteY860" fmla="*/ 1168758 h 1515883"/>
                        <a:gd name="connsiteX861" fmla="*/ 345919 w 1554520"/>
                        <a:gd name="connsiteY861" fmla="*/ 1179021 h 1515883"/>
                        <a:gd name="connsiteX862" fmla="*/ 339882 w 1554520"/>
                        <a:gd name="connsiteY862" fmla="*/ 1180832 h 1515883"/>
                        <a:gd name="connsiteX863" fmla="*/ 333845 w 1554520"/>
                        <a:gd name="connsiteY863" fmla="*/ 1179021 h 1515883"/>
                        <a:gd name="connsiteX864" fmla="*/ 335052 w 1554520"/>
                        <a:gd name="connsiteY864" fmla="*/ 1174795 h 1515883"/>
                        <a:gd name="connsiteX865" fmla="*/ 324185 w 1554520"/>
                        <a:gd name="connsiteY865" fmla="*/ 1172380 h 1515883"/>
                        <a:gd name="connsiteX866" fmla="*/ 326600 w 1554520"/>
                        <a:gd name="connsiteY866" fmla="*/ 1168758 h 1515883"/>
                        <a:gd name="connsiteX867" fmla="*/ 332637 w 1554520"/>
                        <a:gd name="connsiteY867" fmla="*/ 1163324 h 1515883"/>
                        <a:gd name="connsiteX868" fmla="*/ 330826 w 1554520"/>
                        <a:gd name="connsiteY868" fmla="*/ 1159099 h 1515883"/>
                        <a:gd name="connsiteX869" fmla="*/ 324185 w 1554520"/>
                        <a:gd name="connsiteY869" fmla="*/ 1159702 h 1515883"/>
                        <a:gd name="connsiteX870" fmla="*/ 318752 w 1554520"/>
                        <a:gd name="connsiteY870" fmla="*/ 1162117 h 1515883"/>
                        <a:gd name="connsiteX871" fmla="*/ 319356 w 1554520"/>
                        <a:gd name="connsiteY871" fmla="*/ 1167550 h 1515883"/>
                        <a:gd name="connsiteX872" fmla="*/ 312715 w 1554520"/>
                        <a:gd name="connsiteY872" fmla="*/ 1165739 h 1515883"/>
                        <a:gd name="connsiteX873" fmla="*/ 307886 w 1554520"/>
                        <a:gd name="connsiteY873" fmla="*/ 1174795 h 1515883"/>
                        <a:gd name="connsiteX874" fmla="*/ 307282 w 1554520"/>
                        <a:gd name="connsiteY874" fmla="*/ 1180228 h 1515883"/>
                        <a:gd name="connsiteX875" fmla="*/ 303056 w 1554520"/>
                        <a:gd name="connsiteY875" fmla="*/ 1181435 h 1515883"/>
                        <a:gd name="connsiteX876" fmla="*/ 297623 w 1554520"/>
                        <a:gd name="connsiteY876" fmla="*/ 1177210 h 1515883"/>
                        <a:gd name="connsiteX877" fmla="*/ 298226 w 1554520"/>
                        <a:gd name="connsiteY877" fmla="*/ 1185058 h 1515883"/>
                        <a:gd name="connsiteX878" fmla="*/ 297019 w 1554520"/>
                        <a:gd name="connsiteY878" fmla="*/ 1191095 h 1515883"/>
                        <a:gd name="connsiteX879" fmla="*/ 292793 w 1554520"/>
                        <a:gd name="connsiteY879" fmla="*/ 1191698 h 1515883"/>
                        <a:gd name="connsiteX880" fmla="*/ 289171 w 1554520"/>
                        <a:gd name="connsiteY880" fmla="*/ 1187472 h 1515883"/>
                        <a:gd name="connsiteX881" fmla="*/ 284945 w 1554520"/>
                        <a:gd name="connsiteY881" fmla="*/ 1191698 h 1515883"/>
                        <a:gd name="connsiteX882" fmla="*/ 277097 w 1554520"/>
                        <a:gd name="connsiteY882" fmla="*/ 1192906 h 1515883"/>
                        <a:gd name="connsiteX883" fmla="*/ 277097 w 1554520"/>
                        <a:gd name="connsiteY883" fmla="*/ 1196528 h 1515883"/>
                        <a:gd name="connsiteX884" fmla="*/ 281927 w 1554520"/>
                        <a:gd name="connsiteY884" fmla="*/ 1198943 h 1515883"/>
                        <a:gd name="connsiteX885" fmla="*/ 289171 w 1554520"/>
                        <a:gd name="connsiteY885" fmla="*/ 1194113 h 1515883"/>
                        <a:gd name="connsiteX886" fmla="*/ 292793 w 1554520"/>
                        <a:gd name="connsiteY886" fmla="*/ 1196528 h 1515883"/>
                        <a:gd name="connsiteX887" fmla="*/ 295812 w 1554520"/>
                        <a:gd name="connsiteY887" fmla="*/ 1195320 h 1515883"/>
                        <a:gd name="connsiteX888" fmla="*/ 298830 w 1554520"/>
                        <a:gd name="connsiteY888" fmla="*/ 1198943 h 1515883"/>
                        <a:gd name="connsiteX889" fmla="*/ 302452 w 1554520"/>
                        <a:gd name="connsiteY889" fmla="*/ 1198943 h 1515883"/>
                        <a:gd name="connsiteX890" fmla="*/ 305471 w 1554520"/>
                        <a:gd name="connsiteY890" fmla="*/ 1201961 h 1515883"/>
                        <a:gd name="connsiteX891" fmla="*/ 304263 w 1554520"/>
                        <a:gd name="connsiteY891" fmla="*/ 1208602 h 1515883"/>
                        <a:gd name="connsiteX892" fmla="*/ 306075 w 1554520"/>
                        <a:gd name="connsiteY892" fmla="*/ 1214639 h 1515883"/>
                        <a:gd name="connsiteX893" fmla="*/ 310904 w 1554520"/>
                        <a:gd name="connsiteY893" fmla="*/ 1224902 h 1515883"/>
                        <a:gd name="connsiteX894" fmla="*/ 311508 w 1554520"/>
                        <a:gd name="connsiteY894" fmla="*/ 1238183 h 1515883"/>
                        <a:gd name="connsiteX895" fmla="*/ 316337 w 1554520"/>
                        <a:gd name="connsiteY895" fmla="*/ 1239994 h 1515883"/>
                        <a:gd name="connsiteX896" fmla="*/ 320563 w 1554520"/>
                        <a:gd name="connsiteY896" fmla="*/ 1246635 h 1515883"/>
                        <a:gd name="connsiteX897" fmla="*/ 321167 w 1554520"/>
                        <a:gd name="connsiteY897" fmla="*/ 1252672 h 1515883"/>
                        <a:gd name="connsiteX898" fmla="*/ 319960 w 1554520"/>
                        <a:gd name="connsiteY898" fmla="*/ 1255086 h 1515883"/>
                        <a:gd name="connsiteX899" fmla="*/ 318752 w 1554520"/>
                        <a:gd name="connsiteY899" fmla="*/ 1264142 h 1515883"/>
                        <a:gd name="connsiteX900" fmla="*/ 317545 w 1554520"/>
                        <a:gd name="connsiteY900" fmla="*/ 1269575 h 1515883"/>
                        <a:gd name="connsiteX901" fmla="*/ 322978 w 1554520"/>
                        <a:gd name="connsiteY901" fmla="*/ 1273197 h 1515883"/>
                        <a:gd name="connsiteX902" fmla="*/ 325997 w 1554520"/>
                        <a:gd name="connsiteY902" fmla="*/ 1282857 h 1515883"/>
                        <a:gd name="connsiteX903" fmla="*/ 332033 w 1554520"/>
                        <a:gd name="connsiteY903" fmla="*/ 1284668 h 1515883"/>
                        <a:gd name="connsiteX904" fmla="*/ 345919 w 1554520"/>
                        <a:gd name="connsiteY904" fmla="*/ 1291912 h 1515883"/>
                        <a:gd name="connsiteX905" fmla="*/ 349541 w 1554520"/>
                        <a:gd name="connsiteY905" fmla="*/ 1302779 h 1515883"/>
                        <a:gd name="connsiteX906" fmla="*/ 345919 w 1554520"/>
                        <a:gd name="connsiteY906" fmla="*/ 1307004 h 1515883"/>
                        <a:gd name="connsiteX907" fmla="*/ 345919 w 1554520"/>
                        <a:gd name="connsiteY907" fmla="*/ 1313645 h 1515883"/>
                        <a:gd name="connsiteX908" fmla="*/ 347730 w 1554520"/>
                        <a:gd name="connsiteY908" fmla="*/ 1328134 h 1515883"/>
                        <a:gd name="connsiteX909" fmla="*/ 344711 w 1554520"/>
                        <a:gd name="connsiteY909" fmla="*/ 1334171 h 1515883"/>
                        <a:gd name="connsiteX910" fmla="*/ 341089 w 1554520"/>
                        <a:gd name="connsiteY910" fmla="*/ 1337793 h 1515883"/>
                        <a:gd name="connsiteX911" fmla="*/ 342900 w 1554520"/>
                        <a:gd name="connsiteY911" fmla="*/ 1343226 h 1515883"/>
                        <a:gd name="connsiteX912" fmla="*/ 343504 w 1554520"/>
                        <a:gd name="connsiteY912" fmla="*/ 1351074 h 1515883"/>
                        <a:gd name="connsiteX913" fmla="*/ 348937 w 1554520"/>
                        <a:gd name="connsiteY913" fmla="*/ 1352885 h 1515883"/>
                        <a:gd name="connsiteX914" fmla="*/ 353767 w 1554520"/>
                        <a:gd name="connsiteY914" fmla="*/ 1349867 h 1515883"/>
                        <a:gd name="connsiteX915" fmla="*/ 359804 w 1554520"/>
                        <a:gd name="connsiteY915" fmla="*/ 1349263 h 1515883"/>
                        <a:gd name="connsiteX916" fmla="*/ 362822 w 1554520"/>
                        <a:gd name="connsiteY916" fmla="*/ 1345037 h 1515883"/>
                        <a:gd name="connsiteX917" fmla="*/ 366444 w 1554520"/>
                        <a:gd name="connsiteY917" fmla="*/ 1342019 h 1515883"/>
                        <a:gd name="connsiteX918" fmla="*/ 370067 w 1554520"/>
                        <a:gd name="connsiteY918" fmla="*/ 1342623 h 1515883"/>
                        <a:gd name="connsiteX919" fmla="*/ 372481 w 1554520"/>
                        <a:gd name="connsiteY919" fmla="*/ 1348660 h 1515883"/>
                        <a:gd name="connsiteX920" fmla="*/ 374896 w 1554520"/>
                        <a:gd name="connsiteY920" fmla="*/ 1350471 h 1515883"/>
                        <a:gd name="connsiteX921" fmla="*/ 376707 w 1554520"/>
                        <a:gd name="connsiteY921" fmla="*/ 1355904 h 1515883"/>
                        <a:gd name="connsiteX922" fmla="*/ 383348 w 1554520"/>
                        <a:gd name="connsiteY922" fmla="*/ 1361941 h 1515883"/>
                        <a:gd name="connsiteX923" fmla="*/ 382140 w 1554520"/>
                        <a:gd name="connsiteY923" fmla="*/ 1364356 h 1515883"/>
                        <a:gd name="connsiteX924" fmla="*/ 383348 w 1554520"/>
                        <a:gd name="connsiteY924" fmla="*/ 1372204 h 1515883"/>
                        <a:gd name="connsiteX925" fmla="*/ 387574 w 1554520"/>
                        <a:gd name="connsiteY925" fmla="*/ 1374618 h 1515883"/>
                        <a:gd name="connsiteX926" fmla="*/ 382744 w 1554520"/>
                        <a:gd name="connsiteY926" fmla="*/ 1377637 h 1515883"/>
                        <a:gd name="connsiteX927" fmla="*/ 379122 w 1554520"/>
                        <a:gd name="connsiteY927" fmla="*/ 1377637 h 1515883"/>
                        <a:gd name="connsiteX928" fmla="*/ 376707 w 1554520"/>
                        <a:gd name="connsiteY928" fmla="*/ 1374015 h 1515883"/>
                        <a:gd name="connsiteX929" fmla="*/ 374292 w 1554520"/>
                        <a:gd name="connsiteY929" fmla="*/ 1377033 h 1515883"/>
                        <a:gd name="connsiteX930" fmla="*/ 376707 w 1554520"/>
                        <a:gd name="connsiteY930" fmla="*/ 1382467 h 1515883"/>
                        <a:gd name="connsiteX931" fmla="*/ 380329 w 1554520"/>
                        <a:gd name="connsiteY931" fmla="*/ 1383070 h 1515883"/>
                        <a:gd name="connsiteX932" fmla="*/ 383348 w 1554520"/>
                        <a:gd name="connsiteY932" fmla="*/ 1387296 h 1515883"/>
                        <a:gd name="connsiteX933" fmla="*/ 391196 w 1554520"/>
                        <a:gd name="connsiteY933" fmla="*/ 1386089 h 1515883"/>
                        <a:gd name="connsiteX934" fmla="*/ 392403 w 1554520"/>
                        <a:gd name="connsiteY934" fmla="*/ 1390315 h 1515883"/>
                        <a:gd name="connsiteX935" fmla="*/ 390592 w 1554520"/>
                        <a:gd name="connsiteY935" fmla="*/ 1392729 h 1515883"/>
                        <a:gd name="connsiteX936" fmla="*/ 388177 w 1554520"/>
                        <a:gd name="connsiteY936" fmla="*/ 1402992 h 1515883"/>
                        <a:gd name="connsiteX937" fmla="*/ 388177 w 1554520"/>
                        <a:gd name="connsiteY937" fmla="*/ 1406614 h 1515883"/>
                        <a:gd name="connsiteX938" fmla="*/ 380933 w 1554520"/>
                        <a:gd name="connsiteY938" fmla="*/ 1415066 h 1515883"/>
                        <a:gd name="connsiteX939" fmla="*/ 375500 w 1554520"/>
                        <a:gd name="connsiteY939" fmla="*/ 1419292 h 1515883"/>
                        <a:gd name="connsiteX940" fmla="*/ 376103 w 1554520"/>
                        <a:gd name="connsiteY940" fmla="*/ 1425329 h 1515883"/>
                        <a:gd name="connsiteX941" fmla="*/ 369463 w 1554520"/>
                        <a:gd name="connsiteY941" fmla="*/ 1429555 h 1515883"/>
                        <a:gd name="connsiteX942" fmla="*/ 370067 w 1554520"/>
                        <a:gd name="connsiteY942" fmla="*/ 1435592 h 1515883"/>
                        <a:gd name="connsiteX943" fmla="*/ 365237 w 1554520"/>
                        <a:gd name="connsiteY943" fmla="*/ 1439214 h 1515883"/>
                        <a:gd name="connsiteX944" fmla="*/ 361615 w 1554520"/>
                        <a:gd name="connsiteY944" fmla="*/ 1438611 h 1515883"/>
                        <a:gd name="connsiteX945" fmla="*/ 359200 w 1554520"/>
                        <a:gd name="connsiteY945" fmla="*/ 1441629 h 1515883"/>
                        <a:gd name="connsiteX946" fmla="*/ 355578 w 1554520"/>
                        <a:gd name="connsiteY946" fmla="*/ 1440422 h 1515883"/>
                        <a:gd name="connsiteX947" fmla="*/ 354370 w 1554520"/>
                        <a:gd name="connsiteY947" fmla="*/ 1445855 h 1515883"/>
                        <a:gd name="connsiteX948" fmla="*/ 350144 w 1554520"/>
                        <a:gd name="connsiteY948" fmla="*/ 1445251 h 1515883"/>
                        <a:gd name="connsiteX949" fmla="*/ 348333 w 1554520"/>
                        <a:gd name="connsiteY949" fmla="*/ 1439214 h 1515883"/>
                        <a:gd name="connsiteX950" fmla="*/ 344107 w 1554520"/>
                        <a:gd name="connsiteY950" fmla="*/ 1431366 h 1515883"/>
                        <a:gd name="connsiteX951" fmla="*/ 342296 w 1554520"/>
                        <a:gd name="connsiteY951" fmla="*/ 1433177 h 1515883"/>
                        <a:gd name="connsiteX952" fmla="*/ 338070 w 1554520"/>
                        <a:gd name="connsiteY952" fmla="*/ 1430159 h 1515883"/>
                        <a:gd name="connsiteX953" fmla="*/ 336863 w 1554520"/>
                        <a:gd name="connsiteY953" fmla="*/ 1433177 h 1515883"/>
                        <a:gd name="connsiteX954" fmla="*/ 332637 w 1554520"/>
                        <a:gd name="connsiteY954" fmla="*/ 1434385 h 1515883"/>
                        <a:gd name="connsiteX955" fmla="*/ 326600 w 1554520"/>
                        <a:gd name="connsiteY955" fmla="*/ 1431970 h 1515883"/>
                        <a:gd name="connsiteX956" fmla="*/ 323582 w 1554520"/>
                        <a:gd name="connsiteY956" fmla="*/ 1425329 h 1515883"/>
                        <a:gd name="connsiteX957" fmla="*/ 315734 w 1554520"/>
                        <a:gd name="connsiteY957" fmla="*/ 1420499 h 1515883"/>
                        <a:gd name="connsiteX958" fmla="*/ 316941 w 1554520"/>
                        <a:gd name="connsiteY958" fmla="*/ 1417481 h 1515883"/>
                        <a:gd name="connsiteX959" fmla="*/ 313319 w 1554520"/>
                        <a:gd name="connsiteY959" fmla="*/ 1415670 h 1515883"/>
                        <a:gd name="connsiteX960" fmla="*/ 307886 w 1554520"/>
                        <a:gd name="connsiteY960" fmla="*/ 1406614 h 1515883"/>
                        <a:gd name="connsiteX961" fmla="*/ 302452 w 1554520"/>
                        <a:gd name="connsiteY961" fmla="*/ 1406011 h 1515883"/>
                        <a:gd name="connsiteX962" fmla="*/ 297019 w 1554520"/>
                        <a:gd name="connsiteY962" fmla="*/ 1402389 h 1515883"/>
                        <a:gd name="connsiteX963" fmla="*/ 294604 w 1554520"/>
                        <a:gd name="connsiteY963" fmla="*/ 1398766 h 1515883"/>
                        <a:gd name="connsiteX964" fmla="*/ 291586 w 1554520"/>
                        <a:gd name="connsiteY964" fmla="*/ 1398163 h 1515883"/>
                        <a:gd name="connsiteX965" fmla="*/ 286756 w 1554520"/>
                        <a:gd name="connsiteY965" fmla="*/ 1404200 h 1515883"/>
                        <a:gd name="connsiteX966" fmla="*/ 284945 w 1554520"/>
                        <a:gd name="connsiteY966" fmla="*/ 1410840 h 1515883"/>
                        <a:gd name="connsiteX967" fmla="*/ 279512 w 1554520"/>
                        <a:gd name="connsiteY967" fmla="*/ 1413859 h 1515883"/>
                        <a:gd name="connsiteX968" fmla="*/ 278304 w 1554520"/>
                        <a:gd name="connsiteY968" fmla="*/ 1419896 h 1515883"/>
                        <a:gd name="connsiteX969" fmla="*/ 273475 w 1554520"/>
                        <a:gd name="connsiteY969" fmla="*/ 1422311 h 1515883"/>
                        <a:gd name="connsiteX970" fmla="*/ 272267 w 1554520"/>
                        <a:gd name="connsiteY970" fmla="*/ 1424725 h 1515883"/>
                        <a:gd name="connsiteX971" fmla="*/ 268042 w 1554520"/>
                        <a:gd name="connsiteY971" fmla="*/ 1425329 h 1515883"/>
                        <a:gd name="connsiteX972" fmla="*/ 263212 w 1554520"/>
                        <a:gd name="connsiteY972" fmla="*/ 1420499 h 1515883"/>
                        <a:gd name="connsiteX973" fmla="*/ 258986 w 1554520"/>
                        <a:gd name="connsiteY973" fmla="*/ 1417481 h 1515883"/>
                        <a:gd name="connsiteX974" fmla="*/ 255968 w 1554520"/>
                        <a:gd name="connsiteY974" fmla="*/ 1410840 h 1515883"/>
                        <a:gd name="connsiteX975" fmla="*/ 263212 w 1554520"/>
                        <a:gd name="connsiteY975" fmla="*/ 1401785 h 1515883"/>
                        <a:gd name="connsiteX976" fmla="*/ 257779 w 1554520"/>
                        <a:gd name="connsiteY976" fmla="*/ 1395748 h 1515883"/>
                        <a:gd name="connsiteX977" fmla="*/ 254157 w 1554520"/>
                        <a:gd name="connsiteY977" fmla="*/ 1394541 h 1515883"/>
                        <a:gd name="connsiteX978" fmla="*/ 243290 w 1554520"/>
                        <a:gd name="connsiteY978" fmla="*/ 1386089 h 1515883"/>
                        <a:gd name="connsiteX979" fmla="*/ 242083 w 1554520"/>
                        <a:gd name="connsiteY979" fmla="*/ 1383070 h 1515883"/>
                        <a:gd name="connsiteX980" fmla="*/ 242686 w 1554520"/>
                        <a:gd name="connsiteY980" fmla="*/ 1378241 h 1515883"/>
                        <a:gd name="connsiteX981" fmla="*/ 237857 w 1554520"/>
                        <a:gd name="connsiteY981" fmla="*/ 1376430 h 1515883"/>
                        <a:gd name="connsiteX982" fmla="*/ 237857 w 1554520"/>
                        <a:gd name="connsiteY982" fmla="*/ 1371600 h 1515883"/>
                        <a:gd name="connsiteX983" fmla="*/ 233631 w 1554520"/>
                        <a:gd name="connsiteY983" fmla="*/ 1369185 h 1515883"/>
                        <a:gd name="connsiteX984" fmla="*/ 234838 w 1554520"/>
                        <a:gd name="connsiteY984" fmla="*/ 1364959 h 1515883"/>
                        <a:gd name="connsiteX985" fmla="*/ 240875 w 1554520"/>
                        <a:gd name="connsiteY985" fmla="*/ 1362544 h 1515883"/>
                        <a:gd name="connsiteX986" fmla="*/ 243894 w 1554520"/>
                        <a:gd name="connsiteY986" fmla="*/ 1348056 h 1515883"/>
                        <a:gd name="connsiteX987" fmla="*/ 241479 w 1554520"/>
                        <a:gd name="connsiteY987" fmla="*/ 1340208 h 1515883"/>
                        <a:gd name="connsiteX988" fmla="*/ 243894 w 1554520"/>
                        <a:gd name="connsiteY988" fmla="*/ 1335982 h 1515883"/>
                        <a:gd name="connsiteX989" fmla="*/ 240272 w 1554520"/>
                        <a:gd name="connsiteY989" fmla="*/ 1327530 h 1515883"/>
                        <a:gd name="connsiteX990" fmla="*/ 235442 w 1554520"/>
                        <a:gd name="connsiteY990" fmla="*/ 1320889 h 1515883"/>
                        <a:gd name="connsiteX991" fmla="*/ 233631 w 1554520"/>
                        <a:gd name="connsiteY991" fmla="*/ 1315456 h 1515883"/>
                        <a:gd name="connsiteX992" fmla="*/ 234838 w 1554520"/>
                        <a:gd name="connsiteY992" fmla="*/ 1311230 h 1515883"/>
                        <a:gd name="connsiteX993" fmla="*/ 231820 w 1554520"/>
                        <a:gd name="connsiteY993" fmla="*/ 1303382 h 1515883"/>
                        <a:gd name="connsiteX994" fmla="*/ 226990 w 1554520"/>
                        <a:gd name="connsiteY994" fmla="*/ 1296138 h 1515883"/>
                        <a:gd name="connsiteX995" fmla="*/ 222764 w 1554520"/>
                        <a:gd name="connsiteY995" fmla="*/ 1294931 h 1515883"/>
                        <a:gd name="connsiteX996" fmla="*/ 222161 w 1554520"/>
                        <a:gd name="connsiteY996" fmla="*/ 1290101 h 1515883"/>
                        <a:gd name="connsiteX997" fmla="*/ 223368 w 1554520"/>
                        <a:gd name="connsiteY997" fmla="*/ 1286479 h 1515883"/>
                        <a:gd name="connsiteX998" fmla="*/ 229405 w 1554520"/>
                        <a:gd name="connsiteY998" fmla="*/ 1284064 h 1515883"/>
                        <a:gd name="connsiteX999" fmla="*/ 232423 w 1554520"/>
                        <a:gd name="connsiteY999" fmla="*/ 1279838 h 1515883"/>
                        <a:gd name="connsiteX1000" fmla="*/ 241479 w 1554520"/>
                        <a:gd name="connsiteY1000" fmla="*/ 1273801 h 1515883"/>
                        <a:gd name="connsiteX1001" fmla="*/ 242686 w 1554520"/>
                        <a:gd name="connsiteY1001" fmla="*/ 1271386 h 1515883"/>
                        <a:gd name="connsiteX1002" fmla="*/ 248120 w 1554520"/>
                        <a:gd name="connsiteY1002" fmla="*/ 1267764 h 1515883"/>
                        <a:gd name="connsiteX1003" fmla="*/ 251742 w 1554520"/>
                        <a:gd name="connsiteY1003" fmla="*/ 1262934 h 1515883"/>
                        <a:gd name="connsiteX1004" fmla="*/ 255968 w 1554520"/>
                        <a:gd name="connsiteY1004" fmla="*/ 1260520 h 1515883"/>
                        <a:gd name="connsiteX1005" fmla="*/ 258383 w 1554520"/>
                        <a:gd name="connsiteY1005" fmla="*/ 1254483 h 1515883"/>
                        <a:gd name="connsiteX1006" fmla="*/ 256571 w 1554520"/>
                        <a:gd name="connsiteY1006" fmla="*/ 1250257 h 1515883"/>
                        <a:gd name="connsiteX1007" fmla="*/ 255364 w 1554520"/>
                        <a:gd name="connsiteY1007" fmla="*/ 1241805 h 1515883"/>
                        <a:gd name="connsiteX1008" fmla="*/ 257175 w 1554520"/>
                        <a:gd name="connsiteY1008" fmla="*/ 1239390 h 1515883"/>
                        <a:gd name="connsiteX1009" fmla="*/ 264419 w 1554520"/>
                        <a:gd name="connsiteY1009" fmla="*/ 1236976 h 1515883"/>
                        <a:gd name="connsiteX1010" fmla="*/ 268645 w 1554520"/>
                        <a:gd name="connsiteY1010" fmla="*/ 1231542 h 1515883"/>
                        <a:gd name="connsiteX1011" fmla="*/ 275890 w 1554520"/>
                        <a:gd name="connsiteY1011" fmla="*/ 1232146 h 1515883"/>
                        <a:gd name="connsiteX1012" fmla="*/ 275890 w 1554520"/>
                        <a:gd name="connsiteY1012" fmla="*/ 1227316 h 1515883"/>
                        <a:gd name="connsiteX1013" fmla="*/ 279512 w 1554520"/>
                        <a:gd name="connsiteY1013" fmla="*/ 1224902 h 1515883"/>
                        <a:gd name="connsiteX1014" fmla="*/ 280115 w 1554520"/>
                        <a:gd name="connsiteY1014" fmla="*/ 1221279 h 1515883"/>
                        <a:gd name="connsiteX1015" fmla="*/ 274682 w 1554520"/>
                        <a:gd name="connsiteY1015" fmla="*/ 1221279 h 1515883"/>
                        <a:gd name="connsiteX1016" fmla="*/ 271664 w 1554520"/>
                        <a:gd name="connsiteY1016" fmla="*/ 1217657 h 1515883"/>
                        <a:gd name="connsiteX1017" fmla="*/ 268042 w 1554520"/>
                        <a:gd name="connsiteY1017" fmla="*/ 1216450 h 1515883"/>
                        <a:gd name="connsiteX1018" fmla="*/ 269853 w 1554520"/>
                        <a:gd name="connsiteY1018" fmla="*/ 1210413 h 1515883"/>
                        <a:gd name="connsiteX1019" fmla="*/ 265627 w 1554520"/>
                        <a:gd name="connsiteY1019" fmla="*/ 1209205 h 1515883"/>
                        <a:gd name="connsiteX1020" fmla="*/ 262005 w 1554520"/>
                        <a:gd name="connsiteY1020" fmla="*/ 1203772 h 1515883"/>
                        <a:gd name="connsiteX1021" fmla="*/ 263212 w 1554520"/>
                        <a:gd name="connsiteY1021" fmla="*/ 1200150 h 1515883"/>
                        <a:gd name="connsiteX1022" fmla="*/ 259590 w 1554520"/>
                        <a:gd name="connsiteY1022" fmla="*/ 1196528 h 1515883"/>
                        <a:gd name="connsiteX1023" fmla="*/ 259590 w 1554520"/>
                        <a:gd name="connsiteY1023" fmla="*/ 1192906 h 1515883"/>
                        <a:gd name="connsiteX1024" fmla="*/ 251742 w 1554520"/>
                        <a:gd name="connsiteY1024" fmla="*/ 1189887 h 1515883"/>
                        <a:gd name="connsiteX1025" fmla="*/ 256571 w 1554520"/>
                        <a:gd name="connsiteY1025" fmla="*/ 1183850 h 1515883"/>
                        <a:gd name="connsiteX1026" fmla="*/ 255364 w 1554520"/>
                        <a:gd name="connsiteY1026" fmla="*/ 1179624 h 1515883"/>
                        <a:gd name="connsiteX1027" fmla="*/ 249327 w 1554520"/>
                        <a:gd name="connsiteY1027" fmla="*/ 1177210 h 1515883"/>
                        <a:gd name="connsiteX1028" fmla="*/ 257175 w 1554520"/>
                        <a:gd name="connsiteY1028" fmla="*/ 1168758 h 1515883"/>
                        <a:gd name="connsiteX1029" fmla="*/ 257779 w 1554520"/>
                        <a:gd name="connsiteY1029" fmla="*/ 1162721 h 1515883"/>
                        <a:gd name="connsiteX1030" fmla="*/ 260194 w 1554520"/>
                        <a:gd name="connsiteY1030" fmla="*/ 1157287 h 1515883"/>
                        <a:gd name="connsiteX1031" fmla="*/ 263212 w 1554520"/>
                        <a:gd name="connsiteY1031" fmla="*/ 1159099 h 1515883"/>
                        <a:gd name="connsiteX1032" fmla="*/ 268042 w 1554520"/>
                        <a:gd name="connsiteY1032" fmla="*/ 1157287 h 1515883"/>
                        <a:gd name="connsiteX1033" fmla="*/ 269853 w 1554520"/>
                        <a:gd name="connsiteY1033" fmla="*/ 1153062 h 1515883"/>
                        <a:gd name="connsiteX1034" fmla="*/ 275286 w 1554520"/>
                        <a:gd name="connsiteY1034" fmla="*/ 1151250 h 1515883"/>
                        <a:gd name="connsiteX1035" fmla="*/ 272871 w 1554520"/>
                        <a:gd name="connsiteY1035" fmla="*/ 1144610 h 1515883"/>
                        <a:gd name="connsiteX1036" fmla="*/ 272871 w 1554520"/>
                        <a:gd name="connsiteY1036" fmla="*/ 1139177 h 1515883"/>
                        <a:gd name="connsiteX1037" fmla="*/ 276493 w 1554520"/>
                        <a:gd name="connsiteY1037" fmla="*/ 1132536 h 1515883"/>
                        <a:gd name="connsiteX1038" fmla="*/ 281323 w 1554520"/>
                        <a:gd name="connsiteY1038" fmla="*/ 1134951 h 1515883"/>
                        <a:gd name="connsiteX1039" fmla="*/ 287964 w 1554520"/>
                        <a:gd name="connsiteY1039" fmla="*/ 1128310 h 1515883"/>
                        <a:gd name="connsiteX1040" fmla="*/ 297019 w 1554520"/>
                        <a:gd name="connsiteY1040" fmla="*/ 1130121 h 1515883"/>
                        <a:gd name="connsiteX1041" fmla="*/ 301245 w 1554520"/>
                        <a:gd name="connsiteY1041" fmla="*/ 1131932 h 1515883"/>
                        <a:gd name="connsiteX1042" fmla="*/ 308489 w 1554520"/>
                        <a:gd name="connsiteY1042" fmla="*/ 1131932 h 1515883"/>
                        <a:gd name="connsiteX1043" fmla="*/ 313319 w 1554520"/>
                        <a:gd name="connsiteY1043" fmla="*/ 1126499 h 1515883"/>
                        <a:gd name="connsiteX1044" fmla="*/ 316337 w 1554520"/>
                        <a:gd name="connsiteY1044" fmla="*/ 1130121 h 1515883"/>
                        <a:gd name="connsiteX1045" fmla="*/ 322374 w 1554520"/>
                        <a:gd name="connsiteY1045" fmla="*/ 1131932 h 1515883"/>
                        <a:gd name="connsiteX1046" fmla="*/ 327808 w 1554520"/>
                        <a:gd name="connsiteY1046" fmla="*/ 1125292 h 1515883"/>
                        <a:gd name="connsiteX1047" fmla="*/ 335052 w 1554520"/>
                        <a:gd name="connsiteY1047" fmla="*/ 1122273 h 1515883"/>
                        <a:gd name="connsiteX1048" fmla="*/ 339278 w 1554520"/>
                        <a:gd name="connsiteY1048" fmla="*/ 1122877 h 1515883"/>
                        <a:gd name="connsiteX1049" fmla="*/ 352559 w 1554520"/>
                        <a:gd name="connsiteY1049" fmla="*/ 1119858 h 1515883"/>
                        <a:gd name="connsiteX1050" fmla="*/ 354370 w 1554520"/>
                        <a:gd name="connsiteY1050" fmla="*/ 1118047 h 1515883"/>
                        <a:gd name="connsiteX1051" fmla="*/ 355578 w 1554520"/>
                        <a:gd name="connsiteY1051" fmla="*/ 1113218 h 1515883"/>
                        <a:gd name="connsiteX1052" fmla="*/ 355578 w 1554520"/>
                        <a:gd name="connsiteY1052" fmla="*/ 1106577 h 1515883"/>
                        <a:gd name="connsiteX1053" fmla="*/ 351352 w 1554520"/>
                        <a:gd name="connsiteY1053" fmla="*/ 1098729 h 1515883"/>
                        <a:gd name="connsiteX1054" fmla="*/ 345315 w 1554520"/>
                        <a:gd name="connsiteY1054" fmla="*/ 1096314 h 1515883"/>
                        <a:gd name="connsiteX1055" fmla="*/ 342296 w 1554520"/>
                        <a:gd name="connsiteY1055" fmla="*/ 1092088 h 1515883"/>
                        <a:gd name="connsiteX1056" fmla="*/ 342296 w 1554520"/>
                        <a:gd name="connsiteY1056" fmla="*/ 1089673 h 1515883"/>
                        <a:gd name="connsiteX1057" fmla="*/ 348333 w 1554520"/>
                        <a:gd name="connsiteY1057" fmla="*/ 1086655 h 1515883"/>
                        <a:gd name="connsiteX1058" fmla="*/ 353163 w 1554520"/>
                        <a:gd name="connsiteY1058" fmla="*/ 1078203 h 1515883"/>
                        <a:gd name="connsiteX1059" fmla="*/ 357389 w 1554520"/>
                        <a:gd name="connsiteY1059" fmla="*/ 1078203 h 1515883"/>
                        <a:gd name="connsiteX1060" fmla="*/ 356785 w 1554520"/>
                        <a:gd name="connsiteY1060" fmla="*/ 1070959 h 1515883"/>
                        <a:gd name="connsiteX1061" fmla="*/ 361615 w 1554520"/>
                        <a:gd name="connsiteY1061" fmla="*/ 1073374 h 1515883"/>
                        <a:gd name="connsiteX1062" fmla="*/ 362218 w 1554520"/>
                        <a:gd name="connsiteY1062" fmla="*/ 1076996 h 1515883"/>
                        <a:gd name="connsiteX1063" fmla="*/ 366444 w 1554520"/>
                        <a:gd name="connsiteY1063" fmla="*/ 1077600 h 1515883"/>
                        <a:gd name="connsiteX1064" fmla="*/ 367048 w 1554520"/>
                        <a:gd name="connsiteY1064" fmla="*/ 1070355 h 1515883"/>
                        <a:gd name="connsiteX1065" fmla="*/ 362218 w 1554520"/>
                        <a:gd name="connsiteY1065" fmla="*/ 1067940 h 1515883"/>
                        <a:gd name="connsiteX1066" fmla="*/ 365237 w 1554520"/>
                        <a:gd name="connsiteY1066" fmla="*/ 1061903 h 1515883"/>
                        <a:gd name="connsiteX1067" fmla="*/ 370670 w 1554520"/>
                        <a:gd name="connsiteY1067" fmla="*/ 1060696 h 1515883"/>
                        <a:gd name="connsiteX1068" fmla="*/ 371274 w 1554520"/>
                        <a:gd name="connsiteY1068" fmla="*/ 1055263 h 1515883"/>
                        <a:gd name="connsiteX1069" fmla="*/ 369463 w 1554520"/>
                        <a:gd name="connsiteY1069" fmla="*/ 1051640 h 1515883"/>
                        <a:gd name="connsiteX1070" fmla="*/ 373085 w 1554520"/>
                        <a:gd name="connsiteY1070" fmla="*/ 1049226 h 1515883"/>
                        <a:gd name="connsiteX1071" fmla="*/ 377311 w 1554520"/>
                        <a:gd name="connsiteY1071" fmla="*/ 1043792 h 1515883"/>
                        <a:gd name="connsiteX1072" fmla="*/ 382744 w 1554520"/>
                        <a:gd name="connsiteY1072" fmla="*/ 1034133 h 1515883"/>
                        <a:gd name="connsiteX1073" fmla="*/ 384555 w 1554520"/>
                        <a:gd name="connsiteY1073" fmla="*/ 1026285 h 1515883"/>
                        <a:gd name="connsiteX1074" fmla="*/ 383348 w 1554520"/>
                        <a:gd name="connsiteY1074" fmla="*/ 1023870 h 1515883"/>
                        <a:gd name="connsiteX1075" fmla="*/ 391196 w 1554520"/>
                        <a:gd name="connsiteY1075" fmla="*/ 1015419 h 1515883"/>
                        <a:gd name="connsiteX1076" fmla="*/ 395422 w 1554520"/>
                        <a:gd name="connsiteY1076" fmla="*/ 1013608 h 1515883"/>
                        <a:gd name="connsiteX1077" fmla="*/ 388781 w 1554520"/>
                        <a:gd name="connsiteY1077" fmla="*/ 1007571 h 1515883"/>
                        <a:gd name="connsiteX1078" fmla="*/ 387574 w 1554520"/>
                        <a:gd name="connsiteY1078" fmla="*/ 1003345 h 1515883"/>
                        <a:gd name="connsiteX1079" fmla="*/ 383348 w 1554520"/>
                        <a:gd name="connsiteY1079" fmla="*/ 1000930 h 1515883"/>
                        <a:gd name="connsiteX1080" fmla="*/ 386366 w 1554520"/>
                        <a:gd name="connsiteY1080" fmla="*/ 996704 h 1515883"/>
                        <a:gd name="connsiteX1081" fmla="*/ 394818 w 1554520"/>
                        <a:gd name="connsiteY1081" fmla="*/ 996704 h 1515883"/>
                        <a:gd name="connsiteX1082" fmla="*/ 395422 w 1554520"/>
                        <a:gd name="connsiteY1082" fmla="*/ 992478 h 1515883"/>
                        <a:gd name="connsiteX1083" fmla="*/ 389385 w 1554520"/>
                        <a:gd name="connsiteY1083" fmla="*/ 988252 h 1515883"/>
                        <a:gd name="connsiteX1084" fmla="*/ 395422 w 1554520"/>
                        <a:gd name="connsiteY1084" fmla="*/ 987045 h 1515883"/>
                        <a:gd name="connsiteX1085" fmla="*/ 398440 w 1554520"/>
                        <a:gd name="connsiteY1085" fmla="*/ 983423 h 1515883"/>
                        <a:gd name="connsiteX1086" fmla="*/ 398440 w 1554520"/>
                        <a:gd name="connsiteY1086" fmla="*/ 979197 h 1515883"/>
                        <a:gd name="connsiteX1087" fmla="*/ 403270 w 1554520"/>
                        <a:gd name="connsiteY1087" fmla="*/ 979800 h 1515883"/>
                        <a:gd name="connsiteX1088" fmla="*/ 407496 w 1554520"/>
                        <a:gd name="connsiteY1088" fmla="*/ 975575 h 1515883"/>
                        <a:gd name="connsiteX1089" fmla="*/ 404477 w 1554520"/>
                        <a:gd name="connsiteY1089" fmla="*/ 973764 h 1515883"/>
                        <a:gd name="connsiteX1090" fmla="*/ 406288 w 1554520"/>
                        <a:gd name="connsiteY1090" fmla="*/ 967123 h 1515883"/>
                        <a:gd name="connsiteX1091" fmla="*/ 410514 w 1554520"/>
                        <a:gd name="connsiteY1091" fmla="*/ 966519 h 1515883"/>
                        <a:gd name="connsiteX1092" fmla="*/ 414740 w 1554520"/>
                        <a:gd name="connsiteY1092" fmla="*/ 959879 h 1515883"/>
                        <a:gd name="connsiteX1093" fmla="*/ 420777 w 1554520"/>
                        <a:gd name="connsiteY1093" fmla="*/ 959879 h 1515883"/>
                        <a:gd name="connsiteX1094" fmla="*/ 418966 w 1554520"/>
                        <a:gd name="connsiteY1094" fmla="*/ 950823 h 1515883"/>
                        <a:gd name="connsiteX1095" fmla="*/ 410514 w 1554520"/>
                        <a:gd name="connsiteY1095" fmla="*/ 949012 h 1515883"/>
                        <a:gd name="connsiteX1096" fmla="*/ 412929 w 1554520"/>
                        <a:gd name="connsiteY1096" fmla="*/ 945390 h 1515883"/>
                        <a:gd name="connsiteX1097" fmla="*/ 411118 w 1554520"/>
                        <a:gd name="connsiteY1097" fmla="*/ 939353 h 1515883"/>
                        <a:gd name="connsiteX1098" fmla="*/ 418966 w 1554520"/>
                        <a:gd name="connsiteY1098" fmla="*/ 936334 h 1515883"/>
                        <a:gd name="connsiteX1099" fmla="*/ 420777 w 1554520"/>
                        <a:gd name="connsiteY1099" fmla="*/ 930297 h 1515883"/>
                        <a:gd name="connsiteX1100" fmla="*/ 413533 w 1554520"/>
                        <a:gd name="connsiteY1100" fmla="*/ 927279 h 1515883"/>
                        <a:gd name="connsiteX1101" fmla="*/ 408703 w 1554520"/>
                        <a:gd name="connsiteY1101" fmla="*/ 929694 h 1515883"/>
                        <a:gd name="connsiteX1102" fmla="*/ 404477 w 1554520"/>
                        <a:gd name="connsiteY1102" fmla="*/ 926071 h 1515883"/>
                        <a:gd name="connsiteX1103" fmla="*/ 407496 w 1554520"/>
                        <a:gd name="connsiteY1103" fmla="*/ 920638 h 1515883"/>
                        <a:gd name="connsiteX1104" fmla="*/ 407496 w 1554520"/>
                        <a:gd name="connsiteY1104" fmla="*/ 916412 h 1515883"/>
                        <a:gd name="connsiteX1105" fmla="*/ 400855 w 1554520"/>
                        <a:gd name="connsiteY1105" fmla="*/ 911583 h 1515883"/>
                        <a:gd name="connsiteX1106" fmla="*/ 401459 w 1554520"/>
                        <a:gd name="connsiteY1106" fmla="*/ 909168 h 1515883"/>
                        <a:gd name="connsiteX1107" fmla="*/ 394214 w 1554520"/>
                        <a:gd name="connsiteY1107" fmla="*/ 905546 h 1515883"/>
                        <a:gd name="connsiteX1108" fmla="*/ 394214 w 1554520"/>
                        <a:gd name="connsiteY1108" fmla="*/ 900113 h 1515883"/>
                        <a:gd name="connsiteX1109" fmla="*/ 391196 w 1554520"/>
                        <a:gd name="connsiteY1109" fmla="*/ 895887 h 1515883"/>
                        <a:gd name="connsiteX1110" fmla="*/ 396025 w 1554520"/>
                        <a:gd name="connsiteY1110" fmla="*/ 891661 h 1515883"/>
                        <a:gd name="connsiteX1111" fmla="*/ 395422 w 1554520"/>
                        <a:gd name="connsiteY1111" fmla="*/ 888039 h 1515883"/>
                        <a:gd name="connsiteX1112" fmla="*/ 391799 w 1554520"/>
                        <a:gd name="connsiteY1112" fmla="*/ 883209 h 1515883"/>
                        <a:gd name="connsiteX1113" fmla="*/ 394818 w 1554520"/>
                        <a:gd name="connsiteY1113" fmla="*/ 877172 h 1515883"/>
                        <a:gd name="connsiteX1114" fmla="*/ 391196 w 1554520"/>
                        <a:gd name="connsiteY1114" fmla="*/ 874757 h 1515883"/>
                        <a:gd name="connsiteX1115" fmla="*/ 383951 w 1554520"/>
                        <a:gd name="connsiteY1115" fmla="*/ 879587 h 1515883"/>
                        <a:gd name="connsiteX1116" fmla="*/ 381537 w 1554520"/>
                        <a:gd name="connsiteY1116" fmla="*/ 877776 h 1515883"/>
                        <a:gd name="connsiteX1117" fmla="*/ 383951 w 1554520"/>
                        <a:gd name="connsiteY1117" fmla="*/ 871739 h 1515883"/>
                        <a:gd name="connsiteX1118" fmla="*/ 374896 w 1554520"/>
                        <a:gd name="connsiteY1118" fmla="*/ 868117 h 1515883"/>
                        <a:gd name="connsiteX1119" fmla="*/ 367048 w 1554520"/>
                        <a:gd name="connsiteY1119" fmla="*/ 869928 h 1515883"/>
                        <a:gd name="connsiteX1120" fmla="*/ 361615 w 1554520"/>
                        <a:gd name="connsiteY1120" fmla="*/ 865098 h 1515883"/>
                        <a:gd name="connsiteX1121" fmla="*/ 355578 w 1554520"/>
                        <a:gd name="connsiteY1121" fmla="*/ 856043 h 1515883"/>
                        <a:gd name="connsiteX1122" fmla="*/ 345315 w 1554520"/>
                        <a:gd name="connsiteY1122" fmla="*/ 856043 h 1515883"/>
                        <a:gd name="connsiteX1123" fmla="*/ 341089 w 1554520"/>
                        <a:gd name="connsiteY1123" fmla="*/ 850006 h 1515883"/>
                        <a:gd name="connsiteX1124" fmla="*/ 336863 w 1554520"/>
                        <a:gd name="connsiteY1124" fmla="*/ 852420 h 1515883"/>
                        <a:gd name="connsiteX1125" fmla="*/ 336259 w 1554520"/>
                        <a:gd name="connsiteY1125" fmla="*/ 848195 h 1515883"/>
                        <a:gd name="connsiteX1126" fmla="*/ 328411 w 1554520"/>
                        <a:gd name="connsiteY1126" fmla="*/ 850006 h 1515883"/>
                        <a:gd name="connsiteX1127" fmla="*/ 324185 w 1554520"/>
                        <a:gd name="connsiteY1127" fmla="*/ 855439 h 1515883"/>
                        <a:gd name="connsiteX1128" fmla="*/ 316337 w 1554520"/>
                        <a:gd name="connsiteY1128" fmla="*/ 853628 h 1515883"/>
                        <a:gd name="connsiteX1129" fmla="*/ 312715 w 1554520"/>
                        <a:gd name="connsiteY1129" fmla="*/ 858457 h 1515883"/>
                        <a:gd name="connsiteX1130" fmla="*/ 304867 w 1554520"/>
                        <a:gd name="connsiteY1130" fmla="*/ 857854 h 1515883"/>
                        <a:gd name="connsiteX1131" fmla="*/ 294604 w 1554520"/>
                        <a:gd name="connsiteY1131" fmla="*/ 851817 h 1515883"/>
                        <a:gd name="connsiteX1132" fmla="*/ 283134 w 1554520"/>
                        <a:gd name="connsiteY1132" fmla="*/ 849402 h 1515883"/>
                        <a:gd name="connsiteX1133" fmla="*/ 280115 w 1554520"/>
                        <a:gd name="connsiteY1133" fmla="*/ 847591 h 1515883"/>
                        <a:gd name="connsiteX1134" fmla="*/ 276493 w 1554520"/>
                        <a:gd name="connsiteY1134" fmla="*/ 840950 h 1515883"/>
                        <a:gd name="connsiteX1135" fmla="*/ 268042 w 1554520"/>
                        <a:gd name="connsiteY1135" fmla="*/ 841554 h 1515883"/>
                        <a:gd name="connsiteX1136" fmla="*/ 263212 w 1554520"/>
                        <a:gd name="connsiteY1136" fmla="*/ 831895 h 1515883"/>
                        <a:gd name="connsiteX1137" fmla="*/ 258986 w 1554520"/>
                        <a:gd name="connsiteY1137" fmla="*/ 831291 h 1515883"/>
                        <a:gd name="connsiteX1138" fmla="*/ 246912 w 1554520"/>
                        <a:gd name="connsiteY1138" fmla="*/ 833102 h 1515883"/>
                        <a:gd name="connsiteX1139" fmla="*/ 243894 w 1554520"/>
                        <a:gd name="connsiteY1139" fmla="*/ 836724 h 1515883"/>
                        <a:gd name="connsiteX1140" fmla="*/ 243290 w 1554520"/>
                        <a:gd name="connsiteY1140" fmla="*/ 842158 h 1515883"/>
                        <a:gd name="connsiteX1141" fmla="*/ 241479 w 1554520"/>
                        <a:gd name="connsiteY1141" fmla="*/ 843365 h 1515883"/>
                        <a:gd name="connsiteX1142" fmla="*/ 234235 w 1554520"/>
                        <a:gd name="connsiteY1142" fmla="*/ 839743 h 1515883"/>
                        <a:gd name="connsiteX1143" fmla="*/ 231820 w 1554520"/>
                        <a:gd name="connsiteY1143" fmla="*/ 839743 h 1515883"/>
                        <a:gd name="connsiteX1144" fmla="*/ 230612 w 1554520"/>
                        <a:gd name="connsiteY1144" fmla="*/ 830084 h 1515883"/>
                        <a:gd name="connsiteX1145" fmla="*/ 235442 w 1554520"/>
                        <a:gd name="connsiteY1145" fmla="*/ 828876 h 1515883"/>
                        <a:gd name="connsiteX1146" fmla="*/ 239668 w 1554520"/>
                        <a:gd name="connsiteY1146" fmla="*/ 824650 h 1515883"/>
                        <a:gd name="connsiteX1147" fmla="*/ 242083 w 1554520"/>
                        <a:gd name="connsiteY1147" fmla="*/ 817406 h 1515883"/>
                        <a:gd name="connsiteX1148" fmla="*/ 236649 w 1554520"/>
                        <a:gd name="connsiteY1148" fmla="*/ 817406 h 1515883"/>
                        <a:gd name="connsiteX1149" fmla="*/ 227594 w 1554520"/>
                        <a:gd name="connsiteY1149" fmla="*/ 814387 h 1515883"/>
                        <a:gd name="connsiteX1150" fmla="*/ 217331 w 1554520"/>
                        <a:gd name="connsiteY1150" fmla="*/ 811973 h 1515883"/>
                        <a:gd name="connsiteX1151" fmla="*/ 211898 w 1554520"/>
                        <a:gd name="connsiteY1151" fmla="*/ 812576 h 1515883"/>
                        <a:gd name="connsiteX1152" fmla="*/ 211898 w 1554520"/>
                        <a:gd name="connsiteY1152" fmla="*/ 818613 h 1515883"/>
                        <a:gd name="connsiteX1153" fmla="*/ 209483 w 1554520"/>
                        <a:gd name="connsiteY1153" fmla="*/ 822839 h 1515883"/>
                        <a:gd name="connsiteX1154" fmla="*/ 206465 w 1554520"/>
                        <a:gd name="connsiteY1154" fmla="*/ 824650 h 1515883"/>
                        <a:gd name="connsiteX1155" fmla="*/ 201031 w 1554520"/>
                        <a:gd name="connsiteY1155" fmla="*/ 821632 h 1515883"/>
                        <a:gd name="connsiteX1156" fmla="*/ 197409 w 1554520"/>
                        <a:gd name="connsiteY1156" fmla="*/ 821632 h 1515883"/>
                        <a:gd name="connsiteX1157" fmla="*/ 197409 w 1554520"/>
                        <a:gd name="connsiteY1157" fmla="*/ 828876 h 1515883"/>
                        <a:gd name="connsiteX1158" fmla="*/ 195598 w 1554520"/>
                        <a:gd name="connsiteY1158" fmla="*/ 830687 h 1515883"/>
                        <a:gd name="connsiteX1159" fmla="*/ 191372 w 1554520"/>
                        <a:gd name="connsiteY1159" fmla="*/ 822839 h 1515883"/>
                        <a:gd name="connsiteX1160" fmla="*/ 186542 w 1554520"/>
                        <a:gd name="connsiteY1160" fmla="*/ 822235 h 1515883"/>
                        <a:gd name="connsiteX1161" fmla="*/ 183524 w 1554520"/>
                        <a:gd name="connsiteY1161" fmla="*/ 825858 h 1515883"/>
                        <a:gd name="connsiteX1162" fmla="*/ 181109 w 1554520"/>
                        <a:gd name="connsiteY1162" fmla="*/ 822235 h 1515883"/>
                        <a:gd name="connsiteX1163" fmla="*/ 176280 w 1554520"/>
                        <a:gd name="connsiteY1163" fmla="*/ 825254 h 1515883"/>
                        <a:gd name="connsiteX1164" fmla="*/ 173865 w 1554520"/>
                        <a:gd name="connsiteY1164" fmla="*/ 822235 h 1515883"/>
                        <a:gd name="connsiteX1165" fmla="*/ 169639 w 1554520"/>
                        <a:gd name="connsiteY1165" fmla="*/ 821632 h 1515883"/>
                        <a:gd name="connsiteX1166" fmla="*/ 166017 w 1554520"/>
                        <a:gd name="connsiteY1166" fmla="*/ 827669 h 1515883"/>
                        <a:gd name="connsiteX1167" fmla="*/ 161791 w 1554520"/>
                        <a:gd name="connsiteY1167" fmla="*/ 824047 h 1515883"/>
                        <a:gd name="connsiteX1168" fmla="*/ 148510 w 1554520"/>
                        <a:gd name="connsiteY1168" fmla="*/ 818613 h 1515883"/>
                        <a:gd name="connsiteX1169" fmla="*/ 144887 w 1554520"/>
                        <a:gd name="connsiteY1169" fmla="*/ 819821 h 1515883"/>
                        <a:gd name="connsiteX1170" fmla="*/ 140058 w 1554520"/>
                        <a:gd name="connsiteY1170" fmla="*/ 816199 h 1515883"/>
                        <a:gd name="connsiteX1171" fmla="*/ 136436 w 1554520"/>
                        <a:gd name="connsiteY1171" fmla="*/ 818613 h 1515883"/>
                        <a:gd name="connsiteX1172" fmla="*/ 131606 w 1554520"/>
                        <a:gd name="connsiteY1172" fmla="*/ 819821 h 1515883"/>
                        <a:gd name="connsiteX1173" fmla="*/ 128588 w 1554520"/>
                        <a:gd name="connsiteY1173" fmla="*/ 824047 h 1515883"/>
                        <a:gd name="connsiteX1174" fmla="*/ 129795 w 1554520"/>
                        <a:gd name="connsiteY1174" fmla="*/ 829480 h 1515883"/>
                        <a:gd name="connsiteX1175" fmla="*/ 120739 w 1554520"/>
                        <a:gd name="connsiteY1175" fmla="*/ 831291 h 1515883"/>
                        <a:gd name="connsiteX1176" fmla="*/ 117721 w 1554520"/>
                        <a:gd name="connsiteY1176" fmla="*/ 834913 h 1515883"/>
                        <a:gd name="connsiteX1177" fmla="*/ 111080 w 1554520"/>
                        <a:gd name="connsiteY1177" fmla="*/ 837328 h 1515883"/>
                        <a:gd name="connsiteX1178" fmla="*/ 108062 w 1554520"/>
                        <a:gd name="connsiteY1178" fmla="*/ 840346 h 1515883"/>
                        <a:gd name="connsiteX1179" fmla="*/ 100214 w 1554520"/>
                        <a:gd name="connsiteY1179" fmla="*/ 840950 h 1515883"/>
                        <a:gd name="connsiteX1180" fmla="*/ 99006 w 1554520"/>
                        <a:gd name="connsiteY1180" fmla="*/ 842761 h 1515883"/>
                        <a:gd name="connsiteX1181" fmla="*/ 89951 w 1554520"/>
                        <a:gd name="connsiteY1181" fmla="*/ 842761 h 1515883"/>
                        <a:gd name="connsiteX1182" fmla="*/ 88140 w 1554520"/>
                        <a:gd name="connsiteY1182" fmla="*/ 837932 h 1515883"/>
                        <a:gd name="connsiteX1183" fmla="*/ 85121 w 1554520"/>
                        <a:gd name="connsiteY1183" fmla="*/ 837328 h 1515883"/>
                        <a:gd name="connsiteX1184" fmla="*/ 81499 w 1554520"/>
                        <a:gd name="connsiteY1184" fmla="*/ 851213 h 1515883"/>
                        <a:gd name="connsiteX1185" fmla="*/ 83914 w 1554520"/>
                        <a:gd name="connsiteY1185" fmla="*/ 856043 h 1515883"/>
                        <a:gd name="connsiteX1186" fmla="*/ 81499 w 1554520"/>
                        <a:gd name="connsiteY1186" fmla="*/ 859061 h 1515883"/>
                        <a:gd name="connsiteX1187" fmla="*/ 74858 w 1554520"/>
                        <a:gd name="connsiteY1187" fmla="*/ 860269 h 1515883"/>
                        <a:gd name="connsiteX1188" fmla="*/ 77877 w 1554520"/>
                        <a:gd name="connsiteY1188" fmla="*/ 855439 h 1515883"/>
                        <a:gd name="connsiteX1189" fmla="*/ 75462 w 1554520"/>
                        <a:gd name="connsiteY1189" fmla="*/ 852420 h 1515883"/>
                        <a:gd name="connsiteX1190" fmla="*/ 70633 w 1554520"/>
                        <a:gd name="connsiteY1190" fmla="*/ 851213 h 1515883"/>
                        <a:gd name="connsiteX1191" fmla="*/ 73047 w 1554520"/>
                        <a:gd name="connsiteY1191" fmla="*/ 843969 h 1515883"/>
                        <a:gd name="connsiteX1192" fmla="*/ 68218 w 1554520"/>
                        <a:gd name="connsiteY1192" fmla="*/ 838535 h 1515883"/>
                        <a:gd name="connsiteX1193" fmla="*/ 69425 w 1554520"/>
                        <a:gd name="connsiteY1193" fmla="*/ 832498 h 1515883"/>
                        <a:gd name="connsiteX1194" fmla="*/ 75462 w 1554520"/>
                        <a:gd name="connsiteY1194" fmla="*/ 830687 h 1515883"/>
                        <a:gd name="connsiteX1195" fmla="*/ 76066 w 1554520"/>
                        <a:gd name="connsiteY1195" fmla="*/ 827669 h 1515883"/>
                        <a:gd name="connsiteX1196" fmla="*/ 82103 w 1554520"/>
                        <a:gd name="connsiteY1196" fmla="*/ 824047 h 1515883"/>
                        <a:gd name="connsiteX1197" fmla="*/ 102025 w 1554520"/>
                        <a:gd name="connsiteY1197" fmla="*/ 818010 h 1515883"/>
                        <a:gd name="connsiteX1198" fmla="*/ 114702 w 1554520"/>
                        <a:gd name="connsiteY1198" fmla="*/ 809558 h 1515883"/>
                        <a:gd name="connsiteX1199" fmla="*/ 124965 w 1554520"/>
                        <a:gd name="connsiteY1199" fmla="*/ 806540 h 1515883"/>
                        <a:gd name="connsiteX1200" fmla="*/ 129795 w 1554520"/>
                        <a:gd name="connsiteY1200" fmla="*/ 804125 h 1515883"/>
                        <a:gd name="connsiteX1201" fmla="*/ 134021 w 1554520"/>
                        <a:gd name="connsiteY1201" fmla="*/ 804728 h 1515883"/>
                        <a:gd name="connsiteX1202" fmla="*/ 135832 w 1554520"/>
                        <a:gd name="connsiteY1202" fmla="*/ 798691 h 1515883"/>
                        <a:gd name="connsiteX1203" fmla="*/ 134021 w 1554520"/>
                        <a:gd name="connsiteY1203" fmla="*/ 793862 h 1515883"/>
                        <a:gd name="connsiteX1204" fmla="*/ 131002 w 1554520"/>
                        <a:gd name="connsiteY1204" fmla="*/ 795673 h 1515883"/>
                        <a:gd name="connsiteX1205" fmla="*/ 131002 w 1554520"/>
                        <a:gd name="connsiteY1205" fmla="*/ 801710 h 1515883"/>
                        <a:gd name="connsiteX1206" fmla="*/ 127380 w 1554520"/>
                        <a:gd name="connsiteY1206" fmla="*/ 801710 h 1515883"/>
                        <a:gd name="connsiteX1207" fmla="*/ 120739 w 1554520"/>
                        <a:gd name="connsiteY1207" fmla="*/ 790843 h 1515883"/>
                        <a:gd name="connsiteX1208" fmla="*/ 117721 w 1554520"/>
                        <a:gd name="connsiteY1208" fmla="*/ 796880 h 1515883"/>
                        <a:gd name="connsiteX1209" fmla="*/ 105647 w 1554520"/>
                        <a:gd name="connsiteY1209" fmla="*/ 795069 h 1515883"/>
                        <a:gd name="connsiteX1210" fmla="*/ 97799 w 1554520"/>
                        <a:gd name="connsiteY1210" fmla="*/ 790843 h 1515883"/>
                        <a:gd name="connsiteX1211" fmla="*/ 99006 w 1554520"/>
                        <a:gd name="connsiteY1211" fmla="*/ 783599 h 1515883"/>
                        <a:gd name="connsiteX1212" fmla="*/ 94781 w 1554520"/>
                        <a:gd name="connsiteY1212" fmla="*/ 782995 h 1515883"/>
                        <a:gd name="connsiteX1213" fmla="*/ 91158 w 1554520"/>
                        <a:gd name="connsiteY1213" fmla="*/ 786617 h 1515883"/>
                        <a:gd name="connsiteX1214" fmla="*/ 89347 w 1554520"/>
                        <a:gd name="connsiteY1214" fmla="*/ 781788 h 1515883"/>
                        <a:gd name="connsiteX1215" fmla="*/ 94781 w 1554520"/>
                        <a:gd name="connsiteY1215" fmla="*/ 775147 h 1515883"/>
                        <a:gd name="connsiteX1216" fmla="*/ 105647 w 1554520"/>
                        <a:gd name="connsiteY1216" fmla="*/ 772129 h 1515883"/>
                        <a:gd name="connsiteX1217" fmla="*/ 104440 w 1554520"/>
                        <a:gd name="connsiteY1217" fmla="*/ 769714 h 1515883"/>
                        <a:gd name="connsiteX1218" fmla="*/ 107458 w 1554520"/>
                        <a:gd name="connsiteY1218" fmla="*/ 766092 h 1515883"/>
                        <a:gd name="connsiteX1219" fmla="*/ 109269 w 1554520"/>
                        <a:gd name="connsiteY1219" fmla="*/ 761262 h 1515883"/>
                        <a:gd name="connsiteX1220" fmla="*/ 112288 w 1554520"/>
                        <a:gd name="connsiteY1220" fmla="*/ 762469 h 1515883"/>
                        <a:gd name="connsiteX1221" fmla="*/ 117117 w 1554520"/>
                        <a:gd name="connsiteY1221" fmla="*/ 761262 h 1515883"/>
                        <a:gd name="connsiteX1222" fmla="*/ 121343 w 1554520"/>
                        <a:gd name="connsiteY1222" fmla="*/ 755225 h 1515883"/>
                        <a:gd name="connsiteX1223" fmla="*/ 114702 w 1554520"/>
                        <a:gd name="connsiteY1223" fmla="*/ 752207 h 1515883"/>
                        <a:gd name="connsiteX1224" fmla="*/ 115306 w 1554520"/>
                        <a:gd name="connsiteY1224" fmla="*/ 746773 h 1515883"/>
                        <a:gd name="connsiteX1225" fmla="*/ 111080 w 1554520"/>
                        <a:gd name="connsiteY1225" fmla="*/ 740736 h 1515883"/>
                        <a:gd name="connsiteX1226" fmla="*/ 107458 w 1554520"/>
                        <a:gd name="connsiteY1226" fmla="*/ 738925 h 1515883"/>
                        <a:gd name="connsiteX1227" fmla="*/ 108062 w 1554520"/>
                        <a:gd name="connsiteY1227" fmla="*/ 735303 h 1515883"/>
                        <a:gd name="connsiteX1228" fmla="*/ 104440 w 1554520"/>
                        <a:gd name="connsiteY1228" fmla="*/ 732285 h 1515883"/>
                        <a:gd name="connsiteX1229" fmla="*/ 108665 w 1554520"/>
                        <a:gd name="connsiteY1229" fmla="*/ 729266 h 1515883"/>
                        <a:gd name="connsiteX1230" fmla="*/ 109269 w 1554520"/>
                        <a:gd name="connsiteY1230" fmla="*/ 723229 h 1515883"/>
                        <a:gd name="connsiteX1231" fmla="*/ 104440 w 1554520"/>
                        <a:gd name="connsiteY1231" fmla="*/ 723833 h 1515883"/>
                        <a:gd name="connsiteX1232" fmla="*/ 100818 w 1554520"/>
                        <a:gd name="connsiteY1232" fmla="*/ 726248 h 1515883"/>
                        <a:gd name="connsiteX1233" fmla="*/ 94177 w 1554520"/>
                        <a:gd name="connsiteY1233" fmla="*/ 722625 h 1515883"/>
                        <a:gd name="connsiteX1234" fmla="*/ 85121 w 1554520"/>
                        <a:gd name="connsiteY1234" fmla="*/ 713570 h 1515883"/>
                        <a:gd name="connsiteX1235" fmla="*/ 78481 w 1554520"/>
                        <a:gd name="connsiteY1235" fmla="*/ 712966 h 1515883"/>
                        <a:gd name="connsiteX1236" fmla="*/ 71236 w 1554520"/>
                        <a:gd name="connsiteY1236" fmla="*/ 709344 h 1515883"/>
                        <a:gd name="connsiteX1237" fmla="*/ 68218 w 1554520"/>
                        <a:gd name="connsiteY1237" fmla="*/ 703307 h 1515883"/>
                        <a:gd name="connsiteX1238" fmla="*/ 70633 w 1554520"/>
                        <a:gd name="connsiteY1238" fmla="*/ 694856 h 1515883"/>
                        <a:gd name="connsiteX1239" fmla="*/ 63388 w 1554520"/>
                        <a:gd name="connsiteY1239" fmla="*/ 690026 h 1515883"/>
                        <a:gd name="connsiteX1240" fmla="*/ 63388 w 1554520"/>
                        <a:gd name="connsiteY1240" fmla="*/ 685196 h 1515883"/>
                        <a:gd name="connsiteX1241" fmla="*/ 59766 w 1554520"/>
                        <a:gd name="connsiteY1241" fmla="*/ 681574 h 1515883"/>
                        <a:gd name="connsiteX1242" fmla="*/ 52522 w 1554520"/>
                        <a:gd name="connsiteY1242" fmla="*/ 680367 h 1515883"/>
                        <a:gd name="connsiteX1243" fmla="*/ 50711 w 1554520"/>
                        <a:gd name="connsiteY1243" fmla="*/ 676745 h 1515883"/>
                        <a:gd name="connsiteX1244" fmla="*/ 50711 w 1554520"/>
                        <a:gd name="connsiteY1244" fmla="*/ 669500 h 1515883"/>
                        <a:gd name="connsiteX1245" fmla="*/ 54333 w 1554520"/>
                        <a:gd name="connsiteY1245" fmla="*/ 664067 h 1515883"/>
                        <a:gd name="connsiteX1246" fmla="*/ 49503 w 1554520"/>
                        <a:gd name="connsiteY1246" fmla="*/ 663463 h 1515883"/>
                        <a:gd name="connsiteX1247" fmla="*/ 46485 w 1554520"/>
                        <a:gd name="connsiteY1247" fmla="*/ 659841 h 1515883"/>
                        <a:gd name="connsiteX1248" fmla="*/ 53125 w 1554520"/>
                        <a:gd name="connsiteY1248" fmla="*/ 650182 h 1515883"/>
                        <a:gd name="connsiteX1249" fmla="*/ 51314 w 1554520"/>
                        <a:gd name="connsiteY1249" fmla="*/ 637504 h 1515883"/>
                        <a:gd name="connsiteX1250" fmla="*/ 44674 w 1554520"/>
                        <a:gd name="connsiteY1250" fmla="*/ 636297 h 1515883"/>
                        <a:gd name="connsiteX1251" fmla="*/ 43466 w 1554520"/>
                        <a:gd name="connsiteY1251" fmla="*/ 632675 h 1515883"/>
                        <a:gd name="connsiteX1252" fmla="*/ 46485 w 1554520"/>
                        <a:gd name="connsiteY1252" fmla="*/ 630864 h 1515883"/>
                        <a:gd name="connsiteX1253" fmla="*/ 44674 w 1554520"/>
                        <a:gd name="connsiteY1253" fmla="*/ 626034 h 1515883"/>
                        <a:gd name="connsiteX1254" fmla="*/ 45277 w 1554520"/>
                        <a:gd name="connsiteY1254" fmla="*/ 618790 h 1515883"/>
                        <a:gd name="connsiteX1255" fmla="*/ 39240 w 1554520"/>
                        <a:gd name="connsiteY1255" fmla="*/ 614564 h 1515883"/>
                        <a:gd name="connsiteX1256" fmla="*/ 47088 w 1554520"/>
                        <a:gd name="connsiteY1256" fmla="*/ 609130 h 1515883"/>
                        <a:gd name="connsiteX1257" fmla="*/ 52522 w 1554520"/>
                        <a:gd name="connsiteY1257" fmla="*/ 602490 h 1515883"/>
                        <a:gd name="connsiteX1258" fmla="*/ 59162 w 1554520"/>
                        <a:gd name="connsiteY1258" fmla="*/ 601282 h 1515883"/>
                        <a:gd name="connsiteX1259" fmla="*/ 67614 w 1554520"/>
                        <a:gd name="connsiteY1259" fmla="*/ 602490 h 1515883"/>
                        <a:gd name="connsiteX1260" fmla="*/ 65199 w 1554520"/>
                        <a:gd name="connsiteY1260" fmla="*/ 597057 h 1515883"/>
                        <a:gd name="connsiteX1261" fmla="*/ 69425 w 1554520"/>
                        <a:gd name="connsiteY1261" fmla="*/ 594038 h 1515883"/>
                        <a:gd name="connsiteX1262" fmla="*/ 73651 w 1554520"/>
                        <a:gd name="connsiteY1262" fmla="*/ 597660 h 1515883"/>
                        <a:gd name="connsiteX1263" fmla="*/ 79084 w 1554520"/>
                        <a:gd name="connsiteY1263" fmla="*/ 594038 h 1515883"/>
                        <a:gd name="connsiteX1264" fmla="*/ 80292 w 1554520"/>
                        <a:gd name="connsiteY1264" fmla="*/ 589812 h 1515883"/>
                        <a:gd name="connsiteX1265" fmla="*/ 79084 w 1554520"/>
                        <a:gd name="connsiteY1265" fmla="*/ 584983 h 1515883"/>
                        <a:gd name="connsiteX1266" fmla="*/ 89347 w 1554520"/>
                        <a:gd name="connsiteY1266" fmla="*/ 585586 h 1515883"/>
                        <a:gd name="connsiteX1267" fmla="*/ 92969 w 1554520"/>
                        <a:gd name="connsiteY1267" fmla="*/ 581360 h 1515883"/>
                        <a:gd name="connsiteX1268" fmla="*/ 92969 w 1554520"/>
                        <a:gd name="connsiteY1268" fmla="*/ 577738 h 1515883"/>
                        <a:gd name="connsiteX1269" fmla="*/ 87536 w 1554520"/>
                        <a:gd name="connsiteY1269" fmla="*/ 575927 h 1515883"/>
                        <a:gd name="connsiteX1270" fmla="*/ 92969 w 1554520"/>
                        <a:gd name="connsiteY1270" fmla="*/ 571098 h 1515883"/>
                        <a:gd name="connsiteX1271" fmla="*/ 88140 w 1554520"/>
                        <a:gd name="connsiteY1271" fmla="*/ 566872 h 1515883"/>
                        <a:gd name="connsiteX1272" fmla="*/ 86932 w 1554520"/>
                        <a:gd name="connsiteY1272" fmla="*/ 564457 h 1515883"/>
                        <a:gd name="connsiteX1273" fmla="*/ 80895 w 1554520"/>
                        <a:gd name="connsiteY1273" fmla="*/ 557816 h 1515883"/>
                        <a:gd name="connsiteX1274" fmla="*/ 82103 w 1554520"/>
                        <a:gd name="connsiteY1274" fmla="*/ 555401 h 1515883"/>
                        <a:gd name="connsiteX1275" fmla="*/ 79084 w 1554520"/>
                        <a:gd name="connsiteY1275" fmla="*/ 549364 h 1515883"/>
                        <a:gd name="connsiteX1276" fmla="*/ 79688 w 1554520"/>
                        <a:gd name="connsiteY1276" fmla="*/ 545139 h 1515883"/>
                        <a:gd name="connsiteX1277" fmla="*/ 85121 w 1554520"/>
                        <a:gd name="connsiteY1277" fmla="*/ 540913 h 1515883"/>
                        <a:gd name="connsiteX1278" fmla="*/ 85121 w 1554520"/>
                        <a:gd name="connsiteY1278" fmla="*/ 531254 h 1515883"/>
                        <a:gd name="connsiteX1279" fmla="*/ 91762 w 1554520"/>
                        <a:gd name="connsiteY1279" fmla="*/ 529442 h 1515883"/>
                        <a:gd name="connsiteX1280" fmla="*/ 92969 w 1554520"/>
                        <a:gd name="connsiteY1280" fmla="*/ 524613 h 1515883"/>
                        <a:gd name="connsiteX1281" fmla="*/ 89951 w 1554520"/>
                        <a:gd name="connsiteY1281" fmla="*/ 520991 h 1515883"/>
                        <a:gd name="connsiteX1282" fmla="*/ 88744 w 1554520"/>
                        <a:gd name="connsiteY1282" fmla="*/ 515557 h 1515883"/>
                        <a:gd name="connsiteX1283" fmla="*/ 92969 w 1554520"/>
                        <a:gd name="connsiteY1283" fmla="*/ 513143 h 1515883"/>
                        <a:gd name="connsiteX1284" fmla="*/ 93573 w 1554520"/>
                        <a:gd name="connsiteY1284" fmla="*/ 510124 h 1515883"/>
                        <a:gd name="connsiteX1285" fmla="*/ 88140 w 1554520"/>
                        <a:gd name="connsiteY1285" fmla="*/ 510124 h 1515883"/>
                        <a:gd name="connsiteX1286" fmla="*/ 78481 w 1554520"/>
                        <a:gd name="connsiteY1286" fmla="*/ 506502 h 1515883"/>
                        <a:gd name="connsiteX1287" fmla="*/ 79688 w 1554520"/>
                        <a:gd name="connsiteY1287" fmla="*/ 503483 h 1515883"/>
                        <a:gd name="connsiteX1288" fmla="*/ 83914 w 1554520"/>
                        <a:gd name="connsiteY1288" fmla="*/ 504087 h 1515883"/>
                        <a:gd name="connsiteX1289" fmla="*/ 84518 w 1554520"/>
                        <a:gd name="connsiteY1289" fmla="*/ 497446 h 1515883"/>
                        <a:gd name="connsiteX1290" fmla="*/ 78481 w 1554520"/>
                        <a:gd name="connsiteY1290" fmla="*/ 489598 h 1515883"/>
                        <a:gd name="connsiteX1291" fmla="*/ 84518 w 1554520"/>
                        <a:gd name="connsiteY1291" fmla="*/ 485976 h 1515883"/>
                        <a:gd name="connsiteX1292" fmla="*/ 82707 w 1554520"/>
                        <a:gd name="connsiteY1292" fmla="*/ 480543 h 1515883"/>
                        <a:gd name="connsiteX1293" fmla="*/ 79084 w 1554520"/>
                        <a:gd name="connsiteY1293" fmla="*/ 477525 h 1515883"/>
                        <a:gd name="connsiteX1294" fmla="*/ 80292 w 1554520"/>
                        <a:gd name="connsiteY1294" fmla="*/ 472695 h 1515883"/>
                        <a:gd name="connsiteX1295" fmla="*/ 72444 w 1554520"/>
                        <a:gd name="connsiteY1295" fmla="*/ 468469 h 1515883"/>
                        <a:gd name="connsiteX1296" fmla="*/ 70029 w 1554520"/>
                        <a:gd name="connsiteY1296" fmla="*/ 463036 h 1515883"/>
                        <a:gd name="connsiteX1297" fmla="*/ 64596 w 1554520"/>
                        <a:gd name="connsiteY1297" fmla="*/ 462432 h 1515883"/>
                        <a:gd name="connsiteX1298" fmla="*/ 64596 w 1554520"/>
                        <a:gd name="connsiteY1298" fmla="*/ 459414 h 1515883"/>
                        <a:gd name="connsiteX1299" fmla="*/ 59766 w 1554520"/>
                        <a:gd name="connsiteY1299" fmla="*/ 458206 h 1515883"/>
                        <a:gd name="connsiteX1300" fmla="*/ 56748 w 1554520"/>
                        <a:gd name="connsiteY1300" fmla="*/ 452773 h 1515883"/>
                        <a:gd name="connsiteX1301" fmla="*/ 51918 w 1554520"/>
                        <a:gd name="connsiteY1301" fmla="*/ 450358 h 1515883"/>
                        <a:gd name="connsiteX1302" fmla="*/ 51918 w 1554520"/>
                        <a:gd name="connsiteY1302" fmla="*/ 448547 h 1515883"/>
                        <a:gd name="connsiteX1303" fmla="*/ 50711 w 1554520"/>
                        <a:gd name="connsiteY1303" fmla="*/ 446736 h 1515883"/>
                        <a:gd name="connsiteX1304" fmla="*/ 47088 w 1554520"/>
                        <a:gd name="connsiteY1304" fmla="*/ 442510 h 1515883"/>
                        <a:gd name="connsiteX1305" fmla="*/ 44674 w 1554520"/>
                        <a:gd name="connsiteY1305" fmla="*/ 440699 h 1515883"/>
                        <a:gd name="connsiteX1306" fmla="*/ 42863 w 1554520"/>
                        <a:gd name="connsiteY1306" fmla="*/ 434058 h 1515883"/>
                        <a:gd name="connsiteX1307" fmla="*/ 42863 w 1554520"/>
                        <a:gd name="connsiteY1307" fmla="*/ 432851 h 1515883"/>
                        <a:gd name="connsiteX1308" fmla="*/ 46485 w 1554520"/>
                        <a:gd name="connsiteY1308" fmla="*/ 429229 h 1515883"/>
                        <a:gd name="connsiteX1309" fmla="*/ 50107 w 1554520"/>
                        <a:gd name="connsiteY1309" fmla="*/ 428021 h 1515883"/>
                        <a:gd name="connsiteX1310" fmla="*/ 51918 w 1554520"/>
                        <a:gd name="connsiteY1310" fmla="*/ 423795 h 1515883"/>
                        <a:gd name="connsiteX1311" fmla="*/ 46485 w 1554520"/>
                        <a:gd name="connsiteY1311" fmla="*/ 418362 h 1515883"/>
                        <a:gd name="connsiteX1312" fmla="*/ 47692 w 1554520"/>
                        <a:gd name="connsiteY1312" fmla="*/ 412325 h 1515883"/>
                        <a:gd name="connsiteX1313" fmla="*/ 50107 w 1554520"/>
                        <a:gd name="connsiteY1313" fmla="*/ 407496 h 1515883"/>
                        <a:gd name="connsiteX1314" fmla="*/ 48900 w 1554520"/>
                        <a:gd name="connsiteY1314" fmla="*/ 402666 h 1515883"/>
                        <a:gd name="connsiteX1315" fmla="*/ 47692 w 1554520"/>
                        <a:gd name="connsiteY1315" fmla="*/ 401459 h 1515883"/>
                        <a:gd name="connsiteX1316" fmla="*/ 43466 w 1554520"/>
                        <a:gd name="connsiteY1316" fmla="*/ 402666 h 1515883"/>
                        <a:gd name="connsiteX1317" fmla="*/ 42863 w 1554520"/>
                        <a:gd name="connsiteY1317" fmla="*/ 403270 h 1515883"/>
                        <a:gd name="connsiteX1318" fmla="*/ 41052 w 1554520"/>
                        <a:gd name="connsiteY1318" fmla="*/ 400855 h 1515883"/>
                        <a:gd name="connsiteX1319" fmla="*/ 38033 w 1554520"/>
                        <a:gd name="connsiteY1319" fmla="*/ 396629 h 1515883"/>
                        <a:gd name="connsiteX1320" fmla="*/ 37429 w 1554520"/>
                        <a:gd name="connsiteY1320" fmla="*/ 396025 h 1515883"/>
                        <a:gd name="connsiteX1321" fmla="*/ 35015 w 1554520"/>
                        <a:gd name="connsiteY1321" fmla="*/ 396025 h 1515883"/>
                        <a:gd name="connsiteX1322" fmla="*/ 34411 w 1554520"/>
                        <a:gd name="connsiteY1322" fmla="*/ 393007 h 1515883"/>
                        <a:gd name="connsiteX1323" fmla="*/ 33203 w 1554520"/>
                        <a:gd name="connsiteY1323" fmla="*/ 391799 h 1515883"/>
                        <a:gd name="connsiteX1324" fmla="*/ 29581 w 1554520"/>
                        <a:gd name="connsiteY1324" fmla="*/ 388781 h 1515883"/>
                        <a:gd name="connsiteX1325" fmla="*/ 27770 w 1554520"/>
                        <a:gd name="connsiteY1325" fmla="*/ 386970 h 1515883"/>
                        <a:gd name="connsiteX1326" fmla="*/ 28374 w 1554520"/>
                        <a:gd name="connsiteY1326" fmla="*/ 385159 h 1515883"/>
                        <a:gd name="connsiteX1327" fmla="*/ 26563 w 1554520"/>
                        <a:gd name="connsiteY1327" fmla="*/ 385159 h 1515883"/>
                        <a:gd name="connsiteX1328" fmla="*/ 25355 w 1554520"/>
                        <a:gd name="connsiteY1328" fmla="*/ 385159 h 1515883"/>
                        <a:gd name="connsiteX1329" fmla="*/ 22941 w 1554520"/>
                        <a:gd name="connsiteY1329" fmla="*/ 383348 h 1515883"/>
                        <a:gd name="connsiteX1330" fmla="*/ 22337 w 1554520"/>
                        <a:gd name="connsiteY1330" fmla="*/ 381537 h 1515883"/>
                        <a:gd name="connsiteX1331" fmla="*/ 26563 w 1554520"/>
                        <a:gd name="connsiteY1331" fmla="*/ 379122 h 1515883"/>
                        <a:gd name="connsiteX1332" fmla="*/ 27166 w 1554520"/>
                        <a:gd name="connsiteY1332" fmla="*/ 373689 h 1515883"/>
                        <a:gd name="connsiteX1333" fmla="*/ 24752 w 1554520"/>
                        <a:gd name="connsiteY1333" fmla="*/ 367048 h 1515883"/>
                        <a:gd name="connsiteX1334" fmla="*/ 22337 w 1554520"/>
                        <a:gd name="connsiteY1334" fmla="*/ 366444 h 1515883"/>
                        <a:gd name="connsiteX1335" fmla="*/ 21129 w 1554520"/>
                        <a:gd name="connsiteY1335" fmla="*/ 366444 h 1515883"/>
                        <a:gd name="connsiteX1336" fmla="*/ 19922 w 1554520"/>
                        <a:gd name="connsiteY1336" fmla="*/ 361011 h 1515883"/>
                        <a:gd name="connsiteX1337" fmla="*/ 27166 w 1554520"/>
                        <a:gd name="connsiteY1337" fmla="*/ 358596 h 1515883"/>
                        <a:gd name="connsiteX1338" fmla="*/ 22941 w 1554520"/>
                        <a:gd name="connsiteY1338" fmla="*/ 353767 h 1515883"/>
                        <a:gd name="connsiteX1339" fmla="*/ 24752 w 1554520"/>
                        <a:gd name="connsiteY1339" fmla="*/ 350144 h 1515883"/>
                        <a:gd name="connsiteX1340" fmla="*/ 21733 w 1554520"/>
                        <a:gd name="connsiteY1340" fmla="*/ 347730 h 1515883"/>
                        <a:gd name="connsiteX1341" fmla="*/ 21733 w 1554520"/>
                        <a:gd name="connsiteY1341" fmla="*/ 344107 h 1515883"/>
                        <a:gd name="connsiteX1342" fmla="*/ 26563 w 1554520"/>
                        <a:gd name="connsiteY1342" fmla="*/ 333241 h 1515883"/>
                        <a:gd name="connsiteX1343" fmla="*/ 21733 w 1554520"/>
                        <a:gd name="connsiteY1343" fmla="*/ 329619 h 1515883"/>
                        <a:gd name="connsiteX1344" fmla="*/ 15696 w 1554520"/>
                        <a:gd name="connsiteY1344" fmla="*/ 323582 h 1515883"/>
                        <a:gd name="connsiteX1345" fmla="*/ 14489 w 1554520"/>
                        <a:gd name="connsiteY1345" fmla="*/ 316337 h 1515883"/>
                        <a:gd name="connsiteX1346" fmla="*/ 7848 w 1554520"/>
                        <a:gd name="connsiteY1346" fmla="*/ 310904 h 1515883"/>
                        <a:gd name="connsiteX1347" fmla="*/ 10867 w 1554520"/>
                        <a:gd name="connsiteY1347" fmla="*/ 303056 h 1515883"/>
                        <a:gd name="connsiteX1348" fmla="*/ 8452 w 1554520"/>
                        <a:gd name="connsiteY1348" fmla="*/ 298830 h 1515883"/>
                        <a:gd name="connsiteX1349" fmla="*/ 11470 w 1554520"/>
                        <a:gd name="connsiteY1349" fmla="*/ 292189 h 1515883"/>
                        <a:gd name="connsiteX1350" fmla="*/ 8452 w 1554520"/>
                        <a:gd name="connsiteY1350" fmla="*/ 281323 h 1515883"/>
                        <a:gd name="connsiteX1351" fmla="*/ 12074 w 1554520"/>
                        <a:gd name="connsiteY1351" fmla="*/ 278908 h 1515883"/>
                        <a:gd name="connsiteX1352" fmla="*/ 9055 w 1554520"/>
                        <a:gd name="connsiteY1352" fmla="*/ 270456 h 1515883"/>
                        <a:gd name="connsiteX1353" fmla="*/ 13885 w 1554520"/>
                        <a:gd name="connsiteY1353" fmla="*/ 260194 h 1515883"/>
                        <a:gd name="connsiteX1354" fmla="*/ 12678 w 1554520"/>
                        <a:gd name="connsiteY1354" fmla="*/ 253553 h 1515883"/>
                        <a:gd name="connsiteX1355" fmla="*/ 7244 w 1554520"/>
                        <a:gd name="connsiteY1355" fmla="*/ 252345 h 1515883"/>
                        <a:gd name="connsiteX1356" fmla="*/ 6641 w 1554520"/>
                        <a:gd name="connsiteY1356" fmla="*/ 245705 h 1515883"/>
                        <a:gd name="connsiteX1357" fmla="*/ 10867 w 1554520"/>
                        <a:gd name="connsiteY1357" fmla="*/ 244497 h 1515883"/>
                        <a:gd name="connsiteX1358" fmla="*/ 7848 w 1554520"/>
                        <a:gd name="connsiteY1358" fmla="*/ 235442 h 1515883"/>
                        <a:gd name="connsiteX1359" fmla="*/ 10867 w 1554520"/>
                        <a:gd name="connsiteY1359" fmla="*/ 230612 h 1515883"/>
                        <a:gd name="connsiteX1360" fmla="*/ 6641 w 1554520"/>
                        <a:gd name="connsiteY1360" fmla="*/ 226990 h 1515883"/>
                        <a:gd name="connsiteX1361" fmla="*/ 7848 w 1554520"/>
                        <a:gd name="connsiteY1361" fmla="*/ 220349 h 1515883"/>
                        <a:gd name="connsiteX1362" fmla="*/ 6037 w 1554520"/>
                        <a:gd name="connsiteY1362" fmla="*/ 216124 h 1515883"/>
                        <a:gd name="connsiteX1363" fmla="*/ 2415 w 1554520"/>
                        <a:gd name="connsiteY1363" fmla="*/ 213709 h 1515883"/>
                        <a:gd name="connsiteX1364" fmla="*/ 0 w 1554520"/>
                        <a:gd name="connsiteY1364" fmla="*/ 208879 h 1515883"/>
                        <a:gd name="connsiteX1365" fmla="*/ 4830 w 1554520"/>
                        <a:gd name="connsiteY1365" fmla="*/ 204050 h 1515883"/>
                        <a:gd name="connsiteX1366" fmla="*/ 3622 w 1554520"/>
                        <a:gd name="connsiteY1366" fmla="*/ 198616 h 1515883"/>
                        <a:gd name="connsiteX1367" fmla="*/ 0 w 1554520"/>
                        <a:gd name="connsiteY1367" fmla="*/ 192579 h 1515883"/>
                        <a:gd name="connsiteX1368" fmla="*/ 4830 w 1554520"/>
                        <a:gd name="connsiteY1368" fmla="*/ 181713 h 1515883"/>
                        <a:gd name="connsiteX1369" fmla="*/ 9055 w 1554520"/>
                        <a:gd name="connsiteY1369" fmla="*/ 179298 h 1515883"/>
                        <a:gd name="connsiteX1370" fmla="*/ 7244 w 1554520"/>
                        <a:gd name="connsiteY1370" fmla="*/ 173865 h 1515883"/>
                        <a:gd name="connsiteX1371" fmla="*/ 8452 w 1554520"/>
                        <a:gd name="connsiteY1371" fmla="*/ 170243 h 1515883"/>
                        <a:gd name="connsiteX1372" fmla="*/ 11470 w 1554520"/>
                        <a:gd name="connsiteY1372" fmla="*/ 169035 h 1515883"/>
                        <a:gd name="connsiteX1373" fmla="*/ 11470 w 1554520"/>
                        <a:gd name="connsiteY1373" fmla="*/ 165413 h 1515883"/>
                        <a:gd name="connsiteX1374" fmla="*/ 5433 w 1554520"/>
                        <a:gd name="connsiteY1374" fmla="*/ 157565 h 1515883"/>
                        <a:gd name="connsiteX1375" fmla="*/ 6641 w 1554520"/>
                        <a:gd name="connsiteY1375" fmla="*/ 151528 h 1515883"/>
                        <a:gd name="connsiteX1376" fmla="*/ 13885 w 1554520"/>
                        <a:gd name="connsiteY1376" fmla="*/ 147302 h 1515883"/>
                        <a:gd name="connsiteX1377" fmla="*/ 14489 w 1554520"/>
                        <a:gd name="connsiteY1377" fmla="*/ 141869 h 1515883"/>
                        <a:gd name="connsiteX1378" fmla="*/ 16904 w 1554520"/>
                        <a:gd name="connsiteY1378" fmla="*/ 138850 h 1515883"/>
                        <a:gd name="connsiteX1379" fmla="*/ 16904 w 1554520"/>
                        <a:gd name="connsiteY1379" fmla="*/ 134624 h 1515883"/>
                        <a:gd name="connsiteX1380" fmla="*/ 19922 w 1554520"/>
                        <a:gd name="connsiteY1380" fmla="*/ 127984 h 1515883"/>
                        <a:gd name="connsiteX1381" fmla="*/ 19318 w 1554520"/>
                        <a:gd name="connsiteY1381" fmla="*/ 121343 h 1515883"/>
                        <a:gd name="connsiteX1382" fmla="*/ 21129 w 1554520"/>
                        <a:gd name="connsiteY1382" fmla="*/ 116513 h 1515883"/>
                        <a:gd name="connsiteX1383" fmla="*/ 24148 w 1554520"/>
                        <a:gd name="connsiteY1383" fmla="*/ 114702 h 1515883"/>
                        <a:gd name="connsiteX1384" fmla="*/ 33807 w 1554520"/>
                        <a:gd name="connsiteY1384" fmla="*/ 100817 h 1515883"/>
                        <a:gd name="connsiteX1385" fmla="*/ 38637 w 1554520"/>
                        <a:gd name="connsiteY1385" fmla="*/ 89951 h 1515883"/>
                        <a:gd name="connsiteX1386" fmla="*/ 38033 w 1554520"/>
                        <a:gd name="connsiteY1386" fmla="*/ 86329 h 1515883"/>
                        <a:gd name="connsiteX1387" fmla="*/ 43466 w 1554520"/>
                        <a:gd name="connsiteY1387" fmla="*/ 83914 h 1515883"/>
                        <a:gd name="connsiteX1388" fmla="*/ 50711 w 1554520"/>
                        <a:gd name="connsiteY1388" fmla="*/ 82706 h 1515883"/>
                        <a:gd name="connsiteX1389" fmla="*/ 59162 w 1554520"/>
                        <a:gd name="connsiteY1389" fmla="*/ 76066 h 1515883"/>
                        <a:gd name="connsiteX1390" fmla="*/ 63388 w 1554520"/>
                        <a:gd name="connsiteY1390" fmla="*/ 75462 h 1515883"/>
                        <a:gd name="connsiteX1391" fmla="*/ 67614 w 1554520"/>
                        <a:gd name="connsiteY1391" fmla="*/ 71840 h 1515883"/>
                        <a:gd name="connsiteX1392" fmla="*/ 67010 w 1554520"/>
                        <a:gd name="connsiteY1392" fmla="*/ 63388 h 1515883"/>
                        <a:gd name="connsiteX1393" fmla="*/ 69425 w 1554520"/>
                        <a:gd name="connsiteY1393" fmla="*/ 57955 h 1515883"/>
                        <a:gd name="connsiteX1394" fmla="*/ 74255 w 1554520"/>
                        <a:gd name="connsiteY1394" fmla="*/ 57955 h 1515883"/>
                        <a:gd name="connsiteX1395" fmla="*/ 79688 w 1554520"/>
                        <a:gd name="connsiteY1395" fmla="*/ 53125 h 1515883"/>
                        <a:gd name="connsiteX1396" fmla="*/ 84518 w 1554520"/>
                        <a:gd name="connsiteY1396" fmla="*/ 42259 h 1515883"/>
                        <a:gd name="connsiteX1397" fmla="*/ 89347 w 1554520"/>
                        <a:gd name="connsiteY1397" fmla="*/ 36222 h 1515883"/>
                        <a:gd name="connsiteX1398" fmla="*/ 91762 w 1554520"/>
                        <a:gd name="connsiteY1398" fmla="*/ 29581 h 1515883"/>
                        <a:gd name="connsiteX1399" fmla="*/ 100214 w 1554520"/>
                        <a:gd name="connsiteY1399" fmla="*/ 23544 h 1515883"/>
                        <a:gd name="connsiteX1400" fmla="*/ 99610 w 1554520"/>
                        <a:gd name="connsiteY1400" fmla="*/ 17507 h 1515883"/>
                        <a:gd name="connsiteX1401" fmla="*/ 104440 w 1554520"/>
                        <a:gd name="connsiteY1401" fmla="*/ 9659 h 1515883"/>
                        <a:gd name="connsiteX1402" fmla="*/ 100818 w 1554520"/>
                        <a:gd name="connsiteY1402" fmla="*/ 6037 h 1515883"/>
                        <a:gd name="connsiteX1403" fmla="*/ 98403 w 1554520"/>
                        <a:gd name="connsiteY1403" fmla="*/ 1811 h 1515883"/>
                        <a:gd name="connsiteX1404" fmla="*/ 113495 w 1554520"/>
                        <a:gd name="connsiteY1404" fmla="*/ 0 h 1515883"/>
                        <a:gd name="connsiteX1405" fmla="*/ 118928 w 1554520"/>
                        <a:gd name="connsiteY1405" fmla="*/ 6037 h 1515883"/>
                        <a:gd name="connsiteX1406" fmla="*/ 121343 w 1554520"/>
                        <a:gd name="connsiteY1406" fmla="*/ 6037 h 1515883"/>
                        <a:gd name="connsiteX1407" fmla="*/ 126173 w 1554520"/>
                        <a:gd name="connsiteY1407" fmla="*/ 14489 h 1515883"/>
                        <a:gd name="connsiteX1408" fmla="*/ 128588 w 1554520"/>
                        <a:gd name="connsiteY1408" fmla="*/ 17507 h 1515883"/>
                        <a:gd name="connsiteX1409" fmla="*/ 137039 w 1554520"/>
                        <a:gd name="connsiteY1409" fmla="*/ 20526 h 1515883"/>
                        <a:gd name="connsiteX1410" fmla="*/ 149717 w 1554520"/>
                        <a:gd name="connsiteY1410" fmla="*/ 28977 h 1515883"/>
                        <a:gd name="connsiteX1411" fmla="*/ 160583 w 1554520"/>
                        <a:gd name="connsiteY1411" fmla="*/ 33807 h 1515883"/>
                        <a:gd name="connsiteX1412" fmla="*/ 161791 w 1554520"/>
                        <a:gd name="connsiteY1412" fmla="*/ 32600 h 1515883"/>
                        <a:gd name="connsiteX1413" fmla="*/ 171450 w 1554520"/>
                        <a:gd name="connsiteY1413" fmla="*/ 36826 h 1515883"/>
                        <a:gd name="connsiteX1414" fmla="*/ 173865 w 1554520"/>
                        <a:gd name="connsiteY1414" fmla="*/ 41051 h 1515883"/>
                        <a:gd name="connsiteX1415" fmla="*/ 169035 w 1554520"/>
                        <a:gd name="connsiteY1415" fmla="*/ 46485 h 1515883"/>
                        <a:gd name="connsiteX1416" fmla="*/ 167224 w 1554520"/>
                        <a:gd name="connsiteY1416" fmla="*/ 53729 h 1515883"/>
                        <a:gd name="connsiteX1417" fmla="*/ 162395 w 1554520"/>
                        <a:gd name="connsiteY1417" fmla="*/ 59162 h 1515883"/>
                        <a:gd name="connsiteX1418" fmla="*/ 158772 w 1554520"/>
                        <a:gd name="connsiteY1418" fmla="*/ 66407 h 1515883"/>
                        <a:gd name="connsiteX1419" fmla="*/ 151528 w 1554520"/>
                        <a:gd name="connsiteY1419" fmla="*/ 75462 h 1515883"/>
                        <a:gd name="connsiteX1420" fmla="*/ 144284 w 1554520"/>
                        <a:gd name="connsiteY1420" fmla="*/ 74255 h 1515883"/>
                        <a:gd name="connsiteX1421" fmla="*/ 138850 w 1554520"/>
                        <a:gd name="connsiteY1421" fmla="*/ 86932 h 1515883"/>
                        <a:gd name="connsiteX1422" fmla="*/ 141869 w 1554520"/>
                        <a:gd name="connsiteY1422" fmla="*/ 90555 h 1515883"/>
                        <a:gd name="connsiteX1423" fmla="*/ 137643 w 1554520"/>
                        <a:gd name="connsiteY1423" fmla="*/ 94177 h 1515883"/>
                        <a:gd name="connsiteX1424" fmla="*/ 135228 w 1554520"/>
                        <a:gd name="connsiteY1424" fmla="*/ 99610 h 1515883"/>
                        <a:gd name="connsiteX1425" fmla="*/ 135228 w 1554520"/>
                        <a:gd name="connsiteY1425" fmla="*/ 108062 h 1515883"/>
                        <a:gd name="connsiteX1426" fmla="*/ 130399 w 1554520"/>
                        <a:gd name="connsiteY1426" fmla="*/ 113495 h 1515883"/>
                        <a:gd name="connsiteX1427" fmla="*/ 133417 w 1554520"/>
                        <a:gd name="connsiteY1427" fmla="*/ 118928 h 1515883"/>
                        <a:gd name="connsiteX1428" fmla="*/ 131002 w 1554520"/>
                        <a:gd name="connsiteY1428" fmla="*/ 121343 h 1515883"/>
                        <a:gd name="connsiteX1429" fmla="*/ 127380 w 1554520"/>
                        <a:gd name="connsiteY1429" fmla="*/ 129795 h 1515883"/>
                        <a:gd name="connsiteX1430" fmla="*/ 132813 w 1554520"/>
                        <a:gd name="connsiteY1430" fmla="*/ 132813 h 1515883"/>
                        <a:gd name="connsiteX1431" fmla="*/ 135228 w 1554520"/>
                        <a:gd name="connsiteY1431" fmla="*/ 143076 h 1515883"/>
                        <a:gd name="connsiteX1432" fmla="*/ 140058 w 1554520"/>
                        <a:gd name="connsiteY1432" fmla="*/ 149113 h 1515883"/>
                        <a:gd name="connsiteX1433" fmla="*/ 139454 w 1554520"/>
                        <a:gd name="connsiteY1433" fmla="*/ 158772 h 1515883"/>
                        <a:gd name="connsiteX1434" fmla="*/ 140662 w 1554520"/>
                        <a:gd name="connsiteY1434" fmla="*/ 161187 h 1515883"/>
                        <a:gd name="connsiteX1435" fmla="*/ 138850 w 1554520"/>
                        <a:gd name="connsiteY1435" fmla="*/ 165413 h 1515883"/>
                        <a:gd name="connsiteX1436" fmla="*/ 146699 w 1554520"/>
                        <a:gd name="connsiteY1436" fmla="*/ 169639 h 1515883"/>
                        <a:gd name="connsiteX1437" fmla="*/ 145491 w 1554520"/>
                        <a:gd name="connsiteY1437" fmla="*/ 173865 h 1515883"/>
                        <a:gd name="connsiteX1438" fmla="*/ 151528 w 1554520"/>
                        <a:gd name="connsiteY1438" fmla="*/ 176883 h 1515883"/>
                        <a:gd name="connsiteX1439" fmla="*/ 154547 w 1554520"/>
                        <a:gd name="connsiteY1439" fmla="*/ 176279 h 1515883"/>
                        <a:gd name="connsiteX1440" fmla="*/ 162395 w 1554520"/>
                        <a:gd name="connsiteY1440" fmla="*/ 169035 h 1515883"/>
                        <a:gd name="connsiteX1441" fmla="*/ 167828 w 1554520"/>
                        <a:gd name="connsiteY1441" fmla="*/ 169639 h 1515883"/>
                        <a:gd name="connsiteX1442" fmla="*/ 171450 w 1554520"/>
                        <a:gd name="connsiteY1442" fmla="*/ 166620 h 1515883"/>
                        <a:gd name="connsiteX1443" fmla="*/ 176280 w 1554520"/>
                        <a:gd name="connsiteY1443" fmla="*/ 166017 h 1515883"/>
                        <a:gd name="connsiteX1444" fmla="*/ 177487 w 1554520"/>
                        <a:gd name="connsiteY1444" fmla="*/ 172657 h 1515883"/>
                        <a:gd name="connsiteX1445" fmla="*/ 181109 w 1554520"/>
                        <a:gd name="connsiteY1445" fmla="*/ 176279 h 1515883"/>
                        <a:gd name="connsiteX1446" fmla="*/ 183524 w 1554520"/>
                        <a:gd name="connsiteY1446" fmla="*/ 182920 h 1515883"/>
                        <a:gd name="connsiteX1447" fmla="*/ 183524 w 1554520"/>
                        <a:gd name="connsiteY1447" fmla="*/ 189561 h 1515883"/>
                        <a:gd name="connsiteX1448" fmla="*/ 178694 w 1554520"/>
                        <a:gd name="connsiteY1448" fmla="*/ 192579 h 1515883"/>
                        <a:gd name="connsiteX1449" fmla="*/ 178091 w 1554520"/>
                        <a:gd name="connsiteY1449" fmla="*/ 195598 h 1515883"/>
                        <a:gd name="connsiteX1450" fmla="*/ 185335 w 1554520"/>
                        <a:gd name="connsiteY1450" fmla="*/ 196805 h 1515883"/>
                        <a:gd name="connsiteX1451" fmla="*/ 184128 w 1554520"/>
                        <a:gd name="connsiteY1451" fmla="*/ 204050 h 1515883"/>
                        <a:gd name="connsiteX1452" fmla="*/ 194994 w 1554520"/>
                        <a:gd name="connsiteY1452" fmla="*/ 204653 h 1515883"/>
                        <a:gd name="connsiteX1453" fmla="*/ 197409 w 1554520"/>
                        <a:gd name="connsiteY1453" fmla="*/ 199824 h 1515883"/>
                        <a:gd name="connsiteX1454" fmla="*/ 197409 w 1554520"/>
                        <a:gd name="connsiteY1454" fmla="*/ 194994 h 1515883"/>
                        <a:gd name="connsiteX1455" fmla="*/ 200428 w 1554520"/>
                        <a:gd name="connsiteY1455" fmla="*/ 192579 h 1515883"/>
                        <a:gd name="connsiteX1456" fmla="*/ 204653 w 1554520"/>
                        <a:gd name="connsiteY1456" fmla="*/ 193183 h 1515883"/>
                        <a:gd name="connsiteX1457" fmla="*/ 207068 w 1554520"/>
                        <a:gd name="connsiteY1457" fmla="*/ 187146 h 1515883"/>
                        <a:gd name="connsiteX1458" fmla="*/ 210690 w 1554520"/>
                        <a:gd name="connsiteY1458" fmla="*/ 185335 h 1515883"/>
                        <a:gd name="connsiteX1459" fmla="*/ 216124 w 1554520"/>
                        <a:gd name="connsiteY1459" fmla="*/ 179298 h 1515883"/>
                        <a:gd name="connsiteX1460" fmla="*/ 217331 w 1554520"/>
                        <a:gd name="connsiteY1460" fmla="*/ 175072 h 1515883"/>
                        <a:gd name="connsiteX1461" fmla="*/ 222764 w 1554520"/>
                        <a:gd name="connsiteY1461" fmla="*/ 174468 h 1515883"/>
                        <a:gd name="connsiteX1462" fmla="*/ 228198 w 1554520"/>
                        <a:gd name="connsiteY1462" fmla="*/ 167224 h 1515883"/>
                        <a:gd name="connsiteX1463" fmla="*/ 234235 w 1554520"/>
                        <a:gd name="connsiteY1463" fmla="*/ 165413 h 1515883"/>
                        <a:gd name="connsiteX1464" fmla="*/ 236046 w 1554520"/>
                        <a:gd name="connsiteY1464" fmla="*/ 168431 h 1515883"/>
                        <a:gd name="connsiteX1465" fmla="*/ 251138 w 1554520"/>
                        <a:gd name="connsiteY1465" fmla="*/ 155754 h 1515883"/>
                        <a:gd name="connsiteX1466" fmla="*/ 257175 w 1554520"/>
                        <a:gd name="connsiteY1466" fmla="*/ 146698 h 1515883"/>
                        <a:gd name="connsiteX1467" fmla="*/ 268042 w 1554520"/>
                        <a:gd name="connsiteY1467" fmla="*/ 151528 h 1515883"/>
                        <a:gd name="connsiteX1468" fmla="*/ 273475 w 1554520"/>
                        <a:gd name="connsiteY1468" fmla="*/ 152132 h 1515883"/>
                        <a:gd name="connsiteX1469" fmla="*/ 275890 w 1554520"/>
                        <a:gd name="connsiteY1469" fmla="*/ 154547 h 1515883"/>
                        <a:gd name="connsiteX1470" fmla="*/ 289171 w 1554520"/>
                        <a:gd name="connsiteY1470" fmla="*/ 159376 h 1515883"/>
                        <a:gd name="connsiteX1471" fmla="*/ 293397 w 1554520"/>
                        <a:gd name="connsiteY1471" fmla="*/ 171450 h 1515883"/>
                        <a:gd name="connsiteX1472" fmla="*/ 294001 w 1554520"/>
                        <a:gd name="connsiteY1472" fmla="*/ 181109 h 1515883"/>
                        <a:gd name="connsiteX1473" fmla="*/ 297623 w 1554520"/>
                        <a:gd name="connsiteY1473" fmla="*/ 187146 h 1515883"/>
                        <a:gd name="connsiteX1474" fmla="*/ 307282 w 1554520"/>
                        <a:gd name="connsiteY1474" fmla="*/ 197409 h 1515883"/>
                        <a:gd name="connsiteX1475" fmla="*/ 316337 w 1554520"/>
                        <a:gd name="connsiteY1475" fmla="*/ 204050 h 1515883"/>
                        <a:gd name="connsiteX1476" fmla="*/ 320563 w 1554520"/>
                        <a:gd name="connsiteY1476" fmla="*/ 205257 h 1515883"/>
                        <a:gd name="connsiteX1477" fmla="*/ 331430 w 1554520"/>
                        <a:gd name="connsiteY1477" fmla="*/ 214916 h 1515883"/>
                        <a:gd name="connsiteX1478" fmla="*/ 338070 w 1554520"/>
                        <a:gd name="connsiteY1478" fmla="*/ 214916 h 1515883"/>
                        <a:gd name="connsiteX1479" fmla="*/ 346522 w 1554520"/>
                        <a:gd name="connsiteY1479" fmla="*/ 220349 h 1515883"/>
                        <a:gd name="connsiteX1480" fmla="*/ 367048 w 1554520"/>
                        <a:gd name="connsiteY1480" fmla="*/ 226386 h 1515883"/>
                        <a:gd name="connsiteX1481" fmla="*/ 374292 w 1554520"/>
                        <a:gd name="connsiteY1481" fmla="*/ 226990 h 1515883"/>
                        <a:gd name="connsiteX1482" fmla="*/ 373085 w 1554520"/>
                        <a:gd name="connsiteY1482" fmla="*/ 234838 h 1515883"/>
                        <a:gd name="connsiteX1483" fmla="*/ 371274 w 1554520"/>
                        <a:gd name="connsiteY1483" fmla="*/ 238460 h 1515883"/>
                        <a:gd name="connsiteX1484" fmla="*/ 365237 w 1554520"/>
                        <a:gd name="connsiteY1484" fmla="*/ 243894 h 1515883"/>
                        <a:gd name="connsiteX1485" fmla="*/ 356181 w 1554520"/>
                        <a:gd name="connsiteY1485" fmla="*/ 247516 h 1515883"/>
                        <a:gd name="connsiteX1486" fmla="*/ 350144 w 1554520"/>
                        <a:gd name="connsiteY1486" fmla="*/ 254157 h 1515883"/>
                        <a:gd name="connsiteX1487" fmla="*/ 344711 w 1554520"/>
                        <a:gd name="connsiteY1487" fmla="*/ 252345 h 1515883"/>
                        <a:gd name="connsiteX1488" fmla="*/ 338070 w 1554520"/>
                        <a:gd name="connsiteY1488" fmla="*/ 257175 h 1515883"/>
                        <a:gd name="connsiteX1489" fmla="*/ 338674 w 1554520"/>
                        <a:gd name="connsiteY1489" fmla="*/ 260797 h 1515883"/>
                        <a:gd name="connsiteX1490" fmla="*/ 344711 w 1554520"/>
                        <a:gd name="connsiteY1490" fmla="*/ 267438 h 1515883"/>
                        <a:gd name="connsiteX1491" fmla="*/ 353163 w 1554520"/>
                        <a:gd name="connsiteY1491" fmla="*/ 274078 h 1515883"/>
                        <a:gd name="connsiteX1492" fmla="*/ 356181 w 1554520"/>
                        <a:gd name="connsiteY1492" fmla="*/ 275286 h 1515883"/>
                        <a:gd name="connsiteX1493" fmla="*/ 359804 w 1554520"/>
                        <a:gd name="connsiteY1493" fmla="*/ 273475 h 1515883"/>
                        <a:gd name="connsiteX1494" fmla="*/ 366444 w 1554520"/>
                        <a:gd name="connsiteY1494" fmla="*/ 275890 h 1515883"/>
                        <a:gd name="connsiteX1495" fmla="*/ 373689 w 1554520"/>
                        <a:gd name="connsiteY1495" fmla="*/ 287360 h 1515883"/>
                        <a:gd name="connsiteX1496" fmla="*/ 374896 w 1554520"/>
                        <a:gd name="connsiteY1496" fmla="*/ 296415 h 1515883"/>
                        <a:gd name="connsiteX1497" fmla="*/ 383348 w 1554520"/>
                        <a:gd name="connsiteY1497" fmla="*/ 299434 h 1515883"/>
                        <a:gd name="connsiteX1498" fmla="*/ 387574 w 1554520"/>
                        <a:gd name="connsiteY1498" fmla="*/ 295812 h 1515883"/>
                        <a:gd name="connsiteX1499" fmla="*/ 394818 w 1554520"/>
                        <a:gd name="connsiteY1499" fmla="*/ 307282 h 1515883"/>
                        <a:gd name="connsiteX1500" fmla="*/ 398440 w 1554520"/>
                        <a:gd name="connsiteY1500" fmla="*/ 307282 h 1515883"/>
                        <a:gd name="connsiteX1501" fmla="*/ 397233 w 1554520"/>
                        <a:gd name="connsiteY1501" fmla="*/ 299434 h 1515883"/>
                        <a:gd name="connsiteX1502" fmla="*/ 403873 w 1554520"/>
                        <a:gd name="connsiteY1502" fmla="*/ 298226 h 1515883"/>
                        <a:gd name="connsiteX1503" fmla="*/ 409910 w 1554520"/>
                        <a:gd name="connsiteY1503" fmla="*/ 298830 h 1515883"/>
                        <a:gd name="connsiteX1504" fmla="*/ 415344 w 1554520"/>
                        <a:gd name="connsiteY1504" fmla="*/ 303660 h 1515883"/>
                        <a:gd name="connsiteX1505" fmla="*/ 418966 w 1554520"/>
                        <a:gd name="connsiteY1505" fmla="*/ 303056 h 1515883"/>
                        <a:gd name="connsiteX1506" fmla="*/ 423796 w 1554520"/>
                        <a:gd name="connsiteY1506" fmla="*/ 306678 h 1515883"/>
                        <a:gd name="connsiteX1507" fmla="*/ 424399 w 1554520"/>
                        <a:gd name="connsiteY1507" fmla="*/ 311508 h 1515883"/>
                        <a:gd name="connsiteX1508" fmla="*/ 422588 w 1554520"/>
                        <a:gd name="connsiteY1508" fmla="*/ 315734 h 1515883"/>
                        <a:gd name="connsiteX1509" fmla="*/ 424399 w 1554520"/>
                        <a:gd name="connsiteY1509" fmla="*/ 320563 h 1515883"/>
                        <a:gd name="connsiteX1510" fmla="*/ 428625 w 1554520"/>
                        <a:gd name="connsiteY1510" fmla="*/ 322978 h 1515883"/>
                        <a:gd name="connsiteX1511" fmla="*/ 426210 w 1554520"/>
                        <a:gd name="connsiteY1511" fmla="*/ 328411 h 1515883"/>
                        <a:gd name="connsiteX1512" fmla="*/ 429229 w 1554520"/>
                        <a:gd name="connsiteY1512" fmla="*/ 331430 h 1515883"/>
                        <a:gd name="connsiteX1513" fmla="*/ 436473 w 1554520"/>
                        <a:gd name="connsiteY1513" fmla="*/ 327808 h 1515883"/>
                        <a:gd name="connsiteX1514" fmla="*/ 443717 w 1554520"/>
                        <a:gd name="connsiteY1514" fmla="*/ 333241 h 1515883"/>
                        <a:gd name="connsiteX1515" fmla="*/ 452169 w 1554520"/>
                        <a:gd name="connsiteY1515" fmla="*/ 342900 h 1515883"/>
                        <a:gd name="connsiteX1516" fmla="*/ 466658 w 1554520"/>
                        <a:gd name="connsiteY1516" fmla="*/ 345918 h 1515883"/>
                        <a:gd name="connsiteX1517" fmla="*/ 469073 w 1554520"/>
                        <a:gd name="connsiteY1517" fmla="*/ 341693 h 1515883"/>
                        <a:gd name="connsiteX1518" fmla="*/ 472695 w 1554520"/>
                        <a:gd name="connsiteY1518" fmla="*/ 350144 h 1515883"/>
                        <a:gd name="connsiteX1519" fmla="*/ 477525 w 1554520"/>
                        <a:gd name="connsiteY1519" fmla="*/ 350748 h 1515883"/>
                        <a:gd name="connsiteX1520" fmla="*/ 476317 w 1554520"/>
                        <a:gd name="connsiteY1520" fmla="*/ 361615 h 1515883"/>
                        <a:gd name="connsiteX1521" fmla="*/ 479336 w 1554520"/>
                        <a:gd name="connsiteY1521" fmla="*/ 368859 h 1515883"/>
                        <a:gd name="connsiteX1522" fmla="*/ 484165 w 1554520"/>
                        <a:gd name="connsiteY1522" fmla="*/ 367652 h 1515883"/>
                        <a:gd name="connsiteX1523" fmla="*/ 489598 w 1554520"/>
                        <a:gd name="connsiteY1523" fmla="*/ 368255 h 1515883"/>
                        <a:gd name="connsiteX1524" fmla="*/ 492617 w 1554520"/>
                        <a:gd name="connsiteY1524" fmla="*/ 366444 h 1515883"/>
                        <a:gd name="connsiteX1525" fmla="*/ 499258 w 1554520"/>
                        <a:gd name="connsiteY1525" fmla="*/ 367048 h 1515883"/>
                        <a:gd name="connsiteX1526" fmla="*/ 504691 w 1554520"/>
                        <a:gd name="connsiteY1526" fmla="*/ 361011 h 1515883"/>
                        <a:gd name="connsiteX1527" fmla="*/ 508917 w 1554520"/>
                        <a:gd name="connsiteY1527" fmla="*/ 363426 h 1515883"/>
                        <a:gd name="connsiteX1528" fmla="*/ 508313 w 1554520"/>
                        <a:gd name="connsiteY1528" fmla="*/ 371274 h 1515883"/>
                        <a:gd name="connsiteX1529" fmla="*/ 513746 w 1554520"/>
                        <a:gd name="connsiteY1529" fmla="*/ 370066 h 1515883"/>
                        <a:gd name="connsiteX1530" fmla="*/ 516765 w 1554520"/>
                        <a:gd name="connsiteY1530" fmla="*/ 366444 h 1515883"/>
                        <a:gd name="connsiteX1531" fmla="*/ 522198 w 1554520"/>
                        <a:gd name="connsiteY1531" fmla="*/ 365841 h 1515883"/>
                        <a:gd name="connsiteX1532" fmla="*/ 529443 w 1554520"/>
                        <a:gd name="connsiteY1532" fmla="*/ 370670 h 1515883"/>
                        <a:gd name="connsiteX1533" fmla="*/ 531857 w 1554520"/>
                        <a:gd name="connsiteY1533" fmla="*/ 370670 h 1515883"/>
                        <a:gd name="connsiteX1534" fmla="*/ 536083 w 1554520"/>
                        <a:gd name="connsiteY1534" fmla="*/ 366444 h 1515883"/>
                        <a:gd name="connsiteX1535" fmla="*/ 540913 w 1554520"/>
                        <a:gd name="connsiteY1535" fmla="*/ 363426 h 1515883"/>
                        <a:gd name="connsiteX1536" fmla="*/ 551779 w 1554520"/>
                        <a:gd name="connsiteY1536" fmla="*/ 361011 h 15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Lst>
                      <a:rect l="l" t="t" r="r" b="b"/>
                      <a:pathLst>
                        <a:path w="1554520" h="1515883">
                          <a:moveTo>
                            <a:pt x="551779" y="361011"/>
                          </a:moveTo>
                          <a:lnTo>
                            <a:pt x="554194" y="360407"/>
                          </a:lnTo>
                          <a:lnTo>
                            <a:pt x="557816" y="364029"/>
                          </a:lnTo>
                          <a:lnTo>
                            <a:pt x="558420" y="365841"/>
                          </a:lnTo>
                          <a:lnTo>
                            <a:pt x="560835" y="365841"/>
                          </a:lnTo>
                          <a:lnTo>
                            <a:pt x="561438" y="367048"/>
                          </a:lnTo>
                          <a:lnTo>
                            <a:pt x="561438" y="368255"/>
                          </a:lnTo>
                          <a:lnTo>
                            <a:pt x="559627" y="369463"/>
                          </a:lnTo>
                          <a:lnTo>
                            <a:pt x="558420" y="371878"/>
                          </a:lnTo>
                          <a:lnTo>
                            <a:pt x="559627" y="373689"/>
                          </a:lnTo>
                          <a:lnTo>
                            <a:pt x="559627" y="374896"/>
                          </a:lnTo>
                          <a:lnTo>
                            <a:pt x="559024" y="377311"/>
                          </a:lnTo>
                          <a:lnTo>
                            <a:pt x="558420" y="378518"/>
                          </a:lnTo>
                          <a:lnTo>
                            <a:pt x="557213" y="377311"/>
                          </a:lnTo>
                          <a:lnTo>
                            <a:pt x="556005" y="380933"/>
                          </a:lnTo>
                          <a:lnTo>
                            <a:pt x="560231" y="380933"/>
                          </a:lnTo>
                          <a:lnTo>
                            <a:pt x="560835" y="379726"/>
                          </a:lnTo>
                          <a:lnTo>
                            <a:pt x="562042" y="379122"/>
                          </a:lnTo>
                          <a:lnTo>
                            <a:pt x="562646" y="379122"/>
                          </a:lnTo>
                          <a:lnTo>
                            <a:pt x="562646" y="377311"/>
                          </a:lnTo>
                          <a:lnTo>
                            <a:pt x="564457" y="371274"/>
                          </a:lnTo>
                          <a:lnTo>
                            <a:pt x="571098" y="373085"/>
                          </a:lnTo>
                          <a:lnTo>
                            <a:pt x="575324" y="374896"/>
                          </a:lnTo>
                          <a:lnTo>
                            <a:pt x="575324" y="376707"/>
                          </a:lnTo>
                          <a:lnTo>
                            <a:pt x="570494" y="377311"/>
                          </a:lnTo>
                          <a:lnTo>
                            <a:pt x="569287" y="376707"/>
                          </a:lnTo>
                          <a:lnTo>
                            <a:pt x="569287" y="380933"/>
                          </a:lnTo>
                          <a:lnTo>
                            <a:pt x="573512" y="382744"/>
                          </a:lnTo>
                          <a:lnTo>
                            <a:pt x="575927" y="382744"/>
                          </a:lnTo>
                          <a:lnTo>
                            <a:pt x="578946" y="381537"/>
                          </a:lnTo>
                          <a:lnTo>
                            <a:pt x="580153" y="382140"/>
                          </a:lnTo>
                          <a:lnTo>
                            <a:pt x="577738" y="385159"/>
                          </a:lnTo>
                          <a:lnTo>
                            <a:pt x="578342" y="386366"/>
                          </a:lnTo>
                          <a:lnTo>
                            <a:pt x="580153" y="388177"/>
                          </a:lnTo>
                          <a:lnTo>
                            <a:pt x="582568" y="390592"/>
                          </a:lnTo>
                          <a:lnTo>
                            <a:pt x="583775" y="393007"/>
                          </a:lnTo>
                          <a:lnTo>
                            <a:pt x="584983" y="397836"/>
                          </a:lnTo>
                          <a:lnTo>
                            <a:pt x="591020" y="401459"/>
                          </a:lnTo>
                          <a:lnTo>
                            <a:pt x="598264" y="401459"/>
                          </a:lnTo>
                          <a:lnTo>
                            <a:pt x="603697" y="396629"/>
                          </a:lnTo>
                          <a:lnTo>
                            <a:pt x="609130" y="385762"/>
                          </a:lnTo>
                          <a:lnTo>
                            <a:pt x="606112" y="382140"/>
                          </a:lnTo>
                          <a:lnTo>
                            <a:pt x="612753" y="373689"/>
                          </a:lnTo>
                          <a:lnTo>
                            <a:pt x="615771" y="374896"/>
                          </a:lnTo>
                          <a:lnTo>
                            <a:pt x="616375" y="376103"/>
                          </a:lnTo>
                          <a:lnTo>
                            <a:pt x="625430" y="375500"/>
                          </a:lnTo>
                          <a:lnTo>
                            <a:pt x="636297" y="386366"/>
                          </a:lnTo>
                          <a:lnTo>
                            <a:pt x="645956" y="392403"/>
                          </a:lnTo>
                          <a:lnTo>
                            <a:pt x="652597" y="391799"/>
                          </a:lnTo>
                          <a:lnTo>
                            <a:pt x="655615" y="395422"/>
                          </a:lnTo>
                          <a:lnTo>
                            <a:pt x="653804" y="398440"/>
                          </a:lnTo>
                          <a:lnTo>
                            <a:pt x="658634" y="403270"/>
                          </a:lnTo>
                          <a:lnTo>
                            <a:pt x="661652" y="402666"/>
                          </a:lnTo>
                          <a:lnTo>
                            <a:pt x="666482" y="405684"/>
                          </a:lnTo>
                          <a:lnTo>
                            <a:pt x="668293" y="413533"/>
                          </a:lnTo>
                          <a:lnTo>
                            <a:pt x="675537" y="418362"/>
                          </a:lnTo>
                          <a:lnTo>
                            <a:pt x="677952" y="421984"/>
                          </a:lnTo>
                          <a:lnTo>
                            <a:pt x="686404" y="419570"/>
                          </a:lnTo>
                          <a:lnTo>
                            <a:pt x="691233" y="420777"/>
                          </a:lnTo>
                          <a:lnTo>
                            <a:pt x="696063" y="424399"/>
                          </a:lnTo>
                          <a:lnTo>
                            <a:pt x="698478" y="431040"/>
                          </a:lnTo>
                          <a:lnTo>
                            <a:pt x="705722" y="436473"/>
                          </a:lnTo>
                          <a:lnTo>
                            <a:pt x="708741" y="434662"/>
                          </a:lnTo>
                          <a:lnTo>
                            <a:pt x="705118" y="413533"/>
                          </a:lnTo>
                          <a:lnTo>
                            <a:pt x="712363" y="407496"/>
                          </a:lnTo>
                          <a:lnTo>
                            <a:pt x="718400" y="408099"/>
                          </a:lnTo>
                          <a:lnTo>
                            <a:pt x="722626" y="410514"/>
                          </a:lnTo>
                          <a:lnTo>
                            <a:pt x="720814" y="414740"/>
                          </a:lnTo>
                          <a:lnTo>
                            <a:pt x="726248" y="416551"/>
                          </a:lnTo>
                          <a:lnTo>
                            <a:pt x="727455" y="419570"/>
                          </a:lnTo>
                          <a:lnTo>
                            <a:pt x="735303" y="420777"/>
                          </a:lnTo>
                          <a:lnTo>
                            <a:pt x="738925" y="418966"/>
                          </a:lnTo>
                          <a:lnTo>
                            <a:pt x="741340" y="424399"/>
                          </a:lnTo>
                          <a:lnTo>
                            <a:pt x="740737" y="428021"/>
                          </a:lnTo>
                          <a:lnTo>
                            <a:pt x="743151" y="432247"/>
                          </a:lnTo>
                          <a:lnTo>
                            <a:pt x="748585" y="436473"/>
                          </a:lnTo>
                          <a:lnTo>
                            <a:pt x="753414" y="435266"/>
                          </a:lnTo>
                          <a:lnTo>
                            <a:pt x="759451" y="437077"/>
                          </a:lnTo>
                          <a:lnTo>
                            <a:pt x="760055" y="440699"/>
                          </a:lnTo>
                          <a:lnTo>
                            <a:pt x="764281" y="442510"/>
                          </a:lnTo>
                          <a:lnTo>
                            <a:pt x="763073" y="445528"/>
                          </a:lnTo>
                          <a:lnTo>
                            <a:pt x="769110" y="447340"/>
                          </a:lnTo>
                          <a:lnTo>
                            <a:pt x="777562" y="453377"/>
                          </a:lnTo>
                          <a:lnTo>
                            <a:pt x="781788" y="450358"/>
                          </a:lnTo>
                          <a:lnTo>
                            <a:pt x="788429" y="452773"/>
                          </a:lnTo>
                          <a:lnTo>
                            <a:pt x="787221" y="455791"/>
                          </a:lnTo>
                          <a:lnTo>
                            <a:pt x="787825" y="460621"/>
                          </a:lnTo>
                          <a:lnTo>
                            <a:pt x="795673" y="463036"/>
                          </a:lnTo>
                          <a:lnTo>
                            <a:pt x="802917" y="467865"/>
                          </a:lnTo>
                          <a:lnTo>
                            <a:pt x="807143" y="463036"/>
                          </a:lnTo>
                          <a:lnTo>
                            <a:pt x="810162" y="467262"/>
                          </a:lnTo>
                          <a:lnTo>
                            <a:pt x="814388" y="469676"/>
                          </a:lnTo>
                          <a:lnTo>
                            <a:pt x="816802" y="473299"/>
                          </a:lnTo>
                          <a:lnTo>
                            <a:pt x="824047" y="479336"/>
                          </a:lnTo>
                          <a:lnTo>
                            <a:pt x="850609" y="485373"/>
                          </a:lnTo>
                          <a:lnTo>
                            <a:pt x="855439" y="493824"/>
                          </a:lnTo>
                          <a:lnTo>
                            <a:pt x="855439" y="501672"/>
                          </a:lnTo>
                          <a:lnTo>
                            <a:pt x="865098" y="514350"/>
                          </a:lnTo>
                          <a:lnTo>
                            <a:pt x="873550" y="523405"/>
                          </a:lnTo>
                          <a:lnTo>
                            <a:pt x="872946" y="538498"/>
                          </a:lnTo>
                          <a:lnTo>
                            <a:pt x="875965" y="536687"/>
                          </a:lnTo>
                          <a:lnTo>
                            <a:pt x="883813" y="536083"/>
                          </a:lnTo>
                          <a:lnTo>
                            <a:pt x="884416" y="528235"/>
                          </a:lnTo>
                          <a:lnTo>
                            <a:pt x="892265" y="528839"/>
                          </a:lnTo>
                          <a:lnTo>
                            <a:pt x="899509" y="531857"/>
                          </a:lnTo>
                          <a:lnTo>
                            <a:pt x="900113" y="536687"/>
                          </a:lnTo>
                          <a:lnTo>
                            <a:pt x="907357" y="542120"/>
                          </a:lnTo>
                          <a:lnTo>
                            <a:pt x="906150" y="549968"/>
                          </a:lnTo>
                          <a:lnTo>
                            <a:pt x="920035" y="557816"/>
                          </a:lnTo>
                          <a:lnTo>
                            <a:pt x="939957" y="571098"/>
                          </a:lnTo>
                          <a:lnTo>
                            <a:pt x="952031" y="572909"/>
                          </a:lnTo>
                          <a:lnTo>
                            <a:pt x="973160" y="592227"/>
                          </a:lnTo>
                          <a:lnTo>
                            <a:pt x="979197" y="593434"/>
                          </a:lnTo>
                          <a:lnTo>
                            <a:pt x="987649" y="600075"/>
                          </a:lnTo>
                          <a:lnTo>
                            <a:pt x="993082" y="603697"/>
                          </a:lnTo>
                          <a:lnTo>
                            <a:pt x="998515" y="602490"/>
                          </a:lnTo>
                          <a:lnTo>
                            <a:pt x="997912" y="598868"/>
                          </a:lnTo>
                          <a:lnTo>
                            <a:pt x="1006967" y="586190"/>
                          </a:lnTo>
                          <a:lnTo>
                            <a:pt x="1011797" y="586190"/>
                          </a:lnTo>
                          <a:lnTo>
                            <a:pt x="1028096" y="587397"/>
                          </a:lnTo>
                          <a:lnTo>
                            <a:pt x="1032322" y="594038"/>
                          </a:lnTo>
                          <a:lnTo>
                            <a:pt x="1038963" y="601282"/>
                          </a:lnTo>
                          <a:lnTo>
                            <a:pt x="1045000" y="600679"/>
                          </a:lnTo>
                          <a:lnTo>
                            <a:pt x="1056470" y="606112"/>
                          </a:lnTo>
                          <a:lnTo>
                            <a:pt x="1061300" y="611545"/>
                          </a:lnTo>
                          <a:lnTo>
                            <a:pt x="1065526" y="613960"/>
                          </a:lnTo>
                          <a:lnTo>
                            <a:pt x="1075789" y="622412"/>
                          </a:lnTo>
                          <a:lnTo>
                            <a:pt x="1089070" y="629656"/>
                          </a:lnTo>
                          <a:lnTo>
                            <a:pt x="1096314" y="638712"/>
                          </a:lnTo>
                          <a:lnTo>
                            <a:pt x="1105973" y="644145"/>
                          </a:lnTo>
                          <a:lnTo>
                            <a:pt x="1110803" y="644749"/>
                          </a:lnTo>
                          <a:lnTo>
                            <a:pt x="1119858" y="641730"/>
                          </a:lnTo>
                          <a:lnTo>
                            <a:pt x="1125292" y="642938"/>
                          </a:lnTo>
                          <a:lnTo>
                            <a:pt x="1137969" y="638108"/>
                          </a:lnTo>
                          <a:lnTo>
                            <a:pt x="1140988" y="638712"/>
                          </a:lnTo>
                          <a:lnTo>
                            <a:pt x="1150647" y="635693"/>
                          </a:lnTo>
                          <a:lnTo>
                            <a:pt x="1159099" y="635693"/>
                          </a:lnTo>
                          <a:lnTo>
                            <a:pt x="1161513" y="642334"/>
                          </a:lnTo>
                          <a:lnTo>
                            <a:pt x="1160910" y="648371"/>
                          </a:lnTo>
                          <a:lnTo>
                            <a:pt x="1165739" y="653200"/>
                          </a:lnTo>
                          <a:lnTo>
                            <a:pt x="1164532" y="658634"/>
                          </a:lnTo>
                          <a:lnTo>
                            <a:pt x="1169362" y="665274"/>
                          </a:lnTo>
                          <a:lnTo>
                            <a:pt x="1165739" y="674933"/>
                          </a:lnTo>
                          <a:lnTo>
                            <a:pt x="1168154" y="680970"/>
                          </a:lnTo>
                          <a:lnTo>
                            <a:pt x="1165136" y="685196"/>
                          </a:lnTo>
                          <a:lnTo>
                            <a:pt x="1179021" y="687007"/>
                          </a:lnTo>
                          <a:lnTo>
                            <a:pt x="1185661" y="685800"/>
                          </a:lnTo>
                          <a:lnTo>
                            <a:pt x="1192906" y="686404"/>
                          </a:lnTo>
                          <a:lnTo>
                            <a:pt x="1204980" y="685800"/>
                          </a:lnTo>
                          <a:lnTo>
                            <a:pt x="1210413" y="693648"/>
                          </a:lnTo>
                          <a:lnTo>
                            <a:pt x="1226713" y="697874"/>
                          </a:lnTo>
                          <a:lnTo>
                            <a:pt x="1253879" y="696063"/>
                          </a:lnTo>
                          <a:lnTo>
                            <a:pt x="1258709" y="696667"/>
                          </a:lnTo>
                          <a:lnTo>
                            <a:pt x="1262934" y="703307"/>
                          </a:lnTo>
                          <a:lnTo>
                            <a:pt x="1275612" y="712966"/>
                          </a:lnTo>
                          <a:lnTo>
                            <a:pt x="1274405" y="717192"/>
                          </a:lnTo>
                          <a:lnTo>
                            <a:pt x="1280442" y="724437"/>
                          </a:lnTo>
                          <a:lnTo>
                            <a:pt x="1288290" y="725040"/>
                          </a:lnTo>
                          <a:lnTo>
                            <a:pt x="1292516" y="723229"/>
                          </a:lnTo>
                          <a:lnTo>
                            <a:pt x="1299760" y="714777"/>
                          </a:lnTo>
                          <a:lnTo>
                            <a:pt x="1299156" y="711759"/>
                          </a:lnTo>
                          <a:lnTo>
                            <a:pt x="1303382" y="708137"/>
                          </a:lnTo>
                          <a:lnTo>
                            <a:pt x="1298553" y="699685"/>
                          </a:lnTo>
                          <a:lnTo>
                            <a:pt x="1302779" y="696063"/>
                          </a:lnTo>
                          <a:lnTo>
                            <a:pt x="1299760" y="690630"/>
                          </a:lnTo>
                          <a:lnTo>
                            <a:pt x="1346245" y="693044"/>
                          </a:lnTo>
                          <a:lnTo>
                            <a:pt x="1390918" y="715985"/>
                          </a:lnTo>
                          <a:lnTo>
                            <a:pt x="1396352" y="720814"/>
                          </a:lnTo>
                          <a:lnTo>
                            <a:pt x="1394541" y="724437"/>
                          </a:lnTo>
                          <a:lnTo>
                            <a:pt x="1390315" y="726248"/>
                          </a:lnTo>
                          <a:lnTo>
                            <a:pt x="1395748" y="729870"/>
                          </a:lnTo>
                          <a:lnTo>
                            <a:pt x="1402389" y="726248"/>
                          </a:lnTo>
                          <a:lnTo>
                            <a:pt x="1406615" y="725644"/>
                          </a:lnTo>
                          <a:lnTo>
                            <a:pt x="1409633" y="728662"/>
                          </a:lnTo>
                          <a:lnTo>
                            <a:pt x="1408426" y="734096"/>
                          </a:lnTo>
                          <a:lnTo>
                            <a:pt x="1404200" y="737718"/>
                          </a:lnTo>
                          <a:lnTo>
                            <a:pt x="1405407" y="743755"/>
                          </a:lnTo>
                          <a:lnTo>
                            <a:pt x="1406615" y="744359"/>
                          </a:lnTo>
                          <a:lnTo>
                            <a:pt x="1414463" y="746773"/>
                          </a:lnTo>
                          <a:lnTo>
                            <a:pt x="1417481" y="749188"/>
                          </a:lnTo>
                          <a:lnTo>
                            <a:pt x="1418085" y="750999"/>
                          </a:lnTo>
                          <a:lnTo>
                            <a:pt x="1420500" y="754622"/>
                          </a:lnTo>
                          <a:lnTo>
                            <a:pt x="1422311" y="760055"/>
                          </a:lnTo>
                          <a:lnTo>
                            <a:pt x="1422311" y="760658"/>
                          </a:lnTo>
                          <a:lnTo>
                            <a:pt x="1418689" y="763677"/>
                          </a:lnTo>
                          <a:lnTo>
                            <a:pt x="1415066" y="769110"/>
                          </a:lnTo>
                          <a:lnTo>
                            <a:pt x="1415670" y="771525"/>
                          </a:lnTo>
                          <a:lnTo>
                            <a:pt x="1415066" y="772732"/>
                          </a:lnTo>
                          <a:lnTo>
                            <a:pt x="1413255" y="773940"/>
                          </a:lnTo>
                          <a:lnTo>
                            <a:pt x="1413255" y="778166"/>
                          </a:lnTo>
                          <a:lnTo>
                            <a:pt x="1413255" y="781184"/>
                          </a:lnTo>
                          <a:lnTo>
                            <a:pt x="1414463" y="781788"/>
                          </a:lnTo>
                          <a:lnTo>
                            <a:pt x="1421103" y="780580"/>
                          </a:lnTo>
                          <a:lnTo>
                            <a:pt x="1426537" y="777562"/>
                          </a:lnTo>
                          <a:lnTo>
                            <a:pt x="1428348" y="778769"/>
                          </a:lnTo>
                          <a:lnTo>
                            <a:pt x="1429555" y="780580"/>
                          </a:lnTo>
                          <a:lnTo>
                            <a:pt x="1428951" y="782392"/>
                          </a:lnTo>
                          <a:lnTo>
                            <a:pt x="1423518" y="786014"/>
                          </a:lnTo>
                          <a:lnTo>
                            <a:pt x="1430159" y="791447"/>
                          </a:lnTo>
                          <a:lnTo>
                            <a:pt x="1432574" y="791447"/>
                          </a:lnTo>
                          <a:lnTo>
                            <a:pt x="1432574" y="797484"/>
                          </a:lnTo>
                          <a:lnTo>
                            <a:pt x="1434385" y="801106"/>
                          </a:lnTo>
                          <a:lnTo>
                            <a:pt x="1435592" y="804125"/>
                          </a:lnTo>
                          <a:lnTo>
                            <a:pt x="1433177" y="805332"/>
                          </a:lnTo>
                          <a:lnTo>
                            <a:pt x="1434385" y="806540"/>
                          </a:lnTo>
                          <a:lnTo>
                            <a:pt x="1433781" y="809558"/>
                          </a:lnTo>
                          <a:lnTo>
                            <a:pt x="1434988" y="810765"/>
                          </a:lnTo>
                          <a:lnTo>
                            <a:pt x="1433177" y="811973"/>
                          </a:lnTo>
                          <a:lnTo>
                            <a:pt x="1432574" y="813784"/>
                          </a:lnTo>
                          <a:lnTo>
                            <a:pt x="1431970" y="813784"/>
                          </a:lnTo>
                          <a:lnTo>
                            <a:pt x="1430763" y="814991"/>
                          </a:lnTo>
                          <a:lnTo>
                            <a:pt x="1431366" y="815595"/>
                          </a:lnTo>
                          <a:lnTo>
                            <a:pt x="1434988" y="818010"/>
                          </a:lnTo>
                          <a:lnTo>
                            <a:pt x="1435592" y="821632"/>
                          </a:lnTo>
                          <a:lnTo>
                            <a:pt x="1434385" y="822839"/>
                          </a:lnTo>
                          <a:lnTo>
                            <a:pt x="1434988" y="824047"/>
                          </a:lnTo>
                          <a:lnTo>
                            <a:pt x="1435592" y="824650"/>
                          </a:lnTo>
                          <a:lnTo>
                            <a:pt x="1435592" y="825254"/>
                          </a:lnTo>
                          <a:lnTo>
                            <a:pt x="1437403" y="827065"/>
                          </a:lnTo>
                          <a:lnTo>
                            <a:pt x="1441025" y="830084"/>
                          </a:lnTo>
                          <a:lnTo>
                            <a:pt x="1443440" y="828876"/>
                          </a:lnTo>
                          <a:lnTo>
                            <a:pt x="1444648" y="830084"/>
                          </a:lnTo>
                          <a:lnTo>
                            <a:pt x="1445855" y="827669"/>
                          </a:lnTo>
                          <a:lnTo>
                            <a:pt x="1452496" y="828272"/>
                          </a:lnTo>
                          <a:lnTo>
                            <a:pt x="1454307" y="828876"/>
                          </a:lnTo>
                          <a:lnTo>
                            <a:pt x="1454307" y="831291"/>
                          </a:lnTo>
                          <a:lnTo>
                            <a:pt x="1452496" y="835517"/>
                          </a:lnTo>
                          <a:lnTo>
                            <a:pt x="1456722" y="839139"/>
                          </a:lnTo>
                          <a:lnTo>
                            <a:pt x="1460344" y="840346"/>
                          </a:lnTo>
                          <a:lnTo>
                            <a:pt x="1461551" y="837328"/>
                          </a:lnTo>
                          <a:lnTo>
                            <a:pt x="1461551" y="836121"/>
                          </a:lnTo>
                          <a:lnTo>
                            <a:pt x="1468795" y="831895"/>
                          </a:lnTo>
                          <a:lnTo>
                            <a:pt x="1471210" y="831895"/>
                          </a:lnTo>
                          <a:lnTo>
                            <a:pt x="1474229" y="833102"/>
                          </a:lnTo>
                          <a:lnTo>
                            <a:pt x="1476040" y="834309"/>
                          </a:lnTo>
                          <a:lnTo>
                            <a:pt x="1477247" y="839139"/>
                          </a:lnTo>
                          <a:lnTo>
                            <a:pt x="1475436" y="843365"/>
                          </a:lnTo>
                          <a:lnTo>
                            <a:pt x="1476643" y="843365"/>
                          </a:lnTo>
                          <a:lnTo>
                            <a:pt x="1477247" y="846383"/>
                          </a:lnTo>
                          <a:lnTo>
                            <a:pt x="1476643" y="850006"/>
                          </a:lnTo>
                          <a:lnTo>
                            <a:pt x="1474832" y="853628"/>
                          </a:lnTo>
                          <a:lnTo>
                            <a:pt x="1471814" y="857854"/>
                          </a:lnTo>
                          <a:lnTo>
                            <a:pt x="1475436" y="863891"/>
                          </a:lnTo>
                          <a:lnTo>
                            <a:pt x="1477851" y="863287"/>
                          </a:lnTo>
                          <a:lnTo>
                            <a:pt x="1480265" y="861476"/>
                          </a:lnTo>
                          <a:lnTo>
                            <a:pt x="1482680" y="859665"/>
                          </a:lnTo>
                          <a:lnTo>
                            <a:pt x="1486906" y="859061"/>
                          </a:lnTo>
                          <a:lnTo>
                            <a:pt x="1488717" y="862683"/>
                          </a:lnTo>
                          <a:lnTo>
                            <a:pt x="1491132" y="867513"/>
                          </a:lnTo>
                          <a:lnTo>
                            <a:pt x="1492339" y="874153"/>
                          </a:lnTo>
                          <a:lnTo>
                            <a:pt x="1494754" y="875361"/>
                          </a:lnTo>
                          <a:lnTo>
                            <a:pt x="1497773" y="875361"/>
                          </a:lnTo>
                          <a:lnTo>
                            <a:pt x="1500791" y="875965"/>
                          </a:lnTo>
                          <a:lnTo>
                            <a:pt x="1508639" y="877776"/>
                          </a:lnTo>
                          <a:lnTo>
                            <a:pt x="1508639" y="884416"/>
                          </a:lnTo>
                          <a:lnTo>
                            <a:pt x="1511054" y="888039"/>
                          </a:lnTo>
                          <a:lnTo>
                            <a:pt x="1492339" y="891057"/>
                          </a:lnTo>
                          <a:lnTo>
                            <a:pt x="1486906" y="890453"/>
                          </a:lnTo>
                          <a:lnTo>
                            <a:pt x="1481473" y="894679"/>
                          </a:lnTo>
                          <a:lnTo>
                            <a:pt x="1466984" y="888642"/>
                          </a:lnTo>
                          <a:lnTo>
                            <a:pt x="1459740" y="888642"/>
                          </a:lnTo>
                          <a:lnTo>
                            <a:pt x="1456722" y="885624"/>
                          </a:lnTo>
                          <a:lnTo>
                            <a:pt x="1447062" y="885624"/>
                          </a:lnTo>
                          <a:lnTo>
                            <a:pt x="1442233" y="885020"/>
                          </a:lnTo>
                          <a:lnTo>
                            <a:pt x="1442837" y="891661"/>
                          </a:lnTo>
                          <a:lnTo>
                            <a:pt x="1435592" y="903131"/>
                          </a:lnTo>
                          <a:lnTo>
                            <a:pt x="1434988" y="907357"/>
                          </a:lnTo>
                          <a:lnTo>
                            <a:pt x="1425329" y="911583"/>
                          </a:lnTo>
                          <a:lnTo>
                            <a:pt x="1419896" y="909772"/>
                          </a:lnTo>
                          <a:lnTo>
                            <a:pt x="1418085" y="914601"/>
                          </a:lnTo>
                          <a:lnTo>
                            <a:pt x="1410840" y="911583"/>
                          </a:lnTo>
                          <a:lnTo>
                            <a:pt x="1405407" y="913394"/>
                          </a:lnTo>
                          <a:lnTo>
                            <a:pt x="1406011" y="915809"/>
                          </a:lnTo>
                          <a:lnTo>
                            <a:pt x="1405407" y="929090"/>
                          </a:lnTo>
                          <a:lnTo>
                            <a:pt x="1414463" y="931505"/>
                          </a:lnTo>
                          <a:lnTo>
                            <a:pt x="1421707" y="932108"/>
                          </a:lnTo>
                          <a:lnTo>
                            <a:pt x="1423518" y="929694"/>
                          </a:lnTo>
                          <a:lnTo>
                            <a:pt x="1428951" y="930901"/>
                          </a:lnTo>
                          <a:lnTo>
                            <a:pt x="1428951" y="933316"/>
                          </a:lnTo>
                          <a:lnTo>
                            <a:pt x="1433177" y="938749"/>
                          </a:lnTo>
                          <a:lnTo>
                            <a:pt x="1436800" y="939956"/>
                          </a:lnTo>
                          <a:lnTo>
                            <a:pt x="1438007" y="942371"/>
                          </a:lnTo>
                          <a:lnTo>
                            <a:pt x="1449477" y="943579"/>
                          </a:lnTo>
                          <a:lnTo>
                            <a:pt x="1460947" y="946597"/>
                          </a:lnTo>
                          <a:lnTo>
                            <a:pt x="1459740" y="954445"/>
                          </a:lnTo>
                          <a:lnTo>
                            <a:pt x="1462758" y="959275"/>
                          </a:lnTo>
                          <a:lnTo>
                            <a:pt x="1460947" y="962293"/>
                          </a:lnTo>
                          <a:lnTo>
                            <a:pt x="1460344" y="969538"/>
                          </a:lnTo>
                          <a:lnTo>
                            <a:pt x="1457929" y="972556"/>
                          </a:lnTo>
                          <a:lnTo>
                            <a:pt x="1448874" y="971952"/>
                          </a:lnTo>
                          <a:lnTo>
                            <a:pt x="1448270" y="976782"/>
                          </a:lnTo>
                          <a:lnTo>
                            <a:pt x="1444648" y="977386"/>
                          </a:lnTo>
                          <a:lnTo>
                            <a:pt x="1440422" y="980404"/>
                          </a:lnTo>
                          <a:lnTo>
                            <a:pt x="1432574" y="979197"/>
                          </a:lnTo>
                          <a:lnTo>
                            <a:pt x="1425933" y="988856"/>
                          </a:lnTo>
                          <a:lnTo>
                            <a:pt x="1425933" y="991271"/>
                          </a:lnTo>
                          <a:lnTo>
                            <a:pt x="1431366" y="994893"/>
                          </a:lnTo>
                          <a:lnTo>
                            <a:pt x="1428951" y="999119"/>
                          </a:lnTo>
                          <a:lnTo>
                            <a:pt x="1434385" y="1002137"/>
                          </a:lnTo>
                          <a:lnTo>
                            <a:pt x="1435592" y="1009382"/>
                          </a:lnTo>
                          <a:lnTo>
                            <a:pt x="1444044" y="1009985"/>
                          </a:lnTo>
                          <a:lnTo>
                            <a:pt x="1449477" y="1014815"/>
                          </a:lnTo>
                          <a:lnTo>
                            <a:pt x="1453703" y="1021456"/>
                          </a:lnTo>
                          <a:lnTo>
                            <a:pt x="1459740" y="1026285"/>
                          </a:lnTo>
                          <a:lnTo>
                            <a:pt x="1460947" y="1032322"/>
                          </a:lnTo>
                          <a:lnTo>
                            <a:pt x="1465173" y="1034737"/>
                          </a:lnTo>
                          <a:lnTo>
                            <a:pt x="1466984" y="1032322"/>
                          </a:lnTo>
                          <a:lnTo>
                            <a:pt x="1474832" y="1035944"/>
                          </a:lnTo>
                          <a:lnTo>
                            <a:pt x="1485699" y="1044396"/>
                          </a:lnTo>
                          <a:lnTo>
                            <a:pt x="1489925" y="1044396"/>
                          </a:lnTo>
                          <a:lnTo>
                            <a:pt x="1497773" y="1041378"/>
                          </a:lnTo>
                          <a:lnTo>
                            <a:pt x="1505017" y="1046207"/>
                          </a:lnTo>
                          <a:lnTo>
                            <a:pt x="1509847" y="1048018"/>
                          </a:lnTo>
                          <a:lnTo>
                            <a:pt x="1514073" y="1057074"/>
                          </a:lnTo>
                          <a:lnTo>
                            <a:pt x="1525543" y="1057677"/>
                          </a:lnTo>
                          <a:lnTo>
                            <a:pt x="1529769" y="1061300"/>
                          </a:lnTo>
                          <a:lnTo>
                            <a:pt x="1534598" y="1060092"/>
                          </a:lnTo>
                          <a:lnTo>
                            <a:pt x="1533995" y="1070355"/>
                          </a:lnTo>
                          <a:lnTo>
                            <a:pt x="1538221" y="1068544"/>
                          </a:lnTo>
                          <a:lnTo>
                            <a:pt x="1546672" y="1073374"/>
                          </a:lnTo>
                          <a:lnTo>
                            <a:pt x="1553313" y="1080014"/>
                          </a:lnTo>
                          <a:lnTo>
                            <a:pt x="1549087" y="1087259"/>
                          </a:lnTo>
                          <a:lnTo>
                            <a:pt x="1554521" y="1091484"/>
                          </a:lnTo>
                          <a:lnTo>
                            <a:pt x="1551502" y="1093899"/>
                          </a:lnTo>
                          <a:lnTo>
                            <a:pt x="1548484" y="1092088"/>
                          </a:lnTo>
                          <a:lnTo>
                            <a:pt x="1540032" y="1092692"/>
                          </a:lnTo>
                          <a:lnTo>
                            <a:pt x="1540635" y="1100540"/>
                          </a:lnTo>
                          <a:lnTo>
                            <a:pt x="1539428" y="1104766"/>
                          </a:lnTo>
                          <a:lnTo>
                            <a:pt x="1535202" y="1102351"/>
                          </a:lnTo>
                          <a:lnTo>
                            <a:pt x="1531580" y="1105973"/>
                          </a:lnTo>
                          <a:lnTo>
                            <a:pt x="1526147" y="1102955"/>
                          </a:lnTo>
                          <a:lnTo>
                            <a:pt x="1521317" y="1104162"/>
                          </a:lnTo>
                          <a:lnTo>
                            <a:pt x="1517695" y="1097521"/>
                          </a:lnTo>
                          <a:lnTo>
                            <a:pt x="1512865" y="1098125"/>
                          </a:lnTo>
                          <a:lnTo>
                            <a:pt x="1512865" y="1102351"/>
                          </a:lnTo>
                          <a:lnTo>
                            <a:pt x="1508036" y="1101144"/>
                          </a:lnTo>
                          <a:lnTo>
                            <a:pt x="1506828" y="1094503"/>
                          </a:lnTo>
                          <a:lnTo>
                            <a:pt x="1498376" y="1090881"/>
                          </a:lnTo>
                          <a:lnTo>
                            <a:pt x="1492339" y="1092692"/>
                          </a:lnTo>
                          <a:lnTo>
                            <a:pt x="1491132" y="1107181"/>
                          </a:lnTo>
                          <a:lnTo>
                            <a:pt x="1485095" y="1109595"/>
                          </a:lnTo>
                          <a:lnTo>
                            <a:pt x="1470003" y="1108992"/>
                          </a:lnTo>
                          <a:lnTo>
                            <a:pt x="1466381" y="1107181"/>
                          </a:lnTo>
                          <a:lnTo>
                            <a:pt x="1465173" y="1099936"/>
                          </a:lnTo>
                          <a:lnTo>
                            <a:pt x="1459740" y="1096314"/>
                          </a:lnTo>
                          <a:lnTo>
                            <a:pt x="1456118" y="1095107"/>
                          </a:lnTo>
                          <a:lnTo>
                            <a:pt x="1447666" y="1095710"/>
                          </a:lnTo>
                          <a:lnTo>
                            <a:pt x="1442233" y="1098125"/>
                          </a:lnTo>
                          <a:lnTo>
                            <a:pt x="1439818" y="1101747"/>
                          </a:lnTo>
                          <a:lnTo>
                            <a:pt x="1441629" y="1112010"/>
                          </a:lnTo>
                          <a:lnTo>
                            <a:pt x="1441025" y="1115029"/>
                          </a:lnTo>
                          <a:lnTo>
                            <a:pt x="1428348" y="1120462"/>
                          </a:lnTo>
                          <a:lnTo>
                            <a:pt x="1413859" y="1131329"/>
                          </a:lnTo>
                          <a:lnTo>
                            <a:pt x="1409029" y="1132536"/>
                          </a:lnTo>
                          <a:lnTo>
                            <a:pt x="1403596" y="1140988"/>
                          </a:lnTo>
                          <a:lnTo>
                            <a:pt x="1399370" y="1142195"/>
                          </a:lnTo>
                          <a:lnTo>
                            <a:pt x="1398766" y="1145817"/>
                          </a:lnTo>
                          <a:lnTo>
                            <a:pt x="1394541" y="1152458"/>
                          </a:lnTo>
                          <a:lnTo>
                            <a:pt x="1390918" y="1154873"/>
                          </a:lnTo>
                          <a:lnTo>
                            <a:pt x="1392126" y="1160910"/>
                          </a:lnTo>
                          <a:lnTo>
                            <a:pt x="1384881" y="1162117"/>
                          </a:lnTo>
                          <a:lnTo>
                            <a:pt x="1383674" y="1167550"/>
                          </a:lnTo>
                          <a:lnTo>
                            <a:pt x="1380655" y="1169965"/>
                          </a:lnTo>
                          <a:lnTo>
                            <a:pt x="1373411" y="1168758"/>
                          </a:lnTo>
                          <a:lnTo>
                            <a:pt x="1365563" y="1170569"/>
                          </a:lnTo>
                          <a:lnTo>
                            <a:pt x="1360734" y="1176606"/>
                          </a:lnTo>
                          <a:lnTo>
                            <a:pt x="1354697" y="1177813"/>
                          </a:lnTo>
                          <a:lnTo>
                            <a:pt x="1346849" y="1185661"/>
                          </a:lnTo>
                          <a:lnTo>
                            <a:pt x="1345038" y="1185058"/>
                          </a:lnTo>
                          <a:lnTo>
                            <a:pt x="1337190" y="1188076"/>
                          </a:lnTo>
                          <a:lnTo>
                            <a:pt x="1331756" y="1189284"/>
                          </a:lnTo>
                          <a:lnTo>
                            <a:pt x="1323908" y="1195320"/>
                          </a:lnTo>
                          <a:lnTo>
                            <a:pt x="1318475" y="1196528"/>
                          </a:lnTo>
                          <a:lnTo>
                            <a:pt x="1314249" y="1203168"/>
                          </a:lnTo>
                          <a:lnTo>
                            <a:pt x="1310627" y="1201357"/>
                          </a:lnTo>
                          <a:lnTo>
                            <a:pt x="1303382" y="1203772"/>
                          </a:lnTo>
                          <a:lnTo>
                            <a:pt x="1299156" y="1213431"/>
                          </a:lnTo>
                          <a:lnTo>
                            <a:pt x="1293723" y="1215846"/>
                          </a:lnTo>
                          <a:lnTo>
                            <a:pt x="1291308" y="1215242"/>
                          </a:lnTo>
                          <a:lnTo>
                            <a:pt x="1290101" y="1224298"/>
                          </a:lnTo>
                          <a:lnTo>
                            <a:pt x="1291912" y="1226713"/>
                          </a:lnTo>
                          <a:lnTo>
                            <a:pt x="1291912" y="1235768"/>
                          </a:lnTo>
                          <a:lnTo>
                            <a:pt x="1289497" y="1235165"/>
                          </a:lnTo>
                          <a:lnTo>
                            <a:pt x="1285875" y="1249653"/>
                          </a:lnTo>
                          <a:lnTo>
                            <a:pt x="1284668" y="1252068"/>
                          </a:lnTo>
                          <a:lnTo>
                            <a:pt x="1285271" y="1256897"/>
                          </a:lnTo>
                          <a:lnTo>
                            <a:pt x="1290101" y="1258105"/>
                          </a:lnTo>
                          <a:lnTo>
                            <a:pt x="1290101" y="1268971"/>
                          </a:lnTo>
                          <a:lnTo>
                            <a:pt x="1293119" y="1270783"/>
                          </a:lnTo>
                          <a:lnTo>
                            <a:pt x="1293119" y="1280442"/>
                          </a:lnTo>
                          <a:lnTo>
                            <a:pt x="1291912" y="1282857"/>
                          </a:lnTo>
                          <a:lnTo>
                            <a:pt x="1294931" y="1291912"/>
                          </a:lnTo>
                          <a:lnTo>
                            <a:pt x="1299760" y="1298553"/>
                          </a:lnTo>
                          <a:lnTo>
                            <a:pt x="1300968" y="1303382"/>
                          </a:lnTo>
                          <a:lnTo>
                            <a:pt x="1299156" y="1309419"/>
                          </a:lnTo>
                          <a:lnTo>
                            <a:pt x="1303986" y="1311834"/>
                          </a:lnTo>
                          <a:lnTo>
                            <a:pt x="1308816" y="1316060"/>
                          </a:lnTo>
                          <a:lnTo>
                            <a:pt x="1312438" y="1321493"/>
                          </a:lnTo>
                          <a:lnTo>
                            <a:pt x="1318475" y="1320286"/>
                          </a:lnTo>
                          <a:lnTo>
                            <a:pt x="1318475" y="1327530"/>
                          </a:lnTo>
                          <a:lnTo>
                            <a:pt x="1320286" y="1327530"/>
                          </a:lnTo>
                          <a:lnTo>
                            <a:pt x="1325116" y="1333567"/>
                          </a:lnTo>
                          <a:lnTo>
                            <a:pt x="1322097" y="1335982"/>
                          </a:lnTo>
                          <a:lnTo>
                            <a:pt x="1322097" y="1339604"/>
                          </a:lnTo>
                          <a:lnTo>
                            <a:pt x="1325719" y="1342019"/>
                          </a:lnTo>
                          <a:lnTo>
                            <a:pt x="1329341" y="1348056"/>
                          </a:lnTo>
                          <a:lnTo>
                            <a:pt x="1325719" y="1351074"/>
                          </a:lnTo>
                          <a:lnTo>
                            <a:pt x="1327530" y="1354697"/>
                          </a:lnTo>
                          <a:lnTo>
                            <a:pt x="1325719" y="1363148"/>
                          </a:lnTo>
                          <a:lnTo>
                            <a:pt x="1320890" y="1364356"/>
                          </a:lnTo>
                          <a:lnTo>
                            <a:pt x="1322097" y="1367978"/>
                          </a:lnTo>
                          <a:lnTo>
                            <a:pt x="1307005" y="1370996"/>
                          </a:lnTo>
                          <a:lnTo>
                            <a:pt x="1300364" y="1374015"/>
                          </a:lnTo>
                          <a:lnTo>
                            <a:pt x="1300364" y="1378844"/>
                          </a:lnTo>
                          <a:lnTo>
                            <a:pt x="1297949" y="1384278"/>
                          </a:lnTo>
                          <a:lnTo>
                            <a:pt x="1301571" y="1388504"/>
                          </a:lnTo>
                          <a:lnTo>
                            <a:pt x="1301571" y="1393937"/>
                          </a:lnTo>
                          <a:lnTo>
                            <a:pt x="1307608" y="1395748"/>
                          </a:lnTo>
                          <a:lnTo>
                            <a:pt x="1310627" y="1402992"/>
                          </a:lnTo>
                          <a:lnTo>
                            <a:pt x="1308816" y="1408426"/>
                          </a:lnTo>
                          <a:lnTo>
                            <a:pt x="1302175" y="1410840"/>
                          </a:lnTo>
                          <a:lnTo>
                            <a:pt x="1296742" y="1416274"/>
                          </a:lnTo>
                          <a:lnTo>
                            <a:pt x="1300968" y="1421103"/>
                          </a:lnTo>
                          <a:lnTo>
                            <a:pt x="1302175" y="1427140"/>
                          </a:lnTo>
                          <a:lnTo>
                            <a:pt x="1296742" y="1434988"/>
                          </a:lnTo>
                          <a:lnTo>
                            <a:pt x="1297345" y="1441629"/>
                          </a:lnTo>
                          <a:lnTo>
                            <a:pt x="1293119" y="1451892"/>
                          </a:lnTo>
                          <a:lnTo>
                            <a:pt x="1291308" y="1458532"/>
                          </a:lnTo>
                          <a:lnTo>
                            <a:pt x="1285875" y="1464569"/>
                          </a:lnTo>
                          <a:lnTo>
                            <a:pt x="1279838" y="1470003"/>
                          </a:lnTo>
                          <a:lnTo>
                            <a:pt x="1276216" y="1476643"/>
                          </a:lnTo>
                          <a:lnTo>
                            <a:pt x="1276216" y="1482076"/>
                          </a:lnTo>
                          <a:lnTo>
                            <a:pt x="1263538" y="1489321"/>
                          </a:lnTo>
                          <a:lnTo>
                            <a:pt x="1262934" y="1495962"/>
                          </a:lnTo>
                          <a:lnTo>
                            <a:pt x="1258105" y="1505017"/>
                          </a:lnTo>
                          <a:lnTo>
                            <a:pt x="1249050" y="1507432"/>
                          </a:lnTo>
                          <a:lnTo>
                            <a:pt x="1245427" y="1512261"/>
                          </a:lnTo>
                          <a:lnTo>
                            <a:pt x="1236976" y="1514676"/>
                          </a:lnTo>
                          <a:lnTo>
                            <a:pt x="1232146" y="1515280"/>
                          </a:lnTo>
                          <a:lnTo>
                            <a:pt x="1226713" y="1513469"/>
                          </a:lnTo>
                          <a:lnTo>
                            <a:pt x="1215846" y="1514676"/>
                          </a:lnTo>
                          <a:lnTo>
                            <a:pt x="1209809" y="1515884"/>
                          </a:lnTo>
                          <a:lnTo>
                            <a:pt x="1206791" y="1515280"/>
                          </a:lnTo>
                          <a:lnTo>
                            <a:pt x="1203772" y="1511658"/>
                          </a:lnTo>
                          <a:lnTo>
                            <a:pt x="1194717" y="1507432"/>
                          </a:lnTo>
                          <a:lnTo>
                            <a:pt x="1191095" y="1503810"/>
                          </a:lnTo>
                          <a:lnTo>
                            <a:pt x="1188076" y="1498980"/>
                          </a:lnTo>
                          <a:lnTo>
                            <a:pt x="1182039" y="1495358"/>
                          </a:lnTo>
                          <a:lnTo>
                            <a:pt x="1179624" y="1495358"/>
                          </a:lnTo>
                          <a:lnTo>
                            <a:pt x="1177813" y="1492339"/>
                          </a:lnTo>
                          <a:lnTo>
                            <a:pt x="1178417" y="1486906"/>
                          </a:lnTo>
                          <a:lnTo>
                            <a:pt x="1166947" y="1484491"/>
                          </a:lnTo>
                          <a:lnTo>
                            <a:pt x="1165739" y="1480265"/>
                          </a:lnTo>
                          <a:lnTo>
                            <a:pt x="1168758" y="1477247"/>
                          </a:lnTo>
                          <a:lnTo>
                            <a:pt x="1168758" y="1470606"/>
                          </a:lnTo>
                          <a:lnTo>
                            <a:pt x="1162721" y="1468795"/>
                          </a:lnTo>
                          <a:lnTo>
                            <a:pt x="1159099" y="1468795"/>
                          </a:lnTo>
                          <a:lnTo>
                            <a:pt x="1157891" y="1465173"/>
                          </a:lnTo>
                          <a:lnTo>
                            <a:pt x="1150043" y="1459136"/>
                          </a:lnTo>
                          <a:lnTo>
                            <a:pt x="1148836" y="1456721"/>
                          </a:lnTo>
                          <a:lnTo>
                            <a:pt x="1151251" y="1451288"/>
                          </a:lnTo>
                          <a:lnTo>
                            <a:pt x="1154873" y="1454910"/>
                          </a:lnTo>
                          <a:lnTo>
                            <a:pt x="1161513" y="1456118"/>
                          </a:lnTo>
                          <a:lnTo>
                            <a:pt x="1162117" y="1451892"/>
                          </a:lnTo>
                          <a:lnTo>
                            <a:pt x="1165136" y="1449477"/>
                          </a:lnTo>
                          <a:lnTo>
                            <a:pt x="1162721" y="1436799"/>
                          </a:lnTo>
                          <a:lnTo>
                            <a:pt x="1167550" y="1433781"/>
                          </a:lnTo>
                          <a:lnTo>
                            <a:pt x="1167550" y="1426536"/>
                          </a:lnTo>
                          <a:lnTo>
                            <a:pt x="1170569" y="1421103"/>
                          </a:lnTo>
                          <a:lnTo>
                            <a:pt x="1169965" y="1415066"/>
                          </a:lnTo>
                          <a:lnTo>
                            <a:pt x="1170569" y="1408426"/>
                          </a:lnTo>
                          <a:lnTo>
                            <a:pt x="1169965" y="1402992"/>
                          </a:lnTo>
                          <a:lnTo>
                            <a:pt x="1161513" y="1403596"/>
                          </a:lnTo>
                          <a:lnTo>
                            <a:pt x="1159099" y="1399974"/>
                          </a:lnTo>
                          <a:lnTo>
                            <a:pt x="1160306" y="1393333"/>
                          </a:lnTo>
                          <a:lnTo>
                            <a:pt x="1162721" y="1390918"/>
                          </a:lnTo>
                          <a:lnTo>
                            <a:pt x="1162117" y="1379448"/>
                          </a:lnTo>
                          <a:lnTo>
                            <a:pt x="1165136" y="1374015"/>
                          </a:lnTo>
                          <a:lnTo>
                            <a:pt x="1160910" y="1370996"/>
                          </a:lnTo>
                          <a:lnTo>
                            <a:pt x="1160910" y="1361337"/>
                          </a:lnTo>
                          <a:lnTo>
                            <a:pt x="1166947" y="1364959"/>
                          </a:lnTo>
                          <a:lnTo>
                            <a:pt x="1178417" y="1361941"/>
                          </a:lnTo>
                          <a:lnTo>
                            <a:pt x="1177210" y="1351678"/>
                          </a:lnTo>
                          <a:lnTo>
                            <a:pt x="1171776" y="1352282"/>
                          </a:lnTo>
                          <a:lnTo>
                            <a:pt x="1171173" y="1342019"/>
                          </a:lnTo>
                          <a:lnTo>
                            <a:pt x="1163325" y="1340812"/>
                          </a:lnTo>
                          <a:lnTo>
                            <a:pt x="1157891" y="1342019"/>
                          </a:lnTo>
                          <a:lnTo>
                            <a:pt x="1155476" y="1340208"/>
                          </a:lnTo>
                          <a:lnTo>
                            <a:pt x="1156684" y="1334171"/>
                          </a:lnTo>
                          <a:lnTo>
                            <a:pt x="1150043" y="1328738"/>
                          </a:lnTo>
                          <a:lnTo>
                            <a:pt x="1144610" y="1331756"/>
                          </a:lnTo>
                          <a:lnTo>
                            <a:pt x="1134347" y="1334775"/>
                          </a:lnTo>
                          <a:lnTo>
                            <a:pt x="1131329" y="1337189"/>
                          </a:lnTo>
                          <a:lnTo>
                            <a:pt x="1122273" y="1339604"/>
                          </a:lnTo>
                          <a:lnTo>
                            <a:pt x="1119858" y="1333567"/>
                          </a:lnTo>
                          <a:lnTo>
                            <a:pt x="1113218" y="1334171"/>
                          </a:lnTo>
                          <a:lnTo>
                            <a:pt x="1111407" y="1332360"/>
                          </a:lnTo>
                          <a:lnTo>
                            <a:pt x="1105370" y="1333567"/>
                          </a:lnTo>
                          <a:lnTo>
                            <a:pt x="1105370" y="1331152"/>
                          </a:lnTo>
                          <a:lnTo>
                            <a:pt x="1102351" y="1327530"/>
                          </a:lnTo>
                          <a:lnTo>
                            <a:pt x="1099936" y="1327530"/>
                          </a:lnTo>
                          <a:lnTo>
                            <a:pt x="1095710" y="1332360"/>
                          </a:lnTo>
                          <a:lnTo>
                            <a:pt x="1098125" y="1338397"/>
                          </a:lnTo>
                          <a:lnTo>
                            <a:pt x="1096314" y="1343226"/>
                          </a:lnTo>
                          <a:lnTo>
                            <a:pt x="1097522" y="1352282"/>
                          </a:lnTo>
                          <a:lnTo>
                            <a:pt x="1087259" y="1351074"/>
                          </a:lnTo>
                          <a:lnTo>
                            <a:pt x="1084240" y="1347452"/>
                          </a:lnTo>
                          <a:lnTo>
                            <a:pt x="1081222" y="1346245"/>
                          </a:lnTo>
                          <a:lnTo>
                            <a:pt x="1076996" y="1348660"/>
                          </a:lnTo>
                          <a:lnTo>
                            <a:pt x="1074581" y="1345037"/>
                          </a:lnTo>
                          <a:lnTo>
                            <a:pt x="1073374" y="1336586"/>
                          </a:lnTo>
                          <a:lnTo>
                            <a:pt x="1068544" y="1332963"/>
                          </a:lnTo>
                          <a:lnTo>
                            <a:pt x="1060092" y="1334775"/>
                          </a:lnTo>
                          <a:lnTo>
                            <a:pt x="1060092" y="1331152"/>
                          </a:lnTo>
                          <a:lnTo>
                            <a:pt x="1063111" y="1328134"/>
                          </a:lnTo>
                          <a:lnTo>
                            <a:pt x="1062507" y="1316664"/>
                          </a:lnTo>
                          <a:lnTo>
                            <a:pt x="1060092" y="1314249"/>
                          </a:lnTo>
                          <a:lnTo>
                            <a:pt x="1053452" y="1314249"/>
                          </a:lnTo>
                          <a:lnTo>
                            <a:pt x="1055866" y="1306401"/>
                          </a:lnTo>
                          <a:lnTo>
                            <a:pt x="1048622" y="1305797"/>
                          </a:lnTo>
                          <a:lnTo>
                            <a:pt x="1046207" y="1307608"/>
                          </a:lnTo>
                          <a:lnTo>
                            <a:pt x="1040170" y="1305193"/>
                          </a:lnTo>
                          <a:lnTo>
                            <a:pt x="1035944" y="1307608"/>
                          </a:lnTo>
                          <a:lnTo>
                            <a:pt x="1033530" y="1303986"/>
                          </a:lnTo>
                          <a:lnTo>
                            <a:pt x="1029907" y="1300967"/>
                          </a:lnTo>
                          <a:lnTo>
                            <a:pt x="1026285" y="1300967"/>
                          </a:lnTo>
                          <a:lnTo>
                            <a:pt x="1014211" y="1294327"/>
                          </a:lnTo>
                          <a:lnTo>
                            <a:pt x="1005760" y="1296742"/>
                          </a:lnTo>
                          <a:lnTo>
                            <a:pt x="1005156" y="1299156"/>
                          </a:lnTo>
                          <a:lnTo>
                            <a:pt x="997912" y="1292516"/>
                          </a:lnTo>
                          <a:lnTo>
                            <a:pt x="998515" y="1289497"/>
                          </a:lnTo>
                          <a:lnTo>
                            <a:pt x="993082" y="1287082"/>
                          </a:lnTo>
                          <a:lnTo>
                            <a:pt x="992478" y="1282253"/>
                          </a:lnTo>
                          <a:lnTo>
                            <a:pt x="994893" y="1278631"/>
                          </a:lnTo>
                          <a:lnTo>
                            <a:pt x="993082" y="1273801"/>
                          </a:lnTo>
                          <a:lnTo>
                            <a:pt x="993082" y="1264746"/>
                          </a:lnTo>
                          <a:lnTo>
                            <a:pt x="987045" y="1259916"/>
                          </a:lnTo>
                          <a:lnTo>
                            <a:pt x="981612" y="1259312"/>
                          </a:lnTo>
                          <a:lnTo>
                            <a:pt x="977989" y="1256294"/>
                          </a:lnTo>
                          <a:lnTo>
                            <a:pt x="970142" y="1258105"/>
                          </a:lnTo>
                          <a:lnTo>
                            <a:pt x="954445" y="1248446"/>
                          </a:lnTo>
                          <a:lnTo>
                            <a:pt x="952634" y="1252068"/>
                          </a:lnTo>
                          <a:lnTo>
                            <a:pt x="947805" y="1250861"/>
                          </a:lnTo>
                          <a:lnTo>
                            <a:pt x="946597" y="1246031"/>
                          </a:lnTo>
                          <a:lnTo>
                            <a:pt x="940560" y="1243616"/>
                          </a:lnTo>
                          <a:lnTo>
                            <a:pt x="935127" y="1247842"/>
                          </a:lnTo>
                          <a:lnTo>
                            <a:pt x="929694" y="1243013"/>
                          </a:lnTo>
                          <a:lnTo>
                            <a:pt x="936938" y="1236976"/>
                          </a:lnTo>
                          <a:lnTo>
                            <a:pt x="933920" y="1232750"/>
                          </a:lnTo>
                          <a:lnTo>
                            <a:pt x="929090" y="1232750"/>
                          </a:lnTo>
                          <a:lnTo>
                            <a:pt x="929090" y="1229731"/>
                          </a:lnTo>
                          <a:lnTo>
                            <a:pt x="934523" y="1225505"/>
                          </a:lnTo>
                          <a:lnTo>
                            <a:pt x="931505" y="1223091"/>
                          </a:lnTo>
                          <a:lnTo>
                            <a:pt x="926675" y="1222487"/>
                          </a:lnTo>
                          <a:lnTo>
                            <a:pt x="927883" y="1218865"/>
                          </a:lnTo>
                          <a:lnTo>
                            <a:pt x="923657" y="1215846"/>
                          </a:lnTo>
                          <a:lnTo>
                            <a:pt x="917016" y="1218261"/>
                          </a:lnTo>
                          <a:lnTo>
                            <a:pt x="912790" y="1217657"/>
                          </a:lnTo>
                          <a:lnTo>
                            <a:pt x="912187" y="1221279"/>
                          </a:lnTo>
                          <a:lnTo>
                            <a:pt x="915809" y="1222487"/>
                          </a:lnTo>
                          <a:lnTo>
                            <a:pt x="913998" y="1226109"/>
                          </a:lnTo>
                          <a:lnTo>
                            <a:pt x="908564" y="1226713"/>
                          </a:lnTo>
                          <a:lnTo>
                            <a:pt x="905546" y="1229128"/>
                          </a:lnTo>
                          <a:lnTo>
                            <a:pt x="905546" y="1233353"/>
                          </a:lnTo>
                          <a:lnTo>
                            <a:pt x="908564" y="1235768"/>
                          </a:lnTo>
                          <a:lnTo>
                            <a:pt x="909168" y="1241805"/>
                          </a:lnTo>
                          <a:lnTo>
                            <a:pt x="906753" y="1243616"/>
                          </a:lnTo>
                          <a:lnTo>
                            <a:pt x="897094" y="1238787"/>
                          </a:lnTo>
                          <a:lnTo>
                            <a:pt x="897094" y="1234561"/>
                          </a:lnTo>
                          <a:lnTo>
                            <a:pt x="895283" y="1230335"/>
                          </a:lnTo>
                          <a:lnTo>
                            <a:pt x="887435" y="1232146"/>
                          </a:lnTo>
                          <a:lnTo>
                            <a:pt x="882605" y="1227920"/>
                          </a:lnTo>
                          <a:lnTo>
                            <a:pt x="878983" y="1222487"/>
                          </a:lnTo>
                          <a:lnTo>
                            <a:pt x="874757" y="1221279"/>
                          </a:lnTo>
                          <a:lnTo>
                            <a:pt x="862080" y="1223091"/>
                          </a:lnTo>
                          <a:lnTo>
                            <a:pt x="863891" y="1225505"/>
                          </a:lnTo>
                          <a:lnTo>
                            <a:pt x="860269" y="1228524"/>
                          </a:lnTo>
                          <a:lnTo>
                            <a:pt x="860269" y="1233957"/>
                          </a:lnTo>
                          <a:lnTo>
                            <a:pt x="857854" y="1236372"/>
                          </a:lnTo>
                          <a:lnTo>
                            <a:pt x="860269" y="1240598"/>
                          </a:lnTo>
                          <a:lnTo>
                            <a:pt x="860872" y="1244824"/>
                          </a:lnTo>
                          <a:lnTo>
                            <a:pt x="857854" y="1251464"/>
                          </a:lnTo>
                          <a:lnTo>
                            <a:pt x="852421" y="1259312"/>
                          </a:lnTo>
                          <a:lnTo>
                            <a:pt x="848798" y="1261727"/>
                          </a:lnTo>
                          <a:lnTo>
                            <a:pt x="850609" y="1265953"/>
                          </a:lnTo>
                          <a:lnTo>
                            <a:pt x="848195" y="1267160"/>
                          </a:lnTo>
                          <a:lnTo>
                            <a:pt x="849402" y="1274405"/>
                          </a:lnTo>
                          <a:lnTo>
                            <a:pt x="840347" y="1270179"/>
                          </a:lnTo>
                          <a:lnTo>
                            <a:pt x="839139" y="1276216"/>
                          </a:lnTo>
                          <a:lnTo>
                            <a:pt x="836121" y="1279838"/>
                          </a:lnTo>
                          <a:lnTo>
                            <a:pt x="833102" y="1284668"/>
                          </a:lnTo>
                          <a:lnTo>
                            <a:pt x="825254" y="1278027"/>
                          </a:lnTo>
                          <a:lnTo>
                            <a:pt x="822839" y="1271386"/>
                          </a:lnTo>
                          <a:lnTo>
                            <a:pt x="812576" y="1270783"/>
                          </a:lnTo>
                          <a:lnTo>
                            <a:pt x="807143" y="1274405"/>
                          </a:lnTo>
                          <a:lnTo>
                            <a:pt x="797484" y="1274405"/>
                          </a:lnTo>
                          <a:lnTo>
                            <a:pt x="793862" y="1267160"/>
                          </a:lnTo>
                          <a:lnTo>
                            <a:pt x="786014" y="1270783"/>
                          </a:lnTo>
                          <a:lnTo>
                            <a:pt x="784203" y="1272594"/>
                          </a:lnTo>
                          <a:lnTo>
                            <a:pt x="777562" y="1275008"/>
                          </a:lnTo>
                          <a:lnTo>
                            <a:pt x="770318" y="1275008"/>
                          </a:lnTo>
                          <a:lnTo>
                            <a:pt x="766092" y="1273197"/>
                          </a:lnTo>
                          <a:lnTo>
                            <a:pt x="765488" y="1266557"/>
                          </a:lnTo>
                          <a:lnTo>
                            <a:pt x="769714" y="1266557"/>
                          </a:lnTo>
                          <a:lnTo>
                            <a:pt x="776355" y="1259916"/>
                          </a:lnTo>
                          <a:lnTo>
                            <a:pt x="771525" y="1253879"/>
                          </a:lnTo>
                          <a:lnTo>
                            <a:pt x="773940" y="1249049"/>
                          </a:lnTo>
                          <a:lnTo>
                            <a:pt x="780581" y="1244220"/>
                          </a:lnTo>
                          <a:lnTo>
                            <a:pt x="778769" y="1240598"/>
                          </a:lnTo>
                          <a:lnTo>
                            <a:pt x="780581" y="1237579"/>
                          </a:lnTo>
                          <a:lnTo>
                            <a:pt x="779373" y="1232750"/>
                          </a:lnTo>
                          <a:lnTo>
                            <a:pt x="783599" y="1228524"/>
                          </a:lnTo>
                          <a:lnTo>
                            <a:pt x="787221" y="1223091"/>
                          </a:lnTo>
                          <a:lnTo>
                            <a:pt x="779977" y="1217657"/>
                          </a:lnTo>
                          <a:lnTo>
                            <a:pt x="773336" y="1217054"/>
                          </a:lnTo>
                          <a:lnTo>
                            <a:pt x="774544" y="1222487"/>
                          </a:lnTo>
                          <a:lnTo>
                            <a:pt x="772129" y="1228524"/>
                          </a:lnTo>
                          <a:lnTo>
                            <a:pt x="769714" y="1230939"/>
                          </a:lnTo>
                          <a:lnTo>
                            <a:pt x="765488" y="1227316"/>
                          </a:lnTo>
                          <a:lnTo>
                            <a:pt x="761866" y="1229731"/>
                          </a:lnTo>
                          <a:lnTo>
                            <a:pt x="755829" y="1228524"/>
                          </a:lnTo>
                          <a:lnTo>
                            <a:pt x="748585" y="1231542"/>
                          </a:lnTo>
                          <a:lnTo>
                            <a:pt x="749188" y="1236976"/>
                          </a:lnTo>
                          <a:lnTo>
                            <a:pt x="754622" y="1238183"/>
                          </a:lnTo>
                          <a:lnTo>
                            <a:pt x="760659" y="1241202"/>
                          </a:lnTo>
                          <a:lnTo>
                            <a:pt x="760659" y="1246635"/>
                          </a:lnTo>
                          <a:lnTo>
                            <a:pt x="752207" y="1246635"/>
                          </a:lnTo>
                          <a:lnTo>
                            <a:pt x="750999" y="1244220"/>
                          </a:lnTo>
                          <a:lnTo>
                            <a:pt x="739529" y="1248446"/>
                          </a:lnTo>
                          <a:lnTo>
                            <a:pt x="740737" y="1241805"/>
                          </a:lnTo>
                          <a:lnTo>
                            <a:pt x="735303" y="1243013"/>
                          </a:lnTo>
                          <a:lnTo>
                            <a:pt x="732888" y="1239390"/>
                          </a:lnTo>
                          <a:lnTo>
                            <a:pt x="726248" y="1238183"/>
                          </a:lnTo>
                          <a:lnTo>
                            <a:pt x="729266" y="1232750"/>
                          </a:lnTo>
                          <a:lnTo>
                            <a:pt x="723229" y="1225505"/>
                          </a:lnTo>
                          <a:lnTo>
                            <a:pt x="722022" y="1235768"/>
                          </a:lnTo>
                          <a:lnTo>
                            <a:pt x="725644" y="1243616"/>
                          </a:lnTo>
                          <a:lnTo>
                            <a:pt x="720211" y="1240598"/>
                          </a:lnTo>
                          <a:lnTo>
                            <a:pt x="712966" y="1245427"/>
                          </a:lnTo>
                          <a:lnTo>
                            <a:pt x="707533" y="1241805"/>
                          </a:lnTo>
                          <a:lnTo>
                            <a:pt x="705722" y="1237579"/>
                          </a:lnTo>
                          <a:lnTo>
                            <a:pt x="701496" y="1239994"/>
                          </a:lnTo>
                          <a:lnTo>
                            <a:pt x="704515" y="1246635"/>
                          </a:lnTo>
                          <a:lnTo>
                            <a:pt x="697874" y="1250257"/>
                          </a:lnTo>
                          <a:lnTo>
                            <a:pt x="695459" y="1244824"/>
                          </a:lnTo>
                          <a:lnTo>
                            <a:pt x="691837" y="1241805"/>
                          </a:lnTo>
                          <a:lnTo>
                            <a:pt x="688215" y="1244220"/>
                          </a:lnTo>
                          <a:lnTo>
                            <a:pt x="682178" y="1244220"/>
                          </a:lnTo>
                          <a:lnTo>
                            <a:pt x="679159" y="1247842"/>
                          </a:lnTo>
                          <a:lnTo>
                            <a:pt x="676745" y="1255086"/>
                          </a:lnTo>
                          <a:lnTo>
                            <a:pt x="668293" y="1259916"/>
                          </a:lnTo>
                          <a:lnTo>
                            <a:pt x="665274" y="1259916"/>
                          </a:lnTo>
                          <a:lnTo>
                            <a:pt x="660445" y="1255690"/>
                          </a:lnTo>
                          <a:lnTo>
                            <a:pt x="655615" y="1253879"/>
                          </a:lnTo>
                          <a:lnTo>
                            <a:pt x="658634" y="1246031"/>
                          </a:lnTo>
                          <a:lnTo>
                            <a:pt x="663463" y="1243616"/>
                          </a:lnTo>
                          <a:lnTo>
                            <a:pt x="667085" y="1236372"/>
                          </a:lnTo>
                          <a:lnTo>
                            <a:pt x="672519" y="1230939"/>
                          </a:lnTo>
                          <a:lnTo>
                            <a:pt x="672519" y="1228524"/>
                          </a:lnTo>
                          <a:lnTo>
                            <a:pt x="680367" y="1223694"/>
                          </a:lnTo>
                          <a:lnTo>
                            <a:pt x="686404" y="1223091"/>
                          </a:lnTo>
                          <a:lnTo>
                            <a:pt x="688215" y="1221279"/>
                          </a:lnTo>
                          <a:lnTo>
                            <a:pt x="683385" y="1210413"/>
                          </a:lnTo>
                          <a:lnTo>
                            <a:pt x="682782" y="1205583"/>
                          </a:lnTo>
                          <a:lnTo>
                            <a:pt x="678556" y="1206791"/>
                          </a:lnTo>
                          <a:lnTo>
                            <a:pt x="674330" y="1203772"/>
                          </a:lnTo>
                          <a:lnTo>
                            <a:pt x="671311" y="1197132"/>
                          </a:lnTo>
                          <a:lnTo>
                            <a:pt x="665274" y="1196528"/>
                          </a:lnTo>
                          <a:lnTo>
                            <a:pt x="663463" y="1192906"/>
                          </a:lnTo>
                          <a:lnTo>
                            <a:pt x="664671" y="1189887"/>
                          </a:lnTo>
                          <a:lnTo>
                            <a:pt x="665274" y="1184454"/>
                          </a:lnTo>
                          <a:lnTo>
                            <a:pt x="663463" y="1179021"/>
                          </a:lnTo>
                          <a:lnTo>
                            <a:pt x="665274" y="1176002"/>
                          </a:lnTo>
                          <a:lnTo>
                            <a:pt x="664671" y="1171173"/>
                          </a:lnTo>
                          <a:lnTo>
                            <a:pt x="657426" y="1163928"/>
                          </a:lnTo>
                          <a:lnTo>
                            <a:pt x="653804" y="1162721"/>
                          </a:lnTo>
                          <a:lnTo>
                            <a:pt x="651389" y="1168154"/>
                          </a:lnTo>
                          <a:lnTo>
                            <a:pt x="648371" y="1166947"/>
                          </a:lnTo>
                          <a:lnTo>
                            <a:pt x="644749" y="1168758"/>
                          </a:lnTo>
                          <a:lnTo>
                            <a:pt x="639919" y="1168154"/>
                          </a:lnTo>
                          <a:lnTo>
                            <a:pt x="639315" y="1172984"/>
                          </a:lnTo>
                          <a:lnTo>
                            <a:pt x="633882" y="1174795"/>
                          </a:lnTo>
                          <a:lnTo>
                            <a:pt x="633882" y="1177210"/>
                          </a:lnTo>
                          <a:lnTo>
                            <a:pt x="629053" y="1179624"/>
                          </a:lnTo>
                          <a:lnTo>
                            <a:pt x="627241" y="1183247"/>
                          </a:lnTo>
                          <a:lnTo>
                            <a:pt x="618186" y="1179624"/>
                          </a:lnTo>
                          <a:lnTo>
                            <a:pt x="615167" y="1182643"/>
                          </a:lnTo>
                          <a:lnTo>
                            <a:pt x="604905" y="1182643"/>
                          </a:lnTo>
                          <a:lnTo>
                            <a:pt x="603093" y="1186869"/>
                          </a:lnTo>
                          <a:lnTo>
                            <a:pt x="603697" y="1191698"/>
                          </a:lnTo>
                          <a:lnTo>
                            <a:pt x="599471" y="1194717"/>
                          </a:lnTo>
                          <a:lnTo>
                            <a:pt x="600075" y="1198943"/>
                          </a:lnTo>
                          <a:lnTo>
                            <a:pt x="590416" y="1200150"/>
                          </a:lnTo>
                          <a:lnTo>
                            <a:pt x="584379" y="1203772"/>
                          </a:lnTo>
                          <a:lnTo>
                            <a:pt x="578946" y="1204376"/>
                          </a:lnTo>
                          <a:lnTo>
                            <a:pt x="574720" y="1203168"/>
                          </a:lnTo>
                          <a:lnTo>
                            <a:pt x="568683" y="1206791"/>
                          </a:lnTo>
                          <a:lnTo>
                            <a:pt x="572305" y="1211017"/>
                          </a:lnTo>
                          <a:lnTo>
                            <a:pt x="570494" y="1214639"/>
                          </a:lnTo>
                          <a:lnTo>
                            <a:pt x="572305" y="1220676"/>
                          </a:lnTo>
                          <a:lnTo>
                            <a:pt x="572305" y="1224902"/>
                          </a:lnTo>
                          <a:lnTo>
                            <a:pt x="568079" y="1233957"/>
                          </a:lnTo>
                          <a:lnTo>
                            <a:pt x="571098" y="1238183"/>
                          </a:lnTo>
                          <a:lnTo>
                            <a:pt x="565061" y="1238183"/>
                          </a:lnTo>
                          <a:lnTo>
                            <a:pt x="552987" y="1232146"/>
                          </a:lnTo>
                          <a:lnTo>
                            <a:pt x="546950" y="1227920"/>
                          </a:lnTo>
                          <a:lnTo>
                            <a:pt x="540309" y="1230335"/>
                          </a:lnTo>
                          <a:lnTo>
                            <a:pt x="534272" y="1229731"/>
                          </a:lnTo>
                          <a:lnTo>
                            <a:pt x="531857" y="1231542"/>
                          </a:lnTo>
                          <a:lnTo>
                            <a:pt x="525217" y="1230335"/>
                          </a:lnTo>
                          <a:lnTo>
                            <a:pt x="522198" y="1227920"/>
                          </a:lnTo>
                          <a:lnTo>
                            <a:pt x="517972" y="1227316"/>
                          </a:lnTo>
                          <a:lnTo>
                            <a:pt x="513143" y="1224298"/>
                          </a:lnTo>
                          <a:lnTo>
                            <a:pt x="511935" y="1220676"/>
                          </a:lnTo>
                          <a:lnTo>
                            <a:pt x="508313" y="1221883"/>
                          </a:lnTo>
                          <a:lnTo>
                            <a:pt x="503483" y="1229128"/>
                          </a:lnTo>
                          <a:lnTo>
                            <a:pt x="500465" y="1232146"/>
                          </a:lnTo>
                          <a:lnTo>
                            <a:pt x="501069" y="1237579"/>
                          </a:lnTo>
                          <a:lnTo>
                            <a:pt x="498050" y="1238183"/>
                          </a:lnTo>
                          <a:lnTo>
                            <a:pt x="495635" y="1241805"/>
                          </a:lnTo>
                          <a:lnTo>
                            <a:pt x="489598" y="1238787"/>
                          </a:lnTo>
                          <a:lnTo>
                            <a:pt x="491409" y="1230939"/>
                          </a:lnTo>
                          <a:lnTo>
                            <a:pt x="484769" y="1236372"/>
                          </a:lnTo>
                          <a:lnTo>
                            <a:pt x="484165" y="1232146"/>
                          </a:lnTo>
                          <a:lnTo>
                            <a:pt x="481147" y="1230335"/>
                          </a:lnTo>
                          <a:lnTo>
                            <a:pt x="478732" y="1234561"/>
                          </a:lnTo>
                          <a:lnTo>
                            <a:pt x="475110" y="1233353"/>
                          </a:lnTo>
                          <a:lnTo>
                            <a:pt x="473299" y="1226713"/>
                          </a:lnTo>
                          <a:lnTo>
                            <a:pt x="473902" y="1221883"/>
                          </a:lnTo>
                          <a:lnTo>
                            <a:pt x="478128" y="1217657"/>
                          </a:lnTo>
                          <a:lnTo>
                            <a:pt x="479336" y="1213431"/>
                          </a:lnTo>
                          <a:lnTo>
                            <a:pt x="483562" y="1214639"/>
                          </a:lnTo>
                          <a:lnTo>
                            <a:pt x="485976" y="1210413"/>
                          </a:lnTo>
                          <a:lnTo>
                            <a:pt x="484165" y="1205583"/>
                          </a:lnTo>
                          <a:lnTo>
                            <a:pt x="487787" y="1202565"/>
                          </a:lnTo>
                          <a:lnTo>
                            <a:pt x="477525" y="1200754"/>
                          </a:lnTo>
                          <a:lnTo>
                            <a:pt x="477525" y="1197132"/>
                          </a:lnTo>
                          <a:lnTo>
                            <a:pt x="471488" y="1194113"/>
                          </a:lnTo>
                          <a:lnTo>
                            <a:pt x="470280" y="1199546"/>
                          </a:lnTo>
                          <a:lnTo>
                            <a:pt x="467262" y="1200150"/>
                          </a:lnTo>
                          <a:lnTo>
                            <a:pt x="466658" y="1194717"/>
                          </a:lnTo>
                          <a:lnTo>
                            <a:pt x="463640" y="1188680"/>
                          </a:lnTo>
                          <a:lnTo>
                            <a:pt x="466054" y="1185058"/>
                          </a:lnTo>
                          <a:lnTo>
                            <a:pt x="455188" y="1183247"/>
                          </a:lnTo>
                          <a:lnTo>
                            <a:pt x="448547" y="1189887"/>
                          </a:lnTo>
                          <a:lnTo>
                            <a:pt x="447340" y="1197132"/>
                          </a:lnTo>
                          <a:lnTo>
                            <a:pt x="450358" y="1200150"/>
                          </a:lnTo>
                          <a:lnTo>
                            <a:pt x="453980" y="1196528"/>
                          </a:lnTo>
                          <a:lnTo>
                            <a:pt x="459414" y="1201357"/>
                          </a:lnTo>
                          <a:lnTo>
                            <a:pt x="464847" y="1198339"/>
                          </a:lnTo>
                          <a:lnTo>
                            <a:pt x="464847" y="1207998"/>
                          </a:lnTo>
                          <a:lnTo>
                            <a:pt x="458810" y="1210413"/>
                          </a:lnTo>
                          <a:lnTo>
                            <a:pt x="455188" y="1206187"/>
                          </a:lnTo>
                          <a:lnTo>
                            <a:pt x="452169" y="1212828"/>
                          </a:lnTo>
                          <a:lnTo>
                            <a:pt x="453377" y="1217657"/>
                          </a:lnTo>
                          <a:lnTo>
                            <a:pt x="456999" y="1220676"/>
                          </a:lnTo>
                          <a:lnTo>
                            <a:pt x="459414" y="1226109"/>
                          </a:lnTo>
                          <a:lnTo>
                            <a:pt x="456999" y="1230939"/>
                          </a:lnTo>
                          <a:lnTo>
                            <a:pt x="452773" y="1230335"/>
                          </a:lnTo>
                          <a:lnTo>
                            <a:pt x="451566" y="1233353"/>
                          </a:lnTo>
                          <a:lnTo>
                            <a:pt x="447340" y="1230939"/>
                          </a:lnTo>
                          <a:lnTo>
                            <a:pt x="448547" y="1228524"/>
                          </a:lnTo>
                          <a:lnTo>
                            <a:pt x="446132" y="1223694"/>
                          </a:lnTo>
                          <a:lnTo>
                            <a:pt x="441303" y="1224902"/>
                          </a:lnTo>
                          <a:lnTo>
                            <a:pt x="443717" y="1227920"/>
                          </a:lnTo>
                          <a:lnTo>
                            <a:pt x="443717" y="1233957"/>
                          </a:lnTo>
                          <a:lnTo>
                            <a:pt x="435266" y="1231542"/>
                          </a:lnTo>
                          <a:lnTo>
                            <a:pt x="432851" y="1226109"/>
                          </a:lnTo>
                          <a:lnTo>
                            <a:pt x="429229" y="1227316"/>
                          </a:lnTo>
                          <a:lnTo>
                            <a:pt x="431644" y="1233957"/>
                          </a:lnTo>
                          <a:lnTo>
                            <a:pt x="421984" y="1235165"/>
                          </a:lnTo>
                          <a:lnTo>
                            <a:pt x="420173" y="1231542"/>
                          </a:lnTo>
                          <a:lnTo>
                            <a:pt x="417155" y="1227920"/>
                          </a:lnTo>
                          <a:lnTo>
                            <a:pt x="418966" y="1223694"/>
                          </a:lnTo>
                          <a:lnTo>
                            <a:pt x="413533" y="1220676"/>
                          </a:lnTo>
                          <a:lnTo>
                            <a:pt x="412325" y="1217054"/>
                          </a:lnTo>
                          <a:lnTo>
                            <a:pt x="408099" y="1221279"/>
                          </a:lnTo>
                          <a:lnTo>
                            <a:pt x="406892" y="1226109"/>
                          </a:lnTo>
                          <a:lnTo>
                            <a:pt x="402666" y="1229731"/>
                          </a:lnTo>
                          <a:lnTo>
                            <a:pt x="399044" y="1227920"/>
                          </a:lnTo>
                          <a:lnTo>
                            <a:pt x="402062" y="1221279"/>
                          </a:lnTo>
                          <a:lnTo>
                            <a:pt x="399648" y="1218261"/>
                          </a:lnTo>
                          <a:lnTo>
                            <a:pt x="406288" y="1209205"/>
                          </a:lnTo>
                          <a:lnTo>
                            <a:pt x="400251" y="1207394"/>
                          </a:lnTo>
                          <a:lnTo>
                            <a:pt x="397836" y="1204376"/>
                          </a:lnTo>
                          <a:lnTo>
                            <a:pt x="397233" y="1198339"/>
                          </a:lnTo>
                          <a:lnTo>
                            <a:pt x="391799" y="1198339"/>
                          </a:lnTo>
                          <a:lnTo>
                            <a:pt x="388781" y="1205583"/>
                          </a:lnTo>
                          <a:lnTo>
                            <a:pt x="393611" y="1207998"/>
                          </a:lnTo>
                          <a:lnTo>
                            <a:pt x="394818" y="1211620"/>
                          </a:lnTo>
                          <a:lnTo>
                            <a:pt x="391196" y="1215242"/>
                          </a:lnTo>
                          <a:lnTo>
                            <a:pt x="388177" y="1211620"/>
                          </a:lnTo>
                          <a:lnTo>
                            <a:pt x="385159" y="1210413"/>
                          </a:lnTo>
                          <a:lnTo>
                            <a:pt x="379122" y="1212828"/>
                          </a:lnTo>
                          <a:lnTo>
                            <a:pt x="374292" y="1219468"/>
                          </a:lnTo>
                          <a:lnTo>
                            <a:pt x="369463" y="1223694"/>
                          </a:lnTo>
                          <a:lnTo>
                            <a:pt x="367048" y="1217657"/>
                          </a:lnTo>
                          <a:lnTo>
                            <a:pt x="370067" y="1211620"/>
                          </a:lnTo>
                          <a:lnTo>
                            <a:pt x="367048" y="1207998"/>
                          </a:lnTo>
                          <a:lnTo>
                            <a:pt x="368255" y="1203772"/>
                          </a:lnTo>
                          <a:lnTo>
                            <a:pt x="373085" y="1203772"/>
                          </a:lnTo>
                          <a:lnTo>
                            <a:pt x="376103" y="1198339"/>
                          </a:lnTo>
                          <a:lnTo>
                            <a:pt x="382140" y="1200754"/>
                          </a:lnTo>
                          <a:lnTo>
                            <a:pt x="383348" y="1197132"/>
                          </a:lnTo>
                          <a:lnTo>
                            <a:pt x="388781" y="1194113"/>
                          </a:lnTo>
                          <a:lnTo>
                            <a:pt x="385159" y="1189887"/>
                          </a:lnTo>
                          <a:lnTo>
                            <a:pt x="385762" y="1181435"/>
                          </a:lnTo>
                          <a:lnTo>
                            <a:pt x="380329" y="1185058"/>
                          </a:lnTo>
                          <a:lnTo>
                            <a:pt x="371274" y="1181435"/>
                          </a:lnTo>
                          <a:lnTo>
                            <a:pt x="365237" y="1188680"/>
                          </a:lnTo>
                          <a:lnTo>
                            <a:pt x="368255" y="1194113"/>
                          </a:lnTo>
                          <a:lnTo>
                            <a:pt x="366444" y="1195924"/>
                          </a:lnTo>
                          <a:lnTo>
                            <a:pt x="362822" y="1207394"/>
                          </a:lnTo>
                          <a:lnTo>
                            <a:pt x="360407" y="1207394"/>
                          </a:lnTo>
                          <a:lnTo>
                            <a:pt x="354370" y="1198943"/>
                          </a:lnTo>
                          <a:lnTo>
                            <a:pt x="356181" y="1193509"/>
                          </a:lnTo>
                          <a:lnTo>
                            <a:pt x="351956" y="1194113"/>
                          </a:lnTo>
                          <a:lnTo>
                            <a:pt x="351956" y="1188680"/>
                          </a:lnTo>
                          <a:lnTo>
                            <a:pt x="356181" y="1189887"/>
                          </a:lnTo>
                          <a:lnTo>
                            <a:pt x="360407" y="1185058"/>
                          </a:lnTo>
                          <a:lnTo>
                            <a:pt x="361011" y="1180228"/>
                          </a:lnTo>
                          <a:lnTo>
                            <a:pt x="368859" y="1172380"/>
                          </a:lnTo>
                          <a:lnTo>
                            <a:pt x="374292" y="1171776"/>
                          </a:lnTo>
                          <a:lnTo>
                            <a:pt x="377311" y="1169361"/>
                          </a:lnTo>
                          <a:lnTo>
                            <a:pt x="382744" y="1168758"/>
                          </a:lnTo>
                          <a:lnTo>
                            <a:pt x="380329" y="1174795"/>
                          </a:lnTo>
                          <a:lnTo>
                            <a:pt x="373085" y="1174191"/>
                          </a:lnTo>
                          <a:lnTo>
                            <a:pt x="373689" y="1177210"/>
                          </a:lnTo>
                          <a:lnTo>
                            <a:pt x="382140" y="1180228"/>
                          </a:lnTo>
                          <a:lnTo>
                            <a:pt x="383951" y="1176606"/>
                          </a:lnTo>
                          <a:lnTo>
                            <a:pt x="389385" y="1176002"/>
                          </a:lnTo>
                          <a:lnTo>
                            <a:pt x="388177" y="1170569"/>
                          </a:lnTo>
                          <a:lnTo>
                            <a:pt x="388781" y="1165136"/>
                          </a:lnTo>
                          <a:lnTo>
                            <a:pt x="386366" y="1160910"/>
                          </a:lnTo>
                          <a:lnTo>
                            <a:pt x="382744" y="1160306"/>
                          </a:lnTo>
                          <a:lnTo>
                            <a:pt x="380329" y="1163324"/>
                          </a:lnTo>
                          <a:lnTo>
                            <a:pt x="374896" y="1159099"/>
                          </a:lnTo>
                          <a:lnTo>
                            <a:pt x="380329" y="1153665"/>
                          </a:lnTo>
                          <a:lnTo>
                            <a:pt x="381537" y="1148232"/>
                          </a:lnTo>
                          <a:lnTo>
                            <a:pt x="377311" y="1142799"/>
                          </a:lnTo>
                          <a:lnTo>
                            <a:pt x="382744" y="1139780"/>
                          </a:lnTo>
                          <a:lnTo>
                            <a:pt x="382744" y="1134951"/>
                          </a:lnTo>
                          <a:lnTo>
                            <a:pt x="379122" y="1133140"/>
                          </a:lnTo>
                          <a:lnTo>
                            <a:pt x="371274" y="1132536"/>
                          </a:lnTo>
                          <a:lnTo>
                            <a:pt x="367652" y="1136762"/>
                          </a:lnTo>
                          <a:lnTo>
                            <a:pt x="368859" y="1140988"/>
                          </a:lnTo>
                          <a:lnTo>
                            <a:pt x="360407" y="1142799"/>
                          </a:lnTo>
                          <a:lnTo>
                            <a:pt x="359200" y="1145817"/>
                          </a:lnTo>
                          <a:lnTo>
                            <a:pt x="362822" y="1148836"/>
                          </a:lnTo>
                          <a:lnTo>
                            <a:pt x="365237" y="1154269"/>
                          </a:lnTo>
                          <a:lnTo>
                            <a:pt x="364633" y="1157891"/>
                          </a:lnTo>
                          <a:lnTo>
                            <a:pt x="351352" y="1150647"/>
                          </a:lnTo>
                          <a:lnTo>
                            <a:pt x="344711" y="1152458"/>
                          </a:lnTo>
                          <a:lnTo>
                            <a:pt x="338070" y="1148836"/>
                          </a:lnTo>
                          <a:lnTo>
                            <a:pt x="338070" y="1154873"/>
                          </a:lnTo>
                          <a:lnTo>
                            <a:pt x="342900" y="1158495"/>
                          </a:lnTo>
                          <a:lnTo>
                            <a:pt x="346522" y="1162721"/>
                          </a:lnTo>
                          <a:lnTo>
                            <a:pt x="351352" y="1159702"/>
                          </a:lnTo>
                          <a:lnTo>
                            <a:pt x="352559" y="1163324"/>
                          </a:lnTo>
                          <a:lnTo>
                            <a:pt x="342296" y="1165739"/>
                          </a:lnTo>
                          <a:lnTo>
                            <a:pt x="344711" y="1168758"/>
                          </a:lnTo>
                          <a:lnTo>
                            <a:pt x="345919" y="1179021"/>
                          </a:lnTo>
                          <a:lnTo>
                            <a:pt x="339882" y="1180832"/>
                          </a:lnTo>
                          <a:lnTo>
                            <a:pt x="333845" y="1179021"/>
                          </a:lnTo>
                          <a:lnTo>
                            <a:pt x="335052" y="1174795"/>
                          </a:lnTo>
                          <a:lnTo>
                            <a:pt x="324185" y="1172380"/>
                          </a:lnTo>
                          <a:lnTo>
                            <a:pt x="326600" y="1168758"/>
                          </a:lnTo>
                          <a:lnTo>
                            <a:pt x="332637" y="1163324"/>
                          </a:lnTo>
                          <a:lnTo>
                            <a:pt x="330826" y="1159099"/>
                          </a:lnTo>
                          <a:lnTo>
                            <a:pt x="324185" y="1159702"/>
                          </a:lnTo>
                          <a:lnTo>
                            <a:pt x="318752" y="1162117"/>
                          </a:lnTo>
                          <a:lnTo>
                            <a:pt x="319356" y="1167550"/>
                          </a:lnTo>
                          <a:lnTo>
                            <a:pt x="312715" y="1165739"/>
                          </a:lnTo>
                          <a:lnTo>
                            <a:pt x="307886" y="1174795"/>
                          </a:lnTo>
                          <a:lnTo>
                            <a:pt x="307282" y="1180228"/>
                          </a:lnTo>
                          <a:lnTo>
                            <a:pt x="303056" y="1181435"/>
                          </a:lnTo>
                          <a:lnTo>
                            <a:pt x="297623" y="1177210"/>
                          </a:lnTo>
                          <a:lnTo>
                            <a:pt x="298226" y="1185058"/>
                          </a:lnTo>
                          <a:lnTo>
                            <a:pt x="297019" y="1191095"/>
                          </a:lnTo>
                          <a:lnTo>
                            <a:pt x="292793" y="1191698"/>
                          </a:lnTo>
                          <a:lnTo>
                            <a:pt x="289171" y="1187472"/>
                          </a:lnTo>
                          <a:lnTo>
                            <a:pt x="284945" y="1191698"/>
                          </a:lnTo>
                          <a:lnTo>
                            <a:pt x="277097" y="1192906"/>
                          </a:lnTo>
                          <a:lnTo>
                            <a:pt x="277097" y="1196528"/>
                          </a:lnTo>
                          <a:lnTo>
                            <a:pt x="281927" y="1198943"/>
                          </a:lnTo>
                          <a:lnTo>
                            <a:pt x="289171" y="1194113"/>
                          </a:lnTo>
                          <a:lnTo>
                            <a:pt x="292793" y="1196528"/>
                          </a:lnTo>
                          <a:lnTo>
                            <a:pt x="295812" y="1195320"/>
                          </a:lnTo>
                          <a:lnTo>
                            <a:pt x="298830" y="1198943"/>
                          </a:lnTo>
                          <a:lnTo>
                            <a:pt x="302452" y="1198943"/>
                          </a:lnTo>
                          <a:lnTo>
                            <a:pt x="305471" y="1201961"/>
                          </a:lnTo>
                          <a:lnTo>
                            <a:pt x="304263" y="1208602"/>
                          </a:lnTo>
                          <a:lnTo>
                            <a:pt x="306075" y="1214639"/>
                          </a:lnTo>
                          <a:lnTo>
                            <a:pt x="310904" y="1224902"/>
                          </a:lnTo>
                          <a:lnTo>
                            <a:pt x="311508" y="1238183"/>
                          </a:lnTo>
                          <a:lnTo>
                            <a:pt x="316337" y="1239994"/>
                          </a:lnTo>
                          <a:lnTo>
                            <a:pt x="320563" y="1246635"/>
                          </a:lnTo>
                          <a:lnTo>
                            <a:pt x="321167" y="1252672"/>
                          </a:lnTo>
                          <a:lnTo>
                            <a:pt x="319960" y="1255086"/>
                          </a:lnTo>
                          <a:lnTo>
                            <a:pt x="318752" y="1264142"/>
                          </a:lnTo>
                          <a:lnTo>
                            <a:pt x="317545" y="1269575"/>
                          </a:lnTo>
                          <a:lnTo>
                            <a:pt x="322978" y="1273197"/>
                          </a:lnTo>
                          <a:lnTo>
                            <a:pt x="325997" y="1282857"/>
                          </a:lnTo>
                          <a:lnTo>
                            <a:pt x="332033" y="1284668"/>
                          </a:lnTo>
                          <a:lnTo>
                            <a:pt x="345919" y="1291912"/>
                          </a:lnTo>
                          <a:lnTo>
                            <a:pt x="349541" y="1302779"/>
                          </a:lnTo>
                          <a:lnTo>
                            <a:pt x="345919" y="1307004"/>
                          </a:lnTo>
                          <a:lnTo>
                            <a:pt x="345919" y="1313645"/>
                          </a:lnTo>
                          <a:lnTo>
                            <a:pt x="347730" y="1328134"/>
                          </a:lnTo>
                          <a:lnTo>
                            <a:pt x="344711" y="1334171"/>
                          </a:lnTo>
                          <a:lnTo>
                            <a:pt x="341089" y="1337793"/>
                          </a:lnTo>
                          <a:lnTo>
                            <a:pt x="342900" y="1343226"/>
                          </a:lnTo>
                          <a:lnTo>
                            <a:pt x="343504" y="1351074"/>
                          </a:lnTo>
                          <a:lnTo>
                            <a:pt x="348937" y="1352885"/>
                          </a:lnTo>
                          <a:lnTo>
                            <a:pt x="353767" y="1349867"/>
                          </a:lnTo>
                          <a:lnTo>
                            <a:pt x="359804" y="1349263"/>
                          </a:lnTo>
                          <a:lnTo>
                            <a:pt x="362822" y="1345037"/>
                          </a:lnTo>
                          <a:lnTo>
                            <a:pt x="366444" y="1342019"/>
                          </a:lnTo>
                          <a:lnTo>
                            <a:pt x="370067" y="1342623"/>
                          </a:lnTo>
                          <a:lnTo>
                            <a:pt x="372481" y="1348660"/>
                          </a:lnTo>
                          <a:lnTo>
                            <a:pt x="374896" y="1350471"/>
                          </a:lnTo>
                          <a:lnTo>
                            <a:pt x="376707" y="1355904"/>
                          </a:lnTo>
                          <a:lnTo>
                            <a:pt x="383348" y="1361941"/>
                          </a:lnTo>
                          <a:lnTo>
                            <a:pt x="382140" y="1364356"/>
                          </a:lnTo>
                          <a:lnTo>
                            <a:pt x="383348" y="1372204"/>
                          </a:lnTo>
                          <a:lnTo>
                            <a:pt x="387574" y="1374618"/>
                          </a:lnTo>
                          <a:lnTo>
                            <a:pt x="382744" y="1377637"/>
                          </a:lnTo>
                          <a:lnTo>
                            <a:pt x="379122" y="1377637"/>
                          </a:lnTo>
                          <a:lnTo>
                            <a:pt x="376707" y="1374015"/>
                          </a:lnTo>
                          <a:lnTo>
                            <a:pt x="374292" y="1377033"/>
                          </a:lnTo>
                          <a:lnTo>
                            <a:pt x="376707" y="1382467"/>
                          </a:lnTo>
                          <a:lnTo>
                            <a:pt x="380329" y="1383070"/>
                          </a:lnTo>
                          <a:lnTo>
                            <a:pt x="383348" y="1387296"/>
                          </a:lnTo>
                          <a:lnTo>
                            <a:pt x="391196" y="1386089"/>
                          </a:lnTo>
                          <a:lnTo>
                            <a:pt x="392403" y="1390315"/>
                          </a:lnTo>
                          <a:lnTo>
                            <a:pt x="390592" y="1392729"/>
                          </a:lnTo>
                          <a:lnTo>
                            <a:pt x="388177" y="1402992"/>
                          </a:lnTo>
                          <a:lnTo>
                            <a:pt x="388177" y="1406614"/>
                          </a:lnTo>
                          <a:lnTo>
                            <a:pt x="380933" y="1415066"/>
                          </a:lnTo>
                          <a:lnTo>
                            <a:pt x="375500" y="1419292"/>
                          </a:lnTo>
                          <a:lnTo>
                            <a:pt x="376103" y="1425329"/>
                          </a:lnTo>
                          <a:lnTo>
                            <a:pt x="369463" y="1429555"/>
                          </a:lnTo>
                          <a:lnTo>
                            <a:pt x="370067" y="1435592"/>
                          </a:lnTo>
                          <a:lnTo>
                            <a:pt x="365237" y="1439214"/>
                          </a:lnTo>
                          <a:lnTo>
                            <a:pt x="361615" y="1438611"/>
                          </a:lnTo>
                          <a:lnTo>
                            <a:pt x="359200" y="1441629"/>
                          </a:lnTo>
                          <a:lnTo>
                            <a:pt x="355578" y="1440422"/>
                          </a:lnTo>
                          <a:lnTo>
                            <a:pt x="354370" y="1445855"/>
                          </a:lnTo>
                          <a:lnTo>
                            <a:pt x="350144" y="1445251"/>
                          </a:lnTo>
                          <a:lnTo>
                            <a:pt x="348333" y="1439214"/>
                          </a:lnTo>
                          <a:lnTo>
                            <a:pt x="344107" y="1431366"/>
                          </a:lnTo>
                          <a:lnTo>
                            <a:pt x="342296" y="1433177"/>
                          </a:lnTo>
                          <a:lnTo>
                            <a:pt x="338070" y="1430159"/>
                          </a:lnTo>
                          <a:lnTo>
                            <a:pt x="336863" y="1433177"/>
                          </a:lnTo>
                          <a:lnTo>
                            <a:pt x="332637" y="1434385"/>
                          </a:lnTo>
                          <a:lnTo>
                            <a:pt x="326600" y="1431970"/>
                          </a:lnTo>
                          <a:lnTo>
                            <a:pt x="323582" y="1425329"/>
                          </a:lnTo>
                          <a:lnTo>
                            <a:pt x="315734" y="1420499"/>
                          </a:lnTo>
                          <a:lnTo>
                            <a:pt x="316941" y="1417481"/>
                          </a:lnTo>
                          <a:lnTo>
                            <a:pt x="313319" y="1415670"/>
                          </a:lnTo>
                          <a:lnTo>
                            <a:pt x="307886" y="1406614"/>
                          </a:lnTo>
                          <a:lnTo>
                            <a:pt x="302452" y="1406011"/>
                          </a:lnTo>
                          <a:lnTo>
                            <a:pt x="297019" y="1402389"/>
                          </a:lnTo>
                          <a:lnTo>
                            <a:pt x="294604" y="1398766"/>
                          </a:lnTo>
                          <a:lnTo>
                            <a:pt x="291586" y="1398163"/>
                          </a:lnTo>
                          <a:lnTo>
                            <a:pt x="286756" y="1404200"/>
                          </a:lnTo>
                          <a:lnTo>
                            <a:pt x="284945" y="1410840"/>
                          </a:lnTo>
                          <a:lnTo>
                            <a:pt x="279512" y="1413859"/>
                          </a:lnTo>
                          <a:lnTo>
                            <a:pt x="278304" y="1419896"/>
                          </a:lnTo>
                          <a:lnTo>
                            <a:pt x="273475" y="1422311"/>
                          </a:lnTo>
                          <a:lnTo>
                            <a:pt x="272267" y="1424725"/>
                          </a:lnTo>
                          <a:lnTo>
                            <a:pt x="268042" y="1425329"/>
                          </a:lnTo>
                          <a:lnTo>
                            <a:pt x="263212" y="1420499"/>
                          </a:lnTo>
                          <a:lnTo>
                            <a:pt x="258986" y="1417481"/>
                          </a:lnTo>
                          <a:lnTo>
                            <a:pt x="255968" y="1410840"/>
                          </a:lnTo>
                          <a:lnTo>
                            <a:pt x="263212" y="1401785"/>
                          </a:lnTo>
                          <a:lnTo>
                            <a:pt x="257779" y="1395748"/>
                          </a:lnTo>
                          <a:lnTo>
                            <a:pt x="254157" y="1394541"/>
                          </a:lnTo>
                          <a:lnTo>
                            <a:pt x="243290" y="1386089"/>
                          </a:lnTo>
                          <a:lnTo>
                            <a:pt x="242083" y="1383070"/>
                          </a:lnTo>
                          <a:lnTo>
                            <a:pt x="242686" y="1378241"/>
                          </a:lnTo>
                          <a:lnTo>
                            <a:pt x="237857" y="1376430"/>
                          </a:lnTo>
                          <a:lnTo>
                            <a:pt x="237857" y="1371600"/>
                          </a:lnTo>
                          <a:lnTo>
                            <a:pt x="233631" y="1369185"/>
                          </a:lnTo>
                          <a:lnTo>
                            <a:pt x="234838" y="1364959"/>
                          </a:lnTo>
                          <a:lnTo>
                            <a:pt x="240875" y="1362544"/>
                          </a:lnTo>
                          <a:lnTo>
                            <a:pt x="243894" y="1348056"/>
                          </a:lnTo>
                          <a:lnTo>
                            <a:pt x="241479" y="1340208"/>
                          </a:lnTo>
                          <a:lnTo>
                            <a:pt x="243894" y="1335982"/>
                          </a:lnTo>
                          <a:lnTo>
                            <a:pt x="240272" y="1327530"/>
                          </a:lnTo>
                          <a:lnTo>
                            <a:pt x="235442" y="1320889"/>
                          </a:lnTo>
                          <a:lnTo>
                            <a:pt x="233631" y="1315456"/>
                          </a:lnTo>
                          <a:lnTo>
                            <a:pt x="234838" y="1311230"/>
                          </a:lnTo>
                          <a:lnTo>
                            <a:pt x="231820" y="1303382"/>
                          </a:lnTo>
                          <a:lnTo>
                            <a:pt x="226990" y="1296138"/>
                          </a:lnTo>
                          <a:lnTo>
                            <a:pt x="222764" y="1294931"/>
                          </a:lnTo>
                          <a:lnTo>
                            <a:pt x="222161" y="1290101"/>
                          </a:lnTo>
                          <a:lnTo>
                            <a:pt x="223368" y="1286479"/>
                          </a:lnTo>
                          <a:lnTo>
                            <a:pt x="229405" y="1284064"/>
                          </a:lnTo>
                          <a:lnTo>
                            <a:pt x="232423" y="1279838"/>
                          </a:lnTo>
                          <a:lnTo>
                            <a:pt x="241479" y="1273801"/>
                          </a:lnTo>
                          <a:lnTo>
                            <a:pt x="242686" y="1271386"/>
                          </a:lnTo>
                          <a:lnTo>
                            <a:pt x="248120" y="1267764"/>
                          </a:lnTo>
                          <a:lnTo>
                            <a:pt x="251742" y="1262934"/>
                          </a:lnTo>
                          <a:lnTo>
                            <a:pt x="255968" y="1260520"/>
                          </a:lnTo>
                          <a:lnTo>
                            <a:pt x="258383" y="1254483"/>
                          </a:lnTo>
                          <a:lnTo>
                            <a:pt x="256571" y="1250257"/>
                          </a:lnTo>
                          <a:lnTo>
                            <a:pt x="255364" y="1241805"/>
                          </a:lnTo>
                          <a:lnTo>
                            <a:pt x="257175" y="1239390"/>
                          </a:lnTo>
                          <a:lnTo>
                            <a:pt x="264419" y="1236976"/>
                          </a:lnTo>
                          <a:lnTo>
                            <a:pt x="268645" y="1231542"/>
                          </a:lnTo>
                          <a:lnTo>
                            <a:pt x="275890" y="1232146"/>
                          </a:lnTo>
                          <a:lnTo>
                            <a:pt x="275890" y="1227316"/>
                          </a:lnTo>
                          <a:lnTo>
                            <a:pt x="279512" y="1224902"/>
                          </a:lnTo>
                          <a:lnTo>
                            <a:pt x="280115" y="1221279"/>
                          </a:lnTo>
                          <a:lnTo>
                            <a:pt x="274682" y="1221279"/>
                          </a:lnTo>
                          <a:lnTo>
                            <a:pt x="271664" y="1217657"/>
                          </a:lnTo>
                          <a:lnTo>
                            <a:pt x="268042" y="1216450"/>
                          </a:lnTo>
                          <a:lnTo>
                            <a:pt x="269853" y="1210413"/>
                          </a:lnTo>
                          <a:lnTo>
                            <a:pt x="265627" y="1209205"/>
                          </a:lnTo>
                          <a:lnTo>
                            <a:pt x="262005" y="1203772"/>
                          </a:lnTo>
                          <a:lnTo>
                            <a:pt x="263212" y="1200150"/>
                          </a:lnTo>
                          <a:lnTo>
                            <a:pt x="259590" y="1196528"/>
                          </a:lnTo>
                          <a:lnTo>
                            <a:pt x="259590" y="1192906"/>
                          </a:lnTo>
                          <a:lnTo>
                            <a:pt x="251742" y="1189887"/>
                          </a:lnTo>
                          <a:lnTo>
                            <a:pt x="256571" y="1183850"/>
                          </a:lnTo>
                          <a:lnTo>
                            <a:pt x="255364" y="1179624"/>
                          </a:lnTo>
                          <a:lnTo>
                            <a:pt x="249327" y="1177210"/>
                          </a:lnTo>
                          <a:lnTo>
                            <a:pt x="257175" y="1168758"/>
                          </a:lnTo>
                          <a:lnTo>
                            <a:pt x="257779" y="1162721"/>
                          </a:lnTo>
                          <a:lnTo>
                            <a:pt x="260194" y="1157287"/>
                          </a:lnTo>
                          <a:lnTo>
                            <a:pt x="263212" y="1159099"/>
                          </a:lnTo>
                          <a:lnTo>
                            <a:pt x="268042" y="1157287"/>
                          </a:lnTo>
                          <a:lnTo>
                            <a:pt x="269853" y="1153062"/>
                          </a:lnTo>
                          <a:lnTo>
                            <a:pt x="275286" y="1151250"/>
                          </a:lnTo>
                          <a:lnTo>
                            <a:pt x="272871" y="1144610"/>
                          </a:lnTo>
                          <a:lnTo>
                            <a:pt x="272871" y="1139177"/>
                          </a:lnTo>
                          <a:lnTo>
                            <a:pt x="276493" y="1132536"/>
                          </a:lnTo>
                          <a:lnTo>
                            <a:pt x="281323" y="1134951"/>
                          </a:lnTo>
                          <a:lnTo>
                            <a:pt x="287964" y="1128310"/>
                          </a:lnTo>
                          <a:lnTo>
                            <a:pt x="297019" y="1130121"/>
                          </a:lnTo>
                          <a:lnTo>
                            <a:pt x="301245" y="1131932"/>
                          </a:lnTo>
                          <a:lnTo>
                            <a:pt x="308489" y="1131932"/>
                          </a:lnTo>
                          <a:lnTo>
                            <a:pt x="313319" y="1126499"/>
                          </a:lnTo>
                          <a:lnTo>
                            <a:pt x="316337" y="1130121"/>
                          </a:lnTo>
                          <a:lnTo>
                            <a:pt x="322374" y="1131932"/>
                          </a:lnTo>
                          <a:lnTo>
                            <a:pt x="327808" y="1125292"/>
                          </a:lnTo>
                          <a:lnTo>
                            <a:pt x="335052" y="1122273"/>
                          </a:lnTo>
                          <a:lnTo>
                            <a:pt x="339278" y="1122877"/>
                          </a:lnTo>
                          <a:lnTo>
                            <a:pt x="352559" y="1119858"/>
                          </a:lnTo>
                          <a:lnTo>
                            <a:pt x="354370" y="1118047"/>
                          </a:lnTo>
                          <a:lnTo>
                            <a:pt x="355578" y="1113218"/>
                          </a:lnTo>
                          <a:lnTo>
                            <a:pt x="355578" y="1106577"/>
                          </a:lnTo>
                          <a:lnTo>
                            <a:pt x="351352" y="1098729"/>
                          </a:lnTo>
                          <a:lnTo>
                            <a:pt x="345315" y="1096314"/>
                          </a:lnTo>
                          <a:lnTo>
                            <a:pt x="342296" y="1092088"/>
                          </a:lnTo>
                          <a:lnTo>
                            <a:pt x="342296" y="1089673"/>
                          </a:lnTo>
                          <a:lnTo>
                            <a:pt x="348333" y="1086655"/>
                          </a:lnTo>
                          <a:lnTo>
                            <a:pt x="353163" y="1078203"/>
                          </a:lnTo>
                          <a:lnTo>
                            <a:pt x="357389" y="1078203"/>
                          </a:lnTo>
                          <a:lnTo>
                            <a:pt x="356785" y="1070959"/>
                          </a:lnTo>
                          <a:lnTo>
                            <a:pt x="361615" y="1073374"/>
                          </a:lnTo>
                          <a:lnTo>
                            <a:pt x="362218" y="1076996"/>
                          </a:lnTo>
                          <a:lnTo>
                            <a:pt x="366444" y="1077600"/>
                          </a:lnTo>
                          <a:lnTo>
                            <a:pt x="367048" y="1070355"/>
                          </a:lnTo>
                          <a:lnTo>
                            <a:pt x="362218" y="1067940"/>
                          </a:lnTo>
                          <a:lnTo>
                            <a:pt x="365237" y="1061903"/>
                          </a:lnTo>
                          <a:lnTo>
                            <a:pt x="370670" y="1060696"/>
                          </a:lnTo>
                          <a:lnTo>
                            <a:pt x="371274" y="1055263"/>
                          </a:lnTo>
                          <a:lnTo>
                            <a:pt x="369463" y="1051640"/>
                          </a:lnTo>
                          <a:lnTo>
                            <a:pt x="373085" y="1049226"/>
                          </a:lnTo>
                          <a:lnTo>
                            <a:pt x="377311" y="1043792"/>
                          </a:lnTo>
                          <a:lnTo>
                            <a:pt x="382744" y="1034133"/>
                          </a:lnTo>
                          <a:lnTo>
                            <a:pt x="384555" y="1026285"/>
                          </a:lnTo>
                          <a:lnTo>
                            <a:pt x="383348" y="1023870"/>
                          </a:lnTo>
                          <a:lnTo>
                            <a:pt x="391196" y="1015419"/>
                          </a:lnTo>
                          <a:lnTo>
                            <a:pt x="395422" y="1013608"/>
                          </a:lnTo>
                          <a:lnTo>
                            <a:pt x="388781" y="1007571"/>
                          </a:lnTo>
                          <a:lnTo>
                            <a:pt x="387574" y="1003345"/>
                          </a:lnTo>
                          <a:lnTo>
                            <a:pt x="383348" y="1000930"/>
                          </a:lnTo>
                          <a:lnTo>
                            <a:pt x="386366" y="996704"/>
                          </a:lnTo>
                          <a:lnTo>
                            <a:pt x="394818" y="996704"/>
                          </a:lnTo>
                          <a:lnTo>
                            <a:pt x="395422" y="992478"/>
                          </a:lnTo>
                          <a:lnTo>
                            <a:pt x="389385" y="988252"/>
                          </a:lnTo>
                          <a:lnTo>
                            <a:pt x="395422" y="987045"/>
                          </a:lnTo>
                          <a:lnTo>
                            <a:pt x="398440" y="983423"/>
                          </a:lnTo>
                          <a:lnTo>
                            <a:pt x="398440" y="979197"/>
                          </a:lnTo>
                          <a:lnTo>
                            <a:pt x="403270" y="979800"/>
                          </a:lnTo>
                          <a:lnTo>
                            <a:pt x="407496" y="975575"/>
                          </a:lnTo>
                          <a:lnTo>
                            <a:pt x="404477" y="973764"/>
                          </a:lnTo>
                          <a:lnTo>
                            <a:pt x="406288" y="967123"/>
                          </a:lnTo>
                          <a:lnTo>
                            <a:pt x="410514" y="966519"/>
                          </a:lnTo>
                          <a:lnTo>
                            <a:pt x="414740" y="959879"/>
                          </a:lnTo>
                          <a:lnTo>
                            <a:pt x="420777" y="959879"/>
                          </a:lnTo>
                          <a:lnTo>
                            <a:pt x="418966" y="950823"/>
                          </a:lnTo>
                          <a:lnTo>
                            <a:pt x="410514" y="949012"/>
                          </a:lnTo>
                          <a:lnTo>
                            <a:pt x="412929" y="945390"/>
                          </a:lnTo>
                          <a:lnTo>
                            <a:pt x="411118" y="939353"/>
                          </a:lnTo>
                          <a:lnTo>
                            <a:pt x="418966" y="936334"/>
                          </a:lnTo>
                          <a:lnTo>
                            <a:pt x="420777" y="930297"/>
                          </a:lnTo>
                          <a:lnTo>
                            <a:pt x="413533" y="927279"/>
                          </a:lnTo>
                          <a:lnTo>
                            <a:pt x="408703" y="929694"/>
                          </a:lnTo>
                          <a:lnTo>
                            <a:pt x="404477" y="926071"/>
                          </a:lnTo>
                          <a:lnTo>
                            <a:pt x="407496" y="920638"/>
                          </a:lnTo>
                          <a:lnTo>
                            <a:pt x="407496" y="916412"/>
                          </a:lnTo>
                          <a:lnTo>
                            <a:pt x="400855" y="911583"/>
                          </a:lnTo>
                          <a:lnTo>
                            <a:pt x="401459" y="909168"/>
                          </a:lnTo>
                          <a:lnTo>
                            <a:pt x="394214" y="905546"/>
                          </a:lnTo>
                          <a:lnTo>
                            <a:pt x="394214" y="900113"/>
                          </a:lnTo>
                          <a:lnTo>
                            <a:pt x="391196" y="895887"/>
                          </a:lnTo>
                          <a:lnTo>
                            <a:pt x="396025" y="891661"/>
                          </a:lnTo>
                          <a:lnTo>
                            <a:pt x="395422" y="888039"/>
                          </a:lnTo>
                          <a:lnTo>
                            <a:pt x="391799" y="883209"/>
                          </a:lnTo>
                          <a:lnTo>
                            <a:pt x="394818" y="877172"/>
                          </a:lnTo>
                          <a:lnTo>
                            <a:pt x="391196" y="874757"/>
                          </a:lnTo>
                          <a:lnTo>
                            <a:pt x="383951" y="879587"/>
                          </a:lnTo>
                          <a:lnTo>
                            <a:pt x="381537" y="877776"/>
                          </a:lnTo>
                          <a:lnTo>
                            <a:pt x="383951" y="871739"/>
                          </a:lnTo>
                          <a:lnTo>
                            <a:pt x="374896" y="868117"/>
                          </a:lnTo>
                          <a:lnTo>
                            <a:pt x="367048" y="869928"/>
                          </a:lnTo>
                          <a:lnTo>
                            <a:pt x="361615" y="865098"/>
                          </a:lnTo>
                          <a:lnTo>
                            <a:pt x="355578" y="856043"/>
                          </a:lnTo>
                          <a:lnTo>
                            <a:pt x="345315" y="856043"/>
                          </a:lnTo>
                          <a:lnTo>
                            <a:pt x="341089" y="850006"/>
                          </a:lnTo>
                          <a:lnTo>
                            <a:pt x="336863" y="852420"/>
                          </a:lnTo>
                          <a:lnTo>
                            <a:pt x="336259" y="848195"/>
                          </a:lnTo>
                          <a:lnTo>
                            <a:pt x="328411" y="850006"/>
                          </a:lnTo>
                          <a:lnTo>
                            <a:pt x="324185" y="855439"/>
                          </a:lnTo>
                          <a:lnTo>
                            <a:pt x="316337" y="853628"/>
                          </a:lnTo>
                          <a:lnTo>
                            <a:pt x="312715" y="858457"/>
                          </a:lnTo>
                          <a:lnTo>
                            <a:pt x="304867" y="857854"/>
                          </a:lnTo>
                          <a:lnTo>
                            <a:pt x="294604" y="851817"/>
                          </a:lnTo>
                          <a:lnTo>
                            <a:pt x="283134" y="849402"/>
                          </a:lnTo>
                          <a:lnTo>
                            <a:pt x="280115" y="847591"/>
                          </a:lnTo>
                          <a:lnTo>
                            <a:pt x="276493" y="840950"/>
                          </a:lnTo>
                          <a:lnTo>
                            <a:pt x="268042" y="841554"/>
                          </a:lnTo>
                          <a:lnTo>
                            <a:pt x="263212" y="831895"/>
                          </a:lnTo>
                          <a:lnTo>
                            <a:pt x="258986" y="831291"/>
                          </a:lnTo>
                          <a:lnTo>
                            <a:pt x="246912" y="833102"/>
                          </a:lnTo>
                          <a:lnTo>
                            <a:pt x="243894" y="836724"/>
                          </a:lnTo>
                          <a:lnTo>
                            <a:pt x="243290" y="842158"/>
                          </a:lnTo>
                          <a:lnTo>
                            <a:pt x="241479" y="843365"/>
                          </a:lnTo>
                          <a:lnTo>
                            <a:pt x="234235" y="839743"/>
                          </a:lnTo>
                          <a:lnTo>
                            <a:pt x="231820" y="839743"/>
                          </a:lnTo>
                          <a:lnTo>
                            <a:pt x="230612" y="830084"/>
                          </a:lnTo>
                          <a:lnTo>
                            <a:pt x="235442" y="828876"/>
                          </a:lnTo>
                          <a:lnTo>
                            <a:pt x="239668" y="824650"/>
                          </a:lnTo>
                          <a:lnTo>
                            <a:pt x="242083" y="817406"/>
                          </a:lnTo>
                          <a:lnTo>
                            <a:pt x="236649" y="817406"/>
                          </a:lnTo>
                          <a:lnTo>
                            <a:pt x="227594" y="814387"/>
                          </a:lnTo>
                          <a:lnTo>
                            <a:pt x="217331" y="811973"/>
                          </a:lnTo>
                          <a:lnTo>
                            <a:pt x="211898" y="812576"/>
                          </a:lnTo>
                          <a:lnTo>
                            <a:pt x="211898" y="818613"/>
                          </a:lnTo>
                          <a:lnTo>
                            <a:pt x="209483" y="822839"/>
                          </a:lnTo>
                          <a:lnTo>
                            <a:pt x="206465" y="824650"/>
                          </a:lnTo>
                          <a:lnTo>
                            <a:pt x="201031" y="821632"/>
                          </a:lnTo>
                          <a:lnTo>
                            <a:pt x="197409" y="821632"/>
                          </a:lnTo>
                          <a:lnTo>
                            <a:pt x="197409" y="828876"/>
                          </a:lnTo>
                          <a:lnTo>
                            <a:pt x="195598" y="830687"/>
                          </a:lnTo>
                          <a:lnTo>
                            <a:pt x="191372" y="822839"/>
                          </a:lnTo>
                          <a:lnTo>
                            <a:pt x="186542" y="822235"/>
                          </a:lnTo>
                          <a:lnTo>
                            <a:pt x="183524" y="825858"/>
                          </a:lnTo>
                          <a:lnTo>
                            <a:pt x="181109" y="822235"/>
                          </a:lnTo>
                          <a:lnTo>
                            <a:pt x="176280" y="825254"/>
                          </a:lnTo>
                          <a:lnTo>
                            <a:pt x="173865" y="822235"/>
                          </a:lnTo>
                          <a:lnTo>
                            <a:pt x="169639" y="821632"/>
                          </a:lnTo>
                          <a:lnTo>
                            <a:pt x="166017" y="827669"/>
                          </a:lnTo>
                          <a:lnTo>
                            <a:pt x="161791" y="824047"/>
                          </a:lnTo>
                          <a:lnTo>
                            <a:pt x="148510" y="818613"/>
                          </a:lnTo>
                          <a:lnTo>
                            <a:pt x="144887" y="819821"/>
                          </a:lnTo>
                          <a:lnTo>
                            <a:pt x="140058" y="816199"/>
                          </a:lnTo>
                          <a:lnTo>
                            <a:pt x="136436" y="818613"/>
                          </a:lnTo>
                          <a:lnTo>
                            <a:pt x="131606" y="819821"/>
                          </a:lnTo>
                          <a:lnTo>
                            <a:pt x="128588" y="824047"/>
                          </a:lnTo>
                          <a:lnTo>
                            <a:pt x="129795" y="829480"/>
                          </a:lnTo>
                          <a:lnTo>
                            <a:pt x="120739" y="831291"/>
                          </a:lnTo>
                          <a:lnTo>
                            <a:pt x="117721" y="834913"/>
                          </a:lnTo>
                          <a:lnTo>
                            <a:pt x="111080" y="837328"/>
                          </a:lnTo>
                          <a:lnTo>
                            <a:pt x="108062" y="840346"/>
                          </a:lnTo>
                          <a:lnTo>
                            <a:pt x="100214" y="840950"/>
                          </a:lnTo>
                          <a:lnTo>
                            <a:pt x="99006" y="842761"/>
                          </a:lnTo>
                          <a:lnTo>
                            <a:pt x="89951" y="842761"/>
                          </a:lnTo>
                          <a:lnTo>
                            <a:pt x="88140" y="837932"/>
                          </a:lnTo>
                          <a:lnTo>
                            <a:pt x="85121" y="837328"/>
                          </a:lnTo>
                          <a:lnTo>
                            <a:pt x="81499" y="851213"/>
                          </a:lnTo>
                          <a:lnTo>
                            <a:pt x="83914" y="856043"/>
                          </a:lnTo>
                          <a:lnTo>
                            <a:pt x="81499" y="859061"/>
                          </a:lnTo>
                          <a:lnTo>
                            <a:pt x="74858" y="860269"/>
                          </a:lnTo>
                          <a:lnTo>
                            <a:pt x="77877" y="855439"/>
                          </a:lnTo>
                          <a:lnTo>
                            <a:pt x="75462" y="852420"/>
                          </a:lnTo>
                          <a:lnTo>
                            <a:pt x="70633" y="851213"/>
                          </a:lnTo>
                          <a:lnTo>
                            <a:pt x="73047" y="843969"/>
                          </a:lnTo>
                          <a:lnTo>
                            <a:pt x="68218" y="838535"/>
                          </a:lnTo>
                          <a:lnTo>
                            <a:pt x="69425" y="832498"/>
                          </a:lnTo>
                          <a:lnTo>
                            <a:pt x="75462" y="830687"/>
                          </a:lnTo>
                          <a:lnTo>
                            <a:pt x="76066" y="827669"/>
                          </a:lnTo>
                          <a:lnTo>
                            <a:pt x="82103" y="824047"/>
                          </a:lnTo>
                          <a:lnTo>
                            <a:pt x="102025" y="818010"/>
                          </a:lnTo>
                          <a:lnTo>
                            <a:pt x="114702" y="809558"/>
                          </a:lnTo>
                          <a:lnTo>
                            <a:pt x="124965" y="806540"/>
                          </a:lnTo>
                          <a:lnTo>
                            <a:pt x="129795" y="804125"/>
                          </a:lnTo>
                          <a:lnTo>
                            <a:pt x="134021" y="804728"/>
                          </a:lnTo>
                          <a:lnTo>
                            <a:pt x="135832" y="798691"/>
                          </a:lnTo>
                          <a:lnTo>
                            <a:pt x="134021" y="793862"/>
                          </a:lnTo>
                          <a:lnTo>
                            <a:pt x="131002" y="795673"/>
                          </a:lnTo>
                          <a:lnTo>
                            <a:pt x="131002" y="801710"/>
                          </a:lnTo>
                          <a:lnTo>
                            <a:pt x="127380" y="801710"/>
                          </a:lnTo>
                          <a:lnTo>
                            <a:pt x="120739" y="790843"/>
                          </a:lnTo>
                          <a:lnTo>
                            <a:pt x="117721" y="796880"/>
                          </a:lnTo>
                          <a:lnTo>
                            <a:pt x="105647" y="795069"/>
                          </a:lnTo>
                          <a:lnTo>
                            <a:pt x="97799" y="790843"/>
                          </a:lnTo>
                          <a:lnTo>
                            <a:pt x="99006" y="783599"/>
                          </a:lnTo>
                          <a:lnTo>
                            <a:pt x="94781" y="782995"/>
                          </a:lnTo>
                          <a:lnTo>
                            <a:pt x="91158" y="786617"/>
                          </a:lnTo>
                          <a:lnTo>
                            <a:pt x="89347" y="781788"/>
                          </a:lnTo>
                          <a:lnTo>
                            <a:pt x="94781" y="775147"/>
                          </a:lnTo>
                          <a:lnTo>
                            <a:pt x="105647" y="772129"/>
                          </a:lnTo>
                          <a:lnTo>
                            <a:pt x="104440" y="769714"/>
                          </a:lnTo>
                          <a:lnTo>
                            <a:pt x="107458" y="766092"/>
                          </a:lnTo>
                          <a:lnTo>
                            <a:pt x="109269" y="761262"/>
                          </a:lnTo>
                          <a:lnTo>
                            <a:pt x="112288" y="762469"/>
                          </a:lnTo>
                          <a:lnTo>
                            <a:pt x="117117" y="761262"/>
                          </a:lnTo>
                          <a:lnTo>
                            <a:pt x="121343" y="755225"/>
                          </a:lnTo>
                          <a:lnTo>
                            <a:pt x="114702" y="752207"/>
                          </a:lnTo>
                          <a:lnTo>
                            <a:pt x="115306" y="746773"/>
                          </a:lnTo>
                          <a:lnTo>
                            <a:pt x="111080" y="740736"/>
                          </a:lnTo>
                          <a:lnTo>
                            <a:pt x="107458" y="738925"/>
                          </a:lnTo>
                          <a:lnTo>
                            <a:pt x="108062" y="735303"/>
                          </a:lnTo>
                          <a:lnTo>
                            <a:pt x="104440" y="732285"/>
                          </a:lnTo>
                          <a:lnTo>
                            <a:pt x="108665" y="729266"/>
                          </a:lnTo>
                          <a:lnTo>
                            <a:pt x="109269" y="723229"/>
                          </a:lnTo>
                          <a:lnTo>
                            <a:pt x="104440" y="723833"/>
                          </a:lnTo>
                          <a:lnTo>
                            <a:pt x="100818" y="726248"/>
                          </a:lnTo>
                          <a:lnTo>
                            <a:pt x="94177" y="722625"/>
                          </a:lnTo>
                          <a:lnTo>
                            <a:pt x="85121" y="713570"/>
                          </a:lnTo>
                          <a:lnTo>
                            <a:pt x="78481" y="712966"/>
                          </a:lnTo>
                          <a:lnTo>
                            <a:pt x="71236" y="709344"/>
                          </a:lnTo>
                          <a:lnTo>
                            <a:pt x="68218" y="703307"/>
                          </a:lnTo>
                          <a:lnTo>
                            <a:pt x="70633" y="694856"/>
                          </a:lnTo>
                          <a:lnTo>
                            <a:pt x="63388" y="690026"/>
                          </a:lnTo>
                          <a:lnTo>
                            <a:pt x="63388" y="685196"/>
                          </a:lnTo>
                          <a:lnTo>
                            <a:pt x="59766" y="681574"/>
                          </a:lnTo>
                          <a:lnTo>
                            <a:pt x="52522" y="680367"/>
                          </a:lnTo>
                          <a:lnTo>
                            <a:pt x="50711" y="676745"/>
                          </a:lnTo>
                          <a:lnTo>
                            <a:pt x="50711" y="669500"/>
                          </a:lnTo>
                          <a:lnTo>
                            <a:pt x="54333" y="664067"/>
                          </a:lnTo>
                          <a:lnTo>
                            <a:pt x="49503" y="663463"/>
                          </a:lnTo>
                          <a:lnTo>
                            <a:pt x="46485" y="659841"/>
                          </a:lnTo>
                          <a:lnTo>
                            <a:pt x="53125" y="650182"/>
                          </a:lnTo>
                          <a:lnTo>
                            <a:pt x="51314" y="637504"/>
                          </a:lnTo>
                          <a:lnTo>
                            <a:pt x="44674" y="636297"/>
                          </a:lnTo>
                          <a:lnTo>
                            <a:pt x="43466" y="632675"/>
                          </a:lnTo>
                          <a:lnTo>
                            <a:pt x="46485" y="630864"/>
                          </a:lnTo>
                          <a:lnTo>
                            <a:pt x="44674" y="626034"/>
                          </a:lnTo>
                          <a:lnTo>
                            <a:pt x="45277" y="618790"/>
                          </a:lnTo>
                          <a:lnTo>
                            <a:pt x="39240" y="614564"/>
                          </a:lnTo>
                          <a:lnTo>
                            <a:pt x="47088" y="609130"/>
                          </a:lnTo>
                          <a:lnTo>
                            <a:pt x="52522" y="602490"/>
                          </a:lnTo>
                          <a:lnTo>
                            <a:pt x="59162" y="601282"/>
                          </a:lnTo>
                          <a:lnTo>
                            <a:pt x="67614" y="602490"/>
                          </a:lnTo>
                          <a:lnTo>
                            <a:pt x="65199" y="597057"/>
                          </a:lnTo>
                          <a:lnTo>
                            <a:pt x="69425" y="594038"/>
                          </a:lnTo>
                          <a:lnTo>
                            <a:pt x="73651" y="597660"/>
                          </a:lnTo>
                          <a:lnTo>
                            <a:pt x="79084" y="594038"/>
                          </a:lnTo>
                          <a:lnTo>
                            <a:pt x="80292" y="589812"/>
                          </a:lnTo>
                          <a:lnTo>
                            <a:pt x="79084" y="584983"/>
                          </a:lnTo>
                          <a:lnTo>
                            <a:pt x="89347" y="585586"/>
                          </a:lnTo>
                          <a:lnTo>
                            <a:pt x="92969" y="581360"/>
                          </a:lnTo>
                          <a:lnTo>
                            <a:pt x="92969" y="577738"/>
                          </a:lnTo>
                          <a:lnTo>
                            <a:pt x="87536" y="575927"/>
                          </a:lnTo>
                          <a:lnTo>
                            <a:pt x="92969" y="571098"/>
                          </a:lnTo>
                          <a:lnTo>
                            <a:pt x="88140" y="566872"/>
                          </a:lnTo>
                          <a:lnTo>
                            <a:pt x="86932" y="564457"/>
                          </a:lnTo>
                          <a:lnTo>
                            <a:pt x="80895" y="557816"/>
                          </a:lnTo>
                          <a:lnTo>
                            <a:pt x="82103" y="555401"/>
                          </a:lnTo>
                          <a:lnTo>
                            <a:pt x="79084" y="549364"/>
                          </a:lnTo>
                          <a:lnTo>
                            <a:pt x="79688" y="545139"/>
                          </a:lnTo>
                          <a:lnTo>
                            <a:pt x="85121" y="540913"/>
                          </a:lnTo>
                          <a:lnTo>
                            <a:pt x="85121" y="531254"/>
                          </a:lnTo>
                          <a:lnTo>
                            <a:pt x="91762" y="529442"/>
                          </a:lnTo>
                          <a:lnTo>
                            <a:pt x="92969" y="524613"/>
                          </a:lnTo>
                          <a:lnTo>
                            <a:pt x="89951" y="520991"/>
                          </a:lnTo>
                          <a:lnTo>
                            <a:pt x="88744" y="515557"/>
                          </a:lnTo>
                          <a:lnTo>
                            <a:pt x="92969" y="513143"/>
                          </a:lnTo>
                          <a:lnTo>
                            <a:pt x="93573" y="510124"/>
                          </a:lnTo>
                          <a:lnTo>
                            <a:pt x="88140" y="510124"/>
                          </a:lnTo>
                          <a:lnTo>
                            <a:pt x="78481" y="506502"/>
                          </a:lnTo>
                          <a:lnTo>
                            <a:pt x="79688" y="503483"/>
                          </a:lnTo>
                          <a:lnTo>
                            <a:pt x="83914" y="504087"/>
                          </a:lnTo>
                          <a:lnTo>
                            <a:pt x="84518" y="497446"/>
                          </a:lnTo>
                          <a:lnTo>
                            <a:pt x="78481" y="489598"/>
                          </a:lnTo>
                          <a:lnTo>
                            <a:pt x="84518" y="485976"/>
                          </a:lnTo>
                          <a:lnTo>
                            <a:pt x="82707" y="480543"/>
                          </a:lnTo>
                          <a:lnTo>
                            <a:pt x="79084" y="477525"/>
                          </a:lnTo>
                          <a:lnTo>
                            <a:pt x="80292" y="472695"/>
                          </a:lnTo>
                          <a:lnTo>
                            <a:pt x="72444" y="468469"/>
                          </a:lnTo>
                          <a:lnTo>
                            <a:pt x="70029" y="463036"/>
                          </a:lnTo>
                          <a:lnTo>
                            <a:pt x="64596" y="462432"/>
                          </a:lnTo>
                          <a:lnTo>
                            <a:pt x="64596" y="459414"/>
                          </a:lnTo>
                          <a:lnTo>
                            <a:pt x="59766" y="458206"/>
                          </a:lnTo>
                          <a:lnTo>
                            <a:pt x="56748" y="452773"/>
                          </a:lnTo>
                          <a:lnTo>
                            <a:pt x="51918" y="450358"/>
                          </a:lnTo>
                          <a:lnTo>
                            <a:pt x="51918" y="448547"/>
                          </a:lnTo>
                          <a:lnTo>
                            <a:pt x="50711" y="446736"/>
                          </a:lnTo>
                          <a:lnTo>
                            <a:pt x="47088" y="442510"/>
                          </a:lnTo>
                          <a:lnTo>
                            <a:pt x="44674" y="440699"/>
                          </a:lnTo>
                          <a:lnTo>
                            <a:pt x="42863" y="434058"/>
                          </a:lnTo>
                          <a:lnTo>
                            <a:pt x="42863" y="432851"/>
                          </a:lnTo>
                          <a:lnTo>
                            <a:pt x="46485" y="429229"/>
                          </a:lnTo>
                          <a:lnTo>
                            <a:pt x="50107" y="428021"/>
                          </a:lnTo>
                          <a:lnTo>
                            <a:pt x="51918" y="423795"/>
                          </a:lnTo>
                          <a:lnTo>
                            <a:pt x="46485" y="418362"/>
                          </a:lnTo>
                          <a:lnTo>
                            <a:pt x="47692" y="412325"/>
                          </a:lnTo>
                          <a:lnTo>
                            <a:pt x="50107" y="407496"/>
                          </a:lnTo>
                          <a:lnTo>
                            <a:pt x="48900" y="402666"/>
                          </a:lnTo>
                          <a:lnTo>
                            <a:pt x="47692" y="401459"/>
                          </a:lnTo>
                          <a:lnTo>
                            <a:pt x="43466" y="402666"/>
                          </a:lnTo>
                          <a:lnTo>
                            <a:pt x="42863" y="403270"/>
                          </a:lnTo>
                          <a:lnTo>
                            <a:pt x="41052" y="400855"/>
                          </a:lnTo>
                          <a:lnTo>
                            <a:pt x="38033" y="396629"/>
                          </a:lnTo>
                          <a:lnTo>
                            <a:pt x="37429" y="396025"/>
                          </a:lnTo>
                          <a:lnTo>
                            <a:pt x="35015" y="396025"/>
                          </a:lnTo>
                          <a:lnTo>
                            <a:pt x="34411" y="393007"/>
                          </a:lnTo>
                          <a:lnTo>
                            <a:pt x="33203" y="391799"/>
                          </a:lnTo>
                          <a:lnTo>
                            <a:pt x="29581" y="388781"/>
                          </a:lnTo>
                          <a:lnTo>
                            <a:pt x="27770" y="386970"/>
                          </a:lnTo>
                          <a:lnTo>
                            <a:pt x="28374" y="385159"/>
                          </a:lnTo>
                          <a:lnTo>
                            <a:pt x="26563" y="385159"/>
                          </a:lnTo>
                          <a:lnTo>
                            <a:pt x="25355" y="385159"/>
                          </a:lnTo>
                          <a:lnTo>
                            <a:pt x="22941" y="383348"/>
                          </a:lnTo>
                          <a:lnTo>
                            <a:pt x="22337" y="381537"/>
                          </a:lnTo>
                          <a:lnTo>
                            <a:pt x="26563" y="379122"/>
                          </a:lnTo>
                          <a:lnTo>
                            <a:pt x="27166" y="373689"/>
                          </a:lnTo>
                          <a:lnTo>
                            <a:pt x="24752" y="367048"/>
                          </a:lnTo>
                          <a:lnTo>
                            <a:pt x="22337" y="366444"/>
                          </a:lnTo>
                          <a:lnTo>
                            <a:pt x="21129" y="366444"/>
                          </a:lnTo>
                          <a:lnTo>
                            <a:pt x="19922" y="361011"/>
                          </a:lnTo>
                          <a:lnTo>
                            <a:pt x="27166" y="358596"/>
                          </a:lnTo>
                          <a:lnTo>
                            <a:pt x="22941" y="353767"/>
                          </a:lnTo>
                          <a:lnTo>
                            <a:pt x="24752" y="350144"/>
                          </a:lnTo>
                          <a:lnTo>
                            <a:pt x="21733" y="347730"/>
                          </a:lnTo>
                          <a:lnTo>
                            <a:pt x="21733" y="344107"/>
                          </a:lnTo>
                          <a:lnTo>
                            <a:pt x="26563" y="333241"/>
                          </a:lnTo>
                          <a:lnTo>
                            <a:pt x="21733" y="329619"/>
                          </a:lnTo>
                          <a:lnTo>
                            <a:pt x="15696" y="323582"/>
                          </a:lnTo>
                          <a:lnTo>
                            <a:pt x="14489" y="316337"/>
                          </a:lnTo>
                          <a:lnTo>
                            <a:pt x="7848" y="310904"/>
                          </a:lnTo>
                          <a:lnTo>
                            <a:pt x="10867" y="303056"/>
                          </a:lnTo>
                          <a:lnTo>
                            <a:pt x="8452" y="298830"/>
                          </a:lnTo>
                          <a:lnTo>
                            <a:pt x="11470" y="292189"/>
                          </a:lnTo>
                          <a:lnTo>
                            <a:pt x="8452" y="281323"/>
                          </a:lnTo>
                          <a:lnTo>
                            <a:pt x="12074" y="278908"/>
                          </a:lnTo>
                          <a:lnTo>
                            <a:pt x="9055" y="270456"/>
                          </a:lnTo>
                          <a:lnTo>
                            <a:pt x="13885" y="260194"/>
                          </a:lnTo>
                          <a:lnTo>
                            <a:pt x="12678" y="253553"/>
                          </a:lnTo>
                          <a:lnTo>
                            <a:pt x="7244" y="252345"/>
                          </a:lnTo>
                          <a:lnTo>
                            <a:pt x="6641" y="245705"/>
                          </a:lnTo>
                          <a:lnTo>
                            <a:pt x="10867" y="244497"/>
                          </a:lnTo>
                          <a:lnTo>
                            <a:pt x="7848" y="235442"/>
                          </a:lnTo>
                          <a:lnTo>
                            <a:pt x="10867" y="230612"/>
                          </a:lnTo>
                          <a:lnTo>
                            <a:pt x="6641" y="226990"/>
                          </a:lnTo>
                          <a:lnTo>
                            <a:pt x="7848" y="220349"/>
                          </a:lnTo>
                          <a:lnTo>
                            <a:pt x="6037" y="216124"/>
                          </a:lnTo>
                          <a:lnTo>
                            <a:pt x="2415" y="213709"/>
                          </a:lnTo>
                          <a:lnTo>
                            <a:pt x="0" y="208879"/>
                          </a:lnTo>
                          <a:lnTo>
                            <a:pt x="4830" y="204050"/>
                          </a:lnTo>
                          <a:lnTo>
                            <a:pt x="3622" y="198616"/>
                          </a:lnTo>
                          <a:lnTo>
                            <a:pt x="0" y="192579"/>
                          </a:lnTo>
                          <a:lnTo>
                            <a:pt x="4830" y="181713"/>
                          </a:lnTo>
                          <a:lnTo>
                            <a:pt x="9055" y="179298"/>
                          </a:lnTo>
                          <a:lnTo>
                            <a:pt x="7244" y="173865"/>
                          </a:lnTo>
                          <a:lnTo>
                            <a:pt x="8452" y="170243"/>
                          </a:lnTo>
                          <a:lnTo>
                            <a:pt x="11470" y="169035"/>
                          </a:lnTo>
                          <a:lnTo>
                            <a:pt x="11470" y="165413"/>
                          </a:lnTo>
                          <a:lnTo>
                            <a:pt x="5433" y="157565"/>
                          </a:lnTo>
                          <a:lnTo>
                            <a:pt x="6641" y="151528"/>
                          </a:lnTo>
                          <a:lnTo>
                            <a:pt x="13885" y="147302"/>
                          </a:lnTo>
                          <a:lnTo>
                            <a:pt x="14489" y="141869"/>
                          </a:lnTo>
                          <a:lnTo>
                            <a:pt x="16904" y="138850"/>
                          </a:lnTo>
                          <a:lnTo>
                            <a:pt x="16904" y="134624"/>
                          </a:lnTo>
                          <a:lnTo>
                            <a:pt x="19922" y="127984"/>
                          </a:lnTo>
                          <a:lnTo>
                            <a:pt x="19318" y="121343"/>
                          </a:lnTo>
                          <a:lnTo>
                            <a:pt x="21129" y="116513"/>
                          </a:lnTo>
                          <a:lnTo>
                            <a:pt x="24148" y="114702"/>
                          </a:lnTo>
                          <a:lnTo>
                            <a:pt x="33807" y="100817"/>
                          </a:lnTo>
                          <a:lnTo>
                            <a:pt x="38637" y="89951"/>
                          </a:lnTo>
                          <a:lnTo>
                            <a:pt x="38033" y="86329"/>
                          </a:lnTo>
                          <a:lnTo>
                            <a:pt x="43466" y="83914"/>
                          </a:lnTo>
                          <a:lnTo>
                            <a:pt x="50711" y="82706"/>
                          </a:lnTo>
                          <a:lnTo>
                            <a:pt x="59162" y="76066"/>
                          </a:lnTo>
                          <a:lnTo>
                            <a:pt x="63388" y="75462"/>
                          </a:lnTo>
                          <a:lnTo>
                            <a:pt x="67614" y="71840"/>
                          </a:lnTo>
                          <a:lnTo>
                            <a:pt x="67010" y="63388"/>
                          </a:lnTo>
                          <a:lnTo>
                            <a:pt x="69425" y="57955"/>
                          </a:lnTo>
                          <a:lnTo>
                            <a:pt x="74255" y="57955"/>
                          </a:lnTo>
                          <a:lnTo>
                            <a:pt x="79688" y="53125"/>
                          </a:lnTo>
                          <a:lnTo>
                            <a:pt x="84518" y="42259"/>
                          </a:lnTo>
                          <a:lnTo>
                            <a:pt x="89347" y="36222"/>
                          </a:lnTo>
                          <a:lnTo>
                            <a:pt x="91762" y="29581"/>
                          </a:lnTo>
                          <a:lnTo>
                            <a:pt x="100214" y="23544"/>
                          </a:lnTo>
                          <a:lnTo>
                            <a:pt x="99610" y="17507"/>
                          </a:lnTo>
                          <a:lnTo>
                            <a:pt x="104440" y="9659"/>
                          </a:lnTo>
                          <a:lnTo>
                            <a:pt x="100818" y="6037"/>
                          </a:lnTo>
                          <a:lnTo>
                            <a:pt x="98403" y="1811"/>
                          </a:lnTo>
                          <a:lnTo>
                            <a:pt x="113495" y="0"/>
                          </a:lnTo>
                          <a:lnTo>
                            <a:pt x="118928" y="6037"/>
                          </a:lnTo>
                          <a:lnTo>
                            <a:pt x="121343" y="6037"/>
                          </a:lnTo>
                          <a:lnTo>
                            <a:pt x="126173" y="14489"/>
                          </a:lnTo>
                          <a:lnTo>
                            <a:pt x="128588" y="17507"/>
                          </a:lnTo>
                          <a:lnTo>
                            <a:pt x="137039" y="20526"/>
                          </a:lnTo>
                          <a:lnTo>
                            <a:pt x="149717" y="28977"/>
                          </a:lnTo>
                          <a:lnTo>
                            <a:pt x="160583" y="33807"/>
                          </a:lnTo>
                          <a:lnTo>
                            <a:pt x="161791" y="32600"/>
                          </a:lnTo>
                          <a:lnTo>
                            <a:pt x="171450" y="36826"/>
                          </a:lnTo>
                          <a:lnTo>
                            <a:pt x="173865" y="41051"/>
                          </a:lnTo>
                          <a:lnTo>
                            <a:pt x="169035" y="46485"/>
                          </a:lnTo>
                          <a:lnTo>
                            <a:pt x="167224" y="53729"/>
                          </a:lnTo>
                          <a:lnTo>
                            <a:pt x="162395" y="59162"/>
                          </a:lnTo>
                          <a:lnTo>
                            <a:pt x="158772" y="66407"/>
                          </a:lnTo>
                          <a:lnTo>
                            <a:pt x="151528" y="75462"/>
                          </a:lnTo>
                          <a:lnTo>
                            <a:pt x="144284" y="74255"/>
                          </a:lnTo>
                          <a:lnTo>
                            <a:pt x="138850" y="86932"/>
                          </a:lnTo>
                          <a:lnTo>
                            <a:pt x="141869" y="90555"/>
                          </a:lnTo>
                          <a:lnTo>
                            <a:pt x="137643" y="94177"/>
                          </a:lnTo>
                          <a:lnTo>
                            <a:pt x="135228" y="99610"/>
                          </a:lnTo>
                          <a:lnTo>
                            <a:pt x="135228" y="108062"/>
                          </a:lnTo>
                          <a:lnTo>
                            <a:pt x="130399" y="113495"/>
                          </a:lnTo>
                          <a:lnTo>
                            <a:pt x="133417" y="118928"/>
                          </a:lnTo>
                          <a:lnTo>
                            <a:pt x="131002" y="121343"/>
                          </a:lnTo>
                          <a:lnTo>
                            <a:pt x="127380" y="129795"/>
                          </a:lnTo>
                          <a:lnTo>
                            <a:pt x="132813" y="132813"/>
                          </a:lnTo>
                          <a:lnTo>
                            <a:pt x="135228" y="143076"/>
                          </a:lnTo>
                          <a:lnTo>
                            <a:pt x="140058" y="149113"/>
                          </a:lnTo>
                          <a:lnTo>
                            <a:pt x="139454" y="158772"/>
                          </a:lnTo>
                          <a:lnTo>
                            <a:pt x="140662" y="161187"/>
                          </a:lnTo>
                          <a:lnTo>
                            <a:pt x="138850" y="165413"/>
                          </a:lnTo>
                          <a:lnTo>
                            <a:pt x="146699" y="169639"/>
                          </a:lnTo>
                          <a:lnTo>
                            <a:pt x="145491" y="173865"/>
                          </a:lnTo>
                          <a:lnTo>
                            <a:pt x="151528" y="176883"/>
                          </a:lnTo>
                          <a:lnTo>
                            <a:pt x="154547" y="176279"/>
                          </a:lnTo>
                          <a:lnTo>
                            <a:pt x="162395" y="169035"/>
                          </a:lnTo>
                          <a:lnTo>
                            <a:pt x="167828" y="169639"/>
                          </a:lnTo>
                          <a:lnTo>
                            <a:pt x="171450" y="166620"/>
                          </a:lnTo>
                          <a:lnTo>
                            <a:pt x="176280" y="166017"/>
                          </a:lnTo>
                          <a:lnTo>
                            <a:pt x="177487" y="172657"/>
                          </a:lnTo>
                          <a:lnTo>
                            <a:pt x="181109" y="176279"/>
                          </a:lnTo>
                          <a:lnTo>
                            <a:pt x="183524" y="182920"/>
                          </a:lnTo>
                          <a:lnTo>
                            <a:pt x="183524" y="189561"/>
                          </a:lnTo>
                          <a:lnTo>
                            <a:pt x="178694" y="192579"/>
                          </a:lnTo>
                          <a:lnTo>
                            <a:pt x="178091" y="195598"/>
                          </a:lnTo>
                          <a:lnTo>
                            <a:pt x="185335" y="196805"/>
                          </a:lnTo>
                          <a:lnTo>
                            <a:pt x="184128" y="204050"/>
                          </a:lnTo>
                          <a:lnTo>
                            <a:pt x="194994" y="204653"/>
                          </a:lnTo>
                          <a:lnTo>
                            <a:pt x="197409" y="199824"/>
                          </a:lnTo>
                          <a:lnTo>
                            <a:pt x="197409" y="194994"/>
                          </a:lnTo>
                          <a:lnTo>
                            <a:pt x="200428" y="192579"/>
                          </a:lnTo>
                          <a:lnTo>
                            <a:pt x="204653" y="193183"/>
                          </a:lnTo>
                          <a:lnTo>
                            <a:pt x="207068" y="187146"/>
                          </a:lnTo>
                          <a:lnTo>
                            <a:pt x="210690" y="185335"/>
                          </a:lnTo>
                          <a:lnTo>
                            <a:pt x="216124" y="179298"/>
                          </a:lnTo>
                          <a:lnTo>
                            <a:pt x="217331" y="175072"/>
                          </a:lnTo>
                          <a:lnTo>
                            <a:pt x="222764" y="174468"/>
                          </a:lnTo>
                          <a:lnTo>
                            <a:pt x="228198" y="167224"/>
                          </a:lnTo>
                          <a:lnTo>
                            <a:pt x="234235" y="165413"/>
                          </a:lnTo>
                          <a:lnTo>
                            <a:pt x="236046" y="168431"/>
                          </a:lnTo>
                          <a:lnTo>
                            <a:pt x="251138" y="155754"/>
                          </a:lnTo>
                          <a:lnTo>
                            <a:pt x="257175" y="146698"/>
                          </a:lnTo>
                          <a:lnTo>
                            <a:pt x="268042" y="151528"/>
                          </a:lnTo>
                          <a:lnTo>
                            <a:pt x="273475" y="152132"/>
                          </a:lnTo>
                          <a:lnTo>
                            <a:pt x="275890" y="154547"/>
                          </a:lnTo>
                          <a:lnTo>
                            <a:pt x="289171" y="159376"/>
                          </a:lnTo>
                          <a:lnTo>
                            <a:pt x="293397" y="171450"/>
                          </a:lnTo>
                          <a:lnTo>
                            <a:pt x="294001" y="181109"/>
                          </a:lnTo>
                          <a:lnTo>
                            <a:pt x="297623" y="187146"/>
                          </a:lnTo>
                          <a:lnTo>
                            <a:pt x="307282" y="197409"/>
                          </a:lnTo>
                          <a:lnTo>
                            <a:pt x="316337" y="204050"/>
                          </a:lnTo>
                          <a:lnTo>
                            <a:pt x="320563" y="205257"/>
                          </a:lnTo>
                          <a:lnTo>
                            <a:pt x="331430" y="214916"/>
                          </a:lnTo>
                          <a:lnTo>
                            <a:pt x="338070" y="214916"/>
                          </a:lnTo>
                          <a:lnTo>
                            <a:pt x="346522" y="220349"/>
                          </a:lnTo>
                          <a:lnTo>
                            <a:pt x="367048" y="226386"/>
                          </a:lnTo>
                          <a:lnTo>
                            <a:pt x="374292" y="226990"/>
                          </a:lnTo>
                          <a:lnTo>
                            <a:pt x="373085" y="234838"/>
                          </a:lnTo>
                          <a:lnTo>
                            <a:pt x="371274" y="238460"/>
                          </a:lnTo>
                          <a:lnTo>
                            <a:pt x="365237" y="243894"/>
                          </a:lnTo>
                          <a:lnTo>
                            <a:pt x="356181" y="247516"/>
                          </a:lnTo>
                          <a:lnTo>
                            <a:pt x="350144" y="254157"/>
                          </a:lnTo>
                          <a:lnTo>
                            <a:pt x="344711" y="252345"/>
                          </a:lnTo>
                          <a:lnTo>
                            <a:pt x="338070" y="257175"/>
                          </a:lnTo>
                          <a:lnTo>
                            <a:pt x="338674" y="260797"/>
                          </a:lnTo>
                          <a:lnTo>
                            <a:pt x="344711" y="267438"/>
                          </a:lnTo>
                          <a:lnTo>
                            <a:pt x="353163" y="274078"/>
                          </a:lnTo>
                          <a:lnTo>
                            <a:pt x="356181" y="275286"/>
                          </a:lnTo>
                          <a:lnTo>
                            <a:pt x="359804" y="273475"/>
                          </a:lnTo>
                          <a:lnTo>
                            <a:pt x="366444" y="275890"/>
                          </a:lnTo>
                          <a:lnTo>
                            <a:pt x="373689" y="287360"/>
                          </a:lnTo>
                          <a:lnTo>
                            <a:pt x="374896" y="296415"/>
                          </a:lnTo>
                          <a:lnTo>
                            <a:pt x="383348" y="299434"/>
                          </a:lnTo>
                          <a:lnTo>
                            <a:pt x="387574" y="295812"/>
                          </a:lnTo>
                          <a:lnTo>
                            <a:pt x="394818" y="307282"/>
                          </a:lnTo>
                          <a:lnTo>
                            <a:pt x="398440" y="307282"/>
                          </a:lnTo>
                          <a:lnTo>
                            <a:pt x="397233" y="299434"/>
                          </a:lnTo>
                          <a:lnTo>
                            <a:pt x="403873" y="298226"/>
                          </a:lnTo>
                          <a:lnTo>
                            <a:pt x="409910" y="298830"/>
                          </a:lnTo>
                          <a:lnTo>
                            <a:pt x="415344" y="303660"/>
                          </a:lnTo>
                          <a:lnTo>
                            <a:pt x="418966" y="303056"/>
                          </a:lnTo>
                          <a:lnTo>
                            <a:pt x="423796" y="306678"/>
                          </a:lnTo>
                          <a:lnTo>
                            <a:pt x="424399" y="311508"/>
                          </a:lnTo>
                          <a:lnTo>
                            <a:pt x="422588" y="315734"/>
                          </a:lnTo>
                          <a:lnTo>
                            <a:pt x="424399" y="320563"/>
                          </a:lnTo>
                          <a:lnTo>
                            <a:pt x="428625" y="322978"/>
                          </a:lnTo>
                          <a:lnTo>
                            <a:pt x="426210" y="328411"/>
                          </a:lnTo>
                          <a:lnTo>
                            <a:pt x="429229" y="331430"/>
                          </a:lnTo>
                          <a:lnTo>
                            <a:pt x="436473" y="327808"/>
                          </a:lnTo>
                          <a:lnTo>
                            <a:pt x="443717" y="333241"/>
                          </a:lnTo>
                          <a:lnTo>
                            <a:pt x="452169" y="342900"/>
                          </a:lnTo>
                          <a:lnTo>
                            <a:pt x="466658" y="345918"/>
                          </a:lnTo>
                          <a:lnTo>
                            <a:pt x="469073" y="341693"/>
                          </a:lnTo>
                          <a:lnTo>
                            <a:pt x="472695" y="350144"/>
                          </a:lnTo>
                          <a:lnTo>
                            <a:pt x="477525" y="350748"/>
                          </a:lnTo>
                          <a:lnTo>
                            <a:pt x="476317" y="361615"/>
                          </a:lnTo>
                          <a:lnTo>
                            <a:pt x="479336" y="368859"/>
                          </a:lnTo>
                          <a:lnTo>
                            <a:pt x="484165" y="367652"/>
                          </a:lnTo>
                          <a:lnTo>
                            <a:pt x="489598" y="368255"/>
                          </a:lnTo>
                          <a:lnTo>
                            <a:pt x="492617" y="366444"/>
                          </a:lnTo>
                          <a:lnTo>
                            <a:pt x="499258" y="367048"/>
                          </a:lnTo>
                          <a:lnTo>
                            <a:pt x="504691" y="361011"/>
                          </a:lnTo>
                          <a:lnTo>
                            <a:pt x="508917" y="363426"/>
                          </a:lnTo>
                          <a:lnTo>
                            <a:pt x="508313" y="371274"/>
                          </a:lnTo>
                          <a:lnTo>
                            <a:pt x="513746" y="370066"/>
                          </a:lnTo>
                          <a:lnTo>
                            <a:pt x="516765" y="366444"/>
                          </a:lnTo>
                          <a:lnTo>
                            <a:pt x="522198" y="365841"/>
                          </a:lnTo>
                          <a:lnTo>
                            <a:pt x="529443" y="370670"/>
                          </a:lnTo>
                          <a:lnTo>
                            <a:pt x="531857" y="370670"/>
                          </a:lnTo>
                          <a:lnTo>
                            <a:pt x="536083" y="366444"/>
                          </a:lnTo>
                          <a:lnTo>
                            <a:pt x="540913" y="363426"/>
                          </a:lnTo>
                          <a:lnTo>
                            <a:pt x="551779" y="361011"/>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31" name="Freeform: Shape 230">
                      <a:extLst>
                        <a:ext uri="{FF2B5EF4-FFF2-40B4-BE49-F238E27FC236}">
                          <a16:creationId xmlns:a16="http://schemas.microsoft.com/office/drawing/2014/main" id="{641B3088-467C-C63C-0892-76E30CA51001}"/>
                        </a:ext>
                      </a:extLst>
                    </p:cNvPr>
                    <p:cNvSpPr/>
                    <p:nvPr/>
                  </p:nvSpPr>
                  <p:spPr>
                    <a:xfrm>
                      <a:off x="5016589" y="1405407"/>
                      <a:ext cx="712362" cy="656822"/>
                    </a:xfrm>
                    <a:custGeom>
                      <a:avLst/>
                      <a:gdLst>
                        <a:gd name="connsiteX0" fmla="*/ 517368 w 712362"/>
                        <a:gd name="connsiteY0" fmla="*/ 630260 h 656822"/>
                        <a:gd name="connsiteX1" fmla="*/ 514350 w 712362"/>
                        <a:gd name="connsiteY1" fmla="*/ 629052 h 656822"/>
                        <a:gd name="connsiteX2" fmla="*/ 507709 w 712362"/>
                        <a:gd name="connsiteY2" fmla="*/ 637504 h 656822"/>
                        <a:gd name="connsiteX3" fmla="*/ 510728 w 712362"/>
                        <a:gd name="connsiteY3" fmla="*/ 641126 h 656822"/>
                        <a:gd name="connsiteX4" fmla="*/ 505294 w 712362"/>
                        <a:gd name="connsiteY4" fmla="*/ 651993 h 656822"/>
                        <a:gd name="connsiteX5" fmla="*/ 499861 w 712362"/>
                        <a:gd name="connsiteY5" fmla="*/ 656823 h 656822"/>
                        <a:gd name="connsiteX6" fmla="*/ 492617 w 712362"/>
                        <a:gd name="connsiteY6" fmla="*/ 656823 h 656822"/>
                        <a:gd name="connsiteX7" fmla="*/ 486580 w 712362"/>
                        <a:gd name="connsiteY7" fmla="*/ 653200 h 656822"/>
                        <a:gd name="connsiteX8" fmla="*/ 485373 w 712362"/>
                        <a:gd name="connsiteY8" fmla="*/ 648371 h 656822"/>
                        <a:gd name="connsiteX9" fmla="*/ 484165 w 712362"/>
                        <a:gd name="connsiteY9" fmla="*/ 645956 h 656822"/>
                        <a:gd name="connsiteX10" fmla="*/ 481750 w 712362"/>
                        <a:gd name="connsiteY10" fmla="*/ 643541 h 656822"/>
                        <a:gd name="connsiteX11" fmla="*/ 479939 w 712362"/>
                        <a:gd name="connsiteY11" fmla="*/ 641730 h 656822"/>
                        <a:gd name="connsiteX12" fmla="*/ 479336 w 712362"/>
                        <a:gd name="connsiteY12" fmla="*/ 640523 h 656822"/>
                        <a:gd name="connsiteX13" fmla="*/ 481750 w 712362"/>
                        <a:gd name="connsiteY13" fmla="*/ 637504 h 656822"/>
                        <a:gd name="connsiteX14" fmla="*/ 480543 w 712362"/>
                        <a:gd name="connsiteY14" fmla="*/ 636900 h 656822"/>
                        <a:gd name="connsiteX15" fmla="*/ 477524 w 712362"/>
                        <a:gd name="connsiteY15" fmla="*/ 638108 h 656822"/>
                        <a:gd name="connsiteX16" fmla="*/ 475110 w 712362"/>
                        <a:gd name="connsiteY16" fmla="*/ 638108 h 656822"/>
                        <a:gd name="connsiteX17" fmla="*/ 470884 w 712362"/>
                        <a:gd name="connsiteY17" fmla="*/ 636297 h 656822"/>
                        <a:gd name="connsiteX18" fmla="*/ 470884 w 712362"/>
                        <a:gd name="connsiteY18" fmla="*/ 632071 h 656822"/>
                        <a:gd name="connsiteX19" fmla="*/ 472091 w 712362"/>
                        <a:gd name="connsiteY19" fmla="*/ 632675 h 656822"/>
                        <a:gd name="connsiteX20" fmla="*/ 476921 w 712362"/>
                        <a:gd name="connsiteY20" fmla="*/ 632071 h 656822"/>
                        <a:gd name="connsiteX21" fmla="*/ 476921 w 712362"/>
                        <a:gd name="connsiteY21" fmla="*/ 630260 h 656822"/>
                        <a:gd name="connsiteX22" fmla="*/ 472695 w 712362"/>
                        <a:gd name="connsiteY22" fmla="*/ 628449 h 656822"/>
                        <a:gd name="connsiteX23" fmla="*/ 466054 w 712362"/>
                        <a:gd name="connsiteY23" fmla="*/ 626638 h 656822"/>
                        <a:gd name="connsiteX24" fmla="*/ 464243 w 712362"/>
                        <a:gd name="connsiteY24" fmla="*/ 632675 h 656822"/>
                        <a:gd name="connsiteX25" fmla="*/ 464243 w 712362"/>
                        <a:gd name="connsiteY25" fmla="*/ 634486 h 656822"/>
                        <a:gd name="connsiteX26" fmla="*/ 463639 w 712362"/>
                        <a:gd name="connsiteY26" fmla="*/ 634486 h 656822"/>
                        <a:gd name="connsiteX27" fmla="*/ 462432 w 712362"/>
                        <a:gd name="connsiteY27" fmla="*/ 635089 h 656822"/>
                        <a:gd name="connsiteX28" fmla="*/ 461828 w 712362"/>
                        <a:gd name="connsiteY28" fmla="*/ 636297 h 656822"/>
                        <a:gd name="connsiteX29" fmla="*/ 457602 w 712362"/>
                        <a:gd name="connsiteY29" fmla="*/ 636297 h 656822"/>
                        <a:gd name="connsiteX30" fmla="*/ 458810 w 712362"/>
                        <a:gd name="connsiteY30" fmla="*/ 632675 h 656822"/>
                        <a:gd name="connsiteX31" fmla="*/ 460017 w 712362"/>
                        <a:gd name="connsiteY31" fmla="*/ 633882 h 656822"/>
                        <a:gd name="connsiteX32" fmla="*/ 460621 w 712362"/>
                        <a:gd name="connsiteY32" fmla="*/ 632675 h 656822"/>
                        <a:gd name="connsiteX33" fmla="*/ 461225 w 712362"/>
                        <a:gd name="connsiteY33" fmla="*/ 630260 h 656822"/>
                        <a:gd name="connsiteX34" fmla="*/ 461225 w 712362"/>
                        <a:gd name="connsiteY34" fmla="*/ 629052 h 656822"/>
                        <a:gd name="connsiteX35" fmla="*/ 460017 w 712362"/>
                        <a:gd name="connsiteY35" fmla="*/ 627241 h 656822"/>
                        <a:gd name="connsiteX36" fmla="*/ 461225 w 712362"/>
                        <a:gd name="connsiteY36" fmla="*/ 624827 h 656822"/>
                        <a:gd name="connsiteX37" fmla="*/ 463036 w 712362"/>
                        <a:gd name="connsiteY37" fmla="*/ 623619 h 656822"/>
                        <a:gd name="connsiteX38" fmla="*/ 463036 w 712362"/>
                        <a:gd name="connsiteY38" fmla="*/ 622412 h 656822"/>
                        <a:gd name="connsiteX39" fmla="*/ 462432 w 712362"/>
                        <a:gd name="connsiteY39" fmla="*/ 621204 h 656822"/>
                        <a:gd name="connsiteX40" fmla="*/ 460017 w 712362"/>
                        <a:gd name="connsiteY40" fmla="*/ 621204 h 656822"/>
                        <a:gd name="connsiteX41" fmla="*/ 459413 w 712362"/>
                        <a:gd name="connsiteY41" fmla="*/ 619393 h 656822"/>
                        <a:gd name="connsiteX42" fmla="*/ 455791 w 712362"/>
                        <a:gd name="connsiteY42" fmla="*/ 615771 h 656822"/>
                        <a:gd name="connsiteX43" fmla="*/ 453376 w 712362"/>
                        <a:gd name="connsiteY43" fmla="*/ 616375 h 656822"/>
                        <a:gd name="connsiteX44" fmla="*/ 442510 w 712362"/>
                        <a:gd name="connsiteY44" fmla="*/ 618790 h 656822"/>
                        <a:gd name="connsiteX45" fmla="*/ 437680 w 712362"/>
                        <a:gd name="connsiteY45" fmla="*/ 621808 h 656822"/>
                        <a:gd name="connsiteX46" fmla="*/ 433455 w 712362"/>
                        <a:gd name="connsiteY46" fmla="*/ 626034 h 656822"/>
                        <a:gd name="connsiteX47" fmla="*/ 431040 w 712362"/>
                        <a:gd name="connsiteY47" fmla="*/ 626034 h 656822"/>
                        <a:gd name="connsiteX48" fmla="*/ 423795 w 712362"/>
                        <a:gd name="connsiteY48" fmla="*/ 621204 h 656822"/>
                        <a:gd name="connsiteX49" fmla="*/ 418362 w 712362"/>
                        <a:gd name="connsiteY49" fmla="*/ 621808 h 656822"/>
                        <a:gd name="connsiteX50" fmla="*/ 415344 w 712362"/>
                        <a:gd name="connsiteY50" fmla="*/ 625430 h 656822"/>
                        <a:gd name="connsiteX51" fmla="*/ 409910 w 712362"/>
                        <a:gd name="connsiteY51" fmla="*/ 626638 h 656822"/>
                        <a:gd name="connsiteX52" fmla="*/ 410514 w 712362"/>
                        <a:gd name="connsiteY52" fmla="*/ 618790 h 656822"/>
                        <a:gd name="connsiteX53" fmla="*/ 406288 w 712362"/>
                        <a:gd name="connsiteY53" fmla="*/ 616375 h 656822"/>
                        <a:gd name="connsiteX54" fmla="*/ 400855 w 712362"/>
                        <a:gd name="connsiteY54" fmla="*/ 622412 h 656822"/>
                        <a:gd name="connsiteX55" fmla="*/ 394214 w 712362"/>
                        <a:gd name="connsiteY55" fmla="*/ 621808 h 656822"/>
                        <a:gd name="connsiteX56" fmla="*/ 391196 w 712362"/>
                        <a:gd name="connsiteY56" fmla="*/ 623619 h 656822"/>
                        <a:gd name="connsiteX57" fmla="*/ 385762 w 712362"/>
                        <a:gd name="connsiteY57" fmla="*/ 623016 h 656822"/>
                        <a:gd name="connsiteX58" fmla="*/ 380933 w 712362"/>
                        <a:gd name="connsiteY58" fmla="*/ 624223 h 656822"/>
                        <a:gd name="connsiteX59" fmla="*/ 377914 w 712362"/>
                        <a:gd name="connsiteY59" fmla="*/ 616979 h 656822"/>
                        <a:gd name="connsiteX60" fmla="*/ 379122 w 712362"/>
                        <a:gd name="connsiteY60" fmla="*/ 606112 h 656822"/>
                        <a:gd name="connsiteX61" fmla="*/ 374292 w 712362"/>
                        <a:gd name="connsiteY61" fmla="*/ 605508 h 656822"/>
                        <a:gd name="connsiteX62" fmla="*/ 370670 w 712362"/>
                        <a:gd name="connsiteY62" fmla="*/ 597057 h 656822"/>
                        <a:gd name="connsiteX63" fmla="*/ 368255 w 712362"/>
                        <a:gd name="connsiteY63" fmla="*/ 601282 h 656822"/>
                        <a:gd name="connsiteX64" fmla="*/ 353766 w 712362"/>
                        <a:gd name="connsiteY64" fmla="*/ 598264 h 656822"/>
                        <a:gd name="connsiteX65" fmla="*/ 345315 w 712362"/>
                        <a:gd name="connsiteY65" fmla="*/ 588605 h 656822"/>
                        <a:gd name="connsiteX66" fmla="*/ 338070 w 712362"/>
                        <a:gd name="connsiteY66" fmla="*/ 583171 h 656822"/>
                        <a:gd name="connsiteX67" fmla="*/ 330826 w 712362"/>
                        <a:gd name="connsiteY67" fmla="*/ 586794 h 656822"/>
                        <a:gd name="connsiteX68" fmla="*/ 327808 w 712362"/>
                        <a:gd name="connsiteY68" fmla="*/ 583775 h 656822"/>
                        <a:gd name="connsiteX69" fmla="*/ 330222 w 712362"/>
                        <a:gd name="connsiteY69" fmla="*/ 578342 h 656822"/>
                        <a:gd name="connsiteX70" fmla="*/ 325997 w 712362"/>
                        <a:gd name="connsiteY70" fmla="*/ 575927 h 656822"/>
                        <a:gd name="connsiteX71" fmla="*/ 324185 w 712362"/>
                        <a:gd name="connsiteY71" fmla="*/ 571098 h 656822"/>
                        <a:gd name="connsiteX72" fmla="*/ 325997 w 712362"/>
                        <a:gd name="connsiteY72" fmla="*/ 566872 h 656822"/>
                        <a:gd name="connsiteX73" fmla="*/ 325393 w 712362"/>
                        <a:gd name="connsiteY73" fmla="*/ 562042 h 656822"/>
                        <a:gd name="connsiteX74" fmla="*/ 320563 w 712362"/>
                        <a:gd name="connsiteY74" fmla="*/ 558420 h 656822"/>
                        <a:gd name="connsiteX75" fmla="*/ 316941 w 712362"/>
                        <a:gd name="connsiteY75" fmla="*/ 559024 h 656822"/>
                        <a:gd name="connsiteX76" fmla="*/ 311508 w 712362"/>
                        <a:gd name="connsiteY76" fmla="*/ 554194 h 656822"/>
                        <a:gd name="connsiteX77" fmla="*/ 305471 w 712362"/>
                        <a:gd name="connsiteY77" fmla="*/ 553590 h 656822"/>
                        <a:gd name="connsiteX78" fmla="*/ 298830 w 712362"/>
                        <a:gd name="connsiteY78" fmla="*/ 554798 h 656822"/>
                        <a:gd name="connsiteX79" fmla="*/ 300037 w 712362"/>
                        <a:gd name="connsiteY79" fmla="*/ 562646 h 656822"/>
                        <a:gd name="connsiteX80" fmla="*/ 296415 w 712362"/>
                        <a:gd name="connsiteY80" fmla="*/ 562646 h 656822"/>
                        <a:gd name="connsiteX81" fmla="*/ 289171 w 712362"/>
                        <a:gd name="connsiteY81" fmla="*/ 551176 h 656822"/>
                        <a:gd name="connsiteX82" fmla="*/ 284945 w 712362"/>
                        <a:gd name="connsiteY82" fmla="*/ 554798 h 656822"/>
                        <a:gd name="connsiteX83" fmla="*/ 276493 w 712362"/>
                        <a:gd name="connsiteY83" fmla="*/ 551779 h 656822"/>
                        <a:gd name="connsiteX84" fmla="*/ 275286 w 712362"/>
                        <a:gd name="connsiteY84" fmla="*/ 542724 h 656822"/>
                        <a:gd name="connsiteX85" fmla="*/ 268042 w 712362"/>
                        <a:gd name="connsiteY85" fmla="*/ 531253 h 656822"/>
                        <a:gd name="connsiteX86" fmla="*/ 261401 w 712362"/>
                        <a:gd name="connsiteY86" fmla="*/ 528839 h 656822"/>
                        <a:gd name="connsiteX87" fmla="*/ 257779 w 712362"/>
                        <a:gd name="connsiteY87" fmla="*/ 530650 h 656822"/>
                        <a:gd name="connsiteX88" fmla="*/ 254760 w 712362"/>
                        <a:gd name="connsiteY88" fmla="*/ 529442 h 656822"/>
                        <a:gd name="connsiteX89" fmla="*/ 246308 w 712362"/>
                        <a:gd name="connsiteY89" fmla="*/ 522802 h 656822"/>
                        <a:gd name="connsiteX90" fmla="*/ 240271 w 712362"/>
                        <a:gd name="connsiteY90" fmla="*/ 516161 h 656822"/>
                        <a:gd name="connsiteX91" fmla="*/ 239668 w 712362"/>
                        <a:gd name="connsiteY91" fmla="*/ 512539 h 656822"/>
                        <a:gd name="connsiteX92" fmla="*/ 246308 w 712362"/>
                        <a:gd name="connsiteY92" fmla="*/ 507709 h 656822"/>
                        <a:gd name="connsiteX93" fmla="*/ 251742 w 712362"/>
                        <a:gd name="connsiteY93" fmla="*/ 509520 h 656822"/>
                        <a:gd name="connsiteX94" fmla="*/ 257779 w 712362"/>
                        <a:gd name="connsiteY94" fmla="*/ 502880 h 656822"/>
                        <a:gd name="connsiteX95" fmla="*/ 266834 w 712362"/>
                        <a:gd name="connsiteY95" fmla="*/ 499258 h 656822"/>
                        <a:gd name="connsiteX96" fmla="*/ 272871 w 712362"/>
                        <a:gd name="connsiteY96" fmla="*/ 493824 h 656822"/>
                        <a:gd name="connsiteX97" fmla="*/ 274682 w 712362"/>
                        <a:gd name="connsiteY97" fmla="*/ 490202 h 656822"/>
                        <a:gd name="connsiteX98" fmla="*/ 275890 w 712362"/>
                        <a:gd name="connsiteY98" fmla="*/ 482354 h 656822"/>
                        <a:gd name="connsiteX99" fmla="*/ 268645 w 712362"/>
                        <a:gd name="connsiteY99" fmla="*/ 481750 h 656822"/>
                        <a:gd name="connsiteX100" fmla="*/ 248119 w 712362"/>
                        <a:gd name="connsiteY100" fmla="*/ 475713 h 656822"/>
                        <a:gd name="connsiteX101" fmla="*/ 239668 w 712362"/>
                        <a:gd name="connsiteY101" fmla="*/ 470280 h 656822"/>
                        <a:gd name="connsiteX102" fmla="*/ 233027 w 712362"/>
                        <a:gd name="connsiteY102" fmla="*/ 470280 h 656822"/>
                        <a:gd name="connsiteX103" fmla="*/ 222161 w 712362"/>
                        <a:gd name="connsiteY103" fmla="*/ 460621 h 656822"/>
                        <a:gd name="connsiteX104" fmla="*/ 217935 w 712362"/>
                        <a:gd name="connsiteY104" fmla="*/ 459414 h 656822"/>
                        <a:gd name="connsiteX105" fmla="*/ 208879 w 712362"/>
                        <a:gd name="connsiteY105" fmla="*/ 452773 h 656822"/>
                        <a:gd name="connsiteX106" fmla="*/ 199220 w 712362"/>
                        <a:gd name="connsiteY106" fmla="*/ 442510 h 656822"/>
                        <a:gd name="connsiteX107" fmla="*/ 195598 w 712362"/>
                        <a:gd name="connsiteY107" fmla="*/ 436473 h 656822"/>
                        <a:gd name="connsiteX108" fmla="*/ 194994 w 712362"/>
                        <a:gd name="connsiteY108" fmla="*/ 426814 h 656822"/>
                        <a:gd name="connsiteX109" fmla="*/ 190768 w 712362"/>
                        <a:gd name="connsiteY109" fmla="*/ 414740 h 656822"/>
                        <a:gd name="connsiteX110" fmla="*/ 177487 w 712362"/>
                        <a:gd name="connsiteY110" fmla="*/ 409910 h 656822"/>
                        <a:gd name="connsiteX111" fmla="*/ 175072 w 712362"/>
                        <a:gd name="connsiteY111" fmla="*/ 407496 h 656822"/>
                        <a:gd name="connsiteX112" fmla="*/ 169639 w 712362"/>
                        <a:gd name="connsiteY112" fmla="*/ 406892 h 656822"/>
                        <a:gd name="connsiteX113" fmla="*/ 158772 w 712362"/>
                        <a:gd name="connsiteY113" fmla="*/ 402062 h 656822"/>
                        <a:gd name="connsiteX114" fmla="*/ 152735 w 712362"/>
                        <a:gd name="connsiteY114" fmla="*/ 411118 h 656822"/>
                        <a:gd name="connsiteX115" fmla="*/ 137643 w 712362"/>
                        <a:gd name="connsiteY115" fmla="*/ 423795 h 656822"/>
                        <a:gd name="connsiteX116" fmla="*/ 135832 w 712362"/>
                        <a:gd name="connsiteY116" fmla="*/ 420777 h 656822"/>
                        <a:gd name="connsiteX117" fmla="*/ 129795 w 712362"/>
                        <a:gd name="connsiteY117" fmla="*/ 422588 h 656822"/>
                        <a:gd name="connsiteX118" fmla="*/ 124361 w 712362"/>
                        <a:gd name="connsiteY118" fmla="*/ 429832 h 656822"/>
                        <a:gd name="connsiteX119" fmla="*/ 118928 w 712362"/>
                        <a:gd name="connsiteY119" fmla="*/ 430436 h 656822"/>
                        <a:gd name="connsiteX120" fmla="*/ 117721 w 712362"/>
                        <a:gd name="connsiteY120" fmla="*/ 434662 h 656822"/>
                        <a:gd name="connsiteX121" fmla="*/ 112288 w 712362"/>
                        <a:gd name="connsiteY121" fmla="*/ 440699 h 656822"/>
                        <a:gd name="connsiteX122" fmla="*/ 108665 w 712362"/>
                        <a:gd name="connsiteY122" fmla="*/ 442510 h 656822"/>
                        <a:gd name="connsiteX123" fmla="*/ 106251 w 712362"/>
                        <a:gd name="connsiteY123" fmla="*/ 448547 h 656822"/>
                        <a:gd name="connsiteX124" fmla="*/ 102025 w 712362"/>
                        <a:gd name="connsiteY124" fmla="*/ 447943 h 656822"/>
                        <a:gd name="connsiteX125" fmla="*/ 99006 w 712362"/>
                        <a:gd name="connsiteY125" fmla="*/ 450358 h 656822"/>
                        <a:gd name="connsiteX126" fmla="*/ 99006 w 712362"/>
                        <a:gd name="connsiteY126" fmla="*/ 455188 h 656822"/>
                        <a:gd name="connsiteX127" fmla="*/ 96592 w 712362"/>
                        <a:gd name="connsiteY127" fmla="*/ 460017 h 656822"/>
                        <a:gd name="connsiteX128" fmla="*/ 85725 w 712362"/>
                        <a:gd name="connsiteY128" fmla="*/ 459414 h 656822"/>
                        <a:gd name="connsiteX129" fmla="*/ 86932 w 712362"/>
                        <a:gd name="connsiteY129" fmla="*/ 452169 h 656822"/>
                        <a:gd name="connsiteX130" fmla="*/ 79688 w 712362"/>
                        <a:gd name="connsiteY130" fmla="*/ 450962 h 656822"/>
                        <a:gd name="connsiteX131" fmla="*/ 80292 w 712362"/>
                        <a:gd name="connsiteY131" fmla="*/ 447943 h 656822"/>
                        <a:gd name="connsiteX132" fmla="*/ 85121 w 712362"/>
                        <a:gd name="connsiteY132" fmla="*/ 444925 h 656822"/>
                        <a:gd name="connsiteX133" fmla="*/ 85121 w 712362"/>
                        <a:gd name="connsiteY133" fmla="*/ 438284 h 656822"/>
                        <a:gd name="connsiteX134" fmla="*/ 82706 w 712362"/>
                        <a:gd name="connsiteY134" fmla="*/ 431643 h 656822"/>
                        <a:gd name="connsiteX135" fmla="*/ 79084 w 712362"/>
                        <a:gd name="connsiteY135" fmla="*/ 428021 h 656822"/>
                        <a:gd name="connsiteX136" fmla="*/ 77877 w 712362"/>
                        <a:gd name="connsiteY136" fmla="*/ 421381 h 656822"/>
                        <a:gd name="connsiteX137" fmla="*/ 73047 w 712362"/>
                        <a:gd name="connsiteY137" fmla="*/ 421984 h 656822"/>
                        <a:gd name="connsiteX138" fmla="*/ 69425 w 712362"/>
                        <a:gd name="connsiteY138" fmla="*/ 425003 h 656822"/>
                        <a:gd name="connsiteX139" fmla="*/ 63992 w 712362"/>
                        <a:gd name="connsiteY139" fmla="*/ 424399 h 656822"/>
                        <a:gd name="connsiteX140" fmla="*/ 56144 w 712362"/>
                        <a:gd name="connsiteY140" fmla="*/ 431643 h 656822"/>
                        <a:gd name="connsiteX141" fmla="*/ 53125 w 712362"/>
                        <a:gd name="connsiteY141" fmla="*/ 432247 h 656822"/>
                        <a:gd name="connsiteX142" fmla="*/ 47088 w 712362"/>
                        <a:gd name="connsiteY142" fmla="*/ 429229 h 656822"/>
                        <a:gd name="connsiteX143" fmla="*/ 48296 w 712362"/>
                        <a:gd name="connsiteY143" fmla="*/ 425003 h 656822"/>
                        <a:gd name="connsiteX144" fmla="*/ 40448 w 712362"/>
                        <a:gd name="connsiteY144" fmla="*/ 420777 h 656822"/>
                        <a:gd name="connsiteX145" fmla="*/ 42259 w 712362"/>
                        <a:gd name="connsiteY145" fmla="*/ 416551 h 656822"/>
                        <a:gd name="connsiteX146" fmla="*/ 41051 w 712362"/>
                        <a:gd name="connsiteY146" fmla="*/ 414136 h 656822"/>
                        <a:gd name="connsiteX147" fmla="*/ 41655 w 712362"/>
                        <a:gd name="connsiteY147" fmla="*/ 404477 h 656822"/>
                        <a:gd name="connsiteX148" fmla="*/ 36825 w 712362"/>
                        <a:gd name="connsiteY148" fmla="*/ 398440 h 656822"/>
                        <a:gd name="connsiteX149" fmla="*/ 34411 w 712362"/>
                        <a:gd name="connsiteY149" fmla="*/ 388177 h 656822"/>
                        <a:gd name="connsiteX150" fmla="*/ 28977 w 712362"/>
                        <a:gd name="connsiteY150" fmla="*/ 385159 h 656822"/>
                        <a:gd name="connsiteX151" fmla="*/ 32600 w 712362"/>
                        <a:gd name="connsiteY151" fmla="*/ 376707 h 656822"/>
                        <a:gd name="connsiteX152" fmla="*/ 35014 w 712362"/>
                        <a:gd name="connsiteY152" fmla="*/ 374292 h 656822"/>
                        <a:gd name="connsiteX153" fmla="*/ 31996 w 712362"/>
                        <a:gd name="connsiteY153" fmla="*/ 368859 h 656822"/>
                        <a:gd name="connsiteX154" fmla="*/ 36825 w 712362"/>
                        <a:gd name="connsiteY154" fmla="*/ 363426 h 656822"/>
                        <a:gd name="connsiteX155" fmla="*/ 36825 w 712362"/>
                        <a:gd name="connsiteY155" fmla="*/ 354974 h 656822"/>
                        <a:gd name="connsiteX156" fmla="*/ 39240 w 712362"/>
                        <a:gd name="connsiteY156" fmla="*/ 349541 h 656822"/>
                        <a:gd name="connsiteX157" fmla="*/ 43466 w 712362"/>
                        <a:gd name="connsiteY157" fmla="*/ 345919 h 656822"/>
                        <a:gd name="connsiteX158" fmla="*/ 40448 w 712362"/>
                        <a:gd name="connsiteY158" fmla="*/ 342296 h 656822"/>
                        <a:gd name="connsiteX159" fmla="*/ 45881 w 712362"/>
                        <a:gd name="connsiteY159" fmla="*/ 329619 h 656822"/>
                        <a:gd name="connsiteX160" fmla="*/ 53125 w 712362"/>
                        <a:gd name="connsiteY160" fmla="*/ 330826 h 656822"/>
                        <a:gd name="connsiteX161" fmla="*/ 60370 w 712362"/>
                        <a:gd name="connsiteY161" fmla="*/ 321771 h 656822"/>
                        <a:gd name="connsiteX162" fmla="*/ 63992 w 712362"/>
                        <a:gd name="connsiteY162" fmla="*/ 314526 h 656822"/>
                        <a:gd name="connsiteX163" fmla="*/ 68821 w 712362"/>
                        <a:gd name="connsiteY163" fmla="*/ 309093 h 656822"/>
                        <a:gd name="connsiteX164" fmla="*/ 70632 w 712362"/>
                        <a:gd name="connsiteY164" fmla="*/ 301849 h 656822"/>
                        <a:gd name="connsiteX165" fmla="*/ 75462 w 712362"/>
                        <a:gd name="connsiteY165" fmla="*/ 296415 h 656822"/>
                        <a:gd name="connsiteX166" fmla="*/ 73047 w 712362"/>
                        <a:gd name="connsiteY166" fmla="*/ 292190 h 656822"/>
                        <a:gd name="connsiteX167" fmla="*/ 63388 w 712362"/>
                        <a:gd name="connsiteY167" fmla="*/ 287964 h 656822"/>
                        <a:gd name="connsiteX168" fmla="*/ 62181 w 712362"/>
                        <a:gd name="connsiteY168" fmla="*/ 289171 h 656822"/>
                        <a:gd name="connsiteX169" fmla="*/ 51314 w 712362"/>
                        <a:gd name="connsiteY169" fmla="*/ 284341 h 656822"/>
                        <a:gd name="connsiteX170" fmla="*/ 38637 w 712362"/>
                        <a:gd name="connsiteY170" fmla="*/ 275890 h 656822"/>
                        <a:gd name="connsiteX171" fmla="*/ 30185 w 712362"/>
                        <a:gd name="connsiteY171" fmla="*/ 272871 h 656822"/>
                        <a:gd name="connsiteX172" fmla="*/ 27770 w 712362"/>
                        <a:gd name="connsiteY172" fmla="*/ 269853 h 656822"/>
                        <a:gd name="connsiteX173" fmla="*/ 22940 w 712362"/>
                        <a:gd name="connsiteY173" fmla="*/ 261401 h 656822"/>
                        <a:gd name="connsiteX174" fmla="*/ 20526 w 712362"/>
                        <a:gd name="connsiteY174" fmla="*/ 261401 h 656822"/>
                        <a:gd name="connsiteX175" fmla="*/ 15092 w 712362"/>
                        <a:gd name="connsiteY175" fmla="*/ 255364 h 656822"/>
                        <a:gd name="connsiteX176" fmla="*/ 0 w 712362"/>
                        <a:gd name="connsiteY176" fmla="*/ 257175 h 656822"/>
                        <a:gd name="connsiteX177" fmla="*/ 0 w 712362"/>
                        <a:gd name="connsiteY177" fmla="*/ 254156 h 656822"/>
                        <a:gd name="connsiteX178" fmla="*/ 8452 w 712362"/>
                        <a:gd name="connsiteY178" fmla="*/ 249327 h 656822"/>
                        <a:gd name="connsiteX179" fmla="*/ 13885 w 712362"/>
                        <a:gd name="connsiteY179" fmla="*/ 249327 h 656822"/>
                        <a:gd name="connsiteX180" fmla="*/ 15696 w 712362"/>
                        <a:gd name="connsiteY180" fmla="*/ 245705 h 656822"/>
                        <a:gd name="connsiteX181" fmla="*/ 20526 w 712362"/>
                        <a:gd name="connsiteY181" fmla="*/ 246308 h 656822"/>
                        <a:gd name="connsiteX182" fmla="*/ 30788 w 712362"/>
                        <a:gd name="connsiteY182" fmla="*/ 239668 h 656822"/>
                        <a:gd name="connsiteX183" fmla="*/ 32600 w 712362"/>
                        <a:gd name="connsiteY183" fmla="*/ 239668 h 656822"/>
                        <a:gd name="connsiteX184" fmla="*/ 42259 w 712362"/>
                        <a:gd name="connsiteY184" fmla="*/ 233027 h 656822"/>
                        <a:gd name="connsiteX185" fmla="*/ 48899 w 712362"/>
                        <a:gd name="connsiteY185" fmla="*/ 231216 h 656822"/>
                        <a:gd name="connsiteX186" fmla="*/ 51314 w 712362"/>
                        <a:gd name="connsiteY186" fmla="*/ 225179 h 656822"/>
                        <a:gd name="connsiteX187" fmla="*/ 50107 w 712362"/>
                        <a:gd name="connsiteY187" fmla="*/ 219746 h 656822"/>
                        <a:gd name="connsiteX188" fmla="*/ 44674 w 712362"/>
                        <a:gd name="connsiteY188" fmla="*/ 220349 h 656822"/>
                        <a:gd name="connsiteX189" fmla="*/ 39240 w 712362"/>
                        <a:gd name="connsiteY189" fmla="*/ 217331 h 656822"/>
                        <a:gd name="connsiteX190" fmla="*/ 35014 w 712362"/>
                        <a:gd name="connsiteY190" fmla="*/ 208275 h 656822"/>
                        <a:gd name="connsiteX191" fmla="*/ 39844 w 712362"/>
                        <a:gd name="connsiteY191" fmla="*/ 208879 h 656822"/>
                        <a:gd name="connsiteX192" fmla="*/ 39844 w 712362"/>
                        <a:gd name="connsiteY192" fmla="*/ 205257 h 656822"/>
                        <a:gd name="connsiteX193" fmla="*/ 43466 w 712362"/>
                        <a:gd name="connsiteY193" fmla="*/ 200427 h 656822"/>
                        <a:gd name="connsiteX194" fmla="*/ 41655 w 712362"/>
                        <a:gd name="connsiteY194" fmla="*/ 194390 h 656822"/>
                        <a:gd name="connsiteX195" fmla="*/ 35014 w 712362"/>
                        <a:gd name="connsiteY195" fmla="*/ 189561 h 656822"/>
                        <a:gd name="connsiteX196" fmla="*/ 36825 w 712362"/>
                        <a:gd name="connsiteY196" fmla="*/ 183524 h 656822"/>
                        <a:gd name="connsiteX197" fmla="*/ 29581 w 712362"/>
                        <a:gd name="connsiteY197" fmla="*/ 175072 h 656822"/>
                        <a:gd name="connsiteX198" fmla="*/ 27166 w 712362"/>
                        <a:gd name="connsiteY198" fmla="*/ 175072 h 656822"/>
                        <a:gd name="connsiteX199" fmla="*/ 25959 w 712362"/>
                        <a:gd name="connsiteY199" fmla="*/ 169639 h 656822"/>
                        <a:gd name="connsiteX200" fmla="*/ 28977 w 712362"/>
                        <a:gd name="connsiteY200" fmla="*/ 167224 h 656822"/>
                        <a:gd name="connsiteX201" fmla="*/ 31996 w 712362"/>
                        <a:gd name="connsiteY201" fmla="*/ 159980 h 656822"/>
                        <a:gd name="connsiteX202" fmla="*/ 37429 w 712362"/>
                        <a:gd name="connsiteY202" fmla="*/ 153339 h 656822"/>
                        <a:gd name="connsiteX203" fmla="*/ 35014 w 712362"/>
                        <a:gd name="connsiteY203" fmla="*/ 149717 h 656822"/>
                        <a:gd name="connsiteX204" fmla="*/ 37429 w 712362"/>
                        <a:gd name="connsiteY204" fmla="*/ 142472 h 656822"/>
                        <a:gd name="connsiteX205" fmla="*/ 41655 w 712362"/>
                        <a:gd name="connsiteY205" fmla="*/ 146698 h 656822"/>
                        <a:gd name="connsiteX206" fmla="*/ 45277 w 712362"/>
                        <a:gd name="connsiteY206" fmla="*/ 144887 h 656822"/>
                        <a:gd name="connsiteX207" fmla="*/ 45881 w 712362"/>
                        <a:gd name="connsiteY207" fmla="*/ 138850 h 656822"/>
                        <a:gd name="connsiteX208" fmla="*/ 48899 w 712362"/>
                        <a:gd name="connsiteY208" fmla="*/ 135228 h 656822"/>
                        <a:gd name="connsiteX209" fmla="*/ 47692 w 712362"/>
                        <a:gd name="connsiteY209" fmla="*/ 132210 h 656822"/>
                        <a:gd name="connsiteX210" fmla="*/ 37429 w 712362"/>
                        <a:gd name="connsiteY210" fmla="*/ 132813 h 656822"/>
                        <a:gd name="connsiteX211" fmla="*/ 35014 w 712362"/>
                        <a:gd name="connsiteY211" fmla="*/ 126173 h 656822"/>
                        <a:gd name="connsiteX212" fmla="*/ 35618 w 712362"/>
                        <a:gd name="connsiteY212" fmla="*/ 123154 h 656822"/>
                        <a:gd name="connsiteX213" fmla="*/ 39240 w 712362"/>
                        <a:gd name="connsiteY213" fmla="*/ 119532 h 656822"/>
                        <a:gd name="connsiteX214" fmla="*/ 48296 w 712362"/>
                        <a:gd name="connsiteY214" fmla="*/ 121343 h 656822"/>
                        <a:gd name="connsiteX215" fmla="*/ 50711 w 712362"/>
                        <a:gd name="connsiteY215" fmla="*/ 115910 h 656822"/>
                        <a:gd name="connsiteX216" fmla="*/ 53729 w 712362"/>
                        <a:gd name="connsiteY216" fmla="*/ 112891 h 656822"/>
                        <a:gd name="connsiteX217" fmla="*/ 50107 w 712362"/>
                        <a:gd name="connsiteY217" fmla="*/ 101421 h 656822"/>
                        <a:gd name="connsiteX218" fmla="*/ 53729 w 712362"/>
                        <a:gd name="connsiteY218" fmla="*/ 95988 h 656822"/>
                        <a:gd name="connsiteX219" fmla="*/ 57955 w 712362"/>
                        <a:gd name="connsiteY219" fmla="*/ 94780 h 656822"/>
                        <a:gd name="connsiteX220" fmla="*/ 59766 w 712362"/>
                        <a:gd name="connsiteY220" fmla="*/ 87536 h 656822"/>
                        <a:gd name="connsiteX221" fmla="*/ 65199 w 712362"/>
                        <a:gd name="connsiteY221" fmla="*/ 83914 h 656822"/>
                        <a:gd name="connsiteX222" fmla="*/ 65199 w 712362"/>
                        <a:gd name="connsiteY222" fmla="*/ 80895 h 656822"/>
                        <a:gd name="connsiteX223" fmla="*/ 70029 w 712362"/>
                        <a:gd name="connsiteY223" fmla="*/ 76066 h 656822"/>
                        <a:gd name="connsiteX224" fmla="*/ 72444 w 712362"/>
                        <a:gd name="connsiteY224" fmla="*/ 76670 h 656822"/>
                        <a:gd name="connsiteX225" fmla="*/ 80895 w 712362"/>
                        <a:gd name="connsiteY225" fmla="*/ 71236 h 656822"/>
                        <a:gd name="connsiteX226" fmla="*/ 83914 w 712362"/>
                        <a:gd name="connsiteY226" fmla="*/ 74255 h 656822"/>
                        <a:gd name="connsiteX227" fmla="*/ 88743 w 712362"/>
                        <a:gd name="connsiteY227" fmla="*/ 73651 h 656822"/>
                        <a:gd name="connsiteX228" fmla="*/ 91762 w 712362"/>
                        <a:gd name="connsiteY228" fmla="*/ 76066 h 656822"/>
                        <a:gd name="connsiteX229" fmla="*/ 95988 w 712362"/>
                        <a:gd name="connsiteY229" fmla="*/ 69425 h 656822"/>
                        <a:gd name="connsiteX230" fmla="*/ 101421 w 712362"/>
                        <a:gd name="connsiteY230" fmla="*/ 67614 h 656822"/>
                        <a:gd name="connsiteX231" fmla="*/ 109269 w 712362"/>
                        <a:gd name="connsiteY231" fmla="*/ 67614 h 656822"/>
                        <a:gd name="connsiteX232" fmla="*/ 114702 w 712362"/>
                        <a:gd name="connsiteY232" fmla="*/ 62784 h 656822"/>
                        <a:gd name="connsiteX233" fmla="*/ 117721 w 712362"/>
                        <a:gd name="connsiteY233" fmla="*/ 62181 h 656822"/>
                        <a:gd name="connsiteX234" fmla="*/ 120739 w 712362"/>
                        <a:gd name="connsiteY234" fmla="*/ 58559 h 656822"/>
                        <a:gd name="connsiteX235" fmla="*/ 125569 w 712362"/>
                        <a:gd name="connsiteY235" fmla="*/ 58559 h 656822"/>
                        <a:gd name="connsiteX236" fmla="*/ 127984 w 712362"/>
                        <a:gd name="connsiteY236" fmla="*/ 60370 h 656822"/>
                        <a:gd name="connsiteX237" fmla="*/ 132813 w 712362"/>
                        <a:gd name="connsiteY237" fmla="*/ 56748 h 656822"/>
                        <a:gd name="connsiteX238" fmla="*/ 138247 w 712362"/>
                        <a:gd name="connsiteY238" fmla="*/ 57351 h 656822"/>
                        <a:gd name="connsiteX239" fmla="*/ 145491 w 712362"/>
                        <a:gd name="connsiteY239" fmla="*/ 48899 h 656822"/>
                        <a:gd name="connsiteX240" fmla="*/ 150321 w 712362"/>
                        <a:gd name="connsiteY240" fmla="*/ 50107 h 656822"/>
                        <a:gd name="connsiteX241" fmla="*/ 151528 w 712362"/>
                        <a:gd name="connsiteY241" fmla="*/ 44674 h 656822"/>
                        <a:gd name="connsiteX242" fmla="*/ 155150 w 712362"/>
                        <a:gd name="connsiteY242" fmla="*/ 45277 h 656822"/>
                        <a:gd name="connsiteX243" fmla="*/ 163602 w 712362"/>
                        <a:gd name="connsiteY243" fmla="*/ 44070 h 656822"/>
                        <a:gd name="connsiteX244" fmla="*/ 166017 w 712362"/>
                        <a:gd name="connsiteY244" fmla="*/ 44674 h 656822"/>
                        <a:gd name="connsiteX245" fmla="*/ 170846 w 712362"/>
                        <a:gd name="connsiteY245" fmla="*/ 50711 h 656822"/>
                        <a:gd name="connsiteX246" fmla="*/ 176279 w 712362"/>
                        <a:gd name="connsiteY246" fmla="*/ 51314 h 656822"/>
                        <a:gd name="connsiteX247" fmla="*/ 181713 w 712362"/>
                        <a:gd name="connsiteY247" fmla="*/ 55540 h 656822"/>
                        <a:gd name="connsiteX248" fmla="*/ 186542 w 712362"/>
                        <a:gd name="connsiteY248" fmla="*/ 60973 h 656822"/>
                        <a:gd name="connsiteX249" fmla="*/ 187146 w 712362"/>
                        <a:gd name="connsiteY249" fmla="*/ 65199 h 656822"/>
                        <a:gd name="connsiteX250" fmla="*/ 201031 w 712362"/>
                        <a:gd name="connsiteY250" fmla="*/ 64596 h 656822"/>
                        <a:gd name="connsiteX251" fmla="*/ 207068 w 712362"/>
                        <a:gd name="connsiteY251" fmla="*/ 57955 h 656822"/>
                        <a:gd name="connsiteX252" fmla="*/ 213709 w 712362"/>
                        <a:gd name="connsiteY252" fmla="*/ 57351 h 656822"/>
                        <a:gd name="connsiteX253" fmla="*/ 220953 w 712362"/>
                        <a:gd name="connsiteY253" fmla="*/ 60973 h 656822"/>
                        <a:gd name="connsiteX254" fmla="*/ 223972 w 712362"/>
                        <a:gd name="connsiteY254" fmla="*/ 66407 h 656822"/>
                        <a:gd name="connsiteX255" fmla="*/ 229405 w 712362"/>
                        <a:gd name="connsiteY255" fmla="*/ 65199 h 656822"/>
                        <a:gd name="connsiteX256" fmla="*/ 233631 w 712362"/>
                        <a:gd name="connsiteY256" fmla="*/ 67010 h 656822"/>
                        <a:gd name="connsiteX257" fmla="*/ 244497 w 712362"/>
                        <a:gd name="connsiteY257" fmla="*/ 67614 h 656822"/>
                        <a:gd name="connsiteX258" fmla="*/ 254156 w 712362"/>
                        <a:gd name="connsiteY258" fmla="*/ 64596 h 656822"/>
                        <a:gd name="connsiteX259" fmla="*/ 255364 w 712362"/>
                        <a:gd name="connsiteY259" fmla="*/ 71236 h 656822"/>
                        <a:gd name="connsiteX260" fmla="*/ 258986 w 712362"/>
                        <a:gd name="connsiteY260" fmla="*/ 78481 h 656822"/>
                        <a:gd name="connsiteX261" fmla="*/ 268042 w 712362"/>
                        <a:gd name="connsiteY261" fmla="*/ 86932 h 656822"/>
                        <a:gd name="connsiteX262" fmla="*/ 271664 w 712362"/>
                        <a:gd name="connsiteY262" fmla="*/ 89347 h 656822"/>
                        <a:gd name="connsiteX263" fmla="*/ 276493 w 712362"/>
                        <a:gd name="connsiteY263" fmla="*/ 86329 h 656822"/>
                        <a:gd name="connsiteX264" fmla="*/ 284341 w 712362"/>
                        <a:gd name="connsiteY264" fmla="*/ 88743 h 656822"/>
                        <a:gd name="connsiteX265" fmla="*/ 289171 w 712362"/>
                        <a:gd name="connsiteY265" fmla="*/ 86329 h 656822"/>
                        <a:gd name="connsiteX266" fmla="*/ 295812 w 712362"/>
                        <a:gd name="connsiteY266" fmla="*/ 85725 h 656822"/>
                        <a:gd name="connsiteX267" fmla="*/ 291586 w 712362"/>
                        <a:gd name="connsiteY267" fmla="*/ 79084 h 656822"/>
                        <a:gd name="connsiteX268" fmla="*/ 290378 w 712362"/>
                        <a:gd name="connsiteY268" fmla="*/ 70029 h 656822"/>
                        <a:gd name="connsiteX269" fmla="*/ 284945 w 712362"/>
                        <a:gd name="connsiteY269" fmla="*/ 67614 h 656822"/>
                        <a:gd name="connsiteX270" fmla="*/ 283134 w 712362"/>
                        <a:gd name="connsiteY270" fmla="*/ 60370 h 656822"/>
                        <a:gd name="connsiteX271" fmla="*/ 277701 w 712362"/>
                        <a:gd name="connsiteY271" fmla="*/ 57955 h 656822"/>
                        <a:gd name="connsiteX272" fmla="*/ 277097 w 712362"/>
                        <a:gd name="connsiteY272" fmla="*/ 51918 h 656822"/>
                        <a:gd name="connsiteX273" fmla="*/ 278908 w 712362"/>
                        <a:gd name="connsiteY273" fmla="*/ 50107 h 656822"/>
                        <a:gd name="connsiteX274" fmla="*/ 281926 w 712362"/>
                        <a:gd name="connsiteY274" fmla="*/ 32600 h 656822"/>
                        <a:gd name="connsiteX275" fmla="*/ 292189 w 712362"/>
                        <a:gd name="connsiteY275" fmla="*/ 28374 h 656822"/>
                        <a:gd name="connsiteX276" fmla="*/ 294604 w 712362"/>
                        <a:gd name="connsiteY276" fmla="*/ 25355 h 656822"/>
                        <a:gd name="connsiteX277" fmla="*/ 297623 w 712362"/>
                        <a:gd name="connsiteY277" fmla="*/ 17507 h 656822"/>
                        <a:gd name="connsiteX278" fmla="*/ 303056 w 712362"/>
                        <a:gd name="connsiteY278" fmla="*/ 10867 h 656822"/>
                        <a:gd name="connsiteX279" fmla="*/ 303660 w 712362"/>
                        <a:gd name="connsiteY279" fmla="*/ 3622 h 656822"/>
                        <a:gd name="connsiteX280" fmla="*/ 307886 w 712362"/>
                        <a:gd name="connsiteY280" fmla="*/ 0 h 656822"/>
                        <a:gd name="connsiteX281" fmla="*/ 312111 w 712362"/>
                        <a:gd name="connsiteY281" fmla="*/ 3622 h 656822"/>
                        <a:gd name="connsiteX282" fmla="*/ 322978 w 712362"/>
                        <a:gd name="connsiteY282" fmla="*/ 8452 h 656822"/>
                        <a:gd name="connsiteX283" fmla="*/ 330222 w 712362"/>
                        <a:gd name="connsiteY283" fmla="*/ 18111 h 656822"/>
                        <a:gd name="connsiteX284" fmla="*/ 332637 w 712362"/>
                        <a:gd name="connsiteY284" fmla="*/ 24148 h 656822"/>
                        <a:gd name="connsiteX285" fmla="*/ 341692 w 712362"/>
                        <a:gd name="connsiteY285" fmla="*/ 32600 h 656822"/>
                        <a:gd name="connsiteX286" fmla="*/ 341692 w 712362"/>
                        <a:gd name="connsiteY286" fmla="*/ 36825 h 656822"/>
                        <a:gd name="connsiteX287" fmla="*/ 347126 w 712362"/>
                        <a:gd name="connsiteY287" fmla="*/ 42862 h 656822"/>
                        <a:gd name="connsiteX288" fmla="*/ 344711 w 712362"/>
                        <a:gd name="connsiteY288" fmla="*/ 49503 h 656822"/>
                        <a:gd name="connsiteX289" fmla="*/ 344711 w 712362"/>
                        <a:gd name="connsiteY289" fmla="*/ 53125 h 656822"/>
                        <a:gd name="connsiteX290" fmla="*/ 350144 w 712362"/>
                        <a:gd name="connsiteY290" fmla="*/ 54936 h 656822"/>
                        <a:gd name="connsiteX291" fmla="*/ 355578 w 712362"/>
                        <a:gd name="connsiteY291" fmla="*/ 67010 h 656822"/>
                        <a:gd name="connsiteX292" fmla="*/ 354370 w 712362"/>
                        <a:gd name="connsiteY292" fmla="*/ 70633 h 656822"/>
                        <a:gd name="connsiteX293" fmla="*/ 357992 w 712362"/>
                        <a:gd name="connsiteY293" fmla="*/ 78481 h 656822"/>
                        <a:gd name="connsiteX294" fmla="*/ 363426 w 712362"/>
                        <a:gd name="connsiteY294" fmla="*/ 82706 h 656822"/>
                        <a:gd name="connsiteX295" fmla="*/ 374896 w 712362"/>
                        <a:gd name="connsiteY295" fmla="*/ 85725 h 656822"/>
                        <a:gd name="connsiteX296" fmla="*/ 376707 w 712362"/>
                        <a:gd name="connsiteY296" fmla="*/ 94177 h 656822"/>
                        <a:gd name="connsiteX297" fmla="*/ 379726 w 712362"/>
                        <a:gd name="connsiteY297" fmla="*/ 95384 h 656822"/>
                        <a:gd name="connsiteX298" fmla="*/ 381537 w 712362"/>
                        <a:gd name="connsiteY298" fmla="*/ 105043 h 656822"/>
                        <a:gd name="connsiteX299" fmla="*/ 398440 w 712362"/>
                        <a:gd name="connsiteY299" fmla="*/ 104440 h 656822"/>
                        <a:gd name="connsiteX300" fmla="*/ 400251 w 712362"/>
                        <a:gd name="connsiteY300" fmla="*/ 108665 h 656822"/>
                        <a:gd name="connsiteX301" fmla="*/ 406892 w 712362"/>
                        <a:gd name="connsiteY301" fmla="*/ 116514 h 656822"/>
                        <a:gd name="connsiteX302" fmla="*/ 405684 w 712362"/>
                        <a:gd name="connsiteY302" fmla="*/ 120136 h 656822"/>
                        <a:gd name="connsiteX303" fmla="*/ 416551 w 712362"/>
                        <a:gd name="connsiteY303" fmla="*/ 127380 h 656822"/>
                        <a:gd name="connsiteX304" fmla="*/ 425003 w 712362"/>
                        <a:gd name="connsiteY304" fmla="*/ 122551 h 656822"/>
                        <a:gd name="connsiteX305" fmla="*/ 429832 w 712362"/>
                        <a:gd name="connsiteY305" fmla="*/ 121343 h 656822"/>
                        <a:gd name="connsiteX306" fmla="*/ 431040 w 712362"/>
                        <a:gd name="connsiteY306" fmla="*/ 117721 h 656822"/>
                        <a:gd name="connsiteX307" fmla="*/ 440095 w 712362"/>
                        <a:gd name="connsiteY307" fmla="*/ 118325 h 656822"/>
                        <a:gd name="connsiteX308" fmla="*/ 445528 w 712362"/>
                        <a:gd name="connsiteY308" fmla="*/ 116514 h 656822"/>
                        <a:gd name="connsiteX309" fmla="*/ 449754 w 712362"/>
                        <a:gd name="connsiteY309" fmla="*/ 112891 h 656822"/>
                        <a:gd name="connsiteX310" fmla="*/ 452773 w 712362"/>
                        <a:gd name="connsiteY310" fmla="*/ 115910 h 656822"/>
                        <a:gd name="connsiteX311" fmla="*/ 463036 w 712362"/>
                        <a:gd name="connsiteY311" fmla="*/ 119532 h 656822"/>
                        <a:gd name="connsiteX312" fmla="*/ 467262 w 712362"/>
                        <a:gd name="connsiteY312" fmla="*/ 117721 h 656822"/>
                        <a:gd name="connsiteX313" fmla="*/ 472695 w 712362"/>
                        <a:gd name="connsiteY313" fmla="*/ 118928 h 656822"/>
                        <a:gd name="connsiteX314" fmla="*/ 477524 w 712362"/>
                        <a:gd name="connsiteY314" fmla="*/ 132210 h 656822"/>
                        <a:gd name="connsiteX315" fmla="*/ 481147 w 712362"/>
                        <a:gd name="connsiteY315" fmla="*/ 132813 h 656822"/>
                        <a:gd name="connsiteX316" fmla="*/ 484769 w 712362"/>
                        <a:gd name="connsiteY316" fmla="*/ 140058 h 656822"/>
                        <a:gd name="connsiteX317" fmla="*/ 490202 w 712362"/>
                        <a:gd name="connsiteY317" fmla="*/ 140058 h 656822"/>
                        <a:gd name="connsiteX318" fmla="*/ 501069 w 712362"/>
                        <a:gd name="connsiteY318" fmla="*/ 146095 h 656822"/>
                        <a:gd name="connsiteX319" fmla="*/ 507709 w 712362"/>
                        <a:gd name="connsiteY319" fmla="*/ 151528 h 656822"/>
                        <a:gd name="connsiteX320" fmla="*/ 511331 w 712362"/>
                        <a:gd name="connsiteY320" fmla="*/ 151528 h 656822"/>
                        <a:gd name="connsiteX321" fmla="*/ 516765 w 712362"/>
                        <a:gd name="connsiteY321" fmla="*/ 157565 h 656822"/>
                        <a:gd name="connsiteX322" fmla="*/ 517368 w 712362"/>
                        <a:gd name="connsiteY322" fmla="*/ 162395 h 656822"/>
                        <a:gd name="connsiteX323" fmla="*/ 523405 w 712362"/>
                        <a:gd name="connsiteY323" fmla="*/ 167224 h 656822"/>
                        <a:gd name="connsiteX324" fmla="*/ 530650 w 712362"/>
                        <a:gd name="connsiteY324" fmla="*/ 162998 h 656822"/>
                        <a:gd name="connsiteX325" fmla="*/ 531254 w 712362"/>
                        <a:gd name="connsiteY325" fmla="*/ 159376 h 656822"/>
                        <a:gd name="connsiteX326" fmla="*/ 535479 w 712362"/>
                        <a:gd name="connsiteY326" fmla="*/ 159376 h 656822"/>
                        <a:gd name="connsiteX327" fmla="*/ 540309 w 712362"/>
                        <a:gd name="connsiteY327" fmla="*/ 165413 h 656822"/>
                        <a:gd name="connsiteX328" fmla="*/ 541516 w 712362"/>
                        <a:gd name="connsiteY328" fmla="*/ 170846 h 656822"/>
                        <a:gd name="connsiteX329" fmla="*/ 545139 w 712362"/>
                        <a:gd name="connsiteY329" fmla="*/ 172657 h 656822"/>
                        <a:gd name="connsiteX330" fmla="*/ 548157 w 712362"/>
                        <a:gd name="connsiteY330" fmla="*/ 170243 h 656822"/>
                        <a:gd name="connsiteX331" fmla="*/ 551176 w 712362"/>
                        <a:gd name="connsiteY331" fmla="*/ 176280 h 656822"/>
                        <a:gd name="connsiteX332" fmla="*/ 547553 w 712362"/>
                        <a:gd name="connsiteY332" fmla="*/ 186542 h 656822"/>
                        <a:gd name="connsiteX333" fmla="*/ 540309 w 712362"/>
                        <a:gd name="connsiteY333" fmla="*/ 190768 h 656822"/>
                        <a:gd name="connsiteX334" fmla="*/ 539705 w 712362"/>
                        <a:gd name="connsiteY334" fmla="*/ 193183 h 656822"/>
                        <a:gd name="connsiteX335" fmla="*/ 545742 w 712362"/>
                        <a:gd name="connsiteY335" fmla="*/ 199220 h 656822"/>
                        <a:gd name="connsiteX336" fmla="*/ 543328 w 712362"/>
                        <a:gd name="connsiteY336" fmla="*/ 203446 h 656822"/>
                        <a:gd name="connsiteX337" fmla="*/ 545742 w 712362"/>
                        <a:gd name="connsiteY337" fmla="*/ 206464 h 656822"/>
                        <a:gd name="connsiteX338" fmla="*/ 545742 w 712362"/>
                        <a:gd name="connsiteY338" fmla="*/ 214312 h 656822"/>
                        <a:gd name="connsiteX339" fmla="*/ 551779 w 712362"/>
                        <a:gd name="connsiteY339" fmla="*/ 218538 h 656822"/>
                        <a:gd name="connsiteX340" fmla="*/ 559627 w 712362"/>
                        <a:gd name="connsiteY340" fmla="*/ 216124 h 656822"/>
                        <a:gd name="connsiteX341" fmla="*/ 565664 w 712362"/>
                        <a:gd name="connsiteY341" fmla="*/ 217935 h 656822"/>
                        <a:gd name="connsiteX342" fmla="*/ 567475 w 712362"/>
                        <a:gd name="connsiteY342" fmla="*/ 220953 h 656822"/>
                        <a:gd name="connsiteX343" fmla="*/ 578342 w 712362"/>
                        <a:gd name="connsiteY343" fmla="*/ 227594 h 656822"/>
                        <a:gd name="connsiteX344" fmla="*/ 584983 w 712362"/>
                        <a:gd name="connsiteY344" fmla="*/ 226386 h 656822"/>
                        <a:gd name="connsiteX345" fmla="*/ 589812 w 712362"/>
                        <a:gd name="connsiteY345" fmla="*/ 233027 h 656822"/>
                        <a:gd name="connsiteX346" fmla="*/ 596453 w 712362"/>
                        <a:gd name="connsiteY346" fmla="*/ 235442 h 656822"/>
                        <a:gd name="connsiteX347" fmla="*/ 602490 w 712362"/>
                        <a:gd name="connsiteY347" fmla="*/ 236649 h 656822"/>
                        <a:gd name="connsiteX348" fmla="*/ 606112 w 712362"/>
                        <a:gd name="connsiteY348" fmla="*/ 240875 h 656822"/>
                        <a:gd name="connsiteX349" fmla="*/ 611545 w 712362"/>
                        <a:gd name="connsiteY349" fmla="*/ 243290 h 656822"/>
                        <a:gd name="connsiteX350" fmla="*/ 616978 w 712362"/>
                        <a:gd name="connsiteY350" fmla="*/ 242083 h 656822"/>
                        <a:gd name="connsiteX351" fmla="*/ 619393 w 712362"/>
                        <a:gd name="connsiteY351" fmla="*/ 236649 h 656822"/>
                        <a:gd name="connsiteX352" fmla="*/ 624827 w 712362"/>
                        <a:gd name="connsiteY352" fmla="*/ 238460 h 656822"/>
                        <a:gd name="connsiteX353" fmla="*/ 636297 w 712362"/>
                        <a:gd name="connsiteY353" fmla="*/ 246912 h 656822"/>
                        <a:gd name="connsiteX354" fmla="*/ 638712 w 712362"/>
                        <a:gd name="connsiteY354" fmla="*/ 246912 h 656822"/>
                        <a:gd name="connsiteX355" fmla="*/ 646560 w 712362"/>
                        <a:gd name="connsiteY355" fmla="*/ 253553 h 656822"/>
                        <a:gd name="connsiteX356" fmla="*/ 653200 w 712362"/>
                        <a:gd name="connsiteY356" fmla="*/ 257175 h 656822"/>
                        <a:gd name="connsiteX357" fmla="*/ 659237 w 712362"/>
                        <a:gd name="connsiteY357" fmla="*/ 263816 h 656822"/>
                        <a:gd name="connsiteX358" fmla="*/ 661652 w 712362"/>
                        <a:gd name="connsiteY358" fmla="*/ 270456 h 656822"/>
                        <a:gd name="connsiteX359" fmla="*/ 669500 w 712362"/>
                        <a:gd name="connsiteY359" fmla="*/ 277097 h 656822"/>
                        <a:gd name="connsiteX360" fmla="*/ 676744 w 712362"/>
                        <a:gd name="connsiteY360" fmla="*/ 280116 h 656822"/>
                        <a:gd name="connsiteX361" fmla="*/ 684593 w 712362"/>
                        <a:gd name="connsiteY361" fmla="*/ 281927 h 656822"/>
                        <a:gd name="connsiteX362" fmla="*/ 691233 w 712362"/>
                        <a:gd name="connsiteY362" fmla="*/ 284945 h 656822"/>
                        <a:gd name="connsiteX363" fmla="*/ 707533 w 712362"/>
                        <a:gd name="connsiteY363" fmla="*/ 289171 h 656822"/>
                        <a:gd name="connsiteX364" fmla="*/ 710552 w 712362"/>
                        <a:gd name="connsiteY364" fmla="*/ 290982 h 656822"/>
                        <a:gd name="connsiteX365" fmla="*/ 712363 w 712362"/>
                        <a:gd name="connsiteY365" fmla="*/ 297019 h 656822"/>
                        <a:gd name="connsiteX366" fmla="*/ 706326 w 712362"/>
                        <a:gd name="connsiteY366" fmla="*/ 294604 h 656822"/>
                        <a:gd name="connsiteX367" fmla="*/ 703911 w 712362"/>
                        <a:gd name="connsiteY367" fmla="*/ 296415 h 656822"/>
                        <a:gd name="connsiteX368" fmla="*/ 694252 w 712362"/>
                        <a:gd name="connsiteY368" fmla="*/ 297019 h 656822"/>
                        <a:gd name="connsiteX369" fmla="*/ 690630 w 712362"/>
                        <a:gd name="connsiteY369" fmla="*/ 300037 h 656822"/>
                        <a:gd name="connsiteX370" fmla="*/ 680367 w 712362"/>
                        <a:gd name="connsiteY370" fmla="*/ 313319 h 656822"/>
                        <a:gd name="connsiteX371" fmla="*/ 683989 w 712362"/>
                        <a:gd name="connsiteY371" fmla="*/ 321771 h 656822"/>
                        <a:gd name="connsiteX372" fmla="*/ 676744 w 712362"/>
                        <a:gd name="connsiteY372" fmla="*/ 325996 h 656822"/>
                        <a:gd name="connsiteX373" fmla="*/ 676744 w 712362"/>
                        <a:gd name="connsiteY373" fmla="*/ 329015 h 656822"/>
                        <a:gd name="connsiteX374" fmla="*/ 671915 w 712362"/>
                        <a:gd name="connsiteY374" fmla="*/ 329619 h 656822"/>
                        <a:gd name="connsiteX375" fmla="*/ 668896 w 712362"/>
                        <a:gd name="connsiteY375" fmla="*/ 332033 h 656822"/>
                        <a:gd name="connsiteX376" fmla="*/ 663463 w 712362"/>
                        <a:gd name="connsiteY376" fmla="*/ 339882 h 656822"/>
                        <a:gd name="connsiteX377" fmla="*/ 659841 w 712362"/>
                        <a:gd name="connsiteY377" fmla="*/ 341693 h 656822"/>
                        <a:gd name="connsiteX378" fmla="*/ 659237 w 712362"/>
                        <a:gd name="connsiteY378" fmla="*/ 347126 h 656822"/>
                        <a:gd name="connsiteX379" fmla="*/ 655011 w 712362"/>
                        <a:gd name="connsiteY379" fmla="*/ 353767 h 656822"/>
                        <a:gd name="connsiteX380" fmla="*/ 651389 w 712362"/>
                        <a:gd name="connsiteY380" fmla="*/ 353163 h 656822"/>
                        <a:gd name="connsiteX381" fmla="*/ 642334 w 712362"/>
                        <a:gd name="connsiteY381" fmla="*/ 363426 h 656822"/>
                        <a:gd name="connsiteX382" fmla="*/ 636297 w 712362"/>
                        <a:gd name="connsiteY382" fmla="*/ 364029 h 656822"/>
                        <a:gd name="connsiteX383" fmla="*/ 633882 w 712362"/>
                        <a:gd name="connsiteY383" fmla="*/ 362218 h 656822"/>
                        <a:gd name="connsiteX384" fmla="*/ 627241 w 712362"/>
                        <a:gd name="connsiteY384" fmla="*/ 363426 h 656822"/>
                        <a:gd name="connsiteX385" fmla="*/ 621204 w 712362"/>
                        <a:gd name="connsiteY385" fmla="*/ 371877 h 656822"/>
                        <a:gd name="connsiteX386" fmla="*/ 620601 w 712362"/>
                        <a:gd name="connsiteY386" fmla="*/ 378518 h 656822"/>
                        <a:gd name="connsiteX387" fmla="*/ 617582 w 712362"/>
                        <a:gd name="connsiteY387" fmla="*/ 383951 h 656822"/>
                        <a:gd name="connsiteX388" fmla="*/ 616978 w 712362"/>
                        <a:gd name="connsiteY388" fmla="*/ 388177 h 656822"/>
                        <a:gd name="connsiteX389" fmla="*/ 610338 w 712362"/>
                        <a:gd name="connsiteY389" fmla="*/ 394818 h 656822"/>
                        <a:gd name="connsiteX390" fmla="*/ 607319 w 712362"/>
                        <a:gd name="connsiteY390" fmla="*/ 395422 h 656822"/>
                        <a:gd name="connsiteX391" fmla="*/ 604301 w 712362"/>
                        <a:gd name="connsiteY391" fmla="*/ 402062 h 656822"/>
                        <a:gd name="connsiteX392" fmla="*/ 598264 w 712362"/>
                        <a:gd name="connsiteY392" fmla="*/ 400251 h 656822"/>
                        <a:gd name="connsiteX393" fmla="*/ 586794 w 712362"/>
                        <a:gd name="connsiteY393" fmla="*/ 402666 h 656822"/>
                        <a:gd name="connsiteX394" fmla="*/ 582568 w 712362"/>
                        <a:gd name="connsiteY394" fmla="*/ 412929 h 656822"/>
                        <a:gd name="connsiteX395" fmla="*/ 577738 w 712362"/>
                        <a:gd name="connsiteY395" fmla="*/ 415344 h 656822"/>
                        <a:gd name="connsiteX396" fmla="*/ 581964 w 712362"/>
                        <a:gd name="connsiteY396" fmla="*/ 430436 h 656822"/>
                        <a:gd name="connsiteX397" fmla="*/ 583171 w 712362"/>
                        <a:gd name="connsiteY397" fmla="*/ 432851 h 656822"/>
                        <a:gd name="connsiteX398" fmla="*/ 588605 w 712362"/>
                        <a:gd name="connsiteY398" fmla="*/ 436473 h 656822"/>
                        <a:gd name="connsiteX399" fmla="*/ 589812 w 712362"/>
                        <a:gd name="connsiteY399" fmla="*/ 441303 h 656822"/>
                        <a:gd name="connsiteX400" fmla="*/ 586190 w 712362"/>
                        <a:gd name="connsiteY400" fmla="*/ 445529 h 656822"/>
                        <a:gd name="connsiteX401" fmla="*/ 586794 w 712362"/>
                        <a:gd name="connsiteY401" fmla="*/ 449754 h 656822"/>
                        <a:gd name="connsiteX402" fmla="*/ 580757 w 712362"/>
                        <a:gd name="connsiteY402" fmla="*/ 457602 h 656822"/>
                        <a:gd name="connsiteX403" fmla="*/ 574720 w 712362"/>
                        <a:gd name="connsiteY403" fmla="*/ 458810 h 656822"/>
                        <a:gd name="connsiteX404" fmla="*/ 572909 w 712362"/>
                        <a:gd name="connsiteY404" fmla="*/ 462432 h 656822"/>
                        <a:gd name="connsiteX405" fmla="*/ 576531 w 712362"/>
                        <a:gd name="connsiteY405" fmla="*/ 464243 h 656822"/>
                        <a:gd name="connsiteX406" fmla="*/ 572909 w 712362"/>
                        <a:gd name="connsiteY406" fmla="*/ 469676 h 656822"/>
                        <a:gd name="connsiteX407" fmla="*/ 563853 w 712362"/>
                        <a:gd name="connsiteY407" fmla="*/ 475110 h 656822"/>
                        <a:gd name="connsiteX408" fmla="*/ 562042 w 712362"/>
                        <a:gd name="connsiteY408" fmla="*/ 478732 h 656822"/>
                        <a:gd name="connsiteX409" fmla="*/ 565060 w 712362"/>
                        <a:gd name="connsiteY409" fmla="*/ 482958 h 656822"/>
                        <a:gd name="connsiteX410" fmla="*/ 553590 w 712362"/>
                        <a:gd name="connsiteY410" fmla="*/ 484769 h 656822"/>
                        <a:gd name="connsiteX411" fmla="*/ 552383 w 712362"/>
                        <a:gd name="connsiteY411" fmla="*/ 493221 h 656822"/>
                        <a:gd name="connsiteX412" fmla="*/ 559627 w 712362"/>
                        <a:gd name="connsiteY412" fmla="*/ 497447 h 656822"/>
                        <a:gd name="connsiteX413" fmla="*/ 558420 w 712362"/>
                        <a:gd name="connsiteY413" fmla="*/ 504087 h 656822"/>
                        <a:gd name="connsiteX414" fmla="*/ 563853 w 712362"/>
                        <a:gd name="connsiteY414" fmla="*/ 513746 h 656822"/>
                        <a:gd name="connsiteX415" fmla="*/ 568079 w 712362"/>
                        <a:gd name="connsiteY415" fmla="*/ 515557 h 656822"/>
                        <a:gd name="connsiteX416" fmla="*/ 568079 w 712362"/>
                        <a:gd name="connsiteY416" fmla="*/ 519180 h 656822"/>
                        <a:gd name="connsiteX417" fmla="*/ 565664 w 712362"/>
                        <a:gd name="connsiteY417" fmla="*/ 522802 h 656822"/>
                        <a:gd name="connsiteX418" fmla="*/ 563249 w 712362"/>
                        <a:gd name="connsiteY418" fmla="*/ 543931 h 656822"/>
                        <a:gd name="connsiteX419" fmla="*/ 559627 w 712362"/>
                        <a:gd name="connsiteY419" fmla="*/ 541516 h 656822"/>
                        <a:gd name="connsiteX420" fmla="*/ 552383 w 712362"/>
                        <a:gd name="connsiteY420" fmla="*/ 542120 h 656822"/>
                        <a:gd name="connsiteX421" fmla="*/ 556005 w 712362"/>
                        <a:gd name="connsiteY421" fmla="*/ 546346 h 656822"/>
                        <a:gd name="connsiteX422" fmla="*/ 556005 w 712362"/>
                        <a:gd name="connsiteY422" fmla="*/ 551176 h 656822"/>
                        <a:gd name="connsiteX423" fmla="*/ 559023 w 712362"/>
                        <a:gd name="connsiteY423" fmla="*/ 556005 h 656822"/>
                        <a:gd name="connsiteX424" fmla="*/ 555401 w 712362"/>
                        <a:gd name="connsiteY424" fmla="*/ 557816 h 656822"/>
                        <a:gd name="connsiteX425" fmla="*/ 550572 w 712362"/>
                        <a:gd name="connsiteY425" fmla="*/ 562042 h 656822"/>
                        <a:gd name="connsiteX426" fmla="*/ 545742 w 712362"/>
                        <a:gd name="connsiteY426" fmla="*/ 561438 h 656822"/>
                        <a:gd name="connsiteX427" fmla="*/ 540913 w 712362"/>
                        <a:gd name="connsiteY427" fmla="*/ 557816 h 656822"/>
                        <a:gd name="connsiteX428" fmla="*/ 532461 w 712362"/>
                        <a:gd name="connsiteY428" fmla="*/ 566268 h 656822"/>
                        <a:gd name="connsiteX429" fmla="*/ 529442 w 712362"/>
                        <a:gd name="connsiteY429" fmla="*/ 575927 h 656822"/>
                        <a:gd name="connsiteX430" fmla="*/ 528839 w 712362"/>
                        <a:gd name="connsiteY430" fmla="*/ 588605 h 656822"/>
                        <a:gd name="connsiteX431" fmla="*/ 527028 w 712362"/>
                        <a:gd name="connsiteY431" fmla="*/ 594642 h 656822"/>
                        <a:gd name="connsiteX432" fmla="*/ 522802 w 712362"/>
                        <a:gd name="connsiteY432" fmla="*/ 595849 h 656822"/>
                        <a:gd name="connsiteX433" fmla="*/ 514954 w 712362"/>
                        <a:gd name="connsiteY433" fmla="*/ 609734 h 656822"/>
                        <a:gd name="connsiteX434" fmla="*/ 516161 w 712362"/>
                        <a:gd name="connsiteY434" fmla="*/ 628449 h 656822"/>
                        <a:gd name="connsiteX435" fmla="*/ 517368 w 712362"/>
                        <a:gd name="connsiteY435" fmla="*/ 630260 h 6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712362" h="656822">
                          <a:moveTo>
                            <a:pt x="517368" y="630260"/>
                          </a:moveTo>
                          <a:lnTo>
                            <a:pt x="514350" y="629052"/>
                          </a:lnTo>
                          <a:lnTo>
                            <a:pt x="507709" y="637504"/>
                          </a:lnTo>
                          <a:lnTo>
                            <a:pt x="510728" y="641126"/>
                          </a:lnTo>
                          <a:lnTo>
                            <a:pt x="505294" y="651993"/>
                          </a:lnTo>
                          <a:lnTo>
                            <a:pt x="499861" y="656823"/>
                          </a:lnTo>
                          <a:lnTo>
                            <a:pt x="492617" y="656823"/>
                          </a:lnTo>
                          <a:lnTo>
                            <a:pt x="486580" y="653200"/>
                          </a:lnTo>
                          <a:lnTo>
                            <a:pt x="485373" y="648371"/>
                          </a:lnTo>
                          <a:lnTo>
                            <a:pt x="484165" y="645956"/>
                          </a:lnTo>
                          <a:lnTo>
                            <a:pt x="481750" y="643541"/>
                          </a:lnTo>
                          <a:lnTo>
                            <a:pt x="479939" y="641730"/>
                          </a:lnTo>
                          <a:lnTo>
                            <a:pt x="479336" y="640523"/>
                          </a:lnTo>
                          <a:lnTo>
                            <a:pt x="481750" y="637504"/>
                          </a:lnTo>
                          <a:lnTo>
                            <a:pt x="480543" y="636900"/>
                          </a:lnTo>
                          <a:lnTo>
                            <a:pt x="477524" y="638108"/>
                          </a:lnTo>
                          <a:lnTo>
                            <a:pt x="475110" y="638108"/>
                          </a:lnTo>
                          <a:lnTo>
                            <a:pt x="470884" y="636297"/>
                          </a:lnTo>
                          <a:lnTo>
                            <a:pt x="470884" y="632071"/>
                          </a:lnTo>
                          <a:lnTo>
                            <a:pt x="472091" y="632675"/>
                          </a:lnTo>
                          <a:lnTo>
                            <a:pt x="476921" y="632071"/>
                          </a:lnTo>
                          <a:lnTo>
                            <a:pt x="476921" y="630260"/>
                          </a:lnTo>
                          <a:lnTo>
                            <a:pt x="472695" y="628449"/>
                          </a:lnTo>
                          <a:lnTo>
                            <a:pt x="466054" y="626638"/>
                          </a:lnTo>
                          <a:lnTo>
                            <a:pt x="464243" y="632675"/>
                          </a:lnTo>
                          <a:lnTo>
                            <a:pt x="464243" y="634486"/>
                          </a:lnTo>
                          <a:lnTo>
                            <a:pt x="463639" y="634486"/>
                          </a:lnTo>
                          <a:lnTo>
                            <a:pt x="462432" y="635089"/>
                          </a:lnTo>
                          <a:lnTo>
                            <a:pt x="461828" y="636297"/>
                          </a:lnTo>
                          <a:lnTo>
                            <a:pt x="457602" y="636297"/>
                          </a:lnTo>
                          <a:lnTo>
                            <a:pt x="458810" y="632675"/>
                          </a:lnTo>
                          <a:lnTo>
                            <a:pt x="460017" y="633882"/>
                          </a:lnTo>
                          <a:lnTo>
                            <a:pt x="460621" y="632675"/>
                          </a:lnTo>
                          <a:lnTo>
                            <a:pt x="461225" y="630260"/>
                          </a:lnTo>
                          <a:lnTo>
                            <a:pt x="461225" y="629052"/>
                          </a:lnTo>
                          <a:lnTo>
                            <a:pt x="460017" y="627241"/>
                          </a:lnTo>
                          <a:lnTo>
                            <a:pt x="461225" y="624827"/>
                          </a:lnTo>
                          <a:lnTo>
                            <a:pt x="463036" y="623619"/>
                          </a:lnTo>
                          <a:lnTo>
                            <a:pt x="463036" y="622412"/>
                          </a:lnTo>
                          <a:lnTo>
                            <a:pt x="462432" y="621204"/>
                          </a:lnTo>
                          <a:lnTo>
                            <a:pt x="460017" y="621204"/>
                          </a:lnTo>
                          <a:lnTo>
                            <a:pt x="459413" y="619393"/>
                          </a:lnTo>
                          <a:lnTo>
                            <a:pt x="455791" y="615771"/>
                          </a:lnTo>
                          <a:lnTo>
                            <a:pt x="453376" y="616375"/>
                          </a:lnTo>
                          <a:lnTo>
                            <a:pt x="442510" y="618790"/>
                          </a:lnTo>
                          <a:lnTo>
                            <a:pt x="437680" y="621808"/>
                          </a:lnTo>
                          <a:lnTo>
                            <a:pt x="433455" y="626034"/>
                          </a:lnTo>
                          <a:lnTo>
                            <a:pt x="431040" y="626034"/>
                          </a:lnTo>
                          <a:lnTo>
                            <a:pt x="423795" y="621204"/>
                          </a:lnTo>
                          <a:lnTo>
                            <a:pt x="418362" y="621808"/>
                          </a:lnTo>
                          <a:lnTo>
                            <a:pt x="415344" y="625430"/>
                          </a:lnTo>
                          <a:lnTo>
                            <a:pt x="409910" y="626638"/>
                          </a:lnTo>
                          <a:lnTo>
                            <a:pt x="410514" y="618790"/>
                          </a:lnTo>
                          <a:lnTo>
                            <a:pt x="406288" y="616375"/>
                          </a:lnTo>
                          <a:lnTo>
                            <a:pt x="400855" y="622412"/>
                          </a:lnTo>
                          <a:lnTo>
                            <a:pt x="394214" y="621808"/>
                          </a:lnTo>
                          <a:lnTo>
                            <a:pt x="391196" y="623619"/>
                          </a:lnTo>
                          <a:lnTo>
                            <a:pt x="385762" y="623016"/>
                          </a:lnTo>
                          <a:lnTo>
                            <a:pt x="380933" y="624223"/>
                          </a:lnTo>
                          <a:lnTo>
                            <a:pt x="377914" y="616979"/>
                          </a:lnTo>
                          <a:lnTo>
                            <a:pt x="379122" y="606112"/>
                          </a:lnTo>
                          <a:lnTo>
                            <a:pt x="374292" y="605508"/>
                          </a:lnTo>
                          <a:lnTo>
                            <a:pt x="370670" y="597057"/>
                          </a:lnTo>
                          <a:lnTo>
                            <a:pt x="368255" y="601282"/>
                          </a:lnTo>
                          <a:lnTo>
                            <a:pt x="353766" y="598264"/>
                          </a:lnTo>
                          <a:lnTo>
                            <a:pt x="345315" y="588605"/>
                          </a:lnTo>
                          <a:lnTo>
                            <a:pt x="338070" y="583171"/>
                          </a:lnTo>
                          <a:lnTo>
                            <a:pt x="330826" y="586794"/>
                          </a:lnTo>
                          <a:lnTo>
                            <a:pt x="327808" y="583775"/>
                          </a:lnTo>
                          <a:lnTo>
                            <a:pt x="330222" y="578342"/>
                          </a:lnTo>
                          <a:lnTo>
                            <a:pt x="325997" y="575927"/>
                          </a:lnTo>
                          <a:lnTo>
                            <a:pt x="324185" y="571098"/>
                          </a:lnTo>
                          <a:lnTo>
                            <a:pt x="325997" y="566872"/>
                          </a:lnTo>
                          <a:lnTo>
                            <a:pt x="325393" y="562042"/>
                          </a:lnTo>
                          <a:lnTo>
                            <a:pt x="320563" y="558420"/>
                          </a:lnTo>
                          <a:lnTo>
                            <a:pt x="316941" y="559024"/>
                          </a:lnTo>
                          <a:lnTo>
                            <a:pt x="311508" y="554194"/>
                          </a:lnTo>
                          <a:lnTo>
                            <a:pt x="305471" y="553590"/>
                          </a:lnTo>
                          <a:lnTo>
                            <a:pt x="298830" y="554798"/>
                          </a:lnTo>
                          <a:lnTo>
                            <a:pt x="300037" y="562646"/>
                          </a:lnTo>
                          <a:lnTo>
                            <a:pt x="296415" y="562646"/>
                          </a:lnTo>
                          <a:lnTo>
                            <a:pt x="289171" y="551176"/>
                          </a:lnTo>
                          <a:lnTo>
                            <a:pt x="284945" y="554798"/>
                          </a:lnTo>
                          <a:lnTo>
                            <a:pt x="276493" y="551779"/>
                          </a:lnTo>
                          <a:lnTo>
                            <a:pt x="275286" y="542724"/>
                          </a:lnTo>
                          <a:lnTo>
                            <a:pt x="268042" y="531253"/>
                          </a:lnTo>
                          <a:lnTo>
                            <a:pt x="261401" y="528839"/>
                          </a:lnTo>
                          <a:lnTo>
                            <a:pt x="257779" y="530650"/>
                          </a:lnTo>
                          <a:lnTo>
                            <a:pt x="254760" y="529442"/>
                          </a:lnTo>
                          <a:lnTo>
                            <a:pt x="246308" y="522802"/>
                          </a:lnTo>
                          <a:lnTo>
                            <a:pt x="240271" y="516161"/>
                          </a:lnTo>
                          <a:lnTo>
                            <a:pt x="239668" y="512539"/>
                          </a:lnTo>
                          <a:lnTo>
                            <a:pt x="246308" y="507709"/>
                          </a:lnTo>
                          <a:lnTo>
                            <a:pt x="251742" y="509520"/>
                          </a:lnTo>
                          <a:lnTo>
                            <a:pt x="257779" y="502880"/>
                          </a:lnTo>
                          <a:lnTo>
                            <a:pt x="266834" y="499258"/>
                          </a:lnTo>
                          <a:lnTo>
                            <a:pt x="272871" y="493824"/>
                          </a:lnTo>
                          <a:lnTo>
                            <a:pt x="274682" y="490202"/>
                          </a:lnTo>
                          <a:lnTo>
                            <a:pt x="275890" y="482354"/>
                          </a:lnTo>
                          <a:lnTo>
                            <a:pt x="268645" y="481750"/>
                          </a:lnTo>
                          <a:lnTo>
                            <a:pt x="248119" y="475713"/>
                          </a:lnTo>
                          <a:lnTo>
                            <a:pt x="239668" y="470280"/>
                          </a:lnTo>
                          <a:lnTo>
                            <a:pt x="233027" y="470280"/>
                          </a:lnTo>
                          <a:lnTo>
                            <a:pt x="222161" y="460621"/>
                          </a:lnTo>
                          <a:lnTo>
                            <a:pt x="217935" y="459414"/>
                          </a:lnTo>
                          <a:lnTo>
                            <a:pt x="208879" y="452773"/>
                          </a:lnTo>
                          <a:lnTo>
                            <a:pt x="199220" y="442510"/>
                          </a:lnTo>
                          <a:lnTo>
                            <a:pt x="195598" y="436473"/>
                          </a:lnTo>
                          <a:lnTo>
                            <a:pt x="194994" y="426814"/>
                          </a:lnTo>
                          <a:lnTo>
                            <a:pt x="190768" y="414740"/>
                          </a:lnTo>
                          <a:lnTo>
                            <a:pt x="177487" y="409910"/>
                          </a:lnTo>
                          <a:lnTo>
                            <a:pt x="175072" y="407496"/>
                          </a:lnTo>
                          <a:lnTo>
                            <a:pt x="169639" y="406892"/>
                          </a:lnTo>
                          <a:lnTo>
                            <a:pt x="158772" y="402062"/>
                          </a:lnTo>
                          <a:lnTo>
                            <a:pt x="152735" y="411118"/>
                          </a:lnTo>
                          <a:lnTo>
                            <a:pt x="137643" y="423795"/>
                          </a:lnTo>
                          <a:lnTo>
                            <a:pt x="135832" y="420777"/>
                          </a:lnTo>
                          <a:lnTo>
                            <a:pt x="129795" y="422588"/>
                          </a:lnTo>
                          <a:lnTo>
                            <a:pt x="124361" y="429832"/>
                          </a:lnTo>
                          <a:lnTo>
                            <a:pt x="118928" y="430436"/>
                          </a:lnTo>
                          <a:lnTo>
                            <a:pt x="117721" y="434662"/>
                          </a:lnTo>
                          <a:lnTo>
                            <a:pt x="112288" y="440699"/>
                          </a:lnTo>
                          <a:lnTo>
                            <a:pt x="108665" y="442510"/>
                          </a:lnTo>
                          <a:lnTo>
                            <a:pt x="106251" y="448547"/>
                          </a:lnTo>
                          <a:lnTo>
                            <a:pt x="102025" y="447943"/>
                          </a:lnTo>
                          <a:lnTo>
                            <a:pt x="99006" y="450358"/>
                          </a:lnTo>
                          <a:lnTo>
                            <a:pt x="99006" y="455188"/>
                          </a:lnTo>
                          <a:lnTo>
                            <a:pt x="96592" y="460017"/>
                          </a:lnTo>
                          <a:lnTo>
                            <a:pt x="85725" y="459414"/>
                          </a:lnTo>
                          <a:lnTo>
                            <a:pt x="86932" y="452169"/>
                          </a:lnTo>
                          <a:lnTo>
                            <a:pt x="79688" y="450962"/>
                          </a:lnTo>
                          <a:lnTo>
                            <a:pt x="80292" y="447943"/>
                          </a:lnTo>
                          <a:lnTo>
                            <a:pt x="85121" y="444925"/>
                          </a:lnTo>
                          <a:lnTo>
                            <a:pt x="85121" y="438284"/>
                          </a:lnTo>
                          <a:lnTo>
                            <a:pt x="82706" y="431643"/>
                          </a:lnTo>
                          <a:lnTo>
                            <a:pt x="79084" y="428021"/>
                          </a:lnTo>
                          <a:lnTo>
                            <a:pt x="77877" y="421381"/>
                          </a:lnTo>
                          <a:lnTo>
                            <a:pt x="73047" y="421984"/>
                          </a:lnTo>
                          <a:lnTo>
                            <a:pt x="69425" y="425003"/>
                          </a:lnTo>
                          <a:lnTo>
                            <a:pt x="63992" y="424399"/>
                          </a:lnTo>
                          <a:lnTo>
                            <a:pt x="56144" y="431643"/>
                          </a:lnTo>
                          <a:lnTo>
                            <a:pt x="53125" y="432247"/>
                          </a:lnTo>
                          <a:lnTo>
                            <a:pt x="47088" y="429229"/>
                          </a:lnTo>
                          <a:lnTo>
                            <a:pt x="48296" y="425003"/>
                          </a:lnTo>
                          <a:lnTo>
                            <a:pt x="40448" y="420777"/>
                          </a:lnTo>
                          <a:lnTo>
                            <a:pt x="42259" y="416551"/>
                          </a:lnTo>
                          <a:lnTo>
                            <a:pt x="41051" y="414136"/>
                          </a:lnTo>
                          <a:lnTo>
                            <a:pt x="41655" y="404477"/>
                          </a:lnTo>
                          <a:lnTo>
                            <a:pt x="36825" y="398440"/>
                          </a:lnTo>
                          <a:lnTo>
                            <a:pt x="34411" y="388177"/>
                          </a:lnTo>
                          <a:lnTo>
                            <a:pt x="28977" y="385159"/>
                          </a:lnTo>
                          <a:lnTo>
                            <a:pt x="32600" y="376707"/>
                          </a:lnTo>
                          <a:lnTo>
                            <a:pt x="35014" y="374292"/>
                          </a:lnTo>
                          <a:lnTo>
                            <a:pt x="31996" y="368859"/>
                          </a:lnTo>
                          <a:lnTo>
                            <a:pt x="36825" y="363426"/>
                          </a:lnTo>
                          <a:lnTo>
                            <a:pt x="36825" y="354974"/>
                          </a:lnTo>
                          <a:lnTo>
                            <a:pt x="39240" y="349541"/>
                          </a:lnTo>
                          <a:lnTo>
                            <a:pt x="43466" y="345919"/>
                          </a:lnTo>
                          <a:lnTo>
                            <a:pt x="40448" y="342296"/>
                          </a:lnTo>
                          <a:lnTo>
                            <a:pt x="45881" y="329619"/>
                          </a:lnTo>
                          <a:lnTo>
                            <a:pt x="53125" y="330826"/>
                          </a:lnTo>
                          <a:lnTo>
                            <a:pt x="60370" y="321771"/>
                          </a:lnTo>
                          <a:lnTo>
                            <a:pt x="63992" y="314526"/>
                          </a:lnTo>
                          <a:lnTo>
                            <a:pt x="68821" y="309093"/>
                          </a:lnTo>
                          <a:lnTo>
                            <a:pt x="70632" y="301849"/>
                          </a:lnTo>
                          <a:lnTo>
                            <a:pt x="75462" y="296415"/>
                          </a:lnTo>
                          <a:lnTo>
                            <a:pt x="73047" y="292190"/>
                          </a:lnTo>
                          <a:lnTo>
                            <a:pt x="63388" y="287964"/>
                          </a:lnTo>
                          <a:lnTo>
                            <a:pt x="62181" y="289171"/>
                          </a:lnTo>
                          <a:lnTo>
                            <a:pt x="51314" y="284341"/>
                          </a:lnTo>
                          <a:lnTo>
                            <a:pt x="38637" y="275890"/>
                          </a:lnTo>
                          <a:lnTo>
                            <a:pt x="30185" y="272871"/>
                          </a:lnTo>
                          <a:lnTo>
                            <a:pt x="27770" y="269853"/>
                          </a:lnTo>
                          <a:lnTo>
                            <a:pt x="22940" y="261401"/>
                          </a:lnTo>
                          <a:lnTo>
                            <a:pt x="20526" y="261401"/>
                          </a:lnTo>
                          <a:lnTo>
                            <a:pt x="15092" y="255364"/>
                          </a:lnTo>
                          <a:lnTo>
                            <a:pt x="0" y="257175"/>
                          </a:lnTo>
                          <a:lnTo>
                            <a:pt x="0" y="254156"/>
                          </a:lnTo>
                          <a:lnTo>
                            <a:pt x="8452" y="249327"/>
                          </a:lnTo>
                          <a:lnTo>
                            <a:pt x="13885" y="249327"/>
                          </a:lnTo>
                          <a:lnTo>
                            <a:pt x="15696" y="245705"/>
                          </a:lnTo>
                          <a:lnTo>
                            <a:pt x="20526" y="246308"/>
                          </a:lnTo>
                          <a:lnTo>
                            <a:pt x="30788" y="239668"/>
                          </a:lnTo>
                          <a:lnTo>
                            <a:pt x="32600" y="239668"/>
                          </a:lnTo>
                          <a:lnTo>
                            <a:pt x="42259" y="233027"/>
                          </a:lnTo>
                          <a:lnTo>
                            <a:pt x="48899" y="231216"/>
                          </a:lnTo>
                          <a:lnTo>
                            <a:pt x="51314" y="225179"/>
                          </a:lnTo>
                          <a:lnTo>
                            <a:pt x="50107" y="219746"/>
                          </a:lnTo>
                          <a:lnTo>
                            <a:pt x="44674" y="220349"/>
                          </a:lnTo>
                          <a:lnTo>
                            <a:pt x="39240" y="217331"/>
                          </a:lnTo>
                          <a:lnTo>
                            <a:pt x="35014" y="208275"/>
                          </a:lnTo>
                          <a:lnTo>
                            <a:pt x="39844" y="208879"/>
                          </a:lnTo>
                          <a:lnTo>
                            <a:pt x="39844" y="205257"/>
                          </a:lnTo>
                          <a:lnTo>
                            <a:pt x="43466" y="200427"/>
                          </a:lnTo>
                          <a:lnTo>
                            <a:pt x="41655" y="194390"/>
                          </a:lnTo>
                          <a:lnTo>
                            <a:pt x="35014" y="189561"/>
                          </a:lnTo>
                          <a:lnTo>
                            <a:pt x="36825" y="183524"/>
                          </a:lnTo>
                          <a:lnTo>
                            <a:pt x="29581" y="175072"/>
                          </a:lnTo>
                          <a:lnTo>
                            <a:pt x="27166" y="175072"/>
                          </a:lnTo>
                          <a:lnTo>
                            <a:pt x="25959" y="169639"/>
                          </a:lnTo>
                          <a:lnTo>
                            <a:pt x="28977" y="167224"/>
                          </a:lnTo>
                          <a:lnTo>
                            <a:pt x="31996" y="159980"/>
                          </a:lnTo>
                          <a:lnTo>
                            <a:pt x="37429" y="153339"/>
                          </a:lnTo>
                          <a:lnTo>
                            <a:pt x="35014" y="149717"/>
                          </a:lnTo>
                          <a:lnTo>
                            <a:pt x="37429" y="142472"/>
                          </a:lnTo>
                          <a:lnTo>
                            <a:pt x="41655" y="146698"/>
                          </a:lnTo>
                          <a:lnTo>
                            <a:pt x="45277" y="144887"/>
                          </a:lnTo>
                          <a:lnTo>
                            <a:pt x="45881" y="138850"/>
                          </a:lnTo>
                          <a:lnTo>
                            <a:pt x="48899" y="135228"/>
                          </a:lnTo>
                          <a:lnTo>
                            <a:pt x="47692" y="132210"/>
                          </a:lnTo>
                          <a:lnTo>
                            <a:pt x="37429" y="132813"/>
                          </a:lnTo>
                          <a:lnTo>
                            <a:pt x="35014" y="126173"/>
                          </a:lnTo>
                          <a:lnTo>
                            <a:pt x="35618" y="123154"/>
                          </a:lnTo>
                          <a:lnTo>
                            <a:pt x="39240" y="119532"/>
                          </a:lnTo>
                          <a:lnTo>
                            <a:pt x="48296" y="121343"/>
                          </a:lnTo>
                          <a:lnTo>
                            <a:pt x="50711" y="115910"/>
                          </a:lnTo>
                          <a:lnTo>
                            <a:pt x="53729" y="112891"/>
                          </a:lnTo>
                          <a:lnTo>
                            <a:pt x="50107" y="101421"/>
                          </a:lnTo>
                          <a:lnTo>
                            <a:pt x="53729" y="95988"/>
                          </a:lnTo>
                          <a:lnTo>
                            <a:pt x="57955" y="94780"/>
                          </a:lnTo>
                          <a:lnTo>
                            <a:pt x="59766" y="87536"/>
                          </a:lnTo>
                          <a:lnTo>
                            <a:pt x="65199" y="83914"/>
                          </a:lnTo>
                          <a:lnTo>
                            <a:pt x="65199" y="80895"/>
                          </a:lnTo>
                          <a:lnTo>
                            <a:pt x="70029" y="76066"/>
                          </a:lnTo>
                          <a:lnTo>
                            <a:pt x="72444" y="76670"/>
                          </a:lnTo>
                          <a:lnTo>
                            <a:pt x="80895" y="71236"/>
                          </a:lnTo>
                          <a:lnTo>
                            <a:pt x="83914" y="74255"/>
                          </a:lnTo>
                          <a:lnTo>
                            <a:pt x="88743" y="73651"/>
                          </a:lnTo>
                          <a:lnTo>
                            <a:pt x="91762" y="76066"/>
                          </a:lnTo>
                          <a:lnTo>
                            <a:pt x="95988" y="69425"/>
                          </a:lnTo>
                          <a:lnTo>
                            <a:pt x="101421" y="67614"/>
                          </a:lnTo>
                          <a:lnTo>
                            <a:pt x="109269" y="67614"/>
                          </a:lnTo>
                          <a:lnTo>
                            <a:pt x="114702" y="62784"/>
                          </a:lnTo>
                          <a:lnTo>
                            <a:pt x="117721" y="62181"/>
                          </a:lnTo>
                          <a:lnTo>
                            <a:pt x="120739" y="58559"/>
                          </a:lnTo>
                          <a:lnTo>
                            <a:pt x="125569" y="58559"/>
                          </a:lnTo>
                          <a:lnTo>
                            <a:pt x="127984" y="60370"/>
                          </a:lnTo>
                          <a:lnTo>
                            <a:pt x="132813" y="56748"/>
                          </a:lnTo>
                          <a:lnTo>
                            <a:pt x="138247" y="57351"/>
                          </a:lnTo>
                          <a:lnTo>
                            <a:pt x="145491" y="48899"/>
                          </a:lnTo>
                          <a:lnTo>
                            <a:pt x="150321" y="50107"/>
                          </a:lnTo>
                          <a:lnTo>
                            <a:pt x="151528" y="44674"/>
                          </a:lnTo>
                          <a:lnTo>
                            <a:pt x="155150" y="45277"/>
                          </a:lnTo>
                          <a:lnTo>
                            <a:pt x="163602" y="44070"/>
                          </a:lnTo>
                          <a:lnTo>
                            <a:pt x="166017" y="44674"/>
                          </a:lnTo>
                          <a:lnTo>
                            <a:pt x="170846" y="50711"/>
                          </a:lnTo>
                          <a:lnTo>
                            <a:pt x="176279" y="51314"/>
                          </a:lnTo>
                          <a:lnTo>
                            <a:pt x="181713" y="55540"/>
                          </a:lnTo>
                          <a:lnTo>
                            <a:pt x="186542" y="60973"/>
                          </a:lnTo>
                          <a:lnTo>
                            <a:pt x="187146" y="65199"/>
                          </a:lnTo>
                          <a:lnTo>
                            <a:pt x="201031" y="64596"/>
                          </a:lnTo>
                          <a:lnTo>
                            <a:pt x="207068" y="57955"/>
                          </a:lnTo>
                          <a:lnTo>
                            <a:pt x="213709" y="57351"/>
                          </a:lnTo>
                          <a:lnTo>
                            <a:pt x="220953" y="60973"/>
                          </a:lnTo>
                          <a:lnTo>
                            <a:pt x="223972" y="66407"/>
                          </a:lnTo>
                          <a:lnTo>
                            <a:pt x="229405" y="65199"/>
                          </a:lnTo>
                          <a:lnTo>
                            <a:pt x="233631" y="67010"/>
                          </a:lnTo>
                          <a:lnTo>
                            <a:pt x="244497" y="67614"/>
                          </a:lnTo>
                          <a:lnTo>
                            <a:pt x="254156" y="64596"/>
                          </a:lnTo>
                          <a:lnTo>
                            <a:pt x="255364" y="71236"/>
                          </a:lnTo>
                          <a:lnTo>
                            <a:pt x="258986" y="78481"/>
                          </a:lnTo>
                          <a:lnTo>
                            <a:pt x="268042" y="86932"/>
                          </a:lnTo>
                          <a:lnTo>
                            <a:pt x="271664" y="89347"/>
                          </a:lnTo>
                          <a:lnTo>
                            <a:pt x="276493" y="86329"/>
                          </a:lnTo>
                          <a:lnTo>
                            <a:pt x="284341" y="88743"/>
                          </a:lnTo>
                          <a:lnTo>
                            <a:pt x="289171" y="86329"/>
                          </a:lnTo>
                          <a:lnTo>
                            <a:pt x="295812" y="85725"/>
                          </a:lnTo>
                          <a:lnTo>
                            <a:pt x="291586" y="79084"/>
                          </a:lnTo>
                          <a:lnTo>
                            <a:pt x="290378" y="70029"/>
                          </a:lnTo>
                          <a:lnTo>
                            <a:pt x="284945" y="67614"/>
                          </a:lnTo>
                          <a:lnTo>
                            <a:pt x="283134" y="60370"/>
                          </a:lnTo>
                          <a:lnTo>
                            <a:pt x="277701" y="57955"/>
                          </a:lnTo>
                          <a:lnTo>
                            <a:pt x="277097" y="51918"/>
                          </a:lnTo>
                          <a:lnTo>
                            <a:pt x="278908" y="50107"/>
                          </a:lnTo>
                          <a:lnTo>
                            <a:pt x="281926" y="32600"/>
                          </a:lnTo>
                          <a:lnTo>
                            <a:pt x="292189" y="28374"/>
                          </a:lnTo>
                          <a:lnTo>
                            <a:pt x="294604" y="25355"/>
                          </a:lnTo>
                          <a:lnTo>
                            <a:pt x="297623" y="17507"/>
                          </a:lnTo>
                          <a:lnTo>
                            <a:pt x="303056" y="10867"/>
                          </a:lnTo>
                          <a:lnTo>
                            <a:pt x="303660" y="3622"/>
                          </a:lnTo>
                          <a:lnTo>
                            <a:pt x="307886" y="0"/>
                          </a:lnTo>
                          <a:lnTo>
                            <a:pt x="312111" y="3622"/>
                          </a:lnTo>
                          <a:lnTo>
                            <a:pt x="322978" y="8452"/>
                          </a:lnTo>
                          <a:lnTo>
                            <a:pt x="330222" y="18111"/>
                          </a:lnTo>
                          <a:lnTo>
                            <a:pt x="332637" y="24148"/>
                          </a:lnTo>
                          <a:lnTo>
                            <a:pt x="341692" y="32600"/>
                          </a:lnTo>
                          <a:lnTo>
                            <a:pt x="341692" y="36825"/>
                          </a:lnTo>
                          <a:lnTo>
                            <a:pt x="347126" y="42862"/>
                          </a:lnTo>
                          <a:lnTo>
                            <a:pt x="344711" y="49503"/>
                          </a:lnTo>
                          <a:lnTo>
                            <a:pt x="344711" y="53125"/>
                          </a:lnTo>
                          <a:lnTo>
                            <a:pt x="350144" y="54936"/>
                          </a:lnTo>
                          <a:lnTo>
                            <a:pt x="355578" y="67010"/>
                          </a:lnTo>
                          <a:lnTo>
                            <a:pt x="354370" y="70633"/>
                          </a:lnTo>
                          <a:lnTo>
                            <a:pt x="357992" y="78481"/>
                          </a:lnTo>
                          <a:lnTo>
                            <a:pt x="363426" y="82706"/>
                          </a:lnTo>
                          <a:lnTo>
                            <a:pt x="374896" y="85725"/>
                          </a:lnTo>
                          <a:lnTo>
                            <a:pt x="376707" y="94177"/>
                          </a:lnTo>
                          <a:lnTo>
                            <a:pt x="379726" y="95384"/>
                          </a:lnTo>
                          <a:lnTo>
                            <a:pt x="381537" y="105043"/>
                          </a:lnTo>
                          <a:lnTo>
                            <a:pt x="398440" y="104440"/>
                          </a:lnTo>
                          <a:lnTo>
                            <a:pt x="400251" y="108665"/>
                          </a:lnTo>
                          <a:lnTo>
                            <a:pt x="406892" y="116514"/>
                          </a:lnTo>
                          <a:lnTo>
                            <a:pt x="405684" y="120136"/>
                          </a:lnTo>
                          <a:lnTo>
                            <a:pt x="416551" y="127380"/>
                          </a:lnTo>
                          <a:lnTo>
                            <a:pt x="425003" y="122551"/>
                          </a:lnTo>
                          <a:lnTo>
                            <a:pt x="429832" y="121343"/>
                          </a:lnTo>
                          <a:lnTo>
                            <a:pt x="431040" y="117721"/>
                          </a:lnTo>
                          <a:lnTo>
                            <a:pt x="440095" y="118325"/>
                          </a:lnTo>
                          <a:lnTo>
                            <a:pt x="445528" y="116514"/>
                          </a:lnTo>
                          <a:lnTo>
                            <a:pt x="449754" y="112891"/>
                          </a:lnTo>
                          <a:lnTo>
                            <a:pt x="452773" y="115910"/>
                          </a:lnTo>
                          <a:lnTo>
                            <a:pt x="463036" y="119532"/>
                          </a:lnTo>
                          <a:lnTo>
                            <a:pt x="467262" y="117721"/>
                          </a:lnTo>
                          <a:lnTo>
                            <a:pt x="472695" y="118928"/>
                          </a:lnTo>
                          <a:lnTo>
                            <a:pt x="477524" y="132210"/>
                          </a:lnTo>
                          <a:lnTo>
                            <a:pt x="481147" y="132813"/>
                          </a:lnTo>
                          <a:lnTo>
                            <a:pt x="484769" y="140058"/>
                          </a:lnTo>
                          <a:lnTo>
                            <a:pt x="490202" y="140058"/>
                          </a:lnTo>
                          <a:lnTo>
                            <a:pt x="501069" y="146095"/>
                          </a:lnTo>
                          <a:lnTo>
                            <a:pt x="507709" y="151528"/>
                          </a:lnTo>
                          <a:lnTo>
                            <a:pt x="511331" y="151528"/>
                          </a:lnTo>
                          <a:lnTo>
                            <a:pt x="516765" y="157565"/>
                          </a:lnTo>
                          <a:lnTo>
                            <a:pt x="517368" y="162395"/>
                          </a:lnTo>
                          <a:lnTo>
                            <a:pt x="523405" y="167224"/>
                          </a:lnTo>
                          <a:lnTo>
                            <a:pt x="530650" y="162998"/>
                          </a:lnTo>
                          <a:lnTo>
                            <a:pt x="531254" y="159376"/>
                          </a:lnTo>
                          <a:lnTo>
                            <a:pt x="535479" y="159376"/>
                          </a:lnTo>
                          <a:lnTo>
                            <a:pt x="540309" y="165413"/>
                          </a:lnTo>
                          <a:lnTo>
                            <a:pt x="541516" y="170846"/>
                          </a:lnTo>
                          <a:lnTo>
                            <a:pt x="545139" y="172657"/>
                          </a:lnTo>
                          <a:lnTo>
                            <a:pt x="548157" y="170243"/>
                          </a:lnTo>
                          <a:lnTo>
                            <a:pt x="551176" y="176280"/>
                          </a:lnTo>
                          <a:lnTo>
                            <a:pt x="547553" y="186542"/>
                          </a:lnTo>
                          <a:lnTo>
                            <a:pt x="540309" y="190768"/>
                          </a:lnTo>
                          <a:lnTo>
                            <a:pt x="539705" y="193183"/>
                          </a:lnTo>
                          <a:lnTo>
                            <a:pt x="545742" y="199220"/>
                          </a:lnTo>
                          <a:lnTo>
                            <a:pt x="543328" y="203446"/>
                          </a:lnTo>
                          <a:lnTo>
                            <a:pt x="545742" y="206464"/>
                          </a:lnTo>
                          <a:lnTo>
                            <a:pt x="545742" y="214312"/>
                          </a:lnTo>
                          <a:lnTo>
                            <a:pt x="551779" y="218538"/>
                          </a:lnTo>
                          <a:lnTo>
                            <a:pt x="559627" y="216124"/>
                          </a:lnTo>
                          <a:lnTo>
                            <a:pt x="565664" y="217935"/>
                          </a:lnTo>
                          <a:lnTo>
                            <a:pt x="567475" y="220953"/>
                          </a:lnTo>
                          <a:lnTo>
                            <a:pt x="578342" y="227594"/>
                          </a:lnTo>
                          <a:lnTo>
                            <a:pt x="584983" y="226386"/>
                          </a:lnTo>
                          <a:lnTo>
                            <a:pt x="589812" y="233027"/>
                          </a:lnTo>
                          <a:lnTo>
                            <a:pt x="596453" y="235442"/>
                          </a:lnTo>
                          <a:lnTo>
                            <a:pt x="602490" y="236649"/>
                          </a:lnTo>
                          <a:lnTo>
                            <a:pt x="606112" y="240875"/>
                          </a:lnTo>
                          <a:lnTo>
                            <a:pt x="611545" y="243290"/>
                          </a:lnTo>
                          <a:lnTo>
                            <a:pt x="616978" y="242083"/>
                          </a:lnTo>
                          <a:lnTo>
                            <a:pt x="619393" y="236649"/>
                          </a:lnTo>
                          <a:lnTo>
                            <a:pt x="624827" y="238460"/>
                          </a:lnTo>
                          <a:lnTo>
                            <a:pt x="636297" y="246912"/>
                          </a:lnTo>
                          <a:lnTo>
                            <a:pt x="638712" y="246912"/>
                          </a:lnTo>
                          <a:lnTo>
                            <a:pt x="646560" y="253553"/>
                          </a:lnTo>
                          <a:lnTo>
                            <a:pt x="653200" y="257175"/>
                          </a:lnTo>
                          <a:lnTo>
                            <a:pt x="659237" y="263816"/>
                          </a:lnTo>
                          <a:lnTo>
                            <a:pt x="661652" y="270456"/>
                          </a:lnTo>
                          <a:lnTo>
                            <a:pt x="669500" y="277097"/>
                          </a:lnTo>
                          <a:lnTo>
                            <a:pt x="676744" y="280116"/>
                          </a:lnTo>
                          <a:lnTo>
                            <a:pt x="684593" y="281927"/>
                          </a:lnTo>
                          <a:lnTo>
                            <a:pt x="691233" y="284945"/>
                          </a:lnTo>
                          <a:lnTo>
                            <a:pt x="707533" y="289171"/>
                          </a:lnTo>
                          <a:lnTo>
                            <a:pt x="710552" y="290982"/>
                          </a:lnTo>
                          <a:lnTo>
                            <a:pt x="712363" y="297019"/>
                          </a:lnTo>
                          <a:lnTo>
                            <a:pt x="706326" y="294604"/>
                          </a:lnTo>
                          <a:lnTo>
                            <a:pt x="703911" y="296415"/>
                          </a:lnTo>
                          <a:lnTo>
                            <a:pt x="694252" y="297019"/>
                          </a:lnTo>
                          <a:lnTo>
                            <a:pt x="690630" y="300037"/>
                          </a:lnTo>
                          <a:lnTo>
                            <a:pt x="680367" y="313319"/>
                          </a:lnTo>
                          <a:lnTo>
                            <a:pt x="683989" y="321771"/>
                          </a:lnTo>
                          <a:lnTo>
                            <a:pt x="676744" y="325996"/>
                          </a:lnTo>
                          <a:lnTo>
                            <a:pt x="676744" y="329015"/>
                          </a:lnTo>
                          <a:lnTo>
                            <a:pt x="671915" y="329619"/>
                          </a:lnTo>
                          <a:lnTo>
                            <a:pt x="668896" y="332033"/>
                          </a:lnTo>
                          <a:lnTo>
                            <a:pt x="663463" y="339882"/>
                          </a:lnTo>
                          <a:lnTo>
                            <a:pt x="659841" y="341693"/>
                          </a:lnTo>
                          <a:lnTo>
                            <a:pt x="659237" y="347126"/>
                          </a:lnTo>
                          <a:lnTo>
                            <a:pt x="655011" y="353767"/>
                          </a:lnTo>
                          <a:lnTo>
                            <a:pt x="651389" y="353163"/>
                          </a:lnTo>
                          <a:lnTo>
                            <a:pt x="642334" y="363426"/>
                          </a:lnTo>
                          <a:lnTo>
                            <a:pt x="636297" y="364029"/>
                          </a:lnTo>
                          <a:lnTo>
                            <a:pt x="633882" y="362218"/>
                          </a:lnTo>
                          <a:lnTo>
                            <a:pt x="627241" y="363426"/>
                          </a:lnTo>
                          <a:lnTo>
                            <a:pt x="621204" y="371877"/>
                          </a:lnTo>
                          <a:lnTo>
                            <a:pt x="620601" y="378518"/>
                          </a:lnTo>
                          <a:lnTo>
                            <a:pt x="617582" y="383951"/>
                          </a:lnTo>
                          <a:lnTo>
                            <a:pt x="616978" y="388177"/>
                          </a:lnTo>
                          <a:lnTo>
                            <a:pt x="610338" y="394818"/>
                          </a:lnTo>
                          <a:lnTo>
                            <a:pt x="607319" y="395422"/>
                          </a:lnTo>
                          <a:lnTo>
                            <a:pt x="604301" y="402062"/>
                          </a:lnTo>
                          <a:lnTo>
                            <a:pt x="598264" y="400251"/>
                          </a:lnTo>
                          <a:lnTo>
                            <a:pt x="586794" y="402666"/>
                          </a:lnTo>
                          <a:lnTo>
                            <a:pt x="582568" y="412929"/>
                          </a:lnTo>
                          <a:lnTo>
                            <a:pt x="577738" y="415344"/>
                          </a:lnTo>
                          <a:lnTo>
                            <a:pt x="581964" y="430436"/>
                          </a:lnTo>
                          <a:lnTo>
                            <a:pt x="583171" y="432851"/>
                          </a:lnTo>
                          <a:lnTo>
                            <a:pt x="588605" y="436473"/>
                          </a:lnTo>
                          <a:lnTo>
                            <a:pt x="589812" y="441303"/>
                          </a:lnTo>
                          <a:lnTo>
                            <a:pt x="586190" y="445529"/>
                          </a:lnTo>
                          <a:lnTo>
                            <a:pt x="586794" y="449754"/>
                          </a:lnTo>
                          <a:lnTo>
                            <a:pt x="580757" y="457602"/>
                          </a:lnTo>
                          <a:lnTo>
                            <a:pt x="574720" y="458810"/>
                          </a:lnTo>
                          <a:lnTo>
                            <a:pt x="572909" y="462432"/>
                          </a:lnTo>
                          <a:lnTo>
                            <a:pt x="576531" y="464243"/>
                          </a:lnTo>
                          <a:lnTo>
                            <a:pt x="572909" y="469676"/>
                          </a:lnTo>
                          <a:lnTo>
                            <a:pt x="563853" y="475110"/>
                          </a:lnTo>
                          <a:lnTo>
                            <a:pt x="562042" y="478732"/>
                          </a:lnTo>
                          <a:lnTo>
                            <a:pt x="565060" y="482958"/>
                          </a:lnTo>
                          <a:lnTo>
                            <a:pt x="553590" y="484769"/>
                          </a:lnTo>
                          <a:lnTo>
                            <a:pt x="552383" y="493221"/>
                          </a:lnTo>
                          <a:lnTo>
                            <a:pt x="559627" y="497447"/>
                          </a:lnTo>
                          <a:lnTo>
                            <a:pt x="558420" y="504087"/>
                          </a:lnTo>
                          <a:lnTo>
                            <a:pt x="563853" y="513746"/>
                          </a:lnTo>
                          <a:lnTo>
                            <a:pt x="568079" y="515557"/>
                          </a:lnTo>
                          <a:lnTo>
                            <a:pt x="568079" y="519180"/>
                          </a:lnTo>
                          <a:lnTo>
                            <a:pt x="565664" y="522802"/>
                          </a:lnTo>
                          <a:lnTo>
                            <a:pt x="563249" y="543931"/>
                          </a:lnTo>
                          <a:lnTo>
                            <a:pt x="559627" y="541516"/>
                          </a:lnTo>
                          <a:lnTo>
                            <a:pt x="552383" y="542120"/>
                          </a:lnTo>
                          <a:lnTo>
                            <a:pt x="556005" y="546346"/>
                          </a:lnTo>
                          <a:lnTo>
                            <a:pt x="556005" y="551176"/>
                          </a:lnTo>
                          <a:lnTo>
                            <a:pt x="559023" y="556005"/>
                          </a:lnTo>
                          <a:lnTo>
                            <a:pt x="555401" y="557816"/>
                          </a:lnTo>
                          <a:lnTo>
                            <a:pt x="550572" y="562042"/>
                          </a:lnTo>
                          <a:lnTo>
                            <a:pt x="545742" y="561438"/>
                          </a:lnTo>
                          <a:lnTo>
                            <a:pt x="540913" y="557816"/>
                          </a:lnTo>
                          <a:lnTo>
                            <a:pt x="532461" y="566268"/>
                          </a:lnTo>
                          <a:lnTo>
                            <a:pt x="529442" y="575927"/>
                          </a:lnTo>
                          <a:lnTo>
                            <a:pt x="528839" y="588605"/>
                          </a:lnTo>
                          <a:lnTo>
                            <a:pt x="527028" y="594642"/>
                          </a:lnTo>
                          <a:lnTo>
                            <a:pt x="522802" y="595849"/>
                          </a:lnTo>
                          <a:lnTo>
                            <a:pt x="514954" y="609734"/>
                          </a:lnTo>
                          <a:lnTo>
                            <a:pt x="516161" y="628449"/>
                          </a:lnTo>
                          <a:lnTo>
                            <a:pt x="517368" y="630260"/>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32" name="Freeform: Shape 231">
                      <a:extLst>
                        <a:ext uri="{FF2B5EF4-FFF2-40B4-BE49-F238E27FC236}">
                          <a16:creationId xmlns:a16="http://schemas.microsoft.com/office/drawing/2014/main" id="{83CB1D1F-C645-D08C-119C-F82D58E7FEA2}"/>
                        </a:ext>
                      </a:extLst>
                    </p:cNvPr>
                    <p:cNvSpPr/>
                    <p:nvPr/>
                  </p:nvSpPr>
                  <p:spPr>
                    <a:xfrm>
                      <a:off x="6720223" y="2411770"/>
                      <a:ext cx="834913" cy="1285875"/>
                    </a:xfrm>
                    <a:custGeom>
                      <a:avLst/>
                      <a:gdLst>
                        <a:gd name="connsiteX0" fmla="*/ 550572 w 834913"/>
                        <a:gd name="connsiteY0" fmla="*/ 1273198 h 1285875"/>
                        <a:gd name="connsiteX1" fmla="*/ 557212 w 834913"/>
                        <a:gd name="connsiteY1" fmla="*/ 1276820 h 1285875"/>
                        <a:gd name="connsiteX2" fmla="*/ 557212 w 834913"/>
                        <a:gd name="connsiteY2" fmla="*/ 1285875 h 1285875"/>
                        <a:gd name="connsiteX3" fmla="*/ 552383 w 834913"/>
                        <a:gd name="connsiteY3" fmla="*/ 1285875 h 1285875"/>
                        <a:gd name="connsiteX4" fmla="*/ 546950 w 834913"/>
                        <a:gd name="connsiteY4" fmla="*/ 1282857 h 1285875"/>
                        <a:gd name="connsiteX5" fmla="*/ 548157 w 834913"/>
                        <a:gd name="connsiteY5" fmla="*/ 1275612 h 1285875"/>
                        <a:gd name="connsiteX6" fmla="*/ 550572 w 834913"/>
                        <a:gd name="connsiteY6" fmla="*/ 1273198 h 1285875"/>
                        <a:gd name="connsiteX7" fmla="*/ 619997 w 834913"/>
                        <a:gd name="connsiteY7" fmla="*/ 1271386 h 1285875"/>
                        <a:gd name="connsiteX8" fmla="*/ 628449 w 834913"/>
                        <a:gd name="connsiteY8" fmla="*/ 1275009 h 1285875"/>
                        <a:gd name="connsiteX9" fmla="*/ 632071 w 834913"/>
                        <a:gd name="connsiteY9" fmla="*/ 1277423 h 1285875"/>
                        <a:gd name="connsiteX10" fmla="*/ 633278 w 834913"/>
                        <a:gd name="connsiteY10" fmla="*/ 1283460 h 1285875"/>
                        <a:gd name="connsiteX11" fmla="*/ 624223 w 834913"/>
                        <a:gd name="connsiteY11" fmla="*/ 1284064 h 1285875"/>
                        <a:gd name="connsiteX12" fmla="*/ 620601 w 834913"/>
                        <a:gd name="connsiteY12" fmla="*/ 1281649 h 1285875"/>
                        <a:gd name="connsiteX13" fmla="*/ 618790 w 834913"/>
                        <a:gd name="connsiteY13" fmla="*/ 1278027 h 1285875"/>
                        <a:gd name="connsiteX14" fmla="*/ 619997 w 834913"/>
                        <a:gd name="connsiteY14" fmla="*/ 1271386 h 1285875"/>
                        <a:gd name="connsiteX15" fmla="*/ 598264 w 834913"/>
                        <a:gd name="connsiteY15" fmla="*/ 1264746 h 1285875"/>
                        <a:gd name="connsiteX16" fmla="*/ 599471 w 834913"/>
                        <a:gd name="connsiteY16" fmla="*/ 1270783 h 1285875"/>
                        <a:gd name="connsiteX17" fmla="*/ 604301 w 834913"/>
                        <a:gd name="connsiteY17" fmla="*/ 1273198 h 1285875"/>
                        <a:gd name="connsiteX18" fmla="*/ 601886 w 834913"/>
                        <a:gd name="connsiteY18" fmla="*/ 1275612 h 1285875"/>
                        <a:gd name="connsiteX19" fmla="*/ 600679 w 834913"/>
                        <a:gd name="connsiteY19" fmla="*/ 1279235 h 1285875"/>
                        <a:gd name="connsiteX20" fmla="*/ 595245 w 834913"/>
                        <a:gd name="connsiteY20" fmla="*/ 1278027 h 1285875"/>
                        <a:gd name="connsiteX21" fmla="*/ 594038 w 834913"/>
                        <a:gd name="connsiteY21" fmla="*/ 1275009 h 1285875"/>
                        <a:gd name="connsiteX22" fmla="*/ 594642 w 834913"/>
                        <a:gd name="connsiteY22" fmla="*/ 1267764 h 1285875"/>
                        <a:gd name="connsiteX23" fmla="*/ 598264 w 834913"/>
                        <a:gd name="connsiteY23" fmla="*/ 1264746 h 1285875"/>
                        <a:gd name="connsiteX24" fmla="*/ 559023 w 834913"/>
                        <a:gd name="connsiteY24" fmla="*/ 1264142 h 1285875"/>
                        <a:gd name="connsiteX25" fmla="*/ 562646 w 834913"/>
                        <a:gd name="connsiteY25" fmla="*/ 1265953 h 1285875"/>
                        <a:gd name="connsiteX26" fmla="*/ 568079 w 834913"/>
                        <a:gd name="connsiteY26" fmla="*/ 1270783 h 1285875"/>
                        <a:gd name="connsiteX27" fmla="*/ 568682 w 834913"/>
                        <a:gd name="connsiteY27" fmla="*/ 1275612 h 1285875"/>
                        <a:gd name="connsiteX28" fmla="*/ 566871 w 834913"/>
                        <a:gd name="connsiteY28" fmla="*/ 1278631 h 1285875"/>
                        <a:gd name="connsiteX29" fmla="*/ 561438 w 834913"/>
                        <a:gd name="connsiteY29" fmla="*/ 1281046 h 1285875"/>
                        <a:gd name="connsiteX30" fmla="*/ 558420 w 834913"/>
                        <a:gd name="connsiteY30" fmla="*/ 1275612 h 1285875"/>
                        <a:gd name="connsiteX31" fmla="*/ 552987 w 834913"/>
                        <a:gd name="connsiteY31" fmla="*/ 1272594 h 1285875"/>
                        <a:gd name="connsiteX32" fmla="*/ 556005 w 834913"/>
                        <a:gd name="connsiteY32" fmla="*/ 1267161 h 1285875"/>
                        <a:gd name="connsiteX33" fmla="*/ 559023 w 834913"/>
                        <a:gd name="connsiteY33" fmla="*/ 1264142 h 1285875"/>
                        <a:gd name="connsiteX34" fmla="*/ 607319 w 834913"/>
                        <a:gd name="connsiteY34" fmla="*/ 1261124 h 1285875"/>
                        <a:gd name="connsiteX35" fmla="*/ 607319 w 834913"/>
                        <a:gd name="connsiteY35" fmla="*/ 1268368 h 1285875"/>
                        <a:gd name="connsiteX36" fmla="*/ 612753 w 834913"/>
                        <a:gd name="connsiteY36" fmla="*/ 1275009 h 1285875"/>
                        <a:gd name="connsiteX37" fmla="*/ 610338 w 834913"/>
                        <a:gd name="connsiteY37" fmla="*/ 1277423 h 1285875"/>
                        <a:gd name="connsiteX38" fmla="*/ 602490 w 834913"/>
                        <a:gd name="connsiteY38" fmla="*/ 1277423 h 1285875"/>
                        <a:gd name="connsiteX39" fmla="*/ 602490 w 834913"/>
                        <a:gd name="connsiteY39" fmla="*/ 1275009 h 1285875"/>
                        <a:gd name="connsiteX40" fmla="*/ 604301 w 834913"/>
                        <a:gd name="connsiteY40" fmla="*/ 1273801 h 1285875"/>
                        <a:gd name="connsiteX41" fmla="*/ 604301 w 834913"/>
                        <a:gd name="connsiteY41" fmla="*/ 1272594 h 1285875"/>
                        <a:gd name="connsiteX42" fmla="*/ 603093 w 834913"/>
                        <a:gd name="connsiteY42" fmla="*/ 1271990 h 1285875"/>
                        <a:gd name="connsiteX43" fmla="*/ 600075 w 834913"/>
                        <a:gd name="connsiteY43" fmla="*/ 1270783 h 1285875"/>
                        <a:gd name="connsiteX44" fmla="*/ 598264 w 834913"/>
                        <a:gd name="connsiteY44" fmla="*/ 1265349 h 1285875"/>
                        <a:gd name="connsiteX45" fmla="*/ 599471 w 834913"/>
                        <a:gd name="connsiteY45" fmla="*/ 1262935 h 1285875"/>
                        <a:gd name="connsiteX46" fmla="*/ 607319 w 834913"/>
                        <a:gd name="connsiteY46" fmla="*/ 1261124 h 1285875"/>
                        <a:gd name="connsiteX47" fmla="*/ 647163 w 834913"/>
                        <a:gd name="connsiteY47" fmla="*/ 1263538 h 1285875"/>
                        <a:gd name="connsiteX48" fmla="*/ 651993 w 834913"/>
                        <a:gd name="connsiteY48" fmla="*/ 1262935 h 1285875"/>
                        <a:gd name="connsiteX49" fmla="*/ 653200 w 834913"/>
                        <a:gd name="connsiteY49" fmla="*/ 1267161 h 1285875"/>
                        <a:gd name="connsiteX50" fmla="*/ 651389 w 834913"/>
                        <a:gd name="connsiteY50" fmla="*/ 1270179 h 1285875"/>
                        <a:gd name="connsiteX51" fmla="*/ 645352 w 834913"/>
                        <a:gd name="connsiteY51" fmla="*/ 1268972 h 1285875"/>
                        <a:gd name="connsiteX52" fmla="*/ 641730 w 834913"/>
                        <a:gd name="connsiteY52" fmla="*/ 1262331 h 1285875"/>
                        <a:gd name="connsiteX53" fmla="*/ 644749 w 834913"/>
                        <a:gd name="connsiteY53" fmla="*/ 1256294 h 1285875"/>
                        <a:gd name="connsiteX54" fmla="*/ 647163 w 834913"/>
                        <a:gd name="connsiteY54" fmla="*/ 1263538 h 1285875"/>
                        <a:gd name="connsiteX55" fmla="*/ 566871 w 834913"/>
                        <a:gd name="connsiteY55" fmla="*/ 1252672 h 1285875"/>
                        <a:gd name="connsiteX56" fmla="*/ 568682 w 834913"/>
                        <a:gd name="connsiteY56" fmla="*/ 1259916 h 1285875"/>
                        <a:gd name="connsiteX57" fmla="*/ 571701 w 834913"/>
                        <a:gd name="connsiteY57" fmla="*/ 1264142 h 1285875"/>
                        <a:gd name="connsiteX58" fmla="*/ 569890 w 834913"/>
                        <a:gd name="connsiteY58" fmla="*/ 1268972 h 1285875"/>
                        <a:gd name="connsiteX59" fmla="*/ 562646 w 834913"/>
                        <a:gd name="connsiteY59" fmla="*/ 1265349 h 1285875"/>
                        <a:gd name="connsiteX60" fmla="*/ 562646 w 834913"/>
                        <a:gd name="connsiteY60" fmla="*/ 1262331 h 1285875"/>
                        <a:gd name="connsiteX61" fmla="*/ 565664 w 834913"/>
                        <a:gd name="connsiteY61" fmla="*/ 1258105 h 1285875"/>
                        <a:gd name="connsiteX62" fmla="*/ 566871 w 834913"/>
                        <a:gd name="connsiteY62" fmla="*/ 1252672 h 1285875"/>
                        <a:gd name="connsiteX63" fmla="*/ 569890 w 834913"/>
                        <a:gd name="connsiteY63" fmla="*/ 1252068 h 1285875"/>
                        <a:gd name="connsiteX64" fmla="*/ 572908 w 834913"/>
                        <a:gd name="connsiteY64" fmla="*/ 1255087 h 1285875"/>
                        <a:gd name="connsiteX65" fmla="*/ 569286 w 834913"/>
                        <a:gd name="connsiteY65" fmla="*/ 1260520 h 1285875"/>
                        <a:gd name="connsiteX66" fmla="*/ 567475 w 834913"/>
                        <a:gd name="connsiteY66" fmla="*/ 1254483 h 1285875"/>
                        <a:gd name="connsiteX67" fmla="*/ 569890 w 834913"/>
                        <a:gd name="connsiteY67" fmla="*/ 1252068 h 1285875"/>
                        <a:gd name="connsiteX68" fmla="*/ 650786 w 834913"/>
                        <a:gd name="connsiteY68" fmla="*/ 1249653 h 1285875"/>
                        <a:gd name="connsiteX69" fmla="*/ 651993 w 834913"/>
                        <a:gd name="connsiteY69" fmla="*/ 1250257 h 1285875"/>
                        <a:gd name="connsiteX70" fmla="*/ 652597 w 834913"/>
                        <a:gd name="connsiteY70" fmla="*/ 1257501 h 1285875"/>
                        <a:gd name="connsiteX71" fmla="*/ 651389 w 834913"/>
                        <a:gd name="connsiteY71" fmla="*/ 1258709 h 1285875"/>
                        <a:gd name="connsiteX72" fmla="*/ 651389 w 834913"/>
                        <a:gd name="connsiteY72" fmla="*/ 1261124 h 1285875"/>
                        <a:gd name="connsiteX73" fmla="*/ 653200 w 834913"/>
                        <a:gd name="connsiteY73" fmla="*/ 1262331 h 1285875"/>
                        <a:gd name="connsiteX74" fmla="*/ 658634 w 834913"/>
                        <a:gd name="connsiteY74" fmla="*/ 1261124 h 1285875"/>
                        <a:gd name="connsiteX75" fmla="*/ 659237 w 834913"/>
                        <a:gd name="connsiteY75" fmla="*/ 1265953 h 1285875"/>
                        <a:gd name="connsiteX76" fmla="*/ 661652 w 834913"/>
                        <a:gd name="connsiteY76" fmla="*/ 1267764 h 1285875"/>
                        <a:gd name="connsiteX77" fmla="*/ 659841 w 834913"/>
                        <a:gd name="connsiteY77" fmla="*/ 1271990 h 1285875"/>
                        <a:gd name="connsiteX78" fmla="*/ 654408 w 834913"/>
                        <a:gd name="connsiteY78" fmla="*/ 1272594 h 1285875"/>
                        <a:gd name="connsiteX79" fmla="*/ 652597 w 834913"/>
                        <a:gd name="connsiteY79" fmla="*/ 1263538 h 1285875"/>
                        <a:gd name="connsiteX80" fmla="*/ 651993 w 834913"/>
                        <a:gd name="connsiteY80" fmla="*/ 1262935 h 1285875"/>
                        <a:gd name="connsiteX81" fmla="*/ 647163 w 834913"/>
                        <a:gd name="connsiteY81" fmla="*/ 1262935 h 1285875"/>
                        <a:gd name="connsiteX82" fmla="*/ 646560 w 834913"/>
                        <a:gd name="connsiteY82" fmla="*/ 1259312 h 1285875"/>
                        <a:gd name="connsiteX83" fmla="*/ 644145 w 834913"/>
                        <a:gd name="connsiteY83" fmla="*/ 1250861 h 1285875"/>
                        <a:gd name="connsiteX84" fmla="*/ 648371 w 834913"/>
                        <a:gd name="connsiteY84" fmla="*/ 1251464 h 1285875"/>
                        <a:gd name="connsiteX85" fmla="*/ 650786 w 834913"/>
                        <a:gd name="connsiteY85" fmla="*/ 1249653 h 1285875"/>
                        <a:gd name="connsiteX86" fmla="*/ 614564 w 834913"/>
                        <a:gd name="connsiteY86" fmla="*/ 1249050 h 1285875"/>
                        <a:gd name="connsiteX87" fmla="*/ 614564 w 834913"/>
                        <a:gd name="connsiteY87" fmla="*/ 1258709 h 1285875"/>
                        <a:gd name="connsiteX88" fmla="*/ 612149 w 834913"/>
                        <a:gd name="connsiteY88" fmla="*/ 1260520 h 1285875"/>
                        <a:gd name="connsiteX89" fmla="*/ 608527 w 834913"/>
                        <a:gd name="connsiteY89" fmla="*/ 1258709 h 1285875"/>
                        <a:gd name="connsiteX90" fmla="*/ 604301 w 834913"/>
                        <a:gd name="connsiteY90" fmla="*/ 1258709 h 1285875"/>
                        <a:gd name="connsiteX91" fmla="*/ 602490 w 834913"/>
                        <a:gd name="connsiteY91" fmla="*/ 1256898 h 1285875"/>
                        <a:gd name="connsiteX92" fmla="*/ 598867 w 834913"/>
                        <a:gd name="connsiteY92" fmla="*/ 1254483 h 1285875"/>
                        <a:gd name="connsiteX93" fmla="*/ 604904 w 834913"/>
                        <a:gd name="connsiteY93" fmla="*/ 1254483 h 1285875"/>
                        <a:gd name="connsiteX94" fmla="*/ 605508 w 834913"/>
                        <a:gd name="connsiteY94" fmla="*/ 1252672 h 1285875"/>
                        <a:gd name="connsiteX95" fmla="*/ 614564 w 834913"/>
                        <a:gd name="connsiteY95" fmla="*/ 1249050 h 1285875"/>
                        <a:gd name="connsiteX96" fmla="*/ 511935 w 834913"/>
                        <a:gd name="connsiteY96" fmla="*/ 1249653 h 1285875"/>
                        <a:gd name="connsiteX97" fmla="*/ 515557 w 834913"/>
                        <a:gd name="connsiteY97" fmla="*/ 1249653 h 1285875"/>
                        <a:gd name="connsiteX98" fmla="*/ 520387 w 834913"/>
                        <a:gd name="connsiteY98" fmla="*/ 1255690 h 1285875"/>
                        <a:gd name="connsiteX99" fmla="*/ 519180 w 834913"/>
                        <a:gd name="connsiteY99" fmla="*/ 1259312 h 1285875"/>
                        <a:gd name="connsiteX100" fmla="*/ 520991 w 834913"/>
                        <a:gd name="connsiteY100" fmla="*/ 1261727 h 1285875"/>
                        <a:gd name="connsiteX101" fmla="*/ 517368 w 834913"/>
                        <a:gd name="connsiteY101" fmla="*/ 1268368 h 1285875"/>
                        <a:gd name="connsiteX102" fmla="*/ 511331 w 834913"/>
                        <a:gd name="connsiteY102" fmla="*/ 1270783 h 1285875"/>
                        <a:gd name="connsiteX103" fmla="*/ 510728 w 834913"/>
                        <a:gd name="connsiteY103" fmla="*/ 1266557 h 1285875"/>
                        <a:gd name="connsiteX104" fmla="*/ 513143 w 834913"/>
                        <a:gd name="connsiteY104" fmla="*/ 1258709 h 1285875"/>
                        <a:gd name="connsiteX105" fmla="*/ 511935 w 834913"/>
                        <a:gd name="connsiteY105" fmla="*/ 1249653 h 1285875"/>
                        <a:gd name="connsiteX106" fmla="*/ 541516 w 834913"/>
                        <a:gd name="connsiteY106" fmla="*/ 1248446 h 1285875"/>
                        <a:gd name="connsiteX107" fmla="*/ 545139 w 834913"/>
                        <a:gd name="connsiteY107" fmla="*/ 1256294 h 1285875"/>
                        <a:gd name="connsiteX108" fmla="*/ 540913 w 834913"/>
                        <a:gd name="connsiteY108" fmla="*/ 1268368 h 1285875"/>
                        <a:gd name="connsiteX109" fmla="*/ 534876 w 834913"/>
                        <a:gd name="connsiteY109" fmla="*/ 1261727 h 1285875"/>
                        <a:gd name="connsiteX110" fmla="*/ 534272 w 834913"/>
                        <a:gd name="connsiteY110" fmla="*/ 1253275 h 1285875"/>
                        <a:gd name="connsiteX111" fmla="*/ 537894 w 834913"/>
                        <a:gd name="connsiteY111" fmla="*/ 1249653 h 1285875"/>
                        <a:gd name="connsiteX112" fmla="*/ 541516 w 834913"/>
                        <a:gd name="connsiteY112" fmla="*/ 1248446 h 1285875"/>
                        <a:gd name="connsiteX113" fmla="*/ 591623 w 834913"/>
                        <a:gd name="connsiteY113" fmla="*/ 1247842 h 1285875"/>
                        <a:gd name="connsiteX114" fmla="*/ 592830 w 834913"/>
                        <a:gd name="connsiteY114" fmla="*/ 1253879 h 1285875"/>
                        <a:gd name="connsiteX115" fmla="*/ 600679 w 834913"/>
                        <a:gd name="connsiteY115" fmla="*/ 1261124 h 1285875"/>
                        <a:gd name="connsiteX116" fmla="*/ 597660 w 834913"/>
                        <a:gd name="connsiteY116" fmla="*/ 1264746 h 1285875"/>
                        <a:gd name="connsiteX117" fmla="*/ 589812 w 834913"/>
                        <a:gd name="connsiteY117" fmla="*/ 1254483 h 1285875"/>
                        <a:gd name="connsiteX118" fmla="*/ 591623 w 834913"/>
                        <a:gd name="connsiteY118" fmla="*/ 1247842 h 1285875"/>
                        <a:gd name="connsiteX119" fmla="*/ 490202 w 834913"/>
                        <a:gd name="connsiteY119" fmla="*/ 1246031 h 1285875"/>
                        <a:gd name="connsiteX120" fmla="*/ 492617 w 834913"/>
                        <a:gd name="connsiteY120" fmla="*/ 1250861 h 1285875"/>
                        <a:gd name="connsiteX121" fmla="*/ 488995 w 834913"/>
                        <a:gd name="connsiteY121" fmla="*/ 1252068 h 1285875"/>
                        <a:gd name="connsiteX122" fmla="*/ 488995 w 834913"/>
                        <a:gd name="connsiteY122" fmla="*/ 1255690 h 1285875"/>
                        <a:gd name="connsiteX123" fmla="*/ 492617 w 834913"/>
                        <a:gd name="connsiteY123" fmla="*/ 1257501 h 1285875"/>
                        <a:gd name="connsiteX124" fmla="*/ 494428 w 834913"/>
                        <a:gd name="connsiteY124" fmla="*/ 1257501 h 1285875"/>
                        <a:gd name="connsiteX125" fmla="*/ 495635 w 834913"/>
                        <a:gd name="connsiteY125" fmla="*/ 1264142 h 1285875"/>
                        <a:gd name="connsiteX126" fmla="*/ 490202 w 834913"/>
                        <a:gd name="connsiteY126" fmla="*/ 1270783 h 1285875"/>
                        <a:gd name="connsiteX127" fmla="*/ 488391 w 834913"/>
                        <a:gd name="connsiteY127" fmla="*/ 1265953 h 1285875"/>
                        <a:gd name="connsiteX128" fmla="*/ 485372 w 834913"/>
                        <a:gd name="connsiteY128" fmla="*/ 1253275 h 1285875"/>
                        <a:gd name="connsiteX129" fmla="*/ 486580 w 834913"/>
                        <a:gd name="connsiteY129" fmla="*/ 1249050 h 1285875"/>
                        <a:gd name="connsiteX130" fmla="*/ 490202 w 834913"/>
                        <a:gd name="connsiteY130" fmla="*/ 1246031 h 1285875"/>
                        <a:gd name="connsiteX131" fmla="*/ 666482 w 834913"/>
                        <a:gd name="connsiteY131" fmla="*/ 1246031 h 1285875"/>
                        <a:gd name="connsiteX132" fmla="*/ 668896 w 834913"/>
                        <a:gd name="connsiteY132" fmla="*/ 1253275 h 1285875"/>
                        <a:gd name="connsiteX133" fmla="*/ 673122 w 834913"/>
                        <a:gd name="connsiteY133" fmla="*/ 1258105 h 1285875"/>
                        <a:gd name="connsiteX134" fmla="*/ 673122 w 834913"/>
                        <a:gd name="connsiteY134" fmla="*/ 1264746 h 1285875"/>
                        <a:gd name="connsiteX135" fmla="*/ 668293 w 834913"/>
                        <a:gd name="connsiteY135" fmla="*/ 1268368 h 1285875"/>
                        <a:gd name="connsiteX136" fmla="*/ 664067 w 834913"/>
                        <a:gd name="connsiteY136" fmla="*/ 1268368 h 1285875"/>
                        <a:gd name="connsiteX137" fmla="*/ 659237 w 834913"/>
                        <a:gd name="connsiteY137" fmla="*/ 1263538 h 1285875"/>
                        <a:gd name="connsiteX138" fmla="*/ 659841 w 834913"/>
                        <a:gd name="connsiteY138" fmla="*/ 1253275 h 1285875"/>
                        <a:gd name="connsiteX139" fmla="*/ 658030 w 834913"/>
                        <a:gd name="connsiteY139" fmla="*/ 1249050 h 1285875"/>
                        <a:gd name="connsiteX140" fmla="*/ 661652 w 834913"/>
                        <a:gd name="connsiteY140" fmla="*/ 1246031 h 1285875"/>
                        <a:gd name="connsiteX141" fmla="*/ 666482 w 834913"/>
                        <a:gd name="connsiteY141" fmla="*/ 1246031 h 1285875"/>
                        <a:gd name="connsiteX142" fmla="*/ 649578 w 834913"/>
                        <a:gd name="connsiteY142" fmla="*/ 1244824 h 1285875"/>
                        <a:gd name="connsiteX143" fmla="*/ 652597 w 834913"/>
                        <a:gd name="connsiteY143" fmla="*/ 1246031 h 1285875"/>
                        <a:gd name="connsiteX144" fmla="*/ 658030 w 834913"/>
                        <a:gd name="connsiteY144" fmla="*/ 1250861 h 1285875"/>
                        <a:gd name="connsiteX145" fmla="*/ 659237 w 834913"/>
                        <a:gd name="connsiteY145" fmla="*/ 1253879 h 1285875"/>
                        <a:gd name="connsiteX146" fmla="*/ 658030 w 834913"/>
                        <a:gd name="connsiteY146" fmla="*/ 1259312 h 1285875"/>
                        <a:gd name="connsiteX147" fmla="*/ 655615 w 834913"/>
                        <a:gd name="connsiteY147" fmla="*/ 1261124 h 1285875"/>
                        <a:gd name="connsiteX148" fmla="*/ 651993 w 834913"/>
                        <a:gd name="connsiteY148" fmla="*/ 1261124 h 1285875"/>
                        <a:gd name="connsiteX149" fmla="*/ 653200 w 834913"/>
                        <a:gd name="connsiteY149" fmla="*/ 1256898 h 1285875"/>
                        <a:gd name="connsiteX150" fmla="*/ 651993 w 834913"/>
                        <a:gd name="connsiteY150" fmla="*/ 1249653 h 1285875"/>
                        <a:gd name="connsiteX151" fmla="*/ 649578 w 834913"/>
                        <a:gd name="connsiteY151" fmla="*/ 1244824 h 1285875"/>
                        <a:gd name="connsiteX152" fmla="*/ 560231 w 834913"/>
                        <a:gd name="connsiteY152" fmla="*/ 1243013 h 1285875"/>
                        <a:gd name="connsiteX153" fmla="*/ 565664 w 834913"/>
                        <a:gd name="connsiteY153" fmla="*/ 1243616 h 1285875"/>
                        <a:gd name="connsiteX154" fmla="*/ 568682 w 834913"/>
                        <a:gd name="connsiteY154" fmla="*/ 1248446 h 1285875"/>
                        <a:gd name="connsiteX155" fmla="*/ 568682 w 834913"/>
                        <a:gd name="connsiteY155" fmla="*/ 1250861 h 1285875"/>
                        <a:gd name="connsiteX156" fmla="*/ 564457 w 834913"/>
                        <a:gd name="connsiteY156" fmla="*/ 1252672 h 1285875"/>
                        <a:gd name="connsiteX157" fmla="*/ 565060 w 834913"/>
                        <a:gd name="connsiteY157" fmla="*/ 1258709 h 1285875"/>
                        <a:gd name="connsiteX158" fmla="*/ 559627 w 834913"/>
                        <a:gd name="connsiteY158" fmla="*/ 1264142 h 1285875"/>
                        <a:gd name="connsiteX159" fmla="*/ 556609 w 834913"/>
                        <a:gd name="connsiteY159" fmla="*/ 1260520 h 1285875"/>
                        <a:gd name="connsiteX160" fmla="*/ 557212 w 834913"/>
                        <a:gd name="connsiteY160" fmla="*/ 1255690 h 1285875"/>
                        <a:gd name="connsiteX161" fmla="*/ 554798 w 834913"/>
                        <a:gd name="connsiteY161" fmla="*/ 1248446 h 1285875"/>
                        <a:gd name="connsiteX162" fmla="*/ 560231 w 834913"/>
                        <a:gd name="connsiteY162" fmla="*/ 1243013 h 1285875"/>
                        <a:gd name="connsiteX163" fmla="*/ 630260 w 834913"/>
                        <a:gd name="connsiteY163" fmla="*/ 1240598 h 1285875"/>
                        <a:gd name="connsiteX164" fmla="*/ 636297 w 834913"/>
                        <a:gd name="connsiteY164" fmla="*/ 1244824 h 1285875"/>
                        <a:gd name="connsiteX165" fmla="*/ 637504 w 834913"/>
                        <a:gd name="connsiteY165" fmla="*/ 1247842 h 1285875"/>
                        <a:gd name="connsiteX166" fmla="*/ 642334 w 834913"/>
                        <a:gd name="connsiteY166" fmla="*/ 1253275 h 1285875"/>
                        <a:gd name="connsiteX167" fmla="*/ 638108 w 834913"/>
                        <a:gd name="connsiteY167" fmla="*/ 1265953 h 1285875"/>
                        <a:gd name="connsiteX168" fmla="*/ 630864 w 834913"/>
                        <a:gd name="connsiteY168" fmla="*/ 1259312 h 1285875"/>
                        <a:gd name="connsiteX169" fmla="*/ 627845 w 834913"/>
                        <a:gd name="connsiteY169" fmla="*/ 1252068 h 1285875"/>
                        <a:gd name="connsiteX170" fmla="*/ 627845 w 834913"/>
                        <a:gd name="connsiteY170" fmla="*/ 1246031 h 1285875"/>
                        <a:gd name="connsiteX171" fmla="*/ 630260 w 834913"/>
                        <a:gd name="connsiteY171" fmla="*/ 1240598 h 1285875"/>
                        <a:gd name="connsiteX172" fmla="*/ 533065 w 834913"/>
                        <a:gd name="connsiteY172" fmla="*/ 1243616 h 1285875"/>
                        <a:gd name="connsiteX173" fmla="*/ 536083 w 834913"/>
                        <a:gd name="connsiteY173" fmla="*/ 1250257 h 1285875"/>
                        <a:gd name="connsiteX174" fmla="*/ 533065 w 834913"/>
                        <a:gd name="connsiteY174" fmla="*/ 1252672 h 1285875"/>
                        <a:gd name="connsiteX175" fmla="*/ 532461 w 834913"/>
                        <a:gd name="connsiteY175" fmla="*/ 1259916 h 1285875"/>
                        <a:gd name="connsiteX176" fmla="*/ 537291 w 834913"/>
                        <a:gd name="connsiteY176" fmla="*/ 1266557 h 1285875"/>
                        <a:gd name="connsiteX177" fmla="*/ 533065 w 834913"/>
                        <a:gd name="connsiteY177" fmla="*/ 1268368 h 1285875"/>
                        <a:gd name="connsiteX178" fmla="*/ 530650 w 834913"/>
                        <a:gd name="connsiteY178" fmla="*/ 1273801 h 1285875"/>
                        <a:gd name="connsiteX179" fmla="*/ 527631 w 834913"/>
                        <a:gd name="connsiteY179" fmla="*/ 1270179 h 1285875"/>
                        <a:gd name="connsiteX180" fmla="*/ 527631 w 834913"/>
                        <a:gd name="connsiteY180" fmla="*/ 1262935 h 1285875"/>
                        <a:gd name="connsiteX181" fmla="*/ 526424 w 834913"/>
                        <a:gd name="connsiteY181" fmla="*/ 1255087 h 1285875"/>
                        <a:gd name="connsiteX182" fmla="*/ 530046 w 834913"/>
                        <a:gd name="connsiteY182" fmla="*/ 1250861 h 1285875"/>
                        <a:gd name="connsiteX183" fmla="*/ 533065 w 834913"/>
                        <a:gd name="connsiteY183" fmla="*/ 1243616 h 1285875"/>
                        <a:gd name="connsiteX184" fmla="*/ 493824 w 834913"/>
                        <a:gd name="connsiteY184" fmla="*/ 1236976 h 1285875"/>
                        <a:gd name="connsiteX185" fmla="*/ 504087 w 834913"/>
                        <a:gd name="connsiteY185" fmla="*/ 1238787 h 1285875"/>
                        <a:gd name="connsiteX186" fmla="*/ 501672 w 834913"/>
                        <a:gd name="connsiteY186" fmla="*/ 1243616 h 1285875"/>
                        <a:gd name="connsiteX187" fmla="*/ 504087 w 834913"/>
                        <a:gd name="connsiteY187" fmla="*/ 1244824 h 1285875"/>
                        <a:gd name="connsiteX188" fmla="*/ 512539 w 834913"/>
                        <a:gd name="connsiteY188" fmla="*/ 1256898 h 1285875"/>
                        <a:gd name="connsiteX189" fmla="*/ 508313 w 834913"/>
                        <a:gd name="connsiteY189" fmla="*/ 1264746 h 1285875"/>
                        <a:gd name="connsiteX190" fmla="*/ 507709 w 834913"/>
                        <a:gd name="connsiteY190" fmla="*/ 1273801 h 1285875"/>
                        <a:gd name="connsiteX191" fmla="*/ 511331 w 834913"/>
                        <a:gd name="connsiteY191" fmla="*/ 1277423 h 1285875"/>
                        <a:gd name="connsiteX192" fmla="*/ 508313 w 834913"/>
                        <a:gd name="connsiteY192" fmla="*/ 1281046 h 1285875"/>
                        <a:gd name="connsiteX193" fmla="*/ 503483 w 834913"/>
                        <a:gd name="connsiteY193" fmla="*/ 1282253 h 1285875"/>
                        <a:gd name="connsiteX194" fmla="*/ 499257 w 834913"/>
                        <a:gd name="connsiteY194" fmla="*/ 1281046 h 1285875"/>
                        <a:gd name="connsiteX195" fmla="*/ 497446 w 834913"/>
                        <a:gd name="connsiteY195" fmla="*/ 1278631 h 1285875"/>
                        <a:gd name="connsiteX196" fmla="*/ 498654 w 834913"/>
                        <a:gd name="connsiteY196" fmla="*/ 1275009 h 1285875"/>
                        <a:gd name="connsiteX197" fmla="*/ 492617 w 834913"/>
                        <a:gd name="connsiteY197" fmla="*/ 1268368 h 1285875"/>
                        <a:gd name="connsiteX198" fmla="*/ 496239 w 834913"/>
                        <a:gd name="connsiteY198" fmla="*/ 1265349 h 1285875"/>
                        <a:gd name="connsiteX199" fmla="*/ 496239 w 834913"/>
                        <a:gd name="connsiteY199" fmla="*/ 1257501 h 1285875"/>
                        <a:gd name="connsiteX200" fmla="*/ 494428 w 834913"/>
                        <a:gd name="connsiteY200" fmla="*/ 1256294 h 1285875"/>
                        <a:gd name="connsiteX201" fmla="*/ 490806 w 834913"/>
                        <a:gd name="connsiteY201" fmla="*/ 1256294 h 1285875"/>
                        <a:gd name="connsiteX202" fmla="*/ 488995 w 834913"/>
                        <a:gd name="connsiteY202" fmla="*/ 1254483 h 1285875"/>
                        <a:gd name="connsiteX203" fmla="*/ 489598 w 834913"/>
                        <a:gd name="connsiteY203" fmla="*/ 1252672 h 1285875"/>
                        <a:gd name="connsiteX204" fmla="*/ 493824 w 834913"/>
                        <a:gd name="connsiteY204" fmla="*/ 1250257 h 1285875"/>
                        <a:gd name="connsiteX205" fmla="*/ 491409 w 834913"/>
                        <a:gd name="connsiteY205" fmla="*/ 1246635 h 1285875"/>
                        <a:gd name="connsiteX206" fmla="*/ 492013 w 834913"/>
                        <a:gd name="connsiteY206" fmla="*/ 1239390 h 1285875"/>
                        <a:gd name="connsiteX207" fmla="*/ 493824 w 834913"/>
                        <a:gd name="connsiteY207" fmla="*/ 1236976 h 1285875"/>
                        <a:gd name="connsiteX208" fmla="*/ 639315 w 834913"/>
                        <a:gd name="connsiteY208" fmla="*/ 1236976 h 1285875"/>
                        <a:gd name="connsiteX209" fmla="*/ 643541 w 834913"/>
                        <a:gd name="connsiteY209" fmla="*/ 1238183 h 1285875"/>
                        <a:gd name="connsiteX210" fmla="*/ 647163 w 834913"/>
                        <a:gd name="connsiteY210" fmla="*/ 1239994 h 1285875"/>
                        <a:gd name="connsiteX211" fmla="*/ 647767 w 834913"/>
                        <a:gd name="connsiteY211" fmla="*/ 1242409 h 1285875"/>
                        <a:gd name="connsiteX212" fmla="*/ 649578 w 834913"/>
                        <a:gd name="connsiteY212" fmla="*/ 1243013 h 1285875"/>
                        <a:gd name="connsiteX213" fmla="*/ 648371 w 834913"/>
                        <a:gd name="connsiteY213" fmla="*/ 1246635 h 1285875"/>
                        <a:gd name="connsiteX214" fmla="*/ 648371 w 834913"/>
                        <a:gd name="connsiteY214" fmla="*/ 1250861 h 1285875"/>
                        <a:gd name="connsiteX215" fmla="*/ 644145 w 834913"/>
                        <a:gd name="connsiteY215" fmla="*/ 1250257 h 1285875"/>
                        <a:gd name="connsiteX216" fmla="*/ 638108 w 834913"/>
                        <a:gd name="connsiteY216" fmla="*/ 1246031 h 1285875"/>
                        <a:gd name="connsiteX217" fmla="*/ 639919 w 834913"/>
                        <a:gd name="connsiteY217" fmla="*/ 1243013 h 1285875"/>
                        <a:gd name="connsiteX218" fmla="*/ 639315 w 834913"/>
                        <a:gd name="connsiteY218" fmla="*/ 1236976 h 1285875"/>
                        <a:gd name="connsiteX219" fmla="*/ 523405 w 834913"/>
                        <a:gd name="connsiteY219" fmla="*/ 1236372 h 1285875"/>
                        <a:gd name="connsiteX220" fmla="*/ 522198 w 834913"/>
                        <a:gd name="connsiteY220" fmla="*/ 1240598 h 1285875"/>
                        <a:gd name="connsiteX221" fmla="*/ 522198 w 834913"/>
                        <a:gd name="connsiteY221" fmla="*/ 1243013 h 1285875"/>
                        <a:gd name="connsiteX222" fmla="*/ 523405 w 834913"/>
                        <a:gd name="connsiteY222" fmla="*/ 1246031 h 1285875"/>
                        <a:gd name="connsiteX223" fmla="*/ 530046 w 834913"/>
                        <a:gd name="connsiteY223" fmla="*/ 1247842 h 1285875"/>
                        <a:gd name="connsiteX224" fmla="*/ 527631 w 834913"/>
                        <a:gd name="connsiteY224" fmla="*/ 1250861 h 1285875"/>
                        <a:gd name="connsiteX225" fmla="*/ 521594 w 834913"/>
                        <a:gd name="connsiteY225" fmla="*/ 1253879 h 1285875"/>
                        <a:gd name="connsiteX226" fmla="*/ 517368 w 834913"/>
                        <a:gd name="connsiteY226" fmla="*/ 1248446 h 1285875"/>
                        <a:gd name="connsiteX227" fmla="*/ 519783 w 834913"/>
                        <a:gd name="connsiteY227" fmla="*/ 1244824 h 1285875"/>
                        <a:gd name="connsiteX228" fmla="*/ 518576 w 834913"/>
                        <a:gd name="connsiteY228" fmla="*/ 1238787 h 1285875"/>
                        <a:gd name="connsiteX229" fmla="*/ 520387 w 834913"/>
                        <a:gd name="connsiteY229" fmla="*/ 1236372 h 1285875"/>
                        <a:gd name="connsiteX230" fmla="*/ 523405 w 834913"/>
                        <a:gd name="connsiteY230" fmla="*/ 1236372 h 1285875"/>
                        <a:gd name="connsiteX231" fmla="*/ 655011 w 834913"/>
                        <a:gd name="connsiteY231" fmla="*/ 1236372 h 1285875"/>
                        <a:gd name="connsiteX232" fmla="*/ 659237 w 834913"/>
                        <a:gd name="connsiteY232" fmla="*/ 1238183 h 1285875"/>
                        <a:gd name="connsiteX233" fmla="*/ 665878 w 834913"/>
                        <a:gd name="connsiteY233" fmla="*/ 1244220 h 1285875"/>
                        <a:gd name="connsiteX234" fmla="*/ 658634 w 834913"/>
                        <a:gd name="connsiteY234" fmla="*/ 1247238 h 1285875"/>
                        <a:gd name="connsiteX235" fmla="*/ 657426 w 834913"/>
                        <a:gd name="connsiteY235" fmla="*/ 1243013 h 1285875"/>
                        <a:gd name="connsiteX236" fmla="*/ 654408 w 834913"/>
                        <a:gd name="connsiteY236" fmla="*/ 1239994 h 1285875"/>
                        <a:gd name="connsiteX237" fmla="*/ 655011 w 834913"/>
                        <a:gd name="connsiteY237" fmla="*/ 1236372 h 1285875"/>
                        <a:gd name="connsiteX238" fmla="*/ 619393 w 834913"/>
                        <a:gd name="connsiteY238" fmla="*/ 1236372 h 1285875"/>
                        <a:gd name="connsiteX239" fmla="*/ 625430 w 834913"/>
                        <a:gd name="connsiteY239" fmla="*/ 1236976 h 1285875"/>
                        <a:gd name="connsiteX240" fmla="*/ 621204 w 834913"/>
                        <a:gd name="connsiteY240" fmla="*/ 1247238 h 1285875"/>
                        <a:gd name="connsiteX241" fmla="*/ 621204 w 834913"/>
                        <a:gd name="connsiteY241" fmla="*/ 1253275 h 1285875"/>
                        <a:gd name="connsiteX242" fmla="*/ 625430 w 834913"/>
                        <a:gd name="connsiteY242" fmla="*/ 1263538 h 1285875"/>
                        <a:gd name="connsiteX243" fmla="*/ 621204 w 834913"/>
                        <a:gd name="connsiteY243" fmla="*/ 1268368 h 1285875"/>
                        <a:gd name="connsiteX244" fmla="*/ 615771 w 834913"/>
                        <a:gd name="connsiteY244" fmla="*/ 1266557 h 1285875"/>
                        <a:gd name="connsiteX245" fmla="*/ 614564 w 834913"/>
                        <a:gd name="connsiteY245" fmla="*/ 1264142 h 1285875"/>
                        <a:gd name="connsiteX246" fmla="*/ 617582 w 834913"/>
                        <a:gd name="connsiteY246" fmla="*/ 1257501 h 1285875"/>
                        <a:gd name="connsiteX247" fmla="*/ 616978 w 834913"/>
                        <a:gd name="connsiteY247" fmla="*/ 1250257 h 1285875"/>
                        <a:gd name="connsiteX248" fmla="*/ 613356 w 834913"/>
                        <a:gd name="connsiteY248" fmla="*/ 1247238 h 1285875"/>
                        <a:gd name="connsiteX249" fmla="*/ 609734 w 834913"/>
                        <a:gd name="connsiteY249" fmla="*/ 1248446 h 1285875"/>
                        <a:gd name="connsiteX250" fmla="*/ 609130 w 834913"/>
                        <a:gd name="connsiteY250" fmla="*/ 1243616 h 1285875"/>
                        <a:gd name="connsiteX251" fmla="*/ 610941 w 834913"/>
                        <a:gd name="connsiteY251" fmla="*/ 1239994 h 1285875"/>
                        <a:gd name="connsiteX252" fmla="*/ 615771 w 834913"/>
                        <a:gd name="connsiteY252" fmla="*/ 1239390 h 1285875"/>
                        <a:gd name="connsiteX253" fmla="*/ 619393 w 834913"/>
                        <a:gd name="connsiteY253" fmla="*/ 1236372 h 1285875"/>
                        <a:gd name="connsiteX254" fmla="*/ 527631 w 834913"/>
                        <a:gd name="connsiteY254" fmla="*/ 1236372 h 1285875"/>
                        <a:gd name="connsiteX255" fmla="*/ 526424 w 834913"/>
                        <a:gd name="connsiteY255" fmla="*/ 1242409 h 1285875"/>
                        <a:gd name="connsiteX256" fmla="*/ 522198 w 834913"/>
                        <a:gd name="connsiteY256" fmla="*/ 1243013 h 1285875"/>
                        <a:gd name="connsiteX257" fmla="*/ 522198 w 834913"/>
                        <a:gd name="connsiteY257" fmla="*/ 1240598 h 1285875"/>
                        <a:gd name="connsiteX258" fmla="*/ 524613 w 834913"/>
                        <a:gd name="connsiteY258" fmla="*/ 1236976 h 1285875"/>
                        <a:gd name="connsiteX259" fmla="*/ 527631 w 834913"/>
                        <a:gd name="connsiteY259" fmla="*/ 1236372 h 1285875"/>
                        <a:gd name="connsiteX260" fmla="*/ 568079 w 834913"/>
                        <a:gd name="connsiteY260" fmla="*/ 1233353 h 1285875"/>
                        <a:gd name="connsiteX261" fmla="*/ 568079 w 834913"/>
                        <a:gd name="connsiteY261" fmla="*/ 1236976 h 1285875"/>
                        <a:gd name="connsiteX262" fmla="*/ 569286 w 834913"/>
                        <a:gd name="connsiteY262" fmla="*/ 1239390 h 1285875"/>
                        <a:gd name="connsiteX263" fmla="*/ 574719 w 834913"/>
                        <a:gd name="connsiteY263" fmla="*/ 1241805 h 1285875"/>
                        <a:gd name="connsiteX264" fmla="*/ 574719 w 834913"/>
                        <a:gd name="connsiteY264" fmla="*/ 1244824 h 1285875"/>
                        <a:gd name="connsiteX265" fmla="*/ 569890 w 834913"/>
                        <a:gd name="connsiteY265" fmla="*/ 1246635 h 1285875"/>
                        <a:gd name="connsiteX266" fmla="*/ 567475 w 834913"/>
                        <a:gd name="connsiteY266" fmla="*/ 1244824 h 1285875"/>
                        <a:gd name="connsiteX267" fmla="*/ 568682 w 834913"/>
                        <a:gd name="connsiteY267" fmla="*/ 1241201 h 1285875"/>
                        <a:gd name="connsiteX268" fmla="*/ 565060 w 834913"/>
                        <a:gd name="connsiteY268" fmla="*/ 1235164 h 1285875"/>
                        <a:gd name="connsiteX269" fmla="*/ 568079 w 834913"/>
                        <a:gd name="connsiteY269" fmla="*/ 1233353 h 1285875"/>
                        <a:gd name="connsiteX270" fmla="*/ 510124 w 834913"/>
                        <a:gd name="connsiteY270" fmla="*/ 1245427 h 1285875"/>
                        <a:gd name="connsiteX271" fmla="*/ 508917 w 834913"/>
                        <a:gd name="connsiteY271" fmla="*/ 1249050 h 1285875"/>
                        <a:gd name="connsiteX272" fmla="*/ 505294 w 834913"/>
                        <a:gd name="connsiteY272" fmla="*/ 1244824 h 1285875"/>
                        <a:gd name="connsiteX273" fmla="*/ 506502 w 834913"/>
                        <a:gd name="connsiteY273" fmla="*/ 1238787 h 1285875"/>
                        <a:gd name="connsiteX274" fmla="*/ 509520 w 834913"/>
                        <a:gd name="connsiteY274" fmla="*/ 1235768 h 1285875"/>
                        <a:gd name="connsiteX275" fmla="*/ 510728 w 834913"/>
                        <a:gd name="connsiteY275" fmla="*/ 1243616 h 1285875"/>
                        <a:gd name="connsiteX276" fmla="*/ 510124 w 834913"/>
                        <a:gd name="connsiteY276" fmla="*/ 1245427 h 1285875"/>
                        <a:gd name="connsiteX277" fmla="*/ 653804 w 834913"/>
                        <a:gd name="connsiteY277" fmla="*/ 1231542 h 1285875"/>
                        <a:gd name="connsiteX278" fmla="*/ 653804 w 834913"/>
                        <a:gd name="connsiteY278" fmla="*/ 1239390 h 1285875"/>
                        <a:gd name="connsiteX279" fmla="*/ 656823 w 834913"/>
                        <a:gd name="connsiteY279" fmla="*/ 1243013 h 1285875"/>
                        <a:gd name="connsiteX280" fmla="*/ 655011 w 834913"/>
                        <a:gd name="connsiteY280" fmla="*/ 1247238 h 1285875"/>
                        <a:gd name="connsiteX281" fmla="*/ 653200 w 834913"/>
                        <a:gd name="connsiteY281" fmla="*/ 1245427 h 1285875"/>
                        <a:gd name="connsiteX282" fmla="*/ 649578 w 834913"/>
                        <a:gd name="connsiteY282" fmla="*/ 1244220 h 1285875"/>
                        <a:gd name="connsiteX283" fmla="*/ 651993 w 834913"/>
                        <a:gd name="connsiteY283" fmla="*/ 1241805 h 1285875"/>
                        <a:gd name="connsiteX284" fmla="*/ 650786 w 834913"/>
                        <a:gd name="connsiteY284" fmla="*/ 1239994 h 1285875"/>
                        <a:gd name="connsiteX285" fmla="*/ 647767 w 834913"/>
                        <a:gd name="connsiteY285" fmla="*/ 1241805 h 1285875"/>
                        <a:gd name="connsiteX286" fmla="*/ 647163 w 834913"/>
                        <a:gd name="connsiteY286" fmla="*/ 1239994 h 1285875"/>
                        <a:gd name="connsiteX287" fmla="*/ 645956 w 834913"/>
                        <a:gd name="connsiteY287" fmla="*/ 1238787 h 1285875"/>
                        <a:gd name="connsiteX288" fmla="*/ 647163 w 834913"/>
                        <a:gd name="connsiteY288" fmla="*/ 1234561 h 1285875"/>
                        <a:gd name="connsiteX289" fmla="*/ 648975 w 834913"/>
                        <a:gd name="connsiteY289" fmla="*/ 1233957 h 1285875"/>
                        <a:gd name="connsiteX290" fmla="*/ 651993 w 834913"/>
                        <a:gd name="connsiteY290" fmla="*/ 1230939 h 1285875"/>
                        <a:gd name="connsiteX291" fmla="*/ 653804 w 834913"/>
                        <a:gd name="connsiteY291" fmla="*/ 1231542 h 1285875"/>
                        <a:gd name="connsiteX292" fmla="*/ 573512 w 834913"/>
                        <a:gd name="connsiteY292" fmla="*/ 1230939 h 1285875"/>
                        <a:gd name="connsiteX293" fmla="*/ 576531 w 834913"/>
                        <a:gd name="connsiteY293" fmla="*/ 1234561 h 1285875"/>
                        <a:gd name="connsiteX294" fmla="*/ 577738 w 834913"/>
                        <a:gd name="connsiteY294" fmla="*/ 1241805 h 1285875"/>
                        <a:gd name="connsiteX295" fmla="*/ 575927 w 834913"/>
                        <a:gd name="connsiteY295" fmla="*/ 1241805 h 1285875"/>
                        <a:gd name="connsiteX296" fmla="*/ 568682 w 834913"/>
                        <a:gd name="connsiteY296" fmla="*/ 1238183 h 1285875"/>
                        <a:gd name="connsiteX297" fmla="*/ 569286 w 834913"/>
                        <a:gd name="connsiteY297" fmla="*/ 1233353 h 1285875"/>
                        <a:gd name="connsiteX298" fmla="*/ 569890 w 834913"/>
                        <a:gd name="connsiteY298" fmla="*/ 1232146 h 1285875"/>
                        <a:gd name="connsiteX299" fmla="*/ 573512 w 834913"/>
                        <a:gd name="connsiteY299" fmla="*/ 1230939 h 1285875"/>
                        <a:gd name="connsiteX300" fmla="*/ 542724 w 834913"/>
                        <a:gd name="connsiteY300" fmla="*/ 1230939 h 1285875"/>
                        <a:gd name="connsiteX301" fmla="*/ 545742 w 834913"/>
                        <a:gd name="connsiteY301" fmla="*/ 1230335 h 1285875"/>
                        <a:gd name="connsiteX302" fmla="*/ 544535 w 834913"/>
                        <a:gd name="connsiteY302" fmla="*/ 1242409 h 1285875"/>
                        <a:gd name="connsiteX303" fmla="*/ 541516 w 834913"/>
                        <a:gd name="connsiteY303" fmla="*/ 1248446 h 1285875"/>
                        <a:gd name="connsiteX304" fmla="*/ 539102 w 834913"/>
                        <a:gd name="connsiteY304" fmla="*/ 1248446 h 1285875"/>
                        <a:gd name="connsiteX305" fmla="*/ 537291 w 834913"/>
                        <a:gd name="connsiteY305" fmla="*/ 1249653 h 1285875"/>
                        <a:gd name="connsiteX306" fmla="*/ 535479 w 834913"/>
                        <a:gd name="connsiteY306" fmla="*/ 1241805 h 1285875"/>
                        <a:gd name="connsiteX307" fmla="*/ 535479 w 834913"/>
                        <a:gd name="connsiteY307" fmla="*/ 1236372 h 1285875"/>
                        <a:gd name="connsiteX308" fmla="*/ 540309 w 834913"/>
                        <a:gd name="connsiteY308" fmla="*/ 1229127 h 1285875"/>
                        <a:gd name="connsiteX309" fmla="*/ 542724 w 834913"/>
                        <a:gd name="connsiteY309" fmla="*/ 1230939 h 1285875"/>
                        <a:gd name="connsiteX310" fmla="*/ 595849 w 834913"/>
                        <a:gd name="connsiteY310" fmla="*/ 1226713 h 1285875"/>
                        <a:gd name="connsiteX311" fmla="*/ 597660 w 834913"/>
                        <a:gd name="connsiteY311" fmla="*/ 1232750 h 1285875"/>
                        <a:gd name="connsiteX312" fmla="*/ 598264 w 834913"/>
                        <a:gd name="connsiteY312" fmla="*/ 1233353 h 1285875"/>
                        <a:gd name="connsiteX313" fmla="*/ 598867 w 834913"/>
                        <a:gd name="connsiteY313" fmla="*/ 1233353 h 1285875"/>
                        <a:gd name="connsiteX314" fmla="*/ 599471 w 834913"/>
                        <a:gd name="connsiteY314" fmla="*/ 1233957 h 1285875"/>
                        <a:gd name="connsiteX315" fmla="*/ 601886 w 834913"/>
                        <a:gd name="connsiteY315" fmla="*/ 1235164 h 1285875"/>
                        <a:gd name="connsiteX316" fmla="*/ 604301 w 834913"/>
                        <a:gd name="connsiteY316" fmla="*/ 1237579 h 1285875"/>
                        <a:gd name="connsiteX317" fmla="*/ 603093 w 834913"/>
                        <a:gd name="connsiteY317" fmla="*/ 1243616 h 1285875"/>
                        <a:gd name="connsiteX318" fmla="*/ 607923 w 834913"/>
                        <a:gd name="connsiteY318" fmla="*/ 1245427 h 1285875"/>
                        <a:gd name="connsiteX319" fmla="*/ 604301 w 834913"/>
                        <a:gd name="connsiteY319" fmla="*/ 1249653 h 1285875"/>
                        <a:gd name="connsiteX320" fmla="*/ 604904 w 834913"/>
                        <a:gd name="connsiteY320" fmla="*/ 1252068 h 1285875"/>
                        <a:gd name="connsiteX321" fmla="*/ 604301 w 834913"/>
                        <a:gd name="connsiteY321" fmla="*/ 1254483 h 1285875"/>
                        <a:gd name="connsiteX322" fmla="*/ 601886 w 834913"/>
                        <a:gd name="connsiteY322" fmla="*/ 1254483 h 1285875"/>
                        <a:gd name="connsiteX323" fmla="*/ 598867 w 834913"/>
                        <a:gd name="connsiteY323" fmla="*/ 1253275 h 1285875"/>
                        <a:gd name="connsiteX324" fmla="*/ 598867 w 834913"/>
                        <a:gd name="connsiteY324" fmla="*/ 1255087 h 1285875"/>
                        <a:gd name="connsiteX325" fmla="*/ 603697 w 834913"/>
                        <a:gd name="connsiteY325" fmla="*/ 1258105 h 1285875"/>
                        <a:gd name="connsiteX326" fmla="*/ 601886 w 834913"/>
                        <a:gd name="connsiteY326" fmla="*/ 1259916 h 1285875"/>
                        <a:gd name="connsiteX327" fmla="*/ 594642 w 834913"/>
                        <a:gd name="connsiteY327" fmla="*/ 1253275 h 1285875"/>
                        <a:gd name="connsiteX328" fmla="*/ 591019 w 834913"/>
                        <a:gd name="connsiteY328" fmla="*/ 1241201 h 1285875"/>
                        <a:gd name="connsiteX329" fmla="*/ 594642 w 834913"/>
                        <a:gd name="connsiteY329" fmla="*/ 1231542 h 1285875"/>
                        <a:gd name="connsiteX330" fmla="*/ 595849 w 834913"/>
                        <a:gd name="connsiteY330" fmla="*/ 1226713 h 1285875"/>
                        <a:gd name="connsiteX331" fmla="*/ 560231 w 834913"/>
                        <a:gd name="connsiteY331" fmla="*/ 1226109 h 1285875"/>
                        <a:gd name="connsiteX332" fmla="*/ 565664 w 834913"/>
                        <a:gd name="connsiteY332" fmla="*/ 1229731 h 1285875"/>
                        <a:gd name="connsiteX333" fmla="*/ 563853 w 834913"/>
                        <a:gd name="connsiteY333" fmla="*/ 1237579 h 1285875"/>
                        <a:gd name="connsiteX334" fmla="*/ 566268 w 834913"/>
                        <a:gd name="connsiteY334" fmla="*/ 1243013 h 1285875"/>
                        <a:gd name="connsiteX335" fmla="*/ 559627 w 834913"/>
                        <a:gd name="connsiteY335" fmla="*/ 1242409 h 1285875"/>
                        <a:gd name="connsiteX336" fmla="*/ 556005 w 834913"/>
                        <a:gd name="connsiteY336" fmla="*/ 1246635 h 1285875"/>
                        <a:gd name="connsiteX337" fmla="*/ 551779 w 834913"/>
                        <a:gd name="connsiteY337" fmla="*/ 1239390 h 1285875"/>
                        <a:gd name="connsiteX338" fmla="*/ 551779 w 834913"/>
                        <a:gd name="connsiteY338" fmla="*/ 1234561 h 1285875"/>
                        <a:gd name="connsiteX339" fmla="*/ 557212 w 834913"/>
                        <a:gd name="connsiteY339" fmla="*/ 1227920 h 1285875"/>
                        <a:gd name="connsiteX340" fmla="*/ 560231 w 834913"/>
                        <a:gd name="connsiteY340" fmla="*/ 1226109 h 1285875"/>
                        <a:gd name="connsiteX341" fmla="*/ 534876 w 834913"/>
                        <a:gd name="connsiteY341" fmla="*/ 1226109 h 1285875"/>
                        <a:gd name="connsiteX342" fmla="*/ 536083 w 834913"/>
                        <a:gd name="connsiteY342" fmla="*/ 1226713 h 1285875"/>
                        <a:gd name="connsiteX343" fmla="*/ 536083 w 834913"/>
                        <a:gd name="connsiteY343" fmla="*/ 1227920 h 1285875"/>
                        <a:gd name="connsiteX344" fmla="*/ 537291 w 834913"/>
                        <a:gd name="connsiteY344" fmla="*/ 1229127 h 1285875"/>
                        <a:gd name="connsiteX345" fmla="*/ 539102 w 834913"/>
                        <a:gd name="connsiteY345" fmla="*/ 1228524 h 1285875"/>
                        <a:gd name="connsiteX346" fmla="*/ 538498 w 834913"/>
                        <a:gd name="connsiteY346" fmla="*/ 1230939 h 1285875"/>
                        <a:gd name="connsiteX347" fmla="*/ 534876 w 834913"/>
                        <a:gd name="connsiteY347" fmla="*/ 1235164 h 1285875"/>
                        <a:gd name="connsiteX348" fmla="*/ 534876 w 834913"/>
                        <a:gd name="connsiteY348" fmla="*/ 1246635 h 1285875"/>
                        <a:gd name="connsiteX349" fmla="*/ 530650 w 834913"/>
                        <a:gd name="connsiteY349" fmla="*/ 1241201 h 1285875"/>
                        <a:gd name="connsiteX350" fmla="*/ 530650 w 834913"/>
                        <a:gd name="connsiteY350" fmla="*/ 1238787 h 1285875"/>
                        <a:gd name="connsiteX351" fmla="*/ 527028 w 834913"/>
                        <a:gd name="connsiteY351" fmla="*/ 1233353 h 1285875"/>
                        <a:gd name="connsiteX352" fmla="*/ 529442 w 834913"/>
                        <a:gd name="connsiteY352" fmla="*/ 1230939 h 1285875"/>
                        <a:gd name="connsiteX353" fmla="*/ 530650 w 834913"/>
                        <a:gd name="connsiteY353" fmla="*/ 1229731 h 1285875"/>
                        <a:gd name="connsiteX354" fmla="*/ 533065 w 834913"/>
                        <a:gd name="connsiteY354" fmla="*/ 1227920 h 1285875"/>
                        <a:gd name="connsiteX355" fmla="*/ 533668 w 834913"/>
                        <a:gd name="connsiteY355" fmla="*/ 1226713 h 1285875"/>
                        <a:gd name="connsiteX356" fmla="*/ 534876 w 834913"/>
                        <a:gd name="connsiteY356" fmla="*/ 1226109 h 1285875"/>
                        <a:gd name="connsiteX357" fmla="*/ 653804 w 834913"/>
                        <a:gd name="connsiteY357" fmla="*/ 1226109 h 1285875"/>
                        <a:gd name="connsiteX358" fmla="*/ 657426 w 834913"/>
                        <a:gd name="connsiteY358" fmla="*/ 1226109 h 1285875"/>
                        <a:gd name="connsiteX359" fmla="*/ 656219 w 834913"/>
                        <a:gd name="connsiteY359" fmla="*/ 1232146 h 1285875"/>
                        <a:gd name="connsiteX360" fmla="*/ 651993 w 834913"/>
                        <a:gd name="connsiteY360" fmla="*/ 1230939 h 1285875"/>
                        <a:gd name="connsiteX361" fmla="*/ 653804 w 834913"/>
                        <a:gd name="connsiteY361" fmla="*/ 1226109 h 1285875"/>
                        <a:gd name="connsiteX362" fmla="*/ 602490 w 834913"/>
                        <a:gd name="connsiteY362" fmla="*/ 1229731 h 1285875"/>
                        <a:gd name="connsiteX363" fmla="*/ 601886 w 834913"/>
                        <a:gd name="connsiteY363" fmla="*/ 1234561 h 1285875"/>
                        <a:gd name="connsiteX364" fmla="*/ 599471 w 834913"/>
                        <a:gd name="connsiteY364" fmla="*/ 1233957 h 1285875"/>
                        <a:gd name="connsiteX365" fmla="*/ 599471 w 834913"/>
                        <a:gd name="connsiteY365" fmla="*/ 1233353 h 1285875"/>
                        <a:gd name="connsiteX366" fmla="*/ 598264 w 834913"/>
                        <a:gd name="connsiteY366" fmla="*/ 1233353 h 1285875"/>
                        <a:gd name="connsiteX367" fmla="*/ 598264 w 834913"/>
                        <a:gd name="connsiteY367" fmla="*/ 1230335 h 1285875"/>
                        <a:gd name="connsiteX368" fmla="*/ 598264 w 834913"/>
                        <a:gd name="connsiteY368" fmla="*/ 1229731 h 1285875"/>
                        <a:gd name="connsiteX369" fmla="*/ 600075 w 834913"/>
                        <a:gd name="connsiteY369" fmla="*/ 1229127 h 1285875"/>
                        <a:gd name="connsiteX370" fmla="*/ 601886 w 834913"/>
                        <a:gd name="connsiteY370" fmla="*/ 1226109 h 1285875"/>
                        <a:gd name="connsiteX371" fmla="*/ 602490 w 834913"/>
                        <a:gd name="connsiteY371" fmla="*/ 1229731 h 1285875"/>
                        <a:gd name="connsiteX372" fmla="*/ 618790 w 834913"/>
                        <a:gd name="connsiteY372" fmla="*/ 1227920 h 1285875"/>
                        <a:gd name="connsiteX373" fmla="*/ 617582 w 834913"/>
                        <a:gd name="connsiteY373" fmla="*/ 1232750 h 1285875"/>
                        <a:gd name="connsiteX374" fmla="*/ 619393 w 834913"/>
                        <a:gd name="connsiteY374" fmla="*/ 1235768 h 1285875"/>
                        <a:gd name="connsiteX375" fmla="*/ 615167 w 834913"/>
                        <a:gd name="connsiteY375" fmla="*/ 1239390 h 1285875"/>
                        <a:gd name="connsiteX376" fmla="*/ 610941 w 834913"/>
                        <a:gd name="connsiteY376" fmla="*/ 1239994 h 1285875"/>
                        <a:gd name="connsiteX377" fmla="*/ 609734 w 834913"/>
                        <a:gd name="connsiteY377" fmla="*/ 1235768 h 1285875"/>
                        <a:gd name="connsiteX378" fmla="*/ 616978 w 834913"/>
                        <a:gd name="connsiteY378" fmla="*/ 1223694 h 1285875"/>
                        <a:gd name="connsiteX379" fmla="*/ 618790 w 834913"/>
                        <a:gd name="connsiteY379" fmla="*/ 1227920 h 1285875"/>
                        <a:gd name="connsiteX380" fmla="*/ 610338 w 834913"/>
                        <a:gd name="connsiteY380" fmla="*/ 1240598 h 1285875"/>
                        <a:gd name="connsiteX381" fmla="*/ 607923 w 834913"/>
                        <a:gd name="connsiteY381" fmla="*/ 1244220 h 1285875"/>
                        <a:gd name="connsiteX382" fmla="*/ 603697 w 834913"/>
                        <a:gd name="connsiteY382" fmla="*/ 1243616 h 1285875"/>
                        <a:gd name="connsiteX383" fmla="*/ 605508 w 834913"/>
                        <a:gd name="connsiteY383" fmla="*/ 1238183 h 1285875"/>
                        <a:gd name="connsiteX384" fmla="*/ 602490 w 834913"/>
                        <a:gd name="connsiteY384" fmla="*/ 1235768 h 1285875"/>
                        <a:gd name="connsiteX385" fmla="*/ 605508 w 834913"/>
                        <a:gd name="connsiteY385" fmla="*/ 1232146 h 1285875"/>
                        <a:gd name="connsiteX386" fmla="*/ 609734 w 834913"/>
                        <a:gd name="connsiteY386" fmla="*/ 1223090 h 1285875"/>
                        <a:gd name="connsiteX387" fmla="*/ 611545 w 834913"/>
                        <a:gd name="connsiteY387" fmla="*/ 1226713 h 1285875"/>
                        <a:gd name="connsiteX388" fmla="*/ 609734 w 834913"/>
                        <a:gd name="connsiteY388" fmla="*/ 1234561 h 1285875"/>
                        <a:gd name="connsiteX389" fmla="*/ 610338 w 834913"/>
                        <a:gd name="connsiteY389" fmla="*/ 1240598 h 1285875"/>
                        <a:gd name="connsiteX390" fmla="*/ 636901 w 834913"/>
                        <a:gd name="connsiteY390" fmla="*/ 1223090 h 1285875"/>
                        <a:gd name="connsiteX391" fmla="*/ 637504 w 834913"/>
                        <a:gd name="connsiteY391" fmla="*/ 1223694 h 1285875"/>
                        <a:gd name="connsiteX392" fmla="*/ 640523 w 834913"/>
                        <a:gd name="connsiteY392" fmla="*/ 1223694 h 1285875"/>
                        <a:gd name="connsiteX393" fmla="*/ 641126 w 834913"/>
                        <a:gd name="connsiteY393" fmla="*/ 1224902 h 1285875"/>
                        <a:gd name="connsiteX394" fmla="*/ 639315 w 834913"/>
                        <a:gd name="connsiteY394" fmla="*/ 1227920 h 1285875"/>
                        <a:gd name="connsiteX395" fmla="*/ 639315 w 834913"/>
                        <a:gd name="connsiteY395" fmla="*/ 1228524 h 1285875"/>
                        <a:gd name="connsiteX396" fmla="*/ 636901 w 834913"/>
                        <a:gd name="connsiteY396" fmla="*/ 1230335 h 1285875"/>
                        <a:gd name="connsiteX397" fmla="*/ 638108 w 834913"/>
                        <a:gd name="connsiteY397" fmla="*/ 1231542 h 1285875"/>
                        <a:gd name="connsiteX398" fmla="*/ 634486 w 834913"/>
                        <a:gd name="connsiteY398" fmla="*/ 1239390 h 1285875"/>
                        <a:gd name="connsiteX399" fmla="*/ 632675 w 834913"/>
                        <a:gd name="connsiteY399" fmla="*/ 1238787 h 1285875"/>
                        <a:gd name="connsiteX400" fmla="*/ 633882 w 834913"/>
                        <a:gd name="connsiteY400" fmla="*/ 1233957 h 1285875"/>
                        <a:gd name="connsiteX401" fmla="*/ 630260 w 834913"/>
                        <a:gd name="connsiteY401" fmla="*/ 1227920 h 1285875"/>
                        <a:gd name="connsiteX402" fmla="*/ 630260 w 834913"/>
                        <a:gd name="connsiteY402" fmla="*/ 1226109 h 1285875"/>
                        <a:gd name="connsiteX403" fmla="*/ 632675 w 834913"/>
                        <a:gd name="connsiteY403" fmla="*/ 1225505 h 1285875"/>
                        <a:gd name="connsiteX404" fmla="*/ 633882 w 834913"/>
                        <a:gd name="connsiteY404" fmla="*/ 1224298 h 1285875"/>
                        <a:gd name="connsiteX405" fmla="*/ 636901 w 834913"/>
                        <a:gd name="connsiteY405" fmla="*/ 1223090 h 1285875"/>
                        <a:gd name="connsiteX406" fmla="*/ 548157 w 834913"/>
                        <a:gd name="connsiteY406" fmla="*/ 1220676 h 1285875"/>
                        <a:gd name="connsiteX407" fmla="*/ 551176 w 834913"/>
                        <a:gd name="connsiteY407" fmla="*/ 1226109 h 1285875"/>
                        <a:gd name="connsiteX408" fmla="*/ 548157 w 834913"/>
                        <a:gd name="connsiteY408" fmla="*/ 1229127 h 1285875"/>
                        <a:gd name="connsiteX409" fmla="*/ 542724 w 834913"/>
                        <a:gd name="connsiteY409" fmla="*/ 1228524 h 1285875"/>
                        <a:gd name="connsiteX410" fmla="*/ 542120 w 834913"/>
                        <a:gd name="connsiteY410" fmla="*/ 1224298 h 1285875"/>
                        <a:gd name="connsiteX411" fmla="*/ 548157 w 834913"/>
                        <a:gd name="connsiteY411" fmla="*/ 1220676 h 1285875"/>
                        <a:gd name="connsiteX412" fmla="*/ 642334 w 834913"/>
                        <a:gd name="connsiteY412" fmla="*/ 1218261 h 1285875"/>
                        <a:gd name="connsiteX413" fmla="*/ 642938 w 834913"/>
                        <a:gd name="connsiteY413" fmla="*/ 1220072 h 1285875"/>
                        <a:gd name="connsiteX414" fmla="*/ 644749 w 834913"/>
                        <a:gd name="connsiteY414" fmla="*/ 1223090 h 1285875"/>
                        <a:gd name="connsiteX415" fmla="*/ 648975 w 834913"/>
                        <a:gd name="connsiteY415" fmla="*/ 1223694 h 1285875"/>
                        <a:gd name="connsiteX416" fmla="*/ 647767 w 834913"/>
                        <a:gd name="connsiteY416" fmla="*/ 1227920 h 1285875"/>
                        <a:gd name="connsiteX417" fmla="*/ 644749 w 834913"/>
                        <a:gd name="connsiteY417" fmla="*/ 1226713 h 1285875"/>
                        <a:gd name="connsiteX418" fmla="*/ 641730 w 834913"/>
                        <a:gd name="connsiteY418" fmla="*/ 1230939 h 1285875"/>
                        <a:gd name="connsiteX419" fmla="*/ 643541 w 834913"/>
                        <a:gd name="connsiteY419" fmla="*/ 1236372 h 1285875"/>
                        <a:gd name="connsiteX420" fmla="*/ 637504 w 834913"/>
                        <a:gd name="connsiteY420" fmla="*/ 1233957 h 1285875"/>
                        <a:gd name="connsiteX421" fmla="*/ 638712 w 834913"/>
                        <a:gd name="connsiteY421" fmla="*/ 1231542 h 1285875"/>
                        <a:gd name="connsiteX422" fmla="*/ 637504 w 834913"/>
                        <a:gd name="connsiteY422" fmla="*/ 1230335 h 1285875"/>
                        <a:gd name="connsiteX423" fmla="*/ 639315 w 834913"/>
                        <a:gd name="connsiteY423" fmla="*/ 1228524 h 1285875"/>
                        <a:gd name="connsiteX424" fmla="*/ 640523 w 834913"/>
                        <a:gd name="connsiteY424" fmla="*/ 1225505 h 1285875"/>
                        <a:gd name="connsiteX425" fmla="*/ 641730 w 834913"/>
                        <a:gd name="connsiteY425" fmla="*/ 1224902 h 1285875"/>
                        <a:gd name="connsiteX426" fmla="*/ 641126 w 834913"/>
                        <a:gd name="connsiteY426" fmla="*/ 1223694 h 1285875"/>
                        <a:gd name="connsiteX427" fmla="*/ 639315 w 834913"/>
                        <a:gd name="connsiteY427" fmla="*/ 1223694 h 1285875"/>
                        <a:gd name="connsiteX428" fmla="*/ 638712 w 834913"/>
                        <a:gd name="connsiteY428" fmla="*/ 1220676 h 1285875"/>
                        <a:gd name="connsiteX429" fmla="*/ 640523 w 834913"/>
                        <a:gd name="connsiteY429" fmla="*/ 1220676 h 1285875"/>
                        <a:gd name="connsiteX430" fmla="*/ 640523 w 834913"/>
                        <a:gd name="connsiteY430" fmla="*/ 1218865 h 1285875"/>
                        <a:gd name="connsiteX431" fmla="*/ 642334 w 834913"/>
                        <a:gd name="connsiteY431" fmla="*/ 1218261 h 1285875"/>
                        <a:gd name="connsiteX432" fmla="*/ 569890 w 834913"/>
                        <a:gd name="connsiteY432" fmla="*/ 1217657 h 1285875"/>
                        <a:gd name="connsiteX433" fmla="*/ 574719 w 834913"/>
                        <a:gd name="connsiteY433" fmla="*/ 1221883 h 1285875"/>
                        <a:gd name="connsiteX434" fmla="*/ 572908 w 834913"/>
                        <a:gd name="connsiteY434" fmla="*/ 1225505 h 1285875"/>
                        <a:gd name="connsiteX435" fmla="*/ 574116 w 834913"/>
                        <a:gd name="connsiteY435" fmla="*/ 1229127 h 1285875"/>
                        <a:gd name="connsiteX436" fmla="*/ 568682 w 834913"/>
                        <a:gd name="connsiteY436" fmla="*/ 1227920 h 1285875"/>
                        <a:gd name="connsiteX437" fmla="*/ 566871 w 834913"/>
                        <a:gd name="connsiteY437" fmla="*/ 1224902 h 1285875"/>
                        <a:gd name="connsiteX438" fmla="*/ 568079 w 834913"/>
                        <a:gd name="connsiteY438" fmla="*/ 1220072 h 1285875"/>
                        <a:gd name="connsiteX439" fmla="*/ 569890 w 834913"/>
                        <a:gd name="connsiteY439" fmla="*/ 1217657 h 1285875"/>
                        <a:gd name="connsiteX440" fmla="*/ 516161 w 834913"/>
                        <a:gd name="connsiteY440" fmla="*/ 1215242 h 1285875"/>
                        <a:gd name="connsiteX441" fmla="*/ 520387 w 834913"/>
                        <a:gd name="connsiteY441" fmla="*/ 1216450 h 1285875"/>
                        <a:gd name="connsiteX442" fmla="*/ 520387 w 834913"/>
                        <a:gd name="connsiteY442" fmla="*/ 1224298 h 1285875"/>
                        <a:gd name="connsiteX443" fmla="*/ 522198 w 834913"/>
                        <a:gd name="connsiteY443" fmla="*/ 1229731 h 1285875"/>
                        <a:gd name="connsiteX444" fmla="*/ 526424 w 834913"/>
                        <a:gd name="connsiteY444" fmla="*/ 1231542 h 1285875"/>
                        <a:gd name="connsiteX445" fmla="*/ 525820 w 834913"/>
                        <a:gd name="connsiteY445" fmla="*/ 1235768 h 1285875"/>
                        <a:gd name="connsiteX446" fmla="*/ 521594 w 834913"/>
                        <a:gd name="connsiteY446" fmla="*/ 1235768 h 1285875"/>
                        <a:gd name="connsiteX447" fmla="*/ 518576 w 834913"/>
                        <a:gd name="connsiteY447" fmla="*/ 1237579 h 1285875"/>
                        <a:gd name="connsiteX448" fmla="*/ 517972 w 834913"/>
                        <a:gd name="connsiteY448" fmla="*/ 1239390 h 1285875"/>
                        <a:gd name="connsiteX449" fmla="*/ 519180 w 834913"/>
                        <a:gd name="connsiteY449" fmla="*/ 1246031 h 1285875"/>
                        <a:gd name="connsiteX450" fmla="*/ 516161 w 834913"/>
                        <a:gd name="connsiteY450" fmla="*/ 1248446 h 1285875"/>
                        <a:gd name="connsiteX451" fmla="*/ 511331 w 834913"/>
                        <a:gd name="connsiteY451" fmla="*/ 1246635 h 1285875"/>
                        <a:gd name="connsiteX452" fmla="*/ 511935 w 834913"/>
                        <a:gd name="connsiteY452" fmla="*/ 1244220 h 1285875"/>
                        <a:gd name="connsiteX453" fmla="*/ 510728 w 834913"/>
                        <a:gd name="connsiteY453" fmla="*/ 1237579 h 1285875"/>
                        <a:gd name="connsiteX454" fmla="*/ 505898 w 834913"/>
                        <a:gd name="connsiteY454" fmla="*/ 1230335 h 1285875"/>
                        <a:gd name="connsiteX455" fmla="*/ 502276 w 834913"/>
                        <a:gd name="connsiteY455" fmla="*/ 1229731 h 1285875"/>
                        <a:gd name="connsiteX456" fmla="*/ 501672 w 834913"/>
                        <a:gd name="connsiteY456" fmla="*/ 1226713 h 1285875"/>
                        <a:gd name="connsiteX457" fmla="*/ 502880 w 834913"/>
                        <a:gd name="connsiteY457" fmla="*/ 1225505 h 1285875"/>
                        <a:gd name="connsiteX458" fmla="*/ 511331 w 834913"/>
                        <a:gd name="connsiteY458" fmla="*/ 1221883 h 1285875"/>
                        <a:gd name="connsiteX459" fmla="*/ 513143 w 834913"/>
                        <a:gd name="connsiteY459" fmla="*/ 1218865 h 1285875"/>
                        <a:gd name="connsiteX460" fmla="*/ 512539 w 834913"/>
                        <a:gd name="connsiteY460" fmla="*/ 1216450 h 1285875"/>
                        <a:gd name="connsiteX461" fmla="*/ 513143 w 834913"/>
                        <a:gd name="connsiteY461" fmla="*/ 1215846 h 1285875"/>
                        <a:gd name="connsiteX462" fmla="*/ 516161 w 834913"/>
                        <a:gd name="connsiteY462" fmla="*/ 1215242 h 1285875"/>
                        <a:gd name="connsiteX463" fmla="*/ 624223 w 834913"/>
                        <a:gd name="connsiteY463" fmla="*/ 1214035 h 1285875"/>
                        <a:gd name="connsiteX464" fmla="*/ 624223 w 834913"/>
                        <a:gd name="connsiteY464" fmla="*/ 1215846 h 1285875"/>
                        <a:gd name="connsiteX465" fmla="*/ 625430 w 834913"/>
                        <a:gd name="connsiteY465" fmla="*/ 1216450 h 1285875"/>
                        <a:gd name="connsiteX466" fmla="*/ 629052 w 834913"/>
                        <a:gd name="connsiteY466" fmla="*/ 1217053 h 1285875"/>
                        <a:gd name="connsiteX467" fmla="*/ 628449 w 834913"/>
                        <a:gd name="connsiteY467" fmla="*/ 1218261 h 1285875"/>
                        <a:gd name="connsiteX468" fmla="*/ 629656 w 834913"/>
                        <a:gd name="connsiteY468" fmla="*/ 1222487 h 1285875"/>
                        <a:gd name="connsiteX469" fmla="*/ 629052 w 834913"/>
                        <a:gd name="connsiteY469" fmla="*/ 1226713 h 1285875"/>
                        <a:gd name="connsiteX470" fmla="*/ 632675 w 834913"/>
                        <a:gd name="connsiteY470" fmla="*/ 1232750 h 1285875"/>
                        <a:gd name="connsiteX471" fmla="*/ 631467 w 834913"/>
                        <a:gd name="connsiteY471" fmla="*/ 1236976 h 1285875"/>
                        <a:gd name="connsiteX472" fmla="*/ 632071 w 834913"/>
                        <a:gd name="connsiteY472" fmla="*/ 1239390 h 1285875"/>
                        <a:gd name="connsiteX473" fmla="*/ 633278 w 834913"/>
                        <a:gd name="connsiteY473" fmla="*/ 1240598 h 1285875"/>
                        <a:gd name="connsiteX474" fmla="*/ 638108 w 834913"/>
                        <a:gd name="connsiteY474" fmla="*/ 1241201 h 1285875"/>
                        <a:gd name="connsiteX475" fmla="*/ 636297 w 834913"/>
                        <a:gd name="connsiteY475" fmla="*/ 1244824 h 1285875"/>
                        <a:gd name="connsiteX476" fmla="*/ 629052 w 834913"/>
                        <a:gd name="connsiteY476" fmla="*/ 1239994 h 1285875"/>
                        <a:gd name="connsiteX477" fmla="*/ 628449 w 834913"/>
                        <a:gd name="connsiteY477" fmla="*/ 1235768 h 1285875"/>
                        <a:gd name="connsiteX478" fmla="*/ 625430 w 834913"/>
                        <a:gd name="connsiteY478" fmla="*/ 1233353 h 1285875"/>
                        <a:gd name="connsiteX479" fmla="*/ 619997 w 834913"/>
                        <a:gd name="connsiteY479" fmla="*/ 1232750 h 1285875"/>
                        <a:gd name="connsiteX480" fmla="*/ 621204 w 834913"/>
                        <a:gd name="connsiteY480" fmla="*/ 1225505 h 1285875"/>
                        <a:gd name="connsiteX481" fmla="*/ 621204 w 834913"/>
                        <a:gd name="connsiteY481" fmla="*/ 1217657 h 1285875"/>
                        <a:gd name="connsiteX482" fmla="*/ 624223 w 834913"/>
                        <a:gd name="connsiteY482" fmla="*/ 1214035 h 1285875"/>
                        <a:gd name="connsiteX483" fmla="*/ 476317 w 834913"/>
                        <a:gd name="connsiteY483" fmla="*/ 1212224 h 1285875"/>
                        <a:gd name="connsiteX484" fmla="*/ 480543 w 834913"/>
                        <a:gd name="connsiteY484" fmla="*/ 1221883 h 1285875"/>
                        <a:gd name="connsiteX485" fmla="*/ 482958 w 834913"/>
                        <a:gd name="connsiteY485" fmla="*/ 1224902 h 1285875"/>
                        <a:gd name="connsiteX486" fmla="*/ 481750 w 834913"/>
                        <a:gd name="connsiteY486" fmla="*/ 1228524 h 1285875"/>
                        <a:gd name="connsiteX487" fmla="*/ 482958 w 834913"/>
                        <a:gd name="connsiteY487" fmla="*/ 1235768 h 1285875"/>
                        <a:gd name="connsiteX488" fmla="*/ 482958 w 834913"/>
                        <a:gd name="connsiteY488" fmla="*/ 1240598 h 1285875"/>
                        <a:gd name="connsiteX489" fmla="*/ 479939 w 834913"/>
                        <a:gd name="connsiteY489" fmla="*/ 1252672 h 1285875"/>
                        <a:gd name="connsiteX490" fmla="*/ 479939 w 834913"/>
                        <a:gd name="connsiteY490" fmla="*/ 1261124 h 1285875"/>
                        <a:gd name="connsiteX491" fmla="*/ 475713 w 834913"/>
                        <a:gd name="connsiteY491" fmla="*/ 1266557 h 1285875"/>
                        <a:gd name="connsiteX492" fmla="*/ 466658 w 834913"/>
                        <a:gd name="connsiteY492" fmla="*/ 1266557 h 1285875"/>
                        <a:gd name="connsiteX493" fmla="*/ 456395 w 834913"/>
                        <a:gd name="connsiteY493" fmla="*/ 1262331 h 1285875"/>
                        <a:gd name="connsiteX494" fmla="*/ 455791 w 834913"/>
                        <a:gd name="connsiteY494" fmla="*/ 1256898 h 1285875"/>
                        <a:gd name="connsiteX495" fmla="*/ 456999 w 834913"/>
                        <a:gd name="connsiteY495" fmla="*/ 1246635 h 1285875"/>
                        <a:gd name="connsiteX496" fmla="*/ 460621 w 834913"/>
                        <a:gd name="connsiteY496" fmla="*/ 1243013 h 1285875"/>
                        <a:gd name="connsiteX497" fmla="*/ 463035 w 834913"/>
                        <a:gd name="connsiteY497" fmla="*/ 1233353 h 1285875"/>
                        <a:gd name="connsiteX498" fmla="*/ 473298 w 834913"/>
                        <a:gd name="connsiteY498" fmla="*/ 1214035 h 1285875"/>
                        <a:gd name="connsiteX499" fmla="*/ 476317 w 834913"/>
                        <a:gd name="connsiteY499" fmla="*/ 1212224 h 1285875"/>
                        <a:gd name="connsiteX500" fmla="*/ 610941 w 834913"/>
                        <a:gd name="connsiteY500" fmla="*/ 1211016 h 1285875"/>
                        <a:gd name="connsiteX501" fmla="*/ 611545 w 834913"/>
                        <a:gd name="connsiteY501" fmla="*/ 1212224 h 1285875"/>
                        <a:gd name="connsiteX502" fmla="*/ 610338 w 834913"/>
                        <a:gd name="connsiteY502" fmla="*/ 1213431 h 1285875"/>
                        <a:gd name="connsiteX503" fmla="*/ 610941 w 834913"/>
                        <a:gd name="connsiteY503" fmla="*/ 1214639 h 1285875"/>
                        <a:gd name="connsiteX504" fmla="*/ 612753 w 834913"/>
                        <a:gd name="connsiteY504" fmla="*/ 1212828 h 1285875"/>
                        <a:gd name="connsiteX505" fmla="*/ 613356 w 834913"/>
                        <a:gd name="connsiteY505" fmla="*/ 1214035 h 1285875"/>
                        <a:gd name="connsiteX506" fmla="*/ 618790 w 834913"/>
                        <a:gd name="connsiteY506" fmla="*/ 1214639 h 1285875"/>
                        <a:gd name="connsiteX507" fmla="*/ 616978 w 834913"/>
                        <a:gd name="connsiteY507" fmla="*/ 1223090 h 1285875"/>
                        <a:gd name="connsiteX508" fmla="*/ 611545 w 834913"/>
                        <a:gd name="connsiteY508" fmla="*/ 1226109 h 1285875"/>
                        <a:gd name="connsiteX509" fmla="*/ 609734 w 834913"/>
                        <a:gd name="connsiteY509" fmla="*/ 1223090 h 1285875"/>
                        <a:gd name="connsiteX510" fmla="*/ 606112 w 834913"/>
                        <a:gd name="connsiteY510" fmla="*/ 1221883 h 1285875"/>
                        <a:gd name="connsiteX511" fmla="*/ 607923 w 834913"/>
                        <a:gd name="connsiteY511" fmla="*/ 1214035 h 1285875"/>
                        <a:gd name="connsiteX512" fmla="*/ 609734 w 834913"/>
                        <a:gd name="connsiteY512" fmla="*/ 1212224 h 1285875"/>
                        <a:gd name="connsiteX513" fmla="*/ 610941 w 834913"/>
                        <a:gd name="connsiteY513" fmla="*/ 1211016 h 1285875"/>
                        <a:gd name="connsiteX514" fmla="*/ 649578 w 834913"/>
                        <a:gd name="connsiteY514" fmla="*/ 1207998 h 1285875"/>
                        <a:gd name="connsiteX515" fmla="*/ 656823 w 834913"/>
                        <a:gd name="connsiteY515" fmla="*/ 1211620 h 1285875"/>
                        <a:gd name="connsiteX516" fmla="*/ 660445 w 834913"/>
                        <a:gd name="connsiteY516" fmla="*/ 1214639 h 1285875"/>
                        <a:gd name="connsiteX517" fmla="*/ 659841 w 834913"/>
                        <a:gd name="connsiteY517" fmla="*/ 1222487 h 1285875"/>
                        <a:gd name="connsiteX518" fmla="*/ 658030 w 834913"/>
                        <a:gd name="connsiteY518" fmla="*/ 1224902 h 1285875"/>
                        <a:gd name="connsiteX519" fmla="*/ 652597 w 834913"/>
                        <a:gd name="connsiteY519" fmla="*/ 1226109 h 1285875"/>
                        <a:gd name="connsiteX520" fmla="*/ 650786 w 834913"/>
                        <a:gd name="connsiteY520" fmla="*/ 1231542 h 1285875"/>
                        <a:gd name="connsiteX521" fmla="*/ 648371 w 834913"/>
                        <a:gd name="connsiteY521" fmla="*/ 1233957 h 1285875"/>
                        <a:gd name="connsiteX522" fmla="*/ 645956 w 834913"/>
                        <a:gd name="connsiteY522" fmla="*/ 1232146 h 1285875"/>
                        <a:gd name="connsiteX523" fmla="*/ 642334 w 834913"/>
                        <a:gd name="connsiteY523" fmla="*/ 1232146 h 1285875"/>
                        <a:gd name="connsiteX524" fmla="*/ 644145 w 834913"/>
                        <a:gd name="connsiteY524" fmla="*/ 1228524 h 1285875"/>
                        <a:gd name="connsiteX525" fmla="*/ 647163 w 834913"/>
                        <a:gd name="connsiteY525" fmla="*/ 1228524 h 1285875"/>
                        <a:gd name="connsiteX526" fmla="*/ 648975 w 834913"/>
                        <a:gd name="connsiteY526" fmla="*/ 1227920 h 1285875"/>
                        <a:gd name="connsiteX527" fmla="*/ 650182 w 834913"/>
                        <a:gd name="connsiteY527" fmla="*/ 1224298 h 1285875"/>
                        <a:gd name="connsiteX528" fmla="*/ 648371 w 834913"/>
                        <a:gd name="connsiteY528" fmla="*/ 1222487 h 1285875"/>
                        <a:gd name="connsiteX529" fmla="*/ 645352 w 834913"/>
                        <a:gd name="connsiteY529" fmla="*/ 1222487 h 1285875"/>
                        <a:gd name="connsiteX530" fmla="*/ 644145 w 834913"/>
                        <a:gd name="connsiteY530" fmla="*/ 1219468 h 1285875"/>
                        <a:gd name="connsiteX531" fmla="*/ 650182 w 834913"/>
                        <a:gd name="connsiteY531" fmla="*/ 1213431 h 1285875"/>
                        <a:gd name="connsiteX532" fmla="*/ 649578 w 834913"/>
                        <a:gd name="connsiteY532" fmla="*/ 1207998 h 1285875"/>
                        <a:gd name="connsiteX533" fmla="*/ 575927 w 834913"/>
                        <a:gd name="connsiteY533" fmla="*/ 1206791 h 1285875"/>
                        <a:gd name="connsiteX534" fmla="*/ 577134 w 834913"/>
                        <a:gd name="connsiteY534" fmla="*/ 1207998 h 1285875"/>
                        <a:gd name="connsiteX535" fmla="*/ 577134 w 834913"/>
                        <a:gd name="connsiteY535" fmla="*/ 1209205 h 1285875"/>
                        <a:gd name="connsiteX536" fmla="*/ 578945 w 834913"/>
                        <a:gd name="connsiteY536" fmla="*/ 1211620 h 1285875"/>
                        <a:gd name="connsiteX537" fmla="*/ 578342 w 834913"/>
                        <a:gd name="connsiteY537" fmla="*/ 1212828 h 1285875"/>
                        <a:gd name="connsiteX538" fmla="*/ 581360 w 834913"/>
                        <a:gd name="connsiteY538" fmla="*/ 1212828 h 1285875"/>
                        <a:gd name="connsiteX539" fmla="*/ 582568 w 834913"/>
                        <a:gd name="connsiteY539" fmla="*/ 1213431 h 1285875"/>
                        <a:gd name="connsiteX540" fmla="*/ 581964 w 834913"/>
                        <a:gd name="connsiteY540" fmla="*/ 1221279 h 1285875"/>
                        <a:gd name="connsiteX541" fmla="*/ 579549 w 834913"/>
                        <a:gd name="connsiteY541" fmla="*/ 1232146 h 1285875"/>
                        <a:gd name="connsiteX542" fmla="*/ 576531 w 834913"/>
                        <a:gd name="connsiteY542" fmla="*/ 1230335 h 1285875"/>
                        <a:gd name="connsiteX543" fmla="*/ 574116 w 834913"/>
                        <a:gd name="connsiteY543" fmla="*/ 1224902 h 1285875"/>
                        <a:gd name="connsiteX544" fmla="*/ 575927 w 834913"/>
                        <a:gd name="connsiteY544" fmla="*/ 1223090 h 1285875"/>
                        <a:gd name="connsiteX545" fmla="*/ 572908 w 834913"/>
                        <a:gd name="connsiteY545" fmla="*/ 1218261 h 1285875"/>
                        <a:gd name="connsiteX546" fmla="*/ 570494 w 834913"/>
                        <a:gd name="connsiteY546" fmla="*/ 1216450 h 1285875"/>
                        <a:gd name="connsiteX547" fmla="*/ 572305 w 834913"/>
                        <a:gd name="connsiteY547" fmla="*/ 1211620 h 1285875"/>
                        <a:gd name="connsiteX548" fmla="*/ 575927 w 834913"/>
                        <a:gd name="connsiteY548" fmla="*/ 1206791 h 1285875"/>
                        <a:gd name="connsiteX549" fmla="*/ 616375 w 834913"/>
                        <a:gd name="connsiteY549" fmla="*/ 1206187 h 1285875"/>
                        <a:gd name="connsiteX550" fmla="*/ 621204 w 834913"/>
                        <a:gd name="connsiteY550" fmla="*/ 1209205 h 1285875"/>
                        <a:gd name="connsiteX551" fmla="*/ 619393 w 834913"/>
                        <a:gd name="connsiteY551" fmla="*/ 1214035 h 1285875"/>
                        <a:gd name="connsiteX552" fmla="*/ 614564 w 834913"/>
                        <a:gd name="connsiteY552" fmla="*/ 1213431 h 1285875"/>
                        <a:gd name="connsiteX553" fmla="*/ 616375 w 834913"/>
                        <a:gd name="connsiteY553" fmla="*/ 1206187 h 1285875"/>
                        <a:gd name="connsiteX554" fmla="*/ 563853 w 834913"/>
                        <a:gd name="connsiteY554" fmla="*/ 1206791 h 1285875"/>
                        <a:gd name="connsiteX555" fmla="*/ 566871 w 834913"/>
                        <a:gd name="connsiteY555" fmla="*/ 1209809 h 1285875"/>
                        <a:gd name="connsiteX556" fmla="*/ 563853 w 834913"/>
                        <a:gd name="connsiteY556" fmla="*/ 1221883 h 1285875"/>
                        <a:gd name="connsiteX557" fmla="*/ 560231 w 834913"/>
                        <a:gd name="connsiteY557" fmla="*/ 1222487 h 1285875"/>
                        <a:gd name="connsiteX558" fmla="*/ 557212 w 834913"/>
                        <a:gd name="connsiteY558" fmla="*/ 1217657 h 1285875"/>
                        <a:gd name="connsiteX559" fmla="*/ 559627 w 834913"/>
                        <a:gd name="connsiteY559" fmla="*/ 1212828 h 1285875"/>
                        <a:gd name="connsiteX560" fmla="*/ 561438 w 834913"/>
                        <a:gd name="connsiteY560" fmla="*/ 1210413 h 1285875"/>
                        <a:gd name="connsiteX561" fmla="*/ 560835 w 834913"/>
                        <a:gd name="connsiteY561" fmla="*/ 1205583 h 1285875"/>
                        <a:gd name="connsiteX562" fmla="*/ 563853 w 834913"/>
                        <a:gd name="connsiteY562" fmla="*/ 1206791 h 1285875"/>
                        <a:gd name="connsiteX563" fmla="*/ 540309 w 834913"/>
                        <a:gd name="connsiteY563" fmla="*/ 1205583 h 1285875"/>
                        <a:gd name="connsiteX564" fmla="*/ 542724 w 834913"/>
                        <a:gd name="connsiteY564" fmla="*/ 1207998 h 1285875"/>
                        <a:gd name="connsiteX565" fmla="*/ 547553 w 834913"/>
                        <a:gd name="connsiteY565" fmla="*/ 1209809 h 1285875"/>
                        <a:gd name="connsiteX566" fmla="*/ 549364 w 834913"/>
                        <a:gd name="connsiteY566" fmla="*/ 1217657 h 1285875"/>
                        <a:gd name="connsiteX567" fmla="*/ 541516 w 834913"/>
                        <a:gd name="connsiteY567" fmla="*/ 1223694 h 1285875"/>
                        <a:gd name="connsiteX568" fmla="*/ 539102 w 834913"/>
                        <a:gd name="connsiteY568" fmla="*/ 1227920 h 1285875"/>
                        <a:gd name="connsiteX569" fmla="*/ 537291 w 834913"/>
                        <a:gd name="connsiteY569" fmla="*/ 1228524 h 1285875"/>
                        <a:gd name="connsiteX570" fmla="*/ 536687 w 834913"/>
                        <a:gd name="connsiteY570" fmla="*/ 1228524 h 1285875"/>
                        <a:gd name="connsiteX571" fmla="*/ 536083 w 834913"/>
                        <a:gd name="connsiteY571" fmla="*/ 1226109 h 1285875"/>
                        <a:gd name="connsiteX572" fmla="*/ 535479 w 834913"/>
                        <a:gd name="connsiteY572" fmla="*/ 1226109 h 1285875"/>
                        <a:gd name="connsiteX573" fmla="*/ 534272 w 834913"/>
                        <a:gd name="connsiteY573" fmla="*/ 1226109 h 1285875"/>
                        <a:gd name="connsiteX574" fmla="*/ 531254 w 834913"/>
                        <a:gd name="connsiteY574" fmla="*/ 1229127 h 1285875"/>
                        <a:gd name="connsiteX575" fmla="*/ 528839 w 834913"/>
                        <a:gd name="connsiteY575" fmla="*/ 1221279 h 1285875"/>
                        <a:gd name="connsiteX576" fmla="*/ 530650 w 834913"/>
                        <a:gd name="connsiteY576" fmla="*/ 1212224 h 1285875"/>
                        <a:gd name="connsiteX577" fmla="*/ 534272 w 834913"/>
                        <a:gd name="connsiteY577" fmla="*/ 1209205 h 1285875"/>
                        <a:gd name="connsiteX578" fmla="*/ 534272 w 834913"/>
                        <a:gd name="connsiteY578" fmla="*/ 1205583 h 1285875"/>
                        <a:gd name="connsiteX579" fmla="*/ 537894 w 834913"/>
                        <a:gd name="connsiteY579" fmla="*/ 1206187 h 1285875"/>
                        <a:gd name="connsiteX580" fmla="*/ 540309 w 834913"/>
                        <a:gd name="connsiteY580" fmla="*/ 1205583 h 1285875"/>
                        <a:gd name="connsiteX581" fmla="*/ 595849 w 834913"/>
                        <a:gd name="connsiteY581" fmla="*/ 1204979 h 1285875"/>
                        <a:gd name="connsiteX582" fmla="*/ 597660 w 834913"/>
                        <a:gd name="connsiteY582" fmla="*/ 1206791 h 1285875"/>
                        <a:gd name="connsiteX583" fmla="*/ 601886 w 834913"/>
                        <a:gd name="connsiteY583" fmla="*/ 1207394 h 1285875"/>
                        <a:gd name="connsiteX584" fmla="*/ 604301 w 834913"/>
                        <a:gd name="connsiteY584" fmla="*/ 1211016 h 1285875"/>
                        <a:gd name="connsiteX585" fmla="*/ 607923 w 834913"/>
                        <a:gd name="connsiteY585" fmla="*/ 1214035 h 1285875"/>
                        <a:gd name="connsiteX586" fmla="*/ 605508 w 834913"/>
                        <a:gd name="connsiteY586" fmla="*/ 1221279 h 1285875"/>
                        <a:gd name="connsiteX587" fmla="*/ 606112 w 834913"/>
                        <a:gd name="connsiteY587" fmla="*/ 1223090 h 1285875"/>
                        <a:gd name="connsiteX588" fmla="*/ 607923 w 834913"/>
                        <a:gd name="connsiteY588" fmla="*/ 1223090 h 1285875"/>
                        <a:gd name="connsiteX589" fmla="*/ 605508 w 834913"/>
                        <a:gd name="connsiteY589" fmla="*/ 1231542 h 1285875"/>
                        <a:gd name="connsiteX590" fmla="*/ 602490 w 834913"/>
                        <a:gd name="connsiteY590" fmla="*/ 1228524 h 1285875"/>
                        <a:gd name="connsiteX591" fmla="*/ 603093 w 834913"/>
                        <a:gd name="connsiteY591" fmla="*/ 1225505 h 1285875"/>
                        <a:gd name="connsiteX592" fmla="*/ 602490 w 834913"/>
                        <a:gd name="connsiteY592" fmla="*/ 1224902 h 1285875"/>
                        <a:gd name="connsiteX593" fmla="*/ 600679 w 834913"/>
                        <a:gd name="connsiteY593" fmla="*/ 1227316 h 1285875"/>
                        <a:gd name="connsiteX594" fmla="*/ 600075 w 834913"/>
                        <a:gd name="connsiteY594" fmla="*/ 1228524 h 1285875"/>
                        <a:gd name="connsiteX595" fmla="*/ 597660 w 834913"/>
                        <a:gd name="connsiteY595" fmla="*/ 1229731 h 1285875"/>
                        <a:gd name="connsiteX596" fmla="*/ 596453 w 834913"/>
                        <a:gd name="connsiteY596" fmla="*/ 1227316 h 1285875"/>
                        <a:gd name="connsiteX597" fmla="*/ 594038 w 834913"/>
                        <a:gd name="connsiteY597" fmla="*/ 1226109 h 1285875"/>
                        <a:gd name="connsiteX598" fmla="*/ 591623 w 834913"/>
                        <a:gd name="connsiteY598" fmla="*/ 1219468 h 1285875"/>
                        <a:gd name="connsiteX599" fmla="*/ 592227 w 834913"/>
                        <a:gd name="connsiteY599" fmla="*/ 1215242 h 1285875"/>
                        <a:gd name="connsiteX600" fmla="*/ 595849 w 834913"/>
                        <a:gd name="connsiteY600" fmla="*/ 1204979 h 1285875"/>
                        <a:gd name="connsiteX601" fmla="*/ 551779 w 834913"/>
                        <a:gd name="connsiteY601" fmla="*/ 1203772 h 1285875"/>
                        <a:gd name="connsiteX602" fmla="*/ 552987 w 834913"/>
                        <a:gd name="connsiteY602" fmla="*/ 1204376 h 1285875"/>
                        <a:gd name="connsiteX603" fmla="*/ 549364 w 834913"/>
                        <a:gd name="connsiteY603" fmla="*/ 1208602 h 1285875"/>
                        <a:gd name="connsiteX604" fmla="*/ 546346 w 834913"/>
                        <a:gd name="connsiteY604" fmla="*/ 1206791 h 1285875"/>
                        <a:gd name="connsiteX605" fmla="*/ 548761 w 834913"/>
                        <a:gd name="connsiteY605" fmla="*/ 1203772 h 1285875"/>
                        <a:gd name="connsiteX606" fmla="*/ 551779 w 834913"/>
                        <a:gd name="connsiteY606" fmla="*/ 1203772 h 1285875"/>
                        <a:gd name="connsiteX607" fmla="*/ 580153 w 834913"/>
                        <a:gd name="connsiteY607" fmla="*/ 1201357 h 1285875"/>
                        <a:gd name="connsiteX608" fmla="*/ 585586 w 834913"/>
                        <a:gd name="connsiteY608" fmla="*/ 1203168 h 1285875"/>
                        <a:gd name="connsiteX609" fmla="*/ 582568 w 834913"/>
                        <a:gd name="connsiteY609" fmla="*/ 1210413 h 1285875"/>
                        <a:gd name="connsiteX610" fmla="*/ 580153 w 834913"/>
                        <a:gd name="connsiteY610" fmla="*/ 1212224 h 1285875"/>
                        <a:gd name="connsiteX611" fmla="*/ 577738 w 834913"/>
                        <a:gd name="connsiteY611" fmla="*/ 1209809 h 1285875"/>
                        <a:gd name="connsiteX612" fmla="*/ 577738 w 834913"/>
                        <a:gd name="connsiteY612" fmla="*/ 1207998 h 1285875"/>
                        <a:gd name="connsiteX613" fmla="*/ 576531 w 834913"/>
                        <a:gd name="connsiteY613" fmla="*/ 1206187 h 1285875"/>
                        <a:gd name="connsiteX614" fmla="*/ 580153 w 834913"/>
                        <a:gd name="connsiteY614" fmla="*/ 1201357 h 1285875"/>
                        <a:gd name="connsiteX615" fmla="*/ 475713 w 834913"/>
                        <a:gd name="connsiteY615" fmla="*/ 1200754 h 1285875"/>
                        <a:gd name="connsiteX616" fmla="*/ 477524 w 834913"/>
                        <a:gd name="connsiteY616" fmla="*/ 1203168 h 1285875"/>
                        <a:gd name="connsiteX617" fmla="*/ 474506 w 834913"/>
                        <a:gd name="connsiteY617" fmla="*/ 1206791 h 1285875"/>
                        <a:gd name="connsiteX618" fmla="*/ 472091 w 834913"/>
                        <a:gd name="connsiteY618" fmla="*/ 1203168 h 1285875"/>
                        <a:gd name="connsiteX619" fmla="*/ 475713 w 834913"/>
                        <a:gd name="connsiteY619" fmla="*/ 1200754 h 1285875"/>
                        <a:gd name="connsiteX620" fmla="*/ 620601 w 834913"/>
                        <a:gd name="connsiteY620" fmla="*/ 1202565 h 1285875"/>
                        <a:gd name="connsiteX621" fmla="*/ 624827 w 834913"/>
                        <a:gd name="connsiteY621" fmla="*/ 1203772 h 1285875"/>
                        <a:gd name="connsiteX622" fmla="*/ 630864 w 834913"/>
                        <a:gd name="connsiteY622" fmla="*/ 1203168 h 1285875"/>
                        <a:gd name="connsiteX623" fmla="*/ 636297 w 834913"/>
                        <a:gd name="connsiteY623" fmla="*/ 1200150 h 1285875"/>
                        <a:gd name="connsiteX624" fmla="*/ 648371 w 834913"/>
                        <a:gd name="connsiteY624" fmla="*/ 1206791 h 1285875"/>
                        <a:gd name="connsiteX625" fmla="*/ 646560 w 834913"/>
                        <a:gd name="connsiteY625" fmla="*/ 1214639 h 1285875"/>
                        <a:gd name="connsiteX626" fmla="*/ 643541 w 834913"/>
                        <a:gd name="connsiteY626" fmla="*/ 1219468 h 1285875"/>
                        <a:gd name="connsiteX627" fmla="*/ 642938 w 834913"/>
                        <a:gd name="connsiteY627" fmla="*/ 1219468 h 1285875"/>
                        <a:gd name="connsiteX628" fmla="*/ 641730 w 834913"/>
                        <a:gd name="connsiteY628" fmla="*/ 1216450 h 1285875"/>
                        <a:gd name="connsiteX629" fmla="*/ 641730 w 834913"/>
                        <a:gd name="connsiteY629" fmla="*/ 1217657 h 1285875"/>
                        <a:gd name="connsiteX630" fmla="*/ 640523 w 834913"/>
                        <a:gd name="connsiteY630" fmla="*/ 1218261 h 1285875"/>
                        <a:gd name="connsiteX631" fmla="*/ 640523 w 834913"/>
                        <a:gd name="connsiteY631" fmla="*/ 1220072 h 1285875"/>
                        <a:gd name="connsiteX632" fmla="*/ 638108 w 834913"/>
                        <a:gd name="connsiteY632" fmla="*/ 1220676 h 1285875"/>
                        <a:gd name="connsiteX633" fmla="*/ 636297 w 834913"/>
                        <a:gd name="connsiteY633" fmla="*/ 1222487 h 1285875"/>
                        <a:gd name="connsiteX634" fmla="*/ 634486 w 834913"/>
                        <a:gd name="connsiteY634" fmla="*/ 1223694 h 1285875"/>
                        <a:gd name="connsiteX635" fmla="*/ 631467 w 834913"/>
                        <a:gd name="connsiteY635" fmla="*/ 1226109 h 1285875"/>
                        <a:gd name="connsiteX636" fmla="*/ 629656 w 834913"/>
                        <a:gd name="connsiteY636" fmla="*/ 1224298 h 1285875"/>
                        <a:gd name="connsiteX637" fmla="*/ 629656 w 834913"/>
                        <a:gd name="connsiteY637" fmla="*/ 1221883 h 1285875"/>
                        <a:gd name="connsiteX638" fmla="*/ 629052 w 834913"/>
                        <a:gd name="connsiteY638" fmla="*/ 1218261 h 1285875"/>
                        <a:gd name="connsiteX639" fmla="*/ 629052 w 834913"/>
                        <a:gd name="connsiteY639" fmla="*/ 1217053 h 1285875"/>
                        <a:gd name="connsiteX640" fmla="*/ 628449 w 834913"/>
                        <a:gd name="connsiteY640" fmla="*/ 1216450 h 1285875"/>
                        <a:gd name="connsiteX641" fmla="*/ 625430 w 834913"/>
                        <a:gd name="connsiteY641" fmla="*/ 1216450 h 1285875"/>
                        <a:gd name="connsiteX642" fmla="*/ 623015 w 834913"/>
                        <a:gd name="connsiteY642" fmla="*/ 1207394 h 1285875"/>
                        <a:gd name="connsiteX643" fmla="*/ 620601 w 834913"/>
                        <a:gd name="connsiteY643" fmla="*/ 1202565 h 1285875"/>
                        <a:gd name="connsiteX644" fmla="*/ 597056 w 834913"/>
                        <a:gd name="connsiteY644" fmla="*/ 1199546 h 1285875"/>
                        <a:gd name="connsiteX645" fmla="*/ 598867 w 834913"/>
                        <a:gd name="connsiteY645" fmla="*/ 1201961 h 1285875"/>
                        <a:gd name="connsiteX646" fmla="*/ 603697 w 834913"/>
                        <a:gd name="connsiteY646" fmla="*/ 1200754 h 1285875"/>
                        <a:gd name="connsiteX647" fmla="*/ 607923 w 834913"/>
                        <a:gd name="connsiteY647" fmla="*/ 1200754 h 1285875"/>
                        <a:gd name="connsiteX648" fmla="*/ 611545 w 834913"/>
                        <a:gd name="connsiteY648" fmla="*/ 1202565 h 1285875"/>
                        <a:gd name="connsiteX649" fmla="*/ 612753 w 834913"/>
                        <a:gd name="connsiteY649" fmla="*/ 1201961 h 1285875"/>
                        <a:gd name="connsiteX650" fmla="*/ 615771 w 834913"/>
                        <a:gd name="connsiteY650" fmla="*/ 1205583 h 1285875"/>
                        <a:gd name="connsiteX651" fmla="*/ 612149 w 834913"/>
                        <a:gd name="connsiteY651" fmla="*/ 1211620 h 1285875"/>
                        <a:gd name="connsiteX652" fmla="*/ 611545 w 834913"/>
                        <a:gd name="connsiteY652" fmla="*/ 1213431 h 1285875"/>
                        <a:gd name="connsiteX653" fmla="*/ 610338 w 834913"/>
                        <a:gd name="connsiteY653" fmla="*/ 1214035 h 1285875"/>
                        <a:gd name="connsiteX654" fmla="*/ 611545 w 834913"/>
                        <a:gd name="connsiteY654" fmla="*/ 1212224 h 1285875"/>
                        <a:gd name="connsiteX655" fmla="*/ 611545 w 834913"/>
                        <a:gd name="connsiteY655" fmla="*/ 1211016 h 1285875"/>
                        <a:gd name="connsiteX656" fmla="*/ 610338 w 834913"/>
                        <a:gd name="connsiteY656" fmla="*/ 1211016 h 1285875"/>
                        <a:gd name="connsiteX657" fmla="*/ 607923 w 834913"/>
                        <a:gd name="connsiteY657" fmla="*/ 1213431 h 1285875"/>
                        <a:gd name="connsiteX658" fmla="*/ 607319 w 834913"/>
                        <a:gd name="connsiteY658" fmla="*/ 1211016 h 1285875"/>
                        <a:gd name="connsiteX659" fmla="*/ 604301 w 834913"/>
                        <a:gd name="connsiteY659" fmla="*/ 1211016 h 1285875"/>
                        <a:gd name="connsiteX660" fmla="*/ 602490 w 834913"/>
                        <a:gd name="connsiteY660" fmla="*/ 1207394 h 1285875"/>
                        <a:gd name="connsiteX661" fmla="*/ 600679 w 834913"/>
                        <a:gd name="connsiteY661" fmla="*/ 1206187 h 1285875"/>
                        <a:gd name="connsiteX662" fmla="*/ 598264 w 834913"/>
                        <a:gd name="connsiteY662" fmla="*/ 1206187 h 1285875"/>
                        <a:gd name="connsiteX663" fmla="*/ 595849 w 834913"/>
                        <a:gd name="connsiteY663" fmla="*/ 1202565 h 1285875"/>
                        <a:gd name="connsiteX664" fmla="*/ 597056 w 834913"/>
                        <a:gd name="connsiteY664" fmla="*/ 1199546 h 1285875"/>
                        <a:gd name="connsiteX665" fmla="*/ 601886 w 834913"/>
                        <a:gd name="connsiteY665" fmla="*/ 1188680 h 1285875"/>
                        <a:gd name="connsiteX666" fmla="*/ 602490 w 834913"/>
                        <a:gd name="connsiteY666" fmla="*/ 1193509 h 1285875"/>
                        <a:gd name="connsiteX667" fmla="*/ 612753 w 834913"/>
                        <a:gd name="connsiteY667" fmla="*/ 1200754 h 1285875"/>
                        <a:gd name="connsiteX668" fmla="*/ 610338 w 834913"/>
                        <a:gd name="connsiteY668" fmla="*/ 1201961 h 1285875"/>
                        <a:gd name="connsiteX669" fmla="*/ 604904 w 834913"/>
                        <a:gd name="connsiteY669" fmla="*/ 1199546 h 1285875"/>
                        <a:gd name="connsiteX670" fmla="*/ 598867 w 834913"/>
                        <a:gd name="connsiteY670" fmla="*/ 1200754 h 1285875"/>
                        <a:gd name="connsiteX671" fmla="*/ 597056 w 834913"/>
                        <a:gd name="connsiteY671" fmla="*/ 1197132 h 1285875"/>
                        <a:gd name="connsiteX672" fmla="*/ 597660 w 834913"/>
                        <a:gd name="connsiteY672" fmla="*/ 1188680 h 1285875"/>
                        <a:gd name="connsiteX673" fmla="*/ 601886 w 834913"/>
                        <a:gd name="connsiteY673" fmla="*/ 1188680 h 1285875"/>
                        <a:gd name="connsiteX674" fmla="*/ 583775 w 834913"/>
                        <a:gd name="connsiteY674" fmla="*/ 1179625 h 1285875"/>
                        <a:gd name="connsiteX675" fmla="*/ 586793 w 834913"/>
                        <a:gd name="connsiteY675" fmla="*/ 1179625 h 1285875"/>
                        <a:gd name="connsiteX676" fmla="*/ 595849 w 834913"/>
                        <a:gd name="connsiteY676" fmla="*/ 1183850 h 1285875"/>
                        <a:gd name="connsiteX677" fmla="*/ 591019 w 834913"/>
                        <a:gd name="connsiteY677" fmla="*/ 1191095 h 1285875"/>
                        <a:gd name="connsiteX678" fmla="*/ 590416 w 834913"/>
                        <a:gd name="connsiteY678" fmla="*/ 1194113 h 1285875"/>
                        <a:gd name="connsiteX679" fmla="*/ 588001 w 834913"/>
                        <a:gd name="connsiteY679" fmla="*/ 1197132 h 1285875"/>
                        <a:gd name="connsiteX680" fmla="*/ 583775 w 834913"/>
                        <a:gd name="connsiteY680" fmla="*/ 1194113 h 1285875"/>
                        <a:gd name="connsiteX681" fmla="*/ 578342 w 834913"/>
                        <a:gd name="connsiteY681" fmla="*/ 1194717 h 1285875"/>
                        <a:gd name="connsiteX682" fmla="*/ 577738 w 834913"/>
                        <a:gd name="connsiteY682" fmla="*/ 1191095 h 1285875"/>
                        <a:gd name="connsiteX683" fmla="*/ 578945 w 834913"/>
                        <a:gd name="connsiteY683" fmla="*/ 1185058 h 1285875"/>
                        <a:gd name="connsiteX684" fmla="*/ 583775 w 834913"/>
                        <a:gd name="connsiteY684" fmla="*/ 1179625 h 1285875"/>
                        <a:gd name="connsiteX685" fmla="*/ 476921 w 834913"/>
                        <a:gd name="connsiteY685" fmla="*/ 1178417 h 1285875"/>
                        <a:gd name="connsiteX686" fmla="*/ 473298 w 834913"/>
                        <a:gd name="connsiteY686" fmla="*/ 1186869 h 1285875"/>
                        <a:gd name="connsiteX687" fmla="*/ 467261 w 834913"/>
                        <a:gd name="connsiteY687" fmla="*/ 1195320 h 1285875"/>
                        <a:gd name="connsiteX688" fmla="*/ 466054 w 834913"/>
                        <a:gd name="connsiteY688" fmla="*/ 1198943 h 1285875"/>
                        <a:gd name="connsiteX689" fmla="*/ 459413 w 834913"/>
                        <a:gd name="connsiteY689" fmla="*/ 1203772 h 1285875"/>
                        <a:gd name="connsiteX690" fmla="*/ 457602 w 834913"/>
                        <a:gd name="connsiteY690" fmla="*/ 1203168 h 1285875"/>
                        <a:gd name="connsiteX691" fmla="*/ 459413 w 834913"/>
                        <a:gd name="connsiteY691" fmla="*/ 1192906 h 1285875"/>
                        <a:gd name="connsiteX692" fmla="*/ 462432 w 834913"/>
                        <a:gd name="connsiteY692" fmla="*/ 1186265 h 1285875"/>
                        <a:gd name="connsiteX693" fmla="*/ 467261 w 834913"/>
                        <a:gd name="connsiteY693" fmla="*/ 1181436 h 1285875"/>
                        <a:gd name="connsiteX694" fmla="*/ 476921 w 834913"/>
                        <a:gd name="connsiteY694" fmla="*/ 1178417 h 1285875"/>
                        <a:gd name="connsiteX695" fmla="*/ 615771 w 834913"/>
                        <a:gd name="connsiteY695" fmla="*/ 1179625 h 1285875"/>
                        <a:gd name="connsiteX696" fmla="*/ 623015 w 834913"/>
                        <a:gd name="connsiteY696" fmla="*/ 1180228 h 1285875"/>
                        <a:gd name="connsiteX697" fmla="*/ 626638 w 834913"/>
                        <a:gd name="connsiteY697" fmla="*/ 1179021 h 1285875"/>
                        <a:gd name="connsiteX698" fmla="*/ 628449 w 834913"/>
                        <a:gd name="connsiteY698" fmla="*/ 1181436 h 1285875"/>
                        <a:gd name="connsiteX699" fmla="*/ 633278 w 834913"/>
                        <a:gd name="connsiteY699" fmla="*/ 1181436 h 1285875"/>
                        <a:gd name="connsiteX700" fmla="*/ 635089 w 834913"/>
                        <a:gd name="connsiteY700" fmla="*/ 1191095 h 1285875"/>
                        <a:gd name="connsiteX701" fmla="*/ 635089 w 834913"/>
                        <a:gd name="connsiteY701" fmla="*/ 1199546 h 1285875"/>
                        <a:gd name="connsiteX702" fmla="*/ 633278 w 834913"/>
                        <a:gd name="connsiteY702" fmla="*/ 1201357 h 1285875"/>
                        <a:gd name="connsiteX703" fmla="*/ 624827 w 834913"/>
                        <a:gd name="connsiteY703" fmla="*/ 1201961 h 1285875"/>
                        <a:gd name="connsiteX704" fmla="*/ 618186 w 834913"/>
                        <a:gd name="connsiteY704" fmla="*/ 1197735 h 1285875"/>
                        <a:gd name="connsiteX705" fmla="*/ 607923 w 834913"/>
                        <a:gd name="connsiteY705" fmla="*/ 1196528 h 1285875"/>
                        <a:gd name="connsiteX706" fmla="*/ 603093 w 834913"/>
                        <a:gd name="connsiteY706" fmla="*/ 1193509 h 1285875"/>
                        <a:gd name="connsiteX707" fmla="*/ 602490 w 834913"/>
                        <a:gd name="connsiteY707" fmla="*/ 1188076 h 1285875"/>
                        <a:gd name="connsiteX708" fmla="*/ 604904 w 834913"/>
                        <a:gd name="connsiteY708" fmla="*/ 1185058 h 1285875"/>
                        <a:gd name="connsiteX709" fmla="*/ 604904 w 834913"/>
                        <a:gd name="connsiteY709" fmla="*/ 1180832 h 1285875"/>
                        <a:gd name="connsiteX710" fmla="*/ 607923 w 834913"/>
                        <a:gd name="connsiteY710" fmla="*/ 1180832 h 1285875"/>
                        <a:gd name="connsiteX711" fmla="*/ 613356 w 834913"/>
                        <a:gd name="connsiteY711" fmla="*/ 1177813 h 1285875"/>
                        <a:gd name="connsiteX712" fmla="*/ 615771 w 834913"/>
                        <a:gd name="connsiteY712" fmla="*/ 1179625 h 1285875"/>
                        <a:gd name="connsiteX713" fmla="*/ 605508 w 834913"/>
                        <a:gd name="connsiteY713" fmla="*/ 1172984 h 1285875"/>
                        <a:gd name="connsiteX714" fmla="*/ 607923 w 834913"/>
                        <a:gd name="connsiteY714" fmla="*/ 1172984 h 1285875"/>
                        <a:gd name="connsiteX715" fmla="*/ 608527 w 834913"/>
                        <a:gd name="connsiteY715" fmla="*/ 1179625 h 1285875"/>
                        <a:gd name="connsiteX716" fmla="*/ 604904 w 834913"/>
                        <a:gd name="connsiteY716" fmla="*/ 1179625 h 1285875"/>
                        <a:gd name="connsiteX717" fmla="*/ 603093 w 834913"/>
                        <a:gd name="connsiteY717" fmla="*/ 1172984 h 1285875"/>
                        <a:gd name="connsiteX718" fmla="*/ 605508 w 834913"/>
                        <a:gd name="connsiteY718" fmla="*/ 1172984 h 1285875"/>
                        <a:gd name="connsiteX719" fmla="*/ 633882 w 834913"/>
                        <a:gd name="connsiteY719" fmla="*/ 1174191 h 1285875"/>
                        <a:gd name="connsiteX720" fmla="*/ 633882 w 834913"/>
                        <a:gd name="connsiteY720" fmla="*/ 1180228 h 1285875"/>
                        <a:gd name="connsiteX721" fmla="*/ 629052 w 834913"/>
                        <a:gd name="connsiteY721" fmla="*/ 1180832 h 1285875"/>
                        <a:gd name="connsiteX722" fmla="*/ 624223 w 834913"/>
                        <a:gd name="connsiteY722" fmla="*/ 1174795 h 1285875"/>
                        <a:gd name="connsiteX723" fmla="*/ 633882 w 834913"/>
                        <a:gd name="connsiteY723" fmla="*/ 1174191 h 1285875"/>
                        <a:gd name="connsiteX724" fmla="*/ 657426 w 834913"/>
                        <a:gd name="connsiteY724" fmla="*/ 1172984 h 1285875"/>
                        <a:gd name="connsiteX725" fmla="*/ 662256 w 834913"/>
                        <a:gd name="connsiteY725" fmla="*/ 1172984 h 1285875"/>
                        <a:gd name="connsiteX726" fmla="*/ 668293 w 834913"/>
                        <a:gd name="connsiteY726" fmla="*/ 1181436 h 1285875"/>
                        <a:gd name="connsiteX727" fmla="*/ 670104 w 834913"/>
                        <a:gd name="connsiteY727" fmla="*/ 1187472 h 1285875"/>
                        <a:gd name="connsiteX728" fmla="*/ 667085 w 834913"/>
                        <a:gd name="connsiteY728" fmla="*/ 1198943 h 1285875"/>
                        <a:gd name="connsiteX729" fmla="*/ 660445 w 834913"/>
                        <a:gd name="connsiteY729" fmla="*/ 1200754 h 1285875"/>
                        <a:gd name="connsiteX730" fmla="*/ 653804 w 834913"/>
                        <a:gd name="connsiteY730" fmla="*/ 1195320 h 1285875"/>
                        <a:gd name="connsiteX731" fmla="*/ 658030 w 834913"/>
                        <a:gd name="connsiteY731" fmla="*/ 1189887 h 1285875"/>
                        <a:gd name="connsiteX732" fmla="*/ 648975 w 834913"/>
                        <a:gd name="connsiteY732" fmla="*/ 1185661 h 1285875"/>
                        <a:gd name="connsiteX733" fmla="*/ 649578 w 834913"/>
                        <a:gd name="connsiteY733" fmla="*/ 1182039 h 1285875"/>
                        <a:gd name="connsiteX734" fmla="*/ 647767 w 834913"/>
                        <a:gd name="connsiteY734" fmla="*/ 1180832 h 1285875"/>
                        <a:gd name="connsiteX735" fmla="*/ 651389 w 834913"/>
                        <a:gd name="connsiteY735" fmla="*/ 1172984 h 1285875"/>
                        <a:gd name="connsiteX736" fmla="*/ 654408 w 834913"/>
                        <a:gd name="connsiteY736" fmla="*/ 1171173 h 1285875"/>
                        <a:gd name="connsiteX737" fmla="*/ 657426 w 834913"/>
                        <a:gd name="connsiteY737" fmla="*/ 1172984 h 1285875"/>
                        <a:gd name="connsiteX738" fmla="*/ 615167 w 834913"/>
                        <a:gd name="connsiteY738" fmla="*/ 1170569 h 1285875"/>
                        <a:gd name="connsiteX739" fmla="*/ 619393 w 834913"/>
                        <a:gd name="connsiteY739" fmla="*/ 1172984 h 1285875"/>
                        <a:gd name="connsiteX740" fmla="*/ 619393 w 834913"/>
                        <a:gd name="connsiteY740" fmla="*/ 1178417 h 1285875"/>
                        <a:gd name="connsiteX741" fmla="*/ 615771 w 834913"/>
                        <a:gd name="connsiteY741" fmla="*/ 1178417 h 1285875"/>
                        <a:gd name="connsiteX742" fmla="*/ 613960 w 834913"/>
                        <a:gd name="connsiteY742" fmla="*/ 1176606 h 1285875"/>
                        <a:gd name="connsiteX743" fmla="*/ 612149 w 834913"/>
                        <a:gd name="connsiteY743" fmla="*/ 1177210 h 1285875"/>
                        <a:gd name="connsiteX744" fmla="*/ 609130 w 834913"/>
                        <a:gd name="connsiteY744" fmla="*/ 1176002 h 1285875"/>
                        <a:gd name="connsiteX745" fmla="*/ 611545 w 834913"/>
                        <a:gd name="connsiteY745" fmla="*/ 1171776 h 1285875"/>
                        <a:gd name="connsiteX746" fmla="*/ 615167 w 834913"/>
                        <a:gd name="connsiteY746" fmla="*/ 1170569 h 1285875"/>
                        <a:gd name="connsiteX747" fmla="*/ 627241 w 834913"/>
                        <a:gd name="connsiteY747" fmla="*/ 1166343 h 1285875"/>
                        <a:gd name="connsiteX748" fmla="*/ 627241 w 834913"/>
                        <a:gd name="connsiteY748" fmla="*/ 1169965 h 1285875"/>
                        <a:gd name="connsiteX749" fmla="*/ 629656 w 834913"/>
                        <a:gd name="connsiteY749" fmla="*/ 1174191 h 1285875"/>
                        <a:gd name="connsiteX750" fmla="*/ 625430 w 834913"/>
                        <a:gd name="connsiteY750" fmla="*/ 1174191 h 1285875"/>
                        <a:gd name="connsiteX751" fmla="*/ 623015 w 834913"/>
                        <a:gd name="connsiteY751" fmla="*/ 1174795 h 1285875"/>
                        <a:gd name="connsiteX752" fmla="*/ 616978 w 834913"/>
                        <a:gd name="connsiteY752" fmla="*/ 1170569 h 1285875"/>
                        <a:gd name="connsiteX753" fmla="*/ 618790 w 834913"/>
                        <a:gd name="connsiteY753" fmla="*/ 1168758 h 1285875"/>
                        <a:gd name="connsiteX754" fmla="*/ 620601 w 834913"/>
                        <a:gd name="connsiteY754" fmla="*/ 1168154 h 1285875"/>
                        <a:gd name="connsiteX755" fmla="*/ 624223 w 834913"/>
                        <a:gd name="connsiteY755" fmla="*/ 1166343 h 1285875"/>
                        <a:gd name="connsiteX756" fmla="*/ 627241 w 834913"/>
                        <a:gd name="connsiteY756" fmla="*/ 1166343 h 1285875"/>
                        <a:gd name="connsiteX757" fmla="*/ 634486 w 834913"/>
                        <a:gd name="connsiteY757" fmla="*/ 1165739 h 1285875"/>
                        <a:gd name="connsiteX758" fmla="*/ 631467 w 834913"/>
                        <a:gd name="connsiteY758" fmla="*/ 1170569 h 1285875"/>
                        <a:gd name="connsiteX759" fmla="*/ 627845 w 834913"/>
                        <a:gd name="connsiteY759" fmla="*/ 1169965 h 1285875"/>
                        <a:gd name="connsiteX760" fmla="*/ 627241 w 834913"/>
                        <a:gd name="connsiteY760" fmla="*/ 1164532 h 1285875"/>
                        <a:gd name="connsiteX761" fmla="*/ 634486 w 834913"/>
                        <a:gd name="connsiteY761" fmla="*/ 1165739 h 1285875"/>
                        <a:gd name="connsiteX762" fmla="*/ 613356 w 834913"/>
                        <a:gd name="connsiteY762" fmla="*/ 1165136 h 1285875"/>
                        <a:gd name="connsiteX763" fmla="*/ 613960 w 834913"/>
                        <a:gd name="connsiteY763" fmla="*/ 1169362 h 1285875"/>
                        <a:gd name="connsiteX764" fmla="*/ 609130 w 834913"/>
                        <a:gd name="connsiteY764" fmla="*/ 1173588 h 1285875"/>
                        <a:gd name="connsiteX765" fmla="*/ 601886 w 834913"/>
                        <a:gd name="connsiteY765" fmla="*/ 1171173 h 1285875"/>
                        <a:gd name="connsiteX766" fmla="*/ 604301 w 834913"/>
                        <a:gd name="connsiteY766" fmla="*/ 1166343 h 1285875"/>
                        <a:gd name="connsiteX767" fmla="*/ 608527 w 834913"/>
                        <a:gd name="connsiteY767" fmla="*/ 1161514 h 1285875"/>
                        <a:gd name="connsiteX768" fmla="*/ 612149 w 834913"/>
                        <a:gd name="connsiteY768" fmla="*/ 1159702 h 1285875"/>
                        <a:gd name="connsiteX769" fmla="*/ 613356 w 834913"/>
                        <a:gd name="connsiteY769" fmla="*/ 1165136 h 1285875"/>
                        <a:gd name="connsiteX770" fmla="*/ 616375 w 834913"/>
                        <a:gd name="connsiteY770" fmla="*/ 1156684 h 1285875"/>
                        <a:gd name="connsiteX771" fmla="*/ 622412 w 834913"/>
                        <a:gd name="connsiteY771" fmla="*/ 1157891 h 1285875"/>
                        <a:gd name="connsiteX772" fmla="*/ 623015 w 834913"/>
                        <a:gd name="connsiteY772" fmla="*/ 1161514 h 1285875"/>
                        <a:gd name="connsiteX773" fmla="*/ 626638 w 834913"/>
                        <a:gd name="connsiteY773" fmla="*/ 1166343 h 1285875"/>
                        <a:gd name="connsiteX774" fmla="*/ 623619 w 834913"/>
                        <a:gd name="connsiteY774" fmla="*/ 1166343 h 1285875"/>
                        <a:gd name="connsiteX775" fmla="*/ 620601 w 834913"/>
                        <a:gd name="connsiteY775" fmla="*/ 1168154 h 1285875"/>
                        <a:gd name="connsiteX776" fmla="*/ 618790 w 834913"/>
                        <a:gd name="connsiteY776" fmla="*/ 1164532 h 1285875"/>
                        <a:gd name="connsiteX777" fmla="*/ 613960 w 834913"/>
                        <a:gd name="connsiteY777" fmla="*/ 1165136 h 1285875"/>
                        <a:gd name="connsiteX778" fmla="*/ 612753 w 834913"/>
                        <a:gd name="connsiteY778" fmla="*/ 1159099 h 1285875"/>
                        <a:gd name="connsiteX779" fmla="*/ 616375 w 834913"/>
                        <a:gd name="connsiteY779" fmla="*/ 1156684 h 1285875"/>
                        <a:gd name="connsiteX780" fmla="*/ 626638 w 834913"/>
                        <a:gd name="connsiteY780" fmla="*/ 1147025 h 1285875"/>
                        <a:gd name="connsiteX781" fmla="*/ 630864 w 834913"/>
                        <a:gd name="connsiteY781" fmla="*/ 1147628 h 1285875"/>
                        <a:gd name="connsiteX782" fmla="*/ 635089 w 834913"/>
                        <a:gd name="connsiteY782" fmla="*/ 1155477 h 1285875"/>
                        <a:gd name="connsiteX783" fmla="*/ 638108 w 834913"/>
                        <a:gd name="connsiteY783" fmla="*/ 1159702 h 1285875"/>
                        <a:gd name="connsiteX784" fmla="*/ 636901 w 834913"/>
                        <a:gd name="connsiteY784" fmla="*/ 1163928 h 1285875"/>
                        <a:gd name="connsiteX785" fmla="*/ 627845 w 834913"/>
                        <a:gd name="connsiteY785" fmla="*/ 1164532 h 1285875"/>
                        <a:gd name="connsiteX786" fmla="*/ 624223 w 834913"/>
                        <a:gd name="connsiteY786" fmla="*/ 1161514 h 1285875"/>
                        <a:gd name="connsiteX787" fmla="*/ 622412 w 834913"/>
                        <a:gd name="connsiteY787" fmla="*/ 1157288 h 1285875"/>
                        <a:gd name="connsiteX788" fmla="*/ 626638 w 834913"/>
                        <a:gd name="connsiteY788" fmla="*/ 1147025 h 1285875"/>
                        <a:gd name="connsiteX789" fmla="*/ 643541 w 834913"/>
                        <a:gd name="connsiteY789" fmla="*/ 1142195 h 1285875"/>
                        <a:gd name="connsiteX790" fmla="*/ 650786 w 834913"/>
                        <a:gd name="connsiteY790" fmla="*/ 1151251 h 1285875"/>
                        <a:gd name="connsiteX791" fmla="*/ 650786 w 834913"/>
                        <a:gd name="connsiteY791" fmla="*/ 1157891 h 1285875"/>
                        <a:gd name="connsiteX792" fmla="*/ 647767 w 834913"/>
                        <a:gd name="connsiteY792" fmla="*/ 1165739 h 1285875"/>
                        <a:gd name="connsiteX793" fmla="*/ 645352 w 834913"/>
                        <a:gd name="connsiteY793" fmla="*/ 1167551 h 1285875"/>
                        <a:gd name="connsiteX794" fmla="*/ 641126 w 834913"/>
                        <a:gd name="connsiteY794" fmla="*/ 1168154 h 1285875"/>
                        <a:gd name="connsiteX795" fmla="*/ 638108 w 834913"/>
                        <a:gd name="connsiteY795" fmla="*/ 1171776 h 1285875"/>
                        <a:gd name="connsiteX796" fmla="*/ 638712 w 834913"/>
                        <a:gd name="connsiteY796" fmla="*/ 1178417 h 1285875"/>
                        <a:gd name="connsiteX797" fmla="*/ 639919 w 834913"/>
                        <a:gd name="connsiteY797" fmla="*/ 1184454 h 1285875"/>
                        <a:gd name="connsiteX798" fmla="*/ 642938 w 834913"/>
                        <a:gd name="connsiteY798" fmla="*/ 1184454 h 1285875"/>
                        <a:gd name="connsiteX799" fmla="*/ 640523 w 834913"/>
                        <a:gd name="connsiteY799" fmla="*/ 1178417 h 1285875"/>
                        <a:gd name="connsiteX800" fmla="*/ 641730 w 834913"/>
                        <a:gd name="connsiteY800" fmla="*/ 1170569 h 1285875"/>
                        <a:gd name="connsiteX801" fmla="*/ 645352 w 834913"/>
                        <a:gd name="connsiteY801" fmla="*/ 1170569 h 1285875"/>
                        <a:gd name="connsiteX802" fmla="*/ 649578 w 834913"/>
                        <a:gd name="connsiteY802" fmla="*/ 1175399 h 1285875"/>
                        <a:gd name="connsiteX803" fmla="*/ 647163 w 834913"/>
                        <a:gd name="connsiteY803" fmla="*/ 1180228 h 1285875"/>
                        <a:gd name="connsiteX804" fmla="*/ 648975 w 834913"/>
                        <a:gd name="connsiteY804" fmla="*/ 1183247 h 1285875"/>
                        <a:gd name="connsiteX805" fmla="*/ 648371 w 834913"/>
                        <a:gd name="connsiteY805" fmla="*/ 1186869 h 1285875"/>
                        <a:gd name="connsiteX806" fmla="*/ 652597 w 834913"/>
                        <a:gd name="connsiteY806" fmla="*/ 1190491 h 1285875"/>
                        <a:gd name="connsiteX807" fmla="*/ 653200 w 834913"/>
                        <a:gd name="connsiteY807" fmla="*/ 1197132 h 1285875"/>
                        <a:gd name="connsiteX808" fmla="*/ 658634 w 834913"/>
                        <a:gd name="connsiteY808" fmla="*/ 1201357 h 1285875"/>
                        <a:gd name="connsiteX809" fmla="*/ 657426 w 834913"/>
                        <a:gd name="connsiteY809" fmla="*/ 1205583 h 1285875"/>
                        <a:gd name="connsiteX810" fmla="*/ 652597 w 834913"/>
                        <a:gd name="connsiteY810" fmla="*/ 1204979 h 1285875"/>
                        <a:gd name="connsiteX811" fmla="*/ 642938 w 834913"/>
                        <a:gd name="connsiteY811" fmla="*/ 1199546 h 1285875"/>
                        <a:gd name="connsiteX812" fmla="*/ 639919 w 834913"/>
                        <a:gd name="connsiteY812" fmla="*/ 1197132 h 1285875"/>
                        <a:gd name="connsiteX813" fmla="*/ 636297 w 834913"/>
                        <a:gd name="connsiteY813" fmla="*/ 1185661 h 1285875"/>
                        <a:gd name="connsiteX814" fmla="*/ 636901 w 834913"/>
                        <a:gd name="connsiteY814" fmla="*/ 1182039 h 1285875"/>
                        <a:gd name="connsiteX815" fmla="*/ 633882 w 834913"/>
                        <a:gd name="connsiteY815" fmla="*/ 1169965 h 1285875"/>
                        <a:gd name="connsiteX816" fmla="*/ 635089 w 834913"/>
                        <a:gd name="connsiteY816" fmla="*/ 1166947 h 1285875"/>
                        <a:gd name="connsiteX817" fmla="*/ 639919 w 834913"/>
                        <a:gd name="connsiteY817" fmla="*/ 1162117 h 1285875"/>
                        <a:gd name="connsiteX818" fmla="*/ 639315 w 834913"/>
                        <a:gd name="connsiteY818" fmla="*/ 1159099 h 1285875"/>
                        <a:gd name="connsiteX819" fmla="*/ 635693 w 834913"/>
                        <a:gd name="connsiteY819" fmla="*/ 1154269 h 1285875"/>
                        <a:gd name="connsiteX820" fmla="*/ 633278 w 834913"/>
                        <a:gd name="connsiteY820" fmla="*/ 1145817 h 1285875"/>
                        <a:gd name="connsiteX821" fmla="*/ 637504 w 834913"/>
                        <a:gd name="connsiteY821" fmla="*/ 1148232 h 1285875"/>
                        <a:gd name="connsiteX822" fmla="*/ 643541 w 834913"/>
                        <a:gd name="connsiteY822" fmla="*/ 1142195 h 1285875"/>
                        <a:gd name="connsiteX823" fmla="*/ 654408 w 834913"/>
                        <a:gd name="connsiteY823" fmla="*/ 1139780 h 1285875"/>
                        <a:gd name="connsiteX824" fmla="*/ 656823 w 834913"/>
                        <a:gd name="connsiteY824" fmla="*/ 1140384 h 1285875"/>
                        <a:gd name="connsiteX825" fmla="*/ 656823 w 834913"/>
                        <a:gd name="connsiteY825" fmla="*/ 1147628 h 1285875"/>
                        <a:gd name="connsiteX826" fmla="*/ 658634 w 834913"/>
                        <a:gd name="connsiteY826" fmla="*/ 1151251 h 1285875"/>
                        <a:gd name="connsiteX827" fmla="*/ 664067 w 834913"/>
                        <a:gd name="connsiteY827" fmla="*/ 1154873 h 1285875"/>
                        <a:gd name="connsiteX828" fmla="*/ 660445 w 834913"/>
                        <a:gd name="connsiteY828" fmla="*/ 1163325 h 1285875"/>
                        <a:gd name="connsiteX829" fmla="*/ 662256 w 834913"/>
                        <a:gd name="connsiteY829" fmla="*/ 1171776 h 1285875"/>
                        <a:gd name="connsiteX830" fmla="*/ 658030 w 834913"/>
                        <a:gd name="connsiteY830" fmla="*/ 1172984 h 1285875"/>
                        <a:gd name="connsiteX831" fmla="*/ 654408 w 834913"/>
                        <a:gd name="connsiteY831" fmla="*/ 1170569 h 1285875"/>
                        <a:gd name="connsiteX832" fmla="*/ 646560 w 834913"/>
                        <a:gd name="connsiteY832" fmla="*/ 1170569 h 1285875"/>
                        <a:gd name="connsiteX833" fmla="*/ 650182 w 834913"/>
                        <a:gd name="connsiteY833" fmla="*/ 1166343 h 1285875"/>
                        <a:gd name="connsiteX834" fmla="*/ 653200 w 834913"/>
                        <a:gd name="connsiteY834" fmla="*/ 1154873 h 1285875"/>
                        <a:gd name="connsiteX835" fmla="*/ 652597 w 834913"/>
                        <a:gd name="connsiteY835" fmla="*/ 1151251 h 1285875"/>
                        <a:gd name="connsiteX836" fmla="*/ 649578 w 834913"/>
                        <a:gd name="connsiteY836" fmla="*/ 1146421 h 1285875"/>
                        <a:gd name="connsiteX837" fmla="*/ 648371 w 834913"/>
                        <a:gd name="connsiteY837" fmla="*/ 1140988 h 1285875"/>
                        <a:gd name="connsiteX838" fmla="*/ 654408 w 834913"/>
                        <a:gd name="connsiteY838" fmla="*/ 1139780 h 1285875"/>
                        <a:gd name="connsiteX839" fmla="*/ 591019 w 834913"/>
                        <a:gd name="connsiteY839" fmla="*/ 1137969 h 1285875"/>
                        <a:gd name="connsiteX840" fmla="*/ 598867 w 834913"/>
                        <a:gd name="connsiteY840" fmla="*/ 1140988 h 1285875"/>
                        <a:gd name="connsiteX841" fmla="*/ 605508 w 834913"/>
                        <a:gd name="connsiteY841" fmla="*/ 1141591 h 1285875"/>
                        <a:gd name="connsiteX842" fmla="*/ 606716 w 834913"/>
                        <a:gd name="connsiteY842" fmla="*/ 1144006 h 1285875"/>
                        <a:gd name="connsiteX843" fmla="*/ 610941 w 834913"/>
                        <a:gd name="connsiteY843" fmla="*/ 1146421 h 1285875"/>
                        <a:gd name="connsiteX844" fmla="*/ 606112 w 834913"/>
                        <a:gd name="connsiteY844" fmla="*/ 1151854 h 1285875"/>
                        <a:gd name="connsiteX845" fmla="*/ 599471 w 834913"/>
                        <a:gd name="connsiteY845" fmla="*/ 1154873 h 1285875"/>
                        <a:gd name="connsiteX846" fmla="*/ 597056 w 834913"/>
                        <a:gd name="connsiteY846" fmla="*/ 1159099 h 1285875"/>
                        <a:gd name="connsiteX847" fmla="*/ 589812 w 834913"/>
                        <a:gd name="connsiteY847" fmla="*/ 1163928 h 1285875"/>
                        <a:gd name="connsiteX848" fmla="*/ 589812 w 834913"/>
                        <a:gd name="connsiteY848" fmla="*/ 1171173 h 1285875"/>
                        <a:gd name="connsiteX849" fmla="*/ 598264 w 834913"/>
                        <a:gd name="connsiteY849" fmla="*/ 1175399 h 1285875"/>
                        <a:gd name="connsiteX850" fmla="*/ 600679 w 834913"/>
                        <a:gd name="connsiteY850" fmla="*/ 1179625 h 1285875"/>
                        <a:gd name="connsiteX851" fmla="*/ 596453 w 834913"/>
                        <a:gd name="connsiteY851" fmla="*/ 1182643 h 1285875"/>
                        <a:gd name="connsiteX852" fmla="*/ 592830 w 834913"/>
                        <a:gd name="connsiteY852" fmla="*/ 1182643 h 1285875"/>
                        <a:gd name="connsiteX853" fmla="*/ 584982 w 834913"/>
                        <a:gd name="connsiteY853" fmla="*/ 1179021 h 1285875"/>
                        <a:gd name="connsiteX854" fmla="*/ 584379 w 834913"/>
                        <a:gd name="connsiteY854" fmla="*/ 1172380 h 1285875"/>
                        <a:gd name="connsiteX855" fmla="*/ 582568 w 834913"/>
                        <a:gd name="connsiteY855" fmla="*/ 1166343 h 1285875"/>
                        <a:gd name="connsiteX856" fmla="*/ 578945 w 834913"/>
                        <a:gd name="connsiteY856" fmla="*/ 1160306 h 1285875"/>
                        <a:gd name="connsiteX857" fmla="*/ 582568 w 834913"/>
                        <a:gd name="connsiteY857" fmla="*/ 1147628 h 1285875"/>
                        <a:gd name="connsiteX858" fmla="*/ 588001 w 834913"/>
                        <a:gd name="connsiteY858" fmla="*/ 1143403 h 1285875"/>
                        <a:gd name="connsiteX859" fmla="*/ 591019 w 834913"/>
                        <a:gd name="connsiteY859" fmla="*/ 1137969 h 1285875"/>
                        <a:gd name="connsiteX860" fmla="*/ 622412 w 834913"/>
                        <a:gd name="connsiteY860" fmla="*/ 1142195 h 1285875"/>
                        <a:gd name="connsiteX861" fmla="*/ 623619 w 834913"/>
                        <a:gd name="connsiteY861" fmla="*/ 1140988 h 1285875"/>
                        <a:gd name="connsiteX862" fmla="*/ 623619 w 834913"/>
                        <a:gd name="connsiteY862" fmla="*/ 1139177 h 1285875"/>
                        <a:gd name="connsiteX863" fmla="*/ 624827 w 834913"/>
                        <a:gd name="connsiteY863" fmla="*/ 1138573 h 1285875"/>
                        <a:gd name="connsiteX864" fmla="*/ 626034 w 834913"/>
                        <a:gd name="connsiteY864" fmla="*/ 1140384 h 1285875"/>
                        <a:gd name="connsiteX865" fmla="*/ 627241 w 834913"/>
                        <a:gd name="connsiteY865" fmla="*/ 1145817 h 1285875"/>
                        <a:gd name="connsiteX866" fmla="*/ 623619 w 834913"/>
                        <a:gd name="connsiteY866" fmla="*/ 1145817 h 1285875"/>
                        <a:gd name="connsiteX867" fmla="*/ 623015 w 834913"/>
                        <a:gd name="connsiteY867" fmla="*/ 1152458 h 1285875"/>
                        <a:gd name="connsiteX868" fmla="*/ 612753 w 834913"/>
                        <a:gd name="connsiteY868" fmla="*/ 1156080 h 1285875"/>
                        <a:gd name="connsiteX869" fmla="*/ 612149 w 834913"/>
                        <a:gd name="connsiteY869" fmla="*/ 1158495 h 1285875"/>
                        <a:gd name="connsiteX870" fmla="*/ 607319 w 834913"/>
                        <a:gd name="connsiteY870" fmla="*/ 1160306 h 1285875"/>
                        <a:gd name="connsiteX871" fmla="*/ 606716 w 834913"/>
                        <a:gd name="connsiteY871" fmla="*/ 1163928 h 1285875"/>
                        <a:gd name="connsiteX872" fmla="*/ 602490 w 834913"/>
                        <a:gd name="connsiteY872" fmla="*/ 1166343 h 1285875"/>
                        <a:gd name="connsiteX873" fmla="*/ 600075 w 834913"/>
                        <a:gd name="connsiteY873" fmla="*/ 1171776 h 1285875"/>
                        <a:gd name="connsiteX874" fmla="*/ 593434 w 834913"/>
                        <a:gd name="connsiteY874" fmla="*/ 1169965 h 1285875"/>
                        <a:gd name="connsiteX875" fmla="*/ 592830 w 834913"/>
                        <a:gd name="connsiteY875" fmla="*/ 1166947 h 1285875"/>
                        <a:gd name="connsiteX876" fmla="*/ 599471 w 834913"/>
                        <a:gd name="connsiteY876" fmla="*/ 1160910 h 1285875"/>
                        <a:gd name="connsiteX877" fmla="*/ 602490 w 834913"/>
                        <a:gd name="connsiteY877" fmla="*/ 1154269 h 1285875"/>
                        <a:gd name="connsiteX878" fmla="*/ 606716 w 834913"/>
                        <a:gd name="connsiteY878" fmla="*/ 1152458 h 1285875"/>
                        <a:gd name="connsiteX879" fmla="*/ 613960 w 834913"/>
                        <a:gd name="connsiteY879" fmla="*/ 1144610 h 1285875"/>
                        <a:gd name="connsiteX880" fmla="*/ 619393 w 834913"/>
                        <a:gd name="connsiteY880" fmla="*/ 1147628 h 1285875"/>
                        <a:gd name="connsiteX881" fmla="*/ 622412 w 834913"/>
                        <a:gd name="connsiteY881" fmla="*/ 1142195 h 1285875"/>
                        <a:gd name="connsiteX882" fmla="*/ 639919 w 834913"/>
                        <a:gd name="connsiteY882" fmla="*/ 1134347 h 1285875"/>
                        <a:gd name="connsiteX883" fmla="*/ 644749 w 834913"/>
                        <a:gd name="connsiteY883" fmla="*/ 1134951 h 1285875"/>
                        <a:gd name="connsiteX884" fmla="*/ 645956 w 834913"/>
                        <a:gd name="connsiteY884" fmla="*/ 1140988 h 1285875"/>
                        <a:gd name="connsiteX885" fmla="*/ 642938 w 834913"/>
                        <a:gd name="connsiteY885" fmla="*/ 1140988 h 1285875"/>
                        <a:gd name="connsiteX886" fmla="*/ 639919 w 834913"/>
                        <a:gd name="connsiteY886" fmla="*/ 1144610 h 1285875"/>
                        <a:gd name="connsiteX887" fmla="*/ 635693 w 834913"/>
                        <a:gd name="connsiteY887" fmla="*/ 1140988 h 1285875"/>
                        <a:gd name="connsiteX888" fmla="*/ 636901 w 834913"/>
                        <a:gd name="connsiteY888" fmla="*/ 1138573 h 1285875"/>
                        <a:gd name="connsiteX889" fmla="*/ 637504 w 834913"/>
                        <a:gd name="connsiteY889" fmla="*/ 1133140 h 1285875"/>
                        <a:gd name="connsiteX890" fmla="*/ 639919 w 834913"/>
                        <a:gd name="connsiteY890" fmla="*/ 1134347 h 1285875"/>
                        <a:gd name="connsiteX891" fmla="*/ 615771 w 834913"/>
                        <a:gd name="connsiteY891" fmla="*/ 1121066 h 1285875"/>
                        <a:gd name="connsiteX892" fmla="*/ 618186 w 834913"/>
                        <a:gd name="connsiteY892" fmla="*/ 1125292 h 1285875"/>
                        <a:gd name="connsiteX893" fmla="*/ 618186 w 834913"/>
                        <a:gd name="connsiteY893" fmla="*/ 1130725 h 1285875"/>
                        <a:gd name="connsiteX894" fmla="*/ 613356 w 834913"/>
                        <a:gd name="connsiteY894" fmla="*/ 1133140 h 1285875"/>
                        <a:gd name="connsiteX895" fmla="*/ 613960 w 834913"/>
                        <a:gd name="connsiteY895" fmla="*/ 1137969 h 1285875"/>
                        <a:gd name="connsiteX896" fmla="*/ 618186 w 834913"/>
                        <a:gd name="connsiteY896" fmla="*/ 1140384 h 1285875"/>
                        <a:gd name="connsiteX897" fmla="*/ 615771 w 834913"/>
                        <a:gd name="connsiteY897" fmla="*/ 1144006 h 1285875"/>
                        <a:gd name="connsiteX898" fmla="*/ 610338 w 834913"/>
                        <a:gd name="connsiteY898" fmla="*/ 1144610 h 1285875"/>
                        <a:gd name="connsiteX899" fmla="*/ 606112 w 834913"/>
                        <a:gd name="connsiteY899" fmla="*/ 1140988 h 1285875"/>
                        <a:gd name="connsiteX900" fmla="*/ 601886 w 834913"/>
                        <a:gd name="connsiteY900" fmla="*/ 1139780 h 1285875"/>
                        <a:gd name="connsiteX901" fmla="*/ 603093 w 834913"/>
                        <a:gd name="connsiteY901" fmla="*/ 1133140 h 1285875"/>
                        <a:gd name="connsiteX902" fmla="*/ 607319 w 834913"/>
                        <a:gd name="connsiteY902" fmla="*/ 1128310 h 1285875"/>
                        <a:gd name="connsiteX903" fmla="*/ 609734 w 834913"/>
                        <a:gd name="connsiteY903" fmla="*/ 1127103 h 1285875"/>
                        <a:gd name="connsiteX904" fmla="*/ 610941 w 834913"/>
                        <a:gd name="connsiteY904" fmla="*/ 1126499 h 1285875"/>
                        <a:gd name="connsiteX905" fmla="*/ 611545 w 834913"/>
                        <a:gd name="connsiteY905" fmla="*/ 1125895 h 1285875"/>
                        <a:gd name="connsiteX906" fmla="*/ 612149 w 834913"/>
                        <a:gd name="connsiteY906" fmla="*/ 1122877 h 1285875"/>
                        <a:gd name="connsiteX907" fmla="*/ 615771 w 834913"/>
                        <a:gd name="connsiteY907" fmla="*/ 1121066 h 1285875"/>
                        <a:gd name="connsiteX908" fmla="*/ 623015 w 834913"/>
                        <a:gd name="connsiteY908" fmla="*/ 1103558 h 1285875"/>
                        <a:gd name="connsiteX909" fmla="*/ 627241 w 834913"/>
                        <a:gd name="connsiteY909" fmla="*/ 1104162 h 1285875"/>
                        <a:gd name="connsiteX910" fmla="*/ 632071 w 834913"/>
                        <a:gd name="connsiteY910" fmla="*/ 1107784 h 1285875"/>
                        <a:gd name="connsiteX911" fmla="*/ 635693 w 834913"/>
                        <a:gd name="connsiteY911" fmla="*/ 1115029 h 1285875"/>
                        <a:gd name="connsiteX912" fmla="*/ 641126 w 834913"/>
                        <a:gd name="connsiteY912" fmla="*/ 1118047 h 1285875"/>
                        <a:gd name="connsiteX913" fmla="*/ 639919 w 834913"/>
                        <a:gd name="connsiteY913" fmla="*/ 1125292 h 1285875"/>
                        <a:gd name="connsiteX914" fmla="*/ 644145 w 834913"/>
                        <a:gd name="connsiteY914" fmla="*/ 1130121 h 1285875"/>
                        <a:gd name="connsiteX915" fmla="*/ 644749 w 834913"/>
                        <a:gd name="connsiteY915" fmla="*/ 1133743 h 1285875"/>
                        <a:gd name="connsiteX916" fmla="*/ 638712 w 834913"/>
                        <a:gd name="connsiteY916" fmla="*/ 1133140 h 1285875"/>
                        <a:gd name="connsiteX917" fmla="*/ 637504 w 834913"/>
                        <a:gd name="connsiteY917" fmla="*/ 1132536 h 1285875"/>
                        <a:gd name="connsiteX918" fmla="*/ 636901 w 834913"/>
                        <a:gd name="connsiteY918" fmla="*/ 1134347 h 1285875"/>
                        <a:gd name="connsiteX919" fmla="*/ 633882 w 834913"/>
                        <a:gd name="connsiteY919" fmla="*/ 1144610 h 1285875"/>
                        <a:gd name="connsiteX920" fmla="*/ 630260 w 834913"/>
                        <a:gd name="connsiteY920" fmla="*/ 1147025 h 1285875"/>
                        <a:gd name="connsiteX921" fmla="*/ 627845 w 834913"/>
                        <a:gd name="connsiteY921" fmla="*/ 1145817 h 1285875"/>
                        <a:gd name="connsiteX922" fmla="*/ 626638 w 834913"/>
                        <a:gd name="connsiteY922" fmla="*/ 1140384 h 1285875"/>
                        <a:gd name="connsiteX923" fmla="*/ 625430 w 834913"/>
                        <a:gd name="connsiteY923" fmla="*/ 1138573 h 1285875"/>
                        <a:gd name="connsiteX924" fmla="*/ 624223 w 834913"/>
                        <a:gd name="connsiteY924" fmla="*/ 1137969 h 1285875"/>
                        <a:gd name="connsiteX925" fmla="*/ 623015 w 834913"/>
                        <a:gd name="connsiteY925" fmla="*/ 1139177 h 1285875"/>
                        <a:gd name="connsiteX926" fmla="*/ 620601 w 834913"/>
                        <a:gd name="connsiteY926" fmla="*/ 1137969 h 1285875"/>
                        <a:gd name="connsiteX927" fmla="*/ 614564 w 834913"/>
                        <a:gd name="connsiteY927" fmla="*/ 1137969 h 1285875"/>
                        <a:gd name="connsiteX928" fmla="*/ 613960 w 834913"/>
                        <a:gd name="connsiteY928" fmla="*/ 1134951 h 1285875"/>
                        <a:gd name="connsiteX929" fmla="*/ 618186 w 834913"/>
                        <a:gd name="connsiteY929" fmla="*/ 1130725 h 1285875"/>
                        <a:gd name="connsiteX930" fmla="*/ 618790 w 834913"/>
                        <a:gd name="connsiteY930" fmla="*/ 1125292 h 1285875"/>
                        <a:gd name="connsiteX931" fmla="*/ 613960 w 834913"/>
                        <a:gd name="connsiteY931" fmla="*/ 1118047 h 1285875"/>
                        <a:gd name="connsiteX932" fmla="*/ 615167 w 834913"/>
                        <a:gd name="connsiteY932" fmla="*/ 1114425 h 1285875"/>
                        <a:gd name="connsiteX933" fmla="*/ 614564 w 834913"/>
                        <a:gd name="connsiteY933" fmla="*/ 1110199 h 1285875"/>
                        <a:gd name="connsiteX934" fmla="*/ 616978 w 834913"/>
                        <a:gd name="connsiteY934" fmla="*/ 1104162 h 1285875"/>
                        <a:gd name="connsiteX935" fmla="*/ 619393 w 834913"/>
                        <a:gd name="connsiteY935" fmla="*/ 1104162 h 1285875"/>
                        <a:gd name="connsiteX936" fmla="*/ 623015 w 834913"/>
                        <a:gd name="connsiteY936" fmla="*/ 1103558 h 1285875"/>
                        <a:gd name="connsiteX937" fmla="*/ 650786 w 834913"/>
                        <a:gd name="connsiteY937" fmla="*/ 1098729 h 1285875"/>
                        <a:gd name="connsiteX938" fmla="*/ 651993 w 834913"/>
                        <a:gd name="connsiteY938" fmla="*/ 1102955 h 1285875"/>
                        <a:gd name="connsiteX939" fmla="*/ 650786 w 834913"/>
                        <a:gd name="connsiteY939" fmla="*/ 1111406 h 1285875"/>
                        <a:gd name="connsiteX940" fmla="*/ 654408 w 834913"/>
                        <a:gd name="connsiteY940" fmla="*/ 1112010 h 1285875"/>
                        <a:gd name="connsiteX941" fmla="*/ 658634 w 834913"/>
                        <a:gd name="connsiteY941" fmla="*/ 1117443 h 1285875"/>
                        <a:gd name="connsiteX942" fmla="*/ 654408 w 834913"/>
                        <a:gd name="connsiteY942" fmla="*/ 1118047 h 1285875"/>
                        <a:gd name="connsiteX943" fmla="*/ 653200 w 834913"/>
                        <a:gd name="connsiteY943" fmla="*/ 1121066 h 1285875"/>
                        <a:gd name="connsiteX944" fmla="*/ 661048 w 834913"/>
                        <a:gd name="connsiteY944" fmla="*/ 1127706 h 1285875"/>
                        <a:gd name="connsiteX945" fmla="*/ 662256 w 834913"/>
                        <a:gd name="connsiteY945" fmla="*/ 1134951 h 1285875"/>
                        <a:gd name="connsiteX946" fmla="*/ 667689 w 834913"/>
                        <a:gd name="connsiteY946" fmla="*/ 1139177 h 1285875"/>
                        <a:gd name="connsiteX947" fmla="*/ 668293 w 834913"/>
                        <a:gd name="connsiteY947" fmla="*/ 1142195 h 1285875"/>
                        <a:gd name="connsiteX948" fmla="*/ 666482 w 834913"/>
                        <a:gd name="connsiteY948" fmla="*/ 1147025 h 1285875"/>
                        <a:gd name="connsiteX949" fmla="*/ 669500 w 834913"/>
                        <a:gd name="connsiteY949" fmla="*/ 1151854 h 1285875"/>
                        <a:gd name="connsiteX950" fmla="*/ 667085 w 834913"/>
                        <a:gd name="connsiteY950" fmla="*/ 1155477 h 1285875"/>
                        <a:gd name="connsiteX951" fmla="*/ 664671 w 834913"/>
                        <a:gd name="connsiteY951" fmla="*/ 1151251 h 1285875"/>
                        <a:gd name="connsiteX952" fmla="*/ 659237 w 834913"/>
                        <a:gd name="connsiteY952" fmla="*/ 1147628 h 1285875"/>
                        <a:gd name="connsiteX953" fmla="*/ 659841 w 834913"/>
                        <a:gd name="connsiteY953" fmla="*/ 1142195 h 1285875"/>
                        <a:gd name="connsiteX954" fmla="*/ 658030 w 834913"/>
                        <a:gd name="connsiteY954" fmla="*/ 1137969 h 1285875"/>
                        <a:gd name="connsiteX955" fmla="*/ 651389 w 834913"/>
                        <a:gd name="connsiteY955" fmla="*/ 1138573 h 1285875"/>
                        <a:gd name="connsiteX956" fmla="*/ 647767 w 834913"/>
                        <a:gd name="connsiteY956" fmla="*/ 1136158 h 1285875"/>
                        <a:gd name="connsiteX957" fmla="*/ 645956 w 834913"/>
                        <a:gd name="connsiteY957" fmla="*/ 1130121 h 1285875"/>
                        <a:gd name="connsiteX958" fmla="*/ 643541 w 834913"/>
                        <a:gd name="connsiteY958" fmla="*/ 1127103 h 1285875"/>
                        <a:gd name="connsiteX959" fmla="*/ 644749 w 834913"/>
                        <a:gd name="connsiteY959" fmla="*/ 1122877 h 1285875"/>
                        <a:gd name="connsiteX960" fmla="*/ 644145 w 834913"/>
                        <a:gd name="connsiteY960" fmla="*/ 1118047 h 1285875"/>
                        <a:gd name="connsiteX961" fmla="*/ 644749 w 834913"/>
                        <a:gd name="connsiteY961" fmla="*/ 1103558 h 1285875"/>
                        <a:gd name="connsiteX962" fmla="*/ 646560 w 834913"/>
                        <a:gd name="connsiteY962" fmla="*/ 1102351 h 1285875"/>
                        <a:gd name="connsiteX963" fmla="*/ 647767 w 834913"/>
                        <a:gd name="connsiteY963" fmla="*/ 1097521 h 1285875"/>
                        <a:gd name="connsiteX964" fmla="*/ 650786 w 834913"/>
                        <a:gd name="connsiteY964" fmla="*/ 1098729 h 1285875"/>
                        <a:gd name="connsiteX965" fmla="*/ 625430 w 834913"/>
                        <a:gd name="connsiteY965" fmla="*/ 1095107 h 1285875"/>
                        <a:gd name="connsiteX966" fmla="*/ 630260 w 834913"/>
                        <a:gd name="connsiteY966" fmla="*/ 1101144 h 1285875"/>
                        <a:gd name="connsiteX967" fmla="*/ 633278 w 834913"/>
                        <a:gd name="connsiteY967" fmla="*/ 1102955 h 1285875"/>
                        <a:gd name="connsiteX968" fmla="*/ 632071 w 834913"/>
                        <a:gd name="connsiteY968" fmla="*/ 1107181 h 1285875"/>
                        <a:gd name="connsiteX969" fmla="*/ 625430 w 834913"/>
                        <a:gd name="connsiteY969" fmla="*/ 1101747 h 1285875"/>
                        <a:gd name="connsiteX970" fmla="*/ 625430 w 834913"/>
                        <a:gd name="connsiteY970" fmla="*/ 1095107 h 1285875"/>
                        <a:gd name="connsiteX971" fmla="*/ 609130 w 834913"/>
                        <a:gd name="connsiteY971" fmla="*/ 1072770 h 1285875"/>
                        <a:gd name="connsiteX972" fmla="*/ 610941 w 834913"/>
                        <a:gd name="connsiteY972" fmla="*/ 1072770 h 1285875"/>
                        <a:gd name="connsiteX973" fmla="*/ 612753 w 834913"/>
                        <a:gd name="connsiteY973" fmla="*/ 1075789 h 1285875"/>
                        <a:gd name="connsiteX974" fmla="*/ 615167 w 834913"/>
                        <a:gd name="connsiteY974" fmla="*/ 1076996 h 1285875"/>
                        <a:gd name="connsiteX975" fmla="*/ 613356 w 834913"/>
                        <a:gd name="connsiteY975" fmla="*/ 1081222 h 1285875"/>
                        <a:gd name="connsiteX976" fmla="*/ 609130 w 834913"/>
                        <a:gd name="connsiteY976" fmla="*/ 1072770 h 1285875"/>
                        <a:gd name="connsiteX977" fmla="*/ 633278 w 834913"/>
                        <a:gd name="connsiteY977" fmla="*/ 1061904 h 1285875"/>
                        <a:gd name="connsiteX978" fmla="*/ 634486 w 834913"/>
                        <a:gd name="connsiteY978" fmla="*/ 1067941 h 1285875"/>
                        <a:gd name="connsiteX979" fmla="*/ 634486 w 834913"/>
                        <a:gd name="connsiteY979" fmla="*/ 1073977 h 1285875"/>
                        <a:gd name="connsiteX980" fmla="*/ 632071 w 834913"/>
                        <a:gd name="connsiteY980" fmla="*/ 1075789 h 1285875"/>
                        <a:gd name="connsiteX981" fmla="*/ 632675 w 834913"/>
                        <a:gd name="connsiteY981" fmla="*/ 1078807 h 1285875"/>
                        <a:gd name="connsiteX982" fmla="*/ 632071 w 834913"/>
                        <a:gd name="connsiteY982" fmla="*/ 1080618 h 1285875"/>
                        <a:gd name="connsiteX983" fmla="*/ 633278 w 834913"/>
                        <a:gd name="connsiteY983" fmla="*/ 1081825 h 1285875"/>
                        <a:gd name="connsiteX984" fmla="*/ 633882 w 834913"/>
                        <a:gd name="connsiteY984" fmla="*/ 1085448 h 1285875"/>
                        <a:gd name="connsiteX985" fmla="*/ 635089 w 834913"/>
                        <a:gd name="connsiteY985" fmla="*/ 1087259 h 1285875"/>
                        <a:gd name="connsiteX986" fmla="*/ 634486 w 834913"/>
                        <a:gd name="connsiteY986" fmla="*/ 1092692 h 1285875"/>
                        <a:gd name="connsiteX987" fmla="*/ 638108 w 834913"/>
                        <a:gd name="connsiteY987" fmla="*/ 1095107 h 1285875"/>
                        <a:gd name="connsiteX988" fmla="*/ 630260 w 834913"/>
                        <a:gd name="connsiteY988" fmla="*/ 1100540 h 1285875"/>
                        <a:gd name="connsiteX989" fmla="*/ 629656 w 834913"/>
                        <a:gd name="connsiteY989" fmla="*/ 1094503 h 1285875"/>
                        <a:gd name="connsiteX990" fmla="*/ 625430 w 834913"/>
                        <a:gd name="connsiteY990" fmla="*/ 1092088 h 1285875"/>
                        <a:gd name="connsiteX991" fmla="*/ 624223 w 834913"/>
                        <a:gd name="connsiteY991" fmla="*/ 1087259 h 1285875"/>
                        <a:gd name="connsiteX992" fmla="*/ 625430 w 834913"/>
                        <a:gd name="connsiteY992" fmla="*/ 1084844 h 1285875"/>
                        <a:gd name="connsiteX993" fmla="*/ 625430 w 834913"/>
                        <a:gd name="connsiteY993" fmla="*/ 1072770 h 1285875"/>
                        <a:gd name="connsiteX994" fmla="*/ 626638 w 834913"/>
                        <a:gd name="connsiteY994" fmla="*/ 1066129 h 1285875"/>
                        <a:gd name="connsiteX995" fmla="*/ 630260 w 834913"/>
                        <a:gd name="connsiteY995" fmla="*/ 1061904 h 1285875"/>
                        <a:gd name="connsiteX996" fmla="*/ 633278 w 834913"/>
                        <a:gd name="connsiteY996" fmla="*/ 1061904 h 1285875"/>
                        <a:gd name="connsiteX997" fmla="*/ 637504 w 834913"/>
                        <a:gd name="connsiteY997" fmla="*/ 1058281 h 1285875"/>
                        <a:gd name="connsiteX998" fmla="*/ 645352 w 834913"/>
                        <a:gd name="connsiteY998" fmla="*/ 1061300 h 1285875"/>
                        <a:gd name="connsiteX999" fmla="*/ 647163 w 834913"/>
                        <a:gd name="connsiteY999" fmla="*/ 1064922 h 1285875"/>
                        <a:gd name="connsiteX1000" fmla="*/ 649578 w 834913"/>
                        <a:gd name="connsiteY1000" fmla="*/ 1076996 h 1285875"/>
                        <a:gd name="connsiteX1001" fmla="*/ 653200 w 834913"/>
                        <a:gd name="connsiteY1001" fmla="*/ 1080014 h 1285875"/>
                        <a:gd name="connsiteX1002" fmla="*/ 651993 w 834913"/>
                        <a:gd name="connsiteY1002" fmla="*/ 1086051 h 1285875"/>
                        <a:gd name="connsiteX1003" fmla="*/ 653804 w 834913"/>
                        <a:gd name="connsiteY1003" fmla="*/ 1088466 h 1285875"/>
                        <a:gd name="connsiteX1004" fmla="*/ 647767 w 834913"/>
                        <a:gd name="connsiteY1004" fmla="*/ 1092088 h 1285875"/>
                        <a:gd name="connsiteX1005" fmla="*/ 646560 w 834913"/>
                        <a:gd name="connsiteY1005" fmla="*/ 1101144 h 1285875"/>
                        <a:gd name="connsiteX1006" fmla="*/ 643541 w 834913"/>
                        <a:gd name="connsiteY1006" fmla="*/ 1105369 h 1285875"/>
                        <a:gd name="connsiteX1007" fmla="*/ 642334 w 834913"/>
                        <a:gd name="connsiteY1007" fmla="*/ 1115029 h 1285875"/>
                        <a:gd name="connsiteX1008" fmla="*/ 640523 w 834913"/>
                        <a:gd name="connsiteY1008" fmla="*/ 1115029 h 1285875"/>
                        <a:gd name="connsiteX1009" fmla="*/ 635089 w 834913"/>
                        <a:gd name="connsiteY1009" fmla="*/ 1109595 h 1285875"/>
                        <a:gd name="connsiteX1010" fmla="*/ 632675 w 834913"/>
                        <a:gd name="connsiteY1010" fmla="*/ 1099332 h 1285875"/>
                        <a:gd name="connsiteX1011" fmla="*/ 636901 w 834913"/>
                        <a:gd name="connsiteY1011" fmla="*/ 1096918 h 1285875"/>
                        <a:gd name="connsiteX1012" fmla="*/ 638712 w 834913"/>
                        <a:gd name="connsiteY1012" fmla="*/ 1098125 h 1285875"/>
                        <a:gd name="connsiteX1013" fmla="*/ 638712 w 834913"/>
                        <a:gd name="connsiteY1013" fmla="*/ 1093899 h 1285875"/>
                        <a:gd name="connsiteX1014" fmla="*/ 635089 w 834913"/>
                        <a:gd name="connsiteY1014" fmla="*/ 1091484 h 1285875"/>
                        <a:gd name="connsiteX1015" fmla="*/ 637504 w 834913"/>
                        <a:gd name="connsiteY1015" fmla="*/ 1088466 h 1285875"/>
                        <a:gd name="connsiteX1016" fmla="*/ 634486 w 834913"/>
                        <a:gd name="connsiteY1016" fmla="*/ 1084844 h 1285875"/>
                        <a:gd name="connsiteX1017" fmla="*/ 633882 w 834913"/>
                        <a:gd name="connsiteY1017" fmla="*/ 1083033 h 1285875"/>
                        <a:gd name="connsiteX1018" fmla="*/ 632675 w 834913"/>
                        <a:gd name="connsiteY1018" fmla="*/ 1080618 h 1285875"/>
                        <a:gd name="connsiteX1019" fmla="*/ 633278 w 834913"/>
                        <a:gd name="connsiteY1019" fmla="*/ 1078203 h 1285875"/>
                        <a:gd name="connsiteX1020" fmla="*/ 632675 w 834913"/>
                        <a:gd name="connsiteY1020" fmla="*/ 1076392 h 1285875"/>
                        <a:gd name="connsiteX1021" fmla="*/ 634486 w 834913"/>
                        <a:gd name="connsiteY1021" fmla="*/ 1074581 h 1285875"/>
                        <a:gd name="connsiteX1022" fmla="*/ 636297 w 834913"/>
                        <a:gd name="connsiteY1022" fmla="*/ 1069752 h 1285875"/>
                        <a:gd name="connsiteX1023" fmla="*/ 634486 w 834913"/>
                        <a:gd name="connsiteY1023" fmla="*/ 1066733 h 1285875"/>
                        <a:gd name="connsiteX1024" fmla="*/ 632675 w 834913"/>
                        <a:gd name="connsiteY1024" fmla="*/ 1059489 h 1285875"/>
                        <a:gd name="connsiteX1025" fmla="*/ 637504 w 834913"/>
                        <a:gd name="connsiteY1025" fmla="*/ 1058281 h 1285875"/>
                        <a:gd name="connsiteX1026" fmla="*/ 603093 w 834913"/>
                        <a:gd name="connsiteY1026" fmla="*/ 16300 h 1285875"/>
                        <a:gd name="connsiteX1027" fmla="*/ 609734 w 834913"/>
                        <a:gd name="connsiteY1027" fmla="*/ 19318 h 1285875"/>
                        <a:gd name="connsiteX1028" fmla="*/ 612753 w 834913"/>
                        <a:gd name="connsiteY1028" fmla="*/ 19318 h 1285875"/>
                        <a:gd name="connsiteX1029" fmla="*/ 618186 w 834913"/>
                        <a:gd name="connsiteY1029" fmla="*/ 23544 h 1285875"/>
                        <a:gd name="connsiteX1030" fmla="*/ 627241 w 834913"/>
                        <a:gd name="connsiteY1030" fmla="*/ 25959 h 1285875"/>
                        <a:gd name="connsiteX1031" fmla="*/ 629052 w 834913"/>
                        <a:gd name="connsiteY1031" fmla="*/ 42259 h 1285875"/>
                        <a:gd name="connsiteX1032" fmla="*/ 627241 w 834913"/>
                        <a:gd name="connsiteY1032" fmla="*/ 48296 h 1285875"/>
                        <a:gd name="connsiteX1033" fmla="*/ 627845 w 834913"/>
                        <a:gd name="connsiteY1033" fmla="*/ 60973 h 1285875"/>
                        <a:gd name="connsiteX1034" fmla="*/ 631467 w 834913"/>
                        <a:gd name="connsiteY1034" fmla="*/ 59766 h 1285875"/>
                        <a:gd name="connsiteX1035" fmla="*/ 632071 w 834913"/>
                        <a:gd name="connsiteY1035" fmla="*/ 56144 h 1285875"/>
                        <a:gd name="connsiteX1036" fmla="*/ 635693 w 834913"/>
                        <a:gd name="connsiteY1036" fmla="*/ 51918 h 1285875"/>
                        <a:gd name="connsiteX1037" fmla="*/ 642938 w 834913"/>
                        <a:gd name="connsiteY1037" fmla="*/ 56144 h 1285875"/>
                        <a:gd name="connsiteX1038" fmla="*/ 644749 w 834913"/>
                        <a:gd name="connsiteY1038" fmla="*/ 61577 h 1285875"/>
                        <a:gd name="connsiteX1039" fmla="*/ 642334 w 834913"/>
                        <a:gd name="connsiteY1039" fmla="*/ 65199 h 1285875"/>
                        <a:gd name="connsiteX1040" fmla="*/ 646560 w 834913"/>
                        <a:gd name="connsiteY1040" fmla="*/ 68218 h 1285875"/>
                        <a:gd name="connsiteX1041" fmla="*/ 650786 w 834913"/>
                        <a:gd name="connsiteY1041" fmla="*/ 69425 h 1285875"/>
                        <a:gd name="connsiteX1042" fmla="*/ 659841 w 834913"/>
                        <a:gd name="connsiteY1042" fmla="*/ 65199 h 1285875"/>
                        <a:gd name="connsiteX1043" fmla="*/ 663463 w 834913"/>
                        <a:gd name="connsiteY1043" fmla="*/ 69425 h 1285875"/>
                        <a:gd name="connsiteX1044" fmla="*/ 664067 w 834913"/>
                        <a:gd name="connsiteY1044" fmla="*/ 73651 h 1285875"/>
                        <a:gd name="connsiteX1045" fmla="*/ 671915 w 834913"/>
                        <a:gd name="connsiteY1045" fmla="*/ 74858 h 1285875"/>
                        <a:gd name="connsiteX1046" fmla="*/ 672518 w 834913"/>
                        <a:gd name="connsiteY1046" fmla="*/ 79688 h 1285875"/>
                        <a:gd name="connsiteX1047" fmla="*/ 675537 w 834913"/>
                        <a:gd name="connsiteY1047" fmla="*/ 83310 h 1285875"/>
                        <a:gd name="connsiteX1048" fmla="*/ 674933 w 834913"/>
                        <a:gd name="connsiteY1048" fmla="*/ 88744 h 1285875"/>
                        <a:gd name="connsiteX1049" fmla="*/ 680970 w 834913"/>
                        <a:gd name="connsiteY1049" fmla="*/ 94781 h 1285875"/>
                        <a:gd name="connsiteX1050" fmla="*/ 690026 w 834913"/>
                        <a:gd name="connsiteY1050" fmla="*/ 92366 h 1285875"/>
                        <a:gd name="connsiteX1051" fmla="*/ 693044 w 834913"/>
                        <a:gd name="connsiteY1051" fmla="*/ 95384 h 1285875"/>
                        <a:gd name="connsiteX1052" fmla="*/ 702703 w 834913"/>
                        <a:gd name="connsiteY1052" fmla="*/ 92366 h 1285875"/>
                        <a:gd name="connsiteX1053" fmla="*/ 706326 w 834913"/>
                        <a:gd name="connsiteY1053" fmla="*/ 93573 h 1285875"/>
                        <a:gd name="connsiteX1054" fmla="*/ 713570 w 834913"/>
                        <a:gd name="connsiteY1054" fmla="*/ 89347 h 1285875"/>
                        <a:gd name="connsiteX1055" fmla="*/ 720211 w 834913"/>
                        <a:gd name="connsiteY1055" fmla="*/ 85121 h 1285875"/>
                        <a:gd name="connsiteX1056" fmla="*/ 722022 w 834913"/>
                        <a:gd name="connsiteY1056" fmla="*/ 88140 h 1285875"/>
                        <a:gd name="connsiteX1057" fmla="*/ 728059 w 834913"/>
                        <a:gd name="connsiteY1057" fmla="*/ 82707 h 1285875"/>
                        <a:gd name="connsiteX1058" fmla="*/ 733492 w 834913"/>
                        <a:gd name="connsiteY1058" fmla="*/ 82707 h 1285875"/>
                        <a:gd name="connsiteX1059" fmla="*/ 734699 w 834913"/>
                        <a:gd name="connsiteY1059" fmla="*/ 87536 h 1285875"/>
                        <a:gd name="connsiteX1060" fmla="*/ 746773 w 834913"/>
                        <a:gd name="connsiteY1060" fmla="*/ 89347 h 1285875"/>
                        <a:gd name="connsiteX1061" fmla="*/ 748585 w 834913"/>
                        <a:gd name="connsiteY1061" fmla="*/ 95988 h 1285875"/>
                        <a:gd name="connsiteX1062" fmla="*/ 756433 w 834913"/>
                        <a:gd name="connsiteY1062" fmla="*/ 96592 h 1285875"/>
                        <a:gd name="connsiteX1063" fmla="*/ 759451 w 834913"/>
                        <a:gd name="connsiteY1063" fmla="*/ 92969 h 1285875"/>
                        <a:gd name="connsiteX1064" fmla="*/ 763073 w 834913"/>
                        <a:gd name="connsiteY1064" fmla="*/ 92969 h 1285875"/>
                        <a:gd name="connsiteX1065" fmla="*/ 770921 w 834913"/>
                        <a:gd name="connsiteY1065" fmla="*/ 96592 h 1285875"/>
                        <a:gd name="connsiteX1066" fmla="*/ 779977 w 834913"/>
                        <a:gd name="connsiteY1066" fmla="*/ 99610 h 1285875"/>
                        <a:gd name="connsiteX1067" fmla="*/ 783599 w 834913"/>
                        <a:gd name="connsiteY1067" fmla="*/ 102629 h 1285875"/>
                        <a:gd name="connsiteX1068" fmla="*/ 786013 w 834913"/>
                        <a:gd name="connsiteY1068" fmla="*/ 100818 h 1285875"/>
                        <a:gd name="connsiteX1069" fmla="*/ 789032 w 834913"/>
                        <a:gd name="connsiteY1069" fmla="*/ 103836 h 1285875"/>
                        <a:gd name="connsiteX1070" fmla="*/ 786617 w 834913"/>
                        <a:gd name="connsiteY1070" fmla="*/ 109269 h 1285875"/>
                        <a:gd name="connsiteX1071" fmla="*/ 780580 w 834913"/>
                        <a:gd name="connsiteY1071" fmla="*/ 114099 h 1285875"/>
                        <a:gd name="connsiteX1072" fmla="*/ 789636 w 834913"/>
                        <a:gd name="connsiteY1072" fmla="*/ 115910 h 1285875"/>
                        <a:gd name="connsiteX1073" fmla="*/ 792050 w 834913"/>
                        <a:gd name="connsiteY1073" fmla="*/ 111080 h 1285875"/>
                        <a:gd name="connsiteX1074" fmla="*/ 799295 w 834913"/>
                        <a:gd name="connsiteY1074" fmla="*/ 111684 h 1285875"/>
                        <a:gd name="connsiteX1075" fmla="*/ 804124 w 834913"/>
                        <a:gd name="connsiteY1075" fmla="*/ 115306 h 1285875"/>
                        <a:gd name="connsiteX1076" fmla="*/ 809558 w 834913"/>
                        <a:gd name="connsiteY1076" fmla="*/ 115306 h 1285875"/>
                        <a:gd name="connsiteX1077" fmla="*/ 814387 w 834913"/>
                        <a:gd name="connsiteY1077" fmla="*/ 120136 h 1285875"/>
                        <a:gd name="connsiteX1078" fmla="*/ 820424 w 834913"/>
                        <a:gd name="connsiteY1078" fmla="*/ 116513 h 1285875"/>
                        <a:gd name="connsiteX1079" fmla="*/ 830687 w 834913"/>
                        <a:gd name="connsiteY1079" fmla="*/ 119532 h 1285875"/>
                        <a:gd name="connsiteX1080" fmla="*/ 833706 w 834913"/>
                        <a:gd name="connsiteY1080" fmla="*/ 123758 h 1285875"/>
                        <a:gd name="connsiteX1081" fmla="*/ 833102 w 834913"/>
                        <a:gd name="connsiteY1081" fmla="*/ 130399 h 1285875"/>
                        <a:gd name="connsiteX1082" fmla="*/ 834309 w 834913"/>
                        <a:gd name="connsiteY1082" fmla="*/ 133417 h 1285875"/>
                        <a:gd name="connsiteX1083" fmla="*/ 830687 w 834913"/>
                        <a:gd name="connsiteY1083" fmla="*/ 135832 h 1285875"/>
                        <a:gd name="connsiteX1084" fmla="*/ 831895 w 834913"/>
                        <a:gd name="connsiteY1084" fmla="*/ 140058 h 1285875"/>
                        <a:gd name="connsiteX1085" fmla="*/ 834913 w 834913"/>
                        <a:gd name="connsiteY1085" fmla="*/ 140058 h 1285875"/>
                        <a:gd name="connsiteX1086" fmla="*/ 834913 w 834913"/>
                        <a:gd name="connsiteY1086" fmla="*/ 146698 h 1285875"/>
                        <a:gd name="connsiteX1087" fmla="*/ 832498 w 834913"/>
                        <a:gd name="connsiteY1087" fmla="*/ 150321 h 1285875"/>
                        <a:gd name="connsiteX1088" fmla="*/ 831895 w 834913"/>
                        <a:gd name="connsiteY1088" fmla="*/ 159376 h 1285875"/>
                        <a:gd name="connsiteX1089" fmla="*/ 830084 w 834913"/>
                        <a:gd name="connsiteY1089" fmla="*/ 161187 h 1285875"/>
                        <a:gd name="connsiteX1090" fmla="*/ 830084 w 834913"/>
                        <a:gd name="connsiteY1090" fmla="*/ 169035 h 1285875"/>
                        <a:gd name="connsiteX1091" fmla="*/ 833706 w 834913"/>
                        <a:gd name="connsiteY1091" fmla="*/ 174468 h 1285875"/>
                        <a:gd name="connsiteX1092" fmla="*/ 833102 w 834913"/>
                        <a:gd name="connsiteY1092" fmla="*/ 178091 h 1285875"/>
                        <a:gd name="connsiteX1093" fmla="*/ 830687 w 834913"/>
                        <a:gd name="connsiteY1093" fmla="*/ 181713 h 1285875"/>
                        <a:gd name="connsiteX1094" fmla="*/ 828272 w 834913"/>
                        <a:gd name="connsiteY1094" fmla="*/ 187146 h 1285875"/>
                        <a:gd name="connsiteX1095" fmla="*/ 830687 w 834913"/>
                        <a:gd name="connsiteY1095" fmla="*/ 193183 h 1285875"/>
                        <a:gd name="connsiteX1096" fmla="*/ 824650 w 834913"/>
                        <a:gd name="connsiteY1096" fmla="*/ 196805 h 1285875"/>
                        <a:gd name="connsiteX1097" fmla="*/ 815595 w 834913"/>
                        <a:gd name="connsiteY1097" fmla="*/ 199824 h 1285875"/>
                        <a:gd name="connsiteX1098" fmla="*/ 814991 w 834913"/>
                        <a:gd name="connsiteY1098" fmla="*/ 205257 h 1285875"/>
                        <a:gd name="connsiteX1099" fmla="*/ 811369 w 834913"/>
                        <a:gd name="connsiteY1099" fmla="*/ 208276 h 1285875"/>
                        <a:gd name="connsiteX1100" fmla="*/ 808954 w 834913"/>
                        <a:gd name="connsiteY1100" fmla="*/ 207068 h 1285875"/>
                        <a:gd name="connsiteX1101" fmla="*/ 810765 w 834913"/>
                        <a:gd name="connsiteY1101" fmla="*/ 214313 h 1285875"/>
                        <a:gd name="connsiteX1102" fmla="*/ 810161 w 834913"/>
                        <a:gd name="connsiteY1102" fmla="*/ 214916 h 1285875"/>
                        <a:gd name="connsiteX1103" fmla="*/ 807747 w 834913"/>
                        <a:gd name="connsiteY1103" fmla="*/ 214313 h 1285875"/>
                        <a:gd name="connsiteX1104" fmla="*/ 802917 w 834913"/>
                        <a:gd name="connsiteY1104" fmla="*/ 213105 h 1285875"/>
                        <a:gd name="connsiteX1105" fmla="*/ 802917 w 834913"/>
                        <a:gd name="connsiteY1105" fmla="*/ 210690 h 1285875"/>
                        <a:gd name="connsiteX1106" fmla="*/ 801710 w 834913"/>
                        <a:gd name="connsiteY1106" fmla="*/ 211898 h 1285875"/>
                        <a:gd name="connsiteX1107" fmla="*/ 802917 w 834913"/>
                        <a:gd name="connsiteY1107" fmla="*/ 214916 h 1285875"/>
                        <a:gd name="connsiteX1108" fmla="*/ 805332 w 834913"/>
                        <a:gd name="connsiteY1108" fmla="*/ 220349 h 1285875"/>
                        <a:gd name="connsiteX1109" fmla="*/ 805332 w 834913"/>
                        <a:gd name="connsiteY1109" fmla="*/ 221557 h 1285875"/>
                        <a:gd name="connsiteX1110" fmla="*/ 802313 w 834913"/>
                        <a:gd name="connsiteY1110" fmla="*/ 221557 h 1285875"/>
                        <a:gd name="connsiteX1111" fmla="*/ 800502 w 834913"/>
                        <a:gd name="connsiteY1111" fmla="*/ 220349 h 1285875"/>
                        <a:gd name="connsiteX1112" fmla="*/ 798691 w 834913"/>
                        <a:gd name="connsiteY1112" fmla="*/ 221557 h 1285875"/>
                        <a:gd name="connsiteX1113" fmla="*/ 800502 w 834913"/>
                        <a:gd name="connsiteY1113" fmla="*/ 222160 h 1285875"/>
                        <a:gd name="connsiteX1114" fmla="*/ 801710 w 834913"/>
                        <a:gd name="connsiteY1114" fmla="*/ 222764 h 1285875"/>
                        <a:gd name="connsiteX1115" fmla="*/ 801710 w 834913"/>
                        <a:gd name="connsiteY1115" fmla="*/ 224575 h 1285875"/>
                        <a:gd name="connsiteX1116" fmla="*/ 804124 w 834913"/>
                        <a:gd name="connsiteY1116" fmla="*/ 226386 h 1285875"/>
                        <a:gd name="connsiteX1117" fmla="*/ 802313 w 834913"/>
                        <a:gd name="connsiteY1117" fmla="*/ 228197 h 1285875"/>
                        <a:gd name="connsiteX1118" fmla="*/ 801106 w 834913"/>
                        <a:gd name="connsiteY1118" fmla="*/ 228801 h 1285875"/>
                        <a:gd name="connsiteX1119" fmla="*/ 799899 w 834913"/>
                        <a:gd name="connsiteY1119" fmla="*/ 231216 h 1285875"/>
                        <a:gd name="connsiteX1120" fmla="*/ 798087 w 834913"/>
                        <a:gd name="connsiteY1120" fmla="*/ 231216 h 1285875"/>
                        <a:gd name="connsiteX1121" fmla="*/ 798087 w 834913"/>
                        <a:gd name="connsiteY1121" fmla="*/ 231820 h 1285875"/>
                        <a:gd name="connsiteX1122" fmla="*/ 801710 w 834913"/>
                        <a:gd name="connsiteY1122" fmla="*/ 231820 h 1285875"/>
                        <a:gd name="connsiteX1123" fmla="*/ 803521 w 834913"/>
                        <a:gd name="connsiteY1123" fmla="*/ 231216 h 1285875"/>
                        <a:gd name="connsiteX1124" fmla="*/ 803521 w 834913"/>
                        <a:gd name="connsiteY1124" fmla="*/ 234234 h 1285875"/>
                        <a:gd name="connsiteX1125" fmla="*/ 801106 w 834913"/>
                        <a:gd name="connsiteY1125" fmla="*/ 234234 h 1285875"/>
                        <a:gd name="connsiteX1126" fmla="*/ 801710 w 834913"/>
                        <a:gd name="connsiteY1126" fmla="*/ 237253 h 1285875"/>
                        <a:gd name="connsiteX1127" fmla="*/ 800502 w 834913"/>
                        <a:gd name="connsiteY1127" fmla="*/ 237857 h 1285875"/>
                        <a:gd name="connsiteX1128" fmla="*/ 797484 w 834913"/>
                        <a:gd name="connsiteY1128" fmla="*/ 237857 h 1285875"/>
                        <a:gd name="connsiteX1129" fmla="*/ 798691 w 834913"/>
                        <a:gd name="connsiteY1129" fmla="*/ 240875 h 1285875"/>
                        <a:gd name="connsiteX1130" fmla="*/ 799899 w 834913"/>
                        <a:gd name="connsiteY1130" fmla="*/ 241479 h 1285875"/>
                        <a:gd name="connsiteX1131" fmla="*/ 801710 w 834913"/>
                        <a:gd name="connsiteY1131" fmla="*/ 240875 h 1285875"/>
                        <a:gd name="connsiteX1132" fmla="*/ 805332 w 834913"/>
                        <a:gd name="connsiteY1132" fmla="*/ 240875 h 1285875"/>
                        <a:gd name="connsiteX1133" fmla="*/ 805332 w 834913"/>
                        <a:gd name="connsiteY1133" fmla="*/ 241479 h 1285875"/>
                        <a:gd name="connsiteX1134" fmla="*/ 802313 w 834913"/>
                        <a:gd name="connsiteY1134" fmla="*/ 243290 h 1285875"/>
                        <a:gd name="connsiteX1135" fmla="*/ 801106 w 834913"/>
                        <a:gd name="connsiteY1135" fmla="*/ 245705 h 1285875"/>
                        <a:gd name="connsiteX1136" fmla="*/ 796276 w 834913"/>
                        <a:gd name="connsiteY1136" fmla="*/ 245101 h 1285875"/>
                        <a:gd name="connsiteX1137" fmla="*/ 797484 w 834913"/>
                        <a:gd name="connsiteY1137" fmla="*/ 240875 h 1285875"/>
                        <a:gd name="connsiteX1138" fmla="*/ 790239 w 834913"/>
                        <a:gd name="connsiteY1138" fmla="*/ 231216 h 1285875"/>
                        <a:gd name="connsiteX1139" fmla="*/ 785410 w 834913"/>
                        <a:gd name="connsiteY1139" fmla="*/ 228801 h 1285875"/>
                        <a:gd name="connsiteX1140" fmla="*/ 786617 w 834913"/>
                        <a:gd name="connsiteY1140" fmla="*/ 236046 h 1285875"/>
                        <a:gd name="connsiteX1141" fmla="*/ 786617 w 834913"/>
                        <a:gd name="connsiteY1141" fmla="*/ 240271 h 1285875"/>
                        <a:gd name="connsiteX1142" fmla="*/ 782995 w 834913"/>
                        <a:gd name="connsiteY1142" fmla="*/ 240271 h 1285875"/>
                        <a:gd name="connsiteX1143" fmla="*/ 777562 w 834913"/>
                        <a:gd name="connsiteY1143" fmla="*/ 249327 h 1285875"/>
                        <a:gd name="connsiteX1144" fmla="*/ 778769 w 834913"/>
                        <a:gd name="connsiteY1144" fmla="*/ 252345 h 1285875"/>
                        <a:gd name="connsiteX1145" fmla="*/ 784202 w 834913"/>
                        <a:gd name="connsiteY1145" fmla="*/ 254760 h 1285875"/>
                        <a:gd name="connsiteX1146" fmla="*/ 788428 w 834913"/>
                        <a:gd name="connsiteY1146" fmla="*/ 265627 h 1285875"/>
                        <a:gd name="connsiteX1147" fmla="*/ 778769 w 834913"/>
                        <a:gd name="connsiteY1147" fmla="*/ 271060 h 1285875"/>
                        <a:gd name="connsiteX1148" fmla="*/ 774543 w 834913"/>
                        <a:gd name="connsiteY1148" fmla="*/ 274078 h 1285875"/>
                        <a:gd name="connsiteX1149" fmla="*/ 773940 w 834913"/>
                        <a:gd name="connsiteY1149" fmla="*/ 286152 h 1285875"/>
                        <a:gd name="connsiteX1150" fmla="*/ 769110 w 834913"/>
                        <a:gd name="connsiteY1150" fmla="*/ 289171 h 1285875"/>
                        <a:gd name="connsiteX1151" fmla="*/ 766092 w 834913"/>
                        <a:gd name="connsiteY1151" fmla="*/ 287964 h 1285875"/>
                        <a:gd name="connsiteX1152" fmla="*/ 766695 w 834913"/>
                        <a:gd name="connsiteY1152" fmla="*/ 282530 h 1285875"/>
                        <a:gd name="connsiteX1153" fmla="*/ 761866 w 834913"/>
                        <a:gd name="connsiteY1153" fmla="*/ 279512 h 1285875"/>
                        <a:gd name="connsiteX1154" fmla="*/ 758847 w 834913"/>
                        <a:gd name="connsiteY1154" fmla="*/ 281323 h 1285875"/>
                        <a:gd name="connsiteX1155" fmla="*/ 750396 w 834913"/>
                        <a:gd name="connsiteY1155" fmla="*/ 281927 h 1285875"/>
                        <a:gd name="connsiteX1156" fmla="*/ 743151 w 834913"/>
                        <a:gd name="connsiteY1156" fmla="*/ 277701 h 1285875"/>
                        <a:gd name="connsiteX1157" fmla="*/ 743755 w 834913"/>
                        <a:gd name="connsiteY1157" fmla="*/ 271664 h 1285875"/>
                        <a:gd name="connsiteX1158" fmla="*/ 739529 w 834913"/>
                        <a:gd name="connsiteY1158" fmla="*/ 272267 h 1285875"/>
                        <a:gd name="connsiteX1159" fmla="*/ 735907 w 834913"/>
                        <a:gd name="connsiteY1159" fmla="*/ 276493 h 1285875"/>
                        <a:gd name="connsiteX1160" fmla="*/ 729266 w 834913"/>
                        <a:gd name="connsiteY1160" fmla="*/ 279512 h 1285875"/>
                        <a:gd name="connsiteX1161" fmla="*/ 726248 w 834913"/>
                        <a:gd name="connsiteY1161" fmla="*/ 278304 h 1285875"/>
                        <a:gd name="connsiteX1162" fmla="*/ 722022 w 834913"/>
                        <a:gd name="connsiteY1162" fmla="*/ 272871 h 1285875"/>
                        <a:gd name="connsiteX1163" fmla="*/ 713570 w 834913"/>
                        <a:gd name="connsiteY1163" fmla="*/ 268042 h 1285875"/>
                        <a:gd name="connsiteX1164" fmla="*/ 708137 w 834913"/>
                        <a:gd name="connsiteY1164" fmla="*/ 266834 h 1285875"/>
                        <a:gd name="connsiteX1165" fmla="*/ 706326 w 834913"/>
                        <a:gd name="connsiteY1165" fmla="*/ 257779 h 1285875"/>
                        <a:gd name="connsiteX1166" fmla="*/ 701496 w 834913"/>
                        <a:gd name="connsiteY1166" fmla="*/ 252949 h 1285875"/>
                        <a:gd name="connsiteX1167" fmla="*/ 694855 w 834913"/>
                        <a:gd name="connsiteY1167" fmla="*/ 253553 h 1285875"/>
                        <a:gd name="connsiteX1168" fmla="*/ 690026 w 834913"/>
                        <a:gd name="connsiteY1168" fmla="*/ 251742 h 1285875"/>
                        <a:gd name="connsiteX1169" fmla="*/ 687007 w 834913"/>
                        <a:gd name="connsiteY1169" fmla="*/ 248723 h 1285875"/>
                        <a:gd name="connsiteX1170" fmla="*/ 683385 w 834913"/>
                        <a:gd name="connsiteY1170" fmla="*/ 239668 h 1285875"/>
                        <a:gd name="connsiteX1171" fmla="*/ 683989 w 834913"/>
                        <a:gd name="connsiteY1171" fmla="*/ 235442 h 1285875"/>
                        <a:gd name="connsiteX1172" fmla="*/ 684592 w 834913"/>
                        <a:gd name="connsiteY1172" fmla="*/ 226990 h 1285875"/>
                        <a:gd name="connsiteX1173" fmla="*/ 680366 w 834913"/>
                        <a:gd name="connsiteY1173" fmla="*/ 222764 h 1285875"/>
                        <a:gd name="connsiteX1174" fmla="*/ 676744 w 834913"/>
                        <a:gd name="connsiteY1174" fmla="*/ 214916 h 1285875"/>
                        <a:gd name="connsiteX1175" fmla="*/ 683385 w 834913"/>
                        <a:gd name="connsiteY1175" fmla="*/ 212501 h 1285875"/>
                        <a:gd name="connsiteX1176" fmla="*/ 675537 w 834913"/>
                        <a:gd name="connsiteY1176" fmla="*/ 204653 h 1285875"/>
                        <a:gd name="connsiteX1177" fmla="*/ 674933 w 834913"/>
                        <a:gd name="connsiteY1177" fmla="*/ 192579 h 1285875"/>
                        <a:gd name="connsiteX1178" fmla="*/ 668896 w 834913"/>
                        <a:gd name="connsiteY1178" fmla="*/ 189561 h 1285875"/>
                        <a:gd name="connsiteX1179" fmla="*/ 663463 w 834913"/>
                        <a:gd name="connsiteY1179" fmla="*/ 189561 h 1285875"/>
                        <a:gd name="connsiteX1180" fmla="*/ 659841 w 834913"/>
                        <a:gd name="connsiteY1180" fmla="*/ 185335 h 1285875"/>
                        <a:gd name="connsiteX1181" fmla="*/ 654408 w 834913"/>
                        <a:gd name="connsiteY1181" fmla="*/ 184731 h 1285875"/>
                        <a:gd name="connsiteX1182" fmla="*/ 651993 w 834913"/>
                        <a:gd name="connsiteY1182" fmla="*/ 182317 h 1285875"/>
                        <a:gd name="connsiteX1183" fmla="*/ 651993 w 834913"/>
                        <a:gd name="connsiteY1183" fmla="*/ 178091 h 1285875"/>
                        <a:gd name="connsiteX1184" fmla="*/ 646560 w 834913"/>
                        <a:gd name="connsiteY1184" fmla="*/ 175072 h 1285875"/>
                        <a:gd name="connsiteX1185" fmla="*/ 644749 w 834913"/>
                        <a:gd name="connsiteY1185" fmla="*/ 177487 h 1285875"/>
                        <a:gd name="connsiteX1186" fmla="*/ 644145 w 834913"/>
                        <a:gd name="connsiteY1186" fmla="*/ 182920 h 1285875"/>
                        <a:gd name="connsiteX1187" fmla="*/ 638712 w 834913"/>
                        <a:gd name="connsiteY1187" fmla="*/ 188354 h 1285875"/>
                        <a:gd name="connsiteX1188" fmla="*/ 636901 w 834913"/>
                        <a:gd name="connsiteY1188" fmla="*/ 194994 h 1285875"/>
                        <a:gd name="connsiteX1189" fmla="*/ 639315 w 834913"/>
                        <a:gd name="connsiteY1189" fmla="*/ 198013 h 1285875"/>
                        <a:gd name="connsiteX1190" fmla="*/ 644749 w 834913"/>
                        <a:gd name="connsiteY1190" fmla="*/ 198616 h 1285875"/>
                        <a:gd name="connsiteX1191" fmla="*/ 655615 w 834913"/>
                        <a:gd name="connsiteY1191" fmla="*/ 204653 h 1285875"/>
                        <a:gd name="connsiteX1192" fmla="*/ 652597 w 834913"/>
                        <a:gd name="connsiteY1192" fmla="*/ 207672 h 1285875"/>
                        <a:gd name="connsiteX1193" fmla="*/ 655011 w 834913"/>
                        <a:gd name="connsiteY1193" fmla="*/ 211898 h 1285875"/>
                        <a:gd name="connsiteX1194" fmla="*/ 661048 w 834913"/>
                        <a:gd name="connsiteY1194" fmla="*/ 210690 h 1285875"/>
                        <a:gd name="connsiteX1195" fmla="*/ 659841 w 834913"/>
                        <a:gd name="connsiteY1195" fmla="*/ 214313 h 1285875"/>
                        <a:gd name="connsiteX1196" fmla="*/ 664671 w 834913"/>
                        <a:gd name="connsiteY1196" fmla="*/ 215520 h 1285875"/>
                        <a:gd name="connsiteX1197" fmla="*/ 667689 w 834913"/>
                        <a:gd name="connsiteY1197" fmla="*/ 213709 h 1285875"/>
                        <a:gd name="connsiteX1198" fmla="*/ 668293 w 834913"/>
                        <a:gd name="connsiteY1198" fmla="*/ 221557 h 1285875"/>
                        <a:gd name="connsiteX1199" fmla="*/ 665878 w 834913"/>
                        <a:gd name="connsiteY1199" fmla="*/ 225179 h 1285875"/>
                        <a:gd name="connsiteX1200" fmla="*/ 654408 w 834913"/>
                        <a:gd name="connsiteY1200" fmla="*/ 223972 h 1285875"/>
                        <a:gd name="connsiteX1201" fmla="*/ 646560 w 834913"/>
                        <a:gd name="connsiteY1201" fmla="*/ 225179 h 1285875"/>
                        <a:gd name="connsiteX1202" fmla="*/ 640523 w 834913"/>
                        <a:gd name="connsiteY1202" fmla="*/ 214916 h 1285875"/>
                        <a:gd name="connsiteX1203" fmla="*/ 629656 w 834913"/>
                        <a:gd name="connsiteY1203" fmla="*/ 214313 h 1285875"/>
                        <a:gd name="connsiteX1204" fmla="*/ 627241 w 834913"/>
                        <a:gd name="connsiteY1204" fmla="*/ 217331 h 1285875"/>
                        <a:gd name="connsiteX1205" fmla="*/ 626638 w 834913"/>
                        <a:gd name="connsiteY1205" fmla="*/ 222160 h 1285875"/>
                        <a:gd name="connsiteX1206" fmla="*/ 630260 w 834913"/>
                        <a:gd name="connsiteY1206" fmla="*/ 226990 h 1285875"/>
                        <a:gd name="connsiteX1207" fmla="*/ 623619 w 834913"/>
                        <a:gd name="connsiteY1207" fmla="*/ 226990 h 1285875"/>
                        <a:gd name="connsiteX1208" fmla="*/ 616978 w 834913"/>
                        <a:gd name="connsiteY1208" fmla="*/ 221557 h 1285875"/>
                        <a:gd name="connsiteX1209" fmla="*/ 616375 w 834913"/>
                        <a:gd name="connsiteY1209" fmla="*/ 216727 h 1285875"/>
                        <a:gd name="connsiteX1210" fmla="*/ 617582 w 834913"/>
                        <a:gd name="connsiteY1210" fmla="*/ 212501 h 1285875"/>
                        <a:gd name="connsiteX1211" fmla="*/ 613960 w 834913"/>
                        <a:gd name="connsiteY1211" fmla="*/ 209483 h 1285875"/>
                        <a:gd name="connsiteX1212" fmla="*/ 604904 w 834913"/>
                        <a:gd name="connsiteY1212" fmla="*/ 212501 h 1285875"/>
                        <a:gd name="connsiteX1213" fmla="*/ 604904 w 834913"/>
                        <a:gd name="connsiteY1213" fmla="*/ 204653 h 1285875"/>
                        <a:gd name="connsiteX1214" fmla="*/ 602490 w 834913"/>
                        <a:gd name="connsiteY1214" fmla="*/ 199824 h 1285875"/>
                        <a:gd name="connsiteX1215" fmla="*/ 598264 w 834913"/>
                        <a:gd name="connsiteY1215" fmla="*/ 201635 h 1285875"/>
                        <a:gd name="connsiteX1216" fmla="*/ 591623 w 834913"/>
                        <a:gd name="connsiteY1216" fmla="*/ 202239 h 1285875"/>
                        <a:gd name="connsiteX1217" fmla="*/ 592227 w 834913"/>
                        <a:gd name="connsiteY1217" fmla="*/ 199220 h 1285875"/>
                        <a:gd name="connsiteX1218" fmla="*/ 589208 w 834913"/>
                        <a:gd name="connsiteY1218" fmla="*/ 193183 h 1285875"/>
                        <a:gd name="connsiteX1219" fmla="*/ 589812 w 834913"/>
                        <a:gd name="connsiteY1219" fmla="*/ 187146 h 1285875"/>
                        <a:gd name="connsiteX1220" fmla="*/ 586190 w 834913"/>
                        <a:gd name="connsiteY1220" fmla="*/ 187750 h 1285875"/>
                        <a:gd name="connsiteX1221" fmla="*/ 581964 w 834913"/>
                        <a:gd name="connsiteY1221" fmla="*/ 182920 h 1285875"/>
                        <a:gd name="connsiteX1222" fmla="*/ 576531 w 834913"/>
                        <a:gd name="connsiteY1222" fmla="*/ 180505 h 1285875"/>
                        <a:gd name="connsiteX1223" fmla="*/ 575927 w 834913"/>
                        <a:gd name="connsiteY1223" fmla="*/ 173261 h 1285875"/>
                        <a:gd name="connsiteX1224" fmla="*/ 570494 w 834913"/>
                        <a:gd name="connsiteY1224" fmla="*/ 172657 h 1285875"/>
                        <a:gd name="connsiteX1225" fmla="*/ 571097 w 834913"/>
                        <a:gd name="connsiteY1225" fmla="*/ 178091 h 1285875"/>
                        <a:gd name="connsiteX1226" fmla="*/ 562646 w 834913"/>
                        <a:gd name="connsiteY1226" fmla="*/ 176280 h 1285875"/>
                        <a:gd name="connsiteX1227" fmla="*/ 563853 w 834913"/>
                        <a:gd name="connsiteY1227" fmla="*/ 172657 h 1285875"/>
                        <a:gd name="connsiteX1228" fmla="*/ 561438 w 834913"/>
                        <a:gd name="connsiteY1228" fmla="*/ 170243 h 1285875"/>
                        <a:gd name="connsiteX1229" fmla="*/ 556609 w 834913"/>
                        <a:gd name="connsiteY1229" fmla="*/ 170846 h 1285875"/>
                        <a:gd name="connsiteX1230" fmla="*/ 556005 w 834913"/>
                        <a:gd name="connsiteY1230" fmla="*/ 164809 h 1285875"/>
                        <a:gd name="connsiteX1231" fmla="*/ 549364 w 834913"/>
                        <a:gd name="connsiteY1231" fmla="*/ 162395 h 1285875"/>
                        <a:gd name="connsiteX1232" fmla="*/ 548157 w 834913"/>
                        <a:gd name="connsiteY1232" fmla="*/ 156961 h 1285875"/>
                        <a:gd name="connsiteX1233" fmla="*/ 543328 w 834913"/>
                        <a:gd name="connsiteY1233" fmla="*/ 155754 h 1285875"/>
                        <a:gd name="connsiteX1234" fmla="*/ 540913 w 834913"/>
                        <a:gd name="connsiteY1234" fmla="*/ 158169 h 1285875"/>
                        <a:gd name="connsiteX1235" fmla="*/ 537291 w 834913"/>
                        <a:gd name="connsiteY1235" fmla="*/ 154547 h 1285875"/>
                        <a:gd name="connsiteX1236" fmla="*/ 535479 w 834913"/>
                        <a:gd name="connsiteY1236" fmla="*/ 147302 h 1285875"/>
                        <a:gd name="connsiteX1237" fmla="*/ 534272 w 834913"/>
                        <a:gd name="connsiteY1237" fmla="*/ 136436 h 1285875"/>
                        <a:gd name="connsiteX1238" fmla="*/ 530650 w 834913"/>
                        <a:gd name="connsiteY1238" fmla="*/ 137039 h 1285875"/>
                        <a:gd name="connsiteX1239" fmla="*/ 525820 w 834913"/>
                        <a:gd name="connsiteY1239" fmla="*/ 144887 h 1285875"/>
                        <a:gd name="connsiteX1240" fmla="*/ 525217 w 834913"/>
                        <a:gd name="connsiteY1240" fmla="*/ 151528 h 1285875"/>
                        <a:gd name="connsiteX1241" fmla="*/ 522802 w 834913"/>
                        <a:gd name="connsiteY1241" fmla="*/ 154547 h 1285875"/>
                        <a:gd name="connsiteX1242" fmla="*/ 520387 w 834913"/>
                        <a:gd name="connsiteY1242" fmla="*/ 163602 h 1285875"/>
                        <a:gd name="connsiteX1243" fmla="*/ 516765 w 834913"/>
                        <a:gd name="connsiteY1243" fmla="*/ 167828 h 1285875"/>
                        <a:gd name="connsiteX1244" fmla="*/ 516765 w 834913"/>
                        <a:gd name="connsiteY1244" fmla="*/ 171450 h 1285875"/>
                        <a:gd name="connsiteX1245" fmla="*/ 522802 w 834913"/>
                        <a:gd name="connsiteY1245" fmla="*/ 176883 h 1285875"/>
                        <a:gd name="connsiteX1246" fmla="*/ 525217 w 834913"/>
                        <a:gd name="connsiteY1246" fmla="*/ 169035 h 1285875"/>
                        <a:gd name="connsiteX1247" fmla="*/ 533065 w 834913"/>
                        <a:gd name="connsiteY1247" fmla="*/ 172657 h 1285875"/>
                        <a:gd name="connsiteX1248" fmla="*/ 547553 w 834913"/>
                        <a:gd name="connsiteY1248" fmla="*/ 175676 h 1285875"/>
                        <a:gd name="connsiteX1249" fmla="*/ 546950 w 834913"/>
                        <a:gd name="connsiteY1249" fmla="*/ 177487 h 1285875"/>
                        <a:gd name="connsiteX1250" fmla="*/ 550572 w 834913"/>
                        <a:gd name="connsiteY1250" fmla="*/ 181713 h 1285875"/>
                        <a:gd name="connsiteX1251" fmla="*/ 549968 w 834913"/>
                        <a:gd name="connsiteY1251" fmla="*/ 185335 h 1285875"/>
                        <a:gd name="connsiteX1252" fmla="*/ 556005 w 834913"/>
                        <a:gd name="connsiteY1252" fmla="*/ 195598 h 1285875"/>
                        <a:gd name="connsiteX1253" fmla="*/ 552987 w 834913"/>
                        <a:gd name="connsiteY1253" fmla="*/ 198616 h 1285875"/>
                        <a:gd name="connsiteX1254" fmla="*/ 546346 w 834913"/>
                        <a:gd name="connsiteY1254" fmla="*/ 199220 h 1285875"/>
                        <a:gd name="connsiteX1255" fmla="*/ 542724 w 834913"/>
                        <a:gd name="connsiteY1255" fmla="*/ 198013 h 1285875"/>
                        <a:gd name="connsiteX1256" fmla="*/ 539705 w 834913"/>
                        <a:gd name="connsiteY1256" fmla="*/ 199220 h 1285875"/>
                        <a:gd name="connsiteX1257" fmla="*/ 538498 w 834913"/>
                        <a:gd name="connsiteY1257" fmla="*/ 204050 h 1285875"/>
                        <a:gd name="connsiteX1258" fmla="*/ 533668 w 834913"/>
                        <a:gd name="connsiteY1258" fmla="*/ 204050 h 1285875"/>
                        <a:gd name="connsiteX1259" fmla="*/ 531254 w 834913"/>
                        <a:gd name="connsiteY1259" fmla="*/ 208276 h 1285875"/>
                        <a:gd name="connsiteX1260" fmla="*/ 523405 w 834913"/>
                        <a:gd name="connsiteY1260" fmla="*/ 212501 h 1285875"/>
                        <a:gd name="connsiteX1261" fmla="*/ 520387 w 834913"/>
                        <a:gd name="connsiteY1261" fmla="*/ 216727 h 1285875"/>
                        <a:gd name="connsiteX1262" fmla="*/ 520387 w 834913"/>
                        <a:gd name="connsiteY1262" fmla="*/ 223368 h 1285875"/>
                        <a:gd name="connsiteX1263" fmla="*/ 522198 w 834913"/>
                        <a:gd name="connsiteY1263" fmla="*/ 225179 h 1285875"/>
                        <a:gd name="connsiteX1264" fmla="*/ 520387 w 834913"/>
                        <a:gd name="connsiteY1264" fmla="*/ 230612 h 1285875"/>
                        <a:gd name="connsiteX1265" fmla="*/ 513746 w 834913"/>
                        <a:gd name="connsiteY1265" fmla="*/ 234838 h 1285875"/>
                        <a:gd name="connsiteX1266" fmla="*/ 507106 w 834913"/>
                        <a:gd name="connsiteY1266" fmla="*/ 236046 h 1285875"/>
                        <a:gd name="connsiteX1267" fmla="*/ 504691 w 834913"/>
                        <a:gd name="connsiteY1267" fmla="*/ 238460 h 1285875"/>
                        <a:gd name="connsiteX1268" fmla="*/ 499861 w 834913"/>
                        <a:gd name="connsiteY1268" fmla="*/ 237857 h 1285875"/>
                        <a:gd name="connsiteX1269" fmla="*/ 496239 w 834913"/>
                        <a:gd name="connsiteY1269" fmla="*/ 242083 h 1285875"/>
                        <a:gd name="connsiteX1270" fmla="*/ 485372 w 834913"/>
                        <a:gd name="connsiteY1270" fmla="*/ 248120 h 1285875"/>
                        <a:gd name="connsiteX1271" fmla="*/ 484165 w 834913"/>
                        <a:gd name="connsiteY1271" fmla="*/ 256571 h 1285875"/>
                        <a:gd name="connsiteX1272" fmla="*/ 481146 w 834913"/>
                        <a:gd name="connsiteY1272" fmla="*/ 260194 h 1285875"/>
                        <a:gd name="connsiteX1273" fmla="*/ 486580 w 834913"/>
                        <a:gd name="connsiteY1273" fmla="*/ 266834 h 1285875"/>
                        <a:gd name="connsiteX1274" fmla="*/ 483561 w 834913"/>
                        <a:gd name="connsiteY1274" fmla="*/ 271060 h 1285875"/>
                        <a:gd name="connsiteX1275" fmla="*/ 486580 w 834913"/>
                        <a:gd name="connsiteY1275" fmla="*/ 275890 h 1285875"/>
                        <a:gd name="connsiteX1276" fmla="*/ 480543 w 834913"/>
                        <a:gd name="connsiteY1276" fmla="*/ 277097 h 1285875"/>
                        <a:gd name="connsiteX1277" fmla="*/ 475109 w 834913"/>
                        <a:gd name="connsiteY1277" fmla="*/ 284341 h 1285875"/>
                        <a:gd name="connsiteX1278" fmla="*/ 470884 w 834913"/>
                        <a:gd name="connsiteY1278" fmla="*/ 296415 h 1285875"/>
                        <a:gd name="connsiteX1279" fmla="*/ 467261 w 834913"/>
                        <a:gd name="connsiteY1279" fmla="*/ 297623 h 1285875"/>
                        <a:gd name="connsiteX1280" fmla="*/ 466054 w 834913"/>
                        <a:gd name="connsiteY1280" fmla="*/ 301245 h 1285875"/>
                        <a:gd name="connsiteX1281" fmla="*/ 470280 w 834913"/>
                        <a:gd name="connsiteY1281" fmla="*/ 309093 h 1285875"/>
                        <a:gd name="connsiteX1282" fmla="*/ 471487 w 834913"/>
                        <a:gd name="connsiteY1282" fmla="*/ 316337 h 1285875"/>
                        <a:gd name="connsiteX1283" fmla="*/ 469676 w 834913"/>
                        <a:gd name="connsiteY1283" fmla="*/ 321771 h 1285875"/>
                        <a:gd name="connsiteX1284" fmla="*/ 480543 w 834913"/>
                        <a:gd name="connsiteY1284" fmla="*/ 332637 h 1285875"/>
                        <a:gd name="connsiteX1285" fmla="*/ 486580 w 834913"/>
                        <a:gd name="connsiteY1285" fmla="*/ 327204 h 1285875"/>
                        <a:gd name="connsiteX1286" fmla="*/ 489598 w 834913"/>
                        <a:gd name="connsiteY1286" fmla="*/ 329619 h 1285875"/>
                        <a:gd name="connsiteX1287" fmla="*/ 493220 w 834913"/>
                        <a:gd name="connsiteY1287" fmla="*/ 327808 h 1285875"/>
                        <a:gd name="connsiteX1288" fmla="*/ 496239 w 834913"/>
                        <a:gd name="connsiteY1288" fmla="*/ 328411 h 1285875"/>
                        <a:gd name="connsiteX1289" fmla="*/ 500465 w 834913"/>
                        <a:gd name="connsiteY1289" fmla="*/ 324789 h 1285875"/>
                        <a:gd name="connsiteX1290" fmla="*/ 503483 w 834913"/>
                        <a:gd name="connsiteY1290" fmla="*/ 325393 h 1285875"/>
                        <a:gd name="connsiteX1291" fmla="*/ 504087 w 834913"/>
                        <a:gd name="connsiteY1291" fmla="*/ 331430 h 1285875"/>
                        <a:gd name="connsiteX1292" fmla="*/ 507709 w 834913"/>
                        <a:gd name="connsiteY1292" fmla="*/ 333241 h 1285875"/>
                        <a:gd name="connsiteX1293" fmla="*/ 517972 w 834913"/>
                        <a:gd name="connsiteY1293" fmla="*/ 342296 h 1285875"/>
                        <a:gd name="connsiteX1294" fmla="*/ 525820 w 834913"/>
                        <a:gd name="connsiteY1294" fmla="*/ 347126 h 1285875"/>
                        <a:gd name="connsiteX1295" fmla="*/ 525217 w 834913"/>
                        <a:gd name="connsiteY1295" fmla="*/ 351352 h 1285875"/>
                        <a:gd name="connsiteX1296" fmla="*/ 531254 w 834913"/>
                        <a:gd name="connsiteY1296" fmla="*/ 353767 h 1285875"/>
                        <a:gd name="connsiteX1297" fmla="*/ 531857 w 834913"/>
                        <a:gd name="connsiteY1297" fmla="*/ 356785 h 1285875"/>
                        <a:gd name="connsiteX1298" fmla="*/ 542120 w 834913"/>
                        <a:gd name="connsiteY1298" fmla="*/ 359200 h 1285875"/>
                        <a:gd name="connsiteX1299" fmla="*/ 542120 w 834913"/>
                        <a:gd name="connsiteY1299" fmla="*/ 367048 h 1285875"/>
                        <a:gd name="connsiteX1300" fmla="*/ 540309 w 834913"/>
                        <a:gd name="connsiteY1300" fmla="*/ 370066 h 1285875"/>
                        <a:gd name="connsiteX1301" fmla="*/ 545139 w 834913"/>
                        <a:gd name="connsiteY1301" fmla="*/ 377311 h 1285875"/>
                        <a:gd name="connsiteX1302" fmla="*/ 550572 w 834913"/>
                        <a:gd name="connsiteY1302" fmla="*/ 377311 h 1285875"/>
                        <a:gd name="connsiteX1303" fmla="*/ 549968 w 834913"/>
                        <a:gd name="connsiteY1303" fmla="*/ 382140 h 1285875"/>
                        <a:gd name="connsiteX1304" fmla="*/ 555401 w 834913"/>
                        <a:gd name="connsiteY1304" fmla="*/ 387574 h 1285875"/>
                        <a:gd name="connsiteX1305" fmla="*/ 559627 w 834913"/>
                        <a:gd name="connsiteY1305" fmla="*/ 388781 h 1285875"/>
                        <a:gd name="connsiteX1306" fmla="*/ 561438 w 834913"/>
                        <a:gd name="connsiteY1306" fmla="*/ 391799 h 1285875"/>
                        <a:gd name="connsiteX1307" fmla="*/ 566871 w 834913"/>
                        <a:gd name="connsiteY1307" fmla="*/ 394214 h 1285875"/>
                        <a:gd name="connsiteX1308" fmla="*/ 571097 w 834913"/>
                        <a:gd name="connsiteY1308" fmla="*/ 394818 h 1285875"/>
                        <a:gd name="connsiteX1309" fmla="*/ 573512 w 834913"/>
                        <a:gd name="connsiteY1309" fmla="*/ 392403 h 1285875"/>
                        <a:gd name="connsiteX1310" fmla="*/ 576531 w 834913"/>
                        <a:gd name="connsiteY1310" fmla="*/ 396629 h 1285875"/>
                        <a:gd name="connsiteX1311" fmla="*/ 580756 w 834913"/>
                        <a:gd name="connsiteY1311" fmla="*/ 396629 h 1285875"/>
                        <a:gd name="connsiteX1312" fmla="*/ 581360 w 834913"/>
                        <a:gd name="connsiteY1312" fmla="*/ 400251 h 1285875"/>
                        <a:gd name="connsiteX1313" fmla="*/ 584982 w 834913"/>
                        <a:gd name="connsiteY1313" fmla="*/ 402666 h 1285875"/>
                        <a:gd name="connsiteX1314" fmla="*/ 592227 w 834913"/>
                        <a:gd name="connsiteY1314" fmla="*/ 402666 h 1285875"/>
                        <a:gd name="connsiteX1315" fmla="*/ 594642 w 834913"/>
                        <a:gd name="connsiteY1315" fmla="*/ 396629 h 1285875"/>
                        <a:gd name="connsiteX1316" fmla="*/ 600679 w 834913"/>
                        <a:gd name="connsiteY1316" fmla="*/ 395422 h 1285875"/>
                        <a:gd name="connsiteX1317" fmla="*/ 606112 w 834913"/>
                        <a:gd name="connsiteY1317" fmla="*/ 397836 h 1285875"/>
                        <a:gd name="connsiteX1318" fmla="*/ 612753 w 834913"/>
                        <a:gd name="connsiteY1318" fmla="*/ 390592 h 1285875"/>
                        <a:gd name="connsiteX1319" fmla="*/ 615167 w 834913"/>
                        <a:gd name="connsiteY1319" fmla="*/ 391799 h 1285875"/>
                        <a:gd name="connsiteX1320" fmla="*/ 615771 w 834913"/>
                        <a:gd name="connsiteY1320" fmla="*/ 398440 h 1285875"/>
                        <a:gd name="connsiteX1321" fmla="*/ 619393 w 834913"/>
                        <a:gd name="connsiteY1321" fmla="*/ 399044 h 1285875"/>
                        <a:gd name="connsiteX1322" fmla="*/ 621808 w 834913"/>
                        <a:gd name="connsiteY1322" fmla="*/ 406288 h 1285875"/>
                        <a:gd name="connsiteX1323" fmla="*/ 618790 w 834913"/>
                        <a:gd name="connsiteY1323" fmla="*/ 409307 h 1285875"/>
                        <a:gd name="connsiteX1324" fmla="*/ 620601 w 834913"/>
                        <a:gd name="connsiteY1324" fmla="*/ 412929 h 1285875"/>
                        <a:gd name="connsiteX1325" fmla="*/ 618186 w 834913"/>
                        <a:gd name="connsiteY1325" fmla="*/ 418966 h 1285875"/>
                        <a:gd name="connsiteX1326" fmla="*/ 622412 w 834913"/>
                        <a:gd name="connsiteY1326" fmla="*/ 420173 h 1285875"/>
                        <a:gd name="connsiteX1327" fmla="*/ 621808 w 834913"/>
                        <a:gd name="connsiteY1327" fmla="*/ 427418 h 1285875"/>
                        <a:gd name="connsiteX1328" fmla="*/ 627845 w 834913"/>
                        <a:gd name="connsiteY1328" fmla="*/ 430436 h 1285875"/>
                        <a:gd name="connsiteX1329" fmla="*/ 630864 w 834913"/>
                        <a:gd name="connsiteY1329" fmla="*/ 435869 h 1285875"/>
                        <a:gd name="connsiteX1330" fmla="*/ 634486 w 834913"/>
                        <a:gd name="connsiteY1330" fmla="*/ 433455 h 1285875"/>
                        <a:gd name="connsiteX1331" fmla="*/ 637504 w 834913"/>
                        <a:gd name="connsiteY1331" fmla="*/ 439491 h 1285875"/>
                        <a:gd name="connsiteX1332" fmla="*/ 645352 w 834913"/>
                        <a:gd name="connsiteY1332" fmla="*/ 439491 h 1285875"/>
                        <a:gd name="connsiteX1333" fmla="*/ 651993 w 834913"/>
                        <a:gd name="connsiteY1333" fmla="*/ 442510 h 1285875"/>
                        <a:gd name="connsiteX1334" fmla="*/ 655615 w 834913"/>
                        <a:gd name="connsiteY1334" fmla="*/ 441906 h 1285875"/>
                        <a:gd name="connsiteX1335" fmla="*/ 655615 w 834913"/>
                        <a:gd name="connsiteY1335" fmla="*/ 445528 h 1285875"/>
                        <a:gd name="connsiteX1336" fmla="*/ 650786 w 834913"/>
                        <a:gd name="connsiteY1336" fmla="*/ 446132 h 1285875"/>
                        <a:gd name="connsiteX1337" fmla="*/ 645352 w 834913"/>
                        <a:gd name="connsiteY1337" fmla="*/ 450358 h 1285875"/>
                        <a:gd name="connsiteX1338" fmla="*/ 644145 w 834913"/>
                        <a:gd name="connsiteY1338" fmla="*/ 454584 h 1285875"/>
                        <a:gd name="connsiteX1339" fmla="*/ 645956 w 834913"/>
                        <a:gd name="connsiteY1339" fmla="*/ 459414 h 1285875"/>
                        <a:gd name="connsiteX1340" fmla="*/ 640523 w 834913"/>
                        <a:gd name="connsiteY1340" fmla="*/ 460017 h 1285875"/>
                        <a:gd name="connsiteX1341" fmla="*/ 641126 w 834913"/>
                        <a:gd name="connsiteY1341" fmla="*/ 464243 h 1285875"/>
                        <a:gd name="connsiteX1342" fmla="*/ 638108 w 834913"/>
                        <a:gd name="connsiteY1342" fmla="*/ 471488 h 1285875"/>
                        <a:gd name="connsiteX1343" fmla="*/ 633278 w 834913"/>
                        <a:gd name="connsiteY1343" fmla="*/ 467865 h 1285875"/>
                        <a:gd name="connsiteX1344" fmla="*/ 628449 w 834913"/>
                        <a:gd name="connsiteY1344" fmla="*/ 468469 h 1285875"/>
                        <a:gd name="connsiteX1345" fmla="*/ 623015 w 834913"/>
                        <a:gd name="connsiteY1345" fmla="*/ 461828 h 1285875"/>
                        <a:gd name="connsiteX1346" fmla="*/ 613960 w 834913"/>
                        <a:gd name="connsiteY1346" fmla="*/ 470280 h 1285875"/>
                        <a:gd name="connsiteX1347" fmla="*/ 608527 w 834913"/>
                        <a:gd name="connsiteY1347" fmla="*/ 468469 h 1285875"/>
                        <a:gd name="connsiteX1348" fmla="*/ 607319 w 834913"/>
                        <a:gd name="connsiteY1348" fmla="*/ 466658 h 1285875"/>
                        <a:gd name="connsiteX1349" fmla="*/ 601886 w 834913"/>
                        <a:gd name="connsiteY1349" fmla="*/ 467262 h 1285875"/>
                        <a:gd name="connsiteX1350" fmla="*/ 594038 w 834913"/>
                        <a:gd name="connsiteY1350" fmla="*/ 461828 h 1285875"/>
                        <a:gd name="connsiteX1351" fmla="*/ 589208 w 834913"/>
                        <a:gd name="connsiteY1351" fmla="*/ 461828 h 1285875"/>
                        <a:gd name="connsiteX1352" fmla="*/ 586190 w 834913"/>
                        <a:gd name="connsiteY1352" fmla="*/ 464243 h 1285875"/>
                        <a:gd name="connsiteX1353" fmla="*/ 580153 w 834913"/>
                        <a:gd name="connsiteY1353" fmla="*/ 462432 h 1285875"/>
                        <a:gd name="connsiteX1354" fmla="*/ 574719 w 834913"/>
                        <a:gd name="connsiteY1354" fmla="*/ 463036 h 1285875"/>
                        <a:gd name="connsiteX1355" fmla="*/ 566871 w 834913"/>
                        <a:gd name="connsiteY1355" fmla="*/ 469073 h 1285875"/>
                        <a:gd name="connsiteX1356" fmla="*/ 563249 w 834913"/>
                        <a:gd name="connsiteY1356" fmla="*/ 469073 h 1285875"/>
                        <a:gd name="connsiteX1357" fmla="*/ 562042 w 834913"/>
                        <a:gd name="connsiteY1357" fmla="*/ 464847 h 1285875"/>
                        <a:gd name="connsiteX1358" fmla="*/ 546346 w 834913"/>
                        <a:gd name="connsiteY1358" fmla="*/ 461225 h 1285875"/>
                        <a:gd name="connsiteX1359" fmla="*/ 543931 w 834913"/>
                        <a:gd name="connsiteY1359" fmla="*/ 464847 h 1285875"/>
                        <a:gd name="connsiteX1360" fmla="*/ 539705 w 834913"/>
                        <a:gd name="connsiteY1360" fmla="*/ 465451 h 1285875"/>
                        <a:gd name="connsiteX1361" fmla="*/ 543328 w 834913"/>
                        <a:gd name="connsiteY1361" fmla="*/ 475110 h 1285875"/>
                        <a:gd name="connsiteX1362" fmla="*/ 542724 w 834913"/>
                        <a:gd name="connsiteY1362" fmla="*/ 478732 h 1285875"/>
                        <a:gd name="connsiteX1363" fmla="*/ 539102 w 834913"/>
                        <a:gd name="connsiteY1363" fmla="*/ 481147 h 1285875"/>
                        <a:gd name="connsiteX1364" fmla="*/ 541516 w 834913"/>
                        <a:gd name="connsiteY1364" fmla="*/ 491409 h 1285875"/>
                        <a:gd name="connsiteX1365" fmla="*/ 537894 w 834913"/>
                        <a:gd name="connsiteY1365" fmla="*/ 499258 h 1285875"/>
                        <a:gd name="connsiteX1366" fmla="*/ 541516 w 834913"/>
                        <a:gd name="connsiteY1366" fmla="*/ 500465 h 1285875"/>
                        <a:gd name="connsiteX1367" fmla="*/ 538498 w 834913"/>
                        <a:gd name="connsiteY1367" fmla="*/ 507709 h 1285875"/>
                        <a:gd name="connsiteX1368" fmla="*/ 535479 w 834913"/>
                        <a:gd name="connsiteY1368" fmla="*/ 508313 h 1285875"/>
                        <a:gd name="connsiteX1369" fmla="*/ 530046 w 834913"/>
                        <a:gd name="connsiteY1369" fmla="*/ 516765 h 1285875"/>
                        <a:gd name="connsiteX1370" fmla="*/ 530650 w 834913"/>
                        <a:gd name="connsiteY1370" fmla="*/ 522198 h 1285875"/>
                        <a:gd name="connsiteX1371" fmla="*/ 526424 w 834913"/>
                        <a:gd name="connsiteY1371" fmla="*/ 523406 h 1285875"/>
                        <a:gd name="connsiteX1372" fmla="*/ 522198 w 834913"/>
                        <a:gd name="connsiteY1372" fmla="*/ 520991 h 1285875"/>
                        <a:gd name="connsiteX1373" fmla="*/ 518576 w 834913"/>
                        <a:gd name="connsiteY1373" fmla="*/ 523406 h 1285875"/>
                        <a:gd name="connsiteX1374" fmla="*/ 514954 w 834913"/>
                        <a:gd name="connsiteY1374" fmla="*/ 528839 h 1285875"/>
                        <a:gd name="connsiteX1375" fmla="*/ 518576 w 834913"/>
                        <a:gd name="connsiteY1375" fmla="*/ 536687 h 1285875"/>
                        <a:gd name="connsiteX1376" fmla="*/ 515557 w 834913"/>
                        <a:gd name="connsiteY1376" fmla="*/ 539102 h 1285875"/>
                        <a:gd name="connsiteX1377" fmla="*/ 513143 w 834913"/>
                        <a:gd name="connsiteY1377" fmla="*/ 536687 h 1285875"/>
                        <a:gd name="connsiteX1378" fmla="*/ 502880 w 834913"/>
                        <a:gd name="connsiteY1378" fmla="*/ 533668 h 1285875"/>
                        <a:gd name="connsiteX1379" fmla="*/ 502276 w 834913"/>
                        <a:gd name="connsiteY1379" fmla="*/ 528235 h 1285875"/>
                        <a:gd name="connsiteX1380" fmla="*/ 495635 w 834913"/>
                        <a:gd name="connsiteY1380" fmla="*/ 519180 h 1285875"/>
                        <a:gd name="connsiteX1381" fmla="*/ 485372 w 834913"/>
                        <a:gd name="connsiteY1381" fmla="*/ 520387 h 1285875"/>
                        <a:gd name="connsiteX1382" fmla="*/ 480543 w 834913"/>
                        <a:gd name="connsiteY1382" fmla="*/ 524613 h 1285875"/>
                        <a:gd name="connsiteX1383" fmla="*/ 476921 w 834913"/>
                        <a:gd name="connsiteY1383" fmla="*/ 525217 h 1285875"/>
                        <a:gd name="connsiteX1384" fmla="*/ 476921 w 834913"/>
                        <a:gd name="connsiteY1384" fmla="*/ 528235 h 1285875"/>
                        <a:gd name="connsiteX1385" fmla="*/ 480543 w 834913"/>
                        <a:gd name="connsiteY1385" fmla="*/ 532461 h 1285875"/>
                        <a:gd name="connsiteX1386" fmla="*/ 479939 w 834913"/>
                        <a:gd name="connsiteY1386" fmla="*/ 536083 h 1285875"/>
                        <a:gd name="connsiteX1387" fmla="*/ 482354 w 834913"/>
                        <a:gd name="connsiteY1387" fmla="*/ 540913 h 1285875"/>
                        <a:gd name="connsiteX1388" fmla="*/ 470884 w 834913"/>
                        <a:gd name="connsiteY1388" fmla="*/ 552383 h 1285875"/>
                        <a:gd name="connsiteX1389" fmla="*/ 469676 w 834913"/>
                        <a:gd name="connsiteY1389" fmla="*/ 559627 h 1285875"/>
                        <a:gd name="connsiteX1390" fmla="*/ 466658 w 834913"/>
                        <a:gd name="connsiteY1390" fmla="*/ 559024 h 1285875"/>
                        <a:gd name="connsiteX1391" fmla="*/ 461828 w 834913"/>
                        <a:gd name="connsiteY1391" fmla="*/ 566268 h 1285875"/>
                        <a:gd name="connsiteX1392" fmla="*/ 463035 w 834913"/>
                        <a:gd name="connsiteY1392" fmla="*/ 568683 h 1285875"/>
                        <a:gd name="connsiteX1393" fmla="*/ 460621 w 834913"/>
                        <a:gd name="connsiteY1393" fmla="*/ 574116 h 1285875"/>
                        <a:gd name="connsiteX1394" fmla="*/ 450358 w 834913"/>
                        <a:gd name="connsiteY1394" fmla="*/ 584379 h 1285875"/>
                        <a:gd name="connsiteX1395" fmla="*/ 450962 w 834913"/>
                        <a:gd name="connsiteY1395" fmla="*/ 586190 h 1285875"/>
                        <a:gd name="connsiteX1396" fmla="*/ 457602 w 834913"/>
                        <a:gd name="connsiteY1396" fmla="*/ 592227 h 1285875"/>
                        <a:gd name="connsiteX1397" fmla="*/ 462432 w 834913"/>
                        <a:gd name="connsiteY1397" fmla="*/ 599471 h 1285875"/>
                        <a:gd name="connsiteX1398" fmla="*/ 470280 w 834913"/>
                        <a:gd name="connsiteY1398" fmla="*/ 612753 h 1285875"/>
                        <a:gd name="connsiteX1399" fmla="*/ 478732 w 834913"/>
                        <a:gd name="connsiteY1399" fmla="*/ 621808 h 1285875"/>
                        <a:gd name="connsiteX1400" fmla="*/ 484165 w 834913"/>
                        <a:gd name="connsiteY1400" fmla="*/ 625430 h 1285875"/>
                        <a:gd name="connsiteX1401" fmla="*/ 490202 w 834913"/>
                        <a:gd name="connsiteY1401" fmla="*/ 632675 h 1285875"/>
                        <a:gd name="connsiteX1402" fmla="*/ 502276 w 834913"/>
                        <a:gd name="connsiteY1402" fmla="*/ 635693 h 1285875"/>
                        <a:gd name="connsiteX1403" fmla="*/ 515557 w 834913"/>
                        <a:gd name="connsiteY1403" fmla="*/ 648975 h 1285875"/>
                        <a:gd name="connsiteX1404" fmla="*/ 519783 w 834913"/>
                        <a:gd name="connsiteY1404" fmla="*/ 651389 h 1285875"/>
                        <a:gd name="connsiteX1405" fmla="*/ 528839 w 834913"/>
                        <a:gd name="connsiteY1405" fmla="*/ 651993 h 1285875"/>
                        <a:gd name="connsiteX1406" fmla="*/ 538498 w 834913"/>
                        <a:gd name="connsiteY1406" fmla="*/ 650182 h 1285875"/>
                        <a:gd name="connsiteX1407" fmla="*/ 552383 w 834913"/>
                        <a:gd name="connsiteY1407" fmla="*/ 658634 h 1285875"/>
                        <a:gd name="connsiteX1408" fmla="*/ 557212 w 834913"/>
                        <a:gd name="connsiteY1408" fmla="*/ 659237 h 1285875"/>
                        <a:gd name="connsiteX1409" fmla="*/ 562646 w 834913"/>
                        <a:gd name="connsiteY1409" fmla="*/ 669500 h 1285875"/>
                        <a:gd name="connsiteX1410" fmla="*/ 565060 w 834913"/>
                        <a:gd name="connsiteY1410" fmla="*/ 662256 h 1285875"/>
                        <a:gd name="connsiteX1411" fmla="*/ 569286 w 834913"/>
                        <a:gd name="connsiteY1411" fmla="*/ 665274 h 1285875"/>
                        <a:gd name="connsiteX1412" fmla="*/ 577134 w 834913"/>
                        <a:gd name="connsiteY1412" fmla="*/ 665274 h 1285875"/>
                        <a:gd name="connsiteX1413" fmla="*/ 577738 w 834913"/>
                        <a:gd name="connsiteY1413" fmla="*/ 667085 h 1285875"/>
                        <a:gd name="connsiteX1414" fmla="*/ 586793 w 834913"/>
                        <a:gd name="connsiteY1414" fmla="*/ 665274 h 1285875"/>
                        <a:gd name="connsiteX1415" fmla="*/ 592830 w 834913"/>
                        <a:gd name="connsiteY1415" fmla="*/ 665878 h 1285875"/>
                        <a:gd name="connsiteX1416" fmla="*/ 597056 w 834913"/>
                        <a:gd name="connsiteY1416" fmla="*/ 668896 h 1285875"/>
                        <a:gd name="connsiteX1417" fmla="*/ 600075 w 834913"/>
                        <a:gd name="connsiteY1417" fmla="*/ 675537 h 1285875"/>
                        <a:gd name="connsiteX1418" fmla="*/ 598867 w 834913"/>
                        <a:gd name="connsiteY1418" fmla="*/ 691837 h 1285875"/>
                        <a:gd name="connsiteX1419" fmla="*/ 596453 w 834913"/>
                        <a:gd name="connsiteY1419" fmla="*/ 691837 h 1285875"/>
                        <a:gd name="connsiteX1420" fmla="*/ 592227 w 834913"/>
                        <a:gd name="connsiteY1420" fmla="*/ 698478 h 1285875"/>
                        <a:gd name="connsiteX1421" fmla="*/ 594642 w 834913"/>
                        <a:gd name="connsiteY1421" fmla="*/ 709344 h 1285875"/>
                        <a:gd name="connsiteX1422" fmla="*/ 591623 w 834913"/>
                        <a:gd name="connsiteY1422" fmla="*/ 709344 h 1285875"/>
                        <a:gd name="connsiteX1423" fmla="*/ 591623 w 834913"/>
                        <a:gd name="connsiteY1423" fmla="*/ 714174 h 1285875"/>
                        <a:gd name="connsiteX1424" fmla="*/ 597660 w 834913"/>
                        <a:gd name="connsiteY1424" fmla="*/ 714778 h 1285875"/>
                        <a:gd name="connsiteX1425" fmla="*/ 597056 w 834913"/>
                        <a:gd name="connsiteY1425" fmla="*/ 721418 h 1285875"/>
                        <a:gd name="connsiteX1426" fmla="*/ 600075 w 834913"/>
                        <a:gd name="connsiteY1426" fmla="*/ 723833 h 1285875"/>
                        <a:gd name="connsiteX1427" fmla="*/ 600075 w 834913"/>
                        <a:gd name="connsiteY1427" fmla="*/ 732889 h 1285875"/>
                        <a:gd name="connsiteX1428" fmla="*/ 604301 w 834913"/>
                        <a:gd name="connsiteY1428" fmla="*/ 734096 h 1285875"/>
                        <a:gd name="connsiteX1429" fmla="*/ 606716 w 834913"/>
                        <a:gd name="connsiteY1429" fmla="*/ 738926 h 1285875"/>
                        <a:gd name="connsiteX1430" fmla="*/ 600679 w 834913"/>
                        <a:gd name="connsiteY1430" fmla="*/ 739529 h 1285875"/>
                        <a:gd name="connsiteX1431" fmla="*/ 599471 w 834913"/>
                        <a:gd name="connsiteY1431" fmla="*/ 745566 h 1285875"/>
                        <a:gd name="connsiteX1432" fmla="*/ 600679 w 834913"/>
                        <a:gd name="connsiteY1432" fmla="*/ 750999 h 1285875"/>
                        <a:gd name="connsiteX1433" fmla="*/ 598867 w 834913"/>
                        <a:gd name="connsiteY1433" fmla="*/ 755829 h 1285875"/>
                        <a:gd name="connsiteX1434" fmla="*/ 593434 w 834913"/>
                        <a:gd name="connsiteY1434" fmla="*/ 755829 h 1285875"/>
                        <a:gd name="connsiteX1435" fmla="*/ 592830 w 834913"/>
                        <a:gd name="connsiteY1435" fmla="*/ 758847 h 1285875"/>
                        <a:gd name="connsiteX1436" fmla="*/ 585586 w 834913"/>
                        <a:gd name="connsiteY1436" fmla="*/ 762469 h 1285875"/>
                        <a:gd name="connsiteX1437" fmla="*/ 584982 w 834913"/>
                        <a:gd name="connsiteY1437" fmla="*/ 764884 h 1285875"/>
                        <a:gd name="connsiteX1438" fmla="*/ 578342 w 834913"/>
                        <a:gd name="connsiteY1438" fmla="*/ 767299 h 1285875"/>
                        <a:gd name="connsiteX1439" fmla="*/ 576531 w 834913"/>
                        <a:gd name="connsiteY1439" fmla="*/ 764884 h 1285875"/>
                        <a:gd name="connsiteX1440" fmla="*/ 566871 w 834913"/>
                        <a:gd name="connsiteY1440" fmla="*/ 767903 h 1285875"/>
                        <a:gd name="connsiteX1441" fmla="*/ 572305 w 834913"/>
                        <a:gd name="connsiteY1441" fmla="*/ 777562 h 1285875"/>
                        <a:gd name="connsiteX1442" fmla="*/ 567475 w 834913"/>
                        <a:gd name="connsiteY1442" fmla="*/ 783599 h 1285875"/>
                        <a:gd name="connsiteX1443" fmla="*/ 563249 w 834913"/>
                        <a:gd name="connsiteY1443" fmla="*/ 785410 h 1285875"/>
                        <a:gd name="connsiteX1444" fmla="*/ 567475 w 834913"/>
                        <a:gd name="connsiteY1444" fmla="*/ 789032 h 1285875"/>
                        <a:gd name="connsiteX1445" fmla="*/ 566268 w 834913"/>
                        <a:gd name="connsiteY1445" fmla="*/ 795673 h 1285875"/>
                        <a:gd name="connsiteX1446" fmla="*/ 564457 w 834913"/>
                        <a:gd name="connsiteY1446" fmla="*/ 800502 h 1285875"/>
                        <a:gd name="connsiteX1447" fmla="*/ 566268 w 834913"/>
                        <a:gd name="connsiteY1447" fmla="*/ 810765 h 1285875"/>
                        <a:gd name="connsiteX1448" fmla="*/ 563853 w 834913"/>
                        <a:gd name="connsiteY1448" fmla="*/ 816199 h 1285875"/>
                        <a:gd name="connsiteX1449" fmla="*/ 570494 w 834913"/>
                        <a:gd name="connsiteY1449" fmla="*/ 820425 h 1285875"/>
                        <a:gd name="connsiteX1450" fmla="*/ 569286 w 834913"/>
                        <a:gd name="connsiteY1450" fmla="*/ 826462 h 1285875"/>
                        <a:gd name="connsiteX1451" fmla="*/ 580756 w 834913"/>
                        <a:gd name="connsiteY1451" fmla="*/ 824650 h 1285875"/>
                        <a:gd name="connsiteX1452" fmla="*/ 584379 w 834913"/>
                        <a:gd name="connsiteY1452" fmla="*/ 837932 h 1285875"/>
                        <a:gd name="connsiteX1453" fmla="*/ 589208 w 834913"/>
                        <a:gd name="connsiteY1453" fmla="*/ 840347 h 1285875"/>
                        <a:gd name="connsiteX1454" fmla="*/ 591623 w 834913"/>
                        <a:gd name="connsiteY1454" fmla="*/ 845176 h 1285875"/>
                        <a:gd name="connsiteX1455" fmla="*/ 595849 w 834913"/>
                        <a:gd name="connsiteY1455" fmla="*/ 846987 h 1285875"/>
                        <a:gd name="connsiteX1456" fmla="*/ 601282 w 834913"/>
                        <a:gd name="connsiteY1456" fmla="*/ 853024 h 1285875"/>
                        <a:gd name="connsiteX1457" fmla="*/ 608527 w 834913"/>
                        <a:gd name="connsiteY1457" fmla="*/ 849402 h 1285875"/>
                        <a:gd name="connsiteX1458" fmla="*/ 612149 w 834913"/>
                        <a:gd name="connsiteY1458" fmla="*/ 849402 h 1285875"/>
                        <a:gd name="connsiteX1459" fmla="*/ 612753 w 834913"/>
                        <a:gd name="connsiteY1459" fmla="*/ 853024 h 1285875"/>
                        <a:gd name="connsiteX1460" fmla="*/ 610338 w 834913"/>
                        <a:gd name="connsiteY1460" fmla="*/ 856646 h 1285875"/>
                        <a:gd name="connsiteX1461" fmla="*/ 610941 w 834913"/>
                        <a:gd name="connsiteY1461" fmla="*/ 862080 h 1285875"/>
                        <a:gd name="connsiteX1462" fmla="*/ 605508 w 834913"/>
                        <a:gd name="connsiteY1462" fmla="*/ 862080 h 1285875"/>
                        <a:gd name="connsiteX1463" fmla="*/ 603093 w 834913"/>
                        <a:gd name="connsiteY1463" fmla="*/ 874153 h 1285875"/>
                        <a:gd name="connsiteX1464" fmla="*/ 605508 w 834913"/>
                        <a:gd name="connsiteY1464" fmla="*/ 878379 h 1285875"/>
                        <a:gd name="connsiteX1465" fmla="*/ 600075 w 834913"/>
                        <a:gd name="connsiteY1465" fmla="*/ 882605 h 1285875"/>
                        <a:gd name="connsiteX1466" fmla="*/ 600075 w 834913"/>
                        <a:gd name="connsiteY1466" fmla="*/ 887435 h 1285875"/>
                        <a:gd name="connsiteX1467" fmla="*/ 601886 w 834913"/>
                        <a:gd name="connsiteY1467" fmla="*/ 889850 h 1285875"/>
                        <a:gd name="connsiteX1468" fmla="*/ 591623 w 834913"/>
                        <a:gd name="connsiteY1468" fmla="*/ 895283 h 1285875"/>
                        <a:gd name="connsiteX1469" fmla="*/ 597056 w 834913"/>
                        <a:gd name="connsiteY1469" fmla="*/ 900716 h 1285875"/>
                        <a:gd name="connsiteX1470" fmla="*/ 596453 w 834913"/>
                        <a:gd name="connsiteY1470" fmla="*/ 904338 h 1285875"/>
                        <a:gd name="connsiteX1471" fmla="*/ 601886 w 834913"/>
                        <a:gd name="connsiteY1471" fmla="*/ 907961 h 1285875"/>
                        <a:gd name="connsiteX1472" fmla="*/ 606716 w 834913"/>
                        <a:gd name="connsiteY1472" fmla="*/ 907357 h 1285875"/>
                        <a:gd name="connsiteX1473" fmla="*/ 609734 w 834913"/>
                        <a:gd name="connsiteY1473" fmla="*/ 912186 h 1285875"/>
                        <a:gd name="connsiteX1474" fmla="*/ 615771 w 834913"/>
                        <a:gd name="connsiteY1474" fmla="*/ 912790 h 1285875"/>
                        <a:gd name="connsiteX1475" fmla="*/ 614564 w 834913"/>
                        <a:gd name="connsiteY1475" fmla="*/ 904942 h 1285875"/>
                        <a:gd name="connsiteX1476" fmla="*/ 619393 w 834913"/>
                        <a:gd name="connsiteY1476" fmla="*/ 906149 h 1285875"/>
                        <a:gd name="connsiteX1477" fmla="*/ 623619 w 834913"/>
                        <a:gd name="connsiteY1477" fmla="*/ 910979 h 1285875"/>
                        <a:gd name="connsiteX1478" fmla="*/ 636297 w 834913"/>
                        <a:gd name="connsiteY1478" fmla="*/ 909772 h 1285875"/>
                        <a:gd name="connsiteX1479" fmla="*/ 639919 w 834913"/>
                        <a:gd name="connsiteY1479" fmla="*/ 913394 h 1285875"/>
                        <a:gd name="connsiteX1480" fmla="*/ 644145 w 834913"/>
                        <a:gd name="connsiteY1480" fmla="*/ 915809 h 1285875"/>
                        <a:gd name="connsiteX1481" fmla="*/ 650182 w 834913"/>
                        <a:gd name="connsiteY1481" fmla="*/ 910979 h 1285875"/>
                        <a:gd name="connsiteX1482" fmla="*/ 651993 w 834913"/>
                        <a:gd name="connsiteY1482" fmla="*/ 912186 h 1285875"/>
                        <a:gd name="connsiteX1483" fmla="*/ 650786 w 834913"/>
                        <a:gd name="connsiteY1483" fmla="*/ 918223 h 1285875"/>
                        <a:gd name="connsiteX1484" fmla="*/ 645956 w 834913"/>
                        <a:gd name="connsiteY1484" fmla="*/ 918223 h 1285875"/>
                        <a:gd name="connsiteX1485" fmla="*/ 641126 w 834913"/>
                        <a:gd name="connsiteY1485" fmla="*/ 923053 h 1285875"/>
                        <a:gd name="connsiteX1486" fmla="*/ 639919 w 834913"/>
                        <a:gd name="connsiteY1486" fmla="*/ 929694 h 1285875"/>
                        <a:gd name="connsiteX1487" fmla="*/ 635089 w 834913"/>
                        <a:gd name="connsiteY1487" fmla="*/ 933920 h 1285875"/>
                        <a:gd name="connsiteX1488" fmla="*/ 633278 w 834913"/>
                        <a:gd name="connsiteY1488" fmla="*/ 937542 h 1285875"/>
                        <a:gd name="connsiteX1489" fmla="*/ 627241 w 834913"/>
                        <a:gd name="connsiteY1489" fmla="*/ 939353 h 1285875"/>
                        <a:gd name="connsiteX1490" fmla="*/ 626638 w 834913"/>
                        <a:gd name="connsiteY1490" fmla="*/ 945390 h 1285875"/>
                        <a:gd name="connsiteX1491" fmla="*/ 629052 w 834913"/>
                        <a:gd name="connsiteY1491" fmla="*/ 954445 h 1285875"/>
                        <a:gd name="connsiteX1492" fmla="*/ 627845 w 834913"/>
                        <a:gd name="connsiteY1492" fmla="*/ 956860 h 1285875"/>
                        <a:gd name="connsiteX1493" fmla="*/ 627241 w 834913"/>
                        <a:gd name="connsiteY1493" fmla="*/ 967727 h 1285875"/>
                        <a:gd name="connsiteX1494" fmla="*/ 625430 w 834913"/>
                        <a:gd name="connsiteY1494" fmla="*/ 971349 h 1285875"/>
                        <a:gd name="connsiteX1495" fmla="*/ 632675 w 834913"/>
                        <a:gd name="connsiteY1495" fmla="*/ 972556 h 1285875"/>
                        <a:gd name="connsiteX1496" fmla="*/ 632675 w 834913"/>
                        <a:gd name="connsiteY1496" fmla="*/ 977386 h 1285875"/>
                        <a:gd name="connsiteX1497" fmla="*/ 636297 w 834913"/>
                        <a:gd name="connsiteY1497" fmla="*/ 979197 h 1285875"/>
                        <a:gd name="connsiteX1498" fmla="*/ 634486 w 834913"/>
                        <a:gd name="connsiteY1498" fmla="*/ 982215 h 1285875"/>
                        <a:gd name="connsiteX1499" fmla="*/ 635693 w 834913"/>
                        <a:gd name="connsiteY1499" fmla="*/ 988252 h 1285875"/>
                        <a:gd name="connsiteX1500" fmla="*/ 640523 w 834913"/>
                        <a:gd name="connsiteY1500" fmla="*/ 990667 h 1285875"/>
                        <a:gd name="connsiteX1501" fmla="*/ 642938 w 834913"/>
                        <a:gd name="connsiteY1501" fmla="*/ 988252 h 1285875"/>
                        <a:gd name="connsiteX1502" fmla="*/ 647163 w 834913"/>
                        <a:gd name="connsiteY1502" fmla="*/ 996100 h 1285875"/>
                        <a:gd name="connsiteX1503" fmla="*/ 645352 w 834913"/>
                        <a:gd name="connsiteY1503" fmla="*/ 1006967 h 1285875"/>
                        <a:gd name="connsiteX1504" fmla="*/ 641730 w 834913"/>
                        <a:gd name="connsiteY1504" fmla="*/ 1008778 h 1285875"/>
                        <a:gd name="connsiteX1505" fmla="*/ 637504 w 834913"/>
                        <a:gd name="connsiteY1505" fmla="*/ 1013608 h 1285875"/>
                        <a:gd name="connsiteX1506" fmla="*/ 638108 w 834913"/>
                        <a:gd name="connsiteY1506" fmla="*/ 1020852 h 1285875"/>
                        <a:gd name="connsiteX1507" fmla="*/ 641730 w 834913"/>
                        <a:gd name="connsiteY1507" fmla="*/ 1026285 h 1285875"/>
                        <a:gd name="connsiteX1508" fmla="*/ 645956 w 834913"/>
                        <a:gd name="connsiteY1508" fmla="*/ 1029907 h 1285875"/>
                        <a:gd name="connsiteX1509" fmla="*/ 643541 w 834913"/>
                        <a:gd name="connsiteY1509" fmla="*/ 1037152 h 1285875"/>
                        <a:gd name="connsiteX1510" fmla="*/ 639919 w 834913"/>
                        <a:gd name="connsiteY1510" fmla="*/ 1041378 h 1285875"/>
                        <a:gd name="connsiteX1511" fmla="*/ 639919 w 834913"/>
                        <a:gd name="connsiteY1511" fmla="*/ 1045604 h 1285875"/>
                        <a:gd name="connsiteX1512" fmla="*/ 645352 w 834913"/>
                        <a:gd name="connsiteY1512" fmla="*/ 1048018 h 1285875"/>
                        <a:gd name="connsiteX1513" fmla="*/ 641126 w 834913"/>
                        <a:gd name="connsiteY1513" fmla="*/ 1051641 h 1285875"/>
                        <a:gd name="connsiteX1514" fmla="*/ 641126 w 834913"/>
                        <a:gd name="connsiteY1514" fmla="*/ 1057074 h 1285875"/>
                        <a:gd name="connsiteX1515" fmla="*/ 632675 w 834913"/>
                        <a:gd name="connsiteY1515" fmla="*/ 1058885 h 1285875"/>
                        <a:gd name="connsiteX1516" fmla="*/ 629052 w 834913"/>
                        <a:gd name="connsiteY1516" fmla="*/ 1063111 h 1285875"/>
                        <a:gd name="connsiteX1517" fmla="*/ 627241 w 834913"/>
                        <a:gd name="connsiteY1517" fmla="*/ 1062507 h 1285875"/>
                        <a:gd name="connsiteX1518" fmla="*/ 624827 w 834913"/>
                        <a:gd name="connsiteY1518" fmla="*/ 1070355 h 1285875"/>
                        <a:gd name="connsiteX1519" fmla="*/ 625430 w 834913"/>
                        <a:gd name="connsiteY1519" fmla="*/ 1073374 h 1285875"/>
                        <a:gd name="connsiteX1520" fmla="*/ 623619 w 834913"/>
                        <a:gd name="connsiteY1520" fmla="*/ 1087862 h 1285875"/>
                        <a:gd name="connsiteX1521" fmla="*/ 619997 w 834913"/>
                        <a:gd name="connsiteY1521" fmla="*/ 1086655 h 1285875"/>
                        <a:gd name="connsiteX1522" fmla="*/ 615771 w 834913"/>
                        <a:gd name="connsiteY1522" fmla="*/ 1082429 h 1285875"/>
                        <a:gd name="connsiteX1523" fmla="*/ 615167 w 834913"/>
                        <a:gd name="connsiteY1523" fmla="*/ 1076996 h 1285875"/>
                        <a:gd name="connsiteX1524" fmla="*/ 612149 w 834913"/>
                        <a:gd name="connsiteY1524" fmla="*/ 1073374 h 1285875"/>
                        <a:gd name="connsiteX1525" fmla="*/ 609734 w 834913"/>
                        <a:gd name="connsiteY1525" fmla="*/ 1072166 h 1285875"/>
                        <a:gd name="connsiteX1526" fmla="*/ 607319 w 834913"/>
                        <a:gd name="connsiteY1526" fmla="*/ 1069752 h 1285875"/>
                        <a:gd name="connsiteX1527" fmla="*/ 603093 w 834913"/>
                        <a:gd name="connsiteY1527" fmla="*/ 1069148 h 1285875"/>
                        <a:gd name="connsiteX1528" fmla="*/ 600679 w 834913"/>
                        <a:gd name="connsiteY1528" fmla="*/ 1069148 h 1285875"/>
                        <a:gd name="connsiteX1529" fmla="*/ 599471 w 834913"/>
                        <a:gd name="connsiteY1529" fmla="*/ 1070355 h 1285875"/>
                        <a:gd name="connsiteX1530" fmla="*/ 597660 w 834913"/>
                        <a:gd name="connsiteY1530" fmla="*/ 1068544 h 1285875"/>
                        <a:gd name="connsiteX1531" fmla="*/ 595849 w 834913"/>
                        <a:gd name="connsiteY1531" fmla="*/ 1067941 h 1285875"/>
                        <a:gd name="connsiteX1532" fmla="*/ 594038 w 834913"/>
                        <a:gd name="connsiteY1532" fmla="*/ 1066129 h 1285875"/>
                        <a:gd name="connsiteX1533" fmla="*/ 592227 w 834913"/>
                        <a:gd name="connsiteY1533" fmla="*/ 1066129 h 1285875"/>
                        <a:gd name="connsiteX1534" fmla="*/ 590416 w 834913"/>
                        <a:gd name="connsiteY1534" fmla="*/ 1067941 h 1285875"/>
                        <a:gd name="connsiteX1535" fmla="*/ 594642 w 834913"/>
                        <a:gd name="connsiteY1535" fmla="*/ 1066733 h 1285875"/>
                        <a:gd name="connsiteX1536" fmla="*/ 595849 w 834913"/>
                        <a:gd name="connsiteY1536" fmla="*/ 1068544 h 1285875"/>
                        <a:gd name="connsiteX1537" fmla="*/ 598867 w 834913"/>
                        <a:gd name="connsiteY1537" fmla="*/ 1070355 h 1285875"/>
                        <a:gd name="connsiteX1538" fmla="*/ 601886 w 834913"/>
                        <a:gd name="connsiteY1538" fmla="*/ 1069752 h 1285875"/>
                        <a:gd name="connsiteX1539" fmla="*/ 603697 w 834913"/>
                        <a:gd name="connsiteY1539" fmla="*/ 1069148 h 1285875"/>
                        <a:gd name="connsiteX1540" fmla="*/ 606716 w 834913"/>
                        <a:gd name="connsiteY1540" fmla="*/ 1070355 h 1285875"/>
                        <a:gd name="connsiteX1541" fmla="*/ 608527 w 834913"/>
                        <a:gd name="connsiteY1541" fmla="*/ 1072166 h 1285875"/>
                        <a:gd name="connsiteX1542" fmla="*/ 608527 w 834913"/>
                        <a:gd name="connsiteY1542" fmla="*/ 1074581 h 1285875"/>
                        <a:gd name="connsiteX1543" fmla="*/ 610941 w 834913"/>
                        <a:gd name="connsiteY1543" fmla="*/ 1076996 h 1285875"/>
                        <a:gd name="connsiteX1544" fmla="*/ 613356 w 834913"/>
                        <a:gd name="connsiteY1544" fmla="*/ 1085448 h 1285875"/>
                        <a:gd name="connsiteX1545" fmla="*/ 616978 w 834913"/>
                        <a:gd name="connsiteY1545" fmla="*/ 1088466 h 1285875"/>
                        <a:gd name="connsiteX1546" fmla="*/ 623015 w 834913"/>
                        <a:gd name="connsiteY1546" fmla="*/ 1088466 h 1285875"/>
                        <a:gd name="connsiteX1547" fmla="*/ 624223 w 834913"/>
                        <a:gd name="connsiteY1547" fmla="*/ 1093296 h 1285875"/>
                        <a:gd name="connsiteX1548" fmla="*/ 623015 w 834913"/>
                        <a:gd name="connsiteY1548" fmla="*/ 1102955 h 1285875"/>
                        <a:gd name="connsiteX1549" fmla="*/ 619997 w 834913"/>
                        <a:gd name="connsiteY1549" fmla="*/ 1104162 h 1285875"/>
                        <a:gd name="connsiteX1550" fmla="*/ 617582 w 834913"/>
                        <a:gd name="connsiteY1550" fmla="*/ 1104162 h 1285875"/>
                        <a:gd name="connsiteX1551" fmla="*/ 616375 w 834913"/>
                        <a:gd name="connsiteY1551" fmla="*/ 1104766 h 1285875"/>
                        <a:gd name="connsiteX1552" fmla="*/ 613356 w 834913"/>
                        <a:gd name="connsiteY1552" fmla="*/ 1110803 h 1285875"/>
                        <a:gd name="connsiteX1553" fmla="*/ 615167 w 834913"/>
                        <a:gd name="connsiteY1553" fmla="*/ 1113218 h 1285875"/>
                        <a:gd name="connsiteX1554" fmla="*/ 613356 w 834913"/>
                        <a:gd name="connsiteY1554" fmla="*/ 1118651 h 1285875"/>
                        <a:gd name="connsiteX1555" fmla="*/ 613960 w 834913"/>
                        <a:gd name="connsiteY1555" fmla="*/ 1121066 h 1285875"/>
                        <a:gd name="connsiteX1556" fmla="*/ 611545 w 834913"/>
                        <a:gd name="connsiteY1556" fmla="*/ 1122877 h 1285875"/>
                        <a:gd name="connsiteX1557" fmla="*/ 611545 w 834913"/>
                        <a:gd name="connsiteY1557" fmla="*/ 1124084 h 1285875"/>
                        <a:gd name="connsiteX1558" fmla="*/ 610941 w 834913"/>
                        <a:gd name="connsiteY1558" fmla="*/ 1126499 h 1285875"/>
                        <a:gd name="connsiteX1559" fmla="*/ 609734 w 834913"/>
                        <a:gd name="connsiteY1559" fmla="*/ 1126499 h 1285875"/>
                        <a:gd name="connsiteX1560" fmla="*/ 607319 w 834913"/>
                        <a:gd name="connsiteY1560" fmla="*/ 1128310 h 1285875"/>
                        <a:gd name="connsiteX1561" fmla="*/ 601282 w 834913"/>
                        <a:gd name="connsiteY1561" fmla="*/ 1133140 h 1285875"/>
                        <a:gd name="connsiteX1562" fmla="*/ 602490 w 834913"/>
                        <a:gd name="connsiteY1562" fmla="*/ 1134951 h 1285875"/>
                        <a:gd name="connsiteX1563" fmla="*/ 599471 w 834913"/>
                        <a:gd name="connsiteY1563" fmla="*/ 1140384 h 1285875"/>
                        <a:gd name="connsiteX1564" fmla="*/ 592227 w 834913"/>
                        <a:gd name="connsiteY1564" fmla="*/ 1137366 h 1285875"/>
                        <a:gd name="connsiteX1565" fmla="*/ 586793 w 834913"/>
                        <a:gd name="connsiteY1565" fmla="*/ 1138573 h 1285875"/>
                        <a:gd name="connsiteX1566" fmla="*/ 584982 w 834913"/>
                        <a:gd name="connsiteY1566" fmla="*/ 1143403 h 1285875"/>
                        <a:gd name="connsiteX1567" fmla="*/ 579549 w 834913"/>
                        <a:gd name="connsiteY1567" fmla="*/ 1149440 h 1285875"/>
                        <a:gd name="connsiteX1568" fmla="*/ 580153 w 834913"/>
                        <a:gd name="connsiteY1568" fmla="*/ 1152458 h 1285875"/>
                        <a:gd name="connsiteX1569" fmla="*/ 577134 w 834913"/>
                        <a:gd name="connsiteY1569" fmla="*/ 1155477 h 1285875"/>
                        <a:gd name="connsiteX1570" fmla="*/ 575927 w 834913"/>
                        <a:gd name="connsiteY1570" fmla="*/ 1160910 h 1285875"/>
                        <a:gd name="connsiteX1571" fmla="*/ 577134 w 834913"/>
                        <a:gd name="connsiteY1571" fmla="*/ 1171173 h 1285875"/>
                        <a:gd name="connsiteX1572" fmla="*/ 578945 w 834913"/>
                        <a:gd name="connsiteY1572" fmla="*/ 1174795 h 1285875"/>
                        <a:gd name="connsiteX1573" fmla="*/ 574719 w 834913"/>
                        <a:gd name="connsiteY1573" fmla="*/ 1179625 h 1285875"/>
                        <a:gd name="connsiteX1574" fmla="*/ 571097 w 834913"/>
                        <a:gd name="connsiteY1574" fmla="*/ 1191095 h 1285875"/>
                        <a:gd name="connsiteX1575" fmla="*/ 574719 w 834913"/>
                        <a:gd name="connsiteY1575" fmla="*/ 1198339 h 1285875"/>
                        <a:gd name="connsiteX1576" fmla="*/ 572305 w 834913"/>
                        <a:gd name="connsiteY1576" fmla="*/ 1204979 h 1285875"/>
                        <a:gd name="connsiteX1577" fmla="*/ 567475 w 834913"/>
                        <a:gd name="connsiteY1577" fmla="*/ 1208602 h 1285875"/>
                        <a:gd name="connsiteX1578" fmla="*/ 565664 w 834913"/>
                        <a:gd name="connsiteY1578" fmla="*/ 1205583 h 1285875"/>
                        <a:gd name="connsiteX1579" fmla="*/ 563853 w 834913"/>
                        <a:gd name="connsiteY1579" fmla="*/ 1206791 h 1285875"/>
                        <a:gd name="connsiteX1580" fmla="*/ 560231 w 834913"/>
                        <a:gd name="connsiteY1580" fmla="*/ 1204979 h 1285875"/>
                        <a:gd name="connsiteX1581" fmla="*/ 560835 w 834913"/>
                        <a:gd name="connsiteY1581" fmla="*/ 1210413 h 1285875"/>
                        <a:gd name="connsiteX1582" fmla="*/ 556609 w 834913"/>
                        <a:gd name="connsiteY1582" fmla="*/ 1217053 h 1285875"/>
                        <a:gd name="connsiteX1583" fmla="*/ 550572 w 834913"/>
                        <a:gd name="connsiteY1583" fmla="*/ 1212224 h 1285875"/>
                        <a:gd name="connsiteX1584" fmla="*/ 549968 w 834913"/>
                        <a:gd name="connsiteY1584" fmla="*/ 1209809 h 1285875"/>
                        <a:gd name="connsiteX1585" fmla="*/ 552987 w 834913"/>
                        <a:gd name="connsiteY1585" fmla="*/ 1204979 h 1285875"/>
                        <a:gd name="connsiteX1586" fmla="*/ 555401 w 834913"/>
                        <a:gd name="connsiteY1586" fmla="*/ 1203772 h 1285875"/>
                        <a:gd name="connsiteX1587" fmla="*/ 551779 w 834913"/>
                        <a:gd name="connsiteY1587" fmla="*/ 1203168 h 1285875"/>
                        <a:gd name="connsiteX1588" fmla="*/ 547553 w 834913"/>
                        <a:gd name="connsiteY1588" fmla="*/ 1204376 h 1285875"/>
                        <a:gd name="connsiteX1589" fmla="*/ 545742 w 834913"/>
                        <a:gd name="connsiteY1589" fmla="*/ 1207394 h 1285875"/>
                        <a:gd name="connsiteX1590" fmla="*/ 542120 w 834913"/>
                        <a:gd name="connsiteY1590" fmla="*/ 1206791 h 1285875"/>
                        <a:gd name="connsiteX1591" fmla="*/ 543328 w 834913"/>
                        <a:gd name="connsiteY1591" fmla="*/ 1202565 h 1285875"/>
                        <a:gd name="connsiteX1592" fmla="*/ 539102 w 834913"/>
                        <a:gd name="connsiteY1592" fmla="*/ 1203772 h 1285875"/>
                        <a:gd name="connsiteX1593" fmla="*/ 537291 w 834913"/>
                        <a:gd name="connsiteY1593" fmla="*/ 1205583 h 1285875"/>
                        <a:gd name="connsiteX1594" fmla="*/ 535479 w 834913"/>
                        <a:gd name="connsiteY1594" fmla="*/ 1204979 h 1285875"/>
                        <a:gd name="connsiteX1595" fmla="*/ 533668 w 834913"/>
                        <a:gd name="connsiteY1595" fmla="*/ 1206187 h 1285875"/>
                        <a:gd name="connsiteX1596" fmla="*/ 530046 w 834913"/>
                        <a:gd name="connsiteY1596" fmla="*/ 1209809 h 1285875"/>
                        <a:gd name="connsiteX1597" fmla="*/ 529442 w 834913"/>
                        <a:gd name="connsiteY1597" fmla="*/ 1217053 h 1285875"/>
                        <a:gd name="connsiteX1598" fmla="*/ 527631 w 834913"/>
                        <a:gd name="connsiteY1598" fmla="*/ 1220072 h 1285875"/>
                        <a:gd name="connsiteX1599" fmla="*/ 528839 w 834913"/>
                        <a:gd name="connsiteY1599" fmla="*/ 1227920 h 1285875"/>
                        <a:gd name="connsiteX1600" fmla="*/ 526424 w 834913"/>
                        <a:gd name="connsiteY1600" fmla="*/ 1230335 h 1285875"/>
                        <a:gd name="connsiteX1601" fmla="*/ 522802 w 834913"/>
                        <a:gd name="connsiteY1601" fmla="*/ 1229127 h 1285875"/>
                        <a:gd name="connsiteX1602" fmla="*/ 521594 w 834913"/>
                        <a:gd name="connsiteY1602" fmla="*/ 1224298 h 1285875"/>
                        <a:gd name="connsiteX1603" fmla="*/ 520991 w 834913"/>
                        <a:gd name="connsiteY1603" fmla="*/ 1216450 h 1285875"/>
                        <a:gd name="connsiteX1604" fmla="*/ 514954 w 834913"/>
                        <a:gd name="connsiteY1604" fmla="*/ 1214639 h 1285875"/>
                        <a:gd name="connsiteX1605" fmla="*/ 513143 w 834913"/>
                        <a:gd name="connsiteY1605" fmla="*/ 1215242 h 1285875"/>
                        <a:gd name="connsiteX1606" fmla="*/ 511935 w 834913"/>
                        <a:gd name="connsiteY1606" fmla="*/ 1216450 h 1285875"/>
                        <a:gd name="connsiteX1607" fmla="*/ 511331 w 834913"/>
                        <a:gd name="connsiteY1607" fmla="*/ 1221883 h 1285875"/>
                        <a:gd name="connsiteX1608" fmla="*/ 503483 w 834913"/>
                        <a:gd name="connsiteY1608" fmla="*/ 1224902 h 1285875"/>
                        <a:gd name="connsiteX1609" fmla="*/ 501672 w 834913"/>
                        <a:gd name="connsiteY1609" fmla="*/ 1226713 h 1285875"/>
                        <a:gd name="connsiteX1610" fmla="*/ 501069 w 834913"/>
                        <a:gd name="connsiteY1610" fmla="*/ 1228524 h 1285875"/>
                        <a:gd name="connsiteX1611" fmla="*/ 505294 w 834913"/>
                        <a:gd name="connsiteY1611" fmla="*/ 1235164 h 1285875"/>
                        <a:gd name="connsiteX1612" fmla="*/ 506502 w 834913"/>
                        <a:gd name="connsiteY1612" fmla="*/ 1238787 h 1285875"/>
                        <a:gd name="connsiteX1613" fmla="*/ 492617 w 834913"/>
                        <a:gd name="connsiteY1613" fmla="*/ 1236372 h 1285875"/>
                        <a:gd name="connsiteX1614" fmla="*/ 493220 w 834913"/>
                        <a:gd name="connsiteY1614" fmla="*/ 1233957 h 1285875"/>
                        <a:gd name="connsiteX1615" fmla="*/ 489598 w 834913"/>
                        <a:gd name="connsiteY1615" fmla="*/ 1224298 h 1285875"/>
                        <a:gd name="connsiteX1616" fmla="*/ 484769 w 834913"/>
                        <a:gd name="connsiteY1616" fmla="*/ 1218261 h 1285875"/>
                        <a:gd name="connsiteX1617" fmla="*/ 481750 w 834913"/>
                        <a:gd name="connsiteY1617" fmla="*/ 1211016 h 1285875"/>
                        <a:gd name="connsiteX1618" fmla="*/ 484165 w 834913"/>
                        <a:gd name="connsiteY1618" fmla="*/ 1201961 h 1285875"/>
                        <a:gd name="connsiteX1619" fmla="*/ 484165 w 834913"/>
                        <a:gd name="connsiteY1619" fmla="*/ 1198943 h 1285875"/>
                        <a:gd name="connsiteX1620" fmla="*/ 479939 w 834913"/>
                        <a:gd name="connsiteY1620" fmla="*/ 1192906 h 1285875"/>
                        <a:gd name="connsiteX1621" fmla="*/ 488391 w 834913"/>
                        <a:gd name="connsiteY1621" fmla="*/ 1183247 h 1285875"/>
                        <a:gd name="connsiteX1622" fmla="*/ 492013 w 834913"/>
                        <a:gd name="connsiteY1622" fmla="*/ 1176606 h 1285875"/>
                        <a:gd name="connsiteX1623" fmla="*/ 494428 w 834913"/>
                        <a:gd name="connsiteY1623" fmla="*/ 1163928 h 1285875"/>
                        <a:gd name="connsiteX1624" fmla="*/ 491409 w 834913"/>
                        <a:gd name="connsiteY1624" fmla="*/ 1154873 h 1285875"/>
                        <a:gd name="connsiteX1625" fmla="*/ 491409 w 834913"/>
                        <a:gd name="connsiteY1625" fmla="*/ 1150647 h 1285875"/>
                        <a:gd name="connsiteX1626" fmla="*/ 486580 w 834913"/>
                        <a:gd name="connsiteY1626" fmla="*/ 1142799 h 1285875"/>
                        <a:gd name="connsiteX1627" fmla="*/ 481750 w 834913"/>
                        <a:gd name="connsiteY1627" fmla="*/ 1139780 h 1285875"/>
                        <a:gd name="connsiteX1628" fmla="*/ 472091 w 834913"/>
                        <a:gd name="connsiteY1628" fmla="*/ 1137366 h 1285875"/>
                        <a:gd name="connsiteX1629" fmla="*/ 463035 w 834913"/>
                        <a:gd name="connsiteY1629" fmla="*/ 1137366 h 1285875"/>
                        <a:gd name="connsiteX1630" fmla="*/ 464847 w 834913"/>
                        <a:gd name="connsiteY1630" fmla="*/ 1132536 h 1285875"/>
                        <a:gd name="connsiteX1631" fmla="*/ 466054 w 834913"/>
                        <a:gd name="connsiteY1631" fmla="*/ 1125895 h 1285875"/>
                        <a:gd name="connsiteX1632" fmla="*/ 469676 w 834913"/>
                        <a:gd name="connsiteY1632" fmla="*/ 1116236 h 1285875"/>
                        <a:gd name="connsiteX1633" fmla="*/ 466054 w 834913"/>
                        <a:gd name="connsiteY1633" fmla="*/ 1116840 h 1285875"/>
                        <a:gd name="connsiteX1634" fmla="*/ 464243 w 834913"/>
                        <a:gd name="connsiteY1634" fmla="*/ 1121066 h 1285875"/>
                        <a:gd name="connsiteX1635" fmla="*/ 463639 w 834913"/>
                        <a:gd name="connsiteY1635" fmla="*/ 1127706 h 1285875"/>
                        <a:gd name="connsiteX1636" fmla="*/ 458206 w 834913"/>
                        <a:gd name="connsiteY1636" fmla="*/ 1134951 h 1285875"/>
                        <a:gd name="connsiteX1637" fmla="*/ 453376 w 834913"/>
                        <a:gd name="connsiteY1637" fmla="*/ 1134951 h 1285875"/>
                        <a:gd name="connsiteX1638" fmla="*/ 444925 w 834913"/>
                        <a:gd name="connsiteY1638" fmla="*/ 1129517 h 1285875"/>
                        <a:gd name="connsiteX1639" fmla="*/ 439492 w 834913"/>
                        <a:gd name="connsiteY1639" fmla="*/ 1121669 h 1285875"/>
                        <a:gd name="connsiteX1640" fmla="*/ 439492 w 834913"/>
                        <a:gd name="connsiteY1640" fmla="*/ 1106577 h 1285875"/>
                        <a:gd name="connsiteX1641" fmla="*/ 437680 w 834913"/>
                        <a:gd name="connsiteY1641" fmla="*/ 1095107 h 1285875"/>
                        <a:gd name="connsiteX1642" fmla="*/ 433455 w 834913"/>
                        <a:gd name="connsiteY1642" fmla="*/ 1094503 h 1285875"/>
                        <a:gd name="connsiteX1643" fmla="*/ 436473 w 834913"/>
                        <a:gd name="connsiteY1643" fmla="*/ 1102955 h 1285875"/>
                        <a:gd name="connsiteX1644" fmla="*/ 436473 w 834913"/>
                        <a:gd name="connsiteY1644" fmla="*/ 1112010 h 1285875"/>
                        <a:gd name="connsiteX1645" fmla="*/ 434058 w 834913"/>
                        <a:gd name="connsiteY1645" fmla="*/ 1114425 h 1285875"/>
                        <a:gd name="connsiteX1646" fmla="*/ 435266 w 834913"/>
                        <a:gd name="connsiteY1646" fmla="*/ 1124688 h 1285875"/>
                        <a:gd name="connsiteX1647" fmla="*/ 441906 w 834913"/>
                        <a:gd name="connsiteY1647" fmla="*/ 1131329 h 1285875"/>
                        <a:gd name="connsiteX1648" fmla="*/ 446132 w 834913"/>
                        <a:gd name="connsiteY1648" fmla="*/ 1137366 h 1285875"/>
                        <a:gd name="connsiteX1649" fmla="*/ 452773 w 834913"/>
                        <a:gd name="connsiteY1649" fmla="*/ 1139780 h 1285875"/>
                        <a:gd name="connsiteX1650" fmla="*/ 455187 w 834913"/>
                        <a:gd name="connsiteY1650" fmla="*/ 1137366 h 1285875"/>
                        <a:gd name="connsiteX1651" fmla="*/ 461224 w 834913"/>
                        <a:gd name="connsiteY1651" fmla="*/ 1142195 h 1285875"/>
                        <a:gd name="connsiteX1652" fmla="*/ 469676 w 834913"/>
                        <a:gd name="connsiteY1652" fmla="*/ 1141591 h 1285875"/>
                        <a:gd name="connsiteX1653" fmla="*/ 475713 w 834913"/>
                        <a:gd name="connsiteY1653" fmla="*/ 1142799 h 1285875"/>
                        <a:gd name="connsiteX1654" fmla="*/ 478128 w 834913"/>
                        <a:gd name="connsiteY1654" fmla="*/ 1147025 h 1285875"/>
                        <a:gd name="connsiteX1655" fmla="*/ 487787 w 834913"/>
                        <a:gd name="connsiteY1655" fmla="*/ 1159702 h 1285875"/>
                        <a:gd name="connsiteX1656" fmla="*/ 482354 w 834913"/>
                        <a:gd name="connsiteY1656" fmla="*/ 1167551 h 1285875"/>
                        <a:gd name="connsiteX1657" fmla="*/ 465450 w 834913"/>
                        <a:gd name="connsiteY1657" fmla="*/ 1179625 h 1285875"/>
                        <a:gd name="connsiteX1658" fmla="*/ 460621 w 834913"/>
                        <a:gd name="connsiteY1658" fmla="*/ 1181436 h 1285875"/>
                        <a:gd name="connsiteX1659" fmla="*/ 453376 w 834913"/>
                        <a:gd name="connsiteY1659" fmla="*/ 1173588 h 1285875"/>
                        <a:gd name="connsiteX1660" fmla="*/ 453980 w 834913"/>
                        <a:gd name="connsiteY1660" fmla="*/ 1168758 h 1285875"/>
                        <a:gd name="connsiteX1661" fmla="*/ 450358 w 834913"/>
                        <a:gd name="connsiteY1661" fmla="*/ 1168758 h 1285875"/>
                        <a:gd name="connsiteX1662" fmla="*/ 451565 w 834913"/>
                        <a:gd name="connsiteY1662" fmla="*/ 1175399 h 1285875"/>
                        <a:gd name="connsiteX1663" fmla="*/ 458810 w 834913"/>
                        <a:gd name="connsiteY1663" fmla="*/ 1181436 h 1285875"/>
                        <a:gd name="connsiteX1664" fmla="*/ 455187 w 834913"/>
                        <a:gd name="connsiteY1664" fmla="*/ 1188076 h 1285875"/>
                        <a:gd name="connsiteX1665" fmla="*/ 448547 w 834913"/>
                        <a:gd name="connsiteY1665" fmla="*/ 1205583 h 1285875"/>
                        <a:gd name="connsiteX1666" fmla="*/ 443717 w 834913"/>
                        <a:gd name="connsiteY1666" fmla="*/ 1215846 h 1285875"/>
                        <a:gd name="connsiteX1667" fmla="*/ 435266 w 834913"/>
                        <a:gd name="connsiteY1667" fmla="*/ 1224298 h 1285875"/>
                        <a:gd name="connsiteX1668" fmla="*/ 432851 w 834913"/>
                        <a:gd name="connsiteY1668" fmla="*/ 1228524 h 1285875"/>
                        <a:gd name="connsiteX1669" fmla="*/ 426210 w 834913"/>
                        <a:gd name="connsiteY1669" fmla="*/ 1232146 h 1285875"/>
                        <a:gd name="connsiteX1670" fmla="*/ 412929 w 834913"/>
                        <a:gd name="connsiteY1670" fmla="*/ 1243013 h 1285875"/>
                        <a:gd name="connsiteX1671" fmla="*/ 408703 w 834913"/>
                        <a:gd name="connsiteY1671" fmla="*/ 1249653 h 1285875"/>
                        <a:gd name="connsiteX1672" fmla="*/ 404477 w 834913"/>
                        <a:gd name="connsiteY1672" fmla="*/ 1252068 h 1285875"/>
                        <a:gd name="connsiteX1673" fmla="*/ 397233 w 834913"/>
                        <a:gd name="connsiteY1673" fmla="*/ 1251464 h 1285875"/>
                        <a:gd name="connsiteX1674" fmla="*/ 394214 w 834913"/>
                        <a:gd name="connsiteY1674" fmla="*/ 1255690 h 1285875"/>
                        <a:gd name="connsiteX1675" fmla="*/ 381536 w 834913"/>
                        <a:gd name="connsiteY1675" fmla="*/ 1261124 h 1285875"/>
                        <a:gd name="connsiteX1676" fmla="*/ 357388 w 834913"/>
                        <a:gd name="connsiteY1676" fmla="*/ 1265953 h 1285875"/>
                        <a:gd name="connsiteX1677" fmla="*/ 341089 w 834913"/>
                        <a:gd name="connsiteY1677" fmla="*/ 1270783 h 1285875"/>
                        <a:gd name="connsiteX1678" fmla="*/ 341089 w 834913"/>
                        <a:gd name="connsiteY1678" fmla="*/ 1270179 h 1285875"/>
                        <a:gd name="connsiteX1679" fmla="*/ 341089 w 834913"/>
                        <a:gd name="connsiteY1679" fmla="*/ 1267161 h 1285875"/>
                        <a:gd name="connsiteX1680" fmla="*/ 336863 w 834913"/>
                        <a:gd name="connsiteY1680" fmla="*/ 1262935 h 1285875"/>
                        <a:gd name="connsiteX1681" fmla="*/ 336863 w 834913"/>
                        <a:gd name="connsiteY1681" fmla="*/ 1260520 h 1285875"/>
                        <a:gd name="connsiteX1682" fmla="*/ 338070 w 834913"/>
                        <a:gd name="connsiteY1682" fmla="*/ 1255690 h 1285875"/>
                        <a:gd name="connsiteX1683" fmla="*/ 338070 w 834913"/>
                        <a:gd name="connsiteY1683" fmla="*/ 1252068 h 1285875"/>
                        <a:gd name="connsiteX1684" fmla="*/ 338674 w 834913"/>
                        <a:gd name="connsiteY1684" fmla="*/ 1250861 h 1285875"/>
                        <a:gd name="connsiteX1685" fmla="*/ 337467 w 834913"/>
                        <a:gd name="connsiteY1685" fmla="*/ 1247238 h 1285875"/>
                        <a:gd name="connsiteX1686" fmla="*/ 338070 w 834913"/>
                        <a:gd name="connsiteY1686" fmla="*/ 1245427 h 1285875"/>
                        <a:gd name="connsiteX1687" fmla="*/ 337467 w 834913"/>
                        <a:gd name="connsiteY1687" fmla="*/ 1244824 h 1285875"/>
                        <a:gd name="connsiteX1688" fmla="*/ 333241 w 834913"/>
                        <a:gd name="connsiteY1688" fmla="*/ 1243616 h 1285875"/>
                        <a:gd name="connsiteX1689" fmla="*/ 335052 w 834913"/>
                        <a:gd name="connsiteY1689" fmla="*/ 1243013 h 1285875"/>
                        <a:gd name="connsiteX1690" fmla="*/ 333241 w 834913"/>
                        <a:gd name="connsiteY1690" fmla="*/ 1241201 h 1285875"/>
                        <a:gd name="connsiteX1691" fmla="*/ 333241 w 834913"/>
                        <a:gd name="connsiteY1691" fmla="*/ 1237579 h 1285875"/>
                        <a:gd name="connsiteX1692" fmla="*/ 332637 w 834913"/>
                        <a:gd name="connsiteY1692" fmla="*/ 1236372 h 1285875"/>
                        <a:gd name="connsiteX1693" fmla="*/ 329619 w 834913"/>
                        <a:gd name="connsiteY1693" fmla="*/ 1236372 h 1285875"/>
                        <a:gd name="connsiteX1694" fmla="*/ 322978 w 834913"/>
                        <a:gd name="connsiteY1694" fmla="*/ 1235768 h 1285875"/>
                        <a:gd name="connsiteX1695" fmla="*/ 320563 w 834913"/>
                        <a:gd name="connsiteY1695" fmla="*/ 1235164 h 1285875"/>
                        <a:gd name="connsiteX1696" fmla="*/ 318148 w 834913"/>
                        <a:gd name="connsiteY1696" fmla="*/ 1235768 h 1285875"/>
                        <a:gd name="connsiteX1697" fmla="*/ 315130 w 834913"/>
                        <a:gd name="connsiteY1697" fmla="*/ 1233353 h 1285875"/>
                        <a:gd name="connsiteX1698" fmla="*/ 312111 w 834913"/>
                        <a:gd name="connsiteY1698" fmla="*/ 1232146 h 1285875"/>
                        <a:gd name="connsiteX1699" fmla="*/ 311508 w 834913"/>
                        <a:gd name="connsiteY1699" fmla="*/ 1233353 h 1285875"/>
                        <a:gd name="connsiteX1700" fmla="*/ 310300 w 834913"/>
                        <a:gd name="connsiteY1700" fmla="*/ 1231542 h 1285875"/>
                        <a:gd name="connsiteX1701" fmla="*/ 309093 w 834913"/>
                        <a:gd name="connsiteY1701" fmla="*/ 1231542 h 1285875"/>
                        <a:gd name="connsiteX1702" fmla="*/ 308489 w 834913"/>
                        <a:gd name="connsiteY1702" fmla="*/ 1231542 h 1285875"/>
                        <a:gd name="connsiteX1703" fmla="*/ 307282 w 834913"/>
                        <a:gd name="connsiteY1703" fmla="*/ 1230939 h 1285875"/>
                        <a:gd name="connsiteX1704" fmla="*/ 304867 w 834913"/>
                        <a:gd name="connsiteY1704" fmla="*/ 1229731 h 1285875"/>
                        <a:gd name="connsiteX1705" fmla="*/ 303056 w 834913"/>
                        <a:gd name="connsiteY1705" fmla="*/ 1229731 h 1285875"/>
                        <a:gd name="connsiteX1706" fmla="*/ 302452 w 834913"/>
                        <a:gd name="connsiteY1706" fmla="*/ 1227920 h 1285875"/>
                        <a:gd name="connsiteX1707" fmla="*/ 299434 w 834913"/>
                        <a:gd name="connsiteY1707" fmla="*/ 1228524 h 1285875"/>
                        <a:gd name="connsiteX1708" fmla="*/ 298226 w 834913"/>
                        <a:gd name="connsiteY1708" fmla="*/ 1227920 h 1285875"/>
                        <a:gd name="connsiteX1709" fmla="*/ 298226 w 834913"/>
                        <a:gd name="connsiteY1709" fmla="*/ 1227316 h 1285875"/>
                        <a:gd name="connsiteX1710" fmla="*/ 295812 w 834913"/>
                        <a:gd name="connsiteY1710" fmla="*/ 1225505 h 1285875"/>
                        <a:gd name="connsiteX1711" fmla="*/ 297019 w 834913"/>
                        <a:gd name="connsiteY1711" fmla="*/ 1224298 h 1285875"/>
                        <a:gd name="connsiteX1712" fmla="*/ 295812 w 834913"/>
                        <a:gd name="connsiteY1712" fmla="*/ 1221279 h 1285875"/>
                        <a:gd name="connsiteX1713" fmla="*/ 294604 w 834913"/>
                        <a:gd name="connsiteY1713" fmla="*/ 1218865 h 1285875"/>
                        <a:gd name="connsiteX1714" fmla="*/ 292189 w 834913"/>
                        <a:gd name="connsiteY1714" fmla="*/ 1215846 h 1285875"/>
                        <a:gd name="connsiteX1715" fmla="*/ 293397 w 834913"/>
                        <a:gd name="connsiteY1715" fmla="*/ 1214035 h 1285875"/>
                        <a:gd name="connsiteX1716" fmla="*/ 290378 w 834913"/>
                        <a:gd name="connsiteY1716" fmla="*/ 1207394 h 1285875"/>
                        <a:gd name="connsiteX1717" fmla="*/ 294000 w 834913"/>
                        <a:gd name="connsiteY1717" fmla="*/ 1202565 h 1285875"/>
                        <a:gd name="connsiteX1718" fmla="*/ 290378 w 834913"/>
                        <a:gd name="connsiteY1718" fmla="*/ 1198943 h 1285875"/>
                        <a:gd name="connsiteX1719" fmla="*/ 289775 w 834913"/>
                        <a:gd name="connsiteY1719" fmla="*/ 1197132 h 1285875"/>
                        <a:gd name="connsiteX1720" fmla="*/ 290378 w 834913"/>
                        <a:gd name="connsiteY1720" fmla="*/ 1194113 h 1285875"/>
                        <a:gd name="connsiteX1721" fmla="*/ 287963 w 834913"/>
                        <a:gd name="connsiteY1721" fmla="*/ 1194113 h 1285875"/>
                        <a:gd name="connsiteX1722" fmla="*/ 287360 w 834913"/>
                        <a:gd name="connsiteY1722" fmla="*/ 1194717 h 1285875"/>
                        <a:gd name="connsiteX1723" fmla="*/ 283738 w 834913"/>
                        <a:gd name="connsiteY1723" fmla="*/ 1194113 h 1285875"/>
                        <a:gd name="connsiteX1724" fmla="*/ 277701 w 834913"/>
                        <a:gd name="connsiteY1724" fmla="*/ 1191698 h 1285875"/>
                        <a:gd name="connsiteX1725" fmla="*/ 276493 w 834913"/>
                        <a:gd name="connsiteY1725" fmla="*/ 1189887 h 1285875"/>
                        <a:gd name="connsiteX1726" fmla="*/ 274682 w 834913"/>
                        <a:gd name="connsiteY1726" fmla="*/ 1195320 h 1285875"/>
                        <a:gd name="connsiteX1727" fmla="*/ 274682 w 834913"/>
                        <a:gd name="connsiteY1727" fmla="*/ 1199546 h 1285875"/>
                        <a:gd name="connsiteX1728" fmla="*/ 272871 w 834913"/>
                        <a:gd name="connsiteY1728" fmla="*/ 1200150 h 1285875"/>
                        <a:gd name="connsiteX1729" fmla="*/ 268645 w 834913"/>
                        <a:gd name="connsiteY1729" fmla="*/ 1202565 h 1285875"/>
                        <a:gd name="connsiteX1730" fmla="*/ 265627 w 834913"/>
                        <a:gd name="connsiteY1730" fmla="*/ 1201357 h 1285875"/>
                        <a:gd name="connsiteX1731" fmla="*/ 264419 w 834913"/>
                        <a:gd name="connsiteY1731" fmla="*/ 1202565 h 1285875"/>
                        <a:gd name="connsiteX1732" fmla="*/ 263212 w 834913"/>
                        <a:gd name="connsiteY1732" fmla="*/ 1202565 h 1285875"/>
                        <a:gd name="connsiteX1733" fmla="*/ 260797 w 834913"/>
                        <a:gd name="connsiteY1733" fmla="*/ 1206791 h 1285875"/>
                        <a:gd name="connsiteX1734" fmla="*/ 260193 w 834913"/>
                        <a:gd name="connsiteY1734" fmla="*/ 1207394 h 1285875"/>
                        <a:gd name="connsiteX1735" fmla="*/ 260193 w 834913"/>
                        <a:gd name="connsiteY1735" fmla="*/ 1207998 h 1285875"/>
                        <a:gd name="connsiteX1736" fmla="*/ 261401 w 834913"/>
                        <a:gd name="connsiteY1736" fmla="*/ 1209205 h 1285875"/>
                        <a:gd name="connsiteX1737" fmla="*/ 261401 w 834913"/>
                        <a:gd name="connsiteY1737" fmla="*/ 1210413 h 1285875"/>
                        <a:gd name="connsiteX1738" fmla="*/ 261401 w 834913"/>
                        <a:gd name="connsiteY1738" fmla="*/ 1215242 h 1285875"/>
                        <a:gd name="connsiteX1739" fmla="*/ 257778 w 834913"/>
                        <a:gd name="connsiteY1739" fmla="*/ 1215242 h 1285875"/>
                        <a:gd name="connsiteX1740" fmla="*/ 248119 w 834913"/>
                        <a:gd name="connsiteY1740" fmla="*/ 1214035 h 1285875"/>
                        <a:gd name="connsiteX1741" fmla="*/ 245704 w 834913"/>
                        <a:gd name="connsiteY1741" fmla="*/ 1209809 h 1285875"/>
                        <a:gd name="connsiteX1742" fmla="*/ 241479 w 834913"/>
                        <a:gd name="connsiteY1742" fmla="*/ 1204979 h 1285875"/>
                        <a:gd name="connsiteX1743" fmla="*/ 242686 w 834913"/>
                        <a:gd name="connsiteY1743" fmla="*/ 1197132 h 1285875"/>
                        <a:gd name="connsiteX1744" fmla="*/ 248723 w 834913"/>
                        <a:gd name="connsiteY1744" fmla="*/ 1186869 h 1285875"/>
                        <a:gd name="connsiteX1745" fmla="*/ 246308 w 834913"/>
                        <a:gd name="connsiteY1745" fmla="*/ 1181436 h 1285875"/>
                        <a:gd name="connsiteX1746" fmla="*/ 246912 w 834913"/>
                        <a:gd name="connsiteY1746" fmla="*/ 1177813 h 1285875"/>
                        <a:gd name="connsiteX1747" fmla="*/ 245704 w 834913"/>
                        <a:gd name="connsiteY1747" fmla="*/ 1174795 h 1285875"/>
                        <a:gd name="connsiteX1748" fmla="*/ 240875 w 834913"/>
                        <a:gd name="connsiteY1748" fmla="*/ 1174191 h 1285875"/>
                        <a:gd name="connsiteX1749" fmla="*/ 233027 w 834913"/>
                        <a:gd name="connsiteY1749" fmla="*/ 1165739 h 1285875"/>
                        <a:gd name="connsiteX1750" fmla="*/ 222764 w 834913"/>
                        <a:gd name="connsiteY1750" fmla="*/ 1165136 h 1285875"/>
                        <a:gd name="connsiteX1751" fmla="*/ 210690 w 834913"/>
                        <a:gd name="connsiteY1751" fmla="*/ 1162117 h 1285875"/>
                        <a:gd name="connsiteX1752" fmla="*/ 207068 w 834913"/>
                        <a:gd name="connsiteY1752" fmla="*/ 1162721 h 1285875"/>
                        <a:gd name="connsiteX1753" fmla="*/ 205257 w 834913"/>
                        <a:gd name="connsiteY1753" fmla="*/ 1159099 h 1285875"/>
                        <a:gd name="connsiteX1754" fmla="*/ 201635 w 834913"/>
                        <a:gd name="connsiteY1754" fmla="*/ 1158495 h 1285875"/>
                        <a:gd name="connsiteX1755" fmla="*/ 200427 w 834913"/>
                        <a:gd name="connsiteY1755" fmla="*/ 1151854 h 1285875"/>
                        <a:gd name="connsiteX1756" fmla="*/ 198616 w 834913"/>
                        <a:gd name="connsiteY1756" fmla="*/ 1150043 h 1285875"/>
                        <a:gd name="connsiteX1757" fmla="*/ 190768 w 834913"/>
                        <a:gd name="connsiteY1757" fmla="*/ 1151854 h 1285875"/>
                        <a:gd name="connsiteX1758" fmla="*/ 182920 w 834913"/>
                        <a:gd name="connsiteY1758" fmla="*/ 1152458 h 1285875"/>
                        <a:gd name="connsiteX1759" fmla="*/ 182920 w 834913"/>
                        <a:gd name="connsiteY1759" fmla="*/ 1144610 h 1285875"/>
                        <a:gd name="connsiteX1760" fmla="*/ 184731 w 834913"/>
                        <a:gd name="connsiteY1760" fmla="*/ 1136158 h 1285875"/>
                        <a:gd name="connsiteX1761" fmla="*/ 189561 w 834913"/>
                        <a:gd name="connsiteY1761" fmla="*/ 1137969 h 1285875"/>
                        <a:gd name="connsiteX1762" fmla="*/ 198616 w 834913"/>
                        <a:gd name="connsiteY1762" fmla="*/ 1135554 h 1285875"/>
                        <a:gd name="connsiteX1763" fmla="*/ 202842 w 834913"/>
                        <a:gd name="connsiteY1763" fmla="*/ 1131329 h 1285875"/>
                        <a:gd name="connsiteX1764" fmla="*/ 199824 w 834913"/>
                        <a:gd name="connsiteY1764" fmla="*/ 1128310 h 1285875"/>
                        <a:gd name="connsiteX1765" fmla="*/ 204653 w 834913"/>
                        <a:gd name="connsiteY1765" fmla="*/ 1125895 h 1285875"/>
                        <a:gd name="connsiteX1766" fmla="*/ 210690 w 834913"/>
                        <a:gd name="connsiteY1766" fmla="*/ 1126499 h 1285875"/>
                        <a:gd name="connsiteX1767" fmla="*/ 218538 w 834913"/>
                        <a:gd name="connsiteY1767" fmla="*/ 1128310 h 1285875"/>
                        <a:gd name="connsiteX1768" fmla="*/ 219142 w 834913"/>
                        <a:gd name="connsiteY1768" fmla="*/ 1121669 h 1285875"/>
                        <a:gd name="connsiteX1769" fmla="*/ 215520 w 834913"/>
                        <a:gd name="connsiteY1769" fmla="*/ 1117443 h 1285875"/>
                        <a:gd name="connsiteX1770" fmla="*/ 206464 w 834913"/>
                        <a:gd name="connsiteY1770" fmla="*/ 1112010 h 1285875"/>
                        <a:gd name="connsiteX1771" fmla="*/ 206464 w 834913"/>
                        <a:gd name="connsiteY1771" fmla="*/ 1108388 h 1285875"/>
                        <a:gd name="connsiteX1772" fmla="*/ 208879 w 834913"/>
                        <a:gd name="connsiteY1772" fmla="*/ 1101747 h 1285875"/>
                        <a:gd name="connsiteX1773" fmla="*/ 209483 w 834913"/>
                        <a:gd name="connsiteY1773" fmla="*/ 1095710 h 1285875"/>
                        <a:gd name="connsiteX1774" fmla="*/ 201635 w 834913"/>
                        <a:gd name="connsiteY1774" fmla="*/ 1091484 h 1285875"/>
                        <a:gd name="connsiteX1775" fmla="*/ 193183 w 834913"/>
                        <a:gd name="connsiteY1775" fmla="*/ 1090277 h 1285875"/>
                        <a:gd name="connsiteX1776" fmla="*/ 189561 w 834913"/>
                        <a:gd name="connsiteY1776" fmla="*/ 1079411 h 1285875"/>
                        <a:gd name="connsiteX1777" fmla="*/ 190768 w 834913"/>
                        <a:gd name="connsiteY1777" fmla="*/ 1076996 h 1285875"/>
                        <a:gd name="connsiteX1778" fmla="*/ 198616 w 834913"/>
                        <a:gd name="connsiteY1778" fmla="*/ 1078203 h 1285875"/>
                        <a:gd name="connsiteX1779" fmla="*/ 198616 w 834913"/>
                        <a:gd name="connsiteY1779" fmla="*/ 1068544 h 1285875"/>
                        <a:gd name="connsiteX1780" fmla="*/ 197409 w 834913"/>
                        <a:gd name="connsiteY1780" fmla="*/ 1063111 h 1285875"/>
                        <a:gd name="connsiteX1781" fmla="*/ 193183 w 834913"/>
                        <a:gd name="connsiteY1781" fmla="*/ 1061300 h 1285875"/>
                        <a:gd name="connsiteX1782" fmla="*/ 191372 w 834913"/>
                        <a:gd name="connsiteY1782" fmla="*/ 1056470 h 1285875"/>
                        <a:gd name="connsiteX1783" fmla="*/ 181109 w 834913"/>
                        <a:gd name="connsiteY1783" fmla="*/ 1054659 h 1285875"/>
                        <a:gd name="connsiteX1784" fmla="*/ 174468 w 834913"/>
                        <a:gd name="connsiteY1784" fmla="*/ 1056470 h 1285875"/>
                        <a:gd name="connsiteX1785" fmla="*/ 170242 w 834913"/>
                        <a:gd name="connsiteY1785" fmla="*/ 1055867 h 1285875"/>
                        <a:gd name="connsiteX1786" fmla="*/ 169035 w 834913"/>
                        <a:gd name="connsiteY1786" fmla="*/ 1052244 h 1285875"/>
                        <a:gd name="connsiteX1787" fmla="*/ 166620 w 834913"/>
                        <a:gd name="connsiteY1787" fmla="*/ 1051037 h 1285875"/>
                        <a:gd name="connsiteX1788" fmla="*/ 167224 w 834913"/>
                        <a:gd name="connsiteY1788" fmla="*/ 1038359 h 1285875"/>
                        <a:gd name="connsiteX1789" fmla="*/ 162998 w 834913"/>
                        <a:gd name="connsiteY1789" fmla="*/ 1034133 h 1285875"/>
                        <a:gd name="connsiteX1790" fmla="*/ 155150 w 834913"/>
                        <a:gd name="connsiteY1790" fmla="*/ 1030511 h 1285875"/>
                        <a:gd name="connsiteX1791" fmla="*/ 149113 w 834913"/>
                        <a:gd name="connsiteY1791" fmla="*/ 1025682 h 1285875"/>
                        <a:gd name="connsiteX1792" fmla="*/ 134624 w 834913"/>
                        <a:gd name="connsiteY1792" fmla="*/ 1023267 h 1285875"/>
                        <a:gd name="connsiteX1793" fmla="*/ 129191 w 834913"/>
                        <a:gd name="connsiteY1793" fmla="*/ 1014815 h 1285875"/>
                        <a:gd name="connsiteX1794" fmla="*/ 121343 w 834913"/>
                        <a:gd name="connsiteY1794" fmla="*/ 1011193 h 1285875"/>
                        <a:gd name="connsiteX1795" fmla="*/ 122550 w 834913"/>
                        <a:gd name="connsiteY1795" fmla="*/ 1003948 h 1285875"/>
                        <a:gd name="connsiteX1796" fmla="*/ 124965 w 834913"/>
                        <a:gd name="connsiteY1796" fmla="*/ 999119 h 1285875"/>
                        <a:gd name="connsiteX1797" fmla="*/ 124965 w 834913"/>
                        <a:gd name="connsiteY1797" fmla="*/ 992478 h 1285875"/>
                        <a:gd name="connsiteX1798" fmla="*/ 127984 w 834913"/>
                        <a:gd name="connsiteY1798" fmla="*/ 992478 h 1285875"/>
                        <a:gd name="connsiteX1799" fmla="*/ 128587 w 834913"/>
                        <a:gd name="connsiteY1799" fmla="*/ 987045 h 1285875"/>
                        <a:gd name="connsiteX1800" fmla="*/ 131002 w 834913"/>
                        <a:gd name="connsiteY1800" fmla="*/ 984026 h 1285875"/>
                        <a:gd name="connsiteX1801" fmla="*/ 124965 w 834913"/>
                        <a:gd name="connsiteY1801" fmla="*/ 979800 h 1285875"/>
                        <a:gd name="connsiteX1802" fmla="*/ 125569 w 834913"/>
                        <a:gd name="connsiteY1802" fmla="*/ 977386 h 1285875"/>
                        <a:gd name="connsiteX1803" fmla="*/ 130398 w 834913"/>
                        <a:gd name="connsiteY1803" fmla="*/ 976178 h 1285875"/>
                        <a:gd name="connsiteX1804" fmla="*/ 132813 w 834913"/>
                        <a:gd name="connsiteY1804" fmla="*/ 973160 h 1285875"/>
                        <a:gd name="connsiteX1805" fmla="*/ 135832 w 834913"/>
                        <a:gd name="connsiteY1805" fmla="*/ 975575 h 1285875"/>
                        <a:gd name="connsiteX1806" fmla="*/ 138246 w 834913"/>
                        <a:gd name="connsiteY1806" fmla="*/ 972556 h 1285875"/>
                        <a:gd name="connsiteX1807" fmla="*/ 142472 w 834913"/>
                        <a:gd name="connsiteY1807" fmla="*/ 973764 h 1285875"/>
                        <a:gd name="connsiteX1808" fmla="*/ 146698 w 834913"/>
                        <a:gd name="connsiteY1808" fmla="*/ 969538 h 1285875"/>
                        <a:gd name="connsiteX1809" fmla="*/ 146094 w 834913"/>
                        <a:gd name="connsiteY1809" fmla="*/ 965312 h 1285875"/>
                        <a:gd name="connsiteX1810" fmla="*/ 141265 w 834913"/>
                        <a:gd name="connsiteY1810" fmla="*/ 968330 h 1285875"/>
                        <a:gd name="connsiteX1811" fmla="*/ 138246 w 834913"/>
                        <a:gd name="connsiteY1811" fmla="*/ 963501 h 1285875"/>
                        <a:gd name="connsiteX1812" fmla="*/ 131002 w 834913"/>
                        <a:gd name="connsiteY1812" fmla="*/ 964105 h 1285875"/>
                        <a:gd name="connsiteX1813" fmla="*/ 121343 w 834913"/>
                        <a:gd name="connsiteY1813" fmla="*/ 962293 h 1285875"/>
                        <a:gd name="connsiteX1814" fmla="*/ 116513 w 834913"/>
                        <a:gd name="connsiteY1814" fmla="*/ 966519 h 1285875"/>
                        <a:gd name="connsiteX1815" fmla="*/ 114099 w 834913"/>
                        <a:gd name="connsiteY1815" fmla="*/ 962897 h 1285875"/>
                        <a:gd name="connsiteX1816" fmla="*/ 109873 w 834913"/>
                        <a:gd name="connsiteY1816" fmla="*/ 961690 h 1285875"/>
                        <a:gd name="connsiteX1817" fmla="*/ 104440 w 834913"/>
                        <a:gd name="connsiteY1817" fmla="*/ 963501 h 1285875"/>
                        <a:gd name="connsiteX1818" fmla="*/ 93573 w 834913"/>
                        <a:gd name="connsiteY1818" fmla="*/ 958671 h 1285875"/>
                        <a:gd name="connsiteX1819" fmla="*/ 89347 w 834913"/>
                        <a:gd name="connsiteY1819" fmla="*/ 962293 h 1285875"/>
                        <a:gd name="connsiteX1820" fmla="*/ 79688 w 834913"/>
                        <a:gd name="connsiteY1820" fmla="*/ 962897 h 1285875"/>
                        <a:gd name="connsiteX1821" fmla="*/ 77273 w 834913"/>
                        <a:gd name="connsiteY1821" fmla="*/ 957464 h 1285875"/>
                        <a:gd name="connsiteX1822" fmla="*/ 71840 w 834913"/>
                        <a:gd name="connsiteY1822" fmla="*/ 958068 h 1285875"/>
                        <a:gd name="connsiteX1823" fmla="*/ 68821 w 834913"/>
                        <a:gd name="connsiteY1823" fmla="*/ 952031 h 1285875"/>
                        <a:gd name="connsiteX1824" fmla="*/ 63388 w 834913"/>
                        <a:gd name="connsiteY1824" fmla="*/ 947201 h 1285875"/>
                        <a:gd name="connsiteX1825" fmla="*/ 63992 w 834913"/>
                        <a:gd name="connsiteY1825" fmla="*/ 942975 h 1285875"/>
                        <a:gd name="connsiteX1826" fmla="*/ 59766 w 834913"/>
                        <a:gd name="connsiteY1826" fmla="*/ 939957 h 1285875"/>
                        <a:gd name="connsiteX1827" fmla="*/ 54333 w 834913"/>
                        <a:gd name="connsiteY1827" fmla="*/ 940560 h 1285875"/>
                        <a:gd name="connsiteX1828" fmla="*/ 44673 w 834913"/>
                        <a:gd name="connsiteY1828" fmla="*/ 935731 h 1285875"/>
                        <a:gd name="connsiteX1829" fmla="*/ 45881 w 834913"/>
                        <a:gd name="connsiteY1829" fmla="*/ 932109 h 1285875"/>
                        <a:gd name="connsiteX1830" fmla="*/ 43466 w 834913"/>
                        <a:gd name="connsiteY1830" fmla="*/ 929090 h 1285875"/>
                        <a:gd name="connsiteX1831" fmla="*/ 31996 w 834913"/>
                        <a:gd name="connsiteY1831" fmla="*/ 928486 h 1285875"/>
                        <a:gd name="connsiteX1832" fmla="*/ 25959 w 834913"/>
                        <a:gd name="connsiteY1832" fmla="*/ 930297 h 1285875"/>
                        <a:gd name="connsiteX1833" fmla="*/ 24148 w 834913"/>
                        <a:gd name="connsiteY1833" fmla="*/ 932109 h 1285875"/>
                        <a:gd name="connsiteX1834" fmla="*/ 18111 w 834913"/>
                        <a:gd name="connsiteY1834" fmla="*/ 932109 h 1285875"/>
                        <a:gd name="connsiteX1835" fmla="*/ 15092 w 834913"/>
                        <a:gd name="connsiteY1835" fmla="*/ 927883 h 1285875"/>
                        <a:gd name="connsiteX1836" fmla="*/ 10263 w 834913"/>
                        <a:gd name="connsiteY1836" fmla="*/ 925468 h 1285875"/>
                        <a:gd name="connsiteX1837" fmla="*/ 10263 w 834913"/>
                        <a:gd name="connsiteY1837" fmla="*/ 922449 h 1285875"/>
                        <a:gd name="connsiteX1838" fmla="*/ 6037 w 834913"/>
                        <a:gd name="connsiteY1838" fmla="*/ 917620 h 1285875"/>
                        <a:gd name="connsiteX1839" fmla="*/ 1811 w 834913"/>
                        <a:gd name="connsiteY1839" fmla="*/ 918223 h 1285875"/>
                        <a:gd name="connsiteX1840" fmla="*/ 0 w 834913"/>
                        <a:gd name="connsiteY1840" fmla="*/ 901924 h 1285875"/>
                        <a:gd name="connsiteX1841" fmla="*/ 1207 w 834913"/>
                        <a:gd name="connsiteY1841" fmla="*/ 898301 h 1285875"/>
                        <a:gd name="connsiteX1842" fmla="*/ 7244 w 834913"/>
                        <a:gd name="connsiteY1842" fmla="*/ 892868 h 1285875"/>
                        <a:gd name="connsiteX1843" fmla="*/ 9055 w 834913"/>
                        <a:gd name="connsiteY1843" fmla="*/ 886831 h 1285875"/>
                        <a:gd name="connsiteX1844" fmla="*/ 7848 w 834913"/>
                        <a:gd name="connsiteY1844" fmla="*/ 878983 h 1285875"/>
                        <a:gd name="connsiteX1845" fmla="*/ 14489 w 834913"/>
                        <a:gd name="connsiteY1845" fmla="*/ 876568 h 1285875"/>
                        <a:gd name="connsiteX1846" fmla="*/ 10866 w 834913"/>
                        <a:gd name="connsiteY1846" fmla="*/ 869324 h 1285875"/>
                        <a:gd name="connsiteX1847" fmla="*/ 7244 w 834913"/>
                        <a:gd name="connsiteY1847" fmla="*/ 869324 h 1285875"/>
                        <a:gd name="connsiteX1848" fmla="*/ 6641 w 834913"/>
                        <a:gd name="connsiteY1848" fmla="*/ 859665 h 1285875"/>
                        <a:gd name="connsiteX1849" fmla="*/ 9659 w 834913"/>
                        <a:gd name="connsiteY1849" fmla="*/ 854232 h 1285875"/>
                        <a:gd name="connsiteX1850" fmla="*/ 16300 w 834913"/>
                        <a:gd name="connsiteY1850" fmla="*/ 855439 h 1285875"/>
                        <a:gd name="connsiteX1851" fmla="*/ 22940 w 834913"/>
                        <a:gd name="connsiteY1851" fmla="*/ 859061 h 1285875"/>
                        <a:gd name="connsiteX1852" fmla="*/ 39844 w 834913"/>
                        <a:gd name="connsiteY1852" fmla="*/ 851817 h 1285875"/>
                        <a:gd name="connsiteX1853" fmla="*/ 44070 w 834913"/>
                        <a:gd name="connsiteY1853" fmla="*/ 851213 h 1285875"/>
                        <a:gd name="connsiteX1854" fmla="*/ 42259 w 834913"/>
                        <a:gd name="connsiteY1854" fmla="*/ 844573 h 1285875"/>
                        <a:gd name="connsiteX1855" fmla="*/ 38033 w 834913"/>
                        <a:gd name="connsiteY1855" fmla="*/ 837328 h 1285875"/>
                        <a:gd name="connsiteX1856" fmla="*/ 38033 w 834913"/>
                        <a:gd name="connsiteY1856" fmla="*/ 834913 h 1285875"/>
                        <a:gd name="connsiteX1857" fmla="*/ 43466 w 834913"/>
                        <a:gd name="connsiteY1857" fmla="*/ 830084 h 1285875"/>
                        <a:gd name="connsiteX1858" fmla="*/ 50710 w 834913"/>
                        <a:gd name="connsiteY1858" fmla="*/ 831291 h 1285875"/>
                        <a:gd name="connsiteX1859" fmla="*/ 50710 w 834913"/>
                        <a:gd name="connsiteY1859" fmla="*/ 833706 h 1285875"/>
                        <a:gd name="connsiteX1860" fmla="*/ 56747 w 834913"/>
                        <a:gd name="connsiteY1860" fmla="*/ 832499 h 1285875"/>
                        <a:gd name="connsiteX1861" fmla="*/ 63992 w 834913"/>
                        <a:gd name="connsiteY1861" fmla="*/ 833102 h 1285875"/>
                        <a:gd name="connsiteX1862" fmla="*/ 67010 w 834913"/>
                        <a:gd name="connsiteY1862" fmla="*/ 837328 h 1285875"/>
                        <a:gd name="connsiteX1863" fmla="*/ 65199 w 834913"/>
                        <a:gd name="connsiteY1863" fmla="*/ 842761 h 1285875"/>
                        <a:gd name="connsiteX1864" fmla="*/ 67614 w 834913"/>
                        <a:gd name="connsiteY1864" fmla="*/ 848195 h 1285875"/>
                        <a:gd name="connsiteX1865" fmla="*/ 65199 w 834913"/>
                        <a:gd name="connsiteY1865" fmla="*/ 854232 h 1285875"/>
                        <a:gd name="connsiteX1866" fmla="*/ 72444 w 834913"/>
                        <a:gd name="connsiteY1866" fmla="*/ 854232 h 1285875"/>
                        <a:gd name="connsiteX1867" fmla="*/ 77877 w 834913"/>
                        <a:gd name="connsiteY1867" fmla="*/ 857854 h 1285875"/>
                        <a:gd name="connsiteX1868" fmla="*/ 81499 w 834913"/>
                        <a:gd name="connsiteY1868" fmla="*/ 858457 h 1285875"/>
                        <a:gd name="connsiteX1869" fmla="*/ 82103 w 834913"/>
                        <a:gd name="connsiteY1869" fmla="*/ 863287 h 1285875"/>
                        <a:gd name="connsiteX1870" fmla="*/ 86329 w 834913"/>
                        <a:gd name="connsiteY1870" fmla="*/ 863891 h 1285875"/>
                        <a:gd name="connsiteX1871" fmla="*/ 93573 w 834913"/>
                        <a:gd name="connsiteY1871" fmla="*/ 862683 h 1285875"/>
                        <a:gd name="connsiteX1872" fmla="*/ 94177 w 834913"/>
                        <a:gd name="connsiteY1872" fmla="*/ 865098 h 1285875"/>
                        <a:gd name="connsiteX1873" fmla="*/ 97799 w 834913"/>
                        <a:gd name="connsiteY1873" fmla="*/ 866909 h 1285875"/>
                        <a:gd name="connsiteX1874" fmla="*/ 100214 w 834913"/>
                        <a:gd name="connsiteY1874" fmla="*/ 865702 h 1285875"/>
                        <a:gd name="connsiteX1875" fmla="*/ 97799 w 834913"/>
                        <a:gd name="connsiteY1875" fmla="*/ 861476 h 1285875"/>
                        <a:gd name="connsiteX1876" fmla="*/ 103232 w 834913"/>
                        <a:gd name="connsiteY1876" fmla="*/ 858457 h 1285875"/>
                        <a:gd name="connsiteX1877" fmla="*/ 108062 w 834913"/>
                        <a:gd name="connsiteY1877" fmla="*/ 857250 h 1285875"/>
                        <a:gd name="connsiteX1878" fmla="*/ 109269 w 834913"/>
                        <a:gd name="connsiteY1878" fmla="*/ 845780 h 1285875"/>
                        <a:gd name="connsiteX1879" fmla="*/ 111684 w 834913"/>
                        <a:gd name="connsiteY1879" fmla="*/ 843969 h 1285875"/>
                        <a:gd name="connsiteX1880" fmla="*/ 109269 w 834913"/>
                        <a:gd name="connsiteY1880" fmla="*/ 839139 h 1285875"/>
                        <a:gd name="connsiteX1881" fmla="*/ 114702 w 834913"/>
                        <a:gd name="connsiteY1881" fmla="*/ 832499 h 1285875"/>
                        <a:gd name="connsiteX1882" fmla="*/ 114099 w 834913"/>
                        <a:gd name="connsiteY1882" fmla="*/ 830084 h 1285875"/>
                        <a:gd name="connsiteX1883" fmla="*/ 119532 w 834913"/>
                        <a:gd name="connsiteY1883" fmla="*/ 828876 h 1285875"/>
                        <a:gd name="connsiteX1884" fmla="*/ 127380 w 834913"/>
                        <a:gd name="connsiteY1884" fmla="*/ 819217 h 1285875"/>
                        <a:gd name="connsiteX1885" fmla="*/ 134624 w 834913"/>
                        <a:gd name="connsiteY1885" fmla="*/ 818613 h 1285875"/>
                        <a:gd name="connsiteX1886" fmla="*/ 144887 w 834913"/>
                        <a:gd name="connsiteY1886" fmla="*/ 819821 h 1285875"/>
                        <a:gd name="connsiteX1887" fmla="*/ 157565 w 834913"/>
                        <a:gd name="connsiteY1887" fmla="*/ 812576 h 1285875"/>
                        <a:gd name="connsiteX1888" fmla="*/ 169639 w 834913"/>
                        <a:gd name="connsiteY1888" fmla="*/ 807747 h 1285875"/>
                        <a:gd name="connsiteX1889" fmla="*/ 182316 w 834913"/>
                        <a:gd name="connsiteY1889" fmla="*/ 804728 h 1285875"/>
                        <a:gd name="connsiteX1890" fmla="*/ 186542 w 834913"/>
                        <a:gd name="connsiteY1890" fmla="*/ 805332 h 1285875"/>
                        <a:gd name="connsiteX1891" fmla="*/ 187750 w 834913"/>
                        <a:gd name="connsiteY1891" fmla="*/ 808954 h 1285875"/>
                        <a:gd name="connsiteX1892" fmla="*/ 199220 w 834913"/>
                        <a:gd name="connsiteY1892" fmla="*/ 806539 h 1285875"/>
                        <a:gd name="connsiteX1893" fmla="*/ 198616 w 834913"/>
                        <a:gd name="connsiteY1893" fmla="*/ 804125 h 1285875"/>
                        <a:gd name="connsiteX1894" fmla="*/ 201635 w 834913"/>
                        <a:gd name="connsiteY1894" fmla="*/ 795069 h 1285875"/>
                        <a:gd name="connsiteX1895" fmla="*/ 204050 w 834913"/>
                        <a:gd name="connsiteY1895" fmla="*/ 793862 h 1285875"/>
                        <a:gd name="connsiteX1896" fmla="*/ 204050 w 834913"/>
                        <a:gd name="connsiteY1896" fmla="*/ 786617 h 1285875"/>
                        <a:gd name="connsiteX1897" fmla="*/ 200427 w 834913"/>
                        <a:gd name="connsiteY1897" fmla="*/ 781788 h 1285875"/>
                        <a:gd name="connsiteX1898" fmla="*/ 201031 w 834913"/>
                        <a:gd name="connsiteY1898" fmla="*/ 778166 h 1285875"/>
                        <a:gd name="connsiteX1899" fmla="*/ 204653 w 834913"/>
                        <a:gd name="connsiteY1899" fmla="*/ 778769 h 1285875"/>
                        <a:gd name="connsiteX1900" fmla="*/ 209483 w 834913"/>
                        <a:gd name="connsiteY1900" fmla="*/ 776354 h 1285875"/>
                        <a:gd name="connsiteX1901" fmla="*/ 213105 w 834913"/>
                        <a:gd name="connsiteY1901" fmla="*/ 771525 h 1285875"/>
                        <a:gd name="connsiteX1902" fmla="*/ 217331 w 834913"/>
                        <a:gd name="connsiteY1902" fmla="*/ 771525 h 1285875"/>
                        <a:gd name="connsiteX1903" fmla="*/ 216124 w 834913"/>
                        <a:gd name="connsiteY1903" fmla="*/ 767299 h 1285875"/>
                        <a:gd name="connsiteX1904" fmla="*/ 220349 w 834913"/>
                        <a:gd name="connsiteY1904" fmla="*/ 763073 h 1285875"/>
                        <a:gd name="connsiteX1905" fmla="*/ 226386 w 834913"/>
                        <a:gd name="connsiteY1905" fmla="*/ 766695 h 1285875"/>
                        <a:gd name="connsiteX1906" fmla="*/ 226386 w 834913"/>
                        <a:gd name="connsiteY1906" fmla="*/ 769110 h 1285875"/>
                        <a:gd name="connsiteX1907" fmla="*/ 230008 w 834913"/>
                        <a:gd name="connsiteY1907" fmla="*/ 771525 h 1285875"/>
                        <a:gd name="connsiteX1908" fmla="*/ 234234 w 834913"/>
                        <a:gd name="connsiteY1908" fmla="*/ 766695 h 1285875"/>
                        <a:gd name="connsiteX1909" fmla="*/ 242082 w 834913"/>
                        <a:gd name="connsiteY1909" fmla="*/ 769714 h 1285875"/>
                        <a:gd name="connsiteX1910" fmla="*/ 248723 w 834913"/>
                        <a:gd name="connsiteY1910" fmla="*/ 772732 h 1285875"/>
                        <a:gd name="connsiteX1911" fmla="*/ 253553 w 834913"/>
                        <a:gd name="connsiteY1911" fmla="*/ 777562 h 1285875"/>
                        <a:gd name="connsiteX1912" fmla="*/ 263815 w 834913"/>
                        <a:gd name="connsiteY1912" fmla="*/ 781184 h 1285875"/>
                        <a:gd name="connsiteX1913" fmla="*/ 272267 w 834913"/>
                        <a:gd name="connsiteY1913" fmla="*/ 782391 h 1285875"/>
                        <a:gd name="connsiteX1914" fmla="*/ 275889 w 834913"/>
                        <a:gd name="connsiteY1914" fmla="*/ 776958 h 1285875"/>
                        <a:gd name="connsiteX1915" fmla="*/ 273475 w 834913"/>
                        <a:gd name="connsiteY1915" fmla="*/ 775751 h 1285875"/>
                        <a:gd name="connsiteX1916" fmla="*/ 268645 w 834913"/>
                        <a:gd name="connsiteY1916" fmla="*/ 769714 h 1285875"/>
                        <a:gd name="connsiteX1917" fmla="*/ 269852 w 834913"/>
                        <a:gd name="connsiteY1917" fmla="*/ 766092 h 1285875"/>
                        <a:gd name="connsiteX1918" fmla="*/ 280719 w 834913"/>
                        <a:gd name="connsiteY1918" fmla="*/ 768506 h 1285875"/>
                        <a:gd name="connsiteX1919" fmla="*/ 281926 w 834913"/>
                        <a:gd name="connsiteY1919" fmla="*/ 772129 h 1285875"/>
                        <a:gd name="connsiteX1920" fmla="*/ 287963 w 834913"/>
                        <a:gd name="connsiteY1920" fmla="*/ 768506 h 1285875"/>
                        <a:gd name="connsiteX1921" fmla="*/ 287360 w 834913"/>
                        <a:gd name="connsiteY1921" fmla="*/ 775147 h 1285875"/>
                        <a:gd name="connsiteX1922" fmla="*/ 292793 w 834913"/>
                        <a:gd name="connsiteY1922" fmla="*/ 775147 h 1285875"/>
                        <a:gd name="connsiteX1923" fmla="*/ 294604 w 834913"/>
                        <a:gd name="connsiteY1923" fmla="*/ 772732 h 1285875"/>
                        <a:gd name="connsiteX1924" fmla="*/ 292793 w 834913"/>
                        <a:gd name="connsiteY1924" fmla="*/ 768506 h 1285875"/>
                        <a:gd name="connsiteX1925" fmla="*/ 292189 w 834913"/>
                        <a:gd name="connsiteY1925" fmla="*/ 758847 h 1285875"/>
                        <a:gd name="connsiteX1926" fmla="*/ 295208 w 834913"/>
                        <a:gd name="connsiteY1926" fmla="*/ 758244 h 1285875"/>
                        <a:gd name="connsiteX1927" fmla="*/ 296415 w 834913"/>
                        <a:gd name="connsiteY1927" fmla="*/ 764281 h 1285875"/>
                        <a:gd name="connsiteX1928" fmla="*/ 302452 w 834913"/>
                        <a:gd name="connsiteY1928" fmla="*/ 761262 h 1285875"/>
                        <a:gd name="connsiteX1929" fmla="*/ 300641 w 834913"/>
                        <a:gd name="connsiteY1929" fmla="*/ 750999 h 1285875"/>
                        <a:gd name="connsiteX1930" fmla="*/ 301849 w 834913"/>
                        <a:gd name="connsiteY1930" fmla="*/ 746170 h 1285875"/>
                        <a:gd name="connsiteX1931" fmla="*/ 295208 w 834913"/>
                        <a:gd name="connsiteY1931" fmla="*/ 743151 h 1285875"/>
                        <a:gd name="connsiteX1932" fmla="*/ 297019 w 834913"/>
                        <a:gd name="connsiteY1932" fmla="*/ 739529 h 1285875"/>
                        <a:gd name="connsiteX1933" fmla="*/ 292793 w 834913"/>
                        <a:gd name="connsiteY1933" fmla="*/ 737114 h 1285875"/>
                        <a:gd name="connsiteX1934" fmla="*/ 289775 w 834913"/>
                        <a:gd name="connsiteY1934" fmla="*/ 730474 h 1285875"/>
                        <a:gd name="connsiteX1935" fmla="*/ 292189 w 834913"/>
                        <a:gd name="connsiteY1935" fmla="*/ 726852 h 1285875"/>
                        <a:gd name="connsiteX1936" fmla="*/ 298226 w 834913"/>
                        <a:gd name="connsiteY1936" fmla="*/ 729266 h 1285875"/>
                        <a:gd name="connsiteX1937" fmla="*/ 310300 w 834913"/>
                        <a:gd name="connsiteY1937" fmla="*/ 729266 h 1285875"/>
                        <a:gd name="connsiteX1938" fmla="*/ 306678 w 834913"/>
                        <a:gd name="connsiteY1938" fmla="*/ 735303 h 1285875"/>
                        <a:gd name="connsiteX1939" fmla="*/ 311508 w 834913"/>
                        <a:gd name="connsiteY1939" fmla="*/ 737114 h 1285875"/>
                        <a:gd name="connsiteX1940" fmla="*/ 315130 w 834913"/>
                        <a:gd name="connsiteY1940" fmla="*/ 734096 h 1285875"/>
                        <a:gd name="connsiteX1941" fmla="*/ 322374 w 834913"/>
                        <a:gd name="connsiteY1941" fmla="*/ 735907 h 1285875"/>
                        <a:gd name="connsiteX1942" fmla="*/ 332637 w 834913"/>
                        <a:gd name="connsiteY1942" fmla="*/ 741340 h 1285875"/>
                        <a:gd name="connsiteX1943" fmla="*/ 336259 w 834913"/>
                        <a:gd name="connsiteY1943" fmla="*/ 737718 h 1285875"/>
                        <a:gd name="connsiteX1944" fmla="*/ 332637 w 834913"/>
                        <a:gd name="connsiteY1944" fmla="*/ 735303 h 1285875"/>
                        <a:gd name="connsiteX1945" fmla="*/ 334448 w 834913"/>
                        <a:gd name="connsiteY1945" fmla="*/ 732285 h 1285875"/>
                        <a:gd name="connsiteX1946" fmla="*/ 339278 w 834913"/>
                        <a:gd name="connsiteY1946" fmla="*/ 733492 h 1285875"/>
                        <a:gd name="connsiteX1947" fmla="*/ 345315 w 834913"/>
                        <a:gd name="connsiteY1947" fmla="*/ 731077 h 1285875"/>
                        <a:gd name="connsiteX1948" fmla="*/ 346522 w 834913"/>
                        <a:gd name="connsiteY1948" fmla="*/ 725644 h 1285875"/>
                        <a:gd name="connsiteX1949" fmla="*/ 342900 w 834913"/>
                        <a:gd name="connsiteY1949" fmla="*/ 724437 h 1285875"/>
                        <a:gd name="connsiteX1950" fmla="*/ 345918 w 834913"/>
                        <a:gd name="connsiteY1950" fmla="*/ 717796 h 1285875"/>
                        <a:gd name="connsiteX1951" fmla="*/ 342900 w 834913"/>
                        <a:gd name="connsiteY1951" fmla="*/ 717192 h 1285875"/>
                        <a:gd name="connsiteX1952" fmla="*/ 344107 w 834913"/>
                        <a:gd name="connsiteY1952" fmla="*/ 709948 h 1285875"/>
                        <a:gd name="connsiteX1953" fmla="*/ 349540 w 834913"/>
                        <a:gd name="connsiteY1953" fmla="*/ 712966 h 1285875"/>
                        <a:gd name="connsiteX1954" fmla="*/ 353163 w 834913"/>
                        <a:gd name="connsiteY1954" fmla="*/ 716589 h 1285875"/>
                        <a:gd name="connsiteX1955" fmla="*/ 359200 w 834913"/>
                        <a:gd name="connsiteY1955" fmla="*/ 716589 h 1285875"/>
                        <a:gd name="connsiteX1956" fmla="*/ 359200 w 834913"/>
                        <a:gd name="connsiteY1956" fmla="*/ 712363 h 1285875"/>
                        <a:gd name="connsiteX1957" fmla="*/ 361614 w 834913"/>
                        <a:gd name="connsiteY1957" fmla="*/ 708137 h 1285875"/>
                        <a:gd name="connsiteX1958" fmla="*/ 366444 w 834913"/>
                        <a:gd name="connsiteY1958" fmla="*/ 706326 h 1285875"/>
                        <a:gd name="connsiteX1959" fmla="*/ 362822 w 834913"/>
                        <a:gd name="connsiteY1959" fmla="*/ 702704 h 1285875"/>
                        <a:gd name="connsiteX1960" fmla="*/ 361614 w 834913"/>
                        <a:gd name="connsiteY1960" fmla="*/ 699685 h 1285875"/>
                        <a:gd name="connsiteX1961" fmla="*/ 371274 w 834913"/>
                        <a:gd name="connsiteY1961" fmla="*/ 699685 h 1285875"/>
                        <a:gd name="connsiteX1962" fmla="*/ 373688 w 834913"/>
                        <a:gd name="connsiteY1962" fmla="*/ 701496 h 1285875"/>
                        <a:gd name="connsiteX1963" fmla="*/ 383951 w 834913"/>
                        <a:gd name="connsiteY1963" fmla="*/ 702100 h 1285875"/>
                        <a:gd name="connsiteX1964" fmla="*/ 385159 w 834913"/>
                        <a:gd name="connsiteY1964" fmla="*/ 696667 h 1285875"/>
                        <a:gd name="connsiteX1965" fmla="*/ 380329 w 834913"/>
                        <a:gd name="connsiteY1965" fmla="*/ 690026 h 1285875"/>
                        <a:gd name="connsiteX1966" fmla="*/ 373085 w 834913"/>
                        <a:gd name="connsiteY1966" fmla="*/ 688215 h 1285875"/>
                        <a:gd name="connsiteX1967" fmla="*/ 375499 w 834913"/>
                        <a:gd name="connsiteY1967" fmla="*/ 680367 h 1285875"/>
                        <a:gd name="connsiteX1968" fmla="*/ 382140 w 834913"/>
                        <a:gd name="connsiteY1968" fmla="*/ 680367 h 1285875"/>
                        <a:gd name="connsiteX1969" fmla="*/ 387573 w 834913"/>
                        <a:gd name="connsiteY1969" fmla="*/ 675537 h 1285875"/>
                        <a:gd name="connsiteX1970" fmla="*/ 388177 w 834913"/>
                        <a:gd name="connsiteY1970" fmla="*/ 670104 h 1285875"/>
                        <a:gd name="connsiteX1971" fmla="*/ 391799 w 834913"/>
                        <a:gd name="connsiteY1971" fmla="*/ 671311 h 1285875"/>
                        <a:gd name="connsiteX1972" fmla="*/ 397836 w 834913"/>
                        <a:gd name="connsiteY1972" fmla="*/ 667689 h 1285875"/>
                        <a:gd name="connsiteX1973" fmla="*/ 399044 w 834913"/>
                        <a:gd name="connsiteY1973" fmla="*/ 661048 h 1285875"/>
                        <a:gd name="connsiteX1974" fmla="*/ 406288 w 834913"/>
                        <a:gd name="connsiteY1974" fmla="*/ 649578 h 1285875"/>
                        <a:gd name="connsiteX1975" fmla="*/ 406288 w 834913"/>
                        <a:gd name="connsiteY1975" fmla="*/ 645956 h 1285875"/>
                        <a:gd name="connsiteX1976" fmla="*/ 404477 w 834913"/>
                        <a:gd name="connsiteY1976" fmla="*/ 642938 h 1285875"/>
                        <a:gd name="connsiteX1977" fmla="*/ 404477 w 834913"/>
                        <a:gd name="connsiteY1977" fmla="*/ 638712 h 1285875"/>
                        <a:gd name="connsiteX1978" fmla="*/ 410514 w 834913"/>
                        <a:gd name="connsiteY1978" fmla="*/ 630260 h 1285875"/>
                        <a:gd name="connsiteX1979" fmla="*/ 406288 w 834913"/>
                        <a:gd name="connsiteY1979" fmla="*/ 624827 h 1285875"/>
                        <a:gd name="connsiteX1980" fmla="*/ 406892 w 834913"/>
                        <a:gd name="connsiteY1980" fmla="*/ 619393 h 1285875"/>
                        <a:gd name="connsiteX1981" fmla="*/ 405684 w 834913"/>
                        <a:gd name="connsiteY1981" fmla="*/ 609130 h 1285875"/>
                        <a:gd name="connsiteX1982" fmla="*/ 408703 w 834913"/>
                        <a:gd name="connsiteY1982" fmla="*/ 606112 h 1285875"/>
                        <a:gd name="connsiteX1983" fmla="*/ 411721 w 834913"/>
                        <a:gd name="connsiteY1983" fmla="*/ 609734 h 1285875"/>
                        <a:gd name="connsiteX1984" fmla="*/ 416551 w 834913"/>
                        <a:gd name="connsiteY1984" fmla="*/ 611545 h 1285875"/>
                        <a:gd name="connsiteX1985" fmla="*/ 420173 w 834913"/>
                        <a:gd name="connsiteY1985" fmla="*/ 609130 h 1285875"/>
                        <a:gd name="connsiteX1986" fmla="*/ 425003 w 834913"/>
                        <a:gd name="connsiteY1986" fmla="*/ 609130 h 1285875"/>
                        <a:gd name="connsiteX1987" fmla="*/ 425607 w 834913"/>
                        <a:gd name="connsiteY1987" fmla="*/ 604905 h 1285875"/>
                        <a:gd name="connsiteX1988" fmla="*/ 429229 w 834913"/>
                        <a:gd name="connsiteY1988" fmla="*/ 601886 h 1285875"/>
                        <a:gd name="connsiteX1989" fmla="*/ 427418 w 834913"/>
                        <a:gd name="connsiteY1989" fmla="*/ 597660 h 1285875"/>
                        <a:gd name="connsiteX1990" fmla="*/ 429832 w 834913"/>
                        <a:gd name="connsiteY1990" fmla="*/ 586190 h 1285875"/>
                        <a:gd name="connsiteX1991" fmla="*/ 424399 w 834913"/>
                        <a:gd name="connsiteY1991" fmla="*/ 582568 h 1285875"/>
                        <a:gd name="connsiteX1992" fmla="*/ 426814 w 834913"/>
                        <a:gd name="connsiteY1992" fmla="*/ 580153 h 1285875"/>
                        <a:gd name="connsiteX1993" fmla="*/ 427418 w 834913"/>
                        <a:gd name="connsiteY1993" fmla="*/ 572909 h 1285875"/>
                        <a:gd name="connsiteX1994" fmla="*/ 414740 w 834913"/>
                        <a:gd name="connsiteY1994" fmla="*/ 569286 h 1285875"/>
                        <a:gd name="connsiteX1995" fmla="*/ 410514 w 834913"/>
                        <a:gd name="connsiteY1995" fmla="*/ 562646 h 1285875"/>
                        <a:gd name="connsiteX1996" fmla="*/ 417155 w 834913"/>
                        <a:gd name="connsiteY1996" fmla="*/ 563853 h 1285875"/>
                        <a:gd name="connsiteX1997" fmla="*/ 420173 w 834913"/>
                        <a:gd name="connsiteY1997" fmla="*/ 560835 h 1285875"/>
                        <a:gd name="connsiteX1998" fmla="*/ 426814 w 834913"/>
                        <a:gd name="connsiteY1998" fmla="*/ 545139 h 1285875"/>
                        <a:gd name="connsiteX1999" fmla="*/ 429832 w 834913"/>
                        <a:gd name="connsiteY1999" fmla="*/ 542724 h 1285875"/>
                        <a:gd name="connsiteX2000" fmla="*/ 441303 w 834913"/>
                        <a:gd name="connsiteY2000" fmla="*/ 536687 h 1285875"/>
                        <a:gd name="connsiteX2001" fmla="*/ 442510 w 834913"/>
                        <a:gd name="connsiteY2001" fmla="*/ 533065 h 1285875"/>
                        <a:gd name="connsiteX2002" fmla="*/ 441906 w 834913"/>
                        <a:gd name="connsiteY2002" fmla="*/ 527028 h 1285875"/>
                        <a:gd name="connsiteX2003" fmla="*/ 440095 w 834913"/>
                        <a:gd name="connsiteY2003" fmla="*/ 524009 h 1285875"/>
                        <a:gd name="connsiteX2004" fmla="*/ 428625 w 834913"/>
                        <a:gd name="connsiteY2004" fmla="*/ 513143 h 1285875"/>
                        <a:gd name="connsiteX2005" fmla="*/ 428021 w 834913"/>
                        <a:gd name="connsiteY2005" fmla="*/ 510124 h 1285875"/>
                        <a:gd name="connsiteX2006" fmla="*/ 420173 w 834913"/>
                        <a:gd name="connsiteY2006" fmla="*/ 500465 h 1285875"/>
                        <a:gd name="connsiteX2007" fmla="*/ 414136 w 834913"/>
                        <a:gd name="connsiteY2007" fmla="*/ 496843 h 1285875"/>
                        <a:gd name="connsiteX2008" fmla="*/ 405081 w 834913"/>
                        <a:gd name="connsiteY2008" fmla="*/ 492617 h 1285875"/>
                        <a:gd name="connsiteX2009" fmla="*/ 400855 w 834913"/>
                        <a:gd name="connsiteY2009" fmla="*/ 487184 h 1285875"/>
                        <a:gd name="connsiteX2010" fmla="*/ 400855 w 834913"/>
                        <a:gd name="connsiteY2010" fmla="*/ 475110 h 1285875"/>
                        <a:gd name="connsiteX2011" fmla="*/ 404477 w 834913"/>
                        <a:gd name="connsiteY2011" fmla="*/ 459414 h 1285875"/>
                        <a:gd name="connsiteX2012" fmla="*/ 412929 w 834913"/>
                        <a:gd name="connsiteY2012" fmla="*/ 463036 h 1285875"/>
                        <a:gd name="connsiteX2013" fmla="*/ 413533 w 834913"/>
                        <a:gd name="connsiteY2013" fmla="*/ 461225 h 1285875"/>
                        <a:gd name="connsiteX2014" fmla="*/ 411721 w 834913"/>
                        <a:gd name="connsiteY2014" fmla="*/ 456395 h 1285875"/>
                        <a:gd name="connsiteX2015" fmla="*/ 417155 w 834913"/>
                        <a:gd name="connsiteY2015" fmla="*/ 452169 h 1285875"/>
                        <a:gd name="connsiteX2016" fmla="*/ 418362 w 834913"/>
                        <a:gd name="connsiteY2016" fmla="*/ 446132 h 1285875"/>
                        <a:gd name="connsiteX2017" fmla="*/ 417155 w 834913"/>
                        <a:gd name="connsiteY2017" fmla="*/ 441906 h 1285875"/>
                        <a:gd name="connsiteX2018" fmla="*/ 412929 w 834913"/>
                        <a:gd name="connsiteY2018" fmla="*/ 440699 h 1285875"/>
                        <a:gd name="connsiteX2019" fmla="*/ 402666 w 834913"/>
                        <a:gd name="connsiteY2019" fmla="*/ 432851 h 1285875"/>
                        <a:gd name="connsiteX2020" fmla="*/ 404477 w 834913"/>
                        <a:gd name="connsiteY2020" fmla="*/ 425003 h 1285875"/>
                        <a:gd name="connsiteX2021" fmla="*/ 399647 w 834913"/>
                        <a:gd name="connsiteY2021" fmla="*/ 423796 h 1285875"/>
                        <a:gd name="connsiteX2022" fmla="*/ 399044 w 834913"/>
                        <a:gd name="connsiteY2022" fmla="*/ 419570 h 1285875"/>
                        <a:gd name="connsiteX2023" fmla="*/ 403873 w 834913"/>
                        <a:gd name="connsiteY2023" fmla="*/ 407496 h 1285875"/>
                        <a:gd name="connsiteX2024" fmla="*/ 408703 w 834913"/>
                        <a:gd name="connsiteY2024" fmla="*/ 410514 h 1285875"/>
                        <a:gd name="connsiteX2025" fmla="*/ 412325 w 834913"/>
                        <a:gd name="connsiteY2025" fmla="*/ 408099 h 1285875"/>
                        <a:gd name="connsiteX2026" fmla="*/ 413533 w 834913"/>
                        <a:gd name="connsiteY2026" fmla="*/ 403873 h 1285875"/>
                        <a:gd name="connsiteX2027" fmla="*/ 419570 w 834913"/>
                        <a:gd name="connsiteY2027" fmla="*/ 403873 h 1285875"/>
                        <a:gd name="connsiteX2028" fmla="*/ 418966 w 834913"/>
                        <a:gd name="connsiteY2028" fmla="*/ 400855 h 1285875"/>
                        <a:gd name="connsiteX2029" fmla="*/ 421381 w 834913"/>
                        <a:gd name="connsiteY2029" fmla="*/ 394818 h 1285875"/>
                        <a:gd name="connsiteX2030" fmla="*/ 427418 w 834913"/>
                        <a:gd name="connsiteY2030" fmla="*/ 394214 h 1285875"/>
                        <a:gd name="connsiteX2031" fmla="*/ 428021 w 834913"/>
                        <a:gd name="connsiteY2031" fmla="*/ 391196 h 1285875"/>
                        <a:gd name="connsiteX2032" fmla="*/ 432247 w 834913"/>
                        <a:gd name="connsiteY2032" fmla="*/ 387574 h 1285875"/>
                        <a:gd name="connsiteX2033" fmla="*/ 438888 w 834913"/>
                        <a:gd name="connsiteY2033" fmla="*/ 386970 h 1285875"/>
                        <a:gd name="connsiteX2034" fmla="*/ 443717 w 834913"/>
                        <a:gd name="connsiteY2034" fmla="*/ 391799 h 1285875"/>
                        <a:gd name="connsiteX2035" fmla="*/ 445528 w 834913"/>
                        <a:gd name="connsiteY2035" fmla="*/ 394818 h 1285875"/>
                        <a:gd name="connsiteX2036" fmla="*/ 449151 w 834913"/>
                        <a:gd name="connsiteY2036" fmla="*/ 397233 h 1285875"/>
                        <a:gd name="connsiteX2037" fmla="*/ 450962 w 834913"/>
                        <a:gd name="connsiteY2037" fmla="*/ 395422 h 1285875"/>
                        <a:gd name="connsiteX2038" fmla="*/ 454584 w 834913"/>
                        <a:gd name="connsiteY2038" fmla="*/ 399044 h 1285875"/>
                        <a:gd name="connsiteX2039" fmla="*/ 461828 w 834913"/>
                        <a:gd name="connsiteY2039" fmla="*/ 400251 h 1285875"/>
                        <a:gd name="connsiteX2040" fmla="*/ 461828 w 834913"/>
                        <a:gd name="connsiteY2040" fmla="*/ 397836 h 1285875"/>
                        <a:gd name="connsiteX2041" fmla="*/ 462432 w 834913"/>
                        <a:gd name="connsiteY2041" fmla="*/ 395422 h 1285875"/>
                        <a:gd name="connsiteX2042" fmla="*/ 461828 w 834913"/>
                        <a:gd name="connsiteY2042" fmla="*/ 394818 h 1285875"/>
                        <a:gd name="connsiteX2043" fmla="*/ 461224 w 834913"/>
                        <a:gd name="connsiteY2043" fmla="*/ 394214 h 1285875"/>
                        <a:gd name="connsiteX2044" fmla="*/ 459413 w 834913"/>
                        <a:gd name="connsiteY2044" fmla="*/ 388781 h 1285875"/>
                        <a:gd name="connsiteX2045" fmla="*/ 457602 w 834913"/>
                        <a:gd name="connsiteY2045" fmla="*/ 387574 h 1285875"/>
                        <a:gd name="connsiteX2046" fmla="*/ 455791 w 834913"/>
                        <a:gd name="connsiteY2046" fmla="*/ 388177 h 1285875"/>
                        <a:gd name="connsiteX2047" fmla="*/ 453376 w 834913"/>
                        <a:gd name="connsiteY2047" fmla="*/ 383348 h 1285875"/>
                        <a:gd name="connsiteX2048" fmla="*/ 453980 w 834913"/>
                        <a:gd name="connsiteY2048" fmla="*/ 382140 h 1285875"/>
                        <a:gd name="connsiteX2049" fmla="*/ 455187 w 834913"/>
                        <a:gd name="connsiteY2049" fmla="*/ 382140 h 1285875"/>
                        <a:gd name="connsiteX2050" fmla="*/ 453376 w 834913"/>
                        <a:gd name="connsiteY2050" fmla="*/ 379726 h 1285875"/>
                        <a:gd name="connsiteX2051" fmla="*/ 454584 w 834913"/>
                        <a:gd name="connsiteY2051" fmla="*/ 375500 h 1285875"/>
                        <a:gd name="connsiteX2052" fmla="*/ 455791 w 834913"/>
                        <a:gd name="connsiteY2052" fmla="*/ 374292 h 1285875"/>
                        <a:gd name="connsiteX2053" fmla="*/ 455187 w 834913"/>
                        <a:gd name="connsiteY2053" fmla="*/ 373689 h 1285875"/>
                        <a:gd name="connsiteX2054" fmla="*/ 453980 w 834913"/>
                        <a:gd name="connsiteY2054" fmla="*/ 373085 h 1285875"/>
                        <a:gd name="connsiteX2055" fmla="*/ 456395 w 834913"/>
                        <a:gd name="connsiteY2055" fmla="*/ 371878 h 1285875"/>
                        <a:gd name="connsiteX2056" fmla="*/ 456395 w 834913"/>
                        <a:gd name="connsiteY2056" fmla="*/ 370670 h 1285875"/>
                        <a:gd name="connsiteX2057" fmla="*/ 455791 w 834913"/>
                        <a:gd name="connsiteY2057" fmla="*/ 369463 h 1285875"/>
                        <a:gd name="connsiteX2058" fmla="*/ 456999 w 834913"/>
                        <a:gd name="connsiteY2058" fmla="*/ 365237 h 1285875"/>
                        <a:gd name="connsiteX2059" fmla="*/ 455187 w 834913"/>
                        <a:gd name="connsiteY2059" fmla="*/ 364633 h 1285875"/>
                        <a:gd name="connsiteX2060" fmla="*/ 456999 w 834913"/>
                        <a:gd name="connsiteY2060" fmla="*/ 362822 h 1285875"/>
                        <a:gd name="connsiteX2061" fmla="*/ 457602 w 834913"/>
                        <a:gd name="connsiteY2061" fmla="*/ 362822 h 1285875"/>
                        <a:gd name="connsiteX2062" fmla="*/ 458206 w 834913"/>
                        <a:gd name="connsiteY2062" fmla="*/ 362822 h 1285875"/>
                        <a:gd name="connsiteX2063" fmla="*/ 456999 w 834913"/>
                        <a:gd name="connsiteY2063" fmla="*/ 361011 h 1285875"/>
                        <a:gd name="connsiteX2064" fmla="*/ 458206 w 834913"/>
                        <a:gd name="connsiteY2064" fmla="*/ 354370 h 1285875"/>
                        <a:gd name="connsiteX2065" fmla="*/ 458206 w 834913"/>
                        <a:gd name="connsiteY2065" fmla="*/ 351955 h 1285875"/>
                        <a:gd name="connsiteX2066" fmla="*/ 443717 w 834913"/>
                        <a:gd name="connsiteY2066" fmla="*/ 345918 h 1285875"/>
                        <a:gd name="connsiteX2067" fmla="*/ 436473 w 834913"/>
                        <a:gd name="connsiteY2067" fmla="*/ 339881 h 1285875"/>
                        <a:gd name="connsiteX2068" fmla="*/ 435266 w 834913"/>
                        <a:gd name="connsiteY2068" fmla="*/ 336863 h 1285875"/>
                        <a:gd name="connsiteX2069" fmla="*/ 427418 w 834913"/>
                        <a:gd name="connsiteY2069" fmla="*/ 331430 h 1285875"/>
                        <a:gd name="connsiteX2070" fmla="*/ 426814 w 834913"/>
                        <a:gd name="connsiteY2070" fmla="*/ 327204 h 1285875"/>
                        <a:gd name="connsiteX2071" fmla="*/ 429832 w 834913"/>
                        <a:gd name="connsiteY2071" fmla="*/ 323582 h 1285875"/>
                        <a:gd name="connsiteX2072" fmla="*/ 425003 w 834913"/>
                        <a:gd name="connsiteY2072" fmla="*/ 319356 h 1285875"/>
                        <a:gd name="connsiteX2073" fmla="*/ 429832 w 834913"/>
                        <a:gd name="connsiteY2073" fmla="*/ 315130 h 1285875"/>
                        <a:gd name="connsiteX2074" fmla="*/ 424399 w 834913"/>
                        <a:gd name="connsiteY2074" fmla="*/ 312112 h 1285875"/>
                        <a:gd name="connsiteX2075" fmla="*/ 421381 w 834913"/>
                        <a:gd name="connsiteY2075" fmla="*/ 313319 h 1285875"/>
                        <a:gd name="connsiteX2076" fmla="*/ 411721 w 834913"/>
                        <a:gd name="connsiteY2076" fmla="*/ 310904 h 1285875"/>
                        <a:gd name="connsiteX2077" fmla="*/ 409910 w 834913"/>
                        <a:gd name="connsiteY2077" fmla="*/ 307282 h 1285875"/>
                        <a:gd name="connsiteX2078" fmla="*/ 409910 w 834913"/>
                        <a:gd name="connsiteY2078" fmla="*/ 301245 h 1285875"/>
                        <a:gd name="connsiteX2079" fmla="*/ 408099 w 834913"/>
                        <a:gd name="connsiteY2079" fmla="*/ 297623 h 1285875"/>
                        <a:gd name="connsiteX2080" fmla="*/ 412325 w 834913"/>
                        <a:gd name="connsiteY2080" fmla="*/ 297019 h 1285875"/>
                        <a:gd name="connsiteX2081" fmla="*/ 412325 w 834913"/>
                        <a:gd name="connsiteY2081" fmla="*/ 294604 h 1285875"/>
                        <a:gd name="connsiteX2082" fmla="*/ 411721 w 834913"/>
                        <a:gd name="connsiteY2082" fmla="*/ 293397 h 1285875"/>
                        <a:gd name="connsiteX2083" fmla="*/ 412325 w 834913"/>
                        <a:gd name="connsiteY2083" fmla="*/ 292189 h 1285875"/>
                        <a:gd name="connsiteX2084" fmla="*/ 412929 w 834913"/>
                        <a:gd name="connsiteY2084" fmla="*/ 289775 h 1285875"/>
                        <a:gd name="connsiteX2085" fmla="*/ 412325 w 834913"/>
                        <a:gd name="connsiteY2085" fmla="*/ 284945 h 1285875"/>
                        <a:gd name="connsiteX2086" fmla="*/ 412325 w 834913"/>
                        <a:gd name="connsiteY2086" fmla="*/ 283134 h 1285875"/>
                        <a:gd name="connsiteX2087" fmla="*/ 413533 w 834913"/>
                        <a:gd name="connsiteY2087" fmla="*/ 280719 h 1285875"/>
                        <a:gd name="connsiteX2088" fmla="*/ 415344 w 834913"/>
                        <a:gd name="connsiteY2088" fmla="*/ 274078 h 1285875"/>
                        <a:gd name="connsiteX2089" fmla="*/ 417155 w 834913"/>
                        <a:gd name="connsiteY2089" fmla="*/ 271060 h 1285875"/>
                        <a:gd name="connsiteX2090" fmla="*/ 422588 w 834913"/>
                        <a:gd name="connsiteY2090" fmla="*/ 266231 h 1285875"/>
                        <a:gd name="connsiteX2091" fmla="*/ 425003 w 834913"/>
                        <a:gd name="connsiteY2091" fmla="*/ 265023 h 1285875"/>
                        <a:gd name="connsiteX2092" fmla="*/ 425607 w 834913"/>
                        <a:gd name="connsiteY2092" fmla="*/ 262608 h 1285875"/>
                        <a:gd name="connsiteX2093" fmla="*/ 426210 w 834913"/>
                        <a:gd name="connsiteY2093" fmla="*/ 263212 h 1285875"/>
                        <a:gd name="connsiteX2094" fmla="*/ 431040 w 834913"/>
                        <a:gd name="connsiteY2094" fmla="*/ 260797 h 1285875"/>
                        <a:gd name="connsiteX2095" fmla="*/ 431644 w 834913"/>
                        <a:gd name="connsiteY2095" fmla="*/ 263816 h 1285875"/>
                        <a:gd name="connsiteX2096" fmla="*/ 434058 w 834913"/>
                        <a:gd name="connsiteY2096" fmla="*/ 265627 h 1285875"/>
                        <a:gd name="connsiteX2097" fmla="*/ 435266 w 834913"/>
                        <a:gd name="connsiteY2097" fmla="*/ 262005 h 1285875"/>
                        <a:gd name="connsiteX2098" fmla="*/ 439492 w 834913"/>
                        <a:gd name="connsiteY2098" fmla="*/ 262005 h 1285875"/>
                        <a:gd name="connsiteX2099" fmla="*/ 441303 w 834913"/>
                        <a:gd name="connsiteY2099" fmla="*/ 262608 h 1285875"/>
                        <a:gd name="connsiteX2100" fmla="*/ 442510 w 834913"/>
                        <a:gd name="connsiteY2100" fmla="*/ 262005 h 1285875"/>
                        <a:gd name="connsiteX2101" fmla="*/ 441906 w 834913"/>
                        <a:gd name="connsiteY2101" fmla="*/ 260194 h 1285875"/>
                        <a:gd name="connsiteX2102" fmla="*/ 438888 w 834913"/>
                        <a:gd name="connsiteY2102" fmla="*/ 257779 h 1285875"/>
                        <a:gd name="connsiteX2103" fmla="*/ 441906 w 834913"/>
                        <a:gd name="connsiteY2103" fmla="*/ 255968 h 1285875"/>
                        <a:gd name="connsiteX2104" fmla="*/ 441303 w 834913"/>
                        <a:gd name="connsiteY2104" fmla="*/ 252345 h 1285875"/>
                        <a:gd name="connsiteX2105" fmla="*/ 441303 w 834913"/>
                        <a:gd name="connsiteY2105" fmla="*/ 251138 h 1285875"/>
                        <a:gd name="connsiteX2106" fmla="*/ 441303 w 834913"/>
                        <a:gd name="connsiteY2106" fmla="*/ 249327 h 1285875"/>
                        <a:gd name="connsiteX2107" fmla="*/ 440699 w 834913"/>
                        <a:gd name="connsiteY2107" fmla="*/ 246912 h 1285875"/>
                        <a:gd name="connsiteX2108" fmla="*/ 444321 w 834913"/>
                        <a:gd name="connsiteY2108" fmla="*/ 244497 h 1285875"/>
                        <a:gd name="connsiteX2109" fmla="*/ 447339 w 834913"/>
                        <a:gd name="connsiteY2109" fmla="*/ 248723 h 1285875"/>
                        <a:gd name="connsiteX2110" fmla="*/ 449151 w 834913"/>
                        <a:gd name="connsiteY2110" fmla="*/ 248120 h 1285875"/>
                        <a:gd name="connsiteX2111" fmla="*/ 450962 w 834913"/>
                        <a:gd name="connsiteY2111" fmla="*/ 248723 h 1285875"/>
                        <a:gd name="connsiteX2112" fmla="*/ 450358 w 834913"/>
                        <a:gd name="connsiteY2112" fmla="*/ 245705 h 1285875"/>
                        <a:gd name="connsiteX2113" fmla="*/ 455187 w 834913"/>
                        <a:gd name="connsiteY2113" fmla="*/ 242083 h 1285875"/>
                        <a:gd name="connsiteX2114" fmla="*/ 455791 w 834913"/>
                        <a:gd name="connsiteY2114" fmla="*/ 240271 h 1285875"/>
                        <a:gd name="connsiteX2115" fmla="*/ 460017 w 834913"/>
                        <a:gd name="connsiteY2115" fmla="*/ 241479 h 1285875"/>
                        <a:gd name="connsiteX2116" fmla="*/ 462432 w 834913"/>
                        <a:gd name="connsiteY2116" fmla="*/ 240875 h 1285875"/>
                        <a:gd name="connsiteX2117" fmla="*/ 463035 w 834913"/>
                        <a:gd name="connsiteY2117" fmla="*/ 238460 h 1285875"/>
                        <a:gd name="connsiteX2118" fmla="*/ 466054 w 834913"/>
                        <a:gd name="connsiteY2118" fmla="*/ 236649 h 1285875"/>
                        <a:gd name="connsiteX2119" fmla="*/ 466658 w 834913"/>
                        <a:gd name="connsiteY2119" fmla="*/ 234838 h 1285875"/>
                        <a:gd name="connsiteX2120" fmla="*/ 467261 w 834913"/>
                        <a:gd name="connsiteY2120" fmla="*/ 233631 h 1285875"/>
                        <a:gd name="connsiteX2121" fmla="*/ 469072 w 834913"/>
                        <a:gd name="connsiteY2121" fmla="*/ 232423 h 1285875"/>
                        <a:gd name="connsiteX2122" fmla="*/ 469676 w 834913"/>
                        <a:gd name="connsiteY2122" fmla="*/ 231820 h 1285875"/>
                        <a:gd name="connsiteX2123" fmla="*/ 472091 w 834913"/>
                        <a:gd name="connsiteY2123" fmla="*/ 230009 h 1285875"/>
                        <a:gd name="connsiteX2124" fmla="*/ 472695 w 834913"/>
                        <a:gd name="connsiteY2124" fmla="*/ 228801 h 1285875"/>
                        <a:gd name="connsiteX2125" fmla="*/ 473902 w 834913"/>
                        <a:gd name="connsiteY2125" fmla="*/ 229405 h 1285875"/>
                        <a:gd name="connsiteX2126" fmla="*/ 476317 w 834913"/>
                        <a:gd name="connsiteY2126" fmla="*/ 225179 h 1285875"/>
                        <a:gd name="connsiteX2127" fmla="*/ 480543 w 834913"/>
                        <a:gd name="connsiteY2127" fmla="*/ 222160 h 1285875"/>
                        <a:gd name="connsiteX2128" fmla="*/ 481750 w 834913"/>
                        <a:gd name="connsiteY2128" fmla="*/ 222160 h 1285875"/>
                        <a:gd name="connsiteX2129" fmla="*/ 484165 w 834913"/>
                        <a:gd name="connsiteY2129" fmla="*/ 220953 h 1285875"/>
                        <a:gd name="connsiteX2130" fmla="*/ 485976 w 834913"/>
                        <a:gd name="connsiteY2130" fmla="*/ 217935 h 1285875"/>
                        <a:gd name="connsiteX2131" fmla="*/ 490202 w 834913"/>
                        <a:gd name="connsiteY2131" fmla="*/ 217331 h 1285875"/>
                        <a:gd name="connsiteX2132" fmla="*/ 492013 w 834913"/>
                        <a:gd name="connsiteY2132" fmla="*/ 216727 h 1285875"/>
                        <a:gd name="connsiteX2133" fmla="*/ 493824 w 834913"/>
                        <a:gd name="connsiteY2133" fmla="*/ 214916 h 1285875"/>
                        <a:gd name="connsiteX2134" fmla="*/ 495032 w 834913"/>
                        <a:gd name="connsiteY2134" fmla="*/ 213105 h 1285875"/>
                        <a:gd name="connsiteX2135" fmla="*/ 495635 w 834913"/>
                        <a:gd name="connsiteY2135" fmla="*/ 210087 h 1285875"/>
                        <a:gd name="connsiteX2136" fmla="*/ 502880 w 834913"/>
                        <a:gd name="connsiteY2136" fmla="*/ 204050 h 1285875"/>
                        <a:gd name="connsiteX2137" fmla="*/ 503483 w 834913"/>
                        <a:gd name="connsiteY2137" fmla="*/ 204653 h 1285875"/>
                        <a:gd name="connsiteX2138" fmla="*/ 504087 w 834913"/>
                        <a:gd name="connsiteY2138" fmla="*/ 205257 h 1285875"/>
                        <a:gd name="connsiteX2139" fmla="*/ 505294 w 834913"/>
                        <a:gd name="connsiteY2139" fmla="*/ 201635 h 1285875"/>
                        <a:gd name="connsiteX2140" fmla="*/ 507709 w 834913"/>
                        <a:gd name="connsiteY2140" fmla="*/ 200428 h 1285875"/>
                        <a:gd name="connsiteX2141" fmla="*/ 507709 w 834913"/>
                        <a:gd name="connsiteY2141" fmla="*/ 199220 h 1285875"/>
                        <a:gd name="connsiteX2142" fmla="*/ 505898 w 834913"/>
                        <a:gd name="connsiteY2142" fmla="*/ 198616 h 1285875"/>
                        <a:gd name="connsiteX2143" fmla="*/ 503483 w 834913"/>
                        <a:gd name="connsiteY2143" fmla="*/ 194391 h 1285875"/>
                        <a:gd name="connsiteX2144" fmla="*/ 500465 w 834913"/>
                        <a:gd name="connsiteY2144" fmla="*/ 194994 h 1285875"/>
                        <a:gd name="connsiteX2145" fmla="*/ 498654 w 834913"/>
                        <a:gd name="connsiteY2145" fmla="*/ 194994 h 1285875"/>
                        <a:gd name="connsiteX2146" fmla="*/ 495635 w 834913"/>
                        <a:gd name="connsiteY2146" fmla="*/ 192579 h 1285875"/>
                        <a:gd name="connsiteX2147" fmla="*/ 495635 w 834913"/>
                        <a:gd name="connsiteY2147" fmla="*/ 190768 h 1285875"/>
                        <a:gd name="connsiteX2148" fmla="*/ 500465 w 834913"/>
                        <a:gd name="connsiteY2148" fmla="*/ 185939 h 1285875"/>
                        <a:gd name="connsiteX2149" fmla="*/ 499861 w 834913"/>
                        <a:gd name="connsiteY2149" fmla="*/ 181713 h 1285875"/>
                        <a:gd name="connsiteX2150" fmla="*/ 498050 w 834913"/>
                        <a:gd name="connsiteY2150" fmla="*/ 178091 h 1285875"/>
                        <a:gd name="connsiteX2151" fmla="*/ 495032 w 834913"/>
                        <a:gd name="connsiteY2151" fmla="*/ 178694 h 1285875"/>
                        <a:gd name="connsiteX2152" fmla="*/ 493824 w 834913"/>
                        <a:gd name="connsiteY2152" fmla="*/ 173865 h 1285875"/>
                        <a:gd name="connsiteX2153" fmla="*/ 487787 w 834913"/>
                        <a:gd name="connsiteY2153" fmla="*/ 172657 h 1285875"/>
                        <a:gd name="connsiteX2154" fmla="*/ 484769 w 834913"/>
                        <a:gd name="connsiteY2154" fmla="*/ 167828 h 1285875"/>
                        <a:gd name="connsiteX2155" fmla="*/ 487787 w 834913"/>
                        <a:gd name="connsiteY2155" fmla="*/ 164206 h 1285875"/>
                        <a:gd name="connsiteX2156" fmla="*/ 496239 w 834913"/>
                        <a:gd name="connsiteY2156" fmla="*/ 158772 h 1285875"/>
                        <a:gd name="connsiteX2157" fmla="*/ 495635 w 834913"/>
                        <a:gd name="connsiteY2157" fmla="*/ 154547 h 1285875"/>
                        <a:gd name="connsiteX2158" fmla="*/ 490806 w 834913"/>
                        <a:gd name="connsiteY2158" fmla="*/ 158169 h 1285875"/>
                        <a:gd name="connsiteX2159" fmla="*/ 486580 w 834913"/>
                        <a:gd name="connsiteY2159" fmla="*/ 156358 h 1285875"/>
                        <a:gd name="connsiteX2160" fmla="*/ 482958 w 834913"/>
                        <a:gd name="connsiteY2160" fmla="*/ 157565 h 1285875"/>
                        <a:gd name="connsiteX2161" fmla="*/ 482354 w 834913"/>
                        <a:gd name="connsiteY2161" fmla="*/ 161187 h 1285875"/>
                        <a:gd name="connsiteX2162" fmla="*/ 475109 w 834913"/>
                        <a:gd name="connsiteY2162" fmla="*/ 163602 h 1285875"/>
                        <a:gd name="connsiteX2163" fmla="*/ 469676 w 834913"/>
                        <a:gd name="connsiteY2163" fmla="*/ 158169 h 1285875"/>
                        <a:gd name="connsiteX2164" fmla="*/ 469676 w 834913"/>
                        <a:gd name="connsiteY2164" fmla="*/ 156961 h 1285875"/>
                        <a:gd name="connsiteX2165" fmla="*/ 470280 w 834913"/>
                        <a:gd name="connsiteY2165" fmla="*/ 152132 h 1285875"/>
                        <a:gd name="connsiteX2166" fmla="*/ 473298 w 834913"/>
                        <a:gd name="connsiteY2166" fmla="*/ 150924 h 1285875"/>
                        <a:gd name="connsiteX2167" fmla="*/ 477524 w 834913"/>
                        <a:gd name="connsiteY2167" fmla="*/ 141869 h 1285875"/>
                        <a:gd name="connsiteX2168" fmla="*/ 477524 w 834913"/>
                        <a:gd name="connsiteY2168" fmla="*/ 137643 h 1285875"/>
                        <a:gd name="connsiteX2169" fmla="*/ 482354 w 834913"/>
                        <a:gd name="connsiteY2169" fmla="*/ 132813 h 1285875"/>
                        <a:gd name="connsiteX2170" fmla="*/ 482958 w 834913"/>
                        <a:gd name="connsiteY2170" fmla="*/ 120739 h 1285875"/>
                        <a:gd name="connsiteX2171" fmla="*/ 485976 w 834913"/>
                        <a:gd name="connsiteY2171" fmla="*/ 115910 h 1285875"/>
                        <a:gd name="connsiteX2172" fmla="*/ 487183 w 834913"/>
                        <a:gd name="connsiteY2172" fmla="*/ 103836 h 1285875"/>
                        <a:gd name="connsiteX2173" fmla="*/ 482958 w 834913"/>
                        <a:gd name="connsiteY2173" fmla="*/ 88744 h 1285875"/>
                        <a:gd name="connsiteX2174" fmla="*/ 484165 w 834913"/>
                        <a:gd name="connsiteY2174" fmla="*/ 81499 h 1285875"/>
                        <a:gd name="connsiteX2175" fmla="*/ 476921 w 834913"/>
                        <a:gd name="connsiteY2175" fmla="*/ 74255 h 1285875"/>
                        <a:gd name="connsiteX2176" fmla="*/ 478732 w 834913"/>
                        <a:gd name="connsiteY2176" fmla="*/ 69425 h 1285875"/>
                        <a:gd name="connsiteX2177" fmla="*/ 473298 w 834913"/>
                        <a:gd name="connsiteY2177" fmla="*/ 62181 h 1285875"/>
                        <a:gd name="connsiteX2178" fmla="*/ 472695 w 834913"/>
                        <a:gd name="connsiteY2178" fmla="*/ 53729 h 1285875"/>
                        <a:gd name="connsiteX2179" fmla="*/ 466658 w 834913"/>
                        <a:gd name="connsiteY2179" fmla="*/ 48900 h 1285875"/>
                        <a:gd name="connsiteX2180" fmla="*/ 465450 w 834913"/>
                        <a:gd name="connsiteY2180" fmla="*/ 44070 h 1285875"/>
                        <a:gd name="connsiteX2181" fmla="*/ 456395 w 834913"/>
                        <a:gd name="connsiteY2181" fmla="*/ 42259 h 1285875"/>
                        <a:gd name="connsiteX2182" fmla="*/ 451565 w 834913"/>
                        <a:gd name="connsiteY2182" fmla="*/ 33203 h 1285875"/>
                        <a:gd name="connsiteX2183" fmla="*/ 450962 w 834913"/>
                        <a:gd name="connsiteY2183" fmla="*/ 28374 h 1285875"/>
                        <a:gd name="connsiteX2184" fmla="*/ 446736 w 834913"/>
                        <a:gd name="connsiteY2184" fmla="*/ 26563 h 1285875"/>
                        <a:gd name="connsiteX2185" fmla="*/ 446736 w 834913"/>
                        <a:gd name="connsiteY2185" fmla="*/ 20526 h 1285875"/>
                        <a:gd name="connsiteX2186" fmla="*/ 449754 w 834913"/>
                        <a:gd name="connsiteY2186" fmla="*/ 18111 h 1285875"/>
                        <a:gd name="connsiteX2187" fmla="*/ 451565 w 834913"/>
                        <a:gd name="connsiteY2187" fmla="*/ 4830 h 1285875"/>
                        <a:gd name="connsiteX2188" fmla="*/ 451565 w 834913"/>
                        <a:gd name="connsiteY2188" fmla="*/ 0 h 1285875"/>
                        <a:gd name="connsiteX2189" fmla="*/ 460017 w 834913"/>
                        <a:gd name="connsiteY2189" fmla="*/ 1207 h 1285875"/>
                        <a:gd name="connsiteX2190" fmla="*/ 463639 w 834913"/>
                        <a:gd name="connsiteY2190" fmla="*/ 4830 h 1285875"/>
                        <a:gd name="connsiteX2191" fmla="*/ 461828 w 834913"/>
                        <a:gd name="connsiteY2191" fmla="*/ 6641 h 1285875"/>
                        <a:gd name="connsiteX2192" fmla="*/ 465450 w 834913"/>
                        <a:gd name="connsiteY2192" fmla="*/ 12678 h 1285875"/>
                        <a:gd name="connsiteX2193" fmla="*/ 465450 w 834913"/>
                        <a:gd name="connsiteY2193" fmla="*/ 18111 h 1285875"/>
                        <a:gd name="connsiteX2194" fmla="*/ 476317 w 834913"/>
                        <a:gd name="connsiteY2194" fmla="*/ 24148 h 1285875"/>
                        <a:gd name="connsiteX2195" fmla="*/ 480543 w 834913"/>
                        <a:gd name="connsiteY2195" fmla="*/ 24148 h 1285875"/>
                        <a:gd name="connsiteX2196" fmla="*/ 484769 w 834913"/>
                        <a:gd name="connsiteY2196" fmla="*/ 19922 h 1285875"/>
                        <a:gd name="connsiteX2197" fmla="*/ 492013 w 834913"/>
                        <a:gd name="connsiteY2197" fmla="*/ 19922 h 1285875"/>
                        <a:gd name="connsiteX2198" fmla="*/ 495635 w 834913"/>
                        <a:gd name="connsiteY2198" fmla="*/ 22940 h 1285875"/>
                        <a:gd name="connsiteX2199" fmla="*/ 505294 w 834913"/>
                        <a:gd name="connsiteY2199" fmla="*/ 20526 h 1285875"/>
                        <a:gd name="connsiteX2200" fmla="*/ 509520 w 834913"/>
                        <a:gd name="connsiteY2200" fmla="*/ 21129 h 1285875"/>
                        <a:gd name="connsiteX2201" fmla="*/ 510728 w 834913"/>
                        <a:gd name="connsiteY2201" fmla="*/ 21129 h 1285875"/>
                        <a:gd name="connsiteX2202" fmla="*/ 514350 w 834913"/>
                        <a:gd name="connsiteY2202" fmla="*/ 24148 h 1285875"/>
                        <a:gd name="connsiteX2203" fmla="*/ 514954 w 834913"/>
                        <a:gd name="connsiteY2203" fmla="*/ 26563 h 1285875"/>
                        <a:gd name="connsiteX2204" fmla="*/ 519180 w 834913"/>
                        <a:gd name="connsiteY2204" fmla="*/ 25959 h 1285875"/>
                        <a:gd name="connsiteX2205" fmla="*/ 520387 w 834913"/>
                        <a:gd name="connsiteY2205" fmla="*/ 27770 h 1285875"/>
                        <a:gd name="connsiteX2206" fmla="*/ 524613 w 834913"/>
                        <a:gd name="connsiteY2206" fmla="*/ 27770 h 1285875"/>
                        <a:gd name="connsiteX2207" fmla="*/ 532461 w 834913"/>
                        <a:gd name="connsiteY2207" fmla="*/ 30185 h 1285875"/>
                        <a:gd name="connsiteX2208" fmla="*/ 537291 w 834913"/>
                        <a:gd name="connsiteY2208" fmla="*/ 31996 h 1285875"/>
                        <a:gd name="connsiteX2209" fmla="*/ 541516 w 834913"/>
                        <a:gd name="connsiteY2209" fmla="*/ 30185 h 1285875"/>
                        <a:gd name="connsiteX2210" fmla="*/ 543931 w 834913"/>
                        <a:gd name="connsiteY2210" fmla="*/ 24752 h 1285875"/>
                        <a:gd name="connsiteX2211" fmla="*/ 549968 w 834913"/>
                        <a:gd name="connsiteY2211" fmla="*/ 21733 h 1285875"/>
                        <a:gd name="connsiteX2212" fmla="*/ 555401 w 834913"/>
                        <a:gd name="connsiteY2212" fmla="*/ 16300 h 1285875"/>
                        <a:gd name="connsiteX2213" fmla="*/ 555401 w 834913"/>
                        <a:gd name="connsiteY2213" fmla="*/ 10263 h 1285875"/>
                        <a:gd name="connsiteX2214" fmla="*/ 559627 w 834913"/>
                        <a:gd name="connsiteY2214" fmla="*/ 8452 h 1285875"/>
                        <a:gd name="connsiteX2215" fmla="*/ 569890 w 834913"/>
                        <a:gd name="connsiteY2215" fmla="*/ 6037 h 1285875"/>
                        <a:gd name="connsiteX2216" fmla="*/ 575323 w 834913"/>
                        <a:gd name="connsiteY2216" fmla="*/ 7244 h 1285875"/>
                        <a:gd name="connsiteX2217" fmla="*/ 579549 w 834913"/>
                        <a:gd name="connsiteY2217" fmla="*/ 12074 h 1285875"/>
                        <a:gd name="connsiteX2218" fmla="*/ 583775 w 834913"/>
                        <a:gd name="connsiteY2218" fmla="*/ 13281 h 1285875"/>
                        <a:gd name="connsiteX2219" fmla="*/ 589208 w 834913"/>
                        <a:gd name="connsiteY2219" fmla="*/ 9055 h 1285875"/>
                        <a:gd name="connsiteX2220" fmla="*/ 594642 w 834913"/>
                        <a:gd name="connsiteY2220" fmla="*/ 12678 h 1285875"/>
                        <a:gd name="connsiteX2221" fmla="*/ 595849 w 834913"/>
                        <a:gd name="connsiteY2221" fmla="*/ 17507 h 1285875"/>
                        <a:gd name="connsiteX2222" fmla="*/ 598867 w 834913"/>
                        <a:gd name="connsiteY2222" fmla="*/ 19318 h 1285875"/>
                        <a:gd name="connsiteX2223" fmla="*/ 603093 w 834913"/>
                        <a:gd name="connsiteY2223" fmla="*/ 1630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Lst>
                      <a:rect l="l" t="t" r="r" b="b"/>
                      <a:pathLst>
                        <a:path w="834913" h="1285875">
                          <a:moveTo>
                            <a:pt x="550572" y="1273198"/>
                          </a:moveTo>
                          <a:lnTo>
                            <a:pt x="557212" y="1276820"/>
                          </a:lnTo>
                          <a:lnTo>
                            <a:pt x="557212" y="1285875"/>
                          </a:lnTo>
                          <a:lnTo>
                            <a:pt x="552383" y="1285875"/>
                          </a:lnTo>
                          <a:lnTo>
                            <a:pt x="546950" y="1282857"/>
                          </a:lnTo>
                          <a:lnTo>
                            <a:pt x="548157" y="1275612"/>
                          </a:lnTo>
                          <a:lnTo>
                            <a:pt x="550572" y="1273198"/>
                          </a:lnTo>
                          <a:close/>
                          <a:moveTo>
                            <a:pt x="619997" y="1271386"/>
                          </a:moveTo>
                          <a:lnTo>
                            <a:pt x="628449" y="1275009"/>
                          </a:lnTo>
                          <a:lnTo>
                            <a:pt x="632071" y="1277423"/>
                          </a:lnTo>
                          <a:lnTo>
                            <a:pt x="633278" y="1283460"/>
                          </a:lnTo>
                          <a:lnTo>
                            <a:pt x="624223" y="1284064"/>
                          </a:lnTo>
                          <a:lnTo>
                            <a:pt x="620601" y="1281649"/>
                          </a:lnTo>
                          <a:lnTo>
                            <a:pt x="618790" y="1278027"/>
                          </a:lnTo>
                          <a:lnTo>
                            <a:pt x="619997" y="1271386"/>
                          </a:lnTo>
                          <a:close/>
                          <a:moveTo>
                            <a:pt x="598264" y="1264746"/>
                          </a:moveTo>
                          <a:lnTo>
                            <a:pt x="599471" y="1270783"/>
                          </a:lnTo>
                          <a:lnTo>
                            <a:pt x="604301" y="1273198"/>
                          </a:lnTo>
                          <a:lnTo>
                            <a:pt x="601886" y="1275612"/>
                          </a:lnTo>
                          <a:lnTo>
                            <a:pt x="600679" y="1279235"/>
                          </a:lnTo>
                          <a:lnTo>
                            <a:pt x="595245" y="1278027"/>
                          </a:lnTo>
                          <a:lnTo>
                            <a:pt x="594038" y="1275009"/>
                          </a:lnTo>
                          <a:lnTo>
                            <a:pt x="594642" y="1267764"/>
                          </a:lnTo>
                          <a:lnTo>
                            <a:pt x="598264" y="1264746"/>
                          </a:lnTo>
                          <a:close/>
                          <a:moveTo>
                            <a:pt x="559023" y="1264142"/>
                          </a:moveTo>
                          <a:lnTo>
                            <a:pt x="562646" y="1265953"/>
                          </a:lnTo>
                          <a:lnTo>
                            <a:pt x="568079" y="1270783"/>
                          </a:lnTo>
                          <a:lnTo>
                            <a:pt x="568682" y="1275612"/>
                          </a:lnTo>
                          <a:lnTo>
                            <a:pt x="566871" y="1278631"/>
                          </a:lnTo>
                          <a:lnTo>
                            <a:pt x="561438" y="1281046"/>
                          </a:lnTo>
                          <a:lnTo>
                            <a:pt x="558420" y="1275612"/>
                          </a:lnTo>
                          <a:lnTo>
                            <a:pt x="552987" y="1272594"/>
                          </a:lnTo>
                          <a:lnTo>
                            <a:pt x="556005" y="1267161"/>
                          </a:lnTo>
                          <a:lnTo>
                            <a:pt x="559023" y="1264142"/>
                          </a:lnTo>
                          <a:close/>
                          <a:moveTo>
                            <a:pt x="607319" y="1261124"/>
                          </a:moveTo>
                          <a:lnTo>
                            <a:pt x="607319" y="1268368"/>
                          </a:lnTo>
                          <a:lnTo>
                            <a:pt x="612753" y="1275009"/>
                          </a:lnTo>
                          <a:lnTo>
                            <a:pt x="610338" y="1277423"/>
                          </a:lnTo>
                          <a:lnTo>
                            <a:pt x="602490" y="1277423"/>
                          </a:lnTo>
                          <a:lnTo>
                            <a:pt x="602490" y="1275009"/>
                          </a:lnTo>
                          <a:lnTo>
                            <a:pt x="604301" y="1273801"/>
                          </a:lnTo>
                          <a:lnTo>
                            <a:pt x="604301" y="1272594"/>
                          </a:lnTo>
                          <a:lnTo>
                            <a:pt x="603093" y="1271990"/>
                          </a:lnTo>
                          <a:lnTo>
                            <a:pt x="600075" y="1270783"/>
                          </a:lnTo>
                          <a:lnTo>
                            <a:pt x="598264" y="1265349"/>
                          </a:lnTo>
                          <a:lnTo>
                            <a:pt x="599471" y="1262935"/>
                          </a:lnTo>
                          <a:lnTo>
                            <a:pt x="607319" y="1261124"/>
                          </a:lnTo>
                          <a:close/>
                          <a:moveTo>
                            <a:pt x="647163" y="1263538"/>
                          </a:moveTo>
                          <a:lnTo>
                            <a:pt x="651993" y="1262935"/>
                          </a:lnTo>
                          <a:lnTo>
                            <a:pt x="653200" y="1267161"/>
                          </a:lnTo>
                          <a:lnTo>
                            <a:pt x="651389" y="1270179"/>
                          </a:lnTo>
                          <a:lnTo>
                            <a:pt x="645352" y="1268972"/>
                          </a:lnTo>
                          <a:lnTo>
                            <a:pt x="641730" y="1262331"/>
                          </a:lnTo>
                          <a:lnTo>
                            <a:pt x="644749" y="1256294"/>
                          </a:lnTo>
                          <a:lnTo>
                            <a:pt x="647163" y="1263538"/>
                          </a:lnTo>
                          <a:close/>
                          <a:moveTo>
                            <a:pt x="566871" y="1252672"/>
                          </a:moveTo>
                          <a:lnTo>
                            <a:pt x="568682" y="1259916"/>
                          </a:lnTo>
                          <a:lnTo>
                            <a:pt x="571701" y="1264142"/>
                          </a:lnTo>
                          <a:lnTo>
                            <a:pt x="569890" y="1268972"/>
                          </a:lnTo>
                          <a:lnTo>
                            <a:pt x="562646" y="1265349"/>
                          </a:lnTo>
                          <a:lnTo>
                            <a:pt x="562646" y="1262331"/>
                          </a:lnTo>
                          <a:lnTo>
                            <a:pt x="565664" y="1258105"/>
                          </a:lnTo>
                          <a:lnTo>
                            <a:pt x="566871" y="1252672"/>
                          </a:lnTo>
                          <a:close/>
                          <a:moveTo>
                            <a:pt x="569890" y="1252068"/>
                          </a:moveTo>
                          <a:lnTo>
                            <a:pt x="572908" y="1255087"/>
                          </a:lnTo>
                          <a:lnTo>
                            <a:pt x="569286" y="1260520"/>
                          </a:lnTo>
                          <a:lnTo>
                            <a:pt x="567475" y="1254483"/>
                          </a:lnTo>
                          <a:lnTo>
                            <a:pt x="569890" y="1252068"/>
                          </a:lnTo>
                          <a:close/>
                          <a:moveTo>
                            <a:pt x="650786" y="1249653"/>
                          </a:moveTo>
                          <a:lnTo>
                            <a:pt x="651993" y="1250257"/>
                          </a:lnTo>
                          <a:lnTo>
                            <a:pt x="652597" y="1257501"/>
                          </a:lnTo>
                          <a:lnTo>
                            <a:pt x="651389" y="1258709"/>
                          </a:lnTo>
                          <a:lnTo>
                            <a:pt x="651389" y="1261124"/>
                          </a:lnTo>
                          <a:lnTo>
                            <a:pt x="653200" y="1262331"/>
                          </a:lnTo>
                          <a:lnTo>
                            <a:pt x="658634" y="1261124"/>
                          </a:lnTo>
                          <a:lnTo>
                            <a:pt x="659237" y="1265953"/>
                          </a:lnTo>
                          <a:lnTo>
                            <a:pt x="661652" y="1267764"/>
                          </a:lnTo>
                          <a:lnTo>
                            <a:pt x="659841" y="1271990"/>
                          </a:lnTo>
                          <a:lnTo>
                            <a:pt x="654408" y="1272594"/>
                          </a:lnTo>
                          <a:lnTo>
                            <a:pt x="652597" y="1263538"/>
                          </a:lnTo>
                          <a:lnTo>
                            <a:pt x="651993" y="1262935"/>
                          </a:lnTo>
                          <a:lnTo>
                            <a:pt x="647163" y="1262935"/>
                          </a:lnTo>
                          <a:lnTo>
                            <a:pt x="646560" y="1259312"/>
                          </a:lnTo>
                          <a:lnTo>
                            <a:pt x="644145" y="1250861"/>
                          </a:lnTo>
                          <a:lnTo>
                            <a:pt x="648371" y="1251464"/>
                          </a:lnTo>
                          <a:lnTo>
                            <a:pt x="650786" y="1249653"/>
                          </a:lnTo>
                          <a:close/>
                          <a:moveTo>
                            <a:pt x="614564" y="1249050"/>
                          </a:moveTo>
                          <a:lnTo>
                            <a:pt x="614564" y="1258709"/>
                          </a:lnTo>
                          <a:lnTo>
                            <a:pt x="612149" y="1260520"/>
                          </a:lnTo>
                          <a:lnTo>
                            <a:pt x="608527" y="1258709"/>
                          </a:lnTo>
                          <a:lnTo>
                            <a:pt x="604301" y="1258709"/>
                          </a:lnTo>
                          <a:lnTo>
                            <a:pt x="602490" y="1256898"/>
                          </a:lnTo>
                          <a:lnTo>
                            <a:pt x="598867" y="1254483"/>
                          </a:lnTo>
                          <a:lnTo>
                            <a:pt x="604904" y="1254483"/>
                          </a:lnTo>
                          <a:lnTo>
                            <a:pt x="605508" y="1252672"/>
                          </a:lnTo>
                          <a:lnTo>
                            <a:pt x="614564" y="1249050"/>
                          </a:lnTo>
                          <a:close/>
                          <a:moveTo>
                            <a:pt x="511935" y="1249653"/>
                          </a:moveTo>
                          <a:lnTo>
                            <a:pt x="515557" y="1249653"/>
                          </a:lnTo>
                          <a:lnTo>
                            <a:pt x="520387" y="1255690"/>
                          </a:lnTo>
                          <a:lnTo>
                            <a:pt x="519180" y="1259312"/>
                          </a:lnTo>
                          <a:lnTo>
                            <a:pt x="520991" y="1261727"/>
                          </a:lnTo>
                          <a:lnTo>
                            <a:pt x="517368" y="1268368"/>
                          </a:lnTo>
                          <a:lnTo>
                            <a:pt x="511331" y="1270783"/>
                          </a:lnTo>
                          <a:lnTo>
                            <a:pt x="510728" y="1266557"/>
                          </a:lnTo>
                          <a:lnTo>
                            <a:pt x="513143" y="1258709"/>
                          </a:lnTo>
                          <a:lnTo>
                            <a:pt x="511935" y="1249653"/>
                          </a:lnTo>
                          <a:close/>
                          <a:moveTo>
                            <a:pt x="541516" y="1248446"/>
                          </a:moveTo>
                          <a:lnTo>
                            <a:pt x="545139" y="1256294"/>
                          </a:lnTo>
                          <a:lnTo>
                            <a:pt x="540913" y="1268368"/>
                          </a:lnTo>
                          <a:lnTo>
                            <a:pt x="534876" y="1261727"/>
                          </a:lnTo>
                          <a:lnTo>
                            <a:pt x="534272" y="1253275"/>
                          </a:lnTo>
                          <a:lnTo>
                            <a:pt x="537894" y="1249653"/>
                          </a:lnTo>
                          <a:lnTo>
                            <a:pt x="541516" y="1248446"/>
                          </a:lnTo>
                          <a:close/>
                          <a:moveTo>
                            <a:pt x="591623" y="1247842"/>
                          </a:moveTo>
                          <a:lnTo>
                            <a:pt x="592830" y="1253879"/>
                          </a:lnTo>
                          <a:lnTo>
                            <a:pt x="600679" y="1261124"/>
                          </a:lnTo>
                          <a:lnTo>
                            <a:pt x="597660" y="1264746"/>
                          </a:lnTo>
                          <a:lnTo>
                            <a:pt x="589812" y="1254483"/>
                          </a:lnTo>
                          <a:lnTo>
                            <a:pt x="591623" y="1247842"/>
                          </a:lnTo>
                          <a:close/>
                          <a:moveTo>
                            <a:pt x="490202" y="1246031"/>
                          </a:moveTo>
                          <a:lnTo>
                            <a:pt x="492617" y="1250861"/>
                          </a:lnTo>
                          <a:lnTo>
                            <a:pt x="488995" y="1252068"/>
                          </a:lnTo>
                          <a:lnTo>
                            <a:pt x="488995" y="1255690"/>
                          </a:lnTo>
                          <a:lnTo>
                            <a:pt x="492617" y="1257501"/>
                          </a:lnTo>
                          <a:lnTo>
                            <a:pt x="494428" y="1257501"/>
                          </a:lnTo>
                          <a:lnTo>
                            <a:pt x="495635" y="1264142"/>
                          </a:lnTo>
                          <a:lnTo>
                            <a:pt x="490202" y="1270783"/>
                          </a:lnTo>
                          <a:lnTo>
                            <a:pt x="488391" y="1265953"/>
                          </a:lnTo>
                          <a:lnTo>
                            <a:pt x="485372" y="1253275"/>
                          </a:lnTo>
                          <a:lnTo>
                            <a:pt x="486580" y="1249050"/>
                          </a:lnTo>
                          <a:lnTo>
                            <a:pt x="490202" y="1246031"/>
                          </a:lnTo>
                          <a:close/>
                          <a:moveTo>
                            <a:pt x="666482" y="1246031"/>
                          </a:moveTo>
                          <a:lnTo>
                            <a:pt x="668896" y="1253275"/>
                          </a:lnTo>
                          <a:lnTo>
                            <a:pt x="673122" y="1258105"/>
                          </a:lnTo>
                          <a:lnTo>
                            <a:pt x="673122" y="1264746"/>
                          </a:lnTo>
                          <a:lnTo>
                            <a:pt x="668293" y="1268368"/>
                          </a:lnTo>
                          <a:lnTo>
                            <a:pt x="664067" y="1268368"/>
                          </a:lnTo>
                          <a:lnTo>
                            <a:pt x="659237" y="1263538"/>
                          </a:lnTo>
                          <a:lnTo>
                            <a:pt x="659841" y="1253275"/>
                          </a:lnTo>
                          <a:lnTo>
                            <a:pt x="658030" y="1249050"/>
                          </a:lnTo>
                          <a:lnTo>
                            <a:pt x="661652" y="1246031"/>
                          </a:lnTo>
                          <a:lnTo>
                            <a:pt x="666482" y="1246031"/>
                          </a:lnTo>
                          <a:close/>
                          <a:moveTo>
                            <a:pt x="649578" y="1244824"/>
                          </a:moveTo>
                          <a:lnTo>
                            <a:pt x="652597" y="1246031"/>
                          </a:lnTo>
                          <a:lnTo>
                            <a:pt x="658030" y="1250861"/>
                          </a:lnTo>
                          <a:lnTo>
                            <a:pt x="659237" y="1253879"/>
                          </a:lnTo>
                          <a:lnTo>
                            <a:pt x="658030" y="1259312"/>
                          </a:lnTo>
                          <a:lnTo>
                            <a:pt x="655615" y="1261124"/>
                          </a:lnTo>
                          <a:lnTo>
                            <a:pt x="651993" y="1261124"/>
                          </a:lnTo>
                          <a:lnTo>
                            <a:pt x="653200" y="1256898"/>
                          </a:lnTo>
                          <a:lnTo>
                            <a:pt x="651993" y="1249653"/>
                          </a:lnTo>
                          <a:lnTo>
                            <a:pt x="649578" y="1244824"/>
                          </a:lnTo>
                          <a:close/>
                          <a:moveTo>
                            <a:pt x="560231" y="1243013"/>
                          </a:moveTo>
                          <a:lnTo>
                            <a:pt x="565664" y="1243616"/>
                          </a:lnTo>
                          <a:lnTo>
                            <a:pt x="568682" y="1248446"/>
                          </a:lnTo>
                          <a:lnTo>
                            <a:pt x="568682" y="1250861"/>
                          </a:lnTo>
                          <a:lnTo>
                            <a:pt x="564457" y="1252672"/>
                          </a:lnTo>
                          <a:lnTo>
                            <a:pt x="565060" y="1258709"/>
                          </a:lnTo>
                          <a:lnTo>
                            <a:pt x="559627" y="1264142"/>
                          </a:lnTo>
                          <a:lnTo>
                            <a:pt x="556609" y="1260520"/>
                          </a:lnTo>
                          <a:lnTo>
                            <a:pt x="557212" y="1255690"/>
                          </a:lnTo>
                          <a:lnTo>
                            <a:pt x="554798" y="1248446"/>
                          </a:lnTo>
                          <a:lnTo>
                            <a:pt x="560231" y="1243013"/>
                          </a:lnTo>
                          <a:close/>
                          <a:moveTo>
                            <a:pt x="630260" y="1240598"/>
                          </a:moveTo>
                          <a:lnTo>
                            <a:pt x="636297" y="1244824"/>
                          </a:lnTo>
                          <a:lnTo>
                            <a:pt x="637504" y="1247842"/>
                          </a:lnTo>
                          <a:lnTo>
                            <a:pt x="642334" y="1253275"/>
                          </a:lnTo>
                          <a:lnTo>
                            <a:pt x="638108" y="1265953"/>
                          </a:lnTo>
                          <a:lnTo>
                            <a:pt x="630864" y="1259312"/>
                          </a:lnTo>
                          <a:lnTo>
                            <a:pt x="627845" y="1252068"/>
                          </a:lnTo>
                          <a:lnTo>
                            <a:pt x="627845" y="1246031"/>
                          </a:lnTo>
                          <a:lnTo>
                            <a:pt x="630260" y="1240598"/>
                          </a:lnTo>
                          <a:close/>
                          <a:moveTo>
                            <a:pt x="533065" y="1243616"/>
                          </a:moveTo>
                          <a:lnTo>
                            <a:pt x="536083" y="1250257"/>
                          </a:lnTo>
                          <a:lnTo>
                            <a:pt x="533065" y="1252672"/>
                          </a:lnTo>
                          <a:lnTo>
                            <a:pt x="532461" y="1259916"/>
                          </a:lnTo>
                          <a:lnTo>
                            <a:pt x="537291" y="1266557"/>
                          </a:lnTo>
                          <a:lnTo>
                            <a:pt x="533065" y="1268368"/>
                          </a:lnTo>
                          <a:lnTo>
                            <a:pt x="530650" y="1273801"/>
                          </a:lnTo>
                          <a:lnTo>
                            <a:pt x="527631" y="1270179"/>
                          </a:lnTo>
                          <a:lnTo>
                            <a:pt x="527631" y="1262935"/>
                          </a:lnTo>
                          <a:lnTo>
                            <a:pt x="526424" y="1255087"/>
                          </a:lnTo>
                          <a:lnTo>
                            <a:pt x="530046" y="1250861"/>
                          </a:lnTo>
                          <a:lnTo>
                            <a:pt x="533065" y="1243616"/>
                          </a:lnTo>
                          <a:close/>
                          <a:moveTo>
                            <a:pt x="493824" y="1236976"/>
                          </a:moveTo>
                          <a:lnTo>
                            <a:pt x="504087" y="1238787"/>
                          </a:lnTo>
                          <a:lnTo>
                            <a:pt x="501672" y="1243616"/>
                          </a:lnTo>
                          <a:lnTo>
                            <a:pt x="504087" y="1244824"/>
                          </a:lnTo>
                          <a:lnTo>
                            <a:pt x="512539" y="1256898"/>
                          </a:lnTo>
                          <a:lnTo>
                            <a:pt x="508313" y="1264746"/>
                          </a:lnTo>
                          <a:lnTo>
                            <a:pt x="507709" y="1273801"/>
                          </a:lnTo>
                          <a:lnTo>
                            <a:pt x="511331" y="1277423"/>
                          </a:lnTo>
                          <a:lnTo>
                            <a:pt x="508313" y="1281046"/>
                          </a:lnTo>
                          <a:lnTo>
                            <a:pt x="503483" y="1282253"/>
                          </a:lnTo>
                          <a:lnTo>
                            <a:pt x="499257" y="1281046"/>
                          </a:lnTo>
                          <a:lnTo>
                            <a:pt x="497446" y="1278631"/>
                          </a:lnTo>
                          <a:lnTo>
                            <a:pt x="498654" y="1275009"/>
                          </a:lnTo>
                          <a:lnTo>
                            <a:pt x="492617" y="1268368"/>
                          </a:lnTo>
                          <a:lnTo>
                            <a:pt x="496239" y="1265349"/>
                          </a:lnTo>
                          <a:lnTo>
                            <a:pt x="496239" y="1257501"/>
                          </a:lnTo>
                          <a:lnTo>
                            <a:pt x="494428" y="1256294"/>
                          </a:lnTo>
                          <a:lnTo>
                            <a:pt x="490806" y="1256294"/>
                          </a:lnTo>
                          <a:lnTo>
                            <a:pt x="488995" y="1254483"/>
                          </a:lnTo>
                          <a:lnTo>
                            <a:pt x="489598" y="1252672"/>
                          </a:lnTo>
                          <a:lnTo>
                            <a:pt x="493824" y="1250257"/>
                          </a:lnTo>
                          <a:lnTo>
                            <a:pt x="491409" y="1246635"/>
                          </a:lnTo>
                          <a:lnTo>
                            <a:pt x="492013" y="1239390"/>
                          </a:lnTo>
                          <a:lnTo>
                            <a:pt x="493824" y="1236976"/>
                          </a:lnTo>
                          <a:close/>
                          <a:moveTo>
                            <a:pt x="639315" y="1236976"/>
                          </a:moveTo>
                          <a:lnTo>
                            <a:pt x="643541" y="1238183"/>
                          </a:lnTo>
                          <a:lnTo>
                            <a:pt x="647163" y="1239994"/>
                          </a:lnTo>
                          <a:lnTo>
                            <a:pt x="647767" y="1242409"/>
                          </a:lnTo>
                          <a:lnTo>
                            <a:pt x="649578" y="1243013"/>
                          </a:lnTo>
                          <a:lnTo>
                            <a:pt x="648371" y="1246635"/>
                          </a:lnTo>
                          <a:lnTo>
                            <a:pt x="648371" y="1250861"/>
                          </a:lnTo>
                          <a:lnTo>
                            <a:pt x="644145" y="1250257"/>
                          </a:lnTo>
                          <a:lnTo>
                            <a:pt x="638108" y="1246031"/>
                          </a:lnTo>
                          <a:lnTo>
                            <a:pt x="639919" y="1243013"/>
                          </a:lnTo>
                          <a:lnTo>
                            <a:pt x="639315" y="1236976"/>
                          </a:lnTo>
                          <a:close/>
                          <a:moveTo>
                            <a:pt x="523405" y="1236372"/>
                          </a:moveTo>
                          <a:lnTo>
                            <a:pt x="522198" y="1240598"/>
                          </a:lnTo>
                          <a:lnTo>
                            <a:pt x="522198" y="1243013"/>
                          </a:lnTo>
                          <a:lnTo>
                            <a:pt x="523405" y="1246031"/>
                          </a:lnTo>
                          <a:lnTo>
                            <a:pt x="530046" y="1247842"/>
                          </a:lnTo>
                          <a:lnTo>
                            <a:pt x="527631" y="1250861"/>
                          </a:lnTo>
                          <a:lnTo>
                            <a:pt x="521594" y="1253879"/>
                          </a:lnTo>
                          <a:lnTo>
                            <a:pt x="517368" y="1248446"/>
                          </a:lnTo>
                          <a:lnTo>
                            <a:pt x="519783" y="1244824"/>
                          </a:lnTo>
                          <a:lnTo>
                            <a:pt x="518576" y="1238787"/>
                          </a:lnTo>
                          <a:lnTo>
                            <a:pt x="520387" y="1236372"/>
                          </a:lnTo>
                          <a:lnTo>
                            <a:pt x="523405" y="1236372"/>
                          </a:lnTo>
                          <a:close/>
                          <a:moveTo>
                            <a:pt x="655011" y="1236372"/>
                          </a:moveTo>
                          <a:lnTo>
                            <a:pt x="659237" y="1238183"/>
                          </a:lnTo>
                          <a:lnTo>
                            <a:pt x="665878" y="1244220"/>
                          </a:lnTo>
                          <a:lnTo>
                            <a:pt x="658634" y="1247238"/>
                          </a:lnTo>
                          <a:lnTo>
                            <a:pt x="657426" y="1243013"/>
                          </a:lnTo>
                          <a:lnTo>
                            <a:pt x="654408" y="1239994"/>
                          </a:lnTo>
                          <a:lnTo>
                            <a:pt x="655011" y="1236372"/>
                          </a:lnTo>
                          <a:close/>
                          <a:moveTo>
                            <a:pt x="619393" y="1236372"/>
                          </a:moveTo>
                          <a:lnTo>
                            <a:pt x="625430" y="1236976"/>
                          </a:lnTo>
                          <a:lnTo>
                            <a:pt x="621204" y="1247238"/>
                          </a:lnTo>
                          <a:lnTo>
                            <a:pt x="621204" y="1253275"/>
                          </a:lnTo>
                          <a:lnTo>
                            <a:pt x="625430" y="1263538"/>
                          </a:lnTo>
                          <a:lnTo>
                            <a:pt x="621204" y="1268368"/>
                          </a:lnTo>
                          <a:lnTo>
                            <a:pt x="615771" y="1266557"/>
                          </a:lnTo>
                          <a:lnTo>
                            <a:pt x="614564" y="1264142"/>
                          </a:lnTo>
                          <a:lnTo>
                            <a:pt x="617582" y="1257501"/>
                          </a:lnTo>
                          <a:lnTo>
                            <a:pt x="616978" y="1250257"/>
                          </a:lnTo>
                          <a:lnTo>
                            <a:pt x="613356" y="1247238"/>
                          </a:lnTo>
                          <a:lnTo>
                            <a:pt x="609734" y="1248446"/>
                          </a:lnTo>
                          <a:lnTo>
                            <a:pt x="609130" y="1243616"/>
                          </a:lnTo>
                          <a:lnTo>
                            <a:pt x="610941" y="1239994"/>
                          </a:lnTo>
                          <a:lnTo>
                            <a:pt x="615771" y="1239390"/>
                          </a:lnTo>
                          <a:lnTo>
                            <a:pt x="619393" y="1236372"/>
                          </a:lnTo>
                          <a:close/>
                          <a:moveTo>
                            <a:pt x="527631" y="1236372"/>
                          </a:moveTo>
                          <a:lnTo>
                            <a:pt x="526424" y="1242409"/>
                          </a:lnTo>
                          <a:lnTo>
                            <a:pt x="522198" y="1243013"/>
                          </a:lnTo>
                          <a:lnTo>
                            <a:pt x="522198" y="1240598"/>
                          </a:lnTo>
                          <a:lnTo>
                            <a:pt x="524613" y="1236976"/>
                          </a:lnTo>
                          <a:lnTo>
                            <a:pt x="527631" y="1236372"/>
                          </a:lnTo>
                          <a:close/>
                          <a:moveTo>
                            <a:pt x="568079" y="1233353"/>
                          </a:moveTo>
                          <a:lnTo>
                            <a:pt x="568079" y="1236976"/>
                          </a:lnTo>
                          <a:lnTo>
                            <a:pt x="569286" y="1239390"/>
                          </a:lnTo>
                          <a:lnTo>
                            <a:pt x="574719" y="1241805"/>
                          </a:lnTo>
                          <a:lnTo>
                            <a:pt x="574719" y="1244824"/>
                          </a:lnTo>
                          <a:lnTo>
                            <a:pt x="569890" y="1246635"/>
                          </a:lnTo>
                          <a:lnTo>
                            <a:pt x="567475" y="1244824"/>
                          </a:lnTo>
                          <a:lnTo>
                            <a:pt x="568682" y="1241201"/>
                          </a:lnTo>
                          <a:lnTo>
                            <a:pt x="565060" y="1235164"/>
                          </a:lnTo>
                          <a:lnTo>
                            <a:pt x="568079" y="1233353"/>
                          </a:lnTo>
                          <a:close/>
                          <a:moveTo>
                            <a:pt x="510124" y="1245427"/>
                          </a:moveTo>
                          <a:lnTo>
                            <a:pt x="508917" y="1249050"/>
                          </a:lnTo>
                          <a:lnTo>
                            <a:pt x="505294" y="1244824"/>
                          </a:lnTo>
                          <a:lnTo>
                            <a:pt x="506502" y="1238787"/>
                          </a:lnTo>
                          <a:lnTo>
                            <a:pt x="509520" y="1235768"/>
                          </a:lnTo>
                          <a:lnTo>
                            <a:pt x="510728" y="1243616"/>
                          </a:lnTo>
                          <a:lnTo>
                            <a:pt x="510124" y="1245427"/>
                          </a:lnTo>
                          <a:close/>
                          <a:moveTo>
                            <a:pt x="653804" y="1231542"/>
                          </a:moveTo>
                          <a:lnTo>
                            <a:pt x="653804" y="1239390"/>
                          </a:lnTo>
                          <a:lnTo>
                            <a:pt x="656823" y="1243013"/>
                          </a:lnTo>
                          <a:lnTo>
                            <a:pt x="655011" y="1247238"/>
                          </a:lnTo>
                          <a:lnTo>
                            <a:pt x="653200" y="1245427"/>
                          </a:lnTo>
                          <a:lnTo>
                            <a:pt x="649578" y="1244220"/>
                          </a:lnTo>
                          <a:lnTo>
                            <a:pt x="651993" y="1241805"/>
                          </a:lnTo>
                          <a:lnTo>
                            <a:pt x="650786" y="1239994"/>
                          </a:lnTo>
                          <a:lnTo>
                            <a:pt x="647767" y="1241805"/>
                          </a:lnTo>
                          <a:lnTo>
                            <a:pt x="647163" y="1239994"/>
                          </a:lnTo>
                          <a:lnTo>
                            <a:pt x="645956" y="1238787"/>
                          </a:lnTo>
                          <a:lnTo>
                            <a:pt x="647163" y="1234561"/>
                          </a:lnTo>
                          <a:lnTo>
                            <a:pt x="648975" y="1233957"/>
                          </a:lnTo>
                          <a:lnTo>
                            <a:pt x="651993" y="1230939"/>
                          </a:lnTo>
                          <a:lnTo>
                            <a:pt x="653804" y="1231542"/>
                          </a:lnTo>
                          <a:close/>
                          <a:moveTo>
                            <a:pt x="573512" y="1230939"/>
                          </a:moveTo>
                          <a:lnTo>
                            <a:pt x="576531" y="1234561"/>
                          </a:lnTo>
                          <a:lnTo>
                            <a:pt x="577738" y="1241805"/>
                          </a:lnTo>
                          <a:lnTo>
                            <a:pt x="575927" y="1241805"/>
                          </a:lnTo>
                          <a:lnTo>
                            <a:pt x="568682" y="1238183"/>
                          </a:lnTo>
                          <a:lnTo>
                            <a:pt x="569286" y="1233353"/>
                          </a:lnTo>
                          <a:lnTo>
                            <a:pt x="569890" y="1232146"/>
                          </a:lnTo>
                          <a:lnTo>
                            <a:pt x="573512" y="1230939"/>
                          </a:lnTo>
                          <a:close/>
                          <a:moveTo>
                            <a:pt x="542724" y="1230939"/>
                          </a:moveTo>
                          <a:lnTo>
                            <a:pt x="545742" y="1230335"/>
                          </a:lnTo>
                          <a:lnTo>
                            <a:pt x="544535" y="1242409"/>
                          </a:lnTo>
                          <a:lnTo>
                            <a:pt x="541516" y="1248446"/>
                          </a:lnTo>
                          <a:lnTo>
                            <a:pt x="539102" y="1248446"/>
                          </a:lnTo>
                          <a:lnTo>
                            <a:pt x="537291" y="1249653"/>
                          </a:lnTo>
                          <a:lnTo>
                            <a:pt x="535479" y="1241805"/>
                          </a:lnTo>
                          <a:lnTo>
                            <a:pt x="535479" y="1236372"/>
                          </a:lnTo>
                          <a:lnTo>
                            <a:pt x="540309" y="1229127"/>
                          </a:lnTo>
                          <a:lnTo>
                            <a:pt x="542724" y="1230939"/>
                          </a:lnTo>
                          <a:close/>
                          <a:moveTo>
                            <a:pt x="595849" y="1226713"/>
                          </a:moveTo>
                          <a:lnTo>
                            <a:pt x="597660" y="1232750"/>
                          </a:lnTo>
                          <a:lnTo>
                            <a:pt x="598264" y="1233353"/>
                          </a:lnTo>
                          <a:lnTo>
                            <a:pt x="598867" y="1233353"/>
                          </a:lnTo>
                          <a:lnTo>
                            <a:pt x="599471" y="1233957"/>
                          </a:lnTo>
                          <a:lnTo>
                            <a:pt x="601886" y="1235164"/>
                          </a:lnTo>
                          <a:lnTo>
                            <a:pt x="604301" y="1237579"/>
                          </a:lnTo>
                          <a:lnTo>
                            <a:pt x="603093" y="1243616"/>
                          </a:lnTo>
                          <a:lnTo>
                            <a:pt x="607923" y="1245427"/>
                          </a:lnTo>
                          <a:lnTo>
                            <a:pt x="604301" y="1249653"/>
                          </a:lnTo>
                          <a:lnTo>
                            <a:pt x="604904" y="1252068"/>
                          </a:lnTo>
                          <a:lnTo>
                            <a:pt x="604301" y="1254483"/>
                          </a:lnTo>
                          <a:lnTo>
                            <a:pt x="601886" y="1254483"/>
                          </a:lnTo>
                          <a:lnTo>
                            <a:pt x="598867" y="1253275"/>
                          </a:lnTo>
                          <a:lnTo>
                            <a:pt x="598867" y="1255087"/>
                          </a:lnTo>
                          <a:lnTo>
                            <a:pt x="603697" y="1258105"/>
                          </a:lnTo>
                          <a:lnTo>
                            <a:pt x="601886" y="1259916"/>
                          </a:lnTo>
                          <a:lnTo>
                            <a:pt x="594642" y="1253275"/>
                          </a:lnTo>
                          <a:lnTo>
                            <a:pt x="591019" y="1241201"/>
                          </a:lnTo>
                          <a:lnTo>
                            <a:pt x="594642" y="1231542"/>
                          </a:lnTo>
                          <a:lnTo>
                            <a:pt x="595849" y="1226713"/>
                          </a:lnTo>
                          <a:close/>
                          <a:moveTo>
                            <a:pt x="560231" y="1226109"/>
                          </a:moveTo>
                          <a:lnTo>
                            <a:pt x="565664" y="1229731"/>
                          </a:lnTo>
                          <a:lnTo>
                            <a:pt x="563853" y="1237579"/>
                          </a:lnTo>
                          <a:lnTo>
                            <a:pt x="566268" y="1243013"/>
                          </a:lnTo>
                          <a:lnTo>
                            <a:pt x="559627" y="1242409"/>
                          </a:lnTo>
                          <a:lnTo>
                            <a:pt x="556005" y="1246635"/>
                          </a:lnTo>
                          <a:lnTo>
                            <a:pt x="551779" y="1239390"/>
                          </a:lnTo>
                          <a:lnTo>
                            <a:pt x="551779" y="1234561"/>
                          </a:lnTo>
                          <a:lnTo>
                            <a:pt x="557212" y="1227920"/>
                          </a:lnTo>
                          <a:lnTo>
                            <a:pt x="560231" y="1226109"/>
                          </a:lnTo>
                          <a:close/>
                          <a:moveTo>
                            <a:pt x="534876" y="1226109"/>
                          </a:moveTo>
                          <a:lnTo>
                            <a:pt x="536083" y="1226713"/>
                          </a:lnTo>
                          <a:lnTo>
                            <a:pt x="536083" y="1227920"/>
                          </a:lnTo>
                          <a:lnTo>
                            <a:pt x="537291" y="1229127"/>
                          </a:lnTo>
                          <a:lnTo>
                            <a:pt x="539102" y="1228524"/>
                          </a:lnTo>
                          <a:lnTo>
                            <a:pt x="538498" y="1230939"/>
                          </a:lnTo>
                          <a:lnTo>
                            <a:pt x="534876" y="1235164"/>
                          </a:lnTo>
                          <a:lnTo>
                            <a:pt x="534876" y="1246635"/>
                          </a:lnTo>
                          <a:lnTo>
                            <a:pt x="530650" y="1241201"/>
                          </a:lnTo>
                          <a:lnTo>
                            <a:pt x="530650" y="1238787"/>
                          </a:lnTo>
                          <a:lnTo>
                            <a:pt x="527028" y="1233353"/>
                          </a:lnTo>
                          <a:lnTo>
                            <a:pt x="529442" y="1230939"/>
                          </a:lnTo>
                          <a:lnTo>
                            <a:pt x="530650" y="1229731"/>
                          </a:lnTo>
                          <a:lnTo>
                            <a:pt x="533065" y="1227920"/>
                          </a:lnTo>
                          <a:lnTo>
                            <a:pt x="533668" y="1226713"/>
                          </a:lnTo>
                          <a:lnTo>
                            <a:pt x="534876" y="1226109"/>
                          </a:lnTo>
                          <a:close/>
                          <a:moveTo>
                            <a:pt x="653804" y="1226109"/>
                          </a:moveTo>
                          <a:lnTo>
                            <a:pt x="657426" y="1226109"/>
                          </a:lnTo>
                          <a:lnTo>
                            <a:pt x="656219" y="1232146"/>
                          </a:lnTo>
                          <a:lnTo>
                            <a:pt x="651993" y="1230939"/>
                          </a:lnTo>
                          <a:lnTo>
                            <a:pt x="653804" y="1226109"/>
                          </a:lnTo>
                          <a:close/>
                          <a:moveTo>
                            <a:pt x="602490" y="1229731"/>
                          </a:moveTo>
                          <a:lnTo>
                            <a:pt x="601886" y="1234561"/>
                          </a:lnTo>
                          <a:lnTo>
                            <a:pt x="599471" y="1233957"/>
                          </a:lnTo>
                          <a:lnTo>
                            <a:pt x="599471" y="1233353"/>
                          </a:lnTo>
                          <a:lnTo>
                            <a:pt x="598264" y="1233353"/>
                          </a:lnTo>
                          <a:lnTo>
                            <a:pt x="598264" y="1230335"/>
                          </a:lnTo>
                          <a:lnTo>
                            <a:pt x="598264" y="1229731"/>
                          </a:lnTo>
                          <a:lnTo>
                            <a:pt x="600075" y="1229127"/>
                          </a:lnTo>
                          <a:lnTo>
                            <a:pt x="601886" y="1226109"/>
                          </a:lnTo>
                          <a:lnTo>
                            <a:pt x="602490" y="1229731"/>
                          </a:lnTo>
                          <a:close/>
                          <a:moveTo>
                            <a:pt x="618790" y="1227920"/>
                          </a:moveTo>
                          <a:lnTo>
                            <a:pt x="617582" y="1232750"/>
                          </a:lnTo>
                          <a:lnTo>
                            <a:pt x="619393" y="1235768"/>
                          </a:lnTo>
                          <a:lnTo>
                            <a:pt x="615167" y="1239390"/>
                          </a:lnTo>
                          <a:lnTo>
                            <a:pt x="610941" y="1239994"/>
                          </a:lnTo>
                          <a:lnTo>
                            <a:pt x="609734" y="1235768"/>
                          </a:lnTo>
                          <a:lnTo>
                            <a:pt x="616978" y="1223694"/>
                          </a:lnTo>
                          <a:lnTo>
                            <a:pt x="618790" y="1227920"/>
                          </a:lnTo>
                          <a:close/>
                          <a:moveTo>
                            <a:pt x="610338" y="1240598"/>
                          </a:moveTo>
                          <a:lnTo>
                            <a:pt x="607923" y="1244220"/>
                          </a:lnTo>
                          <a:lnTo>
                            <a:pt x="603697" y="1243616"/>
                          </a:lnTo>
                          <a:lnTo>
                            <a:pt x="605508" y="1238183"/>
                          </a:lnTo>
                          <a:lnTo>
                            <a:pt x="602490" y="1235768"/>
                          </a:lnTo>
                          <a:lnTo>
                            <a:pt x="605508" y="1232146"/>
                          </a:lnTo>
                          <a:lnTo>
                            <a:pt x="609734" y="1223090"/>
                          </a:lnTo>
                          <a:lnTo>
                            <a:pt x="611545" y="1226713"/>
                          </a:lnTo>
                          <a:lnTo>
                            <a:pt x="609734" y="1234561"/>
                          </a:lnTo>
                          <a:lnTo>
                            <a:pt x="610338" y="1240598"/>
                          </a:lnTo>
                          <a:close/>
                          <a:moveTo>
                            <a:pt x="636901" y="1223090"/>
                          </a:moveTo>
                          <a:lnTo>
                            <a:pt x="637504" y="1223694"/>
                          </a:lnTo>
                          <a:lnTo>
                            <a:pt x="640523" y="1223694"/>
                          </a:lnTo>
                          <a:lnTo>
                            <a:pt x="641126" y="1224902"/>
                          </a:lnTo>
                          <a:lnTo>
                            <a:pt x="639315" y="1227920"/>
                          </a:lnTo>
                          <a:lnTo>
                            <a:pt x="639315" y="1228524"/>
                          </a:lnTo>
                          <a:lnTo>
                            <a:pt x="636901" y="1230335"/>
                          </a:lnTo>
                          <a:lnTo>
                            <a:pt x="638108" y="1231542"/>
                          </a:lnTo>
                          <a:lnTo>
                            <a:pt x="634486" y="1239390"/>
                          </a:lnTo>
                          <a:lnTo>
                            <a:pt x="632675" y="1238787"/>
                          </a:lnTo>
                          <a:lnTo>
                            <a:pt x="633882" y="1233957"/>
                          </a:lnTo>
                          <a:lnTo>
                            <a:pt x="630260" y="1227920"/>
                          </a:lnTo>
                          <a:lnTo>
                            <a:pt x="630260" y="1226109"/>
                          </a:lnTo>
                          <a:lnTo>
                            <a:pt x="632675" y="1225505"/>
                          </a:lnTo>
                          <a:lnTo>
                            <a:pt x="633882" y="1224298"/>
                          </a:lnTo>
                          <a:lnTo>
                            <a:pt x="636901" y="1223090"/>
                          </a:lnTo>
                          <a:close/>
                          <a:moveTo>
                            <a:pt x="548157" y="1220676"/>
                          </a:moveTo>
                          <a:lnTo>
                            <a:pt x="551176" y="1226109"/>
                          </a:lnTo>
                          <a:lnTo>
                            <a:pt x="548157" y="1229127"/>
                          </a:lnTo>
                          <a:lnTo>
                            <a:pt x="542724" y="1228524"/>
                          </a:lnTo>
                          <a:lnTo>
                            <a:pt x="542120" y="1224298"/>
                          </a:lnTo>
                          <a:lnTo>
                            <a:pt x="548157" y="1220676"/>
                          </a:lnTo>
                          <a:close/>
                          <a:moveTo>
                            <a:pt x="642334" y="1218261"/>
                          </a:moveTo>
                          <a:lnTo>
                            <a:pt x="642938" y="1220072"/>
                          </a:lnTo>
                          <a:lnTo>
                            <a:pt x="644749" y="1223090"/>
                          </a:lnTo>
                          <a:lnTo>
                            <a:pt x="648975" y="1223694"/>
                          </a:lnTo>
                          <a:lnTo>
                            <a:pt x="647767" y="1227920"/>
                          </a:lnTo>
                          <a:lnTo>
                            <a:pt x="644749" y="1226713"/>
                          </a:lnTo>
                          <a:lnTo>
                            <a:pt x="641730" y="1230939"/>
                          </a:lnTo>
                          <a:lnTo>
                            <a:pt x="643541" y="1236372"/>
                          </a:lnTo>
                          <a:lnTo>
                            <a:pt x="637504" y="1233957"/>
                          </a:lnTo>
                          <a:lnTo>
                            <a:pt x="638712" y="1231542"/>
                          </a:lnTo>
                          <a:lnTo>
                            <a:pt x="637504" y="1230335"/>
                          </a:lnTo>
                          <a:lnTo>
                            <a:pt x="639315" y="1228524"/>
                          </a:lnTo>
                          <a:lnTo>
                            <a:pt x="640523" y="1225505"/>
                          </a:lnTo>
                          <a:lnTo>
                            <a:pt x="641730" y="1224902"/>
                          </a:lnTo>
                          <a:lnTo>
                            <a:pt x="641126" y="1223694"/>
                          </a:lnTo>
                          <a:lnTo>
                            <a:pt x="639315" y="1223694"/>
                          </a:lnTo>
                          <a:lnTo>
                            <a:pt x="638712" y="1220676"/>
                          </a:lnTo>
                          <a:lnTo>
                            <a:pt x="640523" y="1220676"/>
                          </a:lnTo>
                          <a:lnTo>
                            <a:pt x="640523" y="1218865"/>
                          </a:lnTo>
                          <a:lnTo>
                            <a:pt x="642334" y="1218261"/>
                          </a:lnTo>
                          <a:close/>
                          <a:moveTo>
                            <a:pt x="569890" y="1217657"/>
                          </a:moveTo>
                          <a:lnTo>
                            <a:pt x="574719" y="1221883"/>
                          </a:lnTo>
                          <a:lnTo>
                            <a:pt x="572908" y="1225505"/>
                          </a:lnTo>
                          <a:lnTo>
                            <a:pt x="574116" y="1229127"/>
                          </a:lnTo>
                          <a:lnTo>
                            <a:pt x="568682" y="1227920"/>
                          </a:lnTo>
                          <a:lnTo>
                            <a:pt x="566871" y="1224902"/>
                          </a:lnTo>
                          <a:lnTo>
                            <a:pt x="568079" y="1220072"/>
                          </a:lnTo>
                          <a:lnTo>
                            <a:pt x="569890" y="1217657"/>
                          </a:lnTo>
                          <a:close/>
                          <a:moveTo>
                            <a:pt x="516161" y="1215242"/>
                          </a:moveTo>
                          <a:lnTo>
                            <a:pt x="520387" y="1216450"/>
                          </a:lnTo>
                          <a:lnTo>
                            <a:pt x="520387" y="1224298"/>
                          </a:lnTo>
                          <a:lnTo>
                            <a:pt x="522198" y="1229731"/>
                          </a:lnTo>
                          <a:lnTo>
                            <a:pt x="526424" y="1231542"/>
                          </a:lnTo>
                          <a:lnTo>
                            <a:pt x="525820" y="1235768"/>
                          </a:lnTo>
                          <a:lnTo>
                            <a:pt x="521594" y="1235768"/>
                          </a:lnTo>
                          <a:lnTo>
                            <a:pt x="518576" y="1237579"/>
                          </a:lnTo>
                          <a:lnTo>
                            <a:pt x="517972" y="1239390"/>
                          </a:lnTo>
                          <a:lnTo>
                            <a:pt x="519180" y="1246031"/>
                          </a:lnTo>
                          <a:lnTo>
                            <a:pt x="516161" y="1248446"/>
                          </a:lnTo>
                          <a:lnTo>
                            <a:pt x="511331" y="1246635"/>
                          </a:lnTo>
                          <a:lnTo>
                            <a:pt x="511935" y="1244220"/>
                          </a:lnTo>
                          <a:lnTo>
                            <a:pt x="510728" y="1237579"/>
                          </a:lnTo>
                          <a:lnTo>
                            <a:pt x="505898" y="1230335"/>
                          </a:lnTo>
                          <a:lnTo>
                            <a:pt x="502276" y="1229731"/>
                          </a:lnTo>
                          <a:lnTo>
                            <a:pt x="501672" y="1226713"/>
                          </a:lnTo>
                          <a:lnTo>
                            <a:pt x="502880" y="1225505"/>
                          </a:lnTo>
                          <a:lnTo>
                            <a:pt x="511331" y="1221883"/>
                          </a:lnTo>
                          <a:lnTo>
                            <a:pt x="513143" y="1218865"/>
                          </a:lnTo>
                          <a:lnTo>
                            <a:pt x="512539" y="1216450"/>
                          </a:lnTo>
                          <a:lnTo>
                            <a:pt x="513143" y="1215846"/>
                          </a:lnTo>
                          <a:lnTo>
                            <a:pt x="516161" y="1215242"/>
                          </a:lnTo>
                          <a:close/>
                          <a:moveTo>
                            <a:pt x="624223" y="1214035"/>
                          </a:moveTo>
                          <a:lnTo>
                            <a:pt x="624223" y="1215846"/>
                          </a:lnTo>
                          <a:lnTo>
                            <a:pt x="625430" y="1216450"/>
                          </a:lnTo>
                          <a:lnTo>
                            <a:pt x="629052" y="1217053"/>
                          </a:lnTo>
                          <a:lnTo>
                            <a:pt x="628449" y="1218261"/>
                          </a:lnTo>
                          <a:lnTo>
                            <a:pt x="629656" y="1222487"/>
                          </a:lnTo>
                          <a:lnTo>
                            <a:pt x="629052" y="1226713"/>
                          </a:lnTo>
                          <a:lnTo>
                            <a:pt x="632675" y="1232750"/>
                          </a:lnTo>
                          <a:lnTo>
                            <a:pt x="631467" y="1236976"/>
                          </a:lnTo>
                          <a:lnTo>
                            <a:pt x="632071" y="1239390"/>
                          </a:lnTo>
                          <a:lnTo>
                            <a:pt x="633278" y="1240598"/>
                          </a:lnTo>
                          <a:lnTo>
                            <a:pt x="638108" y="1241201"/>
                          </a:lnTo>
                          <a:lnTo>
                            <a:pt x="636297" y="1244824"/>
                          </a:lnTo>
                          <a:lnTo>
                            <a:pt x="629052" y="1239994"/>
                          </a:lnTo>
                          <a:lnTo>
                            <a:pt x="628449" y="1235768"/>
                          </a:lnTo>
                          <a:lnTo>
                            <a:pt x="625430" y="1233353"/>
                          </a:lnTo>
                          <a:lnTo>
                            <a:pt x="619997" y="1232750"/>
                          </a:lnTo>
                          <a:lnTo>
                            <a:pt x="621204" y="1225505"/>
                          </a:lnTo>
                          <a:lnTo>
                            <a:pt x="621204" y="1217657"/>
                          </a:lnTo>
                          <a:lnTo>
                            <a:pt x="624223" y="1214035"/>
                          </a:lnTo>
                          <a:close/>
                          <a:moveTo>
                            <a:pt x="476317" y="1212224"/>
                          </a:moveTo>
                          <a:lnTo>
                            <a:pt x="480543" y="1221883"/>
                          </a:lnTo>
                          <a:lnTo>
                            <a:pt x="482958" y="1224902"/>
                          </a:lnTo>
                          <a:lnTo>
                            <a:pt x="481750" y="1228524"/>
                          </a:lnTo>
                          <a:lnTo>
                            <a:pt x="482958" y="1235768"/>
                          </a:lnTo>
                          <a:lnTo>
                            <a:pt x="482958" y="1240598"/>
                          </a:lnTo>
                          <a:lnTo>
                            <a:pt x="479939" y="1252672"/>
                          </a:lnTo>
                          <a:lnTo>
                            <a:pt x="479939" y="1261124"/>
                          </a:lnTo>
                          <a:lnTo>
                            <a:pt x="475713" y="1266557"/>
                          </a:lnTo>
                          <a:lnTo>
                            <a:pt x="466658" y="1266557"/>
                          </a:lnTo>
                          <a:lnTo>
                            <a:pt x="456395" y="1262331"/>
                          </a:lnTo>
                          <a:lnTo>
                            <a:pt x="455791" y="1256898"/>
                          </a:lnTo>
                          <a:lnTo>
                            <a:pt x="456999" y="1246635"/>
                          </a:lnTo>
                          <a:lnTo>
                            <a:pt x="460621" y="1243013"/>
                          </a:lnTo>
                          <a:lnTo>
                            <a:pt x="463035" y="1233353"/>
                          </a:lnTo>
                          <a:lnTo>
                            <a:pt x="473298" y="1214035"/>
                          </a:lnTo>
                          <a:lnTo>
                            <a:pt x="476317" y="1212224"/>
                          </a:lnTo>
                          <a:close/>
                          <a:moveTo>
                            <a:pt x="610941" y="1211016"/>
                          </a:moveTo>
                          <a:lnTo>
                            <a:pt x="611545" y="1212224"/>
                          </a:lnTo>
                          <a:lnTo>
                            <a:pt x="610338" y="1213431"/>
                          </a:lnTo>
                          <a:lnTo>
                            <a:pt x="610941" y="1214639"/>
                          </a:lnTo>
                          <a:lnTo>
                            <a:pt x="612753" y="1212828"/>
                          </a:lnTo>
                          <a:lnTo>
                            <a:pt x="613356" y="1214035"/>
                          </a:lnTo>
                          <a:lnTo>
                            <a:pt x="618790" y="1214639"/>
                          </a:lnTo>
                          <a:lnTo>
                            <a:pt x="616978" y="1223090"/>
                          </a:lnTo>
                          <a:lnTo>
                            <a:pt x="611545" y="1226109"/>
                          </a:lnTo>
                          <a:lnTo>
                            <a:pt x="609734" y="1223090"/>
                          </a:lnTo>
                          <a:lnTo>
                            <a:pt x="606112" y="1221883"/>
                          </a:lnTo>
                          <a:lnTo>
                            <a:pt x="607923" y="1214035"/>
                          </a:lnTo>
                          <a:lnTo>
                            <a:pt x="609734" y="1212224"/>
                          </a:lnTo>
                          <a:lnTo>
                            <a:pt x="610941" y="1211016"/>
                          </a:lnTo>
                          <a:close/>
                          <a:moveTo>
                            <a:pt x="649578" y="1207998"/>
                          </a:moveTo>
                          <a:lnTo>
                            <a:pt x="656823" y="1211620"/>
                          </a:lnTo>
                          <a:lnTo>
                            <a:pt x="660445" y="1214639"/>
                          </a:lnTo>
                          <a:lnTo>
                            <a:pt x="659841" y="1222487"/>
                          </a:lnTo>
                          <a:lnTo>
                            <a:pt x="658030" y="1224902"/>
                          </a:lnTo>
                          <a:lnTo>
                            <a:pt x="652597" y="1226109"/>
                          </a:lnTo>
                          <a:lnTo>
                            <a:pt x="650786" y="1231542"/>
                          </a:lnTo>
                          <a:lnTo>
                            <a:pt x="648371" y="1233957"/>
                          </a:lnTo>
                          <a:lnTo>
                            <a:pt x="645956" y="1232146"/>
                          </a:lnTo>
                          <a:lnTo>
                            <a:pt x="642334" y="1232146"/>
                          </a:lnTo>
                          <a:lnTo>
                            <a:pt x="644145" y="1228524"/>
                          </a:lnTo>
                          <a:lnTo>
                            <a:pt x="647163" y="1228524"/>
                          </a:lnTo>
                          <a:lnTo>
                            <a:pt x="648975" y="1227920"/>
                          </a:lnTo>
                          <a:lnTo>
                            <a:pt x="650182" y="1224298"/>
                          </a:lnTo>
                          <a:lnTo>
                            <a:pt x="648371" y="1222487"/>
                          </a:lnTo>
                          <a:lnTo>
                            <a:pt x="645352" y="1222487"/>
                          </a:lnTo>
                          <a:lnTo>
                            <a:pt x="644145" y="1219468"/>
                          </a:lnTo>
                          <a:lnTo>
                            <a:pt x="650182" y="1213431"/>
                          </a:lnTo>
                          <a:lnTo>
                            <a:pt x="649578" y="1207998"/>
                          </a:lnTo>
                          <a:close/>
                          <a:moveTo>
                            <a:pt x="575927" y="1206791"/>
                          </a:moveTo>
                          <a:lnTo>
                            <a:pt x="577134" y="1207998"/>
                          </a:lnTo>
                          <a:lnTo>
                            <a:pt x="577134" y="1209205"/>
                          </a:lnTo>
                          <a:lnTo>
                            <a:pt x="578945" y="1211620"/>
                          </a:lnTo>
                          <a:lnTo>
                            <a:pt x="578342" y="1212828"/>
                          </a:lnTo>
                          <a:lnTo>
                            <a:pt x="581360" y="1212828"/>
                          </a:lnTo>
                          <a:lnTo>
                            <a:pt x="582568" y="1213431"/>
                          </a:lnTo>
                          <a:lnTo>
                            <a:pt x="581964" y="1221279"/>
                          </a:lnTo>
                          <a:lnTo>
                            <a:pt x="579549" y="1232146"/>
                          </a:lnTo>
                          <a:lnTo>
                            <a:pt x="576531" y="1230335"/>
                          </a:lnTo>
                          <a:lnTo>
                            <a:pt x="574116" y="1224902"/>
                          </a:lnTo>
                          <a:lnTo>
                            <a:pt x="575927" y="1223090"/>
                          </a:lnTo>
                          <a:lnTo>
                            <a:pt x="572908" y="1218261"/>
                          </a:lnTo>
                          <a:lnTo>
                            <a:pt x="570494" y="1216450"/>
                          </a:lnTo>
                          <a:lnTo>
                            <a:pt x="572305" y="1211620"/>
                          </a:lnTo>
                          <a:lnTo>
                            <a:pt x="575927" y="1206791"/>
                          </a:lnTo>
                          <a:close/>
                          <a:moveTo>
                            <a:pt x="616375" y="1206187"/>
                          </a:moveTo>
                          <a:lnTo>
                            <a:pt x="621204" y="1209205"/>
                          </a:lnTo>
                          <a:lnTo>
                            <a:pt x="619393" y="1214035"/>
                          </a:lnTo>
                          <a:lnTo>
                            <a:pt x="614564" y="1213431"/>
                          </a:lnTo>
                          <a:lnTo>
                            <a:pt x="616375" y="1206187"/>
                          </a:lnTo>
                          <a:close/>
                          <a:moveTo>
                            <a:pt x="563853" y="1206791"/>
                          </a:moveTo>
                          <a:lnTo>
                            <a:pt x="566871" y="1209809"/>
                          </a:lnTo>
                          <a:lnTo>
                            <a:pt x="563853" y="1221883"/>
                          </a:lnTo>
                          <a:lnTo>
                            <a:pt x="560231" y="1222487"/>
                          </a:lnTo>
                          <a:lnTo>
                            <a:pt x="557212" y="1217657"/>
                          </a:lnTo>
                          <a:lnTo>
                            <a:pt x="559627" y="1212828"/>
                          </a:lnTo>
                          <a:lnTo>
                            <a:pt x="561438" y="1210413"/>
                          </a:lnTo>
                          <a:lnTo>
                            <a:pt x="560835" y="1205583"/>
                          </a:lnTo>
                          <a:lnTo>
                            <a:pt x="563853" y="1206791"/>
                          </a:lnTo>
                          <a:close/>
                          <a:moveTo>
                            <a:pt x="540309" y="1205583"/>
                          </a:moveTo>
                          <a:lnTo>
                            <a:pt x="542724" y="1207998"/>
                          </a:lnTo>
                          <a:lnTo>
                            <a:pt x="547553" y="1209809"/>
                          </a:lnTo>
                          <a:lnTo>
                            <a:pt x="549364" y="1217657"/>
                          </a:lnTo>
                          <a:lnTo>
                            <a:pt x="541516" y="1223694"/>
                          </a:lnTo>
                          <a:lnTo>
                            <a:pt x="539102" y="1227920"/>
                          </a:lnTo>
                          <a:lnTo>
                            <a:pt x="537291" y="1228524"/>
                          </a:lnTo>
                          <a:lnTo>
                            <a:pt x="536687" y="1228524"/>
                          </a:lnTo>
                          <a:lnTo>
                            <a:pt x="536083" y="1226109"/>
                          </a:lnTo>
                          <a:lnTo>
                            <a:pt x="535479" y="1226109"/>
                          </a:lnTo>
                          <a:lnTo>
                            <a:pt x="534272" y="1226109"/>
                          </a:lnTo>
                          <a:lnTo>
                            <a:pt x="531254" y="1229127"/>
                          </a:lnTo>
                          <a:lnTo>
                            <a:pt x="528839" y="1221279"/>
                          </a:lnTo>
                          <a:lnTo>
                            <a:pt x="530650" y="1212224"/>
                          </a:lnTo>
                          <a:lnTo>
                            <a:pt x="534272" y="1209205"/>
                          </a:lnTo>
                          <a:lnTo>
                            <a:pt x="534272" y="1205583"/>
                          </a:lnTo>
                          <a:lnTo>
                            <a:pt x="537894" y="1206187"/>
                          </a:lnTo>
                          <a:lnTo>
                            <a:pt x="540309" y="1205583"/>
                          </a:lnTo>
                          <a:close/>
                          <a:moveTo>
                            <a:pt x="595849" y="1204979"/>
                          </a:moveTo>
                          <a:lnTo>
                            <a:pt x="597660" y="1206791"/>
                          </a:lnTo>
                          <a:lnTo>
                            <a:pt x="601886" y="1207394"/>
                          </a:lnTo>
                          <a:lnTo>
                            <a:pt x="604301" y="1211016"/>
                          </a:lnTo>
                          <a:lnTo>
                            <a:pt x="607923" y="1214035"/>
                          </a:lnTo>
                          <a:lnTo>
                            <a:pt x="605508" y="1221279"/>
                          </a:lnTo>
                          <a:lnTo>
                            <a:pt x="606112" y="1223090"/>
                          </a:lnTo>
                          <a:lnTo>
                            <a:pt x="607923" y="1223090"/>
                          </a:lnTo>
                          <a:lnTo>
                            <a:pt x="605508" y="1231542"/>
                          </a:lnTo>
                          <a:lnTo>
                            <a:pt x="602490" y="1228524"/>
                          </a:lnTo>
                          <a:lnTo>
                            <a:pt x="603093" y="1225505"/>
                          </a:lnTo>
                          <a:lnTo>
                            <a:pt x="602490" y="1224902"/>
                          </a:lnTo>
                          <a:lnTo>
                            <a:pt x="600679" y="1227316"/>
                          </a:lnTo>
                          <a:lnTo>
                            <a:pt x="600075" y="1228524"/>
                          </a:lnTo>
                          <a:lnTo>
                            <a:pt x="597660" y="1229731"/>
                          </a:lnTo>
                          <a:lnTo>
                            <a:pt x="596453" y="1227316"/>
                          </a:lnTo>
                          <a:lnTo>
                            <a:pt x="594038" y="1226109"/>
                          </a:lnTo>
                          <a:lnTo>
                            <a:pt x="591623" y="1219468"/>
                          </a:lnTo>
                          <a:lnTo>
                            <a:pt x="592227" y="1215242"/>
                          </a:lnTo>
                          <a:lnTo>
                            <a:pt x="595849" y="1204979"/>
                          </a:lnTo>
                          <a:close/>
                          <a:moveTo>
                            <a:pt x="551779" y="1203772"/>
                          </a:moveTo>
                          <a:lnTo>
                            <a:pt x="552987" y="1204376"/>
                          </a:lnTo>
                          <a:lnTo>
                            <a:pt x="549364" y="1208602"/>
                          </a:lnTo>
                          <a:lnTo>
                            <a:pt x="546346" y="1206791"/>
                          </a:lnTo>
                          <a:lnTo>
                            <a:pt x="548761" y="1203772"/>
                          </a:lnTo>
                          <a:lnTo>
                            <a:pt x="551779" y="1203772"/>
                          </a:lnTo>
                          <a:close/>
                          <a:moveTo>
                            <a:pt x="580153" y="1201357"/>
                          </a:moveTo>
                          <a:lnTo>
                            <a:pt x="585586" y="1203168"/>
                          </a:lnTo>
                          <a:lnTo>
                            <a:pt x="582568" y="1210413"/>
                          </a:lnTo>
                          <a:lnTo>
                            <a:pt x="580153" y="1212224"/>
                          </a:lnTo>
                          <a:lnTo>
                            <a:pt x="577738" y="1209809"/>
                          </a:lnTo>
                          <a:lnTo>
                            <a:pt x="577738" y="1207998"/>
                          </a:lnTo>
                          <a:lnTo>
                            <a:pt x="576531" y="1206187"/>
                          </a:lnTo>
                          <a:lnTo>
                            <a:pt x="580153" y="1201357"/>
                          </a:lnTo>
                          <a:close/>
                          <a:moveTo>
                            <a:pt x="475713" y="1200754"/>
                          </a:moveTo>
                          <a:lnTo>
                            <a:pt x="477524" y="1203168"/>
                          </a:lnTo>
                          <a:lnTo>
                            <a:pt x="474506" y="1206791"/>
                          </a:lnTo>
                          <a:lnTo>
                            <a:pt x="472091" y="1203168"/>
                          </a:lnTo>
                          <a:lnTo>
                            <a:pt x="475713" y="1200754"/>
                          </a:lnTo>
                          <a:close/>
                          <a:moveTo>
                            <a:pt x="620601" y="1202565"/>
                          </a:moveTo>
                          <a:lnTo>
                            <a:pt x="624827" y="1203772"/>
                          </a:lnTo>
                          <a:lnTo>
                            <a:pt x="630864" y="1203168"/>
                          </a:lnTo>
                          <a:lnTo>
                            <a:pt x="636297" y="1200150"/>
                          </a:lnTo>
                          <a:lnTo>
                            <a:pt x="648371" y="1206791"/>
                          </a:lnTo>
                          <a:lnTo>
                            <a:pt x="646560" y="1214639"/>
                          </a:lnTo>
                          <a:lnTo>
                            <a:pt x="643541" y="1219468"/>
                          </a:lnTo>
                          <a:lnTo>
                            <a:pt x="642938" y="1219468"/>
                          </a:lnTo>
                          <a:lnTo>
                            <a:pt x="641730" y="1216450"/>
                          </a:lnTo>
                          <a:lnTo>
                            <a:pt x="641730" y="1217657"/>
                          </a:lnTo>
                          <a:lnTo>
                            <a:pt x="640523" y="1218261"/>
                          </a:lnTo>
                          <a:lnTo>
                            <a:pt x="640523" y="1220072"/>
                          </a:lnTo>
                          <a:lnTo>
                            <a:pt x="638108" y="1220676"/>
                          </a:lnTo>
                          <a:lnTo>
                            <a:pt x="636297" y="1222487"/>
                          </a:lnTo>
                          <a:lnTo>
                            <a:pt x="634486" y="1223694"/>
                          </a:lnTo>
                          <a:lnTo>
                            <a:pt x="631467" y="1226109"/>
                          </a:lnTo>
                          <a:lnTo>
                            <a:pt x="629656" y="1224298"/>
                          </a:lnTo>
                          <a:lnTo>
                            <a:pt x="629656" y="1221883"/>
                          </a:lnTo>
                          <a:lnTo>
                            <a:pt x="629052" y="1218261"/>
                          </a:lnTo>
                          <a:lnTo>
                            <a:pt x="629052" y="1217053"/>
                          </a:lnTo>
                          <a:lnTo>
                            <a:pt x="628449" y="1216450"/>
                          </a:lnTo>
                          <a:lnTo>
                            <a:pt x="625430" y="1216450"/>
                          </a:lnTo>
                          <a:lnTo>
                            <a:pt x="623015" y="1207394"/>
                          </a:lnTo>
                          <a:lnTo>
                            <a:pt x="620601" y="1202565"/>
                          </a:lnTo>
                          <a:close/>
                          <a:moveTo>
                            <a:pt x="597056" y="1199546"/>
                          </a:moveTo>
                          <a:lnTo>
                            <a:pt x="598867" y="1201961"/>
                          </a:lnTo>
                          <a:lnTo>
                            <a:pt x="603697" y="1200754"/>
                          </a:lnTo>
                          <a:lnTo>
                            <a:pt x="607923" y="1200754"/>
                          </a:lnTo>
                          <a:lnTo>
                            <a:pt x="611545" y="1202565"/>
                          </a:lnTo>
                          <a:lnTo>
                            <a:pt x="612753" y="1201961"/>
                          </a:lnTo>
                          <a:lnTo>
                            <a:pt x="615771" y="1205583"/>
                          </a:lnTo>
                          <a:lnTo>
                            <a:pt x="612149" y="1211620"/>
                          </a:lnTo>
                          <a:lnTo>
                            <a:pt x="611545" y="1213431"/>
                          </a:lnTo>
                          <a:lnTo>
                            <a:pt x="610338" y="1214035"/>
                          </a:lnTo>
                          <a:lnTo>
                            <a:pt x="611545" y="1212224"/>
                          </a:lnTo>
                          <a:lnTo>
                            <a:pt x="611545" y="1211016"/>
                          </a:lnTo>
                          <a:lnTo>
                            <a:pt x="610338" y="1211016"/>
                          </a:lnTo>
                          <a:lnTo>
                            <a:pt x="607923" y="1213431"/>
                          </a:lnTo>
                          <a:lnTo>
                            <a:pt x="607319" y="1211016"/>
                          </a:lnTo>
                          <a:lnTo>
                            <a:pt x="604301" y="1211016"/>
                          </a:lnTo>
                          <a:lnTo>
                            <a:pt x="602490" y="1207394"/>
                          </a:lnTo>
                          <a:lnTo>
                            <a:pt x="600679" y="1206187"/>
                          </a:lnTo>
                          <a:lnTo>
                            <a:pt x="598264" y="1206187"/>
                          </a:lnTo>
                          <a:lnTo>
                            <a:pt x="595849" y="1202565"/>
                          </a:lnTo>
                          <a:lnTo>
                            <a:pt x="597056" y="1199546"/>
                          </a:lnTo>
                          <a:close/>
                          <a:moveTo>
                            <a:pt x="601886" y="1188680"/>
                          </a:moveTo>
                          <a:lnTo>
                            <a:pt x="602490" y="1193509"/>
                          </a:lnTo>
                          <a:lnTo>
                            <a:pt x="612753" y="1200754"/>
                          </a:lnTo>
                          <a:lnTo>
                            <a:pt x="610338" y="1201961"/>
                          </a:lnTo>
                          <a:lnTo>
                            <a:pt x="604904" y="1199546"/>
                          </a:lnTo>
                          <a:lnTo>
                            <a:pt x="598867" y="1200754"/>
                          </a:lnTo>
                          <a:lnTo>
                            <a:pt x="597056" y="1197132"/>
                          </a:lnTo>
                          <a:lnTo>
                            <a:pt x="597660" y="1188680"/>
                          </a:lnTo>
                          <a:lnTo>
                            <a:pt x="601886" y="1188680"/>
                          </a:lnTo>
                          <a:close/>
                          <a:moveTo>
                            <a:pt x="583775" y="1179625"/>
                          </a:moveTo>
                          <a:lnTo>
                            <a:pt x="586793" y="1179625"/>
                          </a:lnTo>
                          <a:lnTo>
                            <a:pt x="595849" y="1183850"/>
                          </a:lnTo>
                          <a:lnTo>
                            <a:pt x="591019" y="1191095"/>
                          </a:lnTo>
                          <a:lnTo>
                            <a:pt x="590416" y="1194113"/>
                          </a:lnTo>
                          <a:lnTo>
                            <a:pt x="588001" y="1197132"/>
                          </a:lnTo>
                          <a:lnTo>
                            <a:pt x="583775" y="1194113"/>
                          </a:lnTo>
                          <a:lnTo>
                            <a:pt x="578342" y="1194717"/>
                          </a:lnTo>
                          <a:lnTo>
                            <a:pt x="577738" y="1191095"/>
                          </a:lnTo>
                          <a:lnTo>
                            <a:pt x="578945" y="1185058"/>
                          </a:lnTo>
                          <a:lnTo>
                            <a:pt x="583775" y="1179625"/>
                          </a:lnTo>
                          <a:close/>
                          <a:moveTo>
                            <a:pt x="476921" y="1178417"/>
                          </a:moveTo>
                          <a:lnTo>
                            <a:pt x="473298" y="1186869"/>
                          </a:lnTo>
                          <a:lnTo>
                            <a:pt x="467261" y="1195320"/>
                          </a:lnTo>
                          <a:lnTo>
                            <a:pt x="466054" y="1198943"/>
                          </a:lnTo>
                          <a:lnTo>
                            <a:pt x="459413" y="1203772"/>
                          </a:lnTo>
                          <a:lnTo>
                            <a:pt x="457602" y="1203168"/>
                          </a:lnTo>
                          <a:lnTo>
                            <a:pt x="459413" y="1192906"/>
                          </a:lnTo>
                          <a:lnTo>
                            <a:pt x="462432" y="1186265"/>
                          </a:lnTo>
                          <a:lnTo>
                            <a:pt x="467261" y="1181436"/>
                          </a:lnTo>
                          <a:lnTo>
                            <a:pt x="476921" y="1178417"/>
                          </a:lnTo>
                          <a:close/>
                          <a:moveTo>
                            <a:pt x="615771" y="1179625"/>
                          </a:moveTo>
                          <a:lnTo>
                            <a:pt x="623015" y="1180228"/>
                          </a:lnTo>
                          <a:lnTo>
                            <a:pt x="626638" y="1179021"/>
                          </a:lnTo>
                          <a:lnTo>
                            <a:pt x="628449" y="1181436"/>
                          </a:lnTo>
                          <a:lnTo>
                            <a:pt x="633278" y="1181436"/>
                          </a:lnTo>
                          <a:lnTo>
                            <a:pt x="635089" y="1191095"/>
                          </a:lnTo>
                          <a:lnTo>
                            <a:pt x="635089" y="1199546"/>
                          </a:lnTo>
                          <a:lnTo>
                            <a:pt x="633278" y="1201357"/>
                          </a:lnTo>
                          <a:lnTo>
                            <a:pt x="624827" y="1201961"/>
                          </a:lnTo>
                          <a:lnTo>
                            <a:pt x="618186" y="1197735"/>
                          </a:lnTo>
                          <a:lnTo>
                            <a:pt x="607923" y="1196528"/>
                          </a:lnTo>
                          <a:lnTo>
                            <a:pt x="603093" y="1193509"/>
                          </a:lnTo>
                          <a:lnTo>
                            <a:pt x="602490" y="1188076"/>
                          </a:lnTo>
                          <a:lnTo>
                            <a:pt x="604904" y="1185058"/>
                          </a:lnTo>
                          <a:lnTo>
                            <a:pt x="604904" y="1180832"/>
                          </a:lnTo>
                          <a:lnTo>
                            <a:pt x="607923" y="1180832"/>
                          </a:lnTo>
                          <a:lnTo>
                            <a:pt x="613356" y="1177813"/>
                          </a:lnTo>
                          <a:lnTo>
                            <a:pt x="615771" y="1179625"/>
                          </a:lnTo>
                          <a:close/>
                          <a:moveTo>
                            <a:pt x="605508" y="1172984"/>
                          </a:moveTo>
                          <a:lnTo>
                            <a:pt x="607923" y="1172984"/>
                          </a:lnTo>
                          <a:lnTo>
                            <a:pt x="608527" y="1179625"/>
                          </a:lnTo>
                          <a:lnTo>
                            <a:pt x="604904" y="1179625"/>
                          </a:lnTo>
                          <a:lnTo>
                            <a:pt x="603093" y="1172984"/>
                          </a:lnTo>
                          <a:lnTo>
                            <a:pt x="605508" y="1172984"/>
                          </a:lnTo>
                          <a:close/>
                          <a:moveTo>
                            <a:pt x="633882" y="1174191"/>
                          </a:moveTo>
                          <a:lnTo>
                            <a:pt x="633882" y="1180228"/>
                          </a:lnTo>
                          <a:lnTo>
                            <a:pt x="629052" y="1180832"/>
                          </a:lnTo>
                          <a:lnTo>
                            <a:pt x="624223" y="1174795"/>
                          </a:lnTo>
                          <a:lnTo>
                            <a:pt x="633882" y="1174191"/>
                          </a:lnTo>
                          <a:close/>
                          <a:moveTo>
                            <a:pt x="657426" y="1172984"/>
                          </a:moveTo>
                          <a:lnTo>
                            <a:pt x="662256" y="1172984"/>
                          </a:lnTo>
                          <a:lnTo>
                            <a:pt x="668293" y="1181436"/>
                          </a:lnTo>
                          <a:lnTo>
                            <a:pt x="670104" y="1187472"/>
                          </a:lnTo>
                          <a:lnTo>
                            <a:pt x="667085" y="1198943"/>
                          </a:lnTo>
                          <a:lnTo>
                            <a:pt x="660445" y="1200754"/>
                          </a:lnTo>
                          <a:lnTo>
                            <a:pt x="653804" y="1195320"/>
                          </a:lnTo>
                          <a:lnTo>
                            <a:pt x="658030" y="1189887"/>
                          </a:lnTo>
                          <a:lnTo>
                            <a:pt x="648975" y="1185661"/>
                          </a:lnTo>
                          <a:lnTo>
                            <a:pt x="649578" y="1182039"/>
                          </a:lnTo>
                          <a:lnTo>
                            <a:pt x="647767" y="1180832"/>
                          </a:lnTo>
                          <a:lnTo>
                            <a:pt x="651389" y="1172984"/>
                          </a:lnTo>
                          <a:lnTo>
                            <a:pt x="654408" y="1171173"/>
                          </a:lnTo>
                          <a:lnTo>
                            <a:pt x="657426" y="1172984"/>
                          </a:lnTo>
                          <a:close/>
                          <a:moveTo>
                            <a:pt x="615167" y="1170569"/>
                          </a:moveTo>
                          <a:lnTo>
                            <a:pt x="619393" y="1172984"/>
                          </a:lnTo>
                          <a:lnTo>
                            <a:pt x="619393" y="1178417"/>
                          </a:lnTo>
                          <a:lnTo>
                            <a:pt x="615771" y="1178417"/>
                          </a:lnTo>
                          <a:lnTo>
                            <a:pt x="613960" y="1176606"/>
                          </a:lnTo>
                          <a:lnTo>
                            <a:pt x="612149" y="1177210"/>
                          </a:lnTo>
                          <a:lnTo>
                            <a:pt x="609130" y="1176002"/>
                          </a:lnTo>
                          <a:lnTo>
                            <a:pt x="611545" y="1171776"/>
                          </a:lnTo>
                          <a:lnTo>
                            <a:pt x="615167" y="1170569"/>
                          </a:lnTo>
                          <a:close/>
                          <a:moveTo>
                            <a:pt x="627241" y="1166343"/>
                          </a:moveTo>
                          <a:lnTo>
                            <a:pt x="627241" y="1169965"/>
                          </a:lnTo>
                          <a:lnTo>
                            <a:pt x="629656" y="1174191"/>
                          </a:lnTo>
                          <a:lnTo>
                            <a:pt x="625430" y="1174191"/>
                          </a:lnTo>
                          <a:lnTo>
                            <a:pt x="623015" y="1174795"/>
                          </a:lnTo>
                          <a:lnTo>
                            <a:pt x="616978" y="1170569"/>
                          </a:lnTo>
                          <a:lnTo>
                            <a:pt x="618790" y="1168758"/>
                          </a:lnTo>
                          <a:lnTo>
                            <a:pt x="620601" y="1168154"/>
                          </a:lnTo>
                          <a:lnTo>
                            <a:pt x="624223" y="1166343"/>
                          </a:lnTo>
                          <a:lnTo>
                            <a:pt x="627241" y="1166343"/>
                          </a:lnTo>
                          <a:close/>
                          <a:moveTo>
                            <a:pt x="634486" y="1165739"/>
                          </a:moveTo>
                          <a:lnTo>
                            <a:pt x="631467" y="1170569"/>
                          </a:lnTo>
                          <a:lnTo>
                            <a:pt x="627845" y="1169965"/>
                          </a:lnTo>
                          <a:lnTo>
                            <a:pt x="627241" y="1164532"/>
                          </a:lnTo>
                          <a:lnTo>
                            <a:pt x="634486" y="1165739"/>
                          </a:lnTo>
                          <a:close/>
                          <a:moveTo>
                            <a:pt x="613356" y="1165136"/>
                          </a:moveTo>
                          <a:lnTo>
                            <a:pt x="613960" y="1169362"/>
                          </a:lnTo>
                          <a:lnTo>
                            <a:pt x="609130" y="1173588"/>
                          </a:lnTo>
                          <a:lnTo>
                            <a:pt x="601886" y="1171173"/>
                          </a:lnTo>
                          <a:lnTo>
                            <a:pt x="604301" y="1166343"/>
                          </a:lnTo>
                          <a:lnTo>
                            <a:pt x="608527" y="1161514"/>
                          </a:lnTo>
                          <a:lnTo>
                            <a:pt x="612149" y="1159702"/>
                          </a:lnTo>
                          <a:lnTo>
                            <a:pt x="613356" y="1165136"/>
                          </a:lnTo>
                          <a:close/>
                          <a:moveTo>
                            <a:pt x="616375" y="1156684"/>
                          </a:moveTo>
                          <a:lnTo>
                            <a:pt x="622412" y="1157891"/>
                          </a:lnTo>
                          <a:lnTo>
                            <a:pt x="623015" y="1161514"/>
                          </a:lnTo>
                          <a:lnTo>
                            <a:pt x="626638" y="1166343"/>
                          </a:lnTo>
                          <a:lnTo>
                            <a:pt x="623619" y="1166343"/>
                          </a:lnTo>
                          <a:lnTo>
                            <a:pt x="620601" y="1168154"/>
                          </a:lnTo>
                          <a:lnTo>
                            <a:pt x="618790" y="1164532"/>
                          </a:lnTo>
                          <a:lnTo>
                            <a:pt x="613960" y="1165136"/>
                          </a:lnTo>
                          <a:lnTo>
                            <a:pt x="612753" y="1159099"/>
                          </a:lnTo>
                          <a:lnTo>
                            <a:pt x="616375" y="1156684"/>
                          </a:lnTo>
                          <a:close/>
                          <a:moveTo>
                            <a:pt x="626638" y="1147025"/>
                          </a:moveTo>
                          <a:lnTo>
                            <a:pt x="630864" y="1147628"/>
                          </a:lnTo>
                          <a:lnTo>
                            <a:pt x="635089" y="1155477"/>
                          </a:lnTo>
                          <a:lnTo>
                            <a:pt x="638108" y="1159702"/>
                          </a:lnTo>
                          <a:lnTo>
                            <a:pt x="636901" y="1163928"/>
                          </a:lnTo>
                          <a:lnTo>
                            <a:pt x="627845" y="1164532"/>
                          </a:lnTo>
                          <a:lnTo>
                            <a:pt x="624223" y="1161514"/>
                          </a:lnTo>
                          <a:lnTo>
                            <a:pt x="622412" y="1157288"/>
                          </a:lnTo>
                          <a:lnTo>
                            <a:pt x="626638" y="1147025"/>
                          </a:lnTo>
                          <a:close/>
                          <a:moveTo>
                            <a:pt x="643541" y="1142195"/>
                          </a:moveTo>
                          <a:lnTo>
                            <a:pt x="650786" y="1151251"/>
                          </a:lnTo>
                          <a:lnTo>
                            <a:pt x="650786" y="1157891"/>
                          </a:lnTo>
                          <a:lnTo>
                            <a:pt x="647767" y="1165739"/>
                          </a:lnTo>
                          <a:lnTo>
                            <a:pt x="645352" y="1167551"/>
                          </a:lnTo>
                          <a:lnTo>
                            <a:pt x="641126" y="1168154"/>
                          </a:lnTo>
                          <a:lnTo>
                            <a:pt x="638108" y="1171776"/>
                          </a:lnTo>
                          <a:lnTo>
                            <a:pt x="638712" y="1178417"/>
                          </a:lnTo>
                          <a:lnTo>
                            <a:pt x="639919" y="1184454"/>
                          </a:lnTo>
                          <a:lnTo>
                            <a:pt x="642938" y="1184454"/>
                          </a:lnTo>
                          <a:lnTo>
                            <a:pt x="640523" y="1178417"/>
                          </a:lnTo>
                          <a:lnTo>
                            <a:pt x="641730" y="1170569"/>
                          </a:lnTo>
                          <a:lnTo>
                            <a:pt x="645352" y="1170569"/>
                          </a:lnTo>
                          <a:lnTo>
                            <a:pt x="649578" y="1175399"/>
                          </a:lnTo>
                          <a:lnTo>
                            <a:pt x="647163" y="1180228"/>
                          </a:lnTo>
                          <a:lnTo>
                            <a:pt x="648975" y="1183247"/>
                          </a:lnTo>
                          <a:lnTo>
                            <a:pt x="648371" y="1186869"/>
                          </a:lnTo>
                          <a:lnTo>
                            <a:pt x="652597" y="1190491"/>
                          </a:lnTo>
                          <a:lnTo>
                            <a:pt x="653200" y="1197132"/>
                          </a:lnTo>
                          <a:lnTo>
                            <a:pt x="658634" y="1201357"/>
                          </a:lnTo>
                          <a:lnTo>
                            <a:pt x="657426" y="1205583"/>
                          </a:lnTo>
                          <a:lnTo>
                            <a:pt x="652597" y="1204979"/>
                          </a:lnTo>
                          <a:lnTo>
                            <a:pt x="642938" y="1199546"/>
                          </a:lnTo>
                          <a:lnTo>
                            <a:pt x="639919" y="1197132"/>
                          </a:lnTo>
                          <a:lnTo>
                            <a:pt x="636297" y="1185661"/>
                          </a:lnTo>
                          <a:lnTo>
                            <a:pt x="636901" y="1182039"/>
                          </a:lnTo>
                          <a:lnTo>
                            <a:pt x="633882" y="1169965"/>
                          </a:lnTo>
                          <a:lnTo>
                            <a:pt x="635089" y="1166947"/>
                          </a:lnTo>
                          <a:lnTo>
                            <a:pt x="639919" y="1162117"/>
                          </a:lnTo>
                          <a:lnTo>
                            <a:pt x="639315" y="1159099"/>
                          </a:lnTo>
                          <a:lnTo>
                            <a:pt x="635693" y="1154269"/>
                          </a:lnTo>
                          <a:lnTo>
                            <a:pt x="633278" y="1145817"/>
                          </a:lnTo>
                          <a:lnTo>
                            <a:pt x="637504" y="1148232"/>
                          </a:lnTo>
                          <a:lnTo>
                            <a:pt x="643541" y="1142195"/>
                          </a:lnTo>
                          <a:close/>
                          <a:moveTo>
                            <a:pt x="654408" y="1139780"/>
                          </a:moveTo>
                          <a:lnTo>
                            <a:pt x="656823" y="1140384"/>
                          </a:lnTo>
                          <a:lnTo>
                            <a:pt x="656823" y="1147628"/>
                          </a:lnTo>
                          <a:lnTo>
                            <a:pt x="658634" y="1151251"/>
                          </a:lnTo>
                          <a:lnTo>
                            <a:pt x="664067" y="1154873"/>
                          </a:lnTo>
                          <a:lnTo>
                            <a:pt x="660445" y="1163325"/>
                          </a:lnTo>
                          <a:lnTo>
                            <a:pt x="662256" y="1171776"/>
                          </a:lnTo>
                          <a:lnTo>
                            <a:pt x="658030" y="1172984"/>
                          </a:lnTo>
                          <a:lnTo>
                            <a:pt x="654408" y="1170569"/>
                          </a:lnTo>
                          <a:lnTo>
                            <a:pt x="646560" y="1170569"/>
                          </a:lnTo>
                          <a:lnTo>
                            <a:pt x="650182" y="1166343"/>
                          </a:lnTo>
                          <a:lnTo>
                            <a:pt x="653200" y="1154873"/>
                          </a:lnTo>
                          <a:lnTo>
                            <a:pt x="652597" y="1151251"/>
                          </a:lnTo>
                          <a:lnTo>
                            <a:pt x="649578" y="1146421"/>
                          </a:lnTo>
                          <a:lnTo>
                            <a:pt x="648371" y="1140988"/>
                          </a:lnTo>
                          <a:lnTo>
                            <a:pt x="654408" y="1139780"/>
                          </a:lnTo>
                          <a:close/>
                          <a:moveTo>
                            <a:pt x="591019" y="1137969"/>
                          </a:moveTo>
                          <a:lnTo>
                            <a:pt x="598867" y="1140988"/>
                          </a:lnTo>
                          <a:lnTo>
                            <a:pt x="605508" y="1141591"/>
                          </a:lnTo>
                          <a:lnTo>
                            <a:pt x="606716" y="1144006"/>
                          </a:lnTo>
                          <a:lnTo>
                            <a:pt x="610941" y="1146421"/>
                          </a:lnTo>
                          <a:lnTo>
                            <a:pt x="606112" y="1151854"/>
                          </a:lnTo>
                          <a:lnTo>
                            <a:pt x="599471" y="1154873"/>
                          </a:lnTo>
                          <a:lnTo>
                            <a:pt x="597056" y="1159099"/>
                          </a:lnTo>
                          <a:lnTo>
                            <a:pt x="589812" y="1163928"/>
                          </a:lnTo>
                          <a:lnTo>
                            <a:pt x="589812" y="1171173"/>
                          </a:lnTo>
                          <a:lnTo>
                            <a:pt x="598264" y="1175399"/>
                          </a:lnTo>
                          <a:lnTo>
                            <a:pt x="600679" y="1179625"/>
                          </a:lnTo>
                          <a:lnTo>
                            <a:pt x="596453" y="1182643"/>
                          </a:lnTo>
                          <a:lnTo>
                            <a:pt x="592830" y="1182643"/>
                          </a:lnTo>
                          <a:lnTo>
                            <a:pt x="584982" y="1179021"/>
                          </a:lnTo>
                          <a:lnTo>
                            <a:pt x="584379" y="1172380"/>
                          </a:lnTo>
                          <a:lnTo>
                            <a:pt x="582568" y="1166343"/>
                          </a:lnTo>
                          <a:lnTo>
                            <a:pt x="578945" y="1160306"/>
                          </a:lnTo>
                          <a:lnTo>
                            <a:pt x="582568" y="1147628"/>
                          </a:lnTo>
                          <a:lnTo>
                            <a:pt x="588001" y="1143403"/>
                          </a:lnTo>
                          <a:lnTo>
                            <a:pt x="591019" y="1137969"/>
                          </a:lnTo>
                          <a:close/>
                          <a:moveTo>
                            <a:pt x="622412" y="1142195"/>
                          </a:moveTo>
                          <a:lnTo>
                            <a:pt x="623619" y="1140988"/>
                          </a:lnTo>
                          <a:lnTo>
                            <a:pt x="623619" y="1139177"/>
                          </a:lnTo>
                          <a:lnTo>
                            <a:pt x="624827" y="1138573"/>
                          </a:lnTo>
                          <a:lnTo>
                            <a:pt x="626034" y="1140384"/>
                          </a:lnTo>
                          <a:lnTo>
                            <a:pt x="627241" y="1145817"/>
                          </a:lnTo>
                          <a:lnTo>
                            <a:pt x="623619" y="1145817"/>
                          </a:lnTo>
                          <a:lnTo>
                            <a:pt x="623015" y="1152458"/>
                          </a:lnTo>
                          <a:lnTo>
                            <a:pt x="612753" y="1156080"/>
                          </a:lnTo>
                          <a:lnTo>
                            <a:pt x="612149" y="1158495"/>
                          </a:lnTo>
                          <a:lnTo>
                            <a:pt x="607319" y="1160306"/>
                          </a:lnTo>
                          <a:lnTo>
                            <a:pt x="606716" y="1163928"/>
                          </a:lnTo>
                          <a:lnTo>
                            <a:pt x="602490" y="1166343"/>
                          </a:lnTo>
                          <a:lnTo>
                            <a:pt x="600075" y="1171776"/>
                          </a:lnTo>
                          <a:lnTo>
                            <a:pt x="593434" y="1169965"/>
                          </a:lnTo>
                          <a:lnTo>
                            <a:pt x="592830" y="1166947"/>
                          </a:lnTo>
                          <a:lnTo>
                            <a:pt x="599471" y="1160910"/>
                          </a:lnTo>
                          <a:lnTo>
                            <a:pt x="602490" y="1154269"/>
                          </a:lnTo>
                          <a:lnTo>
                            <a:pt x="606716" y="1152458"/>
                          </a:lnTo>
                          <a:lnTo>
                            <a:pt x="613960" y="1144610"/>
                          </a:lnTo>
                          <a:lnTo>
                            <a:pt x="619393" y="1147628"/>
                          </a:lnTo>
                          <a:lnTo>
                            <a:pt x="622412" y="1142195"/>
                          </a:lnTo>
                          <a:close/>
                          <a:moveTo>
                            <a:pt x="639919" y="1134347"/>
                          </a:moveTo>
                          <a:lnTo>
                            <a:pt x="644749" y="1134951"/>
                          </a:lnTo>
                          <a:lnTo>
                            <a:pt x="645956" y="1140988"/>
                          </a:lnTo>
                          <a:lnTo>
                            <a:pt x="642938" y="1140988"/>
                          </a:lnTo>
                          <a:lnTo>
                            <a:pt x="639919" y="1144610"/>
                          </a:lnTo>
                          <a:lnTo>
                            <a:pt x="635693" y="1140988"/>
                          </a:lnTo>
                          <a:lnTo>
                            <a:pt x="636901" y="1138573"/>
                          </a:lnTo>
                          <a:lnTo>
                            <a:pt x="637504" y="1133140"/>
                          </a:lnTo>
                          <a:lnTo>
                            <a:pt x="639919" y="1134347"/>
                          </a:lnTo>
                          <a:close/>
                          <a:moveTo>
                            <a:pt x="615771" y="1121066"/>
                          </a:moveTo>
                          <a:lnTo>
                            <a:pt x="618186" y="1125292"/>
                          </a:lnTo>
                          <a:lnTo>
                            <a:pt x="618186" y="1130725"/>
                          </a:lnTo>
                          <a:lnTo>
                            <a:pt x="613356" y="1133140"/>
                          </a:lnTo>
                          <a:lnTo>
                            <a:pt x="613960" y="1137969"/>
                          </a:lnTo>
                          <a:lnTo>
                            <a:pt x="618186" y="1140384"/>
                          </a:lnTo>
                          <a:lnTo>
                            <a:pt x="615771" y="1144006"/>
                          </a:lnTo>
                          <a:lnTo>
                            <a:pt x="610338" y="1144610"/>
                          </a:lnTo>
                          <a:lnTo>
                            <a:pt x="606112" y="1140988"/>
                          </a:lnTo>
                          <a:lnTo>
                            <a:pt x="601886" y="1139780"/>
                          </a:lnTo>
                          <a:lnTo>
                            <a:pt x="603093" y="1133140"/>
                          </a:lnTo>
                          <a:lnTo>
                            <a:pt x="607319" y="1128310"/>
                          </a:lnTo>
                          <a:lnTo>
                            <a:pt x="609734" y="1127103"/>
                          </a:lnTo>
                          <a:lnTo>
                            <a:pt x="610941" y="1126499"/>
                          </a:lnTo>
                          <a:lnTo>
                            <a:pt x="611545" y="1125895"/>
                          </a:lnTo>
                          <a:lnTo>
                            <a:pt x="612149" y="1122877"/>
                          </a:lnTo>
                          <a:lnTo>
                            <a:pt x="615771" y="1121066"/>
                          </a:lnTo>
                          <a:close/>
                          <a:moveTo>
                            <a:pt x="623015" y="1103558"/>
                          </a:moveTo>
                          <a:lnTo>
                            <a:pt x="627241" y="1104162"/>
                          </a:lnTo>
                          <a:lnTo>
                            <a:pt x="632071" y="1107784"/>
                          </a:lnTo>
                          <a:lnTo>
                            <a:pt x="635693" y="1115029"/>
                          </a:lnTo>
                          <a:lnTo>
                            <a:pt x="641126" y="1118047"/>
                          </a:lnTo>
                          <a:lnTo>
                            <a:pt x="639919" y="1125292"/>
                          </a:lnTo>
                          <a:lnTo>
                            <a:pt x="644145" y="1130121"/>
                          </a:lnTo>
                          <a:lnTo>
                            <a:pt x="644749" y="1133743"/>
                          </a:lnTo>
                          <a:lnTo>
                            <a:pt x="638712" y="1133140"/>
                          </a:lnTo>
                          <a:lnTo>
                            <a:pt x="637504" y="1132536"/>
                          </a:lnTo>
                          <a:lnTo>
                            <a:pt x="636901" y="1134347"/>
                          </a:lnTo>
                          <a:lnTo>
                            <a:pt x="633882" y="1144610"/>
                          </a:lnTo>
                          <a:lnTo>
                            <a:pt x="630260" y="1147025"/>
                          </a:lnTo>
                          <a:lnTo>
                            <a:pt x="627845" y="1145817"/>
                          </a:lnTo>
                          <a:lnTo>
                            <a:pt x="626638" y="1140384"/>
                          </a:lnTo>
                          <a:lnTo>
                            <a:pt x="625430" y="1138573"/>
                          </a:lnTo>
                          <a:lnTo>
                            <a:pt x="624223" y="1137969"/>
                          </a:lnTo>
                          <a:lnTo>
                            <a:pt x="623015" y="1139177"/>
                          </a:lnTo>
                          <a:lnTo>
                            <a:pt x="620601" y="1137969"/>
                          </a:lnTo>
                          <a:lnTo>
                            <a:pt x="614564" y="1137969"/>
                          </a:lnTo>
                          <a:lnTo>
                            <a:pt x="613960" y="1134951"/>
                          </a:lnTo>
                          <a:lnTo>
                            <a:pt x="618186" y="1130725"/>
                          </a:lnTo>
                          <a:lnTo>
                            <a:pt x="618790" y="1125292"/>
                          </a:lnTo>
                          <a:lnTo>
                            <a:pt x="613960" y="1118047"/>
                          </a:lnTo>
                          <a:lnTo>
                            <a:pt x="615167" y="1114425"/>
                          </a:lnTo>
                          <a:lnTo>
                            <a:pt x="614564" y="1110199"/>
                          </a:lnTo>
                          <a:lnTo>
                            <a:pt x="616978" y="1104162"/>
                          </a:lnTo>
                          <a:lnTo>
                            <a:pt x="619393" y="1104162"/>
                          </a:lnTo>
                          <a:lnTo>
                            <a:pt x="623015" y="1103558"/>
                          </a:lnTo>
                          <a:close/>
                          <a:moveTo>
                            <a:pt x="650786" y="1098729"/>
                          </a:moveTo>
                          <a:lnTo>
                            <a:pt x="651993" y="1102955"/>
                          </a:lnTo>
                          <a:lnTo>
                            <a:pt x="650786" y="1111406"/>
                          </a:lnTo>
                          <a:lnTo>
                            <a:pt x="654408" y="1112010"/>
                          </a:lnTo>
                          <a:lnTo>
                            <a:pt x="658634" y="1117443"/>
                          </a:lnTo>
                          <a:lnTo>
                            <a:pt x="654408" y="1118047"/>
                          </a:lnTo>
                          <a:lnTo>
                            <a:pt x="653200" y="1121066"/>
                          </a:lnTo>
                          <a:lnTo>
                            <a:pt x="661048" y="1127706"/>
                          </a:lnTo>
                          <a:lnTo>
                            <a:pt x="662256" y="1134951"/>
                          </a:lnTo>
                          <a:lnTo>
                            <a:pt x="667689" y="1139177"/>
                          </a:lnTo>
                          <a:lnTo>
                            <a:pt x="668293" y="1142195"/>
                          </a:lnTo>
                          <a:lnTo>
                            <a:pt x="666482" y="1147025"/>
                          </a:lnTo>
                          <a:lnTo>
                            <a:pt x="669500" y="1151854"/>
                          </a:lnTo>
                          <a:lnTo>
                            <a:pt x="667085" y="1155477"/>
                          </a:lnTo>
                          <a:lnTo>
                            <a:pt x="664671" y="1151251"/>
                          </a:lnTo>
                          <a:lnTo>
                            <a:pt x="659237" y="1147628"/>
                          </a:lnTo>
                          <a:lnTo>
                            <a:pt x="659841" y="1142195"/>
                          </a:lnTo>
                          <a:lnTo>
                            <a:pt x="658030" y="1137969"/>
                          </a:lnTo>
                          <a:lnTo>
                            <a:pt x="651389" y="1138573"/>
                          </a:lnTo>
                          <a:lnTo>
                            <a:pt x="647767" y="1136158"/>
                          </a:lnTo>
                          <a:lnTo>
                            <a:pt x="645956" y="1130121"/>
                          </a:lnTo>
                          <a:lnTo>
                            <a:pt x="643541" y="1127103"/>
                          </a:lnTo>
                          <a:lnTo>
                            <a:pt x="644749" y="1122877"/>
                          </a:lnTo>
                          <a:lnTo>
                            <a:pt x="644145" y="1118047"/>
                          </a:lnTo>
                          <a:lnTo>
                            <a:pt x="644749" y="1103558"/>
                          </a:lnTo>
                          <a:lnTo>
                            <a:pt x="646560" y="1102351"/>
                          </a:lnTo>
                          <a:lnTo>
                            <a:pt x="647767" y="1097521"/>
                          </a:lnTo>
                          <a:lnTo>
                            <a:pt x="650786" y="1098729"/>
                          </a:lnTo>
                          <a:close/>
                          <a:moveTo>
                            <a:pt x="625430" y="1095107"/>
                          </a:moveTo>
                          <a:lnTo>
                            <a:pt x="630260" y="1101144"/>
                          </a:lnTo>
                          <a:lnTo>
                            <a:pt x="633278" y="1102955"/>
                          </a:lnTo>
                          <a:lnTo>
                            <a:pt x="632071" y="1107181"/>
                          </a:lnTo>
                          <a:lnTo>
                            <a:pt x="625430" y="1101747"/>
                          </a:lnTo>
                          <a:lnTo>
                            <a:pt x="625430" y="1095107"/>
                          </a:lnTo>
                          <a:close/>
                          <a:moveTo>
                            <a:pt x="609130" y="1072770"/>
                          </a:moveTo>
                          <a:lnTo>
                            <a:pt x="610941" y="1072770"/>
                          </a:lnTo>
                          <a:lnTo>
                            <a:pt x="612753" y="1075789"/>
                          </a:lnTo>
                          <a:lnTo>
                            <a:pt x="615167" y="1076996"/>
                          </a:lnTo>
                          <a:lnTo>
                            <a:pt x="613356" y="1081222"/>
                          </a:lnTo>
                          <a:lnTo>
                            <a:pt x="609130" y="1072770"/>
                          </a:lnTo>
                          <a:close/>
                          <a:moveTo>
                            <a:pt x="633278" y="1061904"/>
                          </a:moveTo>
                          <a:lnTo>
                            <a:pt x="634486" y="1067941"/>
                          </a:lnTo>
                          <a:lnTo>
                            <a:pt x="634486" y="1073977"/>
                          </a:lnTo>
                          <a:lnTo>
                            <a:pt x="632071" y="1075789"/>
                          </a:lnTo>
                          <a:lnTo>
                            <a:pt x="632675" y="1078807"/>
                          </a:lnTo>
                          <a:lnTo>
                            <a:pt x="632071" y="1080618"/>
                          </a:lnTo>
                          <a:lnTo>
                            <a:pt x="633278" y="1081825"/>
                          </a:lnTo>
                          <a:lnTo>
                            <a:pt x="633882" y="1085448"/>
                          </a:lnTo>
                          <a:lnTo>
                            <a:pt x="635089" y="1087259"/>
                          </a:lnTo>
                          <a:lnTo>
                            <a:pt x="634486" y="1092692"/>
                          </a:lnTo>
                          <a:lnTo>
                            <a:pt x="638108" y="1095107"/>
                          </a:lnTo>
                          <a:lnTo>
                            <a:pt x="630260" y="1100540"/>
                          </a:lnTo>
                          <a:lnTo>
                            <a:pt x="629656" y="1094503"/>
                          </a:lnTo>
                          <a:lnTo>
                            <a:pt x="625430" y="1092088"/>
                          </a:lnTo>
                          <a:lnTo>
                            <a:pt x="624223" y="1087259"/>
                          </a:lnTo>
                          <a:lnTo>
                            <a:pt x="625430" y="1084844"/>
                          </a:lnTo>
                          <a:lnTo>
                            <a:pt x="625430" y="1072770"/>
                          </a:lnTo>
                          <a:lnTo>
                            <a:pt x="626638" y="1066129"/>
                          </a:lnTo>
                          <a:lnTo>
                            <a:pt x="630260" y="1061904"/>
                          </a:lnTo>
                          <a:lnTo>
                            <a:pt x="633278" y="1061904"/>
                          </a:lnTo>
                          <a:close/>
                          <a:moveTo>
                            <a:pt x="637504" y="1058281"/>
                          </a:moveTo>
                          <a:lnTo>
                            <a:pt x="645352" y="1061300"/>
                          </a:lnTo>
                          <a:lnTo>
                            <a:pt x="647163" y="1064922"/>
                          </a:lnTo>
                          <a:lnTo>
                            <a:pt x="649578" y="1076996"/>
                          </a:lnTo>
                          <a:lnTo>
                            <a:pt x="653200" y="1080014"/>
                          </a:lnTo>
                          <a:lnTo>
                            <a:pt x="651993" y="1086051"/>
                          </a:lnTo>
                          <a:lnTo>
                            <a:pt x="653804" y="1088466"/>
                          </a:lnTo>
                          <a:lnTo>
                            <a:pt x="647767" y="1092088"/>
                          </a:lnTo>
                          <a:lnTo>
                            <a:pt x="646560" y="1101144"/>
                          </a:lnTo>
                          <a:lnTo>
                            <a:pt x="643541" y="1105369"/>
                          </a:lnTo>
                          <a:lnTo>
                            <a:pt x="642334" y="1115029"/>
                          </a:lnTo>
                          <a:lnTo>
                            <a:pt x="640523" y="1115029"/>
                          </a:lnTo>
                          <a:lnTo>
                            <a:pt x="635089" y="1109595"/>
                          </a:lnTo>
                          <a:lnTo>
                            <a:pt x="632675" y="1099332"/>
                          </a:lnTo>
                          <a:lnTo>
                            <a:pt x="636901" y="1096918"/>
                          </a:lnTo>
                          <a:lnTo>
                            <a:pt x="638712" y="1098125"/>
                          </a:lnTo>
                          <a:lnTo>
                            <a:pt x="638712" y="1093899"/>
                          </a:lnTo>
                          <a:lnTo>
                            <a:pt x="635089" y="1091484"/>
                          </a:lnTo>
                          <a:lnTo>
                            <a:pt x="637504" y="1088466"/>
                          </a:lnTo>
                          <a:lnTo>
                            <a:pt x="634486" y="1084844"/>
                          </a:lnTo>
                          <a:lnTo>
                            <a:pt x="633882" y="1083033"/>
                          </a:lnTo>
                          <a:lnTo>
                            <a:pt x="632675" y="1080618"/>
                          </a:lnTo>
                          <a:lnTo>
                            <a:pt x="633278" y="1078203"/>
                          </a:lnTo>
                          <a:lnTo>
                            <a:pt x="632675" y="1076392"/>
                          </a:lnTo>
                          <a:lnTo>
                            <a:pt x="634486" y="1074581"/>
                          </a:lnTo>
                          <a:lnTo>
                            <a:pt x="636297" y="1069752"/>
                          </a:lnTo>
                          <a:lnTo>
                            <a:pt x="634486" y="1066733"/>
                          </a:lnTo>
                          <a:lnTo>
                            <a:pt x="632675" y="1059489"/>
                          </a:lnTo>
                          <a:lnTo>
                            <a:pt x="637504" y="1058281"/>
                          </a:lnTo>
                          <a:close/>
                          <a:moveTo>
                            <a:pt x="603093" y="16300"/>
                          </a:moveTo>
                          <a:lnTo>
                            <a:pt x="609734" y="19318"/>
                          </a:lnTo>
                          <a:lnTo>
                            <a:pt x="612753" y="19318"/>
                          </a:lnTo>
                          <a:lnTo>
                            <a:pt x="618186" y="23544"/>
                          </a:lnTo>
                          <a:lnTo>
                            <a:pt x="627241" y="25959"/>
                          </a:lnTo>
                          <a:lnTo>
                            <a:pt x="629052" y="42259"/>
                          </a:lnTo>
                          <a:lnTo>
                            <a:pt x="627241" y="48296"/>
                          </a:lnTo>
                          <a:lnTo>
                            <a:pt x="627845" y="60973"/>
                          </a:lnTo>
                          <a:lnTo>
                            <a:pt x="631467" y="59766"/>
                          </a:lnTo>
                          <a:lnTo>
                            <a:pt x="632071" y="56144"/>
                          </a:lnTo>
                          <a:lnTo>
                            <a:pt x="635693" y="51918"/>
                          </a:lnTo>
                          <a:lnTo>
                            <a:pt x="642938" y="56144"/>
                          </a:lnTo>
                          <a:lnTo>
                            <a:pt x="644749" y="61577"/>
                          </a:lnTo>
                          <a:lnTo>
                            <a:pt x="642334" y="65199"/>
                          </a:lnTo>
                          <a:lnTo>
                            <a:pt x="646560" y="68218"/>
                          </a:lnTo>
                          <a:lnTo>
                            <a:pt x="650786" y="69425"/>
                          </a:lnTo>
                          <a:lnTo>
                            <a:pt x="659841" y="65199"/>
                          </a:lnTo>
                          <a:lnTo>
                            <a:pt x="663463" y="69425"/>
                          </a:lnTo>
                          <a:lnTo>
                            <a:pt x="664067" y="73651"/>
                          </a:lnTo>
                          <a:lnTo>
                            <a:pt x="671915" y="74858"/>
                          </a:lnTo>
                          <a:lnTo>
                            <a:pt x="672518" y="79688"/>
                          </a:lnTo>
                          <a:lnTo>
                            <a:pt x="675537" y="83310"/>
                          </a:lnTo>
                          <a:lnTo>
                            <a:pt x="674933" y="88744"/>
                          </a:lnTo>
                          <a:lnTo>
                            <a:pt x="680970" y="94781"/>
                          </a:lnTo>
                          <a:lnTo>
                            <a:pt x="690026" y="92366"/>
                          </a:lnTo>
                          <a:lnTo>
                            <a:pt x="693044" y="95384"/>
                          </a:lnTo>
                          <a:lnTo>
                            <a:pt x="702703" y="92366"/>
                          </a:lnTo>
                          <a:lnTo>
                            <a:pt x="706326" y="93573"/>
                          </a:lnTo>
                          <a:lnTo>
                            <a:pt x="713570" y="89347"/>
                          </a:lnTo>
                          <a:lnTo>
                            <a:pt x="720211" y="85121"/>
                          </a:lnTo>
                          <a:lnTo>
                            <a:pt x="722022" y="88140"/>
                          </a:lnTo>
                          <a:lnTo>
                            <a:pt x="728059" y="82707"/>
                          </a:lnTo>
                          <a:lnTo>
                            <a:pt x="733492" y="82707"/>
                          </a:lnTo>
                          <a:lnTo>
                            <a:pt x="734699" y="87536"/>
                          </a:lnTo>
                          <a:lnTo>
                            <a:pt x="746773" y="89347"/>
                          </a:lnTo>
                          <a:lnTo>
                            <a:pt x="748585" y="95988"/>
                          </a:lnTo>
                          <a:lnTo>
                            <a:pt x="756433" y="96592"/>
                          </a:lnTo>
                          <a:lnTo>
                            <a:pt x="759451" y="92969"/>
                          </a:lnTo>
                          <a:lnTo>
                            <a:pt x="763073" y="92969"/>
                          </a:lnTo>
                          <a:lnTo>
                            <a:pt x="770921" y="96592"/>
                          </a:lnTo>
                          <a:lnTo>
                            <a:pt x="779977" y="99610"/>
                          </a:lnTo>
                          <a:lnTo>
                            <a:pt x="783599" y="102629"/>
                          </a:lnTo>
                          <a:lnTo>
                            <a:pt x="786013" y="100818"/>
                          </a:lnTo>
                          <a:lnTo>
                            <a:pt x="789032" y="103836"/>
                          </a:lnTo>
                          <a:lnTo>
                            <a:pt x="786617" y="109269"/>
                          </a:lnTo>
                          <a:lnTo>
                            <a:pt x="780580" y="114099"/>
                          </a:lnTo>
                          <a:lnTo>
                            <a:pt x="789636" y="115910"/>
                          </a:lnTo>
                          <a:lnTo>
                            <a:pt x="792050" y="111080"/>
                          </a:lnTo>
                          <a:lnTo>
                            <a:pt x="799295" y="111684"/>
                          </a:lnTo>
                          <a:lnTo>
                            <a:pt x="804124" y="115306"/>
                          </a:lnTo>
                          <a:lnTo>
                            <a:pt x="809558" y="115306"/>
                          </a:lnTo>
                          <a:lnTo>
                            <a:pt x="814387" y="120136"/>
                          </a:lnTo>
                          <a:lnTo>
                            <a:pt x="820424" y="116513"/>
                          </a:lnTo>
                          <a:lnTo>
                            <a:pt x="830687" y="119532"/>
                          </a:lnTo>
                          <a:lnTo>
                            <a:pt x="833706" y="123758"/>
                          </a:lnTo>
                          <a:lnTo>
                            <a:pt x="833102" y="130399"/>
                          </a:lnTo>
                          <a:lnTo>
                            <a:pt x="834309" y="133417"/>
                          </a:lnTo>
                          <a:lnTo>
                            <a:pt x="830687" y="135832"/>
                          </a:lnTo>
                          <a:lnTo>
                            <a:pt x="831895" y="140058"/>
                          </a:lnTo>
                          <a:lnTo>
                            <a:pt x="834913" y="140058"/>
                          </a:lnTo>
                          <a:lnTo>
                            <a:pt x="834913" y="146698"/>
                          </a:lnTo>
                          <a:lnTo>
                            <a:pt x="832498" y="150321"/>
                          </a:lnTo>
                          <a:lnTo>
                            <a:pt x="831895" y="159376"/>
                          </a:lnTo>
                          <a:lnTo>
                            <a:pt x="830084" y="161187"/>
                          </a:lnTo>
                          <a:lnTo>
                            <a:pt x="830084" y="169035"/>
                          </a:lnTo>
                          <a:lnTo>
                            <a:pt x="833706" y="174468"/>
                          </a:lnTo>
                          <a:lnTo>
                            <a:pt x="833102" y="178091"/>
                          </a:lnTo>
                          <a:lnTo>
                            <a:pt x="830687" y="181713"/>
                          </a:lnTo>
                          <a:lnTo>
                            <a:pt x="828272" y="187146"/>
                          </a:lnTo>
                          <a:lnTo>
                            <a:pt x="830687" y="193183"/>
                          </a:lnTo>
                          <a:lnTo>
                            <a:pt x="824650" y="196805"/>
                          </a:lnTo>
                          <a:lnTo>
                            <a:pt x="815595" y="199824"/>
                          </a:lnTo>
                          <a:lnTo>
                            <a:pt x="814991" y="205257"/>
                          </a:lnTo>
                          <a:lnTo>
                            <a:pt x="811369" y="208276"/>
                          </a:lnTo>
                          <a:lnTo>
                            <a:pt x="808954" y="207068"/>
                          </a:lnTo>
                          <a:lnTo>
                            <a:pt x="810765" y="214313"/>
                          </a:lnTo>
                          <a:lnTo>
                            <a:pt x="810161" y="214916"/>
                          </a:lnTo>
                          <a:lnTo>
                            <a:pt x="807747" y="214313"/>
                          </a:lnTo>
                          <a:lnTo>
                            <a:pt x="802917" y="213105"/>
                          </a:lnTo>
                          <a:lnTo>
                            <a:pt x="802917" y="210690"/>
                          </a:lnTo>
                          <a:lnTo>
                            <a:pt x="801710" y="211898"/>
                          </a:lnTo>
                          <a:lnTo>
                            <a:pt x="802917" y="214916"/>
                          </a:lnTo>
                          <a:lnTo>
                            <a:pt x="805332" y="220349"/>
                          </a:lnTo>
                          <a:lnTo>
                            <a:pt x="805332" y="221557"/>
                          </a:lnTo>
                          <a:lnTo>
                            <a:pt x="802313" y="221557"/>
                          </a:lnTo>
                          <a:lnTo>
                            <a:pt x="800502" y="220349"/>
                          </a:lnTo>
                          <a:lnTo>
                            <a:pt x="798691" y="221557"/>
                          </a:lnTo>
                          <a:lnTo>
                            <a:pt x="800502" y="222160"/>
                          </a:lnTo>
                          <a:lnTo>
                            <a:pt x="801710" y="222764"/>
                          </a:lnTo>
                          <a:lnTo>
                            <a:pt x="801710" y="224575"/>
                          </a:lnTo>
                          <a:lnTo>
                            <a:pt x="804124" y="226386"/>
                          </a:lnTo>
                          <a:lnTo>
                            <a:pt x="802313" y="228197"/>
                          </a:lnTo>
                          <a:lnTo>
                            <a:pt x="801106" y="228801"/>
                          </a:lnTo>
                          <a:lnTo>
                            <a:pt x="799899" y="231216"/>
                          </a:lnTo>
                          <a:lnTo>
                            <a:pt x="798087" y="231216"/>
                          </a:lnTo>
                          <a:lnTo>
                            <a:pt x="798087" y="231820"/>
                          </a:lnTo>
                          <a:lnTo>
                            <a:pt x="801710" y="231820"/>
                          </a:lnTo>
                          <a:lnTo>
                            <a:pt x="803521" y="231216"/>
                          </a:lnTo>
                          <a:lnTo>
                            <a:pt x="803521" y="234234"/>
                          </a:lnTo>
                          <a:lnTo>
                            <a:pt x="801106" y="234234"/>
                          </a:lnTo>
                          <a:lnTo>
                            <a:pt x="801710" y="237253"/>
                          </a:lnTo>
                          <a:lnTo>
                            <a:pt x="800502" y="237857"/>
                          </a:lnTo>
                          <a:lnTo>
                            <a:pt x="797484" y="237857"/>
                          </a:lnTo>
                          <a:lnTo>
                            <a:pt x="798691" y="240875"/>
                          </a:lnTo>
                          <a:lnTo>
                            <a:pt x="799899" y="241479"/>
                          </a:lnTo>
                          <a:lnTo>
                            <a:pt x="801710" y="240875"/>
                          </a:lnTo>
                          <a:lnTo>
                            <a:pt x="805332" y="240875"/>
                          </a:lnTo>
                          <a:lnTo>
                            <a:pt x="805332" y="241479"/>
                          </a:lnTo>
                          <a:lnTo>
                            <a:pt x="802313" y="243290"/>
                          </a:lnTo>
                          <a:lnTo>
                            <a:pt x="801106" y="245705"/>
                          </a:lnTo>
                          <a:lnTo>
                            <a:pt x="796276" y="245101"/>
                          </a:lnTo>
                          <a:lnTo>
                            <a:pt x="797484" y="240875"/>
                          </a:lnTo>
                          <a:lnTo>
                            <a:pt x="790239" y="231216"/>
                          </a:lnTo>
                          <a:lnTo>
                            <a:pt x="785410" y="228801"/>
                          </a:lnTo>
                          <a:lnTo>
                            <a:pt x="786617" y="236046"/>
                          </a:lnTo>
                          <a:lnTo>
                            <a:pt x="786617" y="240271"/>
                          </a:lnTo>
                          <a:lnTo>
                            <a:pt x="782995" y="240271"/>
                          </a:lnTo>
                          <a:lnTo>
                            <a:pt x="777562" y="249327"/>
                          </a:lnTo>
                          <a:lnTo>
                            <a:pt x="778769" y="252345"/>
                          </a:lnTo>
                          <a:lnTo>
                            <a:pt x="784202" y="254760"/>
                          </a:lnTo>
                          <a:lnTo>
                            <a:pt x="788428" y="265627"/>
                          </a:lnTo>
                          <a:lnTo>
                            <a:pt x="778769" y="271060"/>
                          </a:lnTo>
                          <a:lnTo>
                            <a:pt x="774543" y="274078"/>
                          </a:lnTo>
                          <a:lnTo>
                            <a:pt x="773940" y="286152"/>
                          </a:lnTo>
                          <a:lnTo>
                            <a:pt x="769110" y="289171"/>
                          </a:lnTo>
                          <a:lnTo>
                            <a:pt x="766092" y="287964"/>
                          </a:lnTo>
                          <a:lnTo>
                            <a:pt x="766695" y="282530"/>
                          </a:lnTo>
                          <a:lnTo>
                            <a:pt x="761866" y="279512"/>
                          </a:lnTo>
                          <a:lnTo>
                            <a:pt x="758847" y="281323"/>
                          </a:lnTo>
                          <a:lnTo>
                            <a:pt x="750396" y="281927"/>
                          </a:lnTo>
                          <a:lnTo>
                            <a:pt x="743151" y="277701"/>
                          </a:lnTo>
                          <a:lnTo>
                            <a:pt x="743755" y="271664"/>
                          </a:lnTo>
                          <a:lnTo>
                            <a:pt x="739529" y="272267"/>
                          </a:lnTo>
                          <a:lnTo>
                            <a:pt x="735907" y="276493"/>
                          </a:lnTo>
                          <a:lnTo>
                            <a:pt x="729266" y="279512"/>
                          </a:lnTo>
                          <a:lnTo>
                            <a:pt x="726248" y="278304"/>
                          </a:lnTo>
                          <a:lnTo>
                            <a:pt x="722022" y="272871"/>
                          </a:lnTo>
                          <a:lnTo>
                            <a:pt x="713570" y="268042"/>
                          </a:lnTo>
                          <a:lnTo>
                            <a:pt x="708137" y="266834"/>
                          </a:lnTo>
                          <a:lnTo>
                            <a:pt x="706326" y="257779"/>
                          </a:lnTo>
                          <a:lnTo>
                            <a:pt x="701496" y="252949"/>
                          </a:lnTo>
                          <a:lnTo>
                            <a:pt x="694855" y="253553"/>
                          </a:lnTo>
                          <a:lnTo>
                            <a:pt x="690026" y="251742"/>
                          </a:lnTo>
                          <a:lnTo>
                            <a:pt x="687007" y="248723"/>
                          </a:lnTo>
                          <a:lnTo>
                            <a:pt x="683385" y="239668"/>
                          </a:lnTo>
                          <a:lnTo>
                            <a:pt x="683989" y="235442"/>
                          </a:lnTo>
                          <a:lnTo>
                            <a:pt x="684592" y="226990"/>
                          </a:lnTo>
                          <a:lnTo>
                            <a:pt x="680366" y="222764"/>
                          </a:lnTo>
                          <a:lnTo>
                            <a:pt x="676744" y="214916"/>
                          </a:lnTo>
                          <a:lnTo>
                            <a:pt x="683385" y="212501"/>
                          </a:lnTo>
                          <a:lnTo>
                            <a:pt x="675537" y="204653"/>
                          </a:lnTo>
                          <a:lnTo>
                            <a:pt x="674933" y="192579"/>
                          </a:lnTo>
                          <a:lnTo>
                            <a:pt x="668896" y="189561"/>
                          </a:lnTo>
                          <a:lnTo>
                            <a:pt x="663463" y="189561"/>
                          </a:lnTo>
                          <a:lnTo>
                            <a:pt x="659841" y="185335"/>
                          </a:lnTo>
                          <a:lnTo>
                            <a:pt x="654408" y="184731"/>
                          </a:lnTo>
                          <a:lnTo>
                            <a:pt x="651993" y="182317"/>
                          </a:lnTo>
                          <a:lnTo>
                            <a:pt x="651993" y="178091"/>
                          </a:lnTo>
                          <a:lnTo>
                            <a:pt x="646560" y="175072"/>
                          </a:lnTo>
                          <a:lnTo>
                            <a:pt x="644749" y="177487"/>
                          </a:lnTo>
                          <a:lnTo>
                            <a:pt x="644145" y="182920"/>
                          </a:lnTo>
                          <a:lnTo>
                            <a:pt x="638712" y="188354"/>
                          </a:lnTo>
                          <a:lnTo>
                            <a:pt x="636901" y="194994"/>
                          </a:lnTo>
                          <a:lnTo>
                            <a:pt x="639315" y="198013"/>
                          </a:lnTo>
                          <a:lnTo>
                            <a:pt x="644749" y="198616"/>
                          </a:lnTo>
                          <a:lnTo>
                            <a:pt x="655615" y="204653"/>
                          </a:lnTo>
                          <a:lnTo>
                            <a:pt x="652597" y="207672"/>
                          </a:lnTo>
                          <a:lnTo>
                            <a:pt x="655011" y="211898"/>
                          </a:lnTo>
                          <a:lnTo>
                            <a:pt x="661048" y="210690"/>
                          </a:lnTo>
                          <a:lnTo>
                            <a:pt x="659841" y="214313"/>
                          </a:lnTo>
                          <a:lnTo>
                            <a:pt x="664671" y="215520"/>
                          </a:lnTo>
                          <a:lnTo>
                            <a:pt x="667689" y="213709"/>
                          </a:lnTo>
                          <a:lnTo>
                            <a:pt x="668293" y="221557"/>
                          </a:lnTo>
                          <a:lnTo>
                            <a:pt x="665878" y="225179"/>
                          </a:lnTo>
                          <a:lnTo>
                            <a:pt x="654408" y="223972"/>
                          </a:lnTo>
                          <a:lnTo>
                            <a:pt x="646560" y="225179"/>
                          </a:lnTo>
                          <a:lnTo>
                            <a:pt x="640523" y="214916"/>
                          </a:lnTo>
                          <a:lnTo>
                            <a:pt x="629656" y="214313"/>
                          </a:lnTo>
                          <a:lnTo>
                            <a:pt x="627241" y="217331"/>
                          </a:lnTo>
                          <a:lnTo>
                            <a:pt x="626638" y="222160"/>
                          </a:lnTo>
                          <a:lnTo>
                            <a:pt x="630260" y="226990"/>
                          </a:lnTo>
                          <a:lnTo>
                            <a:pt x="623619" y="226990"/>
                          </a:lnTo>
                          <a:lnTo>
                            <a:pt x="616978" y="221557"/>
                          </a:lnTo>
                          <a:lnTo>
                            <a:pt x="616375" y="216727"/>
                          </a:lnTo>
                          <a:lnTo>
                            <a:pt x="617582" y="212501"/>
                          </a:lnTo>
                          <a:lnTo>
                            <a:pt x="613960" y="209483"/>
                          </a:lnTo>
                          <a:lnTo>
                            <a:pt x="604904" y="212501"/>
                          </a:lnTo>
                          <a:lnTo>
                            <a:pt x="604904" y="204653"/>
                          </a:lnTo>
                          <a:lnTo>
                            <a:pt x="602490" y="199824"/>
                          </a:lnTo>
                          <a:lnTo>
                            <a:pt x="598264" y="201635"/>
                          </a:lnTo>
                          <a:lnTo>
                            <a:pt x="591623" y="202239"/>
                          </a:lnTo>
                          <a:lnTo>
                            <a:pt x="592227" y="199220"/>
                          </a:lnTo>
                          <a:lnTo>
                            <a:pt x="589208" y="193183"/>
                          </a:lnTo>
                          <a:lnTo>
                            <a:pt x="589812" y="187146"/>
                          </a:lnTo>
                          <a:lnTo>
                            <a:pt x="586190" y="187750"/>
                          </a:lnTo>
                          <a:lnTo>
                            <a:pt x="581964" y="182920"/>
                          </a:lnTo>
                          <a:lnTo>
                            <a:pt x="576531" y="180505"/>
                          </a:lnTo>
                          <a:lnTo>
                            <a:pt x="575927" y="173261"/>
                          </a:lnTo>
                          <a:lnTo>
                            <a:pt x="570494" y="172657"/>
                          </a:lnTo>
                          <a:lnTo>
                            <a:pt x="571097" y="178091"/>
                          </a:lnTo>
                          <a:lnTo>
                            <a:pt x="562646" y="176280"/>
                          </a:lnTo>
                          <a:lnTo>
                            <a:pt x="563853" y="172657"/>
                          </a:lnTo>
                          <a:lnTo>
                            <a:pt x="561438" y="170243"/>
                          </a:lnTo>
                          <a:lnTo>
                            <a:pt x="556609" y="170846"/>
                          </a:lnTo>
                          <a:lnTo>
                            <a:pt x="556005" y="164809"/>
                          </a:lnTo>
                          <a:lnTo>
                            <a:pt x="549364" y="162395"/>
                          </a:lnTo>
                          <a:lnTo>
                            <a:pt x="548157" y="156961"/>
                          </a:lnTo>
                          <a:lnTo>
                            <a:pt x="543328" y="155754"/>
                          </a:lnTo>
                          <a:lnTo>
                            <a:pt x="540913" y="158169"/>
                          </a:lnTo>
                          <a:lnTo>
                            <a:pt x="537291" y="154547"/>
                          </a:lnTo>
                          <a:lnTo>
                            <a:pt x="535479" y="147302"/>
                          </a:lnTo>
                          <a:lnTo>
                            <a:pt x="534272" y="136436"/>
                          </a:lnTo>
                          <a:lnTo>
                            <a:pt x="530650" y="137039"/>
                          </a:lnTo>
                          <a:lnTo>
                            <a:pt x="525820" y="144887"/>
                          </a:lnTo>
                          <a:lnTo>
                            <a:pt x="525217" y="151528"/>
                          </a:lnTo>
                          <a:lnTo>
                            <a:pt x="522802" y="154547"/>
                          </a:lnTo>
                          <a:lnTo>
                            <a:pt x="520387" y="163602"/>
                          </a:lnTo>
                          <a:lnTo>
                            <a:pt x="516765" y="167828"/>
                          </a:lnTo>
                          <a:lnTo>
                            <a:pt x="516765" y="171450"/>
                          </a:lnTo>
                          <a:lnTo>
                            <a:pt x="522802" y="176883"/>
                          </a:lnTo>
                          <a:lnTo>
                            <a:pt x="525217" y="169035"/>
                          </a:lnTo>
                          <a:lnTo>
                            <a:pt x="533065" y="172657"/>
                          </a:lnTo>
                          <a:lnTo>
                            <a:pt x="547553" y="175676"/>
                          </a:lnTo>
                          <a:lnTo>
                            <a:pt x="546950" y="177487"/>
                          </a:lnTo>
                          <a:lnTo>
                            <a:pt x="550572" y="181713"/>
                          </a:lnTo>
                          <a:lnTo>
                            <a:pt x="549968" y="185335"/>
                          </a:lnTo>
                          <a:lnTo>
                            <a:pt x="556005" y="195598"/>
                          </a:lnTo>
                          <a:lnTo>
                            <a:pt x="552987" y="198616"/>
                          </a:lnTo>
                          <a:lnTo>
                            <a:pt x="546346" y="199220"/>
                          </a:lnTo>
                          <a:lnTo>
                            <a:pt x="542724" y="198013"/>
                          </a:lnTo>
                          <a:lnTo>
                            <a:pt x="539705" y="199220"/>
                          </a:lnTo>
                          <a:lnTo>
                            <a:pt x="538498" y="204050"/>
                          </a:lnTo>
                          <a:lnTo>
                            <a:pt x="533668" y="204050"/>
                          </a:lnTo>
                          <a:lnTo>
                            <a:pt x="531254" y="208276"/>
                          </a:lnTo>
                          <a:lnTo>
                            <a:pt x="523405" y="212501"/>
                          </a:lnTo>
                          <a:lnTo>
                            <a:pt x="520387" y="216727"/>
                          </a:lnTo>
                          <a:lnTo>
                            <a:pt x="520387" y="223368"/>
                          </a:lnTo>
                          <a:lnTo>
                            <a:pt x="522198" y="225179"/>
                          </a:lnTo>
                          <a:lnTo>
                            <a:pt x="520387" y="230612"/>
                          </a:lnTo>
                          <a:lnTo>
                            <a:pt x="513746" y="234838"/>
                          </a:lnTo>
                          <a:lnTo>
                            <a:pt x="507106" y="236046"/>
                          </a:lnTo>
                          <a:lnTo>
                            <a:pt x="504691" y="238460"/>
                          </a:lnTo>
                          <a:lnTo>
                            <a:pt x="499861" y="237857"/>
                          </a:lnTo>
                          <a:lnTo>
                            <a:pt x="496239" y="242083"/>
                          </a:lnTo>
                          <a:lnTo>
                            <a:pt x="485372" y="248120"/>
                          </a:lnTo>
                          <a:lnTo>
                            <a:pt x="484165" y="256571"/>
                          </a:lnTo>
                          <a:lnTo>
                            <a:pt x="481146" y="260194"/>
                          </a:lnTo>
                          <a:lnTo>
                            <a:pt x="486580" y="266834"/>
                          </a:lnTo>
                          <a:lnTo>
                            <a:pt x="483561" y="271060"/>
                          </a:lnTo>
                          <a:lnTo>
                            <a:pt x="486580" y="275890"/>
                          </a:lnTo>
                          <a:lnTo>
                            <a:pt x="480543" y="277097"/>
                          </a:lnTo>
                          <a:lnTo>
                            <a:pt x="475109" y="284341"/>
                          </a:lnTo>
                          <a:lnTo>
                            <a:pt x="470884" y="296415"/>
                          </a:lnTo>
                          <a:lnTo>
                            <a:pt x="467261" y="297623"/>
                          </a:lnTo>
                          <a:lnTo>
                            <a:pt x="466054" y="301245"/>
                          </a:lnTo>
                          <a:lnTo>
                            <a:pt x="470280" y="309093"/>
                          </a:lnTo>
                          <a:lnTo>
                            <a:pt x="471487" y="316337"/>
                          </a:lnTo>
                          <a:lnTo>
                            <a:pt x="469676" y="321771"/>
                          </a:lnTo>
                          <a:lnTo>
                            <a:pt x="480543" y="332637"/>
                          </a:lnTo>
                          <a:lnTo>
                            <a:pt x="486580" y="327204"/>
                          </a:lnTo>
                          <a:lnTo>
                            <a:pt x="489598" y="329619"/>
                          </a:lnTo>
                          <a:lnTo>
                            <a:pt x="493220" y="327808"/>
                          </a:lnTo>
                          <a:lnTo>
                            <a:pt x="496239" y="328411"/>
                          </a:lnTo>
                          <a:lnTo>
                            <a:pt x="500465" y="324789"/>
                          </a:lnTo>
                          <a:lnTo>
                            <a:pt x="503483" y="325393"/>
                          </a:lnTo>
                          <a:lnTo>
                            <a:pt x="504087" y="331430"/>
                          </a:lnTo>
                          <a:lnTo>
                            <a:pt x="507709" y="333241"/>
                          </a:lnTo>
                          <a:lnTo>
                            <a:pt x="517972" y="342296"/>
                          </a:lnTo>
                          <a:lnTo>
                            <a:pt x="525820" y="347126"/>
                          </a:lnTo>
                          <a:lnTo>
                            <a:pt x="525217" y="351352"/>
                          </a:lnTo>
                          <a:lnTo>
                            <a:pt x="531254" y="353767"/>
                          </a:lnTo>
                          <a:lnTo>
                            <a:pt x="531857" y="356785"/>
                          </a:lnTo>
                          <a:lnTo>
                            <a:pt x="542120" y="359200"/>
                          </a:lnTo>
                          <a:lnTo>
                            <a:pt x="542120" y="367048"/>
                          </a:lnTo>
                          <a:lnTo>
                            <a:pt x="540309" y="370066"/>
                          </a:lnTo>
                          <a:lnTo>
                            <a:pt x="545139" y="377311"/>
                          </a:lnTo>
                          <a:lnTo>
                            <a:pt x="550572" y="377311"/>
                          </a:lnTo>
                          <a:lnTo>
                            <a:pt x="549968" y="382140"/>
                          </a:lnTo>
                          <a:lnTo>
                            <a:pt x="555401" y="387574"/>
                          </a:lnTo>
                          <a:lnTo>
                            <a:pt x="559627" y="388781"/>
                          </a:lnTo>
                          <a:lnTo>
                            <a:pt x="561438" y="391799"/>
                          </a:lnTo>
                          <a:lnTo>
                            <a:pt x="566871" y="394214"/>
                          </a:lnTo>
                          <a:lnTo>
                            <a:pt x="571097" y="394818"/>
                          </a:lnTo>
                          <a:lnTo>
                            <a:pt x="573512" y="392403"/>
                          </a:lnTo>
                          <a:lnTo>
                            <a:pt x="576531" y="396629"/>
                          </a:lnTo>
                          <a:lnTo>
                            <a:pt x="580756" y="396629"/>
                          </a:lnTo>
                          <a:lnTo>
                            <a:pt x="581360" y="400251"/>
                          </a:lnTo>
                          <a:lnTo>
                            <a:pt x="584982" y="402666"/>
                          </a:lnTo>
                          <a:lnTo>
                            <a:pt x="592227" y="402666"/>
                          </a:lnTo>
                          <a:lnTo>
                            <a:pt x="594642" y="396629"/>
                          </a:lnTo>
                          <a:lnTo>
                            <a:pt x="600679" y="395422"/>
                          </a:lnTo>
                          <a:lnTo>
                            <a:pt x="606112" y="397836"/>
                          </a:lnTo>
                          <a:lnTo>
                            <a:pt x="612753" y="390592"/>
                          </a:lnTo>
                          <a:lnTo>
                            <a:pt x="615167" y="391799"/>
                          </a:lnTo>
                          <a:lnTo>
                            <a:pt x="615771" y="398440"/>
                          </a:lnTo>
                          <a:lnTo>
                            <a:pt x="619393" y="399044"/>
                          </a:lnTo>
                          <a:lnTo>
                            <a:pt x="621808" y="406288"/>
                          </a:lnTo>
                          <a:lnTo>
                            <a:pt x="618790" y="409307"/>
                          </a:lnTo>
                          <a:lnTo>
                            <a:pt x="620601" y="412929"/>
                          </a:lnTo>
                          <a:lnTo>
                            <a:pt x="618186" y="418966"/>
                          </a:lnTo>
                          <a:lnTo>
                            <a:pt x="622412" y="420173"/>
                          </a:lnTo>
                          <a:lnTo>
                            <a:pt x="621808" y="427418"/>
                          </a:lnTo>
                          <a:lnTo>
                            <a:pt x="627845" y="430436"/>
                          </a:lnTo>
                          <a:lnTo>
                            <a:pt x="630864" y="435869"/>
                          </a:lnTo>
                          <a:lnTo>
                            <a:pt x="634486" y="433455"/>
                          </a:lnTo>
                          <a:lnTo>
                            <a:pt x="637504" y="439491"/>
                          </a:lnTo>
                          <a:lnTo>
                            <a:pt x="645352" y="439491"/>
                          </a:lnTo>
                          <a:lnTo>
                            <a:pt x="651993" y="442510"/>
                          </a:lnTo>
                          <a:lnTo>
                            <a:pt x="655615" y="441906"/>
                          </a:lnTo>
                          <a:lnTo>
                            <a:pt x="655615" y="445528"/>
                          </a:lnTo>
                          <a:lnTo>
                            <a:pt x="650786" y="446132"/>
                          </a:lnTo>
                          <a:lnTo>
                            <a:pt x="645352" y="450358"/>
                          </a:lnTo>
                          <a:lnTo>
                            <a:pt x="644145" y="454584"/>
                          </a:lnTo>
                          <a:lnTo>
                            <a:pt x="645956" y="459414"/>
                          </a:lnTo>
                          <a:lnTo>
                            <a:pt x="640523" y="460017"/>
                          </a:lnTo>
                          <a:lnTo>
                            <a:pt x="641126" y="464243"/>
                          </a:lnTo>
                          <a:lnTo>
                            <a:pt x="638108" y="471488"/>
                          </a:lnTo>
                          <a:lnTo>
                            <a:pt x="633278" y="467865"/>
                          </a:lnTo>
                          <a:lnTo>
                            <a:pt x="628449" y="468469"/>
                          </a:lnTo>
                          <a:lnTo>
                            <a:pt x="623015" y="461828"/>
                          </a:lnTo>
                          <a:lnTo>
                            <a:pt x="613960" y="470280"/>
                          </a:lnTo>
                          <a:lnTo>
                            <a:pt x="608527" y="468469"/>
                          </a:lnTo>
                          <a:lnTo>
                            <a:pt x="607319" y="466658"/>
                          </a:lnTo>
                          <a:lnTo>
                            <a:pt x="601886" y="467262"/>
                          </a:lnTo>
                          <a:lnTo>
                            <a:pt x="594038" y="461828"/>
                          </a:lnTo>
                          <a:lnTo>
                            <a:pt x="589208" y="461828"/>
                          </a:lnTo>
                          <a:lnTo>
                            <a:pt x="586190" y="464243"/>
                          </a:lnTo>
                          <a:lnTo>
                            <a:pt x="580153" y="462432"/>
                          </a:lnTo>
                          <a:lnTo>
                            <a:pt x="574719" y="463036"/>
                          </a:lnTo>
                          <a:lnTo>
                            <a:pt x="566871" y="469073"/>
                          </a:lnTo>
                          <a:lnTo>
                            <a:pt x="563249" y="469073"/>
                          </a:lnTo>
                          <a:lnTo>
                            <a:pt x="562042" y="464847"/>
                          </a:lnTo>
                          <a:lnTo>
                            <a:pt x="546346" y="461225"/>
                          </a:lnTo>
                          <a:lnTo>
                            <a:pt x="543931" y="464847"/>
                          </a:lnTo>
                          <a:lnTo>
                            <a:pt x="539705" y="465451"/>
                          </a:lnTo>
                          <a:lnTo>
                            <a:pt x="543328" y="475110"/>
                          </a:lnTo>
                          <a:lnTo>
                            <a:pt x="542724" y="478732"/>
                          </a:lnTo>
                          <a:lnTo>
                            <a:pt x="539102" y="481147"/>
                          </a:lnTo>
                          <a:lnTo>
                            <a:pt x="541516" y="491409"/>
                          </a:lnTo>
                          <a:lnTo>
                            <a:pt x="537894" y="499258"/>
                          </a:lnTo>
                          <a:lnTo>
                            <a:pt x="541516" y="500465"/>
                          </a:lnTo>
                          <a:lnTo>
                            <a:pt x="538498" y="507709"/>
                          </a:lnTo>
                          <a:lnTo>
                            <a:pt x="535479" y="508313"/>
                          </a:lnTo>
                          <a:lnTo>
                            <a:pt x="530046" y="516765"/>
                          </a:lnTo>
                          <a:lnTo>
                            <a:pt x="530650" y="522198"/>
                          </a:lnTo>
                          <a:lnTo>
                            <a:pt x="526424" y="523406"/>
                          </a:lnTo>
                          <a:lnTo>
                            <a:pt x="522198" y="520991"/>
                          </a:lnTo>
                          <a:lnTo>
                            <a:pt x="518576" y="523406"/>
                          </a:lnTo>
                          <a:lnTo>
                            <a:pt x="514954" y="528839"/>
                          </a:lnTo>
                          <a:lnTo>
                            <a:pt x="518576" y="536687"/>
                          </a:lnTo>
                          <a:lnTo>
                            <a:pt x="515557" y="539102"/>
                          </a:lnTo>
                          <a:lnTo>
                            <a:pt x="513143" y="536687"/>
                          </a:lnTo>
                          <a:lnTo>
                            <a:pt x="502880" y="533668"/>
                          </a:lnTo>
                          <a:lnTo>
                            <a:pt x="502276" y="528235"/>
                          </a:lnTo>
                          <a:lnTo>
                            <a:pt x="495635" y="519180"/>
                          </a:lnTo>
                          <a:lnTo>
                            <a:pt x="485372" y="520387"/>
                          </a:lnTo>
                          <a:lnTo>
                            <a:pt x="480543" y="524613"/>
                          </a:lnTo>
                          <a:lnTo>
                            <a:pt x="476921" y="525217"/>
                          </a:lnTo>
                          <a:lnTo>
                            <a:pt x="476921" y="528235"/>
                          </a:lnTo>
                          <a:lnTo>
                            <a:pt x="480543" y="532461"/>
                          </a:lnTo>
                          <a:lnTo>
                            <a:pt x="479939" y="536083"/>
                          </a:lnTo>
                          <a:lnTo>
                            <a:pt x="482354" y="540913"/>
                          </a:lnTo>
                          <a:lnTo>
                            <a:pt x="470884" y="552383"/>
                          </a:lnTo>
                          <a:lnTo>
                            <a:pt x="469676" y="559627"/>
                          </a:lnTo>
                          <a:lnTo>
                            <a:pt x="466658" y="559024"/>
                          </a:lnTo>
                          <a:lnTo>
                            <a:pt x="461828" y="566268"/>
                          </a:lnTo>
                          <a:lnTo>
                            <a:pt x="463035" y="568683"/>
                          </a:lnTo>
                          <a:lnTo>
                            <a:pt x="460621" y="574116"/>
                          </a:lnTo>
                          <a:lnTo>
                            <a:pt x="450358" y="584379"/>
                          </a:lnTo>
                          <a:lnTo>
                            <a:pt x="450962" y="586190"/>
                          </a:lnTo>
                          <a:lnTo>
                            <a:pt x="457602" y="592227"/>
                          </a:lnTo>
                          <a:lnTo>
                            <a:pt x="462432" y="599471"/>
                          </a:lnTo>
                          <a:lnTo>
                            <a:pt x="470280" y="612753"/>
                          </a:lnTo>
                          <a:lnTo>
                            <a:pt x="478732" y="621808"/>
                          </a:lnTo>
                          <a:lnTo>
                            <a:pt x="484165" y="625430"/>
                          </a:lnTo>
                          <a:lnTo>
                            <a:pt x="490202" y="632675"/>
                          </a:lnTo>
                          <a:lnTo>
                            <a:pt x="502276" y="635693"/>
                          </a:lnTo>
                          <a:lnTo>
                            <a:pt x="515557" y="648975"/>
                          </a:lnTo>
                          <a:lnTo>
                            <a:pt x="519783" y="651389"/>
                          </a:lnTo>
                          <a:lnTo>
                            <a:pt x="528839" y="651993"/>
                          </a:lnTo>
                          <a:lnTo>
                            <a:pt x="538498" y="650182"/>
                          </a:lnTo>
                          <a:lnTo>
                            <a:pt x="552383" y="658634"/>
                          </a:lnTo>
                          <a:lnTo>
                            <a:pt x="557212" y="659237"/>
                          </a:lnTo>
                          <a:lnTo>
                            <a:pt x="562646" y="669500"/>
                          </a:lnTo>
                          <a:lnTo>
                            <a:pt x="565060" y="662256"/>
                          </a:lnTo>
                          <a:lnTo>
                            <a:pt x="569286" y="665274"/>
                          </a:lnTo>
                          <a:lnTo>
                            <a:pt x="577134" y="665274"/>
                          </a:lnTo>
                          <a:lnTo>
                            <a:pt x="577738" y="667085"/>
                          </a:lnTo>
                          <a:lnTo>
                            <a:pt x="586793" y="665274"/>
                          </a:lnTo>
                          <a:lnTo>
                            <a:pt x="592830" y="665878"/>
                          </a:lnTo>
                          <a:lnTo>
                            <a:pt x="597056" y="668896"/>
                          </a:lnTo>
                          <a:lnTo>
                            <a:pt x="600075" y="675537"/>
                          </a:lnTo>
                          <a:lnTo>
                            <a:pt x="598867" y="691837"/>
                          </a:lnTo>
                          <a:lnTo>
                            <a:pt x="596453" y="691837"/>
                          </a:lnTo>
                          <a:lnTo>
                            <a:pt x="592227" y="698478"/>
                          </a:lnTo>
                          <a:lnTo>
                            <a:pt x="594642" y="709344"/>
                          </a:lnTo>
                          <a:lnTo>
                            <a:pt x="591623" y="709344"/>
                          </a:lnTo>
                          <a:lnTo>
                            <a:pt x="591623" y="714174"/>
                          </a:lnTo>
                          <a:lnTo>
                            <a:pt x="597660" y="714778"/>
                          </a:lnTo>
                          <a:lnTo>
                            <a:pt x="597056" y="721418"/>
                          </a:lnTo>
                          <a:lnTo>
                            <a:pt x="600075" y="723833"/>
                          </a:lnTo>
                          <a:lnTo>
                            <a:pt x="600075" y="732889"/>
                          </a:lnTo>
                          <a:lnTo>
                            <a:pt x="604301" y="734096"/>
                          </a:lnTo>
                          <a:lnTo>
                            <a:pt x="606716" y="738926"/>
                          </a:lnTo>
                          <a:lnTo>
                            <a:pt x="600679" y="739529"/>
                          </a:lnTo>
                          <a:lnTo>
                            <a:pt x="599471" y="745566"/>
                          </a:lnTo>
                          <a:lnTo>
                            <a:pt x="600679" y="750999"/>
                          </a:lnTo>
                          <a:lnTo>
                            <a:pt x="598867" y="755829"/>
                          </a:lnTo>
                          <a:lnTo>
                            <a:pt x="593434" y="755829"/>
                          </a:lnTo>
                          <a:lnTo>
                            <a:pt x="592830" y="758847"/>
                          </a:lnTo>
                          <a:lnTo>
                            <a:pt x="585586" y="762469"/>
                          </a:lnTo>
                          <a:lnTo>
                            <a:pt x="584982" y="764884"/>
                          </a:lnTo>
                          <a:lnTo>
                            <a:pt x="578342" y="767299"/>
                          </a:lnTo>
                          <a:lnTo>
                            <a:pt x="576531" y="764884"/>
                          </a:lnTo>
                          <a:lnTo>
                            <a:pt x="566871" y="767903"/>
                          </a:lnTo>
                          <a:lnTo>
                            <a:pt x="572305" y="777562"/>
                          </a:lnTo>
                          <a:lnTo>
                            <a:pt x="567475" y="783599"/>
                          </a:lnTo>
                          <a:lnTo>
                            <a:pt x="563249" y="785410"/>
                          </a:lnTo>
                          <a:lnTo>
                            <a:pt x="567475" y="789032"/>
                          </a:lnTo>
                          <a:lnTo>
                            <a:pt x="566268" y="795673"/>
                          </a:lnTo>
                          <a:lnTo>
                            <a:pt x="564457" y="800502"/>
                          </a:lnTo>
                          <a:lnTo>
                            <a:pt x="566268" y="810765"/>
                          </a:lnTo>
                          <a:lnTo>
                            <a:pt x="563853" y="816199"/>
                          </a:lnTo>
                          <a:lnTo>
                            <a:pt x="570494" y="820425"/>
                          </a:lnTo>
                          <a:lnTo>
                            <a:pt x="569286" y="826462"/>
                          </a:lnTo>
                          <a:lnTo>
                            <a:pt x="580756" y="824650"/>
                          </a:lnTo>
                          <a:lnTo>
                            <a:pt x="584379" y="837932"/>
                          </a:lnTo>
                          <a:lnTo>
                            <a:pt x="589208" y="840347"/>
                          </a:lnTo>
                          <a:lnTo>
                            <a:pt x="591623" y="845176"/>
                          </a:lnTo>
                          <a:lnTo>
                            <a:pt x="595849" y="846987"/>
                          </a:lnTo>
                          <a:lnTo>
                            <a:pt x="601282" y="853024"/>
                          </a:lnTo>
                          <a:lnTo>
                            <a:pt x="608527" y="849402"/>
                          </a:lnTo>
                          <a:lnTo>
                            <a:pt x="612149" y="849402"/>
                          </a:lnTo>
                          <a:lnTo>
                            <a:pt x="612753" y="853024"/>
                          </a:lnTo>
                          <a:lnTo>
                            <a:pt x="610338" y="856646"/>
                          </a:lnTo>
                          <a:lnTo>
                            <a:pt x="610941" y="862080"/>
                          </a:lnTo>
                          <a:lnTo>
                            <a:pt x="605508" y="862080"/>
                          </a:lnTo>
                          <a:lnTo>
                            <a:pt x="603093" y="874153"/>
                          </a:lnTo>
                          <a:lnTo>
                            <a:pt x="605508" y="878379"/>
                          </a:lnTo>
                          <a:lnTo>
                            <a:pt x="600075" y="882605"/>
                          </a:lnTo>
                          <a:lnTo>
                            <a:pt x="600075" y="887435"/>
                          </a:lnTo>
                          <a:lnTo>
                            <a:pt x="601886" y="889850"/>
                          </a:lnTo>
                          <a:lnTo>
                            <a:pt x="591623" y="895283"/>
                          </a:lnTo>
                          <a:lnTo>
                            <a:pt x="597056" y="900716"/>
                          </a:lnTo>
                          <a:lnTo>
                            <a:pt x="596453" y="904338"/>
                          </a:lnTo>
                          <a:lnTo>
                            <a:pt x="601886" y="907961"/>
                          </a:lnTo>
                          <a:lnTo>
                            <a:pt x="606716" y="907357"/>
                          </a:lnTo>
                          <a:lnTo>
                            <a:pt x="609734" y="912186"/>
                          </a:lnTo>
                          <a:lnTo>
                            <a:pt x="615771" y="912790"/>
                          </a:lnTo>
                          <a:lnTo>
                            <a:pt x="614564" y="904942"/>
                          </a:lnTo>
                          <a:lnTo>
                            <a:pt x="619393" y="906149"/>
                          </a:lnTo>
                          <a:lnTo>
                            <a:pt x="623619" y="910979"/>
                          </a:lnTo>
                          <a:lnTo>
                            <a:pt x="636297" y="909772"/>
                          </a:lnTo>
                          <a:lnTo>
                            <a:pt x="639919" y="913394"/>
                          </a:lnTo>
                          <a:lnTo>
                            <a:pt x="644145" y="915809"/>
                          </a:lnTo>
                          <a:lnTo>
                            <a:pt x="650182" y="910979"/>
                          </a:lnTo>
                          <a:lnTo>
                            <a:pt x="651993" y="912186"/>
                          </a:lnTo>
                          <a:lnTo>
                            <a:pt x="650786" y="918223"/>
                          </a:lnTo>
                          <a:lnTo>
                            <a:pt x="645956" y="918223"/>
                          </a:lnTo>
                          <a:lnTo>
                            <a:pt x="641126" y="923053"/>
                          </a:lnTo>
                          <a:lnTo>
                            <a:pt x="639919" y="929694"/>
                          </a:lnTo>
                          <a:lnTo>
                            <a:pt x="635089" y="933920"/>
                          </a:lnTo>
                          <a:lnTo>
                            <a:pt x="633278" y="937542"/>
                          </a:lnTo>
                          <a:lnTo>
                            <a:pt x="627241" y="939353"/>
                          </a:lnTo>
                          <a:lnTo>
                            <a:pt x="626638" y="945390"/>
                          </a:lnTo>
                          <a:lnTo>
                            <a:pt x="629052" y="954445"/>
                          </a:lnTo>
                          <a:lnTo>
                            <a:pt x="627845" y="956860"/>
                          </a:lnTo>
                          <a:lnTo>
                            <a:pt x="627241" y="967727"/>
                          </a:lnTo>
                          <a:lnTo>
                            <a:pt x="625430" y="971349"/>
                          </a:lnTo>
                          <a:lnTo>
                            <a:pt x="632675" y="972556"/>
                          </a:lnTo>
                          <a:lnTo>
                            <a:pt x="632675" y="977386"/>
                          </a:lnTo>
                          <a:lnTo>
                            <a:pt x="636297" y="979197"/>
                          </a:lnTo>
                          <a:lnTo>
                            <a:pt x="634486" y="982215"/>
                          </a:lnTo>
                          <a:lnTo>
                            <a:pt x="635693" y="988252"/>
                          </a:lnTo>
                          <a:lnTo>
                            <a:pt x="640523" y="990667"/>
                          </a:lnTo>
                          <a:lnTo>
                            <a:pt x="642938" y="988252"/>
                          </a:lnTo>
                          <a:lnTo>
                            <a:pt x="647163" y="996100"/>
                          </a:lnTo>
                          <a:lnTo>
                            <a:pt x="645352" y="1006967"/>
                          </a:lnTo>
                          <a:lnTo>
                            <a:pt x="641730" y="1008778"/>
                          </a:lnTo>
                          <a:lnTo>
                            <a:pt x="637504" y="1013608"/>
                          </a:lnTo>
                          <a:lnTo>
                            <a:pt x="638108" y="1020852"/>
                          </a:lnTo>
                          <a:lnTo>
                            <a:pt x="641730" y="1026285"/>
                          </a:lnTo>
                          <a:lnTo>
                            <a:pt x="645956" y="1029907"/>
                          </a:lnTo>
                          <a:lnTo>
                            <a:pt x="643541" y="1037152"/>
                          </a:lnTo>
                          <a:lnTo>
                            <a:pt x="639919" y="1041378"/>
                          </a:lnTo>
                          <a:lnTo>
                            <a:pt x="639919" y="1045604"/>
                          </a:lnTo>
                          <a:lnTo>
                            <a:pt x="645352" y="1048018"/>
                          </a:lnTo>
                          <a:lnTo>
                            <a:pt x="641126" y="1051641"/>
                          </a:lnTo>
                          <a:lnTo>
                            <a:pt x="641126" y="1057074"/>
                          </a:lnTo>
                          <a:lnTo>
                            <a:pt x="632675" y="1058885"/>
                          </a:lnTo>
                          <a:lnTo>
                            <a:pt x="629052" y="1063111"/>
                          </a:lnTo>
                          <a:lnTo>
                            <a:pt x="627241" y="1062507"/>
                          </a:lnTo>
                          <a:lnTo>
                            <a:pt x="624827" y="1070355"/>
                          </a:lnTo>
                          <a:lnTo>
                            <a:pt x="625430" y="1073374"/>
                          </a:lnTo>
                          <a:lnTo>
                            <a:pt x="623619" y="1087862"/>
                          </a:lnTo>
                          <a:lnTo>
                            <a:pt x="619997" y="1086655"/>
                          </a:lnTo>
                          <a:lnTo>
                            <a:pt x="615771" y="1082429"/>
                          </a:lnTo>
                          <a:lnTo>
                            <a:pt x="615167" y="1076996"/>
                          </a:lnTo>
                          <a:lnTo>
                            <a:pt x="612149" y="1073374"/>
                          </a:lnTo>
                          <a:lnTo>
                            <a:pt x="609734" y="1072166"/>
                          </a:lnTo>
                          <a:lnTo>
                            <a:pt x="607319" y="1069752"/>
                          </a:lnTo>
                          <a:lnTo>
                            <a:pt x="603093" y="1069148"/>
                          </a:lnTo>
                          <a:lnTo>
                            <a:pt x="600679" y="1069148"/>
                          </a:lnTo>
                          <a:lnTo>
                            <a:pt x="599471" y="1070355"/>
                          </a:lnTo>
                          <a:lnTo>
                            <a:pt x="597660" y="1068544"/>
                          </a:lnTo>
                          <a:lnTo>
                            <a:pt x="595849" y="1067941"/>
                          </a:lnTo>
                          <a:lnTo>
                            <a:pt x="594038" y="1066129"/>
                          </a:lnTo>
                          <a:lnTo>
                            <a:pt x="592227" y="1066129"/>
                          </a:lnTo>
                          <a:lnTo>
                            <a:pt x="590416" y="1067941"/>
                          </a:lnTo>
                          <a:lnTo>
                            <a:pt x="594642" y="1066733"/>
                          </a:lnTo>
                          <a:lnTo>
                            <a:pt x="595849" y="1068544"/>
                          </a:lnTo>
                          <a:lnTo>
                            <a:pt x="598867" y="1070355"/>
                          </a:lnTo>
                          <a:lnTo>
                            <a:pt x="601886" y="1069752"/>
                          </a:lnTo>
                          <a:lnTo>
                            <a:pt x="603697" y="1069148"/>
                          </a:lnTo>
                          <a:lnTo>
                            <a:pt x="606716" y="1070355"/>
                          </a:lnTo>
                          <a:lnTo>
                            <a:pt x="608527" y="1072166"/>
                          </a:lnTo>
                          <a:lnTo>
                            <a:pt x="608527" y="1074581"/>
                          </a:lnTo>
                          <a:lnTo>
                            <a:pt x="610941" y="1076996"/>
                          </a:lnTo>
                          <a:lnTo>
                            <a:pt x="613356" y="1085448"/>
                          </a:lnTo>
                          <a:lnTo>
                            <a:pt x="616978" y="1088466"/>
                          </a:lnTo>
                          <a:lnTo>
                            <a:pt x="623015" y="1088466"/>
                          </a:lnTo>
                          <a:lnTo>
                            <a:pt x="624223" y="1093296"/>
                          </a:lnTo>
                          <a:lnTo>
                            <a:pt x="623015" y="1102955"/>
                          </a:lnTo>
                          <a:lnTo>
                            <a:pt x="619997" y="1104162"/>
                          </a:lnTo>
                          <a:lnTo>
                            <a:pt x="617582" y="1104162"/>
                          </a:lnTo>
                          <a:lnTo>
                            <a:pt x="616375" y="1104766"/>
                          </a:lnTo>
                          <a:lnTo>
                            <a:pt x="613356" y="1110803"/>
                          </a:lnTo>
                          <a:lnTo>
                            <a:pt x="615167" y="1113218"/>
                          </a:lnTo>
                          <a:lnTo>
                            <a:pt x="613356" y="1118651"/>
                          </a:lnTo>
                          <a:lnTo>
                            <a:pt x="613960" y="1121066"/>
                          </a:lnTo>
                          <a:lnTo>
                            <a:pt x="611545" y="1122877"/>
                          </a:lnTo>
                          <a:lnTo>
                            <a:pt x="611545" y="1124084"/>
                          </a:lnTo>
                          <a:lnTo>
                            <a:pt x="610941" y="1126499"/>
                          </a:lnTo>
                          <a:lnTo>
                            <a:pt x="609734" y="1126499"/>
                          </a:lnTo>
                          <a:lnTo>
                            <a:pt x="607319" y="1128310"/>
                          </a:lnTo>
                          <a:lnTo>
                            <a:pt x="601282" y="1133140"/>
                          </a:lnTo>
                          <a:lnTo>
                            <a:pt x="602490" y="1134951"/>
                          </a:lnTo>
                          <a:lnTo>
                            <a:pt x="599471" y="1140384"/>
                          </a:lnTo>
                          <a:lnTo>
                            <a:pt x="592227" y="1137366"/>
                          </a:lnTo>
                          <a:lnTo>
                            <a:pt x="586793" y="1138573"/>
                          </a:lnTo>
                          <a:lnTo>
                            <a:pt x="584982" y="1143403"/>
                          </a:lnTo>
                          <a:lnTo>
                            <a:pt x="579549" y="1149440"/>
                          </a:lnTo>
                          <a:lnTo>
                            <a:pt x="580153" y="1152458"/>
                          </a:lnTo>
                          <a:lnTo>
                            <a:pt x="577134" y="1155477"/>
                          </a:lnTo>
                          <a:lnTo>
                            <a:pt x="575927" y="1160910"/>
                          </a:lnTo>
                          <a:lnTo>
                            <a:pt x="577134" y="1171173"/>
                          </a:lnTo>
                          <a:lnTo>
                            <a:pt x="578945" y="1174795"/>
                          </a:lnTo>
                          <a:lnTo>
                            <a:pt x="574719" y="1179625"/>
                          </a:lnTo>
                          <a:lnTo>
                            <a:pt x="571097" y="1191095"/>
                          </a:lnTo>
                          <a:lnTo>
                            <a:pt x="574719" y="1198339"/>
                          </a:lnTo>
                          <a:lnTo>
                            <a:pt x="572305" y="1204979"/>
                          </a:lnTo>
                          <a:lnTo>
                            <a:pt x="567475" y="1208602"/>
                          </a:lnTo>
                          <a:lnTo>
                            <a:pt x="565664" y="1205583"/>
                          </a:lnTo>
                          <a:lnTo>
                            <a:pt x="563853" y="1206791"/>
                          </a:lnTo>
                          <a:lnTo>
                            <a:pt x="560231" y="1204979"/>
                          </a:lnTo>
                          <a:lnTo>
                            <a:pt x="560835" y="1210413"/>
                          </a:lnTo>
                          <a:lnTo>
                            <a:pt x="556609" y="1217053"/>
                          </a:lnTo>
                          <a:lnTo>
                            <a:pt x="550572" y="1212224"/>
                          </a:lnTo>
                          <a:lnTo>
                            <a:pt x="549968" y="1209809"/>
                          </a:lnTo>
                          <a:lnTo>
                            <a:pt x="552987" y="1204979"/>
                          </a:lnTo>
                          <a:lnTo>
                            <a:pt x="555401" y="1203772"/>
                          </a:lnTo>
                          <a:lnTo>
                            <a:pt x="551779" y="1203168"/>
                          </a:lnTo>
                          <a:lnTo>
                            <a:pt x="547553" y="1204376"/>
                          </a:lnTo>
                          <a:lnTo>
                            <a:pt x="545742" y="1207394"/>
                          </a:lnTo>
                          <a:lnTo>
                            <a:pt x="542120" y="1206791"/>
                          </a:lnTo>
                          <a:lnTo>
                            <a:pt x="543328" y="1202565"/>
                          </a:lnTo>
                          <a:lnTo>
                            <a:pt x="539102" y="1203772"/>
                          </a:lnTo>
                          <a:lnTo>
                            <a:pt x="537291" y="1205583"/>
                          </a:lnTo>
                          <a:lnTo>
                            <a:pt x="535479" y="1204979"/>
                          </a:lnTo>
                          <a:lnTo>
                            <a:pt x="533668" y="1206187"/>
                          </a:lnTo>
                          <a:lnTo>
                            <a:pt x="530046" y="1209809"/>
                          </a:lnTo>
                          <a:lnTo>
                            <a:pt x="529442" y="1217053"/>
                          </a:lnTo>
                          <a:lnTo>
                            <a:pt x="527631" y="1220072"/>
                          </a:lnTo>
                          <a:lnTo>
                            <a:pt x="528839" y="1227920"/>
                          </a:lnTo>
                          <a:lnTo>
                            <a:pt x="526424" y="1230335"/>
                          </a:lnTo>
                          <a:lnTo>
                            <a:pt x="522802" y="1229127"/>
                          </a:lnTo>
                          <a:lnTo>
                            <a:pt x="521594" y="1224298"/>
                          </a:lnTo>
                          <a:lnTo>
                            <a:pt x="520991" y="1216450"/>
                          </a:lnTo>
                          <a:lnTo>
                            <a:pt x="514954" y="1214639"/>
                          </a:lnTo>
                          <a:lnTo>
                            <a:pt x="513143" y="1215242"/>
                          </a:lnTo>
                          <a:lnTo>
                            <a:pt x="511935" y="1216450"/>
                          </a:lnTo>
                          <a:lnTo>
                            <a:pt x="511331" y="1221883"/>
                          </a:lnTo>
                          <a:lnTo>
                            <a:pt x="503483" y="1224902"/>
                          </a:lnTo>
                          <a:lnTo>
                            <a:pt x="501672" y="1226713"/>
                          </a:lnTo>
                          <a:lnTo>
                            <a:pt x="501069" y="1228524"/>
                          </a:lnTo>
                          <a:lnTo>
                            <a:pt x="505294" y="1235164"/>
                          </a:lnTo>
                          <a:lnTo>
                            <a:pt x="506502" y="1238787"/>
                          </a:lnTo>
                          <a:lnTo>
                            <a:pt x="492617" y="1236372"/>
                          </a:lnTo>
                          <a:lnTo>
                            <a:pt x="493220" y="1233957"/>
                          </a:lnTo>
                          <a:lnTo>
                            <a:pt x="489598" y="1224298"/>
                          </a:lnTo>
                          <a:lnTo>
                            <a:pt x="484769" y="1218261"/>
                          </a:lnTo>
                          <a:lnTo>
                            <a:pt x="481750" y="1211016"/>
                          </a:lnTo>
                          <a:lnTo>
                            <a:pt x="484165" y="1201961"/>
                          </a:lnTo>
                          <a:lnTo>
                            <a:pt x="484165" y="1198943"/>
                          </a:lnTo>
                          <a:lnTo>
                            <a:pt x="479939" y="1192906"/>
                          </a:lnTo>
                          <a:lnTo>
                            <a:pt x="488391" y="1183247"/>
                          </a:lnTo>
                          <a:lnTo>
                            <a:pt x="492013" y="1176606"/>
                          </a:lnTo>
                          <a:lnTo>
                            <a:pt x="494428" y="1163928"/>
                          </a:lnTo>
                          <a:lnTo>
                            <a:pt x="491409" y="1154873"/>
                          </a:lnTo>
                          <a:lnTo>
                            <a:pt x="491409" y="1150647"/>
                          </a:lnTo>
                          <a:lnTo>
                            <a:pt x="486580" y="1142799"/>
                          </a:lnTo>
                          <a:lnTo>
                            <a:pt x="481750" y="1139780"/>
                          </a:lnTo>
                          <a:lnTo>
                            <a:pt x="472091" y="1137366"/>
                          </a:lnTo>
                          <a:lnTo>
                            <a:pt x="463035" y="1137366"/>
                          </a:lnTo>
                          <a:lnTo>
                            <a:pt x="464847" y="1132536"/>
                          </a:lnTo>
                          <a:lnTo>
                            <a:pt x="466054" y="1125895"/>
                          </a:lnTo>
                          <a:lnTo>
                            <a:pt x="469676" y="1116236"/>
                          </a:lnTo>
                          <a:lnTo>
                            <a:pt x="466054" y="1116840"/>
                          </a:lnTo>
                          <a:lnTo>
                            <a:pt x="464243" y="1121066"/>
                          </a:lnTo>
                          <a:lnTo>
                            <a:pt x="463639" y="1127706"/>
                          </a:lnTo>
                          <a:lnTo>
                            <a:pt x="458206" y="1134951"/>
                          </a:lnTo>
                          <a:lnTo>
                            <a:pt x="453376" y="1134951"/>
                          </a:lnTo>
                          <a:lnTo>
                            <a:pt x="444925" y="1129517"/>
                          </a:lnTo>
                          <a:lnTo>
                            <a:pt x="439492" y="1121669"/>
                          </a:lnTo>
                          <a:lnTo>
                            <a:pt x="439492" y="1106577"/>
                          </a:lnTo>
                          <a:lnTo>
                            <a:pt x="437680" y="1095107"/>
                          </a:lnTo>
                          <a:lnTo>
                            <a:pt x="433455" y="1094503"/>
                          </a:lnTo>
                          <a:lnTo>
                            <a:pt x="436473" y="1102955"/>
                          </a:lnTo>
                          <a:lnTo>
                            <a:pt x="436473" y="1112010"/>
                          </a:lnTo>
                          <a:lnTo>
                            <a:pt x="434058" y="1114425"/>
                          </a:lnTo>
                          <a:lnTo>
                            <a:pt x="435266" y="1124688"/>
                          </a:lnTo>
                          <a:lnTo>
                            <a:pt x="441906" y="1131329"/>
                          </a:lnTo>
                          <a:lnTo>
                            <a:pt x="446132" y="1137366"/>
                          </a:lnTo>
                          <a:lnTo>
                            <a:pt x="452773" y="1139780"/>
                          </a:lnTo>
                          <a:lnTo>
                            <a:pt x="455187" y="1137366"/>
                          </a:lnTo>
                          <a:lnTo>
                            <a:pt x="461224" y="1142195"/>
                          </a:lnTo>
                          <a:lnTo>
                            <a:pt x="469676" y="1141591"/>
                          </a:lnTo>
                          <a:lnTo>
                            <a:pt x="475713" y="1142799"/>
                          </a:lnTo>
                          <a:lnTo>
                            <a:pt x="478128" y="1147025"/>
                          </a:lnTo>
                          <a:lnTo>
                            <a:pt x="487787" y="1159702"/>
                          </a:lnTo>
                          <a:lnTo>
                            <a:pt x="482354" y="1167551"/>
                          </a:lnTo>
                          <a:lnTo>
                            <a:pt x="465450" y="1179625"/>
                          </a:lnTo>
                          <a:lnTo>
                            <a:pt x="460621" y="1181436"/>
                          </a:lnTo>
                          <a:lnTo>
                            <a:pt x="453376" y="1173588"/>
                          </a:lnTo>
                          <a:lnTo>
                            <a:pt x="453980" y="1168758"/>
                          </a:lnTo>
                          <a:lnTo>
                            <a:pt x="450358" y="1168758"/>
                          </a:lnTo>
                          <a:lnTo>
                            <a:pt x="451565" y="1175399"/>
                          </a:lnTo>
                          <a:lnTo>
                            <a:pt x="458810" y="1181436"/>
                          </a:lnTo>
                          <a:lnTo>
                            <a:pt x="455187" y="1188076"/>
                          </a:lnTo>
                          <a:lnTo>
                            <a:pt x="448547" y="1205583"/>
                          </a:lnTo>
                          <a:lnTo>
                            <a:pt x="443717" y="1215846"/>
                          </a:lnTo>
                          <a:lnTo>
                            <a:pt x="435266" y="1224298"/>
                          </a:lnTo>
                          <a:lnTo>
                            <a:pt x="432851" y="1228524"/>
                          </a:lnTo>
                          <a:lnTo>
                            <a:pt x="426210" y="1232146"/>
                          </a:lnTo>
                          <a:lnTo>
                            <a:pt x="412929" y="1243013"/>
                          </a:lnTo>
                          <a:lnTo>
                            <a:pt x="408703" y="1249653"/>
                          </a:lnTo>
                          <a:lnTo>
                            <a:pt x="404477" y="1252068"/>
                          </a:lnTo>
                          <a:lnTo>
                            <a:pt x="397233" y="1251464"/>
                          </a:lnTo>
                          <a:lnTo>
                            <a:pt x="394214" y="1255690"/>
                          </a:lnTo>
                          <a:lnTo>
                            <a:pt x="381536" y="1261124"/>
                          </a:lnTo>
                          <a:lnTo>
                            <a:pt x="357388" y="1265953"/>
                          </a:lnTo>
                          <a:lnTo>
                            <a:pt x="341089" y="1270783"/>
                          </a:lnTo>
                          <a:lnTo>
                            <a:pt x="341089" y="1270179"/>
                          </a:lnTo>
                          <a:lnTo>
                            <a:pt x="341089" y="1267161"/>
                          </a:lnTo>
                          <a:lnTo>
                            <a:pt x="336863" y="1262935"/>
                          </a:lnTo>
                          <a:lnTo>
                            <a:pt x="336863" y="1260520"/>
                          </a:lnTo>
                          <a:lnTo>
                            <a:pt x="338070" y="1255690"/>
                          </a:lnTo>
                          <a:lnTo>
                            <a:pt x="338070" y="1252068"/>
                          </a:lnTo>
                          <a:lnTo>
                            <a:pt x="338674" y="1250861"/>
                          </a:lnTo>
                          <a:lnTo>
                            <a:pt x="337467" y="1247238"/>
                          </a:lnTo>
                          <a:lnTo>
                            <a:pt x="338070" y="1245427"/>
                          </a:lnTo>
                          <a:lnTo>
                            <a:pt x="337467" y="1244824"/>
                          </a:lnTo>
                          <a:lnTo>
                            <a:pt x="333241" y="1243616"/>
                          </a:lnTo>
                          <a:lnTo>
                            <a:pt x="335052" y="1243013"/>
                          </a:lnTo>
                          <a:lnTo>
                            <a:pt x="333241" y="1241201"/>
                          </a:lnTo>
                          <a:lnTo>
                            <a:pt x="333241" y="1237579"/>
                          </a:lnTo>
                          <a:lnTo>
                            <a:pt x="332637" y="1236372"/>
                          </a:lnTo>
                          <a:lnTo>
                            <a:pt x="329619" y="1236372"/>
                          </a:lnTo>
                          <a:lnTo>
                            <a:pt x="322978" y="1235768"/>
                          </a:lnTo>
                          <a:lnTo>
                            <a:pt x="320563" y="1235164"/>
                          </a:lnTo>
                          <a:lnTo>
                            <a:pt x="318148" y="1235768"/>
                          </a:lnTo>
                          <a:lnTo>
                            <a:pt x="315130" y="1233353"/>
                          </a:lnTo>
                          <a:lnTo>
                            <a:pt x="312111" y="1232146"/>
                          </a:lnTo>
                          <a:lnTo>
                            <a:pt x="311508" y="1233353"/>
                          </a:lnTo>
                          <a:lnTo>
                            <a:pt x="310300" y="1231542"/>
                          </a:lnTo>
                          <a:lnTo>
                            <a:pt x="309093" y="1231542"/>
                          </a:lnTo>
                          <a:lnTo>
                            <a:pt x="308489" y="1231542"/>
                          </a:lnTo>
                          <a:lnTo>
                            <a:pt x="307282" y="1230939"/>
                          </a:lnTo>
                          <a:lnTo>
                            <a:pt x="304867" y="1229731"/>
                          </a:lnTo>
                          <a:lnTo>
                            <a:pt x="303056" y="1229731"/>
                          </a:lnTo>
                          <a:lnTo>
                            <a:pt x="302452" y="1227920"/>
                          </a:lnTo>
                          <a:lnTo>
                            <a:pt x="299434" y="1228524"/>
                          </a:lnTo>
                          <a:lnTo>
                            <a:pt x="298226" y="1227920"/>
                          </a:lnTo>
                          <a:lnTo>
                            <a:pt x="298226" y="1227316"/>
                          </a:lnTo>
                          <a:lnTo>
                            <a:pt x="295812" y="1225505"/>
                          </a:lnTo>
                          <a:lnTo>
                            <a:pt x="297019" y="1224298"/>
                          </a:lnTo>
                          <a:lnTo>
                            <a:pt x="295812" y="1221279"/>
                          </a:lnTo>
                          <a:lnTo>
                            <a:pt x="294604" y="1218865"/>
                          </a:lnTo>
                          <a:lnTo>
                            <a:pt x="292189" y="1215846"/>
                          </a:lnTo>
                          <a:lnTo>
                            <a:pt x="293397" y="1214035"/>
                          </a:lnTo>
                          <a:lnTo>
                            <a:pt x="290378" y="1207394"/>
                          </a:lnTo>
                          <a:lnTo>
                            <a:pt x="294000" y="1202565"/>
                          </a:lnTo>
                          <a:lnTo>
                            <a:pt x="290378" y="1198943"/>
                          </a:lnTo>
                          <a:lnTo>
                            <a:pt x="289775" y="1197132"/>
                          </a:lnTo>
                          <a:lnTo>
                            <a:pt x="290378" y="1194113"/>
                          </a:lnTo>
                          <a:lnTo>
                            <a:pt x="287963" y="1194113"/>
                          </a:lnTo>
                          <a:lnTo>
                            <a:pt x="287360" y="1194717"/>
                          </a:lnTo>
                          <a:lnTo>
                            <a:pt x="283738" y="1194113"/>
                          </a:lnTo>
                          <a:lnTo>
                            <a:pt x="277701" y="1191698"/>
                          </a:lnTo>
                          <a:lnTo>
                            <a:pt x="276493" y="1189887"/>
                          </a:lnTo>
                          <a:lnTo>
                            <a:pt x="274682" y="1195320"/>
                          </a:lnTo>
                          <a:lnTo>
                            <a:pt x="274682" y="1199546"/>
                          </a:lnTo>
                          <a:lnTo>
                            <a:pt x="272871" y="1200150"/>
                          </a:lnTo>
                          <a:lnTo>
                            <a:pt x="268645" y="1202565"/>
                          </a:lnTo>
                          <a:lnTo>
                            <a:pt x="265627" y="1201357"/>
                          </a:lnTo>
                          <a:lnTo>
                            <a:pt x="264419" y="1202565"/>
                          </a:lnTo>
                          <a:lnTo>
                            <a:pt x="263212" y="1202565"/>
                          </a:lnTo>
                          <a:lnTo>
                            <a:pt x="260797" y="1206791"/>
                          </a:lnTo>
                          <a:lnTo>
                            <a:pt x="260193" y="1207394"/>
                          </a:lnTo>
                          <a:lnTo>
                            <a:pt x="260193" y="1207998"/>
                          </a:lnTo>
                          <a:lnTo>
                            <a:pt x="261401" y="1209205"/>
                          </a:lnTo>
                          <a:lnTo>
                            <a:pt x="261401" y="1210413"/>
                          </a:lnTo>
                          <a:lnTo>
                            <a:pt x="261401" y="1215242"/>
                          </a:lnTo>
                          <a:lnTo>
                            <a:pt x="257778" y="1215242"/>
                          </a:lnTo>
                          <a:lnTo>
                            <a:pt x="248119" y="1214035"/>
                          </a:lnTo>
                          <a:lnTo>
                            <a:pt x="245704" y="1209809"/>
                          </a:lnTo>
                          <a:lnTo>
                            <a:pt x="241479" y="1204979"/>
                          </a:lnTo>
                          <a:lnTo>
                            <a:pt x="242686" y="1197132"/>
                          </a:lnTo>
                          <a:lnTo>
                            <a:pt x="248723" y="1186869"/>
                          </a:lnTo>
                          <a:lnTo>
                            <a:pt x="246308" y="1181436"/>
                          </a:lnTo>
                          <a:lnTo>
                            <a:pt x="246912" y="1177813"/>
                          </a:lnTo>
                          <a:lnTo>
                            <a:pt x="245704" y="1174795"/>
                          </a:lnTo>
                          <a:lnTo>
                            <a:pt x="240875" y="1174191"/>
                          </a:lnTo>
                          <a:lnTo>
                            <a:pt x="233027" y="1165739"/>
                          </a:lnTo>
                          <a:lnTo>
                            <a:pt x="222764" y="1165136"/>
                          </a:lnTo>
                          <a:lnTo>
                            <a:pt x="210690" y="1162117"/>
                          </a:lnTo>
                          <a:lnTo>
                            <a:pt x="207068" y="1162721"/>
                          </a:lnTo>
                          <a:lnTo>
                            <a:pt x="205257" y="1159099"/>
                          </a:lnTo>
                          <a:lnTo>
                            <a:pt x="201635" y="1158495"/>
                          </a:lnTo>
                          <a:lnTo>
                            <a:pt x="200427" y="1151854"/>
                          </a:lnTo>
                          <a:lnTo>
                            <a:pt x="198616" y="1150043"/>
                          </a:lnTo>
                          <a:lnTo>
                            <a:pt x="190768" y="1151854"/>
                          </a:lnTo>
                          <a:lnTo>
                            <a:pt x="182920" y="1152458"/>
                          </a:lnTo>
                          <a:lnTo>
                            <a:pt x="182920" y="1144610"/>
                          </a:lnTo>
                          <a:lnTo>
                            <a:pt x="184731" y="1136158"/>
                          </a:lnTo>
                          <a:lnTo>
                            <a:pt x="189561" y="1137969"/>
                          </a:lnTo>
                          <a:lnTo>
                            <a:pt x="198616" y="1135554"/>
                          </a:lnTo>
                          <a:lnTo>
                            <a:pt x="202842" y="1131329"/>
                          </a:lnTo>
                          <a:lnTo>
                            <a:pt x="199824" y="1128310"/>
                          </a:lnTo>
                          <a:lnTo>
                            <a:pt x="204653" y="1125895"/>
                          </a:lnTo>
                          <a:lnTo>
                            <a:pt x="210690" y="1126499"/>
                          </a:lnTo>
                          <a:lnTo>
                            <a:pt x="218538" y="1128310"/>
                          </a:lnTo>
                          <a:lnTo>
                            <a:pt x="219142" y="1121669"/>
                          </a:lnTo>
                          <a:lnTo>
                            <a:pt x="215520" y="1117443"/>
                          </a:lnTo>
                          <a:lnTo>
                            <a:pt x="206464" y="1112010"/>
                          </a:lnTo>
                          <a:lnTo>
                            <a:pt x="206464" y="1108388"/>
                          </a:lnTo>
                          <a:lnTo>
                            <a:pt x="208879" y="1101747"/>
                          </a:lnTo>
                          <a:lnTo>
                            <a:pt x="209483" y="1095710"/>
                          </a:lnTo>
                          <a:lnTo>
                            <a:pt x="201635" y="1091484"/>
                          </a:lnTo>
                          <a:lnTo>
                            <a:pt x="193183" y="1090277"/>
                          </a:lnTo>
                          <a:lnTo>
                            <a:pt x="189561" y="1079411"/>
                          </a:lnTo>
                          <a:lnTo>
                            <a:pt x="190768" y="1076996"/>
                          </a:lnTo>
                          <a:lnTo>
                            <a:pt x="198616" y="1078203"/>
                          </a:lnTo>
                          <a:lnTo>
                            <a:pt x="198616" y="1068544"/>
                          </a:lnTo>
                          <a:lnTo>
                            <a:pt x="197409" y="1063111"/>
                          </a:lnTo>
                          <a:lnTo>
                            <a:pt x="193183" y="1061300"/>
                          </a:lnTo>
                          <a:lnTo>
                            <a:pt x="191372" y="1056470"/>
                          </a:lnTo>
                          <a:lnTo>
                            <a:pt x="181109" y="1054659"/>
                          </a:lnTo>
                          <a:lnTo>
                            <a:pt x="174468" y="1056470"/>
                          </a:lnTo>
                          <a:lnTo>
                            <a:pt x="170242" y="1055867"/>
                          </a:lnTo>
                          <a:lnTo>
                            <a:pt x="169035" y="1052244"/>
                          </a:lnTo>
                          <a:lnTo>
                            <a:pt x="166620" y="1051037"/>
                          </a:lnTo>
                          <a:lnTo>
                            <a:pt x="167224" y="1038359"/>
                          </a:lnTo>
                          <a:lnTo>
                            <a:pt x="162998" y="1034133"/>
                          </a:lnTo>
                          <a:lnTo>
                            <a:pt x="155150" y="1030511"/>
                          </a:lnTo>
                          <a:lnTo>
                            <a:pt x="149113" y="1025682"/>
                          </a:lnTo>
                          <a:lnTo>
                            <a:pt x="134624" y="1023267"/>
                          </a:lnTo>
                          <a:lnTo>
                            <a:pt x="129191" y="1014815"/>
                          </a:lnTo>
                          <a:lnTo>
                            <a:pt x="121343" y="1011193"/>
                          </a:lnTo>
                          <a:lnTo>
                            <a:pt x="122550" y="1003948"/>
                          </a:lnTo>
                          <a:lnTo>
                            <a:pt x="124965" y="999119"/>
                          </a:lnTo>
                          <a:lnTo>
                            <a:pt x="124965" y="992478"/>
                          </a:lnTo>
                          <a:lnTo>
                            <a:pt x="127984" y="992478"/>
                          </a:lnTo>
                          <a:lnTo>
                            <a:pt x="128587" y="987045"/>
                          </a:lnTo>
                          <a:lnTo>
                            <a:pt x="131002" y="984026"/>
                          </a:lnTo>
                          <a:lnTo>
                            <a:pt x="124965" y="979800"/>
                          </a:lnTo>
                          <a:lnTo>
                            <a:pt x="125569" y="977386"/>
                          </a:lnTo>
                          <a:lnTo>
                            <a:pt x="130398" y="976178"/>
                          </a:lnTo>
                          <a:lnTo>
                            <a:pt x="132813" y="973160"/>
                          </a:lnTo>
                          <a:lnTo>
                            <a:pt x="135832" y="975575"/>
                          </a:lnTo>
                          <a:lnTo>
                            <a:pt x="138246" y="972556"/>
                          </a:lnTo>
                          <a:lnTo>
                            <a:pt x="142472" y="973764"/>
                          </a:lnTo>
                          <a:lnTo>
                            <a:pt x="146698" y="969538"/>
                          </a:lnTo>
                          <a:lnTo>
                            <a:pt x="146094" y="965312"/>
                          </a:lnTo>
                          <a:lnTo>
                            <a:pt x="141265" y="968330"/>
                          </a:lnTo>
                          <a:lnTo>
                            <a:pt x="138246" y="963501"/>
                          </a:lnTo>
                          <a:lnTo>
                            <a:pt x="131002" y="964105"/>
                          </a:lnTo>
                          <a:lnTo>
                            <a:pt x="121343" y="962293"/>
                          </a:lnTo>
                          <a:lnTo>
                            <a:pt x="116513" y="966519"/>
                          </a:lnTo>
                          <a:lnTo>
                            <a:pt x="114099" y="962897"/>
                          </a:lnTo>
                          <a:lnTo>
                            <a:pt x="109873" y="961690"/>
                          </a:lnTo>
                          <a:lnTo>
                            <a:pt x="104440" y="963501"/>
                          </a:lnTo>
                          <a:lnTo>
                            <a:pt x="93573" y="958671"/>
                          </a:lnTo>
                          <a:lnTo>
                            <a:pt x="89347" y="962293"/>
                          </a:lnTo>
                          <a:lnTo>
                            <a:pt x="79688" y="962897"/>
                          </a:lnTo>
                          <a:lnTo>
                            <a:pt x="77273" y="957464"/>
                          </a:lnTo>
                          <a:lnTo>
                            <a:pt x="71840" y="958068"/>
                          </a:lnTo>
                          <a:lnTo>
                            <a:pt x="68821" y="952031"/>
                          </a:lnTo>
                          <a:lnTo>
                            <a:pt x="63388" y="947201"/>
                          </a:lnTo>
                          <a:lnTo>
                            <a:pt x="63992" y="942975"/>
                          </a:lnTo>
                          <a:lnTo>
                            <a:pt x="59766" y="939957"/>
                          </a:lnTo>
                          <a:lnTo>
                            <a:pt x="54333" y="940560"/>
                          </a:lnTo>
                          <a:lnTo>
                            <a:pt x="44673" y="935731"/>
                          </a:lnTo>
                          <a:lnTo>
                            <a:pt x="45881" y="932109"/>
                          </a:lnTo>
                          <a:lnTo>
                            <a:pt x="43466" y="929090"/>
                          </a:lnTo>
                          <a:lnTo>
                            <a:pt x="31996" y="928486"/>
                          </a:lnTo>
                          <a:lnTo>
                            <a:pt x="25959" y="930297"/>
                          </a:lnTo>
                          <a:lnTo>
                            <a:pt x="24148" y="932109"/>
                          </a:lnTo>
                          <a:lnTo>
                            <a:pt x="18111" y="932109"/>
                          </a:lnTo>
                          <a:lnTo>
                            <a:pt x="15092" y="927883"/>
                          </a:lnTo>
                          <a:lnTo>
                            <a:pt x="10263" y="925468"/>
                          </a:lnTo>
                          <a:lnTo>
                            <a:pt x="10263" y="922449"/>
                          </a:lnTo>
                          <a:lnTo>
                            <a:pt x="6037" y="917620"/>
                          </a:lnTo>
                          <a:lnTo>
                            <a:pt x="1811" y="918223"/>
                          </a:lnTo>
                          <a:lnTo>
                            <a:pt x="0" y="901924"/>
                          </a:lnTo>
                          <a:lnTo>
                            <a:pt x="1207" y="898301"/>
                          </a:lnTo>
                          <a:lnTo>
                            <a:pt x="7244" y="892868"/>
                          </a:lnTo>
                          <a:lnTo>
                            <a:pt x="9055" y="886831"/>
                          </a:lnTo>
                          <a:lnTo>
                            <a:pt x="7848" y="878983"/>
                          </a:lnTo>
                          <a:lnTo>
                            <a:pt x="14489" y="876568"/>
                          </a:lnTo>
                          <a:lnTo>
                            <a:pt x="10866" y="869324"/>
                          </a:lnTo>
                          <a:lnTo>
                            <a:pt x="7244" y="869324"/>
                          </a:lnTo>
                          <a:lnTo>
                            <a:pt x="6641" y="859665"/>
                          </a:lnTo>
                          <a:lnTo>
                            <a:pt x="9659" y="854232"/>
                          </a:lnTo>
                          <a:lnTo>
                            <a:pt x="16300" y="855439"/>
                          </a:lnTo>
                          <a:lnTo>
                            <a:pt x="22940" y="859061"/>
                          </a:lnTo>
                          <a:lnTo>
                            <a:pt x="39844" y="851817"/>
                          </a:lnTo>
                          <a:lnTo>
                            <a:pt x="44070" y="851213"/>
                          </a:lnTo>
                          <a:lnTo>
                            <a:pt x="42259" y="844573"/>
                          </a:lnTo>
                          <a:lnTo>
                            <a:pt x="38033" y="837328"/>
                          </a:lnTo>
                          <a:lnTo>
                            <a:pt x="38033" y="834913"/>
                          </a:lnTo>
                          <a:lnTo>
                            <a:pt x="43466" y="830084"/>
                          </a:lnTo>
                          <a:lnTo>
                            <a:pt x="50710" y="831291"/>
                          </a:lnTo>
                          <a:lnTo>
                            <a:pt x="50710" y="833706"/>
                          </a:lnTo>
                          <a:lnTo>
                            <a:pt x="56747" y="832499"/>
                          </a:lnTo>
                          <a:lnTo>
                            <a:pt x="63992" y="833102"/>
                          </a:lnTo>
                          <a:lnTo>
                            <a:pt x="67010" y="837328"/>
                          </a:lnTo>
                          <a:lnTo>
                            <a:pt x="65199" y="842761"/>
                          </a:lnTo>
                          <a:lnTo>
                            <a:pt x="67614" y="848195"/>
                          </a:lnTo>
                          <a:lnTo>
                            <a:pt x="65199" y="854232"/>
                          </a:lnTo>
                          <a:lnTo>
                            <a:pt x="72444" y="854232"/>
                          </a:lnTo>
                          <a:lnTo>
                            <a:pt x="77877" y="857854"/>
                          </a:lnTo>
                          <a:lnTo>
                            <a:pt x="81499" y="858457"/>
                          </a:lnTo>
                          <a:lnTo>
                            <a:pt x="82103" y="863287"/>
                          </a:lnTo>
                          <a:lnTo>
                            <a:pt x="86329" y="863891"/>
                          </a:lnTo>
                          <a:lnTo>
                            <a:pt x="93573" y="862683"/>
                          </a:lnTo>
                          <a:lnTo>
                            <a:pt x="94177" y="865098"/>
                          </a:lnTo>
                          <a:lnTo>
                            <a:pt x="97799" y="866909"/>
                          </a:lnTo>
                          <a:lnTo>
                            <a:pt x="100214" y="865702"/>
                          </a:lnTo>
                          <a:lnTo>
                            <a:pt x="97799" y="861476"/>
                          </a:lnTo>
                          <a:lnTo>
                            <a:pt x="103232" y="858457"/>
                          </a:lnTo>
                          <a:lnTo>
                            <a:pt x="108062" y="857250"/>
                          </a:lnTo>
                          <a:lnTo>
                            <a:pt x="109269" y="845780"/>
                          </a:lnTo>
                          <a:lnTo>
                            <a:pt x="111684" y="843969"/>
                          </a:lnTo>
                          <a:lnTo>
                            <a:pt x="109269" y="839139"/>
                          </a:lnTo>
                          <a:lnTo>
                            <a:pt x="114702" y="832499"/>
                          </a:lnTo>
                          <a:lnTo>
                            <a:pt x="114099" y="830084"/>
                          </a:lnTo>
                          <a:lnTo>
                            <a:pt x="119532" y="828876"/>
                          </a:lnTo>
                          <a:lnTo>
                            <a:pt x="127380" y="819217"/>
                          </a:lnTo>
                          <a:lnTo>
                            <a:pt x="134624" y="818613"/>
                          </a:lnTo>
                          <a:lnTo>
                            <a:pt x="144887" y="819821"/>
                          </a:lnTo>
                          <a:lnTo>
                            <a:pt x="157565" y="812576"/>
                          </a:lnTo>
                          <a:lnTo>
                            <a:pt x="169639" y="807747"/>
                          </a:lnTo>
                          <a:lnTo>
                            <a:pt x="182316" y="804728"/>
                          </a:lnTo>
                          <a:lnTo>
                            <a:pt x="186542" y="805332"/>
                          </a:lnTo>
                          <a:lnTo>
                            <a:pt x="187750" y="808954"/>
                          </a:lnTo>
                          <a:lnTo>
                            <a:pt x="199220" y="806539"/>
                          </a:lnTo>
                          <a:lnTo>
                            <a:pt x="198616" y="804125"/>
                          </a:lnTo>
                          <a:lnTo>
                            <a:pt x="201635" y="795069"/>
                          </a:lnTo>
                          <a:lnTo>
                            <a:pt x="204050" y="793862"/>
                          </a:lnTo>
                          <a:lnTo>
                            <a:pt x="204050" y="786617"/>
                          </a:lnTo>
                          <a:lnTo>
                            <a:pt x="200427" y="781788"/>
                          </a:lnTo>
                          <a:lnTo>
                            <a:pt x="201031" y="778166"/>
                          </a:lnTo>
                          <a:lnTo>
                            <a:pt x="204653" y="778769"/>
                          </a:lnTo>
                          <a:lnTo>
                            <a:pt x="209483" y="776354"/>
                          </a:lnTo>
                          <a:lnTo>
                            <a:pt x="213105" y="771525"/>
                          </a:lnTo>
                          <a:lnTo>
                            <a:pt x="217331" y="771525"/>
                          </a:lnTo>
                          <a:lnTo>
                            <a:pt x="216124" y="767299"/>
                          </a:lnTo>
                          <a:lnTo>
                            <a:pt x="220349" y="763073"/>
                          </a:lnTo>
                          <a:lnTo>
                            <a:pt x="226386" y="766695"/>
                          </a:lnTo>
                          <a:lnTo>
                            <a:pt x="226386" y="769110"/>
                          </a:lnTo>
                          <a:lnTo>
                            <a:pt x="230008" y="771525"/>
                          </a:lnTo>
                          <a:lnTo>
                            <a:pt x="234234" y="766695"/>
                          </a:lnTo>
                          <a:lnTo>
                            <a:pt x="242082" y="769714"/>
                          </a:lnTo>
                          <a:lnTo>
                            <a:pt x="248723" y="772732"/>
                          </a:lnTo>
                          <a:lnTo>
                            <a:pt x="253553" y="777562"/>
                          </a:lnTo>
                          <a:lnTo>
                            <a:pt x="263815" y="781184"/>
                          </a:lnTo>
                          <a:lnTo>
                            <a:pt x="272267" y="782391"/>
                          </a:lnTo>
                          <a:lnTo>
                            <a:pt x="275889" y="776958"/>
                          </a:lnTo>
                          <a:lnTo>
                            <a:pt x="273475" y="775751"/>
                          </a:lnTo>
                          <a:lnTo>
                            <a:pt x="268645" y="769714"/>
                          </a:lnTo>
                          <a:lnTo>
                            <a:pt x="269852" y="766092"/>
                          </a:lnTo>
                          <a:lnTo>
                            <a:pt x="280719" y="768506"/>
                          </a:lnTo>
                          <a:lnTo>
                            <a:pt x="281926" y="772129"/>
                          </a:lnTo>
                          <a:lnTo>
                            <a:pt x="287963" y="768506"/>
                          </a:lnTo>
                          <a:lnTo>
                            <a:pt x="287360" y="775147"/>
                          </a:lnTo>
                          <a:lnTo>
                            <a:pt x="292793" y="775147"/>
                          </a:lnTo>
                          <a:lnTo>
                            <a:pt x="294604" y="772732"/>
                          </a:lnTo>
                          <a:lnTo>
                            <a:pt x="292793" y="768506"/>
                          </a:lnTo>
                          <a:lnTo>
                            <a:pt x="292189" y="758847"/>
                          </a:lnTo>
                          <a:lnTo>
                            <a:pt x="295208" y="758244"/>
                          </a:lnTo>
                          <a:lnTo>
                            <a:pt x="296415" y="764281"/>
                          </a:lnTo>
                          <a:lnTo>
                            <a:pt x="302452" y="761262"/>
                          </a:lnTo>
                          <a:lnTo>
                            <a:pt x="300641" y="750999"/>
                          </a:lnTo>
                          <a:lnTo>
                            <a:pt x="301849" y="746170"/>
                          </a:lnTo>
                          <a:lnTo>
                            <a:pt x="295208" y="743151"/>
                          </a:lnTo>
                          <a:lnTo>
                            <a:pt x="297019" y="739529"/>
                          </a:lnTo>
                          <a:lnTo>
                            <a:pt x="292793" y="737114"/>
                          </a:lnTo>
                          <a:lnTo>
                            <a:pt x="289775" y="730474"/>
                          </a:lnTo>
                          <a:lnTo>
                            <a:pt x="292189" y="726852"/>
                          </a:lnTo>
                          <a:lnTo>
                            <a:pt x="298226" y="729266"/>
                          </a:lnTo>
                          <a:lnTo>
                            <a:pt x="310300" y="729266"/>
                          </a:lnTo>
                          <a:lnTo>
                            <a:pt x="306678" y="735303"/>
                          </a:lnTo>
                          <a:lnTo>
                            <a:pt x="311508" y="737114"/>
                          </a:lnTo>
                          <a:lnTo>
                            <a:pt x="315130" y="734096"/>
                          </a:lnTo>
                          <a:lnTo>
                            <a:pt x="322374" y="735907"/>
                          </a:lnTo>
                          <a:lnTo>
                            <a:pt x="332637" y="741340"/>
                          </a:lnTo>
                          <a:lnTo>
                            <a:pt x="336259" y="737718"/>
                          </a:lnTo>
                          <a:lnTo>
                            <a:pt x="332637" y="735303"/>
                          </a:lnTo>
                          <a:lnTo>
                            <a:pt x="334448" y="732285"/>
                          </a:lnTo>
                          <a:lnTo>
                            <a:pt x="339278" y="733492"/>
                          </a:lnTo>
                          <a:lnTo>
                            <a:pt x="345315" y="731077"/>
                          </a:lnTo>
                          <a:lnTo>
                            <a:pt x="346522" y="725644"/>
                          </a:lnTo>
                          <a:lnTo>
                            <a:pt x="342900" y="724437"/>
                          </a:lnTo>
                          <a:lnTo>
                            <a:pt x="345918" y="717796"/>
                          </a:lnTo>
                          <a:lnTo>
                            <a:pt x="342900" y="717192"/>
                          </a:lnTo>
                          <a:lnTo>
                            <a:pt x="344107" y="709948"/>
                          </a:lnTo>
                          <a:lnTo>
                            <a:pt x="349540" y="712966"/>
                          </a:lnTo>
                          <a:lnTo>
                            <a:pt x="353163" y="716589"/>
                          </a:lnTo>
                          <a:lnTo>
                            <a:pt x="359200" y="716589"/>
                          </a:lnTo>
                          <a:lnTo>
                            <a:pt x="359200" y="712363"/>
                          </a:lnTo>
                          <a:lnTo>
                            <a:pt x="361614" y="708137"/>
                          </a:lnTo>
                          <a:lnTo>
                            <a:pt x="366444" y="706326"/>
                          </a:lnTo>
                          <a:lnTo>
                            <a:pt x="362822" y="702704"/>
                          </a:lnTo>
                          <a:lnTo>
                            <a:pt x="361614" y="699685"/>
                          </a:lnTo>
                          <a:lnTo>
                            <a:pt x="371274" y="699685"/>
                          </a:lnTo>
                          <a:lnTo>
                            <a:pt x="373688" y="701496"/>
                          </a:lnTo>
                          <a:lnTo>
                            <a:pt x="383951" y="702100"/>
                          </a:lnTo>
                          <a:lnTo>
                            <a:pt x="385159" y="696667"/>
                          </a:lnTo>
                          <a:lnTo>
                            <a:pt x="380329" y="690026"/>
                          </a:lnTo>
                          <a:lnTo>
                            <a:pt x="373085" y="688215"/>
                          </a:lnTo>
                          <a:lnTo>
                            <a:pt x="375499" y="680367"/>
                          </a:lnTo>
                          <a:lnTo>
                            <a:pt x="382140" y="680367"/>
                          </a:lnTo>
                          <a:lnTo>
                            <a:pt x="387573" y="675537"/>
                          </a:lnTo>
                          <a:lnTo>
                            <a:pt x="388177" y="670104"/>
                          </a:lnTo>
                          <a:lnTo>
                            <a:pt x="391799" y="671311"/>
                          </a:lnTo>
                          <a:lnTo>
                            <a:pt x="397836" y="667689"/>
                          </a:lnTo>
                          <a:lnTo>
                            <a:pt x="399044" y="661048"/>
                          </a:lnTo>
                          <a:lnTo>
                            <a:pt x="406288" y="649578"/>
                          </a:lnTo>
                          <a:lnTo>
                            <a:pt x="406288" y="645956"/>
                          </a:lnTo>
                          <a:lnTo>
                            <a:pt x="404477" y="642938"/>
                          </a:lnTo>
                          <a:lnTo>
                            <a:pt x="404477" y="638712"/>
                          </a:lnTo>
                          <a:lnTo>
                            <a:pt x="410514" y="630260"/>
                          </a:lnTo>
                          <a:lnTo>
                            <a:pt x="406288" y="624827"/>
                          </a:lnTo>
                          <a:lnTo>
                            <a:pt x="406892" y="619393"/>
                          </a:lnTo>
                          <a:lnTo>
                            <a:pt x="405684" y="609130"/>
                          </a:lnTo>
                          <a:lnTo>
                            <a:pt x="408703" y="606112"/>
                          </a:lnTo>
                          <a:lnTo>
                            <a:pt x="411721" y="609734"/>
                          </a:lnTo>
                          <a:lnTo>
                            <a:pt x="416551" y="611545"/>
                          </a:lnTo>
                          <a:lnTo>
                            <a:pt x="420173" y="609130"/>
                          </a:lnTo>
                          <a:lnTo>
                            <a:pt x="425003" y="609130"/>
                          </a:lnTo>
                          <a:lnTo>
                            <a:pt x="425607" y="604905"/>
                          </a:lnTo>
                          <a:lnTo>
                            <a:pt x="429229" y="601886"/>
                          </a:lnTo>
                          <a:lnTo>
                            <a:pt x="427418" y="597660"/>
                          </a:lnTo>
                          <a:lnTo>
                            <a:pt x="429832" y="586190"/>
                          </a:lnTo>
                          <a:lnTo>
                            <a:pt x="424399" y="582568"/>
                          </a:lnTo>
                          <a:lnTo>
                            <a:pt x="426814" y="580153"/>
                          </a:lnTo>
                          <a:lnTo>
                            <a:pt x="427418" y="572909"/>
                          </a:lnTo>
                          <a:lnTo>
                            <a:pt x="414740" y="569286"/>
                          </a:lnTo>
                          <a:lnTo>
                            <a:pt x="410514" y="562646"/>
                          </a:lnTo>
                          <a:lnTo>
                            <a:pt x="417155" y="563853"/>
                          </a:lnTo>
                          <a:lnTo>
                            <a:pt x="420173" y="560835"/>
                          </a:lnTo>
                          <a:lnTo>
                            <a:pt x="426814" y="545139"/>
                          </a:lnTo>
                          <a:lnTo>
                            <a:pt x="429832" y="542724"/>
                          </a:lnTo>
                          <a:lnTo>
                            <a:pt x="441303" y="536687"/>
                          </a:lnTo>
                          <a:lnTo>
                            <a:pt x="442510" y="533065"/>
                          </a:lnTo>
                          <a:lnTo>
                            <a:pt x="441906" y="527028"/>
                          </a:lnTo>
                          <a:lnTo>
                            <a:pt x="440095" y="524009"/>
                          </a:lnTo>
                          <a:lnTo>
                            <a:pt x="428625" y="513143"/>
                          </a:lnTo>
                          <a:lnTo>
                            <a:pt x="428021" y="510124"/>
                          </a:lnTo>
                          <a:lnTo>
                            <a:pt x="420173" y="500465"/>
                          </a:lnTo>
                          <a:lnTo>
                            <a:pt x="414136" y="496843"/>
                          </a:lnTo>
                          <a:lnTo>
                            <a:pt x="405081" y="492617"/>
                          </a:lnTo>
                          <a:lnTo>
                            <a:pt x="400855" y="487184"/>
                          </a:lnTo>
                          <a:lnTo>
                            <a:pt x="400855" y="475110"/>
                          </a:lnTo>
                          <a:lnTo>
                            <a:pt x="404477" y="459414"/>
                          </a:lnTo>
                          <a:lnTo>
                            <a:pt x="412929" y="463036"/>
                          </a:lnTo>
                          <a:lnTo>
                            <a:pt x="413533" y="461225"/>
                          </a:lnTo>
                          <a:lnTo>
                            <a:pt x="411721" y="456395"/>
                          </a:lnTo>
                          <a:lnTo>
                            <a:pt x="417155" y="452169"/>
                          </a:lnTo>
                          <a:lnTo>
                            <a:pt x="418362" y="446132"/>
                          </a:lnTo>
                          <a:lnTo>
                            <a:pt x="417155" y="441906"/>
                          </a:lnTo>
                          <a:lnTo>
                            <a:pt x="412929" y="440699"/>
                          </a:lnTo>
                          <a:lnTo>
                            <a:pt x="402666" y="432851"/>
                          </a:lnTo>
                          <a:lnTo>
                            <a:pt x="404477" y="425003"/>
                          </a:lnTo>
                          <a:lnTo>
                            <a:pt x="399647" y="423796"/>
                          </a:lnTo>
                          <a:lnTo>
                            <a:pt x="399044" y="419570"/>
                          </a:lnTo>
                          <a:lnTo>
                            <a:pt x="403873" y="407496"/>
                          </a:lnTo>
                          <a:lnTo>
                            <a:pt x="408703" y="410514"/>
                          </a:lnTo>
                          <a:lnTo>
                            <a:pt x="412325" y="408099"/>
                          </a:lnTo>
                          <a:lnTo>
                            <a:pt x="413533" y="403873"/>
                          </a:lnTo>
                          <a:lnTo>
                            <a:pt x="419570" y="403873"/>
                          </a:lnTo>
                          <a:lnTo>
                            <a:pt x="418966" y="400855"/>
                          </a:lnTo>
                          <a:lnTo>
                            <a:pt x="421381" y="394818"/>
                          </a:lnTo>
                          <a:lnTo>
                            <a:pt x="427418" y="394214"/>
                          </a:lnTo>
                          <a:lnTo>
                            <a:pt x="428021" y="391196"/>
                          </a:lnTo>
                          <a:lnTo>
                            <a:pt x="432247" y="387574"/>
                          </a:lnTo>
                          <a:lnTo>
                            <a:pt x="438888" y="386970"/>
                          </a:lnTo>
                          <a:lnTo>
                            <a:pt x="443717" y="391799"/>
                          </a:lnTo>
                          <a:lnTo>
                            <a:pt x="445528" y="394818"/>
                          </a:lnTo>
                          <a:lnTo>
                            <a:pt x="449151" y="397233"/>
                          </a:lnTo>
                          <a:lnTo>
                            <a:pt x="450962" y="395422"/>
                          </a:lnTo>
                          <a:lnTo>
                            <a:pt x="454584" y="399044"/>
                          </a:lnTo>
                          <a:lnTo>
                            <a:pt x="461828" y="400251"/>
                          </a:lnTo>
                          <a:lnTo>
                            <a:pt x="461828" y="397836"/>
                          </a:lnTo>
                          <a:lnTo>
                            <a:pt x="462432" y="395422"/>
                          </a:lnTo>
                          <a:lnTo>
                            <a:pt x="461828" y="394818"/>
                          </a:lnTo>
                          <a:lnTo>
                            <a:pt x="461224" y="394214"/>
                          </a:lnTo>
                          <a:lnTo>
                            <a:pt x="459413" y="388781"/>
                          </a:lnTo>
                          <a:lnTo>
                            <a:pt x="457602" y="387574"/>
                          </a:lnTo>
                          <a:lnTo>
                            <a:pt x="455791" y="388177"/>
                          </a:lnTo>
                          <a:lnTo>
                            <a:pt x="453376" y="383348"/>
                          </a:lnTo>
                          <a:lnTo>
                            <a:pt x="453980" y="382140"/>
                          </a:lnTo>
                          <a:lnTo>
                            <a:pt x="455187" y="382140"/>
                          </a:lnTo>
                          <a:lnTo>
                            <a:pt x="453376" y="379726"/>
                          </a:lnTo>
                          <a:lnTo>
                            <a:pt x="454584" y="375500"/>
                          </a:lnTo>
                          <a:lnTo>
                            <a:pt x="455791" y="374292"/>
                          </a:lnTo>
                          <a:lnTo>
                            <a:pt x="455187" y="373689"/>
                          </a:lnTo>
                          <a:lnTo>
                            <a:pt x="453980" y="373085"/>
                          </a:lnTo>
                          <a:lnTo>
                            <a:pt x="456395" y="371878"/>
                          </a:lnTo>
                          <a:lnTo>
                            <a:pt x="456395" y="370670"/>
                          </a:lnTo>
                          <a:lnTo>
                            <a:pt x="455791" y="369463"/>
                          </a:lnTo>
                          <a:lnTo>
                            <a:pt x="456999" y="365237"/>
                          </a:lnTo>
                          <a:lnTo>
                            <a:pt x="455187" y="364633"/>
                          </a:lnTo>
                          <a:lnTo>
                            <a:pt x="456999" y="362822"/>
                          </a:lnTo>
                          <a:lnTo>
                            <a:pt x="457602" y="362822"/>
                          </a:lnTo>
                          <a:lnTo>
                            <a:pt x="458206" y="362822"/>
                          </a:lnTo>
                          <a:lnTo>
                            <a:pt x="456999" y="361011"/>
                          </a:lnTo>
                          <a:lnTo>
                            <a:pt x="458206" y="354370"/>
                          </a:lnTo>
                          <a:lnTo>
                            <a:pt x="458206" y="351955"/>
                          </a:lnTo>
                          <a:lnTo>
                            <a:pt x="443717" y="345918"/>
                          </a:lnTo>
                          <a:lnTo>
                            <a:pt x="436473" y="339881"/>
                          </a:lnTo>
                          <a:lnTo>
                            <a:pt x="435266" y="336863"/>
                          </a:lnTo>
                          <a:lnTo>
                            <a:pt x="427418" y="331430"/>
                          </a:lnTo>
                          <a:lnTo>
                            <a:pt x="426814" y="327204"/>
                          </a:lnTo>
                          <a:lnTo>
                            <a:pt x="429832" y="323582"/>
                          </a:lnTo>
                          <a:lnTo>
                            <a:pt x="425003" y="319356"/>
                          </a:lnTo>
                          <a:lnTo>
                            <a:pt x="429832" y="315130"/>
                          </a:lnTo>
                          <a:lnTo>
                            <a:pt x="424399" y="312112"/>
                          </a:lnTo>
                          <a:lnTo>
                            <a:pt x="421381" y="313319"/>
                          </a:lnTo>
                          <a:lnTo>
                            <a:pt x="411721" y="310904"/>
                          </a:lnTo>
                          <a:lnTo>
                            <a:pt x="409910" y="307282"/>
                          </a:lnTo>
                          <a:lnTo>
                            <a:pt x="409910" y="301245"/>
                          </a:lnTo>
                          <a:lnTo>
                            <a:pt x="408099" y="297623"/>
                          </a:lnTo>
                          <a:lnTo>
                            <a:pt x="412325" y="297019"/>
                          </a:lnTo>
                          <a:lnTo>
                            <a:pt x="412325" y="294604"/>
                          </a:lnTo>
                          <a:lnTo>
                            <a:pt x="411721" y="293397"/>
                          </a:lnTo>
                          <a:lnTo>
                            <a:pt x="412325" y="292189"/>
                          </a:lnTo>
                          <a:lnTo>
                            <a:pt x="412929" y="289775"/>
                          </a:lnTo>
                          <a:lnTo>
                            <a:pt x="412325" y="284945"/>
                          </a:lnTo>
                          <a:lnTo>
                            <a:pt x="412325" y="283134"/>
                          </a:lnTo>
                          <a:lnTo>
                            <a:pt x="413533" y="280719"/>
                          </a:lnTo>
                          <a:lnTo>
                            <a:pt x="415344" y="274078"/>
                          </a:lnTo>
                          <a:lnTo>
                            <a:pt x="417155" y="271060"/>
                          </a:lnTo>
                          <a:lnTo>
                            <a:pt x="422588" y="266231"/>
                          </a:lnTo>
                          <a:lnTo>
                            <a:pt x="425003" y="265023"/>
                          </a:lnTo>
                          <a:lnTo>
                            <a:pt x="425607" y="262608"/>
                          </a:lnTo>
                          <a:lnTo>
                            <a:pt x="426210" y="263212"/>
                          </a:lnTo>
                          <a:lnTo>
                            <a:pt x="431040" y="260797"/>
                          </a:lnTo>
                          <a:lnTo>
                            <a:pt x="431644" y="263816"/>
                          </a:lnTo>
                          <a:lnTo>
                            <a:pt x="434058" y="265627"/>
                          </a:lnTo>
                          <a:lnTo>
                            <a:pt x="435266" y="262005"/>
                          </a:lnTo>
                          <a:lnTo>
                            <a:pt x="439492" y="262005"/>
                          </a:lnTo>
                          <a:lnTo>
                            <a:pt x="441303" y="262608"/>
                          </a:lnTo>
                          <a:lnTo>
                            <a:pt x="442510" y="262005"/>
                          </a:lnTo>
                          <a:lnTo>
                            <a:pt x="441906" y="260194"/>
                          </a:lnTo>
                          <a:lnTo>
                            <a:pt x="438888" y="257779"/>
                          </a:lnTo>
                          <a:lnTo>
                            <a:pt x="441906" y="255968"/>
                          </a:lnTo>
                          <a:lnTo>
                            <a:pt x="441303" y="252345"/>
                          </a:lnTo>
                          <a:lnTo>
                            <a:pt x="441303" y="251138"/>
                          </a:lnTo>
                          <a:lnTo>
                            <a:pt x="441303" y="249327"/>
                          </a:lnTo>
                          <a:lnTo>
                            <a:pt x="440699" y="246912"/>
                          </a:lnTo>
                          <a:lnTo>
                            <a:pt x="444321" y="244497"/>
                          </a:lnTo>
                          <a:lnTo>
                            <a:pt x="447339" y="248723"/>
                          </a:lnTo>
                          <a:lnTo>
                            <a:pt x="449151" y="248120"/>
                          </a:lnTo>
                          <a:lnTo>
                            <a:pt x="450962" y="248723"/>
                          </a:lnTo>
                          <a:lnTo>
                            <a:pt x="450358" y="245705"/>
                          </a:lnTo>
                          <a:lnTo>
                            <a:pt x="455187" y="242083"/>
                          </a:lnTo>
                          <a:lnTo>
                            <a:pt x="455791" y="240271"/>
                          </a:lnTo>
                          <a:lnTo>
                            <a:pt x="460017" y="241479"/>
                          </a:lnTo>
                          <a:lnTo>
                            <a:pt x="462432" y="240875"/>
                          </a:lnTo>
                          <a:lnTo>
                            <a:pt x="463035" y="238460"/>
                          </a:lnTo>
                          <a:lnTo>
                            <a:pt x="466054" y="236649"/>
                          </a:lnTo>
                          <a:lnTo>
                            <a:pt x="466658" y="234838"/>
                          </a:lnTo>
                          <a:lnTo>
                            <a:pt x="467261" y="233631"/>
                          </a:lnTo>
                          <a:lnTo>
                            <a:pt x="469072" y="232423"/>
                          </a:lnTo>
                          <a:lnTo>
                            <a:pt x="469676" y="231820"/>
                          </a:lnTo>
                          <a:lnTo>
                            <a:pt x="472091" y="230009"/>
                          </a:lnTo>
                          <a:lnTo>
                            <a:pt x="472695" y="228801"/>
                          </a:lnTo>
                          <a:lnTo>
                            <a:pt x="473902" y="229405"/>
                          </a:lnTo>
                          <a:lnTo>
                            <a:pt x="476317" y="225179"/>
                          </a:lnTo>
                          <a:lnTo>
                            <a:pt x="480543" y="222160"/>
                          </a:lnTo>
                          <a:lnTo>
                            <a:pt x="481750" y="222160"/>
                          </a:lnTo>
                          <a:lnTo>
                            <a:pt x="484165" y="220953"/>
                          </a:lnTo>
                          <a:lnTo>
                            <a:pt x="485976" y="217935"/>
                          </a:lnTo>
                          <a:lnTo>
                            <a:pt x="490202" y="217331"/>
                          </a:lnTo>
                          <a:lnTo>
                            <a:pt x="492013" y="216727"/>
                          </a:lnTo>
                          <a:lnTo>
                            <a:pt x="493824" y="214916"/>
                          </a:lnTo>
                          <a:lnTo>
                            <a:pt x="495032" y="213105"/>
                          </a:lnTo>
                          <a:lnTo>
                            <a:pt x="495635" y="210087"/>
                          </a:lnTo>
                          <a:lnTo>
                            <a:pt x="502880" y="204050"/>
                          </a:lnTo>
                          <a:lnTo>
                            <a:pt x="503483" y="204653"/>
                          </a:lnTo>
                          <a:lnTo>
                            <a:pt x="504087" y="205257"/>
                          </a:lnTo>
                          <a:lnTo>
                            <a:pt x="505294" y="201635"/>
                          </a:lnTo>
                          <a:lnTo>
                            <a:pt x="507709" y="200428"/>
                          </a:lnTo>
                          <a:lnTo>
                            <a:pt x="507709" y="199220"/>
                          </a:lnTo>
                          <a:lnTo>
                            <a:pt x="505898" y="198616"/>
                          </a:lnTo>
                          <a:lnTo>
                            <a:pt x="503483" y="194391"/>
                          </a:lnTo>
                          <a:lnTo>
                            <a:pt x="500465" y="194994"/>
                          </a:lnTo>
                          <a:lnTo>
                            <a:pt x="498654" y="194994"/>
                          </a:lnTo>
                          <a:lnTo>
                            <a:pt x="495635" y="192579"/>
                          </a:lnTo>
                          <a:lnTo>
                            <a:pt x="495635" y="190768"/>
                          </a:lnTo>
                          <a:lnTo>
                            <a:pt x="500465" y="185939"/>
                          </a:lnTo>
                          <a:lnTo>
                            <a:pt x="499861" y="181713"/>
                          </a:lnTo>
                          <a:lnTo>
                            <a:pt x="498050" y="178091"/>
                          </a:lnTo>
                          <a:lnTo>
                            <a:pt x="495032" y="178694"/>
                          </a:lnTo>
                          <a:lnTo>
                            <a:pt x="493824" y="173865"/>
                          </a:lnTo>
                          <a:lnTo>
                            <a:pt x="487787" y="172657"/>
                          </a:lnTo>
                          <a:lnTo>
                            <a:pt x="484769" y="167828"/>
                          </a:lnTo>
                          <a:lnTo>
                            <a:pt x="487787" y="164206"/>
                          </a:lnTo>
                          <a:lnTo>
                            <a:pt x="496239" y="158772"/>
                          </a:lnTo>
                          <a:lnTo>
                            <a:pt x="495635" y="154547"/>
                          </a:lnTo>
                          <a:lnTo>
                            <a:pt x="490806" y="158169"/>
                          </a:lnTo>
                          <a:lnTo>
                            <a:pt x="486580" y="156358"/>
                          </a:lnTo>
                          <a:lnTo>
                            <a:pt x="482958" y="157565"/>
                          </a:lnTo>
                          <a:lnTo>
                            <a:pt x="482354" y="161187"/>
                          </a:lnTo>
                          <a:lnTo>
                            <a:pt x="475109" y="163602"/>
                          </a:lnTo>
                          <a:lnTo>
                            <a:pt x="469676" y="158169"/>
                          </a:lnTo>
                          <a:lnTo>
                            <a:pt x="469676" y="156961"/>
                          </a:lnTo>
                          <a:lnTo>
                            <a:pt x="470280" y="152132"/>
                          </a:lnTo>
                          <a:lnTo>
                            <a:pt x="473298" y="150924"/>
                          </a:lnTo>
                          <a:lnTo>
                            <a:pt x="477524" y="141869"/>
                          </a:lnTo>
                          <a:lnTo>
                            <a:pt x="477524" y="137643"/>
                          </a:lnTo>
                          <a:lnTo>
                            <a:pt x="482354" y="132813"/>
                          </a:lnTo>
                          <a:lnTo>
                            <a:pt x="482958" y="120739"/>
                          </a:lnTo>
                          <a:lnTo>
                            <a:pt x="485976" y="115910"/>
                          </a:lnTo>
                          <a:lnTo>
                            <a:pt x="487183" y="103836"/>
                          </a:lnTo>
                          <a:lnTo>
                            <a:pt x="482958" y="88744"/>
                          </a:lnTo>
                          <a:lnTo>
                            <a:pt x="484165" y="81499"/>
                          </a:lnTo>
                          <a:lnTo>
                            <a:pt x="476921" y="74255"/>
                          </a:lnTo>
                          <a:lnTo>
                            <a:pt x="478732" y="69425"/>
                          </a:lnTo>
                          <a:lnTo>
                            <a:pt x="473298" y="62181"/>
                          </a:lnTo>
                          <a:lnTo>
                            <a:pt x="472695" y="53729"/>
                          </a:lnTo>
                          <a:lnTo>
                            <a:pt x="466658" y="48900"/>
                          </a:lnTo>
                          <a:lnTo>
                            <a:pt x="465450" y="44070"/>
                          </a:lnTo>
                          <a:lnTo>
                            <a:pt x="456395" y="42259"/>
                          </a:lnTo>
                          <a:lnTo>
                            <a:pt x="451565" y="33203"/>
                          </a:lnTo>
                          <a:lnTo>
                            <a:pt x="450962" y="28374"/>
                          </a:lnTo>
                          <a:lnTo>
                            <a:pt x="446736" y="26563"/>
                          </a:lnTo>
                          <a:lnTo>
                            <a:pt x="446736" y="20526"/>
                          </a:lnTo>
                          <a:lnTo>
                            <a:pt x="449754" y="18111"/>
                          </a:lnTo>
                          <a:lnTo>
                            <a:pt x="451565" y="4830"/>
                          </a:lnTo>
                          <a:lnTo>
                            <a:pt x="451565" y="0"/>
                          </a:lnTo>
                          <a:lnTo>
                            <a:pt x="460017" y="1207"/>
                          </a:lnTo>
                          <a:lnTo>
                            <a:pt x="463639" y="4830"/>
                          </a:lnTo>
                          <a:lnTo>
                            <a:pt x="461828" y="6641"/>
                          </a:lnTo>
                          <a:lnTo>
                            <a:pt x="465450" y="12678"/>
                          </a:lnTo>
                          <a:lnTo>
                            <a:pt x="465450" y="18111"/>
                          </a:lnTo>
                          <a:lnTo>
                            <a:pt x="476317" y="24148"/>
                          </a:lnTo>
                          <a:lnTo>
                            <a:pt x="480543" y="24148"/>
                          </a:lnTo>
                          <a:lnTo>
                            <a:pt x="484769" y="19922"/>
                          </a:lnTo>
                          <a:lnTo>
                            <a:pt x="492013" y="19922"/>
                          </a:lnTo>
                          <a:lnTo>
                            <a:pt x="495635" y="22940"/>
                          </a:lnTo>
                          <a:lnTo>
                            <a:pt x="505294" y="20526"/>
                          </a:lnTo>
                          <a:lnTo>
                            <a:pt x="509520" y="21129"/>
                          </a:lnTo>
                          <a:lnTo>
                            <a:pt x="510728" y="21129"/>
                          </a:lnTo>
                          <a:lnTo>
                            <a:pt x="514350" y="24148"/>
                          </a:lnTo>
                          <a:lnTo>
                            <a:pt x="514954" y="26563"/>
                          </a:lnTo>
                          <a:lnTo>
                            <a:pt x="519180" y="25959"/>
                          </a:lnTo>
                          <a:lnTo>
                            <a:pt x="520387" y="27770"/>
                          </a:lnTo>
                          <a:lnTo>
                            <a:pt x="524613" y="27770"/>
                          </a:lnTo>
                          <a:lnTo>
                            <a:pt x="532461" y="30185"/>
                          </a:lnTo>
                          <a:lnTo>
                            <a:pt x="537291" y="31996"/>
                          </a:lnTo>
                          <a:lnTo>
                            <a:pt x="541516" y="30185"/>
                          </a:lnTo>
                          <a:lnTo>
                            <a:pt x="543931" y="24752"/>
                          </a:lnTo>
                          <a:lnTo>
                            <a:pt x="549968" y="21733"/>
                          </a:lnTo>
                          <a:lnTo>
                            <a:pt x="555401" y="16300"/>
                          </a:lnTo>
                          <a:lnTo>
                            <a:pt x="555401" y="10263"/>
                          </a:lnTo>
                          <a:lnTo>
                            <a:pt x="559627" y="8452"/>
                          </a:lnTo>
                          <a:lnTo>
                            <a:pt x="569890" y="6037"/>
                          </a:lnTo>
                          <a:lnTo>
                            <a:pt x="575323" y="7244"/>
                          </a:lnTo>
                          <a:lnTo>
                            <a:pt x="579549" y="12074"/>
                          </a:lnTo>
                          <a:lnTo>
                            <a:pt x="583775" y="13281"/>
                          </a:lnTo>
                          <a:lnTo>
                            <a:pt x="589208" y="9055"/>
                          </a:lnTo>
                          <a:lnTo>
                            <a:pt x="594642" y="12678"/>
                          </a:lnTo>
                          <a:lnTo>
                            <a:pt x="595849" y="17507"/>
                          </a:lnTo>
                          <a:lnTo>
                            <a:pt x="598867" y="19318"/>
                          </a:lnTo>
                          <a:lnTo>
                            <a:pt x="603093" y="16300"/>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33" name="Freeform: Shape 232">
                      <a:extLst>
                        <a:ext uri="{FF2B5EF4-FFF2-40B4-BE49-F238E27FC236}">
                          <a16:creationId xmlns:a16="http://schemas.microsoft.com/office/drawing/2014/main" id="{1A070248-C8BE-4238-119E-65219FBAE312}"/>
                        </a:ext>
                      </a:extLst>
                    </p:cNvPr>
                    <p:cNvSpPr/>
                    <p:nvPr/>
                  </p:nvSpPr>
                  <p:spPr>
                    <a:xfrm>
                      <a:off x="3891297" y="5816622"/>
                      <a:ext cx="329618" cy="720211"/>
                    </a:xfrm>
                    <a:custGeom>
                      <a:avLst/>
                      <a:gdLst>
                        <a:gd name="connsiteX0" fmla="*/ 186542 w 329618"/>
                        <a:gd name="connsiteY0" fmla="*/ 717193 h 720211"/>
                        <a:gd name="connsiteX1" fmla="*/ 186542 w 329618"/>
                        <a:gd name="connsiteY1" fmla="*/ 717796 h 720211"/>
                        <a:gd name="connsiteX2" fmla="*/ 187146 w 329618"/>
                        <a:gd name="connsiteY2" fmla="*/ 717796 h 720211"/>
                        <a:gd name="connsiteX3" fmla="*/ 187146 w 329618"/>
                        <a:gd name="connsiteY3" fmla="*/ 718400 h 720211"/>
                        <a:gd name="connsiteX4" fmla="*/ 186542 w 329618"/>
                        <a:gd name="connsiteY4" fmla="*/ 718400 h 720211"/>
                        <a:gd name="connsiteX5" fmla="*/ 186542 w 329618"/>
                        <a:gd name="connsiteY5" fmla="*/ 717796 h 720211"/>
                        <a:gd name="connsiteX6" fmla="*/ 186542 w 329618"/>
                        <a:gd name="connsiteY6" fmla="*/ 717193 h 720211"/>
                        <a:gd name="connsiteX7" fmla="*/ 201031 w 329618"/>
                        <a:gd name="connsiteY7" fmla="*/ 707533 h 720211"/>
                        <a:gd name="connsiteX8" fmla="*/ 201031 w 329618"/>
                        <a:gd name="connsiteY8" fmla="*/ 708137 h 720211"/>
                        <a:gd name="connsiteX9" fmla="*/ 201031 w 329618"/>
                        <a:gd name="connsiteY9" fmla="*/ 708741 h 720211"/>
                        <a:gd name="connsiteX10" fmla="*/ 200427 w 329618"/>
                        <a:gd name="connsiteY10" fmla="*/ 708741 h 720211"/>
                        <a:gd name="connsiteX11" fmla="*/ 200427 w 329618"/>
                        <a:gd name="connsiteY11" fmla="*/ 709344 h 720211"/>
                        <a:gd name="connsiteX12" fmla="*/ 199824 w 329618"/>
                        <a:gd name="connsiteY12" fmla="*/ 709344 h 720211"/>
                        <a:gd name="connsiteX13" fmla="*/ 199824 w 329618"/>
                        <a:gd name="connsiteY13" fmla="*/ 709948 h 720211"/>
                        <a:gd name="connsiteX14" fmla="*/ 199824 w 329618"/>
                        <a:gd name="connsiteY14" fmla="*/ 710551 h 720211"/>
                        <a:gd name="connsiteX15" fmla="*/ 199220 w 329618"/>
                        <a:gd name="connsiteY15" fmla="*/ 710551 h 720211"/>
                        <a:gd name="connsiteX16" fmla="*/ 199220 w 329618"/>
                        <a:gd name="connsiteY16" fmla="*/ 711156 h 720211"/>
                        <a:gd name="connsiteX17" fmla="*/ 199220 w 329618"/>
                        <a:gd name="connsiteY17" fmla="*/ 711759 h 720211"/>
                        <a:gd name="connsiteX18" fmla="*/ 198616 w 329618"/>
                        <a:gd name="connsiteY18" fmla="*/ 711759 h 720211"/>
                        <a:gd name="connsiteX19" fmla="*/ 198616 w 329618"/>
                        <a:gd name="connsiteY19" fmla="*/ 712363 h 720211"/>
                        <a:gd name="connsiteX20" fmla="*/ 198616 w 329618"/>
                        <a:gd name="connsiteY20" fmla="*/ 712966 h 720211"/>
                        <a:gd name="connsiteX21" fmla="*/ 198616 w 329618"/>
                        <a:gd name="connsiteY21" fmla="*/ 713570 h 720211"/>
                        <a:gd name="connsiteX22" fmla="*/ 198616 w 329618"/>
                        <a:gd name="connsiteY22" fmla="*/ 714174 h 720211"/>
                        <a:gd name="connsiteX23" fmla="*/ 198616 w 329618"/>
                        <a:gd name="connsiteY23" fmla="*/ 714778 h 720211"/>
                        <a:gd name="connsiteX24" fmla="*/ 198616 w 329618"/>
                        <a:gd name="connsiteY24" fmla="*/ 715381 h 720211"/>
                        <a:gd name="connsiteX25" fmla="*/ 198616 w 329618"/>
                        <a:gd name="connsiteY25" fmla="*/ 715985 h 720211"/>
                        <a:gd name="connsiteX26" fmla="*/ 198616 w 329618"/>
                        <a:gd name="connsiteY26" fmla="*/ 716588 h 720211"/>
                        <a:gd name="connsiteX27" fmla="*/ 198013 w 329618"/>
                        <a:gd name="connsiteY27" fmla="*/ 716588 h 720211"/>
                        <a:gd name="connsiteX28" fmla="*/ 198013 w 329618"/>
                        <a:gd name="connsiteY28" fmla="*/ 717193 h 720211"/>
                        <a:gd name="connsiteX29" fmla="*/ 197409 w 329618"/>
                        <a:gd name="connsiteY29" fmla="*/ 717193 h 720211"/>
                        <a:gd name="connsiteX30" fmla="*/ 197409 w 329618"/>
                        <a:gd name="connsiteY30" fmla="*/ 717796 h 720211"/>
                        <a:gd name="connsiteX31" fmla="*/ 196805 w 329618"/>
                        <a:gd name="connsiteY31" fmla="*/ 717796 h 720211"/>
                        <a:gd name="connsiteX32" fmla="*/ 196805 w 329618"/>
                        <a:gd name="connsiteY32" fmla="*/ 718400 h 720211"/>
                        <a:gd name="connsiteX33" fmla="*/ 196202 w 329618"/>
                        <a:gd name="connsiteY33" fmla="*/ 718400 h 720211"/>
                        <a:gd name="connsiteX34" fmla="*/ 196202 w 329618"/>
                        <a:gd name="connsiteY34" fmla="*/ 719003 h 720211"/>
                        <a:gd name="connsiteX35" fmla="*/ 195598 w 329618"/>
                        <a:gd name="connsiteY35" fmla="*/ 719003 h 720211"/>
                        <a:gd name="connsiteX36" fmla="*/ 195598 w 329618"/>
                        <a:gd name="connsiteY36" fmla="*/ 719607 h 720211"/>
                        <a:gd name="connsiteX37" fmla="*/ 194994 w 329618"/>
                        <a:gd name="connsiteY37" fmla="*/ 719607 h 720211"/>
                        <a:gd name="connsiteX38" fmla="*/ 194994 w 329618"/>
                        <a:gd name="connsiteY38" fmla="*/ 720211 h 720211"/>
                        <a:gd name="connsiteX39" fmla="*/ 194390 w 329618"/>
                        <a:gd name="connsiteY39" fmla="*/ 720211 h 720211"/>
                        <a:gd name="connsiteX40" fmla="*/ 193787 w 329618"/>
                        <a:gd name="connsiteY40" fmla="*/ 720211 h 720211"/>
                        <a:gd name="connsiteX41" fmla="*/ 192579 w 329618"/>
                        <a:gd name="connsiteY41" fmla="*/ 720211 h 720211"/>
                        <a:gd name="connsiteX42" fmla="*/ 191976 w 329618"/>
                        <a:gd name="connsiteY42" fmla="*/ 720211 h 720211"/>
                        <a:gd name="connsiteX43" fmla="*/ 191372 w 329618"/>
                        <a:gd name="connsiteY43" fmla="*/ 720211 h 720211"/>
                        <a:gd name="connsiteX44" fmla="*/ 190768 w 329618"/>
                        <a:gd name="connsiteY44" fmla="*/ 720211 h 720211"/>
                        <a:gd name="connsiteX45" fmla="*/ 190165 w 329618"/>
                        <a:gd name="connsiteY45" fmla="*/ 720211 h 720211"/>
                        <a:gd name="connsiteX46" fmla="*/ 190165 w 329618"/>
                        <a:gd name="connsiteY46" fmla="*/ 719607 h 720211"/>
                        <a:gd name="connsiteX47" fmla="*/ 189561 w 329618"/>
                        <a:gd name="connsiteY47" fmla="*/ 719607 h 720211"/>
                        <a:gd name="connsiteX48" fmla="*/ 188957 w 329618"/>
                        <a:gd name="connsiteY48" fmla="*/ 719607 h 720211"/>
                        <a:gd name="connsiteX49" fmla="*/ 188354 w 329618"/>
                        <a:gd name="connsiteY49" fmla="*/ 719607 h 720211"/>
                        <a:gd name="connsiteX50" fmla="*/ 188354 w 329618"/>
                        <a:gd name="connsiteY50" fmla="*/ 719003 h 720211"/>
                        <a:gd name="connsiteX51" fmla="*/ 188354 w 329618"/>
                        <a:gd name="connsiteY51" fmla="*/ 718400 h 720211"/>
                        <a:gd name="connsiteX52" fmla="*/ 188354 w 329618"/>
                        <a:gd name="connsiteY52" fmla="*/ 717796 h 720211"/>
                        <a:gd name="connsiteX53" fmla="*/ 188957 w 329618"/>
                        <a:gd name="connsiteY53" fmla="*/ 717796 h 720211"/>
                        <a:gd name="connsiteX54" fmla="*/ 188957 w 329618"/>
                        <a:gd name="connsiteY54" fmla="*/ 718400 h 720211"/>
                        <a:gd name="connsiteX55" fmla="*/ 189561 w 329618"/>
                        <a:gd name="connsiteY55" fmla="*/ 718400 h 720211"/>
                        <a:gd name="connsiteX56" fmla="*/ 189561 w 329618"/>
                        <a:gd name="connsiteY56" fmla="*/ 719003 h 720211"/>
                        <a:gd name="connsiteX57" fmla="*/ 190165 w 329618"/>
                        <a:gd name="connsiteY57" fmla="*/ 719003 h 720211"/>
                        <a:gd name="connsiteX58" fmla="*/ 190768 w 329618"/>
                        <a:gd name="connsiteY58" fmla="*/ 719003 h 720211"/>
                        <a:gd name="connsiteX59" fmla="*/ 191372 w 329618"/>
                        <a:gd name="connsiteY59" fmla="*/ 719003 h 720211"/>
                        <a:gd name="connsiteX60" fmla="*/ 191976 w 329618"/>
                        <a:gd name="connsiteY60" fmla="*/ 719003 h 720211"/>
                        <a:gd name="connsiteX61" fmla="*/ 191976 w 329618"/>
                        <a:gd name="connsiteY61" fmla="*/ 718400 h 720211"/>
                        <a:gd name="connsiteX62" fmla="*/ 193183 w 329618"/>
                        <a:gd name="connsiteY62" fmla="*/ 718400 h 720211"/>
                        <a:gd name="connsiteX63" fmla="*/ 193183 w 329618"/>
                        <a:gd name="connsiteY63" fmla="*/ 719003 h 720211"/>
                        <a:gd name="connsiteX64" fmla="*/ 193183 w 329618"/>
                        <a:gd name="connsiteY64" fmla="*/ 718400 h 720211"/>
                        <a:gd name="connsiteX65" fmla="*/ 193787 w 329618"/>
                        <a:gd name="connsiteY65" fmla="*/ 718400 h 720211"/>
                        <a:gd name="connsiteX66" fmla="*/ 194390 w 329618"/>
                        <a:gd name="connsiteY66" fmla="*/ 718400 h 720211"/>
                        <a:gd name="connsiteX67" fmla="*/ 194390 w 329618"/>
                        <a:gd name="connsiteY67" fmla="*/ 717796 h 720211"/>
                        <a:gd name="connsiteX68" fmla="*/ 194994 w 329618"/>
                        <a:gd name="connsiteY68" fmla="*/ 717796 h 720211"/>
                        <a:gd name="connsiteX69" fmla="*/ 194994 w 329618"/>
                        <a:gd name="connsiteY69" fmla="*/ 717193 h 720211"/>
                        <a:gd name="connsiteX70" fmla="*/ 195598 w 329618"/>
                        <a:gd name="connsiteY70" fmla="*/ 717193 h 720211"/>
                        <a:gd name="connsiteX71" fmla="*/ 196202 w 329618"/>
                        <a:gd name="connsiteY71" fmla="*/ 717193 h 720211"/>
                        <a:gd name="connsiteX72" fmla="*/ 196202 w 329618"/>
                        <a:gd name="connsiteY72" fmla="*/ 716588 h 720211"/>
                        <a:gd name="connsiteX73" fmla="*/ 196202 w 329618"/>
                        <a:gd name="connsiteY73" fmla="*/ 715985 h 720211"/>
                        <a:gd name="connsiteX74" fmla="*/ 196805 w 329618"/>
                        <a:gd name="connsiteY74" fmla="*/ 715985 h 720211"/>
                        <a:gd name="connsiteX75" fmla="*/ 196805 w 329618"/>
                        <a:gd name="connsiteY75" fmla="*/ 715381 h 720211"/>
                        <a:gd name="connsiteX76" fmla="*/ 197409 w 329618"/>
                        <a:gd name="connsiteY76" fmla="*/ 715381 h 720211"/>
                        <a:gd name="connsiteX77" fmla="*/ 197409 w 329618"/>
                        <a:gd name="connsiteY77" fmla="*/ 714778 h 720211"/>
                        <a:gd name="connsiteX78" fmla="*/ 197409 w 329618"/>
                        <a:gd name="connsiteY78" fmla="*/ 714174 h 720211"/>
                        <a:gd name="connsiteX79" fmla="*/ 198013 w 329618"/>
                        <a:gd name="connsiteY79" fmla="*/ 714174 h 720211"/>
                        <a:gd name="connsiteX80" fmla="*/ 198013 w 329618"/>
                        <a:gd name="connsiteY80" fmla="*/ 713570 h 720211"/>
                        <a:gd name="connsiteX81" fmla="*/ 198013 w 329618"/>
                        <a:gd name="connsiteY81" fmla="*/ 712966 h 720211"/>
                        <a:gd name="connsiteX82" fmla="*/ 198013 w 329618"/>
                        <a:gd name="connsiteY82" fmla="*/ 712363 h 720211"/>
                        <a:gd name="connsiteX83" fmla="*/ 198616 w 329618"/>
                        <a:gd name="connsiteY83" fmla="*/ 712363 h 720211"/>
                        <a:gd name="connsiteX84" fmla="*/ 198616 w 329618"/>
                        <a:gd name="connsiteY84" fmla="*/ 711759 h 720211"/>
                        <a:gd name="connsiteX85" fmla="*/ 198616 w 329618"/>
                        <a:gd name="connsiteY85" fmla="*/ 711156 h 720211"/>
                        <a:gd name="connsiteX86" fmla="*/ 199220 w 329618"/>
                        <a:gd name="connsiteY86" fmla="*/ 711156 h 720211"/>
                        <a:gd name="connsiteX87" fmla="*/ 199220 w 329618"/>
                        <a:gd name="connsiteY87" fmla="*/ 710551 h 720211"/>
                        <a:gd name="connsiteX88" fmla="*/ 199220 w 329618"/>
                        <a:gd name="connsiteY88" fmla="*/ 709948 h 720211"/>
                        <a:gd name="connsiteX89" fmla="*/ 199824 w 329618"/>
                        <a:gd name="connsiteY89" fmla="*/ 709948 h 720211"/>
                        <a:gd name="connsiteX90" fmla="*/ 199824 w 329618"/>
                        <a:gd name="connsiteY90" fmla="*/ 709344 h 720211"/>
                        <a:gd name="connsiteX91" fmla="*/ 199824 w 329618"/>
                        <a:gd name="connsiteY91" fmla="*/ 708741 h 720211"/>
                        <a:gd name="connsiteX92" fmla="*/ 200427 w 329618"/>
                        <a:gd name="connsiteY92" fmla="*/ 708741 h 720211"/>
                        <a:gd name="connsiteX93" fmla="*/ 200427 w 329618"/>
                        <a:gd name="connsiteY93" fmla="*/ 708137 h 720211"/>
                        <a:gd name="connsiteX94" fmla="*/ 201031 w 329618"/>
                        <a:gd name="connsiteY94" fmla="*/ 708137 h 720211"/>
                        <a:gd name="connsiteX95" fmla="*/ 201031 w 329618"/>
                        <a:gd name="connsiteY95" fmla="*/ 707533 h 720211"/>
                        <a:gd name="connsiteX96" fmla="*/ 38033 w 329618"/>
                        <a:gd name="connsiteY96" fmla="*/ 347729 h 720211"/>
                        <a:gd name="connsiteX97" fmla="*/ 38033 w 329618"/>
                        <a:gd name="connsiteY97" fmla="*/ 348333 h 720211"/>
                        <a:gd name="connsiteX98" fmla="*/ 38033 w 329618"/>
                        <a:gd name="connsiteY98" fmla="*/ 348937 h 720211"/>
                        <a:gd name="connsiteX99" fmla="*/ 38033 w 329618"/>
                        <a:gd name="connsiteY99" fmla="*/ 349541 h 720211"/>
                        <a:gd name="connsiteX100" fmla="*/ 37429 w 329618"/>
                        <a:gd name="connsiteY100" fmla="*/ 349541 h 720211"/>
                        <a:gd name="connsiteX101" fmla="*/ 37429 w 329618"/>
                        <a:gd name="connsiteY101" fmla="*/ 350144 h 720211"/>
                        <a:gd name="connsiteX102" fmla="*/ 36825 w 329618"/>
                        <a:gd name="connsiteY102" fmla="*/ 350144 h 720211"/>
                        <a:gd name="connsiteX103" fmla="*/ 36222 w 329618"/>
                        <a:gd name="connsiteY103" fmla="*/ 350144 h 720211"/>
                        <a:gd name="connsiteX104" fmla="*/ 36825 w 329618"/>
                        <a:gd name="connsiteY104" fmla="*/ 350144 h 720211"/>
                        <a:gd name="connsiteX105" fmla="*/ 36825 w 329618"/>
                        <a:gd name="connsiteY105" fmla="*/ 349541 h 720211"/>
                        <a:gd name="connsiteX106" fmla="*/ 36825 w 329618"/>
                        <a:gd name="connsiteY106" fmla="*/ 348937 h 720211"/>
                        <a:gd name="connsiteX107" fmla="*/ 37429 w 329618"/>
                        <a:gd name="connsiteY107" fmla="*/ 348937 h 720211"/>
                        <a:gd name="connsiteX108" fmla="*/ 37429 w 329618"/>
                        <a:gd name="connsiteY108" fmla="*/ 348333 h 720211"/>
                        <a:gd name="connsiteX109" fmla="*/ 38033 w 329618"/>
                        <a:gd name="connsiteY109" fmla="*/ 348333 h 720211"/>
                        <a:gd name="connsiteX110" fmla="*/ 38033 w 329618"/>
                        <a:gd name="connsiteY110" fmla="*/ 347729 h 720211"/>
                        <a:gd name="connsiteX111" fmla="*/ 318752 w 329618"/>
                        <a:gd name="connsiteY111" fmla="*/ 336259 h 720211"/>
                        <a:gd name="connsiteX112" fmla="*/ 318752 w 329618"/>
                        <a:gd name="connsiteY112" fmla="*/ 336863 h 720211"/>
                        <a:gd name="connsiteX113" fmla="*/ 318752 w 329618"/>
                        <a:gd name="connsiteY113" fmla="*/ 337467 h 720211"/>
                        <a:gd name="connsiteX114" fmla="*/ 318752 w 329618"/>
                        <a:gd name="connsiteY114" fmla="*/ 338070 h 720211"/>
                        <a:gd name="connsiteX115" fmla="*/ 318752 w 329618"/>
                        <a:gd name="connsiteY115" fmla="*/ 338674 h 720211"/>
                        <a:gd name="connsiteX116" fmla="*/ 318752 w 329618"/>
                        <a:gd name="connsiteY116" fmla="*/ 339278 h 720211"/>
                        <a:gd name="connsiteX117" fmla="*/ 318752 w 329618"/>
                        <a:gd name="connsiteY117" fmla="*/ 339881 h 720211"/>
                        <a:gd name="connsiteX118" fmla="*/ 318752 w 329618"/>
                        <a:gd name="connsiteY118" fmla="*/ 340485 h 720211"/>
                        <a:gd name="connsiteX119" fmla="*/ 318148 w 329618"/>
                        <a:gd name="connsiteY119" fmla="*/ 340485 h 720211"/>
                        <a:gd name="connsiteX120" fmla="*/ 318148 w 329618"/>
                        <a:gd name="connsiteY120" fmla="*/ 341089 h 720211"/>
                        <a:gd name="connsiteX121" fmla="*/ 318148 w 329618"/>
                        <a:gd name="connsiteY121" fmla="*/ 341692 h 720211"/>
                        <a:gd name="connsiteX122" fmla="*/ 318148 w 329618"/>
                        <a:gd name="connsiteY122" fmla="*/ 342296 h 720211"/>
                        <a:gd name="connsiteX123" fmla="*/ 318148 w 329618"/>
                        <a:gd name="connsiteY123" fmla="*/ 342900 h 720211"/>
                        <a:gd name="connsiteX124" fmla="*/ 318148 w 329618"/>
                        <a:gd name="connsiteY124" fmla="*/ 343504 h 720211"/>
                        <a:gd name="connsiteX125" fmla="*/ 318148 w 329618"/>
                        <a:gd name="connsiteY125" fmla="*/ 344107 h 720211"/>
                        <a:gd name="connsiteX126" fmla="*/ 318148 w 329618"/>
                        <a:gd name="connsiteY126" fmla="*/ 344711 h 720211"/>
                        <a:gd name="connsiteX127" fmla="*/ 318148 w 329618"/>
                        <a:gd name="connsiteY127" fmla="*/ 345315 h 720211"/>
                        <a:gd name="connsiteX128" fmla="*/ 318148 w 329618"/>
                        <a:gd name="connsiteY128" fmla="*/ 345918 h 720211"/>
                        <a:gd name="connsiteX129" fmla="*/ 318148 w 329618"/>
                        <a:gd name="connsiteY129" fmla="*/ 346522 h 720211"/>
                        <a:gd name="connsiteX130" fmla="*/ 317545 w 329618"/>
                        <a:gd name="connsiteY130" fmla="*/ 346522 h 720211"/>
                        <a:gd name="connsiteX131" fmla="*/ 316941 w 329618"/>
                        <a:gd name="connsiteY131" fmla="*/ 346522 h 720211"/>
                        <a:gd name="connsiteX132" fmla="*/ 316941 w 329618"/>
                        <a:gd name="connsiteY132" fmla="*/ 345918 h 720211"/>
                        <a:gd name="connsiteX133" fmla="*/ 316337 w 329618"/>
                        <a:gd name="connsiteY133" fmla="*/ 345918 h 720211"/>
                        <a:gd name="connsiteX134" fmla="*/ 316337 w 329618"/>
                        <a:gd name="connsiteY134" fmla="*/ 345315 h 720211"/>
                        <a:gd name="connsiteX135" fmla="*/ 316941 w 329618"/>
                        <a:gd name="connsiteY135" fmla="*/ 345315 h 720211"/>
                        <a:gd name="connsiteX136" fmla="*/ 316337 w 329618"/>
                        <a:gd name="connsiteY136" fmla="*/ 345315 h 720211"/>
                        <a:gd name="connsiteX137" fmla="*/ 316337 w 329618"/>
                        <a:gd name="connsiteY137" fmla="*/ 344711 h 720211"/>
                        <a:gd name="connsiteX138" fmla="*/ 316337 w 329618"/>
                        <a:gd name="connsiteY138" fmla="*/ 344107 h 720211"/>
                        <a:gd name="connsiteX139" fmla="*/ 315734 w 329618"/>
                        <a:gd name="connsiteY139" fmla="*/ 344107 h 720211"/>
                        <a:gd name="connsiteX140" fmla="*/ 315734 w 329618"/>
                        <a:gd name="connsiteY140" fmla="*/ 343504 h 720211"/>
                        <a:gd name="connsiteX141" fmla="*/ 315734 w 329618"/>
                        <a:gd name="connsiteY141" fmla="*/ 342900 h 720211"/>
                        <a:gd name="connsiteX142" fmla="*/ 315734 w 329618"/>
                        <a:gd name="connsiteY142" fmla="*/ 343504 h 720211"/>
                        <a:gd name="connsiteX143" fmla="*/ 316337 w 329618"/>
                        <a:gd name="connsiteY143" fmla="*/ 343504 h 720211"/>
                        <a:gd name="connsiteX144" fmla="*/ 316941 w 329618"/>
                        <a:gd name="connsiteY144" fmla="*/ 343504 h 720211"/>
                        <a:gd name="connsiteX145" fmla="*/ 316941 w 329618"/>
                        <a:gd name="connsiteY145" fmla="*/ 342900 h 720211"/>
                        <a:gd name="connsiteX146" fmla="*/ 317545 w 329618"/>
                        <a:gd name="connsiteY146" fmla="*/ 342900 h 720211"/>
                        <a:gd name="connsiteX147" fmla="*/ 317545 w 329618"/>
                        <a:gd name="connsiteY147" fmla="*/ 342296 h 720211"/>
                        <a:gd name="connsiteX148" fmla="*/ 317545 w 329618"/>
                        <a:gd name="connsiteY148" fmla="*/ 341692 h 720211"/>
                        <a:gd name="connsiteX149" fmla="*/ 317545 w 329618"/>
                        <a:gd name="connsiteY149" fmla="*/ 341089 h 720211"/>
                        <a:gd name="connsiteX150" fmla="*/ 318148 w 329618"/>
                        <a:gd name="connsiteY150" fmla="*/ 341089 h 720211"/>
                        <a:gd name="connsiteX151" fmla="*/ 318148 w 329618"/>
                        <a:gd name="connsiteY151" fmla="*/ 340485 h 720211"/>
                        <a:gd name="connsiteX152" fmla="*/ 318148 w 329618"/>
                        <a:gd name="connsiteY152" fmla="*/ 339881 h 720211"/>
                        <a:gd name="connsiteX153" fmla="*/ 318148 w 329618"/>
                        <a:gd name="connsiteY153" fmla="*/ 339278 h 720211"/>
                        <a:gd name="connsiteX154" fmla="*/ 318148 w 329618"/>
                        <a:gd name="connsiteY154" fmla="*/ 338674 h 720211"/>
                        <a:gd name="connsiteX155" fmla="*/ 318752 w 329618"/>
                        <a:gd name="connsiteY155" fmla="*/ 338674 h 720211"/>
                        <a:gd name="connsiteX156" fmla="*/ 318752 w 329618"/>
                        <a:gd name="connsiteY156" fmla="*/ 338070 h 720211"/>
                        <a:gd name="connsiteX157" fmla="*/ 318752 w 329618"/>
                        <a:gd name="connsiteY157" fmla="*/ 337467 h 720211"/>
                        <a:gd name="connsiteX158" fmla="*/ 318752 w 329618"/>
                        <a:gd name="connsiteY158" fmla="*/ 336259 h 720211"/>
                        <a:gd name="connsiteX159" fmla="*/ 45881 w 329618"/>
                        <a:gd name="connsiteY159" fmla="*/ 329619 h 720211"/>
                        <a:gd name="connsiteX160" fmla="*/ 45881 w 329618"/>
                        <a:gd name="connsiteY160" fmla="*/ 330222 h 720211"/>
                        <a:gd name="connsiteX161" fmla="*/ 46485 w 329618"/>
                        <a:gd name="connsiteY161" fmla="*/ 330222 h 720211"/>
                        <a:gd name="connsiteX162" fmla="*/ 46485 w 329618"/>
                        <a:gd name="connsiteY162" fmla="*/ 330826 h 720211"/>
                        <a:gd name="connsiteX163" fmla="*/ 46485 w 329618"/>
                        <a:gd name="connsiteY163" fmla="*/ 331430 h 720211"/>
                        <a:gd name="connsiteX164" fmla="*/ 47088 w 329618"/>
                        <a:gd name="connsiteY164" fmla="*/ 331430 h 720211"/>
                        <a:gd name="connsiteX165" fmla="*/ 47088 w 329618"/>
                        <a:gd name="connsiteY165" fmla="*/ 332033 h 720211"/>
                        <a:gd name="connsiteX166" fmla="*/ 46485 w 329618"/>
                        <a:gd name="connsiteY166" fmla="*/ 332033 h 720211"/>
                        <a:gd name="connsiteX167" fmla="*/ 45881 w 329618"/>
                        <a:gd name="connsiteY167" fmla="*/ 332033 h 720211"/>
                        <a:gd name="connsiteX168" fmla="*/ 45881 w 329618"/>
                        <a:gd name="connsiteY168" fmla="*/ 331430 h 720211"/>
                        <a:gd name="connsiteX169" fmla="*/ 45881 w 329618"/>
                        <a:gd name="connsiteY169" fmla="*/ 330826 h 720211"/>
                        <a:gd name="connsiteX170" fmla="*/ 45881 w 329618"/>
                        <a:gd name="connsiteY170" fmla="*/ 330222 h 720211"/>
                        <a:gd name="connsiteX171" fmla="*/ 45881 w 329618"/>
                        <a:gd name="connsiteY171" fmla="*/ 329619 h 720211"/>
                        <a:gd name="connsiteX172" fmla="*/ 321167 w 329618"/>
                        <a:gd name="connsiteY172" fmla="*/ 325393 h 720211"/>
                        <a:gd name="connsiteX173" fmla="*/ 321167 w 329618"/>
                        <a:gd name="connsiteY173" fmla="*/ 325996 h 720211"/>
                        <a:gd name="connsiteX174" fmla="*/ 321167 w 329618"/>
                        <a:gd name="connsiteY174" fmla="*/ 326600 h 720211"/>
                        <a:gd name="connsiteX175" fmla="*/ 321167 w 329618"/>
                        <a:gd name="connsiteY175" fmla="*/ 327204 h 720211"/>
                        <a:gd name="connsiteX176" fmla="*/ 321167 w 329618"/>
                        <a:gd name="connsiteY176" fmla="*/ 327808 h 720211"/>
                        <a:gd name="connsiteX177" fmla="*/ 321771 w 329618"/>
                        <a:gd name="connsiteY177" fmla="*/ 327808 h 720211"/>
                        <a:gd name="connsiteX178" fmla="*/ 321771 w 329618"/>
                        <a:gd name="connsiteY178" fmla="*/ 328411 h 720211"/>
                        <a:gd name="connsiteX179" fmla="*/ 321771 w 329618"/>
                        <a:gd name="connsiteY179" fmla="*/ 329015 h 720211"/>
                        <a:gd name="connsiteX180" fmla="*/ 321771 w 329618"/>
                        <a:gd name="connsiteY180" fmla="*/ 329619 h 720211"/>
                        <a:gd name="connsiteX181" fmla="*/ 321771 w 329618"/>
                        <a:gd name="connsiteY181" fmla="*/ 330222 h 720211"/>
                        <a:gd name="connsiteX182" fmla="*/ 321167 w 329618"/>
                        <a:gd name="connsiteY182" fmla="*/ 330222 h 720211"/>
                        <a:gd name="connsiteX183" fmla="*/ 321167 w 329618"/>
                        <a:gd name="connsiteY183" fmla="*/ 330826 h 720211"/>
                        <a:gd name="connsiteX184" fmla="*/ 321167 w 329618"/>
                        <a:gd name="connsiteY184" fmla="*/ 331430 h 720211"/>
                        <a:gd name="connsiteX185" fmla="*/ 321167 w 329618"/>
                        <a:gd name="connsiteY185" fmla="*/ 330826 h 720211"/>
                        <a:gd name="connsiteX186" fmla="*/ 321167 w 329618"/>
                        <a:gd name="connsiteY186" fmla="*/ 330222 h 720211"/>
                        <a:gd name="connsiteX187" fmla="*/ 321167 w 329618"/>
                        <a:gd name="connsiteY187" fmla="*/ 329619 h 720211"/>
                        <a:gd name="connsiteX188" fmla="*/ 321167 w 329618"/>
                        <a:gd name="connsiteY188" fmla="*/ 329015 h 720211"/>
                        <a:gd name="connsiteX189" fmla="*/ 321167 w 329618"/>
                        <a:gd name="connsiteY189" fmla="*/ 328411 h 720211"/>
                        <a:gd name="connsiteX190" fmla="*/ 321167 w 329618"/>
                        <a:gd name="connsiteY190" fmla="*/ 327808 h 720211"/>
                        <a:gd name="connsiteX191" fmla="*/ 321167 w 329618"/>
                        <a:gd name="connsiteY191" fmla="*/ 327204 h 720211"/>
                        <a:gd name="connsiteX192" fmla="*/ 320563 w 329618"/>
                        <a:gd name="connsiteY192" fmla="*/ 327204 h 720211"/>
                        <a:gd name="connsiteX193" fmla="*/ 320563 w 329618"/>
                        <a:gd name="connsiteY193" fmla="*/ 326600 h 720211"/>
                        <a:gd name="connsiteX194" fmla="*/ 320563 w 329618"/>
                        <a:gd name="connsiteY194" fmla="*/ 325996 h 720211"/>
                        <a:gd name="connsiteX195" fmla="*/ 320563 w 329618"/>
                        <a:gd name="connsiteY195" fmla="*/ 325393 h 720211"/>
                        <a:gd name="connsiteX196" fmla="*/ 321167 w 329618"/>
                        <a:gd name="connsiteY196" fmla="*/ 325393 h 720211"/>
                        <a:gd name="connsiteX197" fmla="*/ 111080 w 329618"/>
                        <a:gd name="connsiteY197" fmla="*/ 237253 h 720211"/>
                        <a:gd name="connsiteX198" fmla="*/ 111684 w 329618"/>
                        <a:gd name="connsiteY198" fmla="*/ 237253 h 720211"/>
                        <a:gd name="connsiteX199" fmla="*/ 111684 w 329618"/>
                        <a:gd name="connsiteY199" fmla="*/ 237857 h 720211"/>
                        <a:gd name="connsiteX200" fmla="*/ 112288 w 329618"/>
                        <a:gd name="connsiteY200" fmla="*/ 237857 h 720211"/>
                        <a:gd name="connsiteX201" fmla="*/ 112288 w 329618"/>
                        <a:gd name="connsiteY201" fmla="*/ 238460 h 720211"/>
                        <a:gd name="connsiteX202" fmla="*/ 112288 w 329618"/>
                        <a:gd name="connsiteY202" fmla="*/ 239064 h 720211"/>
                        <a:gd name="connsiteX203" fmla="*/ 112288 w 329618"/>
                        <a:gd name="connsiteY203" fmla="*/ 239668 h 720211"/>
                        <a:gd name="connsiteX204" fmla="*/ 112288 w 329618"/>
                        <a:gd name="connsiteY204" fmla="*/ 240271 h 720211"/>
                        <a:gd name="connsiteX205" fmla="*/ 112288 w 329618"/>
                        <a:gd name="connsiteY205" fmla="*/ 240875 h 720211"/>
                        <a:gd name="connsiteX206" fmla="*/ 111684 w 329618"/>
                        <a:gd name="connsiteY206" fmla="*/ 240875 h 720211"/>
                        <a:gd name="connsiteX207" fmla="*/ 111080 w 329618"/>
                        <a:gd name="connsiteY207" fmla="*/ 240875 h 720211"/>
                        <a:gd name="connsiteX208" fmla="*/ 111080 w 329618"/>
                        <a:gd name="connsiteY208" fmla="*/ 241479 h 720211"/>
                        <a:gd name="connsiteX209" fmla="*/ 110477 w 329618"/>
                        <a:gd name="connsiteY209" fmla="*/ 241479 h 720211"/>
                        <a:gd name="connsiteX210" fmla="*/ 109873 w 329618"/>
                        <a:gd name="connsiteY210" fmla="*/ 241479 h 720211"/>
                        <a:gd name="connsiteX211" fmla="*/ 109873 w 329618"/>
                        <a:gd name="connsiteY211" fmla="*/ 242082 h 720211"/>
                        <a:gd name="connsiteX212" fmla="*/ 109269 w 329618"/>
                        <a:gd name="connsiteY212" fmla="*/ 242082 h 720211"/>
                        <a:gd name="connsiteX213" fmla="*/ 108665 w 329618"/>
                        <a:gd name="connsiteY213" fmla="*/ 242082 h 720211"/>
                        <a:gd name="connsiteX214" fmla="*/ 108665 w 329618"/>
                        <a:gd name="connsiteY214" fmla="*/ 242686 h 720211"/>
                        <a:gd name="connsiteX215" fmla="*/ 108062 w 329618"/>
                        <a:gd name="connsiteY215" fmla="*/ 242686 h 720211"/>
                        <a:gd name="connsiteX216" fmla="*/ 108062 w 329618"/>
                        <a:gd name="connsiteY216" fmla="*/ 243290 h 720211"/>
                        <a:gd name="connsiteX217" fmla="*/ 107458 w 329618"/>
                        <a:gd name="connsiteY217" fmla="*/ 243290 h 720211"/>
                        <a:gd name="connsiteX218" fmla="*/ 107458 w 329618"/>
                        <a:gd name="connsiteY218" fmla="*/ 243894 h 720211"/>
                        <a:gd name="connsiteX219" fmla="*/ 106854 w 329618"/>
                        <a:gd name="connsiteY219" fmla="*/ 243894 h 720211"/>
                        <a:gd name="connsiteX220" fmla="*/ 106854 w 329618"/>
                        <a:gd name="connsiteY220" fmla="*/ 244497 h 720211"/>
                        <a:gd name="connsiteX221" fmla="*/ 106251 w 329618"/>
                        <a:gd name="connsiteY221" fmla="*/ 244497 h 720211"/>
                        <a:gd name="connsiteX222" fmla="*/ 106251 w 329618"/>
                        <a:gd name="connsiteY222" fmla="*/ 245101 h 720211"/>
                        <a:gd name="connsiteX223" fmla="*/ 105647 w 329618"/>
                        <a:gd name="connsiteY223" fmla="*/ 245101 h 720211"/>
                        <a:gd name="connsiteX224" fmla="*/ 105043 w 329618"/>
                        <a:gd name="connsiteY224" fmla="*/ 245101 h 720211"/>
                        <a:gd name="connsiteX225" fmla="*/ 105043 w 329618"/>
                        <a:gd name="connsiteY225" fmla="*/ 244497 h 720211"/>
                        <a:gd name="connsiteX226" fmla="*/ 105647 w 329618"/>
                        <a:gd name="connsiteY226" fmla="*/ 244497 h 720211"/>
                        <a:gd name="connsiteX227" fmla="*/ 105647 w 329618"/>
                        <a:gd name="connsiteY227" fmla="*/ 243894 h 720211"/>
                        <a:gd name="connsiteX228" fmla="*/ 106251 w 329618"/>
                        <a:gd name="connsiteY228" fmla="*/ 243894 h 720211"/>
                        <a:gd name="connsiteX229" fmla="*/ 106854 w 329618"/>
                        <a:gd name="connsiteY229" fmla="*/ 243894 h 720211"/>
                        <a:gd name="connsiteX230" fmla="*/ 106854 w 329618"/>
                        <a:gd name="connsiteY230" fmla="*/ 243290 h 720211"/>
                        <a:gd name="connsiteX231" fmla="*/ 107458 w 329618"/>
                        <a:gd name="connsiteY231" fmla="*/ 243290 h 720211"/>
                        <a:gd name="connsiteX232" fmla="*/ 107458 w 329618"/>
                        <a:gd name="connsiteY232" fmla="*/ 242686 h 720211"/>
                        <a:gd name="connsiteX233" fmla="*/ 107458 w 329618"/>
                        <a:gd name="connsiteY233" fmla="*/ 242082 h 720211"/>
                        <a:gd name="connsiteX234" fmla="*/ 108062 w 329618"/>
                        <a:gd name="connsiteY234" fmla="*/ 242082 h 720211"/>
                        <a:gd name="connsiteX235" fmla="*/ 108062 w 329618"/>
                        <a:gd name="connsiteY235" fmla="*/ 241479 h 720211"/>
                        <a:gd name="connsiteX236" fmla="*/ 108665 w 329618"/>
                        <a:gd name="connsiteY236" fmla="*/ 241479 h 720211"/>
                        <a:gd name="connsiteX237" fmla="*/ 108665 w 329618"/>
                        <a:gd name="connsiteY237" fmla="*/ 240875 h 720211"/>
                        <a:gd name="connsiteX238" fmla="*/ 108665 w 329618"/>
                        <a:gd name="connsiteY238" fmla="*/ 240271 h 720211"/>
                        <a:gd name="connsiteX239" fmla="*/ 109269 w 329618"/>
                        <a:gd name="connsiteY239" fmla="*/ 240271 h 720211"/>
                        <a:gd name="connsiteX240" fmla="*/ 109269 w 329618"/>
                        <a:gd name="connsiteY240" fmla="*/ 239668 h 720211"/>
                        <a:gd name="connsiteX241" fmla="*/ 109269 w 329618"/>
                        <a:gd name="connsiteY241" fmla="*/ 239064 h 720211"/>
                        <a:gd name="connsiteX242" fmla="*/ 109873 w 329618"/>
                        <a:gd name="connsiteY242" fmla="*/ 239064 h 720211"/>
                        <a:gd name="connsiteX243" fmla="*/ 109873 w 329618"/>
                        <a:gd name="connsiteY243" fmla="*/ 238460 h 720211"/>
                        <a:gd name="connsiteX244" fmla="*/ 109873 w 329618"/>
                        <a:gd name="connsiteY244" fmla="*/ 237857 h 720211"/>
                        <a:gd name="connsiteX245" fmla="*/ 109873 w 329618"/>
                        <a:gd name="connsiteY245" fmla="*/ 237253 h 720211"/>
                        <a:gd name="connsiteX246" fmla="*/ 110477 w 329618"/>
                        <a:gd name="connsiteY246" fmla="*/ 237253 h 720211"/>
                        <a:gd name="connsiteX247" fmla="*/ 111080 w 329618"/>
                        <a:gd name="connsiteY247" fmla="*/ 237253 h 720211"/>
                        <a:gd name="connsiteX248" fmla="*/ 13281 w 329618"/>
                        <a:gd name="connsiteY248" fmla="*/ 187750 h 720211"/>
                        <a:gd name="connsiteX249" fmla="*/ 13281 w 329618"/>
                        <a:gd name="connsiteY249" fmla="*/ 188354 h 720211"/>
                        <a:gd name="connsiteX250" fmla="*/ 12678 w 329618"/>
                        <a:gd name="connsiteY250" fmla="*/ 188354 h 720211"/>
                        <a:gd name="connsiteX251" fmla="*/ 12678 w 329618"/>
                        <a:gd name="connsiteY251" fmla="*/ 187750 h 720211"/>
                        <a:gd name="connsiteX252" fmla="*/ 13281 w 329618"/>
                        <a:gd name="connsiteY252" fmla="*/ 187750 h 720211"/>
                        <a:gd name="connsiteX253" fmla="*/ 324789 w 329618"/>
                        <a:gd name="connsiteY253" fmla="*/ 185939 h 720211"/>
                        <a:gd name="connsiteX254" fmla="*/ 324789 w 329618"/>
                        <a:gd name="connsiteY254" fmla="*/ 186543 h 720211"/>
                        <a:gd name="connsiteX255" fmla="*/ 324185 w 329618"/>
                        <a:gd name="connsiteY255" fmla="*/ 186543 h 720211"/>
                        <a:gd name="connsiteX256" fmla="*/ 324185 w 329618"/>
                        <a:gd name="connsiteY256" fmla="*/ 187146 h 720211"/>
                        <a:gd name="connsiteX257" fmla="*/ 324789 w 329618"/>
                        <a:gd name="connsiteY257" fmla="*/ 187146 h 720211"/>
                        <a:gd name="connsiteX258" fmla="*/ 324789 w 329618"/>
                        <a:gd name="connsiteY258" fmla="*/ 186543 h 720211"/>
                        <a:gd name="connsiteX259" fmla="*/ 324789 w 329618"/>
                        <a:gd name="connsiteY259" fmla="*/ 187146 h 720211"/>
                        <a:gd name="connsiteX260" fmla="*/ 325393 w 329618"/>
                        <a:gd name="connsiteY260" fmla="*/ 187146 h 720211"/>
                        <a:gd name="connsiteX261" fmla="*/ 325997 w 329618"/>
                        <a:gd name="connsiteY261" fmla="*/ 187146 h 720211"/>
                        <a:gd name="connsiteX262" fmla="*/ 326600 w 329618"/>
                        <a:gd name="connsiteY262" fmla="*/ 187146 h 720211"/>
                        <a:gd name="connsiteX263" fmla="*/ 327204 w 329618"/>
                        <a:gd name="connsiteY263" fmla="*/ 187146 h 720211"/>
                        <a:gd name="connsiteX264" fmla="*/ 327204 w 329618"/>
                        <a:gd name="connsiteY264" fmla="*/ 186543 h 720211"/>
                        <a:gd name="connsiteX265" fmla="*/ 327204 w 329618"/>
                        <a:gd name="connsiteY265" fmla="*/ 187146 h 720211"/>
                        <a:gd name="connsiteX266" fmla="*/ 327808 w 329618"/>
                        <a:gd name="connsiteY266" fmla="*/ 187146 h 720211"/>
                        <a:gd name="connsiteX267" fmla="*/ 328411 w 329618"/>
                        <a:gd name="connsiteY267" fmla="*/ 187146 h 720211"/>
                        <a:gd name="connsiteX268" fmla="*/ 329015 w 329618"/>
                        <a:gd name="connsiteY268" fmla="*/ 187146 h 720211"/>
                        <a:gd name="connsiteX269" fmla="*/ 329619 w 329618"/>
                        <a:gd name="connsiteY269" fmla="*/ 187146 h 720211"/>
                        <a:gd name="connsiteX270" fmla="*/ 329619 w 329618"/>
                        <a:gd name="connsiteY270" fmla="*/ 187750 h 720211"/>
                        <a:gd name="connsiteX271" fmla="*/ 329015 w 329618"/>
                        <a:gd name="connsiteY271" fmla="*/ 187750 h 720211"/>
                        <a:gd name="connsiteX272" fmla="*/ 328411 w 329618"/>
                        <a:gd name="connsiteY272" fmla="*/ 187750 h 720211"/>
                        <a:gd name="connsiteX273" fmla="*/ 328411 w 329618"/>
                        <a:gd name="connsiteY273" fmla="*/ 188354 h 720211"/>
                        <a:gd name="connsiteX274" fmla="*/ 327808 w 329618"/>
                        <a:gd name="connsiteY274" fmla="*/ 188354 h 720211"/>
                        <a:gd name="connsiteX275" fmla="*/ 327204 w 329618"/>
                        <a:gd name="connsiteY275" fmla="*/ 188354 h 720211"/>
                        <a:gd name="connsiteX276" fmla="*/ 327204 w 329618"/>
                        <a:gd name="connsiteY276" fmla="*/ 188957 h 720211"/>
                        <a:gd name="connsiteX277" fmla="*/ 326600 w 329618"/>
                        <a:gd name="connsiteY277" fmla="*/ 188957 h 720211"/>
                        <a:gd name="connsiteX278" fmla="*/ 325997 w 329618"/>
                        <a:gd name="connsiteY278" fmla="*/ 188957 h 720211"/>
                        <a:gd name="connsiteX279" fmla="*/ 325393 w 329618"/>
                        <a:gd name="connsiteY279" fmla="*/ 188957 h 720211"/>
                        <a:gd name="connsiteX280" fmla="*/ 325393 w 329618"/>
                        <a:gd name="connsiteY280" fmla="*/ 189561 h 720211"/>
                        <a:gd name="connsiteX281" fmla="*/ 324789 w 329618"/>
                        <a:gd name="connsiteY281" fmla="*/ 189561 h 720211"/>
                        <a:gd name="connsiteX282" fmla="*/ 324185 w 329618"/>
                        <a:gd name="connsiteY282" fmla="*/ 189561 h 720211"/>
                        <a:gd name="connsiteX283" fmla="*/ 323582 w 329618"/>
                        <a:gd name="connsiteY283" fmla="*/ 189561 h 720211"/>
                        <a:gd name="connsiteX284" fmla="*/ 322978 w 329618"/>
                        <a:gd name="connsiteY284" fmla="*/ 189561 h 720211"/>
                        <a:gd name="connsiteX285" fmla="*/ 322374 w 329618"/>
                        <a:gd name="connsiteY285" fmla="*/ 189561 h 720211"/>
                        <a:gd name="connsiteX286" fmla="*/ 321771 w 329618"/>
                        <a:gd name="connsiteY286" fmla="*/ 189561 h 720211"/>
                        <a:gd name="connsiteX287" fmla="*/ 321771 w 329618"/>
                        <a:gd name="connsiteY287" fmla="*/ 188957 h 720211"/>
                        <a:gd name="connsiteX288" fmla="*/ 321167 w 329618"/>
                        <a:gd name="connsiteY288" fmla="*/ 188957 h 720211"/>
                        <a:gd name="connsiteX289" fmla="*/ 321167 w 329618"/>
                        <a:gd name="connsiteY289" fmla="*/ 188354 h 720211"/>
                        <a:gd name="connsiteX290" fmla="*/ 320563 w 329618"/>
                        <a:gd name="connsiteY290" fmla="*/ 188354 h 720211"/>
                        <a:gd name="connsiteX291" fmla="*/ 320563 w 329618"/>
                        <a:gd name="connsiteY291" fmla="*/ 187750 h 720211"/>
                        <a:gd name="connsiteX292" fmla="*/ 320563 w 329618"/>
                        <a:gd name="connsiteY292" fmla="*/ 187146 h 720211"/>
                        <a:gd name="connsiteX293" fmla="*/ 321167 w 329618"/>
                        <a:gd name="connsiteY293" fmla="*/ 187146 h 720211"/>
                        <a:gd name="connsiteX294" fmla="*/ 321167 w 329618"/>
                        <a:gd name="connsiteY294" fmla="*/ 186543 h 720211"/>
                        <a:gd name="connsiteX295" fmla="*/ 321771 w 329618"/>
                        <a:gd name="connsiteY295" fmla="*/ 186543 h 720211"/>
                        <a:gd name="connsiteX296" fmla="*/ 322374 w 329618"/>
                        <a:gd name="connsiteY296" fmla="*/ 186543 h 720211"/>
                        <a:gd name="connsiteX297" fmla="*/ 322978 w 329618"/>
                        <a:gd name="connsiteY297" fmla="*/ 186543 h 720211"/>
                        <a:gd name="connsiteX298" fmla="*/ 322978 w 329618"/>
                        <a:gd name="connsiteY298" fmla="*/ 187146 h 720211"/>
                        <a:gd name="connsiteX299" fmla="*/ 322978 w 329618"/>
                        <a:gd name="connsiteY299" fmla="*/ 186543 h 720211"/>
                        <a:gd name="connsiteX300" fmla="*/ 322978 w 329618"/>
                        <a:gd name="connsiteY300" fmla="*/ 187146 h 720211"/>
                        <a:gd name="connsiteX301" fmla="*/ 323582 w 329618"/>
                        <a:gd name="connsiteY301" fmla="*/ 187146 h 720211"/>
                        <a:gd name="connsiteX302" fmla="*/ 323582 w 329618"/>
                        <a:gd name="connsiteY302" fmla="*/ 186543 h 720211"/>
                        <a:gd name="connsiteX303" fmla="*/ 323582 w 329618"/>
                        <a:gd name="connsiteY303" fmla="*/ 187146 h 720211"/>
                        <a:gd name="connsiteX304" fmla="*/ 323582 w 329618"/>
                        <a:gd name="connsiteY304" fmla="*/ 186543 h 720211"/>
                        <a:gd name="connsiteX305" fmla="*/ 324185 w 329618"/>
                        <a:gd name="connsiteY305" fmla="*/ 186543 h 720211"/>
                        <a:gd name="connsiteX306" fmla="*/ 324185 w 329618"/>
                        <a:gd name="connsiteY306" fmla="*/ 185939 h 720211"/>
                        <a:gd name="connsiteX307" fmla="*/ 324789 w 329618"/>
                        <a:gd name="connsiteY307" fmla="*/ 185939 h 720211"/>
                        <a:gd name="connsiteX308" fmla="*/ 13885 w 329618"/>
                        <a:gd name="connsiteY308" fmla="*/ 186543 h 720211"/>
                        <a:gd name="connsiteX309" fmla="*/ 13885 w 329618"/>
                        <a:gd name="connsiteY309" fmla="*/ 185939 h 720211"/>
                        <a:gd name="connsiteX310" fmla="*/ 14489 w 329618"/>
                        <a:gd name="connsiteY310" fmla="*/ 185939 h 720211"/>
                        <a:gd name="connsiteX311" fmla="*/ 14489 w 329618"/>
                        <a:gd name="connsiteY311" fmla="*/ 185335 h 720211"/>
                        <a:gd name="connsiteX312" fmla="*/ 15092 w 329618"/>
                        <a:gd name="connsiteY312" fmla="*/ 185335 h 720211"/>
                        <a:gd name="connsiteX313" fmla="*/ 15092 w 329618"/>
                        <a:gd name="connsiteY313" fmla="*/ 184731 h 720211"/>
                        <a:gd name="connsiteX314" fmla="*/ 15092 w 329618"/>
                        <a:gd name="connsiteY314" fmla="*/ 184128 h 720211"/>
                        <a:gd name="connsiteX315" fmla="*/ 15696 w 329618"/>
                        <a:gd name="connsiteY315" fmla="*/ 184128 h 720211"/>
                        <a:gd name="connsiteX316" fmla="*/ 15696 w 329618"/>
                        <a:gd name="connsiteY316" fmla="*/ 183524 h 720211"/>
                        <a:gd name="connsiteX317" fmla="*/ 16300 w 329618"/>
                        <a:gd name="connsiteY317" fmla="*/ 183524 h 720211"/>
                        <a:gd name="connsiteX318" fmla="*/ 16300 w 329618"/>
                        <a:gd name="connsiteY318" fmla="*/ 182920 h 720211"/>
                        <a:gd name="connsiteX319" fmla="*/ 16300 w 329618"/>
                        <a:gd name="connsiteY319" fmla="*/ 182317 h 720211"/>
                        <a:gd name="connsiteX320" fmla="*/ 16300 w 329618"/>
                        <a:gd name="connsiteY320" fmla="*/ 181713 h 720211"/>
                        <a:gd name="connsiteX321" fmla="*/ 16904 w 329618"/>
                        <a:gd name="connsiteY321" fmla="*/ 181713 h 720211"/>
                        <a:gd name="connsiteX322" fmla="*/ 16904 w 329618"/>
                        <a:gd name="connsiteY322" fmla="*/ 181109 h 720211"/>
                        <a:gd name="connsiteX323" fmla="*/ 16904 w 329618"/>
                        <a:gd name="connsiteY323" fmla="*/ 180506 h 720211"/>
                        <a:gd name="connsiteX324" fmla="*/ 17507 w 329618"/>
                        <a:gd name="connsiteY324" fmla="*/ 180506 h 720211"/>
                        <a:gd name="connsiteX325" fmla="*/ 17507 w 329618"/>
                        <a:gd name="connsiteY325" fmla="*/ 179902 h 720211"/>
                        <a:gd name="connsiteX326" fmla="*/ 17507 w 329618"/>
                        <a:gd name="connsiteY326" fmla="*/ 179298 h 720211"/>
                        <a:gd name="connsiteX327" fmla="*/ 17507 w 329618"/>
                        <a:gd name="connsiteY327" fmla="*/ 178694 h 720211"/>
                        <a:gd name="connsiteX328" fmla="*/ 18111 w 329618"/>
                        <a:gd name="connsiteY328" fmla="*/ 178694 h 720211"/>
                        <a:gd name="connsiteX329" fmla="*/ 18111 w 329618"/>
                        <a:gd name="connsiteY329" fmla="*/ 177487 h 720211"/>
                        <a:gd name="connsiteX330" fmla="*/ 18111 w 329618"/>
                        <a:gd name="connsiteY330" fmla="*/ 176883 h 720211"/>
                        <a:gd name="connsiteX331" fmla="*/ 18111 w 329618"/>
                        <a:gd name="connsiteY331" fmla="*/ 176280 h 720211"/>
                        <a:gd name="connsiteX332" fmla="*/ 18715 w 329618"/>
                        <a:gd name="connsiteY332" fmla="*/ 176280 h 720211"/>
                        <a:gd name="connsiteX333" fmla="*/ 18715 w 329618"/>
                        <a:gd name="connsiteY333" fmla="*/ 175676 h 720211"/>
                        <a:gd name="connsiteX334" fmla="*/ 18715 w 329618"/>
                        <a:gd name="connsiteY334" fmla="*/ 175072 h 720211"/>
                        <a:gd name="connsiteX335" fmla="*/ 19318 w 329618"/>
                        <a:gd name="connsiteY335" fmla="*/ 175072 h 720211"/>
                        <a:gd name="connsiteX336" fmla="*/ 19318 w 329618"/>
                        <a:gd name="connsiteY336" fmla="*/ 174469 h 720211"/>
                        <a:gd name="connsiteX337" fmla="*/ 19922 w 329618"/>
                        <a:gd name="connsiteY337" fmla="*/ 174469 h 720211"/>
                        <a:gd name="connsiteX338" fmla="*/ 20526 w 329618"/>
                        <a:gd name="connsiteY338" fmla="*/ 174469 h 720211"/>
                        <a:gd name="connsiteX339" fmla="*/ 21129 w 329618"/>
                        <a:gd name="connsiteY339" fmla="*/ 174469 h 720211"/>
                        <a:gd name="connsiteX340" fmla="*/ 21129 w 329618"/>
                        <a:gd name="connsiteY340" fmla="*/ 175072 h 720211"/>
                        <a:gd name="connsiteX341" fmla="*/ 20526 w 329618"/>
                        <a:gd name="connsiteY341" fmla="*/ 175072 h 720211"/>
                        <a:gd name="connsiteX342" fmla="*/ 20526 w 329618"/>
                        <a:gd name="connsiteY342" fmla="*/ 175676 h 720211"/>
                        <a:gd name="connsiteX343" fmla="*/ 20526 w 329618"/>
                        <a:gd name="connsiteY343" fmla="*/ 176280 h 720211"/>
                        <a:gd name="connsiteX344" fmla="*/ 20526 w 329618"/>
                        <a:gd name="connsiteY344" fmla="*/ 176883 h 720211"/>
                        <a:gd name="connsiteX345" fmla="*/ 19922 w 329618"/>
                        <a:gd name="connsiteY345" fmla="*/ 176883 h 720211"/>
                        <a:gd name="connsiteX346" fmla="*/ 19922 w 329618"/>
                        <a:gd name="connsiteY346" fmla="*/ 177487 h 720211"/>
                        <a:gd name="connsiteX347" fmla="*/ 19318 w 329618"/>
                        <a:gd name="connsiteY347" fmla="*/ 177487 h 720211"/>
                        <a:gd name="connsiteX348" fmla="*/ 19318 w 329618"/>
                        <a:gd name="connsiteY348" fmla="*/ 178091 h 720211"/>
                        <a:gd name="connsiteX349" fmla="*/ 19318 w 329618"/>
                        <a:gd name="connsiteY349" fmla="*/ 178694 h 720211"/>
                        <a:gd name="connsiteX350" fmla="*/ 18715 w 329618"/>
                        <a:gd name="connsiteY350" fmla="*/ 178694 h 720211"/>
                        <a:gd name="connsiteX351" fmla="*/ 18715 w 329618"/>
                        <a:gd name="connsiteY351" fmla="*/ 179298 h 720211"/>
                        <a:gd name="connsiteX352" fmla="*/ 18111 w 329618"/>
                        <a:gd name="connsiteY352" fmla="*/ 179298 h 720211"/>
                        <a:gd name="connsiteX353" fmla="*/ 18111 w 329618"/>
                        <a:gd name="connsiteY353" fmla="*/ 179902 h 720211"/>
                        <a:gd name="connsiteX354" fmla="*/ 18111 w 329618"/>
                        <a:gd name="connsiteY354" fmla="*/ 180506 h 720211"/>
                        <a:gd name="connsiteX355" fmla="*/ 17507 w 329618"/>
                        <a:gd name="connsiteY355" fmla="*/ 180506 h 720211"/>
                        <a:gd name="connsiteX356" fmla="*/ 17507 w 329618"/>
                        <a:gd name="connsiteY356" fmla="*/ 181109 h 720211"/>
                        <a:gd name="connsiteX357" fmla="*/ 16904 w 329618"/>
                        <a:gd name="connsiteY357" fmla="*/ 181109 h 720211"/>
                        <a:gd name="connsiteX358" fmla="*/ 16904 w 329618"/>
                        <a:gd name="connsiteY358" fmla="*/ 181713 h 720211"/>
                        <a:gd name="connsiteX359" fmla="*/ 16904 w 329618"/>
                        <a:gd name="connsiteY359" fmla="*/ 182317 h 720211"/>
                        <a:gd name="connsiteX360" fmla="*/ 16300 w 329618"/>
                        <a:gd name="connsiteY360" fmla="*/ 182317 h 720211"/>
                        <a:gd name="connsiteX361" fmla="*/ 16300 w 329618"/>
                        <a:gd name="connsiteY361" fmla="*/ 182920 h 720211"/>
                        <a:gd name="connsiteX362" fmla="*/ 16300 w 329618"/>
                        <a:gd name="connsiteY362" fmla="*/ 183524 h 720211"/>
                        <a:gd name="connsiteX363" fmla="*/ 15696 w 329618"/>
                        <a:gd name="connsiteY363" fmla="*/ 183524 h 720211"/>
                        <a:gd name="connsiteX364" fmla="*/ 15696 w 329618"/>
                        <a:gd name="connsiteY364" fmla="*/ 184128 h 720211"/>
                        <a:gd name="connsiteX365" fmla="*/ 15696 w 329618"/>
                        <a:gd name="connsiteY365" fmla="*/ 184731 h 720211"/>
                        <a:gd name="connsiteX366" fmla="*/ 15092 w 329618"/>
                        <a:gd name="connsiteY366" fmla="*/ 184731 h 720211"/>
                        <a:gd name="connsiteX367" fmla="*/ 15092 w 329618"/>
                        <a:gd name="connsiteY367" fmla="*/ 185335 h 720211"/>
                        <a:gd name="connsiteX368" fmla="*/ 15092 w 329618"/>
                        <a:gd name="connsiteY368" fmla="*/ 185939 h 720211"/>
                        <a:gd name="connsiteX369" fmla="*/ 14489 w 329618"/>
                        <a:gd name="connsiteY369" fmla="*/ 185939 h 720211"/>
                        <a:gd name="connsiteX370" fmla="*/ 14489 w 329618"/>
                        <a:gd name="connsiteY370" fmla="*/ 186543 h 720211"/>
                        <a:gd name="connsiteX371" fmla="*/ 13885 w 329618"/>
                        <a:gd name="connsiteY371" fmla="*/ 186543 h 720211"/>
                        <a:gd name="connsiteX372" fmla="*/ 38637 w 329618"/>
                        <a:gd name="connsiteY372" fmla="*/ 159980 h 720211"/>
                        <a:gd name="connsiteX373" fmla="*/ 38033 w 329618"/>
                        <a:gd name="connsiteY373" fmla="*/ 159980 h 720211"/>
                        <a:gd name="connsiteX374" fmla="*/ 38033 w 329618"/>
                        <a:gd name="connsiteY374" fmla="*/ 160583 h 720211"/>
                        <a:gd name="connsiteX375" fmla="*/ 38033 w 329618"/>
                        <a:gd name="connsiteY375" fmla="*/ 161187 h 720211"/>
                        <a:gd name="connsiteX376" fmla="*/ 38033 w 329618"/>
                        <a:gd name="connsiteY376" fmla="*/ 161791 h 720211"/>
                        <a:gd name="connsiteX377" fmla="*/ 38637 w 329618"/>
                        <a:gd name="connsiteY377" fmla="*/ 161791 h 720211"/>
                        <a:gd name="connsiteX378" fmla="*/ 38637 w 329618"/>
                        <a:gd name="connsiteY378" fmla="*/ 162395 h 720211"/>
                        <a:gd name="connsiteX379" fmla="*/ 38033 w 329618"/>
                        <a:gd name="connsiteY379" fmla="*/ 162395 h 720211"/>
                        <a:gd name="connsiteX380" fmla="*/ 37429 w 329618"/>
                        <a:gd name="connsiteY380" fmla="*/ 162395 h 720211"/>
                        <a:gd name="connsiteX381" fmla="*/ 36825 w 329618"/>
                        <a:gd name="connsiteY381" fmla="*/ 162395 h 720211"/>
                        <a:gd name="connsiteX382" fmla="*/ 36825 w 329618"/>
                        <a:gd name="connsiteY382" fmla="*/ 161791 h 720211"/>
                        <a:gd name="connsiteX383" fmla="*/ 36825 w 329618"/>
                        <a:gd name="connsiteY383" fmla="*/ 161187 h 720211"/>
                        <a:gd name="connsiteX384" fmla="*/ 37429 w 329618"/>
                        <a:gd name="connsiteY384" fmla="*/ 161187 h 720211"/>
                        <a:gd name="connsiteX385" fmla="*/ 37429 w 329618"/>
                        <a:gd name="connsiteY385" fmla="*/ 160583 h 720211"/>
                        <a:gd name="connsiteX386" fmla="*/ 37429 w 329618"/>
                        <a:gd name="connsiteY386" fmla="*/ 159980 h 720211"/>
                        <a:gd name="connsiteX387" fmla="*/ 38637 w 329618"/>
                        <a:gd name="connsiteY387" fmla="*/ 159980 h 720211"/>
                        <a:gd name="connsiteX388" fmla="*/ 45881 w 329618"/>
                        <a:gd name="connsiteY388" fmla="*/ 158772 h 720211"/>
                        <a:gd name="connsiteX389" fmla="*/ 45277 w 329618"/>
                        <a:gd name="connsiteY389" fmla="*/ 158772 h 720211"/>
                        <a:gd name="connsiteX390" fmla="*/ 45277 w 329618"/>
                        <a:gd name="connsiteY390" fmla="*/ 159376 h 720211"/>
                        <a:gd name="connsiteX391" fmla="*/ 44674 w 329618"/>
                        <a:gd name="connsiteY391" fmla="*/ 159376 h 720211"/>
                        <a:gd name="connsiteX392" fmla="*/ 44674 w 329618"/>
                        <a:gd name="connsiteY392" fmla="*/ 159980 h 720211"/>
                        <a:gd name="connsiteX393" fmla="*/ 44070 w 329618"/>
                        <a:gd name="connsiteY393" fmla="*/ 159980 h 720211"/>
                        <a:gd name="connsiteX394" fmla="*/ 44070 w 329618"/>
                        <a:gd name="connsiteY394" fmla="*/ 160583 h 720211"/>
                        <a:gd name="connsiteX395" fmla="*/ 43466 w 329618"/>
                        <a:gd name="connsiteY395" fmla="*/ 160583 h 720211"/>
                        <a:gd name="connsiteX396" fmla="*/ 42862 w 329618"/>
                        <a:gd name="connsiteY396" fmla="*/ 160583 h 720211"/>
                        <a:gd name="connsiteX397" fmla="*/ 42862 w 329618"/>
                        <a:gd name="connsiteY397" fmla="*/ 159980 h 720211"/>
                        <a:gd name="connsiteX398" fmla="*/ 43466 w 329618"/>
                        <a:gd name="connsiteY398" fmla="*/ 159980 h 720211"/>
                        <a:gd name="connsiteX399" fmla="*/ 43466 w 329618"/>
                        <a:gd name="connsiteY399" fmla="*/ 159376 h 720211"/>
                        <a:gd name="connsiteX400" fmla="*/ 44070 w 329618"/>
                        <a:gd name="connsiteY400" fmla="*/ 159376 h 720211"/>
                        <a:gd name="connsiteX401" fmla="*/ 44674 w 329618"/>
                        <a:gd name="connsiteY401" fmla="*/ 159376 h 720211"/>
                        <a:gd name="connsiteX402" fmla="*/ 44674 w 329618"/>
                        <a:gd name="connsiteY402" fmla="*/ 158772 h 720211"/>
                        <a:gd name="connsiteX403" fmla="*/ 45277 w 329618"/>
                        <a:gd name="connsiteY403" fmla="*/ 158772 h 720211"/>
                        <a:gd name="connsiteX404" fmla="*/ 45881 w 329618"/>
                        <a:gd name="connsiteY404" fmla="*/ 158772 h 720211"/>
                        <a:gd name="connsiteX405" fmla="*/ 129191 w 329618"/>
                        <a:gd name="connsiteY405" fmla="*/ 120136 h 720211"/>
                        <a:gd name="connsiteX406" fmla="*/ 129795 w 329618"/>
                        <a:gd name="connsiteY406" fmla="*/ 120136 h 720211"/>
                        <a:gd name="connsiteX407" fmla="*/ 129795 w 329618"/>
                        <a:gd name="connsiteY407" fmla="*/ 120739 h 720211"/>
                        <a:gd name="connsiteX408" fmla="*/ 129795 w 329618"/>
                        <a:gd name="connsiteY408" fmla="*/ 121343 h 720211"/>
                        <a:gd name="connsiteX409" fmla="*/ 129795 w 329618"/>
                        <a:gd name="connsiteY409" fmla="*/ 121947 h 720211"/>
                        <a:gd name="connsiteX410" fmla="*/ 129191 w 329618"/>
                        <a:gd name="connsiteY410" fmla="*/ 121947 h 720211"/>
                        <a:gd name="connsiteX411" fmla="*/ 129191 w 329618"/>
                        <a:gd name="connsiteY411" fmla="*/ 122550 h 720211"/>
                        <a:gd name="connsiteX412" fmla="*/ 129191 w 329618"/>
                        <a:gd name="connsiteY412" fmla="*/ 123154 h 720211"/>
                        <a:gd name="connsiteX413" fmla="*/ 128588 w 329618"/>
                        <a:gd name="connsiteY413" fmla="*/ 123154 h 720211"/>
                        <a:gd name="connsiteX414" fmla="*/ 128588 w 329618"/>
                        <a:gd name="connsiteY414" fmla="*/ 123758 h 720211"/>
                        <a:gd name="connsiteX415" fmla="*/ 127984 w 329618"/>
                        <a:gd name="connsiteY415" fmla="*/ 123758 h 720211"/>
                        <a:gd name="connsiteX416" fmla="*/ 127984 w 329618"/>
                        <a:gd name="connsiteY416" fmla="*/ 124361 h 720211"/>
                        <a:gd name="connsiteX417" fmla="*/ 127380 w 329618"/>
                        <a:gd name="connsiteY417" fmla="*/ 124361 h 720211"/>
                        <a:gd name="connsiteX418" fmla="*/ 127380 w 329618"/>
                        <a:gd name="connsiteY418" fmla="*/ 124965 h 720211"/>
                        <a:gd name="connsiteX419" fmla="*/ 126776 w 329618"/>
                        <a:gd name="connsiteY419" fmla="*/ 124965 h 720211"/>
                        <a:gd name="connsiteX420" fmla="*/ 127380 w 329618"/>
                        <a:gd name="connsiteY420" fmla="*/ 124965 h 720211"/>
                        <a:gd name="connsiteX421" fmla="*/ 127380 w 329618"/>
                        <a:gd name="connsiteY421" fmla="*/ 125569 h 720211"/>
                        <a:gd name="connsiteX422" fmla="*/ 126776 w 329618"/>
                        <a:gd name="connsiteY422" fmla="*/ 125569 h 720211"/>
                        <a:gd name="connsiteX423" fmla="*/ 126776 w 329618"/>
                        <a:gd name="connsiteY423" fmla="*/ 124965 h 720211"/>
                        <a:gd name="connsiteX424" fmla="*/ 126173 w 329618"/>
                        <a:gd name="connsiteY424" fmla="*/ 124965 h 720211"/>
                        <a:gd name="connsiteX425" fmla="*/ 126173 w 329618"/>
                        <a:gd name="connsiteY425" fmla="*/ 124361 h 720211"/>
                        <a:gd name="connsiteX426" fmla="*/ 126173 w 329618"/>
                        <a:gd name="connsiteY426" fmla="*/ 123758 h 720211"/>
                        <a:gd name="connsiteX427" fmla="*/ 126173 w 329618"/>
                        <a:gd name="connsiteY427" fmla="*/ 123154 h 720211"/>
                        <a:gd name="connsiteX428" fmla="*/ 126173 w 329618"/>
                        <a:gd name="connsiteY428" fmla="*/ 122550 h 720211"/>
                        <a:gd name="connsiteX429" fmla="*/ 126173 w 329618"/>
                        <a:gd name="connsiteY429" fmla="*/ 121947 h 720211"/>
                        <a:gd name="connsiteX430" fmla="*/ 126776 w 329618"/>
                        <a:gd name="connsiteY430" fmla="*/ 121947 h 720211"/>
                        <a:gd name="connsiteX431" fmla="*/ 126776 w 329618"/>
                        <a:gd name="connsiteY431" fmla="*/ 121343 h 720211"/>
                        <a:gd name="connsiteX432" fmla="*/ 127380 w 329618"/>
                        <a:gd name="connsiteY432" fmla="*/ 121343 h 720211"/>
                        <a:gd name="connsiteX433" fmla="*/ 127380 w 329618"/>
                        <a:gd name="connsiteY433" fmla="*/ 120739 h 720211"/>
                        <a:gd name="connsiteX434" fmla="*/ 127984 w 329618"/>
                        <a:gd name="connsiteY434" fmla="*/ 120739 h 720211"/>
                        <a:gd name="connsiteX435" fmla="*/ 128588 w 329618"/>
                        <a:gd name="connsiteY435" fmla="*/ 120739 h 720211"/>
                        <a:gd name="connsiteX436" fmla="*/ 128588 w 329618"/>
                        <a:gd name="connsiteY436" fmla="*/ 120136 h 720211"/>
                        <a:gd name="connsiteX437" fmla="*/ 129191 w 329618"/>
                        <a:gd name="connsiteY437" fmla="*/ 120136 h 720211"/>
                        <a:gd name="connsiteX438" fmla="*/ 0 w 329618"/>
                        <a:gd name="connsiteY438" fmla="*/ 103836 h 720211"/>
                        <a:gd name="connsiteX439" fmla="*/ 604 w 329618"/>
                        <a:gd name="connsiteY439" fmla="*/ 103836 h 720211"/>
                        <a:gd name="connsiteX440" fmla="*/ 604 w 329618"/>
                        <a:gd name="connsiteY440" fmla="*/ 104440 h 720211"/>
                        <a:gd name="connsiteX441" fmla="*/ 0 w 329618"/>
                        <a:gd name="connsiteY441" fmla="*/ 104440 h 720211"/>
                        <a:gd name="connsiteX442" fmla="*/ 0 w 329618"/>
                        <a:gd name="connsiteY442" fmla="*/ 105043 h 720211"/>
                        <a:gd name="connsiteX443" fmla="*/ 0 w 329618"/>
                        <a:gd name="connsiteY443" fmla="*/ 104440 h 720211"/>
                        <a:gd name="connsiteX444" fmla="*/ 0 w 329618"/>
                        <a:gd name="connsiteY444" fmla="*/ 103836 h 720211"/>
                        <a:gd name="connsiteX445" fmla="*/ 141265 w 329618"/>
                        <a:gd name="connsiteY445" fmla="*/ 94177 h 720211"/>
                        <a:gd name="connsiteX446" fmla="*/ 141265 w 329618"/>
                        <a:gd name="connsiteY446" fmla="*/ 94781 h 720211"/>
                        <a:gd name="connsiteX447" fmla="*/ 141265 w 329618"/>
                        <a:gd name="connsiteY447" fmla="*/ 95384 h 720211"/>
                        <a:gd name="connsiteX448" fmla="*/ 141265 w 329618"/>
                        <a:gd name="connsiteY448" fmla="*/ 95988 h 720211"/>
                        <a:gd name="connsiteX449" fmla="*/ 140661 w 329618"/>
                        <a:gd name="connsiteY449" fmla="*/ 95988 h 720211"/>
                        <a:gd name="connsiteX450" fmla="*/ 140661 w 329618"/>
                        <a:gd name="connsiteY450" fmla="*/ 96592 h 720211"/>
                        <a:gd name="connsiteX451" fmla="*/ 140661 w 329618"/>
                        <a:gd name="connsiteY451" fmla="*/ 97195 h 720211"/>
                        <a:gd name="connsiteX452" fmla="*/ 140661 w 329618"/>
                        <a:gd name="connsiteY452" fmla="*/ 97799 h 720211"/>
                        <a:gd name="connsiteX453" fmla="*/ 140058 w 329618"/>
                        <a:gd name="connsiteY453" fmla="*/ 97799 h 720211"/>
                        <a:gd name="connsiteX454" fmla="*/ 140058 w 329618"/>
                        <a:gd name="connsiteY454" fmla="*/ 98403 h 720211"/>
                        <a:gd name="connsiteX455" fmla="*/ 140058 w 329618"/>
                        <a:gd name="connsiteY455" fmla="*/ 99006 h 720211"/>
                        <a:gd name="connsiteX456" fmla="*/ 140058 w 329618"/>
                        <a:gd name="connsiteY456" fmla="*/ 99610 h 720211"/>
                        <a:gd name="connsiteX457" fmla="*/ 139454 w 329618"/>
                        <a:gd name="connsiteY457" fmla="*/ 99610 h 720211"/>
                        <a:gd name="connsiteX458" fmla="*/ 139454 w 329618"/>
                        <a:gd name="connsiteY458" fmla="*/ 100214 h 720211"/>
                        <a:gd name="connsiteX459" fmla="*/ 139454 w 329618"/>
                        <a:gd name="connsiteY459" fmla="*/ 100818 h 720211"/>
                        <a:gd name="connsiteX460" fmla="*/ 139454 w 329618"/>
                        <a:gd name="connsiteY460" fmla="*/ 101421 h 720211"/>
                        <a:gd name="connsiteX461" fmla="*/ 138850 w 329618"/>
                        <a:gd name="connsiteY461" fmla="*/ 101421 h 720211"/>
                        <a:gd name="connsiteX462" fmla="*/ 138850 w 329618"/>
                        <a:gd name="connsiteY462" fmla="*/ 102025 h 720211"/>
                        <a:gd name="connsiteX463" fmla="*/ 139454 w 329618"/>
                        <a:gd name="connsiteY463" fmla="*/ 102025 h 720211"/>
                        <a:gd name="connsiteX464" fmla="*/ 138850 w 329618"/>
                        <a:gd name="connsiteY464" fmla="*/ 102025 h 720211"/>
                        <a:gd name="connsiteX465" fmla="*/ 138850 w 329618"/>
                        <a:gd name="connsiteY465" fmla="*/ 102629 h 720211"/>
                        <a:gd name="connsiteX466" fmla="*/ 138850 w 329618"/>
                        <a:gd name="connsiteY466" fmla="*/ 103232 h 720211"/>
                        <a:gd name="connsiteX467" fmla="*/ 138850 w 329618"/>
                        <a:gd name="connsiteY467" fmla="*/ 103836 h 720211"/>
                        <a:gd name="connsiteX468" fmla="*/ 138247 w 329618"/>
                        <a:gd name="connsiteY468" fmla="*/ 103836 h 720211"/>
                        <a:gd name="connsiteX469" fmla="*/ 138247 w 329618"/>
                        <a:gd name="connsiteY469" fmla="*/ 104440 h 720211"/>
                        <a:gd name="connsiteX470" fmla="*/ 137643 w 329618"/>
                        <a:gd name="connsiteY470" fmla="*/ 104440 h 720211"/>
                        <a:gd name="connsiteX471" fmla="*/ 137643 w 329618"/>
                        <a:gd name="connsiteY471" fmla="*/ 105043 h 720211"/>
                        <a:gd name="connsiteX472" fmla="*/ 137643 w 329618"/>
                        <a:gd name="connsiteY472" fmla="*/ 105647 h 720211"/>
                        <a:gd name="connsiteX473" fmla="*/ 137039 w 329618"/>
                        <a:gd name="connsiteY473" fmla="*/ 105647 h 720211"/>
                        <a:gd name="connsiteX474" fmla="*/ 137039 w 329618"/>
                        <a:gd name="connsiteY474" fmla="*/ 106251 h 720211"/>
                        <a:gd name="connsiteX475" fmla="*/ 137039 w 329618"/>
                        <a:gd name="connsiteY475" fmla="*/ 106854 h 720211"/>
                        <a:gd name="connsiteX476" fmla="*/ 136436 w 329618"/>
                        <a:gd name="connsiteY476" fmla="*/ 106854 h 720211"/>
                        <a:gd name="connsiteX477" fmla="*/ 136436 w 329618"/>
                        <a:gd name="connsiteY477" fmla="*/ 107458 h 720211"/>
                        <a:gd name="connsiteX478" fmla="*/ 136436 w 329618"/>
                        <a:gd name="connsiteY478" fmla="*/ 108062 h 720211"/>
                        <a:gd name="connsiteX479" fmla="*/ 136436 w 329618"/>
                        <a:gd name="connsiteY479" fmla="*/ 108665 h 720211"/>
                        <a:gd name="connsiteX480" fmla="*/ 136436 w 329618"/>
                        <a:gd name="connsiteY480" fmla="*/ 109269 h 720211"/>
                        <a:gd name="connsiteX481" fmla="*/ 135832 w 329618"/>
                        <a:gd name="connsiteY481" fmla="*/ 109269 h 720211"/>
                        <a:gd name="connsiteX482" fmla="*/ 135832 w 329618"/>
                        <a:gd name="connsiteY482" fmla="*/ 109873 h 720211"/>
                        <a:gd name="connsiteX483" fmla="*/ 135832 w 329618"/>
                        <a:gd name="connsiteY483" fmla="*/ 110477 h 720211"/>
                        <a:gd name="connsiteX484" fmla="*/ 135832 w 329618"/>
                        <a:gd name="connsiteY484" fmla="*/ 111080 h 720211"/>
                        <a:gd name="connsiteX485" fmla="*/ 135228 w 329618"/>
                        <a:gd name="connsiteY485" fmla="*/ 111080 h 720211"/>
                        <a:gd name="connsiteX486" fmla="*/ 135228 w 329618"/>
                        <a:gd name="connsiteY486" fmla="*/ 109873 h 720211"/>
                        <a:gd name="connsiteX487" fmla="*/ 135228 w 329618"/>
                        <a:gd name="connsiteY487" fmla="*/ 109269 h 720211"/>
                        <a:gd name="connsiteX488" fmla="*/ 135832 w 329618"/>
                        <a:gd name="connsiteY488" fmla="*/ 109269 h 720211"/>
                        <a:gd name="connsiteX489" fmla="*/ 135832 w 329618"/>
                        <a:gd name="connsiteY489" fmla="*/ 108665 h 720211"/>
                        <a:gd name="connsiteX490" fmla="*/ 135832 w 329618"/>
                        <a:gd name="connsiteY490" fmla="*/ 108062 h 720211"/>
                        <a:gd name="connsiteX491" fmla="*/ 135832 w 329618"/>
                        <a:gd name="connsiteY491" fmla="*/ 107458 h 720211"/>
                        <a:gd name="connsiteX492" fmla="*/ 135832 w 329618"/>
                        <a:gd name="connsiteY492" fmla="*/ 106854 h 720211"/>
                        <a:gd name="connsiteX493" fmla="*/ 136436 w 329618"/>
                        <a:gd name="connsiteY493" fmla="*/ 106854 h 720211"/>
                        <a:gd name="connsiteX494" fmla="*/ 136436 w 329618"/>
                        <a:gd name="connsiteY494" fmla="*/ 106251 h 720211"/>
                        <a:gd name="connsiteX495" fmla="*/ 136436 w 329618"/>
                        <a:gd name="connsiteY495" fmla="*/ 105647 h 720211"/>
                        <a:gd name="connsiteX496" fmla="*/ 136436 w 329618"/>
                        <a:gd name="connsiteY496" fmla="*/ 105043 h 720211"/>
                        <a:gd name="connsiteX497" fmla="*/ 137039 w 329618"/>
                        <a:gd name="connsiteY497" fmla="*/ 105043 h 720211"/>
                        <a:gd name="connsiteX498" fmla="*/ 137039 w 329618"/>
                        <a:gd name="connsiteY498" fmla="*/ 104440 h 720211"/>
                        <a:gd name="connsiteX499" fmla="*/ 137039 w 329618"/>
                        <a:gd name="connsiteY499" fmla="*/ 103836 h 720211"/>
                        <a:gd name="connsiteX500" fmla="*/ 137039 w 329618"/>
                        <a:gd name="connsiteY500" fmla="*/ 103232 h 720211"/>
                        <a:gd name="connsiteX501" fmla="*/ 137643 w 329618"/>
                        <a:gd name="connsiteY501" fmla="*/ 103232 h 720211"/>
                        <a:gd name="connsiteX502" fmla="*/ 137643 w 329618"/>
                        <a:gd name="connsiteY502" fmla="*/ 102629 h 720211"/>
                        <a:gd name="connsiteX503" fmla="*/ 137643 w 329618"/>
                        <a:gd name="connsiteY503" fmla="*/ 102025 h 720211"/>
                        <a:gd name="connsiteX504" fmla="*/ 138247 w 329618"/>
                        <a:gd name="connsiteY504" fmla="*/ 102025 h 720211"/>
                        <a:gd name="connsiteX505" fmla="*/ 138247 w 329618"/>
                        <a:gd name="connsiteY505" fmla="*/ 101421 h 720211"/>
                        <a:gd name="connsiteX506" fmla="*/ 137643 w 329618"/>
                        <a:gd name="connsiteY506" fmla="*/ 101421 h 720211"/>
                        <a:gd name="connsiteX507" fmla="*/ 138247 w 329618"/>
                        <a:gd name="connsiteY507" fmla="*/ 101421 h 720211"/>
                        <a:gd name="connsiteX508" fmla="*/ 138247 w 329618"/>
                        <a:gd name="connsiteY508" fmla="*/ 100818 h 720211"/>
                        <a:gd name="connsiteX509" fmla="*/ 138247 w 329618"/>
                        <a:gd name="connsiteY509" fmla="*/ 100214 h 720211"/>
                        <a:gd name="connsiteX510" fmla="*/ 138247 w 329618"/>
                        <a:gd name="connsiteY510" fmla="*/ 99610 h 720211"/>
                        <a:gd name="connsiteX511" fmla="*/ 138850 w 329618"/>
                        <a:gd name="connsiteY511" fmla="*/ 99610 h 720211"/>
                        <a:gd name="connsiteX512" fmla="*/ 138850 w 329618"/>
                        <a:gd name="connsiteY512" fmla="*/ 99006 h 720211"/>
                        <a:gd name="connsiteX513" fmla="*/ 138850 w 329618"/>
                        <a:gd name="connsiteY513" fmla="*/ 98403 h 720211"/>
                        <a:gd name="connsiteX514" fmla="*/ 138850 w 329618"/>
                        <a:gd name="connsiteY514" fmla="*/ 97799 h 720211"/>
                        <a:gd name="connsiteX515" fmla="*/ 139454 w 329618"/>
                        <a:gd name="connsiteY515" fmla="*/ 97799 h 720211"/>
                        <a:gd name="connsiteX516" fmla="*/ 139454 w 329618"/>
                        <a:gd name="connsiteY516" fmla="*/ 97195 h 720211"/>
                        <a:gd name="connsiteX517" fmla="*/ 139454 w 329618"/>
                        <a:gd name="connsiteY517" fmla="*/ 96592 h 720211"/>
                        <a:gd name="connsiteX518" fmla="*/ 139454 w 329618"/>
                        <a:gd name="connsiteY518" fmla="*/ 95988 h 720211"/>
                        <a:gd name="connsiteX519" fmla="*/ 140058 w 329618"/>
                        <a:gd name="connsiteY519" fmla="*/ 95988 h 720211"/>
                        <a:gd name="connsiteX520" fmla="*/ 140058 w 329618"/>
                        <a:gd name="connsiteY520" fmla="*/ 95384 h 720211"/>
                        <a:gd name="connsiteX521" fmla="*/ 140058 w 329618"/>
                        <a:gd name="connsiteY521" fmla="*/ 94781 h 720211"/>
                        <a:gd name="connsiteX522" fmla="*/ 140661 w 329618"/>
                        <a:gd name="connsiteY522" fmla="*/ 94781 h 720211"/>
                        <a:gd name="connsiteX523" fmla="*/ 140661 w 329618"/>
                        <a:gd name="connsiteY523" fmla="*/ 94177 h 720211"/>
                        <a:gd name="connsiteX524" fmla="*/ 141265 w 329618"/>
                        <a:gd name="connsiteY524" fmla="*/ 94177 h 720211"/>
                        <a:gd name="connsiteX525" fmla="*/ 184731 w 329618"/>
                        <a:gd name="connsiteY525" fmla="*/ 44070 h 720211"/>
                        <a:gd name="connsiteX526" fmla="*/ 185335 w 329618"/>
                        <a:gd name="connsiteY526" fmla="*/ 44070 h 720211"/>
                        <a:gd name="connsiteX527" fmla="*/ 185335 w 329618"/>
                        <a:gd name="connsiteY527" fmla="*/ 44674 h 720211"/>
                        <a:gd name="connsiteX528" fmla="*/ 185939 w 329618"/>
                        <a:gd name="connsiteY528" fmla="*/ 44674 h 720211"/>
                        <a:gd name="connsiteX529" fmla="*/ 185939 w 329618"/>
                        <a:gd name="connsiteY529" fmla="*/ 45277 h 720211"/>
                        <a:gd name="connsiteX530" fmla="*/ 185939 w 329618"/>
                        <a:gd name="connsiteY530" fmla="*/ 45881 h 720211"/>
                        <a:gd name="connsiteX531" fmla="*/ 186542 w 329618"/>
                        <a:gd name="connsiteY531" fmla="*/ 45881 h 720211"/>
                        <a:gd name="connsiteX532" fmla="*/ 186542 w 329618"/>
                        <a:gd name="connsiteY532" fmla="*/ 46485 h 720211"/>
                        <a:gd name="connsiteX533" fmla="*/ 186542 w 329618"/>
                        <a:gd name="connsiteY533" fmla="*/ 47088 h 720211"/>
                        <a:gd name="connsiteX534" fmla="*/ 186542 w 329618"/>
                        <a:gd name="connsiteY534" fmla="*/ 47692 h 720211"/>
                        <a:gd name="connsiteX535" fmla="*/ 186542 w 329618"/>
                        <a:gd name="connsiteY535" fmla="*/ 48296 h 720211"/>
                        <a:gd name="connsiteX536" fmla="*/ 186542 w 329618"/>
                        <a:gd name="connsiteY536" fmla="*/ 48899 h 720211"/>
                        <a:gd name="connsiteX537" fmla="*/ 187146 w 329618"/>
                        <a:gd name="connsiteY537" fmla="*/ 48899 h 720211"/>
                        <a:gd name="connsiteX538" fmla="*/ 187146 w 329618"/>
                        <a:gd name="connsiteY538" fmla="*/ 49503 h 720211"/>
                        <a:gd name="connsiteX539" fmla="*/ 187146 w 329618"/>
                        <a:gd name="connsiteY539" fmla="*/ 50107 h 720211"/>
                        <a:gd name="connsiteX540" fmla="*/ 186542 w 329618"/>
                        <a:gd name="connsiteY540" fmla="*/ 50107 h 720211"/>
                        <a:gd name="connsiteX541" fmla="*/ 185939 w 329618"/>
                        <a:gd name="connsiteY541" fmla="*/ 50107 h 720211"/>
                        <a:gd name="connsiteX542" fmla="*/ 185939 w 329618"/>
                        <a:gd name="connsiteY542" fmla="*/ 49503 h 720211"/>
                        <a:gd name="connsiteX543" fmla="*/ 185939 w 329618"/>
                        <a:gd name="connsiteY543" fmla="*/ 48899 h 720211"/>
                        <a:gd name="connsiteX544" fmla="*/ 185939 w 329618"/>
                        <a:gd name="connsiteY544" fmla="*/ 48296 h 720211"/>
                        <a:gd name="connsiteX545" fmla="*/ 185335 w 329618"/>
                        <a:gd name="connsiteY545" fmla="*/ 48296 h 720211"/>
                        <a:gd name="connsiteX546" fmla="*/ 185335 w 329618"/>
                        <a:gd name="connsiteY546" fmla="*/ 47692 h 720211"/>
                        <a:gd name="connsiteX547" fmla="*/ 185335 w 329618"/>
                        <a:gd name="connsiteY547" fmla="*/ 47088 h 720211"/>
                        <a:gd name="connsiteX548" fmla="*/ 185335 w 329618"/>
                        <a:gd name="connsiteY548" fmla="*/ 46485 h 720211"/>
                        <a:gd name="connsiteX549" fmla="*/ 185335 w 329618"/>
                        <a:gd name="connsiteY549" fmla="*/ 45881 h 720211"/>
                        <a:gd name="connsiteX550" fmla="*/ 185335 w 329618"/>
                        <a:gd name="connsiteY550" fmla="*/ 45277 h 720211"/>
                        <a:gd name="connsiteX551" fmla="*/ 184731 w 329618"/>
                        <a:gd name="connsiteY551" fmla="*/ 45277 h 720211"/>
                        <a:gd name="connsiteX552" fmla="*/ 184128 w 329618"/>
                        <a:gd name="connsiteY552" fmla="*/ 45277 h 720211"/>
                        <a:gd name="connsiteX553" fmla="*/ 184128 w 329618"/>
                        <a:gd name="connsiteY553" fmla="*/ 44674 h 720211"/>
                        <a:gd name="connsiteX554" fmla="*/ 184128 w 329618"/>
                        <a:gd name="connsiteY554" fmla="*/ 44070 h 720211"/>
                        <a:gd name="connsiteX555" fmla="*/ 184731 w 329618"/>
                        <a:gd name="connsiteY555" fmla="*/ 44070 h 720211"/>
                        <a:gd name="connsiteX556" fmla="*/ 16904 w 329618"/>
                        <a:gd name="connsiteY556" fmla="*/ 22337 h 720211"/>
                        <a:gd name="connsiteX557" fmla="*/ 17507 w 329618"/>
                        <a:gd name="connsiteY557" fmla="*/ 22337 h 720211"/>
                        <a:gd name="connsiteX558" fmla="*/ 17507 w 329618"/>
                        <a:gd name="connsiteY558" fmla="*/ 22940 h 720211"/>
                        <a:gd name="connsiteX559" fmla="*/ 17507 w 329618"/>
                        <a:gd name="connsiteY559" fmla="*/ 23544 h 720211"/>
                        <a:gd name="connsiteX560" fmla="*/ 16904 w 329618"/>
                        <a:gd name="connsiteY560" fmla="*/ 23544 h 720211"/>
                        <a:gd name="connsiteX561" fmla="*/ 16904 w 329618"/>
                        <a:gd name="connsiteY561" fmla="*/ 22940 h 720211"/>
                        <a:gd name="connsiteX562" fmla="*/ 16300 w 329618"/>
                        <a:gd name="connsiteY562" fmla="*/ 22940 h 720211"/>
                        <a:gd name="connsiteX563" fmla="*/ 16300 w 329618"/>
                        <a:gd name="connsiteY563" fmla="*/ 22337 h 720211"/>
                        <a:gd name="connsiteX564" fmla="*/ 16904 w 329618"/>
                        <a:gd name="connsiteY564" fmla="*/ 22337 h 720211"/>
                        <a:gd name="connsiteX565" fmla="*/ 125569 w 329618"/>
                        <a:gd name="connsiteY565" fmla="*/ 0 h 720211"/>
                        <a:gd name="connsiteX566" fmla="*/ 125569 w 329618"/>
                        <a:gd name="connsiteY566" fmla="*/ 604 h 720211"/>
                        <a:gd name="connsiteX567" fmla="*/ 126173 w 329618"/>
                        <a:gd name="connsiteY567" fmla="*/ 604 h 720211"/>
                        <a:gd name="connsiteX568" fmla="*/ 126173 w 329618"/>
                        <a:gd name="connsiteY568" fmla="*/ 1207 h 720211"/>
                        <a:gd name="connsiteX569" fmla="*/ 126173 w 329618"/>
                        <a:gd name="connsiteY569" fmla="*/ 1811 h 720211"/>
                        <a:gd name="connsiteX570" fmla="*/ 126173 w 329618"/>
                        <a:gd name="connsiteY570" fmla="*/ 2415 h 720211"/>
                        <a:gd name="connsiteX571" fmla="*/ 126173 w 329618"/>
                        <a:gd name="connsiteY571" fmla="*/ 3018 h 720211"/>
                        <a:gd name="connsiteX572" fmla="*/ 126173 w 329618"/>
                        <a:gd name="connsiteY572" fmla="*/ 3622 h 720211"/>
                        <a:gd name="connsiteX573" fmla="*/ 125569 w 329618"/>
                        <a:gd name="connsiteY573" fmla="*/ 3622 h 720211"/>
                        <a:gd name="connsiteX574" fmla="*/ 125569 w 329618"/>
                        <a:gd name="connsiteY574" fmla="*/ 4226 h 720211"/>
                        <a:gd name="connsiteX575" fmla="*/ 124965 w 329618"/>
                        <a:gd name="connsiteY575" fmla="*/ 4226 h 720211"/>
                        <a:gd name="connsiteX576" fmla="*/ 124965 w 329618"/>
                        <a:gd name="connsiteY576" fmla="*/ 4830 h 720211"/>
                        <a:gd name="connsiteX577" fmla="*/ 124965 w 329618"/>
                        <a:gd name="connsiteY577" fmla="*/ 5433 h 720211"/>
                        <a:gd name="connsiteX578" fmla="*/ 124362 w 329618"/>
                        <a:gd name="connsiteY578" fmla="*/ 5433 h 720211"/>
                        <a:gd name="connsiteX579" fmla="*/ 123758 w 329618"/>
                        <a:gd name="connsiteY579" fmla="*/ 5433 h 720211"/>
                        <a:gd name="connsiteX580" fmla="*/ 123758 w 329618"/>
                        <a:gd name="connsiteY580" fmla="*/ 4830 h 720211"/>
                        <a:gd name="connsiteX581" fmla="*/ 124362 w 329618"/>
                        <a:gd name="connsiteY581" fmla="*/ 4830 h 720211"/>
                        <a:gd name="connsiteX582" fmla="*/ 124362 w 329618"/>
                        <a:gd name="connsiteY582" fmla="*/ 4226 h 720211"/>
                        <a:gd name="connsiteX583" fmla="*/ 124362 w 329618"/>
                        <a:gd name="connsiteY583" fmla="*/ 3622 h 720211"/>
                        <a:gd name="connsiteX584" fmla="*/ 124362 w 329618"/>
                        <a:gd name="connsiteY584" fmla="*/ 3018 h 720211"/>
                        <a:gd name="connsiteX585" fmla="*/ 124965 w 329618"/>
                        <a:gd name="connsiteY585" fmla="*/ 3018 h 720211"/>
                        <a:gd name="connsiteX586" fmla="*/ 124965 w 329618"/>
                        <a:gd name="connsiteY586" fmla="*/ 2415 h 720211"/>
                        <a:gd name="connsiteX587" fmla="*/ 124965 w 329618"/>
                        <a:gd name="connsiteY587" fmla="*/ 1811 h 720211"/>
                        <a:gd name="connsiteX588" fmla="*/ 125569 w 329618"/>
                        <a:gd name="connsiteY588" fmla="*/ 1811 h 720211"/>
                        <a:gd name="connsiteX589" fmla="*/ 125569 w 329618"/>
                        <a:gd name="connsiteY589" fmla="*/ 1207 h 720211"/>
                        <a:gd name="connsiteX590" fmla="*/ 125569 w 329618"/>
                        <a:gd name="connsiteY590" fmla="*/ 604 h 720211"/>
                        <a:gd name="connsiteX591" fmla="*/ 125569 w 329618"/>
                        <a:gd name="connsiteY591" fmla="*/ 0 h 7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Lst>
                      <a:rect l="l" t="t" r="r" b="b"/>
                      <a:pathLst>
                        <a:path w="329618" h="720211">
                          <a:moveTo>
                            <a:pt x="186542" y="717193"/>
                          </a:moveTo>
                          <a:lnTo>
                            <a:pt x="186542" y="717796"/>
                          </a:lnTo>
                          <a:lnTo>
                            <a:pt x="187146" y="717796"/>
                          </a:lnTo>
                          <a:lnTo>
                            <a:pt x="187146" y="718400"/>
                          </a:lnTo>
                          <a:lnTo>
                            <a:pt x="186542" y="718400"/>
                          </a:lnTo>
                          <a:lnTo>
                            <a:pt x="186542" y="717796"/>
                          </a:lnTo>
                          <a:lnTo>
                            <a:pt x="186542" y="717193"/>
                          </a:lnTo>
                          <a:close/>
                          <a:moveTo>
                            <a:pt x="201031" y="707533"/>
                          </a:moveTo>
                          <a:lnTo>
                            <a:pt x="201031" y="708137"/>
                          </a:lnTo>
                          <a:lnTo>
                            <a:pt x="201031" y="708741"/>
                          </a:lnTo>
                          <a:lnTo>
                            <a:pt x="200427" y="708741"/>
                          </a:lnTo>
                          <a:lnTo>
                            <a:pt x="200427" y="709344"/>
                          </a:lnTo>
                          <a:lnTo>
                            <a:pt x="199824" y="709344"/>
                          </a:lnTo>
                          <a:lnTo>
                            <a:pt x="199824" y="709948"/>
                          </a:lnTo>
                          <a:lnTo>
                            <a:pt x="199824" y="710551"/>
                          </a:lnTo>
                          <a:lnTo>
                            <a:pt x="199220" y="710551"/>
                          </a:lnTo>
                          <a:lnTo>
                            <a:pt x="199220" y="711156"/>
                          </a:lnTo>
                          <a:lnTo>
                            <a:pt x="199220" y="711759"/>
                          </a:lnTo>
                          <a:lnTo>
                            <a:pt x="198616" y="711759"/>
                          </a:lnTo>
                          <a:lnTo>
                            <a:pt x="198616" y="712363"/>
                          </a:lnTo>
                          <a:lnTo>
                            <a:pt x="198616" y="712966"/>
                          </a:lnTo>
                          <a:lnTo>
                            <a:pt x="198616" y="713570"/>
                          </a:lnTo>
                          <a:lnTo>
                            <a:pt x="198616" y="714174"/>
                          </a:lnTo>
                          <a:lnTo>
                            <a:pt x="198616" y="714778"/>
                          </a:lnTo>
                          <a:lnTo>
                            <a:pt x="198616" y="715381"/>
                          </a:lnTo>
                          <a:lnTo>
                            <a:pt x="198616" y="715985"/>
                          </a:lnTo>
                          <a:lnTo>
                            <a:pt x="198616" y="716588"/>
                          </a:lnTo>
                          <a:lnTo>
                            <a:pt x="198013" y="716588"/>
                          </a:lnTo>
                          <a:lnTo>
                            <a:pt x="198013" y="717193"/>
                          </a:lnTo>
                          <a:lnTo>
                            <a:pt x="197409" y="717193"/>
                          </a:lnTo>
                          <a:lnTo>
                            <a:pt x="197409" y="717796"/>
                          </a:lnTo>
                          <a:lnTo>
                            <a:pt x="196805" y="717796"/>
                          </a:lnTo>
                          <a:lnTo>
                            <a:pt x="196805" y="718400"/>
                          </a:lnTo>
                          <a:lnTo>
                            <a:pt x="196202" y="718400"/>
                          </a:lnTo>
                          <a:lnTo>
                            <a:pt x="196202" y="719003"/>
                          </a:lnTo>
                          <a:lnTo>
                            <a:pt x="195598" y="719003"/>
                          </a:lnTo>
                          <a:lnTo>
                            <a:pt x="195598" y="719607"/>
                          </a:lnTo>
                          <a:lnTo>
                            <a:pt x="194994" y="719607"/>
                          </a:lnTo>
                          <a:lnTo>
                            <a:pt x="194994" y="720211"/>
                          </a:lnTo>
                          <a:lnTo>
                            <a:pt x="194390" y="720211"/>
                          </a:lnTo>
                          <a:lnTo>
                            <a:pt x="193787" y="720211"/>
                          </a:lnTo>
                          <a:lnTo>
                            <a:pt x="192579" y="720211"/>
                          </a:lnTo>
                          <a:lnTo>
                            <a:pt x="191976" y="720211"/>
                          </a:lnTo>
                          <a:lnTo>
                            <a:pt x="191372" y="720211"/>
                          </a:lnTo>
                          <a:lnTo>
                            <a:pt x="190768" y="720211"/>
                          </a:lnTo>
                          <a:lnTo>
                            <a:pt x="190165" y="720211"/>
                          </a:lnTo>
                          <a:lnTo>
                            <a:pt x="190165" y="719607"/>
                          </a:lnTo>
                          <a:lnTo>
                            <a:pt x="189561" y="719607"/>
                          </a:lnTo>
                          <a:lnTo>
                            <a:pt x="188957" y="719607"/>
                          </a:lnTo>
                          <a:lnTo>
                            <a:pt x="188354" y="719607"/>
                          </a:lnTo>
                          <a:lnTo>
                            <a:pt x="188354" y="719003"/>
                          </a:lnTo>
                          <a:lnTo>
                            <a:pt x="188354" y="718400"/>
                          </a:lnTo>
                          <a:lnTo>
                            <a:pt x="188354" y="717796"/>
                          </a:lnTo>
                          <a:lnTo>
                            <a:pt x="188957" y="717796"/>
                          </a:lnTo>
                          <a:lnTo>
                            <a:pt x="188957" y="718400"/>
                          </a:lnTo>
                          <a:lnTo>
                            <a:pt x="189561" y="718400"/>
                          </a:lnTo>
                          <a:lnTo>
                            <a:pt x="189561" y="719003"/>
                          </a:lnTo>
                          <a:lnTo>
                            <a:pt x="190165" y="719003"/>
                          </a:lnTo>
                          <a:lnTo>
                            <a:pt x="190768" y="719003"/>
                          </a:lnTo>
                          <a:lnTo>
                            <a:pt x="191372" y="719003"/>
                          </a:lnTo>
                          <a:lnTo>
                            <a:pt x="191976" y="719003"/>
                          </a:lnTo>
                          <a:lnTo>
                            <a:pt x="191976" y="718400"/>
                          </a:lnTo>
                          <a:lnTo>
                            <a:pt x="193183" y="718400"/>
                          </a:lnTo>
                          <a:lnTo>
                            <a:pt x="193183" y="719003"/>
                          </a:lnTo>
                          <a:lnTo>
                            <a:pt x="193183" y="718400"/>
                          </a:lnTo>
                          <a:lnTo>
                            <a:pt x="193787" y="718400"/>
                          </a:lnTo>
                          <a:lnTo>
                            <a:pt x="194390" y="718400"/>
                          </a:lnTo>
                          <a:lnTo>
                            <a:pt x="194390" y="717796"/>
                          </a:lnTo>
                          <a:lnTo>
                            <a:pt x="194994" y="717796"/>
                          </a:lnTo>
                          <a:lnTo>
                            <a:pt x="194994" y="717193"/>
                          </a:lnTo>
                          <a:lnTo>
                            <a:pt x="195598" y="717193"/>
                          </a:lnTo>
                          <a:lnTo>
                            <a:pt x="196202" y="717193"/>
                          </a:lnTo>
                          <a:lnTo>
                            <a:pt x="196202" y="716588"/>
                          </a:lnTo>
                          <a:lnTo>
                            <a:pt x="196202" y="715985"/>
                          </a:lnTo>
                          <a:lnTo>
                            <a:pt x="196805" y="715985"/>
                          </a:lnTo>
                          <a:lnTo>
                            <a:pt x="196805" y="715381"/>
                          </a:lnTo>
                          <a:lnTo>
                            <a:pt x="197409" y="715381"/>
                          </a:lnTo>
                          <a:lnTo>
                            <a:pt x="197409" y="714778"/>
                          </a:lnTo>
                          <a:lnTo>
                            <a:pt x="197409" y="714174"/>
                          </a:lnTo>
                          <a:lnTo>
                            <a:pt x="198013" y="714174"/>
                          </a:lnTo>
                          <a:lnTo>
                            <a:pt x="198013" y="713570"/>
                          </a:lnTo>
                          <a:lnTo>
                            <a:pt x="198013" y="712966"/>
                          </a:lnTo>
                          <a:lnTo>
                            <a:pt x="198013" y="712363"/>
                          </a:lnTo>
                          <a:lnTo>
                            <a:pt x="198616" y="712363"/>
                          </a:lnTo>
                          <a:lnTo>
                            <a:pt x="198616" y="711759"/>
                          </a:lnTo>
                          <a:lnTo>
                            <a:pt x="198616" y="711156"/>
                          </a:lnTo>
                          <a:lnTo>
                            <a:pt x="199220" y="711156"/>
                          </a:lnTo>
                          <a:lnTo>
                            <a:pt x="199220" y="710551"/>
                          </a:lnTo>
                          <a:lnTo>
                            <a:pt x="199220" y="709948"/>
                          </a:lnTo>
                          <a:lnTo>
                            <a:pt x="199824" y="709948"/>
                          </a:lnTo>
                          <a:lnTo>
                            <a:pt x="199824" y="709344"/>
                          </a:lnTo>
                          <a:lnTo>
                            <a:pt x="199824" y="708741"/>
                          </a:lnTo>
                          <a:lnTo>
                            <a:pt x="200427" y="708741"/>
                          </a:lnTo>
                          <a:lnTo>
                            <a:pt x="200427" y="708137"/>
                          </a:lnTo>
                          <a:lnTo>
                            <a:pt x="201031" y="708137"/>
                          </a:lnTo>
                          <a:lnTo>
                            <a:pt x="201031" y="707533"/>
                          </a:lnTo>
                          <a:close/>
                          <a:moveTo>
                            <a:pt x="38033" y="347729"/>
                          </a:moveTo>
                          <a:lnTo>
                            <a:pt x="38033" y="348333"/>
                          </a:lnTo>
                          <a:lnTo>
                            <a:pt x="38033" y="348937"/>
                          </a:lnTo>
                          <a:lnTo>
                            <a:pt x="38033" y="349541"/>
                          </a:lnTo>
                          <a:lnTo>
                            <a:pt x="37429" y="349541"/>
                          </a:lnTo>
                          <a:lnTo>
                            <a:pt x="37429" y="350144"/>
                          </a:lnTo>
                          <a:lnTo>
                            <a:pt x="36825" y="350144"/>
                          </a:lnTo>
                          <a:lnTo>
                            <a:pt x="36222" y="350144"/>
                          </a:lnTo>
                          <a:lnTo>
                            <a:pt x="36825" y="350144"/>
                          </a:lnTo>
                          <a:lnTo>
                            <a:pt x="36825" y="349541"/>
                          </a:lnTo>
                          <a:lnTo>
                            <a:pt x="36825" y="348937"/>
                          </a:lnTo>
                          <a:lnTo>
                            <a:pt x="37429" y="348937"/>
                          </a:lnTo>
                          <a:lnTo>
                            <a:pt x="37429" y="348333"/>
                          </a:lnTo>
                          <a:lnTo>
                            <a:pt x="38033" y="348333"/>
                          </a:lnTo>
                          <a:lnTo>
                            <a:pt x="38033" y="347729"/>
                          </a:lnTo>
                          <a:close/>
                          <a:moveTo>
                            <a:pt x="318752" y="336259"/>
                          </a:moveTo>
                          <a:lnTo>
                            <a:pt x="318752" y="336863"/>
                          </a:lnTo>
                          <a:lnTo>
                            <a:pt x="318752" y="337467"/>
                          </a:lnTo>
                          <a:lnTo>
                            <a:pt x="318752" y="338070"/>
                          </a:lnTo>
                          <a:lnTo>
                            <a:pt x="318752" y="338674"/>
                          </a:lnTo>
                          <a:lnTo>
                            <a:pt x="318752" y="339278"/>
                          </a:lnTo>
                          <a:lnTo>
                            <a:pt x="318752" y="339881"/>
                          </a:lnTo>
                          <a:lnTo>
                            <a:pt x="318752" y="340485"/>
                          </a:lnTo>
                          <a:lnTo>
                            <a:pt x="318148" y="340485"/>
                          </a:lnTo>
                          <a:lnTo>
                            <a:pt x="318148" y="341089"/>
                          </a:lnTo>
                          <a:lnTo>
                            <a:pt x="318148" y="341692"/>
                          </a:lnTo>
                          <a:lnTo>
                            <a:pt x="318148" y="342296"/>
                          </a:lnTo>
                          <a:lnTo>
                            <a:pt x="318148" y="342900"/>
                          </a:lnTo>
                          <a:lnTo>
                            <a:pt x="318148" y="343504"/>
                          </a:lnTo>
                          <a:lnTo>
                            <a:pt x="318148" y="344107"/>
                          </a:lnTo>
                          <a:lnTo>
                            <a:pt x="318148" y="344711"/>
                          </a:lnTo>
                          <a:lnTo>
                            <a:pt x="318148" y="345315"/>
                          </a:lnTo>
                          <a:lnTo>
                            <a:pt x="318148" y="345918"/>
                          </a:lnTo>
                          <a:lnTo>
                            <a:pt x="318148" y="346522"/>
                          </a:lnTo>
                          <a:lnTo>
                            <a:pt x="317545" y="346522"/>
                          </a:lnTo>
                          <a:lnTo>
                            <a:pt x="316941" y="346522"/>
                          </a:lnTo>
                          <a:lnTo>
                            <a:pt x="316941" y="345918"/>
                          </a:lnTo>
                          <a:lnTo>
                            <a:pt x="316337" y="345918"/>
                          </a:lnTo>
                          <a:lnTo>
                            <a:pt x="316337" y="345315"/>
                          </a:lnTo>
                          <a:lnTo>
                            <a:pt x="316941" y="345315"/>
                          </a:lnTo>
                          <a:lnTo>
                            <a:pt x="316337" y="345315"/>
                          </a:lnTo>
                          <a:lnTo>
                            <a:pt x="316337" y="344711"/>
                          </a:lnTo>
                          <a:lnTo>
                            <a:pt x="316337" y="344107"/>
                          </a:lnTo>
                          <a:lnTo>
                            <a:pt x="315734" y="344107"/>
                          </a:lnTo>
                          <a:lnTo>
                            <a:pt x="315734" y="343504"/>
                          </a:lnTo>
                          <a:lnTo>
                            <a:pt x="315734" y="342900"/>
                          </a:lnTo>
                          <a:lnTo>
                            <a:pt x="315734" y="343504"/>
                          </a:lnTo>
                          <a:lnTo>
                            <a:pt x="316337" y="343504"/>
                          </a:lnTo>
                          <a:lnTo>
                            <a:pt x="316941" y="343504"/>
                          </a:lnTo>
                          <a:lnTo>
                            <a:pt x="316941" y="342900"/>
                          </a:lnTo>
                          <a:lnTo>
                            <a:pt x="317545" y="342900"/>
                          </a:lnTo>
                          <a:lnTo>
                            <a:pt x="317545" y="342296"/>
                          </a:lnTo>
                          <a:lnTo>
                            <a:pt x="317545" y="341692"/>
                          </a:lnTo>
                          <a:lnTo>
                            <a:pt x="317545" y="341089"/>
                          </a:lnTo>
                          <a:lnTo>
                            <a:pt x="318148" y="341089"/>
                          </a:lnTo>
                          <a:lnTo>
                            <a:pt x="318148" y="340485"/>
                          </a:lnTo>
                          <a:lnTo>
                            <a:pt x="318148" y="339881"/>
                          </a:lnTo>
                          <a:lnTo>
                            <a:pt x="318148" y="339278"/>
                          </a:lnTo>
                          <a:lnTo>
                            <a:pt x="318148" y="338674"/>
                          </a:lnTo>
                          <a:lnTo>
                            <a:pt x="318752" y="338674"/>
                          </a:lnTo>
                          <a:lnTo>
                            <a:pt x="318752" y="338070"/>
                          </a:lnTo>
                          <a:lnTo>
                            <a:pt x="318752" y="337467"/>
                          </a:lnTo>
                          <a:lnTo>
                            <a:pt x="318752" y="336259"/>
                          </a:lnTo>
                          <a:close/>
                          <a:moveTo>
                            <a:pt x="45881" y="329619"/>
                          </a:moveTo>
                          <a:lnTo>
                            <a:pt x="45881" y="330222"/>
                          </a:lnTo>
                          <a:lnTo>
                            <a:pt x="46485" y="330222"/>
                          </a:lnTo>
                          <a:lnTo>
                            <a:pt x="46485" y="330826"/>
                          </a:lnTo>
                          <a:lnTo>
                            <a:pt x="46485" y="331430"/>
                          </a:lnTo>
                          <a:lnTo>
                            <a:pt x="47088" y="331430"/>
                          </a:lnTo>
                          <a:lnTo>
                            <a:pt x="47088" y="332033"/>
                          </a:lnTo>
                          <a:lnTo>
                            <a:pt x="46485" y="332033"/>
                          </a:lnTo>
                          <a:lnTo>
                            <a:pt x="45881" y="332033"/>
                          </a:lnTo>
                          <a:lnTo>
                            <a:pt x="45881" y="331430"/>
                          </a:lnTo>
                          <a:lnTo>
                            <a:pt x="45881" y="330826"/>
                          </a:lnTo>
                          <a:lnTo>
                            <a:pt x="45881" y="330222"/>
                          </a:lnTo>
                          <a:lnTo>
                            <a:pt x="45881" y="329619"/>
                          </a:lnTo>
                          <a:close/>
                          <a:moveTo>
                            <a:pt x="321167" y="325393"/>
                          </a:moveTo>
                          <a:lnTo>
                            <a:pt x="321167" y="325996"/>
                          </a:lnTo>
                          <a:lnTo>
                            <a:pt x="321167" y="326600"/>
                          </a:lnTo>
                          <a:lnTo>
                            <a:pt x="321167" y="327204"/>
                          </a:lnTo>
                          <a:lnTo>
                            <a:pt x="321167" y="327808"/>
                          </a:lnTo>
                          <a:lnTo>
                            <a:pt x="321771" y="327808"/>
                          </a:lnTo>
                          <a:lnTo>
                            <a:pt x="321771" y="328411"/>
                          </a:lnTo>
                          <a:lnTo>
                            <a:pt x="321771" y="329015"/>
                          </a:lnTo>
                          <a:lnTo>
                            <a:pt x="321771" y="329619"/>
                          </a:lnTo>
                          <a:lnTo>
                            <a:pt x="321771" y="330222"/>
                          </a:lnTo>
                          <a:lnTo>
                            <a:pt x="321167" y="330222"/>
                          </a:lnTo>
                          <a:lnTo>
                            <a:pt x="321167" y="330826"/>
                          </a:lnTo>
                          <a:lnTo>
                            <a:pt x="321167" y="331430"/>
                          </a:lnTo>
                          <a:lnTo>
                            <a:pt x="321167" y="330826"/>
                          </a:lnTo>
                          <a:lnTo>
                            <a:pt x="321167" y="330222"/>
                          </a:lnTo>
                          <a:lnTo>
                            <a:pt x="321167" y="329619"/>
                          </a:lnTo>
                          <a:lnTo>
                            <a:pt x="321167" y="329015"/>
                          </a:lnTo>
                          <a:lnTo>
                            <a:pt x="321167" y="328411"/>
                          </a:lnTo>
                          <a:lnTo>
                            <a:pt x="321167" y="327808"/>
                          </a:lnTo>
                          <a:lnTo>
                            <a:pt x="321167" y="327204"/>
                          </a:lnTo>
                          <a:lnTo>
                            <a:pt x="320563" y="327204"/>
                          </a:lnTo>
                          <a:lnTo>
                            <a:pt x="320563" y="326600"/>
                          </a:lnTo>
                          <a:lnTo>
                            <a:pt x="320563" y="325996"/>
                          </a:lnTo>
                          <a:lnTo>
                            <a:pt x="320563" y="325393"/>
                          </a:lnTo>
                          <a:lnTo>
                            <a:pt x="321167" y="325393"/>
                          </a:lnTo>
                          <a:close/>
                          <a:moveTo>
                            <a:pt x="111080" y="237253"/>
                          </a:moveTo>
                          <a:lnTo>
                            <a:pt x="111684" y="237253"/>
                          </a:lnTo>
                          <a:lnTo>
                            <a:pt x="111684" y="237857"/>
                          </a:lnTo>
                          <a:lnTo>
                            <a:pt x="112288" y="237857"/>
                          </a:lnTo>
                          <a:lnTo>
                            <a:pt x="112288" y="238460"/>
                          </a:lnTo>
                          <a:lnTo>
                            <a:pt x="112288" y="239064"/>
                          </a:lnTo>
                          <a:lnTo>
                            <a:pt x="112288" y="239668"/>
                          </a:lnTo>
                          <a:lnTo>
                            <a:pt x="112288" y="240271"/>
                          </a:lnTo>
                          <a:lnTo>
                            <a:pt x="112288" y="240875"/>
                          </a:lnTo>
                          <a:lnTo>
                            <a:pt x="111684" y="240875"/>
                          </a:lnTo>
                          <a:lnTo>
                            <a:pt x="111080" y="240875"/>
                          </a:lnTo>
                          <a:lnTo>
                            <a:pt x="111080" y="241479"/>
                          </a:lnTo>
                          <a:lnTo>
                            <a:pt x="110477" y="241479"/>
                          </a:lnTo>
                          <a:lnTo>
                            <a:pt x="109873" y="241479"/>
                          </a:lnTo>
                          <a:lnTo>
                            <a:pt x="109873" y="242082"/>
                          </a:lnTo>
                          <a:lnTo>
                            <a:pt x="109269" y="242082"/>
                          </a:lnTo>
                          <a:lnTo>
                            <a:pt x="108665" y="242082"/>
                          </a:lnTo>
                          <a:lnTo>
                            <a:pt x="108665" y="242686"/>
                          </a:lnTo>
                          <a:lnTo>
                            <a:pt x="108062" y="242686"/>
                          </a:lnTo>
                          <a:lnTo>
                            <a:pt x="108062" y="243290"/>
                          </a:lnTo>
                          <a:lnTo>
                            <a:pt x="107458" y="243290"/>
                          </a:lnTo>
                          <a:lnTo>
                            <a:pt x="107458" y="243894"/>
                          </a:lnTo>
                          <a:lnTo>
                            <a:pt x="106854" y="243894"/>
                          </a:lnTo>
                          <a:lnTo>
                            <a:pt x="106854" y="244497"/>
                          </a:lnTo>
                          <a:lnTo>
                            <a:pt x="106251" y="244497"/>
                          </a:lnTo>
                          <a:lnTo>
                            <a:pt x="106251" y="245101"/>
                          </a:lnTo>
                          <a:lnTo>
                            <a:pt x="105647" y="245101"/>
                          </a:lnTo>
                          <a:lnTo>
                            <a:pt x="105043" y="245101"/>
                          </a:lnTo>
                          <a:lnTo>
                            <a:pt x="105043" y="244497"/>
                          </a:lnTo>
                          <a:lnTo>
                            <a:pt x="105647" y="244497"/>
                          </a:lnTo>
                          <a:lnTo>
                            <a:pt x="105647" y="243894"/>
                          </a:lnTo>
                          <a:lnTo>
                            <a:pt x="106251" y="243894"/>
                          </a:lnTo>
                          <a:lnTo>
                            <a:pt x="106854" y="243894"/>
                          </a:lnTo>
                          <a:lnTo>
                            <a:pt x="106854" y="243290"/>
                          </a:lnTo>
                          <a:lnTo>
                            <a:pt x="107458" y="243290"/>
                          </a:lnTo>
                          <a:lnTo>
                            <a:pt x="107458" y="242686"/>
                          </a:lnTo>
                          <a:lnTo>
                            <a:pt x="107458" y="242082"/>
                          </a:lnTo>
                          <a:lnTo>
                            <a:pt x="108062" y="242082"/>
                          </a:lnTo>
                          <a:lnTo>
                            <a:pt x="108062" y="241479"/>
                          </a:lnTo>
                          <a:lnTo>
                            <a:pt x="108665" y="241479"/>
                          </a:lnTo>
                          <a:lnTo>
                            <a:pt x="108665" y="240875"/>
                          </a:lnTo>
                          <a:lnTo>
                            <a:pt x="108665" y="240271"/>
                          </a:lnTo>
                          <a:lnTo>
                            <a:pt x="109269" y="240271"/>
                          </a:lnTo>
                          <a:lnTo>
                            <a:pt x="109269" y="239668"/>
                          </a:lnTo>
                          <a:lnTo>
                            <a:pt x="109269" y="239064"/>
                          </a:lnTo>
                          <a:lnTo>
                            <a:pt x="109873" y="239064"/>
                          </a:lnTo>
                          <a:lnTo>
                            <a:pt x="109873" y="238460"/>
                          </a:lnTo>
                          <a:lnTo>
                            <a:pt x="109873" y="237857"/>
                          </a:lnTo>
                          <a:lnTo>
                            <a:pt x="109873" y="237253"/>
                          </a:lnTo>
                          <a:lnTo>
                            <a:pt x="110477" y="237253"/>
                          </a:lnTo>
                          <a:lnTo>
                            <a:pt x="111080" y="237253"/>
                          </a:lnTo>
                          <a:close/>
                          <a:moveTo>
                            <a:pt x="13281" y="187750"/>
                          </a:moveTo>
                          <a:lnTo>
                            <a:pt x="13281" y="188354"/>
                          </a:lnTo>
                          <a:lnTo>
                            <a:pt x="12678" y="188354"/>
                          </a:lnTo>
                          <a:lnTo>
                            <a:pt x="12678" y="187750"/>
                          </a:lnTo>
                          <a:lnTo>
                            <a:pt x="13281" y="187750"/>
                          </a:lnTo>
                          <a:close/>
                          <a:moveTo>
                            <a:pt x="324789" y="185939"/>
                          </a:moveTo>
                          <a:lnTo>
                            <a:pt x="324789" y="186543"/>
                          </a:lnTo>
                          <a:lnTo>
                            <a:pt x="324185" y="186543"/>
                          </a:lnTo>
                          <a:lnTo>
                            <a:pt x="324185" y="187146"/>
                          </a:lnTo>
                          <a:lnTo>
                            <a:pt x="324789" y="187146"/>
                          </a:lnTo>
                          <a:lnTo>
                            <a:pt x="324789" y="186543"/>
                          </a:lnTo>
                          <a:lnTo>
                            <a:pt x="324789" y="187146"/>
                          </a:lnTo>
                          <a:lnTo>
                            <a:pt x="325393" y="187146"/>
                          </a:lnTo>
                          <a:lnTo>
                            <a:pt x="325997" y="187146"/>
                          </a:lnTo>
                          <a:lnTo>
                            <a:pt x="326600" y="187146"/>
                          </a:lnTo>
                          <a:lnTo>
                            <a:pt x="327204" y="187146"/>
                          </a:lnTo>
                          <a:lnTo>
                            <a:pt x="327204" y="186543"/>
                          </a:lnTo>
                          <a:lnTo>
                            <a:pt x="327204" y="187146"/>
                          </a:lnTo>
                          <a:lnTo>
                            <a:pt x="327808" y="187146"/>
                          </a:lnTo>
                          <a:lnTo>
                            <a:pt x="328411" y="187146"/>
                          </a:lnTo>
                          <a:lnTo>
                            <a:pt x="329015" y="187146"/>
                          </a:lnTo>
                          <a:lnTo>
                            <a:pt x="329619" y="187146"/>
                          </a:lnTo>
                          <a:lnTo>
                            <a:pt x="329619" y="187750"/>
                          </a:lnTo>
                          <a:lnTo>
                            <a:pt x="329015" y="187750"/>
                          </a:lnTo>
                          <a:lnTo>
                            <a:pt x="328411" y="187750"/>
                          </a:lnTo>
                          <a:lnTo>
                            <a:pt x="328411" y="188354"/>
                          </a:lnTo>
                          <a:lnTo>
                            <a:pt x="327808" y="188354"/>
                          </a:lnTo>
                          <a:lnTo>
                            <a:pt x="327204" y="188354"/>
                          </a:lnTo>
                          <a:lnTo>
                            <a:pt x="327204" y="188957"/>
                          </a:lnTo>
                          <a:lnTo>
                            <a:pt x="326600" y="188957"/>
                          </a:lnTo>
                          <a:lnTo>
                            <a:pt x="325997" y="188957"/>
                          </a:lnTo>
                          <a:lnTo>
                            <a:pt x="325393" y="188957"/>
                          </a:lnTo>
                          <a:lnTo>
                            <a:pt x="325393" y="189561"/>
                          </a:lnTo>
                          <a:lnTo>
                            <a:pt x="324789" y="189561"/>
                          </a:lnTo>
                          <a:lnTo>
                            <a:pt x="324185" y="189561"/>
                          </a:lnTo>
                          <a:lnTo>
                            <a:pt x="323582" y="189561"/>
                          </a:lnTo>
                          <a:lnTo>
                            <a:pt x="322978" y="189561"/>
                          </a:lnTo>
                          <a:lnTo>
                            <a:pt x="322374" y="189561"/>
                          </a:lnTo>
                          <a:lnTo>
                            <a:pt x="321771" y="189561"/>
                          </a:lnTo>
                          <a:lnTo>
                            <a:pt x="321771" y="188957"/>
                          </a:lnTo>
                          <a:lnTo>
                            <a:pt x="321167" y="188957"/>
                          </a:lnTo>
                          <a:lnTo>
                            <a:pt x="321167" y="188354"/>
                          </a:lnTo>
                          <a:lnTo>
                            <a:pt x="320563" y="188354"/>
                          </a:lnTo>
                          <a:lnTo>
                            <a:pt x="320563" y="187750"/>
                          </a:lnTo>
                          <a:lnTo>
                            <a:pt x="320563" y="187146"/>
                          </a:lnTo>
                          <a:lnTo>
                            <a:pt x="321167" y="187146"/>
                          </a:lnTo>
                          <a:lnTo>
                            <a:pt x="321167" y="186543"/>
                          </a:lnTo>
                          <a:lnTo>
                            <a:pt x="321771" y="186543"/>
                          </a:lnTo>
                          <a:lnTo>
                            <a:pt x="322374" y="186543"/>
                          </a:lnTo>
                          <a:lnTo>
                            <a:pt x="322978" y="186543"/>
                          </a:lnTo>
                          <a:lnTo>
                            <a:pt x="322978" y="187146"/>
                          </a:lnTo>
                          <a:lnTo>
                            <a:pt x="322978" y="186543"/>
                          </a:lnTo>
                          <a:lnTo>
                            <a:pt x="322978" y="187146"/>
                          </a:lnTo>
                          <a:lnTo>
                            <a:pt x="323582" y="187146"/>
                          </a:lnTo>
                          <a:lnTo>
                            <a:pt x="323582" y="186543"/>
                          </a:lnTo>
                          <a:lnTo>
                            <a:pt x="323582" y="187146"/>
                          </a:lnTo>
                          <a:lnTo>
                            <a:pt x="323582" y="186543"/>
                          </a:lnTo>
                          <a:lnTo>
                            <a:pt x="324185" y="186543"/>
                          </a:lnTo>
                          <a:lnTo>
                            <a:pt x="324185" y="185939"/>
                          </a:lnTo>
                          <a:lnTo>
                            <a:pt x="324789" y="185939"/>
                          </a:lnTo>
                          <a:close/>
                          <a:moveTo>
                            <a:pt x="13885" y="186543"/>
                          </a:moveTo>
                          <a:lnTo>
                            <a:pt x="13885" y="185939"/>
                          </a:lnTo>
                          <a:lnTo>
                            <a:pt x="14489" y="185939"/>
                          </a:lnTo>
                          <a:lnTo>
                            <a:pt x="14489" y="185335"/>
                          </a:lnTo>
                          <a:lnTo>
                            <a:pt x="15092" y="185335"/>
                          </a:lnTo>
                          <a:lnTo>
                            <a:pt x="15092" y="184731"/>
                          </a:lnTo>
                          <a:lnTo>
                            <a:pt x="15092" y="184128"/>
                          </a:lnTo>
                          <a:lnTo>
                            <a:pt x="15696" y="184128"/>
                          </a:lnTo>
                          <a:lnTo>
                            <a:pt x="15696" y="183524"/>
                          </a:lnTo>
                          <a:lnTo>
                            <a:pt x="16300" y="183524"/>
                          </a:lnTo>
                          <a:lnTo>
                            <a:pt x="16300" y="182920"/>
                          </a:lnTo>
                          <a:lnTo>
                            <a:pt x="16300" y="182317"/>
                          </a:lnTo>
                          <a:lnTo>
                            <a:pt x="16300" y="181713"/>
                          </a:lnTo>
                          <a:lnTo>
                            <a:pt x="16904" y="181713"/>
                          </a:lnTo>
                          <a:lnTo>
                            <a:pt x="16904" y="181109"/>
                          </a:lnTo>
                          <a:lnTo>
                            <a:pt x="16904" y="180506"/>
                          </a:lnTo>
                          <a:lnTo>
                            <a:pt x="17507" y="180506"/>
                          </a:lnTo>
                          <a:lnTo>
                            <a:pt x="17507" y="179902"/>
                          </a:lnTo>
                          <a:lnTo>
                            <a:pt x="17507" y="179298"/>
                          </a:lnTo>
                          <a:lnTo>
                            <a:pt x="17507" y="178694"/>
                          </a:lnTo>
                          <a:lnTo>
                            <a:pt x="18111" y="178694"/>
                          </a:lnTo>
                          <a:lnTo>
                            <a:pt x="18111" y="177487"/>
                          </a:lnTo>
                          <a:lnTo>
                            <a:pt x="18111" y="176883"/>
                          </a:lnTo>
                          <a:lnTo>
                            <a:pt x="18111" y="176280"/>
                          </a:lnTo>
                          <a:lnTo>
                            <a:pt x="18715" y="176280"/>
                          </a:lnTo>
                          <a:lnTo>
                            <a:pt x="18715" y="175676"/>
                          </a:lnTo>
                          <a:lnTo>
                            <a:pt x="18715" y="175072"/>
                          </a:lnTo>
                          <a:lnTo>
                            <a:pt x="19318" y="175072"/>
                          </a:lnTo>
                          <a:lnTo>
                            <a:pt x="19318" y="174469"/>
                          </a:lnTo>
                          <a:lnTo>
                            <a:pt x="19922" y="174469"/>
                          </a:lnTo>
                          <a:lnTo>
                            <a:pt x="20526" y="174469"/>
                          </a:lnTo>
                          <a:lnTo>
                            <a:pt x="21129" y="174469"/>
                          </a:lnTo>
                          <a:lnTo>
                            <a:pt x="21129" y="175072"/>
                          </a:lnTo>
                          <a:lnTo>
                            <a:pt x="20526" y="175072"/>
                          </a:lnTo>
                          <a:lnTo>
                            <a:pt x="20526" y="175676"/>
                          </a:lnTo>
                          <a:lnTo>
                            <a:pt x="20526" y="176280"/>
                          </a:lnTo>
                          <a:lnTo>
                            <a:pt x="20526" y="176883"/>
                          </a:lnTo>
                          <a:lnTo>
                            <a:pt x="19922" y="176883"/>
                          </a:lnTo>
                          <a:lnTo>
                            <a:pt x="19922" y="177487"/>
                          </a:lnTo>
                          <a:lnTo>
                            <a:pt x="19318" y="177487"/>
                          </a:lnTo>
                          <a:lnTo>
                            <a:pt x="19318" y="178091"/>
                          </a:lnTo>
                          <a:lnTo>
                            <a:pt x="19318" y="178694"/>
                          </a:lnTo>
                          <a:lnTo>
                            <a:pt x="18715" y="178694"/>
                          </a:lnTo>
                          <a:lnTo>
                            <a:pt x="18715" y="179298"/>
                          </a:lnTo>
                          <a:lnTo>
                            <a:pt x="18111" y="179298"/>
                          </a:lnTo>
                          <a:lnTo>
                            <a:pt x="18111" y="179902"/>
                          </a:lnTo>
                          <a:lnTo>
                            <a:pt x="18111" y="180506"/>
                          </a:lnTo>
                          <a:lnTo>
                            <a:pt x="17507" y="180506"/>
                          </a:lnTo>
                          <a:lnTo>
                            <a:pt x="17507" y="181109"/>
                          </a:lnTo>
                          <a:lnTo>
                            <a:pt x="16904" y="181109"/>
                          </a:lnTo>
                          <a:lnTo>
                            <a:pt x="16904" y="181713"/>
                          </a:lnTo>
                          <a:lnTo>
                            <a:pt x="16904" y="182317"/>
                          </a:lnTo>
                          <a:lnTo>
                            <a:pt x="16300" y="182317"/>
                          </a:lnTo>
                          <a:lnTo>
                            <a:pt x="16300" y="182920"/>
                          </a:lnTo>
                          <a:lnTo>
                            <a:pt x="16300" y="183524"/>
                          </a:lnTo>
                          <a:lnTo>
                            <a:pt x="15696" y="183524"/>
                          </a:lnTo>
                          <a:lnTo>
                            <a:pt x="15696" y="184128"/>
                          </a:lnTo>
                          <a:lnTo>
                            <a:pt x="15696" y="184731"/>
                          </a:lnTo>
                          <a:lnTo>
                            <a:pt x="15092" y="184731"/>
                          </a:lnTo>
                          <a:lnTo>
                            <a:pt x="15092" y="185335"/>
                          </a:lnTo>
                          <a:lnTo>
                            <a:pt x="15092" y="185939"/>
                          </a:lnTo>
                          <a:lnTo>
                            <a:pt x="14489" y="185939"/>
                          </a:lnTo>
                          <a:lnTo>
                            <a:pt x="14489" y="186543"/>
                          </a:lnTo>
                          <a:lnTo>
                            <a:pt x="13885" y="186543"/>
                          </a:lnTo>
                          <a:close/>
                          <a:moveTo>
                            <a:pt x="38637" y="159980"/>
                          </a:moveTo>
                          <a:lnTo>
                            <a:pt x="38033" y="159980"/>
                          </a:lnTo>
                          <a:lnTo>
                            <a:pt x="38033" y="160583"/>
                          </a:lnTo>
                          <a:lnTo>
                            <a:pt x="38033" y="161187"/>
                          </a:lnTo>
                          <a:lnTo>
                            <a:pt x="38033" y="161791"/>
                          </a:lnTo>
                          <a:lnTo>
                            <a:pt x="38637" y="161791"/>
                          </a:lnTo>
                          <a:lnTo>
                            <a:pt x="38637" y="162395"/>
                          </a:lnTo>
                          <a:lnTo>
                            <a:pt x="38033" y="162395"/>
                          </a:lnTo>
                          <a:lnTo>
                            <a:pt x="37429" y="162395"/>
                          </a:lnTo>
                          <a:lnTo>
                            <a:pt x="36825" y="162395"/>
                          </a:lnTo>
                          <a:lnTo>
                            <a:pt x="36825" y="161791"/>
                          </a:lnTo>
                          <a:lnTo>
                            <a:pt x="36825" y="161187"/>
                          </a:lnTo>
                          <a:lnTo>
                            <a:pt x="37429" y="161187"/>
                          </a:lnTo>
                          <a:lnTo>
                            <a:pt x="37429" y="160583"/>
                          </a:lnTo>
                          <a:lnTo>
                            <a:pt x="37429" y="159980"/>
                          </a:lnTo>
                          <a:lnTo>
                            <a:pt x="38637" y="159980"/>
                          </a:lnTo>
                          <a:close/>
                          <a:moveTo>
                            <a:pt x="45881" y="158772"/>
                          </a:moveTo>
                          <a:lnTo>
                            <a:pt x="45277" y="158772"/>
                          </a:lnTo>
                          <a:lnTo>
                            <a:pt x="45277" y="159376"/>
                          </a:lnTo>
                          <a:lnTo>
                            <a:pt x="44674" y="159376"/>
                          </a:lnTo>
                          <a:lnTo>
                            <a:pt x="44674" y="159980"/>
                          </a:lnTo>
                          <a:lnTo>
                            <a:pt x="44070" y="159980"/>
                          </a:lnTo>
                          <a:lnTo>
                            <a:pt x="44070" y="160583"/>
                          </a:lnTo>
                          <a:lnTo>
                            <a:pt x="43466" y="160583"/>
                          </a:lnTo>
                          <a:lnTo>
                            <a:pt x="42862" y="160583"/>
                          </a:lnTo>
                          <a:lnTo>
                            <a:pt x="42862" y="159980"/>
                          </a:lnTo>
                          <a:lnTo>
                            <a:pt x="43466" y="159980"/>
                          </a:lnTo>
                          <a:lnTo>
                            <a:pt x="43466" y="159376"/>
                          </a:lnTo>
                          <a:lnTo>
                            <a:pt x="44070" y="159376"/>
                          </a:lnTo>
                          <a:lnTo>
                            <a:pt x="44674" y="159376"/>
                          </a:lnTo>
                          <a:lnTo>
                            <a:pt x="44674" y="158772"/>
                          </a:lnTo>
                          <a:lnTo>
                            <a:pt x="45277" y="158772"/>
                          </a:lnTo>
                          <a:lnTo>
                            <a:pt x="45881" y="158772"/>
                          </a:lnTo>
                          <a:close/>
                          <a:moveTo>
                            <a:pt x="129191" y="120136"/>
                          </a:moveTo>
                          <a:lnTo>
                            <a:pt x="129795" y="120136"/>
                          </a:lnTo>
                          <a:lnTo>
                            <a:pt x="129795" y="120739"/>
                          </a:lnTo>
                          <a:lnTo>
                            <a:pt x="129795" y="121343"/>
                          </a:lnTo>
                          <a:lnTo>
                            <a:pt x="129795" y="121947"/>
                          </a:lnTo>
                          <a:lnTo>
                            <a:pt x="129191" y="121947"/>
                          </a:lnTo>
                          <a:lnTo>
                            <a:pt x="129191" y="122550"/>
                          </a:lnTo>
                          <a:lnTo>
                            <a:pt x="129191" y="123154"/>
                          </a:lnTo>
                          <a:lnTo>
                            <a:pt x="128588" y="123154"/>
                          </a:lnTo>
                          <a:lnTo>
                            <a:pt x="128588" y="123758"/>
                          </a:lnTo>
                          <a:lnTo>
                            <a:pt x="127984" y="123758"/>
                          </a:lnTo>
                          <a:lnTo>
                            <a:pt x="127984" y="124361"/>
                          </a:lnTo>
                          <a:lnTo>
                            <a:pt x="127380" y="124361"/>
                          </a:lnTo>
                          <a:lnTo>
                            <a:pt x="127380" y="124965"/>
                          </a:lnTo>
                          <a:lnTo>
                            <a:pt x="126776" y="124965"/>
                          </a:lnTo>
                          <a:lnTo>
                            <a:pt x="127380" y="124965"/>
                          </a:lnTo>
                          <a:lnTo>
                            <a:pt x="127380" y="125569"/>
                          </a:lnTo>
                          <a:lnTo>
                            <a:pt x="126776" y="125569"/>
                          </a:lnTo>
                          <a:lnTo>
                            <a:pt x="126776" y="124965"/>
                          </a:lnTo>
                          <a:lnTo>
                            <a:pt x="126173" y="124965"/>
                          </a:lnTo>
                          <a:lnTo>
                            <a:pt x="126173" y="124361"/>
                          </a:lnTo>
                          <a:lnTo>
                            <a:pt x="126173" y="123758"/>
                          </a:lnTo>
                          <a:lnTo>
                            <a:pt x="126173" y="123154"/>
                          </a:lnTo>
                          <a:lnTo>
                            <a:pt x="126173" y="122550"/>
                          </a:lnTo>
                          <a:lnTo>
                            <a:pt x="126173" y="121947"/>
                          </a:lnTo>
                          <a:lnTo>
                            <a:pt x="126776" y="121947"/>
                          </a:lnTo>
                          <a:lnTo>
                            <a:pt x="126776" y="121343"/>
                          </a:lnTo>
                          <a:lnTo>
                            <a:pt x="127380" y="121343"/>
                          </a:lnTo>
                          <a:lnTo>
                            <a:pt x="127380" y="120739"/>
                          </a:lnTo>
                          <a:lnTo>
                            <a:pt x="127984" y="120739"/>
                          </a:lnTo>
                          <a:lnTo>
                            <a:pt x="128588" y="120739"/>
                          </a:lnTo>
                          <a:lnTo>
                            <a:pt x="128588" y="120136"/>
                          </a:lnTo>
                          <a:lnTo>
                            <a:pt x="129191" y="120136"/>
                          </a:lnTo>
                          <a:close/>
                          <a:moveTo>
                            <a:pt x="0" y="103836"/>
                          </a:moveTo>
                          <a:lnTo>
                            <a:pt x="604" y="103836"/>
                          </a:lnTo>
                          <a:lnTo>
                            <a:pt x="604" y="104440"/>
                          </a:lnTo>
                          <a:lnTo>
                            <a:pt x="0" y="104440"/>
                          </a:lnTo>
                          <a:lnTo>
                            <a:pt x="0" y="105043"/>
                          </a:lnTo>
                          <a:lnTo>
                            <a:pt x="0" y="104440"/>
                          </a:lnTo>
                          <a:lnTo>
                            <a:pt x="0" y="103836"/>
                          </a:lnTo>
                          <a:close/>
                          <a:moveTo>
                            <a:pt x="141265" y="94177"/>
                          </a:moveTo>
                          <a:lnTo>
                            <a:pt x="141265" y="94781"/>
                          </a:lnTo>
                          <a:lnTo>
                            <a:pt x="141265" y="95384"/>
                          </a:lnTo>
                          <a:lnTo>
                            <a:pt x="141265" y="95988"/>
                          </a:lnTo>
                          <a:lnTo>
                            <a:pt x="140661" y="95988"/>
                          </a:lnTo>
                          <a:lnTo>
                            <a:pt x="140661" y="96592"/>
                          </a:lnTo>
                          <a:lnTo>
                            <a:pt x="140661" y="97195"/>
                          </a:lnTo>
                          <a:lnTo>
                            <a:pt x="140661" y="97799"/>
                          </a:lnTo>
                          <a:lnTo>
                            <a:pt x="140058" y="97799"/>
                          </a:lnTo>
                          <a:lnTo>
                            <a:pt x="140058" y="98403"/>
                          </a:lnTo>
                          <a:lnTo>
                            <a:pt x="140058" y="99006"/>
                          </a:lnTo>
                          <a:lnTo>
                            <a:pt x="140058" y="99610"/>
                          </a:lnTo>
                          <a:lnTo>
                            <a:pt x="139454" y="99610"/>
                          </a:lnTo>
                          <a:lnTo>
                            <a:pt x="139454" y="100214"/>
                          </a:lnTo>
                          <a:lnTo>
                            <a:pt x="139454" y="100818"/>
                          </a:lnTo>
                          <a:lnTo>
                            <a:pt x="139454" y="101421"/>
                          </a:lnTo>
                          <a:lnTo>
                            <a:pt x="138850" y="101421"/>
                          </a:lnTo>
                          <a:lnTo>
                            <a:pt x="138850" y="102025"/>
                          </a:lnTo>
                          <a:lnTo>
                            <a:pt x="139454" y="102025"/>
                          </a:lnTo>
                          <a:lnTo>
                            <a:pt x="138850" y="102025"/>
                          </a:lnTo>
                          <a:lnTo>
                            <a:pt x="138850" y="102629"/>
                          </a:lnTo>
                          <a:lnTo>
                            <a:pt x="138850" y="103232"/>
                          </a:lnTo>
                          <a:lnTo>
                            <a:pt x="138850" y="103836"/>
                          </a:lnTo>
                          <a:lnTo>
                            <a:pt x="138247" y="103836"/>
                          </a:lnTo>
                          <a:lnTo>
                            <a:pt x="138247" y="104440"/>
                          </a:lnTo>
                          <a:lnTo>
                            <a:pt x="137643" y="104440"/>
                          </a:lnTo>
                          <a:lnTo>
                            <a:pt x="137643" y="105043"/>
                          </a:lnTo>
                          <a:lnTo>
                            <a:pt x="137643" y="105647"/>
                          </a:lnTo>
                          <a:lnTo>
                            <a:pt x="137039" y="105647"/>
                          </a:lnTo>
                          <a:lnTo>
                            <a:pt x="137039" y="106251"/>
                          </a:lnTo>
                          <a:lnTo>
                            <a:pt x="137039" y="106854"/>
                          </a:lnTo>
                          <a:lnTo>
                            <a:pt x="136436" y="106854"/>
                          </a:lnTo>
                          <a:lnTo>
                            <a:pt x="136436" y="107458"/>
                          </a:lnTo>
                          <a:lnTo>
                            <a:pt x="136436" y="108062"/>
                          </a:lnTo>
                          <a:lnTo>
                            <a:pt x="136436" y="108665"/>
                          </a:lnTo>
                          <a:lnTo>
                            <a:pt x="136436" y="109269"/>
                          </a:lnTo>
                          <a:lnTo>
                            <a:pt x="135832" y="109269"/>
                          </a:lnTo>
                          <a:lnTo>
                            <a:pt x="135832" y="109873"/>
                          </a:lnTo>
                          <a:lnTo>
                            <a:pt x="135832" y="110477"/>
                          </a:lnTo>
                          <a:lnTo>
                            <a:pt x="135832" y="111080"/>
                          </a:lnTo>
                          <a:lnTo>
                            <a:pt x="135228" y="111080"/>
                          </a:lnTo>
                          <a:lnTo>
                            <a:pt x="135228" y="109873"/>
                          </a:lnTo>
                          <a:lnTo>
                            <a:pt x="135228" y="109269"/>
                          </a:lnTo>
                          <a:lnTo>
                            <a:pt x="135832" y="109269"/>
                          </a:lnTo>
                          <a:lnTo>
                            <a:pt x="135832" y="108665"/>
                          </a:lnTo>
                          <a:lnTo>
                            <a:pt x="135832" y="108062"/>
                          </a:lnTo>
                          <a:lnTo>
                            <a:pt x="135832" y="107458"/>
                          </a:lnTo>
                          <a:lnTo>
                            <a:pt x="135832" y="106854"/>
                          </a:lnTo>
                          <a:lnTo>
                            <a:pt x="136436" y="106854"/>
                          </a:lnTo>
                          <a:lnTo>
                            <a:pt x="136436" y="106251"/>
                          </a:lnTo>
                          <a:lnTo>
                            <a:pt x="136436" y="105647"/>
                          </a:lnTo>
                          <a:lnTo>
                            <a:pt x="136436" y="105043"/>
                          </a:lnTo>
                          <a:lnTo>
                            <a:pt x="137039" y="105043"/>
                          </a:lnTo>
                          <a:lnTo>
                            <a:pt x="137039" y="104440"/>
                          </a:lnTo>
                          <a:lnTo>
                            <a:pt x="137039" y="103836"/>
                          </a:lnTo>
                          <a:lnTo>
                            <a:pt x="137039" y="103232"/>
                          </a:lnTo>
                          <a:lnTo>
                            <a:pt x="137643" y="103232"/>
                          </a:lnTo>
                          <a:lnTo>
                            <a:pt x="137643" y="102629"/>
                          </a:lnTo>
                          <a:lnTo>
                            <a:pt x="137643" y="102025"/>
                          </a:lnTo>
                          <a:lnTo>
                            <a:pt x="138247" y="102025"/>
                          </a:lnTo>
                          <a:lnTo>
                            <a:pt x="138247" y="101421"/>
                          </a:lnTo>
                          <a:lnTo>
                            <a:pt x="137643" y="101421"/>
                          </a:lnTo>
                          <a:lnTo>
                            <a:pt x="138247" y="101421"/>
                          </a:lnTo>
                          <a:lnTo>
                            <a:pt x="138247" y="100818"/>
                          </a:lnTo>
                          <a:lnTo>
                            <a:pt x="138247" y="100214"/>
                          </a:lnTo>
                          <a:lnTo>
                            <a:pt x="138247" y="99610"/>
                          </a:lnTo>
                          <a:lnTo>
                            <a:pt x="138850" y="99610"/>
                          </a:lnTo>
                          <a:lnTo>
                            <a:pt x="138850" y="99006"/>
                          </a:lnTo>
                          <a:lnTo>
                            <a:pt x="138850" y="98403"/>
                          </a:lnTo>
                          <a:lnTo>
                            <a:pt x="138850" y="97799"/>
                          </a:lnTo>
                          <a:lnTo>
                            <a:pt x="139454" y="97799"/>
                          </a:lnTo>
                          <a:lnTo>
                            <a:pt x="139454" y="97195"/>
                          </a:lnTo>
                          <a:lnTo>
                            <a:pt x="139454" y="96592"/>
                          </a:lnTo>
                          <a:lnTo>
                            <a:pt x="139454" y="95988"/>
                          </a:lnTo>
                          <a:lnTo>
                            <a:pt x="140058" y="95988"/>
                          </a:lnTo>
                          <a:lnTo>
                            <a:pt x="140058" y="95384"/>
                          </a:lnTo>
                          <a:lnTo>
                            <a:pt x="140058" y="94781"/>
                          </a:lnTo>
                          <a:lnTo>
                            <a:pt x="140661" y="94781"/>
                          </a:lnTo>
                          <a:lnTo>
                            <a:pt x="140661" y="94177"/>
                          </a:lnTo>
                          <a:lnTo>
                            <a:pt x="141265" y="94177"/>
                          </a:lnTo>
                          <a:close/>
                          <a:moveTo>
                            <a:pt x="184731" y="44070"/>
                          </a:moveTo>
                          <a:lnTo>
                            <a:pt x="185335" y="44070"/>
                          </a:lnTo>
                          <a:lnTo>
                            <a:pt x="185335" y="44674"/>
                          </a:lnTo>
                          <a:lnTo>
                            <a:pt x="185939" y="44674"/>
                          </a:lnTo>
                          <a:lnTo>
                            <a:pt x="185939" y="45277"/>
                          </a:lnTo>
                          <a:lnTo>
                            <a:pt x="185939" y="45881"/>
                          </a:lnTo>
                          <a:lnTo>
                            <a:pt x="186542" y="45881"/>
                          </a:lnTo>
                          <a:lnTo>
                            <a:pt x="186542" y="46485"/>
                          </a:lnTo>
                          <a:lnTo>
                            <a:pt x="186542" y="47088"/>
                          </a:lnTo>
                          <a:lnTo>
                            <a:pt x="186542" y="47692"/>
                          </a:lnTo>
                          <a:lnTo>
                            <a:pt x="186542" y="48296"/>
                          </a:lnTo>
                          <a:lnTo>
                            <a:pt x="186542" y="48899"/>
                          </a:lnTo>
                          <a:lnTo>
                            <a:pt x="187146" y="48899"/>
                          </a:lnTo>
                          <a:lnTo>
                            <a:pt x="187146" y="49503"/>
                          </a:lnTo>
                          <a:lnTo>
                            <a:pt x="187146" y="50107"/>
                          </a:lnTo>
                          <a:lnTo>
                            <a:pt x="186542" y="50107"/>
                          </a:lnTo>
                          <a:lnTo>
                            <a:pt x="185939" y="50107"/>
                          </a:lnTo>
                          <a:lnTo>
                            <a:pt x="185939" y="49503"/>
                          </a:lnTo>
                          <a:lnTo>
                            <a:pt x="185939" y="48899"/>
                          </a:lnTo>
                          <a:lnTo>
                            <a:pt x="185939" y="48296"/>
                          </a:lnTo>
                          <a:lnTo>
                            <a:pt x="185335" y="48296"/>
                          </a:lnTo>
                          <a:lnTo>
                            <a:pt x="185335" y="47692"/>
                          </a:lnTo>
                          <a:lnTo>
                            <a:pt x="185335" y="47088"/>
                          </a:lnTo>
                          <a:lnTo>
                            <a:pt x="185335" y="46485"/>
                          </a:lnTo>
                          <a:lnTo>
                            <a:pt x="185335" y="45881"/>
                          </a:lnTo>
                          <a:lnTo>
                            <a:pt x="185335" y="45277"/>
                          </a:lnTo>
                          <a:lnTo>
                            <a:pt x="184731" y="45277"/>
                          </a:lnTo>
                          <a:lnTo>
                            <a:pt x="184128" y="45277"/>
                          </a:lnTo>
                          <a:lnTo>
                            <a:pt x="184128" y="44674"/>
                          </a:lnTo>
                          <a:lnTo>
                            <a:pt x="184128" y="44070"/>
                          </a:lnTo>
                          <a:lnTo>
                            <a:pt x="184731" y="44070"/>
                          </a:lnTo>
                          <a:close/>
                          <a:moveTo>
                            <a:pt x="16904" y="22337"/>
                          </a:moveTo>
                          <a:lnTo>
                            <a:pt x="17507" y="22337"/>
                          </a:lnTo>
                          <a:lnTo>
                            <a:pt x="17507" y="22940"/>
                          </a:lnTo>
                          <a:lnTo>
                            <a:pt x="17507" y="23544"/>
                          </a:lnTo>
                          <a:lnTo>
                            <a:pt x="16904" y="23544"/>
                          </a:lnTo>
                          <a:lnTo>
                            <a:pt x="16904" y="22940"/>
                          </a:lnTo>
                          <a:lnTo>
                            <a:pt x="16300" y="22940"/>
                          </a:lnTo>
                          <a:lnTo>
                            <a:pt x="16300" y="22337"/>
                          </a:lnTo>
                          <a:lnTo>
                            <a:pt x="16904" y="22337"/>
                          </a:lnTo>
                          <a:close/>
                          <a:moveTo>
                            <a:pt x="125569" y="0"/>
                          </a:moveTo>
                          <a:lnTo>
                            <a:pt x="125569" y="604"/>
                          </a:lnTo>
                          <a:lnTo>
                            <a:pt x="126173" y="604"/>
                          </a:lnTo>
                          <a:lnTo>
                            <a:pt x="126173" y="1207"/>
                          </a:lnTo>
                          <a:lnTo>
                            <a:pt x="126173" y="1811"/>
                          </a:lnTo>
                          <a:lnTo>
                            <a:pt x="126173" y="2415"/>
                          </a:lnTo>
                          <a:lnTo>
                            <a:pt x="126173" y="3018"/>
                          </a:lnTo>
                          <a:lnTo>
                            <a:pt x="126173" y="3622"/>
                          </a:lnTo>
                          <a:lnTo>
                            <a:pt x="125569" y="3622"/>
                          </a:lnTo>
                          <a:lnTo>
                            <a:pt x="125569" y="4226"/>
                          </a:lnTo>
                          <a:lnTo>
                            <a:pt x="124965" y="4226"/>
                          </a:lnTo>
                          <a:lnTo>
                            <a:pt x="124965" y="4830"/>
                          </a:lnTo>
                          <a:lnTo>
                            <a:pt x="124965" y="5433"/>
                          </a:lnTo>
                          <a:lnTo>
                            <a:pt x="124362" y="5433"/>
                          </a:lnTo>
                          <a:lnTo>
                            <a:pt x="123758" y="5433"/>
                          </a:lnTo>
                          <a:lnTo>
                            <a:pt x="123758" y="4830"/>
                          </a:lnTo>
                          <a:lnTo>
                            <a:pt x="124362" y="4830"/>
                          </a:lnTo>
                          <a:lnTo>
                            <a:pt x="124362" y="4226"/>
                          </a:lnTo>
                          <a:lnTo>
                            <a:pt x="124362" y="3622"/>
                          </a:lnTo>
                          <a:lnTo>
                            <a:pt x="124362" y="3018"/>
                          </a:lnTo>
                          <a:lnTo>
                            <a:pt x="124965" y="3018"/>
                          </a:lnTo>
                          <a:lnTo>
                            <a:pt x="124965" y="2415"/>
                          </a:lnTo>
                          <a:lnTo>
                            <a:pt x="124965" y="1811"/>
                          </a:lnTo>
                          <a:lnTo>
                            <a:pt x="125569" y="1811"/>
                          </a:lnTo>
                          <a:lnTo>
                            <a:pt x="125569" y="1207"/>
                          </a:lnTo>
                          <a:lnTo>
                            <a:pt x="125569" y="604"/>
                          </a:lnTo>
                          <a:lnTo>
                            <a:pt x="125569" y="0"/>
                          </a:ln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34" name="Freeform: Shape 233">
                      <a:extLst>
                        <a:ext uri="{FF2B5EF4-FFF2-40B4-BE49-F238E27FC236}">
                          <a16:creationId xmlns:a16="http://schemas.microsoft.com/office/drawing/2014/main" id="{6721E8D3-BAFF-8877-B074-028CEEAC4290}"/>
                        </a:ext>
                      </a:extLst>
                    </p:cNvPr>
                    <p:cNvSpPr/>
                    <p:nvPr/>
                  </p:nvSpPr>
                  <p:spPr>
                    <a:xfrm>
                      <a:off x="4157528" y="496842"/>
                      <a:ext cx="697874" cy="712966"/>
                    </a:xfrm>
                    <a:custGeom>
                      <a:avLst/>
                      <a:gdLst>
                        <a:gd name="connsiteX0" fmla="*/ 149717 w 697874"/>
                        <a:gd name="connsiteY0" fmla="*/ 8452 h 712966"/>
                        <a:gd name="connsiteX1" fmla="*/ 150924 w 697874"/>
                        <a:gd name="connsiteY1" fmla="*/ 7848 h 712966"/>
                        <a:gd name="connsiteX2" fmla="*/ 166017 w 697874"/>
                        <a:gd name="connsiteY2" fmla="*/ 3622 h 712966"/>
                        <a:gd name="connsiteX3" fmla="*/ 170846 w 697874"/>
                        <a:gd name="connsiteY3" fmla="*/ 3018 h 712966"/>
                        <a:gd name="connsiteX4" fmla="*/ 179902 w 697874"/>
                        <a:gd name="connsiteY4" fmla="*/ 4226 h 712966"/>
                        <a:gd name="connsiteX5" fmla="*/ 185335 w 697874"/>
                        <a:gd name="connsiteY5" fmla="*/ 3622 h 712966"/>
                        <a:gd name="connsiteX6" fmla="*/ 197409 w 697874"/>
                        <a:gd name="connsiteY6" fmla="*/ 5433 h 712966"/>
                        <a:gd name="connsiteX7" fmla="*/ 206465 w 697874"/>
                        <a:gd name="connsiteY7" fmla="*/ 9659 h 712966"/>
                        <a:gd name="connsiteX8" fmla="*/ 211294 w 697874"/>
                        <a:gd name="connsiteY8" fmla="*/ 9659 h 712966"/>
                        <a:gd name="connsiteX9" fmla="*/ 213709 w 697874"/>
                        <a:gd name="connsiteY9" fmla="*/ 12678 h 712966"/>
                        <a:gd name="connsiteX10" fmla="*/ 216727 w 697874"/>
                        <a:gd name="connsiteY10" fmla="*/ 18111 h 712966"/>
                        <a:gd name="connsiteX11" fmla="*/ 219142 w 697874"/>
                        <a:gd name="connsiteY11" fmla="*/ 18715 h 712966"/>
                        <a:gd name="connsiteX12" fmla="*/ 225179 w 697874"/>
                        <a:gd name="connsiteY12" fmla="*/ 19318 h 712966"/>
                        <a:gd name="connsiteX13" fmla="*/ 234838 w 697874"/>
                        <a:gd name="connsiteY13" fmla="*/ 10867 h 712966"/>
                        <a:gd name="connsiteX14" fmla="*/ 243894 w 697874"/>
                        <a:gd name="connsiteY14" fmla="*/ 7244 h 712966"/>
                        <a:gd name="connsiteX15" fmla="*/ 248723 w 697874"/>
                        <a:gd name="connsiteY15" fmla="*/ 4226 h 712966"/>
                        <a:gd name="connsiteX16" fmla="*/ 251742 w 697874"/>
                        <a:gd name="connsiteY16" fmla="*/ 3622 h 712966"/>
                        <a:gd name="connsiteX17" fmla="*/ 252949 w 697874"/>
                        <a:gd name="connsiteY17" fmla="*/ 2415 h 712966"/>
                        <a:gd name="connsiteX18" fmla="*/ 255968 w 697874"/>
                        <a:gd name="connsiteY18" fmla="*/ 0 h 712966"/>
                        <a:gd name="connsiteX19" fmla="*/ 258382 w 697874"/>
                        <a:gd name="connsiteY19" fmla="*/ 3622 h 712966"/>
                        <a:gd name="connsiteX20" fmla="*/ 269249 w 697874"/>
                        <a:gd name="connsiteY20" fmla="*/ 14489 h 712966"/>
                        <a:gd name="connsiteX21" fmla="*/ 275890 w 697874"/>
                        <a:gd name="connsiteY21" fmla="*/ 16300 h 712966"/>
                        <a:gd name="connsiteX22" fmla="*/ 284341 w 697874"/>
                        <a:gd name="connsiteY22" fmla="*/ 23544 h 712966"/>
                        <a:gd name="connsiteX23" fmla="*/ 292793 w 697874"/>
                        <a:gd name="connsiteY23" fmla="*/ 27166 h 712966"/>
                        <a:gd name="connsiteX24" fmla="*/ 290378 w 697874"/>
                        <a:gd name="connsiteY24" fmla="*/ 32600 h 712966"/>
                        <a:gd name="connsiteX25" fmla="*/ 287964 w 697874"/>
                        <a:gd name="connsiteY25" fmla="*/ 38637 h 712966"/>
                        <a:gd name="connsiteX26" fmla="*/ 287360 w 697874"/>
                        <a:gd name="connsiteY26" fmla="*/ 48899 h 712966"/>
                        <a:gd name="connsiteX27" fmla="*/ 287964 w 697874"/>
                        <a:gd name="connsiteY27" fmla="*/ 51314 h 712966"/>
                        <a:gd name="connsiteX28" fmla="*/ 286756 w 697874"/>
                        <a:gd name="connsiteY28" fmla="*/ 54936 h 712966"/>
                        <a:gd name="connsiteX29" fmla="*/ 287964 w 697874"/>
                        <a:gd name="connsiteY29" fmla="*/ 60973 h 712966"/>
                        <a:gd name="connsiteX30" fmla="*/ 291586 w 697874"/>
                        <a:gd name="connsiteY30" fmla="*/ 54333 h 712966"/>
                        <a:gd name="connsiteX31" fmla="*/ 294001 w 697874"/>
                        <a:gd name="connsiteY31" fmla="*/ 55540 h 712966"/>
                        <a:gd name="connsiteX32" fmla="*/ 297623 w 697874"/>
                        <a:gd name="connsiteY32" fmla="*/ 55540 h 712966"/>
                        <a:gd name="connsiteX33" fmla="*/ 301245 w 697874"/>
                        <a:gd name="connsiteY33" fmla="*/ 57351 h 712966"/>
                        <a:gd name="connsiteX34" fmla="*/ 304263 w 697874"/>
                        <a:gd name="connsiteY34" fmla="*/ 60973 h 712966"/>
                        <a:gd name="connsiteX35" fmla="*/ 306678 w 697874"/>
                        <a:gd name="connsiteY35" fmla="*/ 65199 h 712966"/>
                        <a:gd name="connsiteX36" fmla="*/ 312715 w 697874"/>
                        <a:gd name="connsiteY36" fmla="*/ 67614 h 712966"/>
                        <a:gd name="connsiteX37" fmla="*/ 318149 w 697874"/>
                        <a:gd name="connsiteY37" fmla="*/ 70029 h 712966"/>
                        <a:gd name="connsiteX38" fmla="*/ 319356 w 697874"/>
                        <a:gd name="connsiteY38" fmla="*/ 70029 h 712966"/>
                        <a:gd name="connsiteX39" fmla="*/ 322374 w 697874"/>
                        <a:gd name="connsiteY39" fmla="*/ 70029 h 712966"/>
                        <a:gd name="connsiteX40" fmla="*/ 327808 w 697874"/>
                        <a:gd name="connsiteY40" fmla="*/ 71840 h 712966"/>
                        <a:gd name="connsiteX41" fmla="*/ 332033 w 697874"/>
                        <a:gd name="connsiteY41" fmla="*/ 73651 h 712966"/>
                        <a:gd name="connsiteX42" fmla="*/ 335052 w 697874"/>
                        <a:gd name="connsiteY42" fmla="*/ 75462 h 712966"/>
                        <a:gd name="connsiteX43" fmla="*/ 338674 w 697874"/>
                        <a:gd name="connsiteY43" fmla="*/ 77877 h 712966"/>
                        <a:gd name="connsiteX44" fmla="*/ 341693 w 697874"/>
                        <a:gd name="connsiteY44" fmla="*/ 80292 h 712966"/>
                        <a:gd name="connsiteX45" fmla="*/ 342900 w 697874"/>
                        <a:gd name="connsiteY45" fmla="*/ 81499 h 712966"/>
                        <a:gd name="connsiteX46" fmla="*/ 342296 w 697874"/>
                        <a:gd name="connsiteY46" fmla="*/ 83310 h 712966"/>
                        <a:gd name="connsiteX47" fmla="*/ 344107 w 697874"/>
                        <a:gd name="connsiteY47" fmla="*/ 82706 h 712966"/>
                        <a:gd name="connsiteX48" fmla="*/ 345315 w 697874"/>
                        <a:gd name="connsiteY48" fmla="*/ 82103 h 712966"/>
                        <a:gd name="connsiteX49" fmla="*/ 345315 w 697874"/>
                        <a:gd name="connsiteY49" fmla="*/ 80895 h 712966"/>
                        <a:gd name="connsiteX50" fmla="*/ 344711 w 697874"/>
                        <a:gd name="connsiteY50" fmla="*/ 79084 h 712966"/>
                        <a:gd name="connsiteX51" fmla="*/ 345315 w 697874"/>
                        <a:gd name="connsiteY51" fmla="*/ 78481 h 712966"/>
                        <a:gd name="connsiteX52" fmla="*/ 344711 w 697874"/>
                        <a:gd name="connsiteY52" fmla="*/ 76066 h 712966"/>
                        <a:gd name="connsiteX53" fmla="*/ 345315 w 697874"/>
                        <a:gd name="connsiteY53" fmla="*/ 74858 h 712966"/>
                        <a:gd name="connsiteX54" fmla="*/ 344711 w 697874"/>
                        <a:gd name="connsiteY54" fmla="*/ 73651 h 712966"/>
                        <a:gd name="connsiteX55" fmla="*/ 344711 w 697874"/>
                        <a:gd name="connsiteY55" fmla="*/ 72444 h 712966"/>
                        <a:gd name="connsiteX56" fmla="*/ 345315 w 697874"/>
                        <a:gd name="connsiteY56" fmla="*/ 72444 h 712966"/>
                        <a:gd name="connsiteX57" fmla="*/ 345315 w 697874"/>
                        <a:gd name="connsiteY57" fmla="*/ 71236 h 712966"/>
                        <a:gd name="connsiteX58" fmla="*/ 345919 w 697874"/>
                        <a:gd name="connsiteY58" fmla="*/ 70633 h 712966"/>
                        <a:gd name="connsiteX59" fmla="*/ 346522 w 697874"/>
                        <a:gd name="connsiteY59" fmla="*/ 70029 h 712966"/>
                        <a:gd name="connsiteX60" fmla="*/ 347126 w 697874"/>
                        <a:gd name="connsiteY60" fmla="*/ 69425 h 712966"/>
                        <a:gd name="connsiteX61" fmla="*/ 347126 w 697874"/>
                        <a:gd name="connsiteY61" fmla="*/ 68218 h 712966"/>
                        <a:gd name="connsiteX62" fmla="*/ 347730 w 697874"/>
                        <a:gd name="connsiteY62" fmla="*/ 67614 h 712966"/>
                        <a:gd name="connsiteX63" fmla="*/ 347126 w 697874"/>
                        <a:gd name="connsiteY63" fmla="*/ 67010 h 712966"/>
                        <a:gd name="connsiteX64" fmla="*/ 345919 w 697874"/>
                        <a:gd name="connsiteY64" fmla="*/ 67010 h 712966"/>
                        <a:gd name="connsiteX65" fmla="*/ 344711 w 697874"/>
                        <a:gd name="connsiteY65" fmla="*/ 65199 h 712966"/>
                        <a:gd name="connsiteX66" fmla="*/ 347126 w 697874"/>
                        <a:gd name="connsiteY66" fmla="*/ 64596 h 712966"/>
                        <a:gd name="connsiteX67" fmla="*/ 348937 w 697874"/>
                        <a:gd name="connsiteY67" fmla="*/ 63388 h 712966"/>
                        <a:gd name="connsiteX68" fmla="*/ 351956 w 697874"/>
                        <a:gd name="connsiteY68" fmla="*/ 63992 h 712966"/>
                        <a:gd name="connsiteX69" fmla="*/ 352559 w 697874"/>
                        <a:gd name="connsiteY69" fmla="*/ 67010 h 712966"/>
                        <a:gd name="connsiteX70" fmla="*/ 354370 w 697874"/>
                        <a:gd name="connsiteY70" fmla="*/ 67614 h 712966"/>
                        <a:gd name="connsiteX71" fmla="*/ 354974 w 697874"/>
                        <a:gd name="connsiteY71" fmla="*/ 68821 h 712966"/>
                        <a:gd name="connsiteX72" fmla="*/ 354974 w 697874"/>
                        <a:gd name="connsiteY72" fmla="*/ 70029 h 712966"/>
                        <a:gd name="connsiteX73" fmla="*/ 355578 w 697874"/>
                        <a:gd name="connsiteY73" fmla="*/ 70029 h 712966"/>
                        <a:gd name="connsiteX74" fmla="*/ 357992 w 697874"/>
                        <a:gd name="connsiteY74" fmla="*/ 71236 h 712966"/>
                        <a:gd name="connsiteX75" fmla="*/ 359200 w 697874"/>
                        <a:gd name="connsiteY75" fmla="*/ 71840 h 712966"/>
                        <a:gd name="connsiteX76" fmla="*/ 360407 w 697874"/>
                        <a:gd name="connsiteY76" fmla="*/ 73047 h 712966"/>
                        <a:gd name="connsiteX77" fmla="*/ 359804 w 697874"/>
                        <a:gd name="connsiteY77" fmla="*/ 74858 h 712966"/>
                        <a:gd name="connsiteX78" fmla="*/ 361011 w 697874"/>
                        <a:gd name="connsiteY78" fmla="*/ 77273 h 712966"/>
                        <a:gd name="connsiteX79" fmla="*/ 360407 w 697874"/>
                        <a:gd name="connsiteY79" fmla="*/ 77877 h 712966"/>
                        <a:gd name="connsiteX80" fmla="*/ 360407 w 697874"/>
                        <a:gd name="connsiteY80" fmla="*/ 80292 h 712966"/>
                        <a:gd name="connsiteX81" fmla="*/ 361615 w 697874"/>
                        <a:gd name="connsiteY81" fmla="*/ 80895 h 712966"/>
                        <a:gd name="connsiteX82" fmla="*/ 362822 w 697874"/>
                        <a:gd name="connsiteY82" fmla="*/ 80292 h 712966"/>
                        <a:gd name="connsiteX83" fmla="*/ 364633 w 697874"/>
                        <a:gd name="connsiteY83" fmla="*/ 80895 h 712966"/>
                        <a:gd name="connsiteX84" fmla="*/ 367048 w 697874"/>
                        <a:gd name="connsiteY84" fmla="*/ 80292 h 712966"/>
                        <a:gd name="connsiteX85" fmla="*/ 367048 w 697874"/>
                        <a:gd name="connsiteY85" fmla="*/ 80895 h 712966"/>
                        <a:gd name="connsiteX86" fmla="*/ 368859 w 697874"/>
                        <a:gd name="connsiteY86" fmla="*/ 82103 h 712966"/>
                        <a:gd name="connsiteX87" fmla="*/ 371274 w 697874"/>
                        <a:gd name="connsiteY87" fmla="*/ 83914 h 712966"/>
                        <a:gd name="connsiteX88" fmla="*/ 371274 w 697874"/>
                        <a:gd name="connsiteY88" fmla="*/ 84518 h 712966"/>
                        <a:gd name="connsiteX89" fmla="*/ 373085 w 697874"/>
                        <a:gd name="connsiteY89" fmla="*/ 84518 h 712966"/>
                        <a:gd name="connsiteX90" fmla="*/ 374292 w 697874"/>
                        <a:gd name="connsiteY90" fmla="*/ 85725 h 712966"/>
                        <a:gd name="connsiteX91" fmla="*/ 376707 w 697874"/>
                        <a:gd name="connsiteY91" fmla="*/ 86329 h 712966"/>
                        <a:gd name="connsiteX92" fmla="*/ 376707 w 697874"/>
                        <a:gd name="connsiteY92" fmla="*/ 87536 h 712966"/>
                        <a:gd name="connsiteX93" fmla="*/ 377914 w 697874"/>
                        <a:gd name="connsiteY93" fmla="*/ 88140 h 712966"/>
                        <a:gd name="connsiteX94" fmla="*/ 378518 w 697874"/>
                        <a:gd name="connsiteY94" fmla="*/ 88743 h 712966"/>
                        <a:gd name="connsiteX95" fmla="*/ 379122 w 697874"/>
                        <a:gd name="connsiteY95" fmla="*/ 88743 h 712966"/>
                        <a:gd name="connsiteX96" fmla="*/ 379726 w 697874"/>
                        <a:gd name="connsiteY96" fmla="*/ 89951 h 712966"/>
                        <a:gd name="connsiteX97" fmla="*/ 380933 w 697874"/>
                        <a:gd name="connsiteY97" fmla="*/ 91762 h 712966"/>
                        <a:gd name="connsiteX98" fmla="*/ 381537 w 697874"/>
                        <a:gd name="connsiteY98" fmla="*/ 92366 h 712966"/>
                        <a:gd name="connsiteX99" fmla="*/ 381537 w 697874"/>
                        <a:gd name="connsiteY99" fmla="*/ 93573 h 712966"/>
                        <a:gd name="connsiteX100" fmla="*/ 380933 w 697874"/>
                        <a:gd name="connsiteY100" fmla="*/ 94177 h 712966"/>
                        <a:gd name="connsiteX101" fmla="*/ 381537 w 697874"/>
                        <a:gd name="connsiteY101" fmla="*/ 96592 h 712966"/>
                        <a:gd name="connsiteX102" fmla="*/ 382140 w 697874"/>
                        <a:gd name="connsiteY102" fmla="*/ 97799 h 712966"/>
                        <a:gd name="connsiteX103" fmla="*/ 382140 w 697874"/>
                        <a:gd name="connsiteY103" fmla="*/ 99610 h 712966"/>
                        <a:gd name="connsiteX104" fmla="*/ 382140 w 697874"/>
                        <a:gd name="connsiteY104" fmla="*/ 102025 h 712966"/>
                        <a:gd name="connsiteX105" fmla="*/ 383348 w 697874"/>
                        <a:gd name="connsiteY105" fmla="*/ 104440 h 712966"/>
                        <a:gd name="connsiteX106" fmla="*/ 384555 w 697874"/>
                        <a:gd name="connsiteY106" fmla="*/ 107458 h 712966"/>
                        <a:gd name="connsiteX107" fmla="*/ 384555 w 697874"/>
                        <a:gd name="connsiteY107" fmla="*/ 108665 h 712966"/>
                        <a:gd name="connsiteX108" fmla="*/ 384555 w 697874"/>
                        <a:gd name="connsiteY108" fmla="*/ 109269 h 712966"/>
                        <a:gd name="connsiteX109" fmla="*/ 383951 w 697874"/>
                        <a:gd name="connsiteY109" fmla="*/ 109873 h 712966"/>
                        <a:gd name="connsiteX110" fmla="*/ 383348 w 697874"/>
                        <a:gd name="connsiteY110" fmla="*/ 111080 h 712966"/>
                        <a:gd name="connsiteX111" fmla="*/ 383951 w 697874"/>
                        <a:gd name="connsiteY111" fmla="*/ 112288 h 712966"/>
                        <a:gd name="connsiteX112" fmla="*/ 382140 w 697874"/>
                        <a:gd name="connsiteY112" fmla="*/ 114099 h 712966"/>
                        <a:gd name="connsiteX113" fmla="*/ 382744 w 697874"/>
                        <a:gd name="connsiteY113" fmla="*/ 114702 h 712966"/>
                        <a:gd name="connsiteX114" fmla="*/ 382744 w 697874"/>
                        <a:gd name="connsiteY114" fmla="*/ 115910 h 712966"/>
                        <a:gd name="connsiteX115" fmla="*/ 383348 w 697874"/>
                        <a:gd name="connsiteY115" fmla="*/ 117117 h 712966"/>
                        <a:gd name="connsiteX116" fmla="*/ 383348 w 697874"/>
                        <a:gd name="connsiteY116" fmla="*/ 117721 h 712966"/>
                        <a:gd name="connsiteX117" fmla="*/ 380329 w 697874"/>
                        <a:gd name="connsiteY117" fmla="*/ 118928 h 712966"/>
                        <a:gd name="connsiteX118" fmla="*/ 379726 w 697874"/>
                        <a:gd name="connsiteY118" fmla="*/ 120136 h 712966"/>
                        <a:gd name="connsiteX119" fmla="*/ 377914 w 697874"/>
                        <a:gd name="connsiteY119" fmla="*/ 121343 h 712966"/>
                        <a:gd name="connsiteX120" fmla="*/ 377914 w 697874"/>
                        <a:gd name="connsiteY120" fmla="*/ 121947 h 712966"/>
                        <a:gd name="connsiteX121" fmla="*/ 377311 w 697874"/>
                        <a:gd name="connsiteY121" fmla="*/ 123154 h 712966"/>
                        <a:gd name="connsiteX122" fmla="*/ 377311 w 697874"/>
                        <a:gd name="connsiteY122" fmla="*/ 124362 h 712966"/>
                        <a:gd name="connsiteX123" fmla="*/ 373085 w 697874"/>
                        <a:gd name="connsiteY123" fmla="*/ 128587 h 712966"/>
                        <a:gd name="connsiteX124" fmla="*/ 373689 w 697874"/>
                        <a:gd name="connsiteY124" fmla="*/ 129795 h 712966"/>
                        <a:gd name="connsiteX125" fmla="*/ 373689 w 697874"/>
                        <a:gd name="connsiteY125" fmla="*/ 127984 h 712966"/>
                        <a:gd name="connsiteX126" fmla="*/ 374292 w 697874"/>
                        <a:gd name="connsiteY126" fmla="*/ 127984 h 712966"/>
                        <a:gd name="connsiteX127" fmla="*/ 374896 w 697874"/>
                        <a:gd name="connsiteY127" fmla="*/ 128587 h 712966"/>
                        <a:gd name="connsiteX128" fmla="*/ 375500 w 697874"/>
                        <a:gd name="connsiteY128" fmla="*/ 128587 h 712966"/>
                        <a:gd name="connsiteX129" fmla="*/ 377311 w 697874"/>
                        <a:gd name="connsiteY129" fmla="*/ 129191 h 712966"/>
                        <a:gd name="connsiteX130" fmla="*/ 379122 w 697874"/>
                        <a:gd name="connsiteY130" fmla="*/ 129191 h 712966"/>
                        <a:gd name="connsiteX131" fmla="*/ 383348 w 697874"/>
                        <a:gd name="connsiteY131" fmla="*/ 130399 h 712966"/>
                        <a:gd name="connsiteX132" fmla="*/ 383951 w 697874"/>
                        <a:gd name="connsiteY132" fmla="*/ 129795 h 712966"/>
                        <a:gd name="connsiteX133" fmla="*/ 384555 w 697874"/>
                        <a:gd name="connsiteY133" fmla="*/ 129795 h 712966"/>
                        <a:gd name="connsiteX134" fmla="*/ 385159 w 697874"/>
                        <a:gd name="connsiteY134" fmla="*/ 129795 h 712966"/>
                        <a:gd name="connsiteX135" fmla="*/ 385763 w 697874"/>
                        <a:gd name="connsiteY135" fmla="*/ 130399 h 712966"/>
                        <a:gd name="connsiteX136" fmla="*/ 385763 w 697874"/>
                        <a:gd name="connsiteY136" fmla="*/ 131002 h 712966"/>
                        <a:gd name="connsiteX137" fmla="*/ 386366 w 697874"/>
                        <a:gd name="connsiteY137" fmla="*/ 131606 h 712966"/>
                        <a:gd name="connsiteX138" fmla="*/ 386366 w 697874"/>
                        <a:gd name="connsiteY138" fmla="*/ 132813 h 712966"/>
                        <a:gd name="connsiteX139" fmla="*/ 385763 w 697874"/>
                        <a:gd name="connsiteY139" fmla="*/ 133417 h 712966"/>
                        <a:gd name="connsiteX140" fmla="*/ 385763 w 697874"/>
                        <a:gd name="connsiteY140" fmla="*/ 134021 h 712966"/>
                        <a:gd name="connsiteX141" fmla="*/ 385763 w 697874"/>
                        <a:gd name="connsiteY141" fmla="*/ 134624 h 712966"/>
                        <a:gd name="connsiteX142" fmla="*/ 384555 w 697874"/>
                        <a:gd name="connsiteY142" fmla="*/ 135228 h 712966"/>
                        <a:gd name="connsiteX143" fmla="*/ 383951 w 697874"/>
                        <a:gd name="connsiteY143" fmla="*/ 135228 h 712966"/>
                        <a:gd name="connsiteX144" fmla="*/ 383348 w 697874"/>
                        <a:gd name="connsiteY144" fmla="*/ 134624 h 712966"/>
                        <a:gd name="connsiteX145" fmla="*/ 382744 w 697874"/>
                        <a:gd name="connsiteY145" fmla="*/ 135228 h 712966"/>
                        <a:gd name="connsiteX146" fmla="*/ 382744 w 697874"/>
                        <a:gd name="connsiteY146" fmla="*/ 136436 h 712966"/>
                        <a:gd name="connsiteX147" fmla="*/ 381537 w 697874"/>
                        <a:gd name="connsiteY147" fmla="*/ 138850 h 712966"/>
                        <a:gd name="connsiteX148" fmla="*/ 382140 w 697874"/>
                        <a:gd name="connsiteY148" fmla="*/ 139454 h 712966"/>
                        <a:gd name="connsiteX149" fmla="*/ 383348 w 697874"/>
                        <a:gd name="connsiteY149" fmla="*/ 140058 h 712966"/>
                        <a:gd name="connsiteX150" fmla="*/ 384555 w 697874"/>
                        <a:gd name="connsiteY150" fmla="*/ 139454 h 712966"/>
                        <a:gd name="connsiteX151" fmla="*/ 385159 w 697874"/>
                        <a:gd name="connsiteY151" fmla="*/ 138850 h 712966"/>
                        <a:gd name="connsiteX152" fmla="*/ 385763 w 697874"/>
                        <a:gd name="connsiteY152" fmla="*/ 140058 h 712966"/>
                        <a:gd name="connsiteX153" fmla="*/ 386366 w 697874"/>
                        <a:gd name="connsiteY153" fmla="*/ 140058 h 712966"/>
                        <a:gd name="connsiteX154" fmla="*/ 388177 w 697874"/>
                        <a:gd name="connsiteY154" fmla="*/ 140661 h 712966"/>
                        <a:gd name="connsiteX155" fmla="*/ 389385 w 697874"/>
                        <a:gd name="connsiteY155" fmla="*/ 140661 h 712966"/>
                        <a:gd name="connsiteX156" fmla="*/ 390592 w 697874"/>
                        <a:gd name="connsiteY156" fmla="*/ 141869 h 712966"/>
                        <a:gd name="connsiteX157" fmla="*/ 391196 w 697874"/>
                        <a:gd name="connsiteY157" fmla="*/ 142473 h 712966"/>
                        <a:gd name="connsiteX158" fmla="*/ 391800 w 697874"/>
                        <a:gd name="connsiteY158" fmla="*/ 142473 h 712966"/>
                        <a:gd name="connsiteX159" fmla="*/ 392403 w 697874"/>
                        <a:gd name="connsiteY159" fmla="*/ 143076 h 712966"/>
                        <a:gd name="connsiteX160" fmla="*/ 393611 w 697874"/>
                        <a:gd name="connsiteY160" fmla="*/ 144887 h 712966"/>
                        <a:gd name="connsiteX161" fmla="*/ 394214 w 697874"/>
                        <a:gd name="connsiteY161" fmla="*/ 144887 h 712966"/>
                        <a:gd name="connsiteX162" fmla="*/ 394818 w 697874"/>
                        <a:gd name="connsiteY162" fmla="*/ 145491 h 712966"/>
                        <a:gd name="connsiteX163" fmla="*/ 395422 w 697874"/>
                        <a:gd name="connsiteY163" fmla="*/ 146698 h 712966"/>
                        <a:gd name="connsiteX164" fmla="*/ 396629 w 697874"/>
                        <a:gd name="connsiteY164" fmla="*/ 148510 h 712966"/>
                        <a:gd name="connsiteX165" fmla="*/ 398440 w 697874"/>
                        <a:gd name="connsiteY165" fmla="*/ 147302 h 712966"/>
                        <a:gd name="connsiteX166" fmla="*/ 399044 w 697874"/>
                        <a:gd name="connsiteY166" fmla="*/ 147906 h 712966"/>
                        <a:gd name="connsiteX167" fmla="*/ 400855 w 697874"/>
                        <a:gd name="connsiteY167" fmla="*/ 148510 h 712966"/>
                        <a:gd name="connsiteX168" fmla="*/ 402062 w 697874"/>
                        <a:gd name="connsiteY168" fmla="*/ 149113 h 712966"/>
                        <a:gd name="connsiteX169" fmla="*/ 403270 w 697874"/>
                        <a:gd name="connsiteY169" fmla="*/ 150924 h 712966"/>
                        <a:gd name="connsiteX170" fmla="*/ 405081 w 697874"/>
                        <a:gd name="connsiteY170" fmla="*/ 153943 h 712966"/>
                        <a:gd name="connsiteX171" fmla="*/ 406288 w 697874"/>
                        <a:gd name="connsiteY171" fmla="*/ 154546 h 712966"/>
                        <a:gd name="connsiteX172" fmla="*/ 419570 w 697874"/>
                        <a:gd name="connsiteY172" fmla="*/ 170243 h 712966"/>
                        <a:gd name="connsiteX173" fmla="*/ 407496 w 697874"/>
                        <a:gd name="connsiteY173" fmla="*/ 192579 h 712966"/>
                        <a:gd name="connsiteX174" fmla="*/ 408703 w 697874"/>
                        <a:gd name="connsiteY174" fmla="*/ 194390 h 712966"/>
                        <a:gd name="connsiteX175" fmla="*/ 407496 w 697874"/>
                        <a:gd name="connsiteY175" fmla="*/ 195598 h 712966"/>
                        <a:gd name="connsiteX176" fmla="*/ 409910 w 697874"/>
                        <a:gd name="connsiteY176" fmla="*/ 197409 h 712966"/>
                        <a:gd name="connsiteX177" fmla="*/ 409307 w 697874"/>
                        <a:gd name="connsiteY177" fmla="*/ 199220 h 712966"/>
                        <a:gd name="connsiteX178" fmla="*/ 409910 w 697874"/>
                        <a:gd name="connsiteY178" fmla="*/ 201031 h 712966"/>
                        <a:gd name="connsiteX179" fmla="*/ 408703 w 697874"/>
                        <a:gd name="connsiteY179" fmla="*/ 202239 h 712966"/>
                        <a:gd name="connsiteX180" fmla="*/ 409910 w 697874"/>
                        <a:gd name="connsiteY180" fmla="*/ 204653 h 712966"/>
                        <a:gd name="connsiteX181" fmla="*/ 410514 w 697874"/>
                        <a:gd name="connsiteY181" fmla="*/ 207068 h 712966"/>
                        <a:gd name="connsiteX182" fmla="*/ 412325 w 697874"/>
                        <a:gd name="connsiteY182" fmla="*/ 208879 h 712966"/>
                        <a:gd name="connsiteX183" fmla="*/ 412325 w 697874"/>
                        <a:gd name="connsiteY183" fmla="*/ 209483 h 712966"/>
                        <a:gd name="connsiteX184" fmla="*/ 411118 w 697874"/>
                        <a:gd name="connsiteY184" fmla="*/ 211898 h 712966"/>
                        <a:gd name="connsiteX185" fmla="*/ 411118 w 697874"/>
                        <a:gd name="connsiteY185" fmla="*/ 213709 h 712966"/>
                        <a:gd name="connsiteX186" fmla="*/ 412325 w 697874"/>
                        <a:gd name="connsiteY186" fmla="*/ 216727 h 712966"/>
                        <a:gd name="connsiteX187" fmla="*/ 413533 w 697874"/>
                        <a:gd name="connsiteY187" fmla="*/ 218538 h 712966"/>
                        <a:gd name="connsiteX188" fmla="*/ 418966 w 697874"/>
                        <a:gd name="connsiteY188" fmla="*/ 218538 h 712966"/>
                        <a:gd name="connsiteX189" fmla="*/ 422588 w 697874"/>
                        <a:gd name="connsiteY189" fmla="*/ 219142 h 712966"/>
                        <a:gd name="connsiteX190" fmla="*/ 424399 w 697874"/>
                        <a:gd name="connsiteY190" fmla="*/ 217331 h 712966"/>
                        <a:gd name="connsiteX191" fmla="*/ 425607 w 697874"/>
                        <a:gd name="connsiteY191" fmla="*/ 218538 h 712966"/>
                        <a:gd name="connsiteX192" fmla="*/ 428021 w 697874"/>
                        <a:gd name="connsiteY192" fmla="*/ 219142 h 712966"/>
                        <a:gd name="connsiteX193" fmla="*/ 429832 w 697874"/>
                        <a:gd name="connsiteY193" fmla="*/ 221557 h 712966"/>
                        <a:gd name="connsiteX194" fmla="*/ 430436 w 697874"/>
                        <a:gd name="connsiteY194" fmla="*/ 223368 h 712966"/>
                        <a:gd name="connsiteX195" fmla="*/ 431040 w 697874"/>
                        <a:gd name="connsiteY195" fmla="*/ 226386 h 712966"/>
                        <a:gd name="connsiteX196" fmla="*/ 432247 w 697874"/>
                        <a:gd name="connsiteY196" fmla="*/ 228801 h 712966"/>
                        <a:gd name="connsiteX197" fmla="*/ 432851 w 697874"/>
                        <a:gd name="connsiteY197" fmla="*/ 231216 h 712966"/>
                        <a:gd name="connsiteX198" fmla="*/ 434662 w 697874"/>
                        <a:gd name="connsiteY198" fmla="*/ 230612 h 712966"/>
                        <a:gd name="connsiteX199" fmla="*/ 436473 w 697874"/>
                        <a:gd name="connsiteY199" fmla="*/ 232423 h 712966"/>
                        <a:gd name="connsiteX200" fmla="*/ 438888 w 697874"/>
                        <a:gd name="connsiteY200" fmla="*/ 232423 h 712966"/>
                        <a:gd name="connsiteX201" fmla="*/ 440095 w 697874"/>
                        <a:gd name="connsiteY201" fmla="*/ 233027 h 712966"/>
                        <a:gd name="connsiteX202" fmla="*/ 442510 w 697874"/>
                        <a:gd name="connsiteY202" fmla="*/ 233631 h 712966"/>
                        <a:gd name="connsiteX203" fmla="*/ 443717 w 697874"/>
                        <a:gd name="connsiteY203" fmla="*/ 236046 h 712966"/>
                        <a:gd name="connsiteX204" fmla="*/ 447943 w 697874"/>
                        <a:gd name="connsiteY204" fmla="*/ 237253 h 712966"/>
                        <a:gd name="connsiteX205" fmla="*/ 450358 w 697874"/>
                        <a:gd name="connsiteY205" fmla="*/ 236046 h 712966"/>
                        <a:gd name="connsiteX206" fmla="*/ 453377 w 697874"/>
                        <a:gd name="connsiteY206" fmla="*/ 240271 h 712966"/>
                        <a:gd name="connsiteX207" fmla="*/ 465451 w 697874"/>
                        <a:gd name="connsiteY207" fmla="*/ 228801 h 712966"/>
                        <a:gd name="connsiteX208" fmla="*/ 467262 w 697874"/>
                        <a:gd name="connsiteY208" fmla="*/ 231216 h 712966"/>
                        <a:gd name="connsiteX209" fmla="*/ 470280 w 697874"/>
                        <a:gd name="connsiteY209" fmla="*/ 232423 h 712966"/>
                        <a:gd name="connsiteX210" fmla="*/ 472695 w 697874"/>
                        <a:gd name="connsiteY210" fmla="*/ 231820 h 712966"/>
                        <a:gd name="connsiteX211" fmla="*/ 473902 w 697874"/>
                        <a:gd name="connsiteY211" fmla="*/ 232423 h 712966"/>
                        <a:gd name="connsiteX212" fmla="*/ 474506 w 697874"/>
                        <a:gd name="connsiteY212" fmla="*/ 233631 h 712966"/>
                        <a:gd name="connsiteX213" fmla="*/ 474506 w 697874"/>
                        <a:gd name="connsiteY213" fmla="*/ 242083 h 712966"/>
                        <a:gd name="connsiteX214" fmla="*/ 473902 w 697874"/>
                        <a:gd name="connsiteY214" fmla="*/ 245101 h 712966"/>
                        <a:gd name="connsiteX215" fmla="*/ 472695 w 697874"/>
                        <a:gd name="connsiteY215" fmla="*/ 247516 h 712966"/>
                        <a:gd name="connsiteX216" fmla="*/ 473299 w 697874"/>
                        <a:gd name="connsiteY216" fmla="*/ 251138 h 712966"/>
                        <a:gd name="connsiteX217" fmla="*/ 475110 w 697874"/>
                        <a:gd name="connsiteY217" fmla="*/ 254157 h 712966"/>
                        <a:gd name="connsiteX218" fmla="*/ 477525 w 697874"/>
                        <a:gd name="connsiteY218" fmla="*/ 260797 h 712966"/>
                        <a:gd name="connsiteX219" fmla="*/ 481750 w 697874"/>
                        <a:gd name="connsiteY219" fmla="*/ 262005 h 712966"/>
                        <a:gd name="connsiteX220" fmla="*/ 484165 w 697874"/>
                        <a:gd name="connsiteY220" fmla="*/ 264419 h 712966"/>
                        <a:gd name="connsiteX221" fmla="*/ 484769 w 697874"/>
                        <a:gd name="connsiteY221" fmla="*/ 266230 h 712966"/>
                        <a:gd name="connsiteX222" fmla="*/ 487184 w 697874"/>
                        <a:gd name="connsiteY222" fmla="*/ 271060 h 712966"/>
                        <a:gd name="connsiteX223" fmla="*/ 488995 w 697874"/>
                        <a:gd name="connsiteY223" fmla="*/ 274682 h 712966"/>
                        <a:gd name="connsiteX224" fmla="*/ 493221 w 697874"/>
                        <a:gd name="connsiteY224" fmla="*/ 277701 h 712966"/>
                        <a:gd name="connsiteX225" fmla="*/ 496843 w 697874"/>
                        <a:gd name="connsiteY225" fmla="*/ 278908 h 712966"/>
                        <a:gd name="connsiteX226" fmla="*/ 498050 w 697874"/>
                        <a:gd name="connsiteY226" fmla="*/ 278304 h 712966"/>
                        <a:gd name="connsiteX227" fmla="*/ 499861 w 697874"/>
                        <a:gd name="connsiteY227" fmla="*/ 277701 h 712966"/>
                        <a:gd name="connsiteX228" fmla="*/ 502880 w 697874"/>
                        <a:gd name="connsiteY228" fmla="*/ 282530 h 712966"/>
                        <a:gd name="connsiteX229" fmla="*/ 504691 w 697874"/>
                        <a:gd name="connsiteY229" fmla="*/ 283738 h 712966"/>
                        <a:gd name="connsiteX230" fmla="*/ 507709 w 697874"/>
                        <a:gd name="connsiteY230" fmla="*/ 283738 h 712966"/>
                        <a:gd name="connsiteX231" fmla="*/ 508917 w 697874"/>
                        <a:gd name="connsiteY231" fmla="*/ 286152 h 712966"/>
                        <a:gd name="connsiteX232" fmla="*/ 507709 w 697874"/>
                        <a:gd name="connsiteY232" fmla="*/ 289775 h 712966"/>
                        <a:gd name="connsiteX233" fmla="*/ 506502 w 697874"/>
                        <a:gd name="connsiteY233" fmla="*/ 292189 h 712966"/>
                        <a:gd name="connsiteX234" fmla="*/ 506502 w 697874"/>
                        <a:gd name="connsiteY234" fmla="*/ 294001 h 712966"/>
                        <a:gd name="connsiteX235" fmla="*/ 507106 w 697874"/>
                        <a:gd name="connsiteY235" fmla="*/ 296415 h 712966"/>
                        <a:gd name="connsiteX236" fmla="*/ 508917 w 697874"/>
                        <a:gd name="connsiteY236" fmla="*/ 294604 h 712966"/>
                        <a:gd name="connsiteX237" fmla="*/ 511332 w 697874"/>
                        <a:gd name="connsiteY237" fmla="*/ 294604 h 712966"/>
                        <a:gd name="connsiteX238" fmla="*/ 516161 w 697874"/>
                        <a:gd name="connsiteY238" fmla="*/ 294001 h 712966"/>
                        <a:gd name="connsiteX239" fmla="*/ 519180 w 697874"/>
                        <a:gd name="connsiteY239" fmla="*/ 292793 h 712966"/>
                        <a:gd name="connsiteX240" fmla="*/ 524613 w 697874"/>
                        <a:gd name="connsiteY240" fmla="*/ 292793 h 712966"/>
                        <a:gd name="connsiteX241" fmla="*/ 531254 w 697874"/>
                        <a:gd name="connsiteY241" fmla="*/ 294001 h 712966"/>
                        <a:gd name="connsiteX242" fmla="*/ 532461 w 697874"/>
                        <a:gd name="connsiteY242" fmla="*/ 294001 h 712966"/>
                        <a:gd name="connsiteX243" fmla="*/ 532461 w 697874"/>
                        <a:gd name="connsiteY243" fmla="*/ 291586 h 712966"/>
                        <a:gd name="connsiteX244" fmla="*/ 531857 w 697874"/>
                        <a:gd name="connsiteY244" fmla="*/ 289775 h 712966"/>
                        <a:gd name="connsiteX245" fmla="*/ 532461 w 697874"/>
                        <a:gd name="connsiteY245" fmla="*/ 289171 h 712966"/>
                        <a:gd name="connsiteX246" fmla="*/ 536687 w 697874"/>
                        <a:gd name="connsiteY246" fmla="*/ 289171 h 712966"/>
                        <a:gd name="connsiteX247" fmla="*/ 539102 w 697874"/>
                        <a:gd name="connsiteY247" fmla="*/ 289171 h 712966"/>
                        <a:gd name="connsiteX248" fmla="*/ 541516 w 697874"/>
                        <a:gd name="connsiteY248" fmla="*/ 289775 h 712966"/>
                        <a:gd name="connsiteX249" fmla="*/ 542724 w 697874"/>
                        <a:gd name="connsiteY249" fmla="*/ 291586 h 712966"/>
                        <a:gd name="connsiteX250" fmla="*/ 544535 w 697874"/>
                        <a:gd name="connsiteY250" fmla="*/ 298226 h 712966"/>
                        <a:gd name="connsiteX251" fmla="*/ 543931 w 697874"/>
                        <a:gd name="connsiteY251" fmla="*/ 300641 h 712966"/>
                        <a:gd name="connsiteX252" fmla="*/ 545139 w 697874"/>
                        <a:gd name="connsiteY252" fmla="*/ 303056 h 712966"/>
                        <a:gd name="connsiteX253" fmla="*/ 546346 w 697874"/>
                        <a:gd name="connsiteY253" fmla="*/ 306678 h 712966"/>
                        <a:gd name="connsiteX254" fmla="*/ 552987 w 697874"/>
                        <a:gd name="connsiteY254" fmla="*/ 314526 h 712966"/>
                        <a:gd name="connsiteX255" fmla="*/ 554194 w 697874"/>
                        <a:gd name="connsiteY255" fmla="*/ 316941 h 712966"/>
                        <a:gd name="connsiteX256" fmla="*/ 562646 w 697874"/>
                        <a:gd name="connsiteY256" fmla="*/ 324789 h 712966"/>
                        <a:gd name="connsiteX257" fmla="*/ 566268 w 697874"/>
                        <a:gd name="connsiteY257" fmla="*/ 327808 h 712966"/>
                        <a:gd name="connsiteX258" fmla="*/ 568079 w 697874"/>
                        <a:gd name="connsiteY258" fmla="*/ 329619 h 712966"/>
                        <a:gd name="connsiteX259" fmla="*/ 568079 w 697874"/>
                        <a:gd name="connsiteY259" fmla="*/ 334448 h 712966"/>
                        <a:gd name="connsiteX260" fmla="*/ 571701 w 697874"/>
                        <a:gd name="connsiteY260" fmla="*/ 339882 h 712966"/>
                        <a:gd name="connsiteX261" fmla="*/ 577135 w 697874"/>
                        <a:gd name="connsiteY261" fmla="*/ 344711 h 712966"/>
                        <a:gd name="connsiteX262" fmla="*/ 582568 w 697874"/>
                        <a:gd name="connsiteY262" fmla="*/ 345315 h 712966"/>
                        <a:gd name="connsiteX263" fmla="*/ 586190 w 697874"/>
                        <a:gd name="connsiteY263" fmla="*/ 345919 h 712966"/>
                        <a:gd name="connsiteX264" fmla="*/ 588605 w 697874"/>
                        <a:gd name="connsiteY264" fmla="*/ 348333 h 712966"/>
                        <a:gd name="connsiteX265" fmla="*/ 590416 w 697874"/>
                        <a:gd name="connsiteY265" fmla="*/ 350144 h 712966"/>
                        <a:gd name="connsiteX266" fmla="*/ 592227 w 697874"/>
                        <a:gd name="connsiteY266" fmla="*/ 355578 h 712966"/>
                        <a:gd name="connsiteX267" fmla="*/ 592227 w 697874"/>
                        <a:gd name="connsiteY267" fmla="*/ 358596 h 712966"/>
                        <a:gd name="connsiteX268" fmla="*/ 591020 w 697874"/>
                        <a:gd name="connsiteY268" fmla="*/ 362218 h 712966"/>
                        <a:gd name="connsiteX269" fmla="*/ 591623 w 697874"/>
                        <a:gd name="connsiteY269" fmla="*/ 365237 h 712966"/>
                        <a:gd name="connsiteX270" fmla="*/ 592227 w 697874"/>
                        <a:gd name="connsiteY270" fmla="*/ 367652 h 712966"/>
                        <a:gd name="connsiteX271" fmla="*/ 591623 w 697874"/>
                        <a:gd name="connsiteY271" fmla="*/ 368859 h 712966"/>
                        <a:gd name="connsiteX272" fmla="*/ 592227 w 697874"/>
                        <a:gd name="connsiteY272" fmla="*/ 369463 h 712966"/>
                        <a:gd name="connsiteX273" fmla="*/ 595246 w 697874"/>
                        <a:gd name="connsiteY273" fmla="*/ 373085 h 712966"/>
                        <a:gd name="connsiteX274" fmla="*/ 593434 w 697874"/>
                        <a:gd name="connsiteY274" fmla="*/ 375500 h 712966"/>
                        <a:gd name="connsiteX275" fmla="*/ 593434 w 697874"/>
                        <a:gd name="connsiteY275" fmla="*/ 377311 h 712966"/>
                        <a:gd name="connsiteX276" fmla="*/ 584379 w 697874"/>
                        <a:gd name="connsiteY276" fmla="*/ 380933 h 712966"/>
                        <a:gd name="connsiteX277" fmla="*/ 583775 w 697874"/>
                        <a:gd name="connsiteY277" fmla="*/ 381537 h 712966"/>
                        <a:gd name="connsiteX278" fmla="*/ 585586 w 697874"/>
                        <a:gd name="connsiteY278" fmla="*/ 383951 h 712966"/>
                        <a:gd name="connsiteX279" fmla="*/ 586794 w 697874"/>
                        <a:gd name="connsiteY279" fmla="*/ 386366 h 712966"/>
                        <a:gd name="connsiteX280" fmla="*/ 586190 w 697874"/>
                        <a:gd name="connsiteY280" fmla="*/ 387574 h 712966"/>
                        <a:gd name="connsiteX281" fmla="*/ 583775 w 697874"/>
                        <a:gd name="connsiteY281" fmla="*/ 387574 h 712966"/>
                        <a:gd name="connsiteX282" fmla="*/ 583172 w 697874"/>
                        <a:gd name="connsiteY282" fmla="*/ 388177 h 712966"/>
                        <a:gd name="connsiteX283" fmla="*/ 584379 w 697874"/>
                        <a:gd name="connsiteY283" fmla="*/ 391196 h 712966"/>
                        <a:gd name="connsiteX284" fmla="*/ 583172 w 697874"/>
                        <a:gd name="connsiteY284" fmla="*/ 394214 h 712966"/>
                        <a:gd name="connsiteX285" fmla="*/ 579549 w 697874"/>
                        <a:gd name="connsiteY285" fmla="*/ 394818 h 712966"/>
                        <a:gd name="connsiteX286" fmla="*/ 583172 w 697874"/>
                        <a:gd name="connsiteY286" fmla="*/ 400855 h 712966"/>
                        <a:gd name="connsiteX287" fmla="*/ 585586 w 697874"/>
                        <a:gd name="connsiteY287" fmla="*/ 400855 h 712966"/>
                        <a:gd name="connsiteX288" fmla="*/ 590416 w 697874"/>
                        <a:gd name="connsiteY288" fmla="*/ 397233 h 712966"/>
                        <a:gd name="connsiteX289" fmla="*/ 600075 w 697874"/>
                        <a:gd name="connsiteY289" fmla="*/ 396025 h 712966"/>
                        <a:gd name="connsiteX290" fmla="*/ 598868 w 697874"/>
                        <a:gd name="connsiteY290" fmla="*/ 388781 h 712966"/>
                        <a:gd name="connsiteX291" fmla="*/ 599471 w 697874"/>
                        <a:gd name="connsiteY291" fmla="*/ 387574 h 712966"/>
                        <a:gd name="connsiteX292" fmla="*/ 600075 w 697874"/>
                        <a:gd name="connsiteY292" fmla="*/ 386366 h 712966"/>
                        <a:gd name="connsiteX293" fmla="*/ 601282 w 697874"/>
                        <a:gd name="connsiteY293" fmla="*/ 385762 h 712966"/>
                        <a:gd name="connsiteX294" fmla="*/ 601886 w 697874"/>
                        <a:gd name="connsiteY294" fmla="*/ 386366 h 712966"/>
                        <a:gd name="connsiteX295" fmla="*/ 602490 w 697874"/>
                        <a:gd name="connsiteY295" fmla="*/ 386970 h 712966"/>
                        <a:gd name="connsiteX296" fmla="*/ 603093 w 697874"/>
                        <a:gd name="connsiteY296" fmla="*/ 387574 h 712966"/>
                        <a:gd name="connsiteX297" fmla="*/ 603697 w 697874"/>
                        <a:gd name="connsiteY297" fmla="*/ 387574 h 712966"/>
                        <a:gd name="connsiteX298" fmla="*/ 604905 w 697874"/>
                        <a:gd name="connsiteY298" fmla="*/ 386970 h 712966"/>
                        <a:gd name="connsiteX299" fmla="*/ 605508 w 697874"/>
                        <a:gd name="connsiteY299" fmla="*/ 386366 h 712966"/>
                        <a:gd name="connsiteX300" fmla="*/ 606112 w 697874"/>
                        <a:gd name="connsiteY300" fmla="*/ 385762 h 712966"/>
                        <a:gd name="connsiteX301" fmla="*/ 606716 w 697874"/>
                        <a:gd name="connsiteY301" fmla="*/ 386366 h 712966"/>
                        <a:gd name="connsiteX302" fmla="*/ 607319 w 697874"/>
                        <a:gd name="connsiteY302" fmla="*/ 386366 h 712966"/>
                        <a:gd name="connsiteX303" fmla="*/ 608527 w 697874"/>
                        <a:gd name="connsiteY303" fmla="*/ 386970 h 712966"/>
                        <a:gd name="connsiteX304" fmla="*/ 609734 w 697874"/>
                        <a:gd name="connsiteY304" fmla="*/ 386970 h 712966"/>
                        <a:gd name="connsiteX305" fmla="*/ 610942 w 697874"/>
                        <a:gd name="connsiteY305" fmla="*/ 387574 h 712966"/>
                        <a:gd name="connsiteX306" fmla="*/ 610942 w 697874"/>
                        <a:gd name="connsiteY306" fmla="*/ 388177 h 712966"/>
                        <a:gd name="connsiteX307" fmla="*/ 610942 w 697874"/>
                        <a:gd name="connsiteY307" fmla="*/ 389385 h 712966"/>
                        <a:gd name="connsiteX308" fmla="*/ 612149 w 697874"/>
                        <a:gd name="connsiteY308" fmla="*/ 391196 h 712966"/>
                        <a:gd name="connsiteX309" fmla="*/ 613960 w 697874"/>
                        <a:gd name="connsiteY309" fmla="*/ 393007 h 712966"/>
                        <a:gd name="connsiteX310" fmla="*/ 614564 w 697874"/>
                        <a:gd name="connsiteY310" fmla="*/ 393611 h 712966"/>
                        <a:gd name="connsiteX311" fmla="*/ 615167 w 697874"/>
                        <a:gd name="connsiteY311" fmla="*/ 394214 h 712966"/>
                        <a:gd name="connsiteX312" fmla="*/ 615167 w 697874"/>
                        <a:gd name="connsiteY312" fmla="*/ 394818 h 712966"/>
                        <a:gd name="connsiteX313" fmla="*/ 614564 w 697874"/>
                        <a:gd name="connsiteY313" fmla="*/ 395422 h 712966"/>
                        <a:gd name="connsiteX314" fmla="*/ 613960 w 697874"/>
                        <a:gd name="connsiteY314" fmla="*/ 396629 h 712966"/>
                        <a:gd name="connsiteX315" fmla="*/ 614564 w 697874"/>
                        <a:gd name="connsiteY315" fmla="*/ 398440 h 712966"/>
                        <a:gd name="connsiteX316" fmla="*/ 615167 w 697874"/>
                        <a:gd name="connsiteY316" fmla="*/ 400251 h 712966"/>
                        <a:gd name="connsiteX317" fmla="*/ 616375 w 697874"/>
                        <a:gd name="connsiteY317" fmla="*/ 400251 h 712966"/>
                        <a:gd name="connsiteX318" fmla="*/ 617582 w 697874"/>
                        <a:gd name="connsiteY318" fmla="*/ 400855 h 712966"/>
                        <a:gd name="connsiteX319" fmla="*/ 619393 w 697874"/>
                        <a:gd name="connsiteY319" fmla="*/ 402062 h 712966"/>
                        <a:gd name="connsiteX320" fmla="*/ 620601 w 697874"/>
                        <a:gd name="connsiteY320" fmla="*/ 402666 h 712966"/>
                        <a:gd name="connsiteX321" fmla="*/ 622412 w 697874"/>
                        <a:gd name="connsiteY321" fmla="*/ 403270 h 712966"/>
                        <a:gd name="connsiteX322" fmla="*/ 624827 w 697874"/>
                        <a:gd name="connsiteY322" fmla="*/ 403873 h 712966"/>
                        <a:gd name="connsiteX323" fmla="*/ 626638 w 697874"/>
                        <a:gd name="connsiteY323" fmla="*/ 402666 h 712966"/>
                        <a:gd name="connsiteX324" fmla="*/ 627845 w 697874"/>
                        <a:gd name="connsiteY324" fmla="*/ 401459 h 712966"/>
                        <a:gd name="connsiteX325" fmla="*/ 627845 w 697874"/>
                        <a:gd name="connsiteY325" fmla="*/ 399044 h 712966"/>
                        <a:gd name="connsiteX326" fmla="*/ 628449 w 697874"/>
                        <a:gd name="connsiteY326" fmla="*/ 397836 h 712966"/>
                        <a:gd name="connsiteX327" fmla="*/ 629053 w 697874"/>
                        <a:gd name="connsiteY327" fmla="*/ 397233 h 712966"/>
                        <a:gd name="connsiteX328" fmla="*/ 629656 w 697874"/>
                        <a:gd name="connsiteY328" fmla="*/ 397233 h 712966"/>
                        <a:gd name="connsiteX329" fmla="*/ 630864 w 697874"/>
                        <a:gd name="connsiteY329" fmla="*/ 399044 h 712966"/>
                        <a:gd name="connsiteX330" fmla="*/ 632071 w 697874"/>
                        <a:gd name="connsiteY330" fmla="*/ 400251 h 712966"/>
                        <a:gd name="connsiteX331" fmla="*/ 632675 w 697874"/>
                        <a:gd name="connsiteY331" fmla="*/ 401459 h 712966"/>
                        <a:gd name="connsiteX332" fmla="*/ 632071 w 697874"/>
                        <a:gd name="connsiteY332" fmla="*/ 402666 h 712966"/>
                        <a:gd name="connsiteX333" fmla="*/ 631467 w 697874"/>
                        <a:gd name="connsiteY333" fmla="*/ 403270 h 712966"/>
                        <a:gd name="connsiteX334" fmla="*/ 631467 w 697874"/>
                        <a:gd name="connsiteY334" fmla="*/ 404477 h 712966"/>
                        <a:gd name="connsiteX335" fmla="*/ 632071 w 697874"/>
                        <a:gd name="connsiteY335" fmla="*/ 405685 h 712966"/>
                        <a:gd name="connsiteX336" fmla="*/ 634486 w 697874"/>
                        <a:gd name="connsiteY336" fmla="*/ 406288 h 712966"/>
                        <a:gd name="connsiteX337" fmla="*/ 635693 w 697874"/>
                        <a:gd name="connsiteY337" fmla="*/ 406288 h 712966"/>
                        <a:gd name="connsiteX338" fmla="*/ 638108 w 697874"/>
                        <a:gd name="connsiteY338" fmla="*/ 409307 h 712966"/>
                        <a:gd name="connsiteX339" fmla="*/ 639315 w 697874"/>
                        <a:gd name="connsiteY339" fmla="*/ 409307 h 712966"/>
                        <a:gd name="connsiteX340" fmla="*/ 640523 w 697874"/>
                        <a:gd name="connsiteY340" fmla="*/ 409307 h 712966"/>
                        <a:gd name="connsiteX341" fmla="*/ 641127 w 697874"/>
                        <a:gd name="connsiteY341" fmla="*/ 409910 h 712966"/>
                        <a:gd name="connsiteX342" fmla="*/ 641127 w 697874"/>
                        <a:gd name="connsiteY342" fmla="*/ 410514 h 712966"/>
                        <a:gd name="connsiteX343" fmla="*/ 641730 w 697874"/>
                        <a:gd name="connsiteY343" fmla="*/ 412325 h 712966"/>
                        <a:gd name="connsiteX344" fmla="*/ 641730 w 697874"/>
                        <a:gd name="connsiteY344" fmla="*/ 413533 h 712966"/>
                        <a:gd name="connsiteX345" fmla="*/ 642334 w 697874"/>
                        <a:gd name="connsiteY345" fmla="*/ 414136 h 712966"/>
                        <a:gd name="connsiteX346" fmla="*/ 643541 w 697874"/>
                        <a:gd name="connsiteY346" fmla="*/ 414136 h 712966"/>
                        <a:gd name="connsiteX347" fmla="*/ 644749 w 697874"/>
                        <a:gd name="connsiteY347" fmla="*/ 414740 h 712966"/>
                        <a:gd name="connsiteX348" fmla="*/ 645352 w 697874"/>
                        <a:gd name="connsiteY348" fmla="*/ 416551 h 712966"/>
                        <a:gd name="connsiteX349" fmla="*/ 645956 w 697874"/>
                        <a:gd name="connsiteY349" fmla="*/ 417155 h 712966"/>
                        <a:gd name="connsiteX350" fmla="*/ 646560 w 697874"/>
                        <a:gd name="connsiteY350" fmla="*/ 417758 h 712966"/>
                        <a:gd name="connsiteX351" fmla="*/ 648371 w 697874"/>
                        <a:gd name="connsiteY351" fmla="*/ 420777 h 712966"/>
                        <a:gd name="connsiteX352" fmla="*/ 650182 w 697874"/>
                        <a:gd name="connsiteY352" fmla="*/ 421984 h 712966"/>
                        <a:gd name="connsiteX353" fmla="*/ 651993 w 697874"/>
                        <a:gd name="connsiteY353" fmla="*/ 421984 h 712966"/>
                        <a:gd name="connsiteX354" fmla="*/ 653804 w 697874"/>
                        <a:gd name="connsiteY354" fmla="*/ 421984 h 712966"/>
                        <a:gd name="connsiteX355" fmla="*/ 654408 w 697874"/>
                        <a:gd name="connsiteY355" fmla="*/ 421984 h 712966"/>
                        <a:gd name="connsiteX356" fmla="*/ 655615 w 697874"/>
                        <a:gd name="connsiteY356" fmla="*/ 424399 h 712966"/>
                        <a:gd name="connsiteX357" fmla="*/ 655615 w 697874"/>
                        <a:gd name="connsiteY357" fmla="*/ 425607 h 712966"/>
                        <a:gd name="connsiteX358" fmla="*/ 656219 w 697874"/>
                        <a:gd name="connsiteY358" fmla="*/ 427418 h 712966"/>
                        <a:gd name="connsiteX359" fmla="*/ 656219 w 697874"/>
                        <a:gd name="connsiteY359" fmla="*/ 428625 h 712966"/>
                        <a:gd name="connsiteX360" fmla="*/ 656219 w 697874"/>
                        <a:gd name="connsiteY360" fmla="*/ 430436 h 712966"/>
                        <a:gd name="connsiteX361" fmla="*/ 656219 w 697874"/>
                        <a:gd name="connsiteY361" fmla="*/ 431040 h 712966"/>
                        <a:gd name="connsiteX362" fmla="*/ 656823 w 697874"/>
                        <a:gd name="connsiteY362" fmla="*/ 431644 h 712966"/>
                        <a:gd name="connsiteX363" fmla="*/ 659237 w 697874"/>
                        <a:gd name="connsiteY363" fmla="*/ 431644 h 712966"/>
                        <a:gd name="connsiteX364" fmla="*/ 659841 w 697874"/>
                        <a:gd name="connsiteY364" fmla="*/ 430436 h 712966"/>
                        <a:gd name="connsiteX365" fmla="*/ 661048 w 697874"/>
                        <a:gd name="connsiteY365" fmla="*/ 429832 h 712966"/>
                        <a:gd name="connsiteX366" fmla="*/ 661652 w 697874"/>
                        <a:gd name="connsiteY366" fmla="*/ 429832 h 712966"/>
                        <a:gd name="connsiteX367" fmla="*/ 662256 w 697874"/>
                        <a:gd name="connsiteY367" fmla="*/ 429229 h 712966"/>
                        <a:gd name="connsiteX368" fmla="*/ 662860 w 697874"/>
                        <a:gd name="connsiteY368" fmla="*/ 428625 h 712966"/>
                        <a:gd name="connsiteX369" fmla="*/ 663463 w 697874"/>
                        <a:gd name="connsiteY369" fmla="*/ 428021 h 712966"/>
                        <a:gd name="connsiteX370" fmla="*/ 664067 w 697874"/>
                        <a:gd name="connsiteY370" fmla="*/ 428021 h 712966"/>
                        <a:gd name="connsiteX371" fmla="*/ 665878 w 697874"/>
                        <a:gd name="connsiteY371" fmla="*/ 428625 h 712966"/>
                        <a:gd name="connsiteX372" fmla="*/ 666482 w 697874"/>
                        <a:gd name="connsiteY372" fmla="*/ 429229 h 712966"/>
                        <a:gd name="connsiteX373" fmla="*/ 666482 w 697874"/>
                        <a:gd name="connsiteY373" fmla="*/ 429832 h 712966"/>
                        <a:gd name="connsiteX374" fmla="*/ 666482 w 697874"/>
                        <a:gd name="connsiteY374" fmla="*/ 430436 h 712966"/>
                        <a:gd name="connsiteX375" fmla="*/ 666482 w 697874"/>
                        <a:gd name="connsiteY375" fmla="*/ 431040 h 712966"/>
                        <a:gd name="connsiteX376" fmla="*/ 667085 w 697874"/>
                        <a:gd name="connsiteY376" fmla="*/ 432851 h 712966"/>
                        <a:gd name="connsiteX377" fmla="*/ 667689 w 697874"/>
                        <a:gd name="connsiteY377" fmla="*/ 433455 h 712966"/>
                        <a:gd name="connsiteX378" fmla="*/ 668293 w 697874"/>
                        <a:gd name="connsiteY378" fmla="*/ 434058 h 712966"/>
                        <a:gd name="connsiteX379" fmla="*/ 668293 w 697874"/>
                        <a:gd name="connsiteY379" fmla="*/ 434662 h 712966"/>
                        <a:gd name="connsiteX380" fmla="*/ 667689 w 697874"/>
                        <a:gd name="connsiteY380" fmla="*/ 435869 h 712966"/>
                        <a:gd name="connsiteX381" fmla="*/ 667689 w 697874"/>
                        <a:gd name="connsiteY381" fmla="*/ 436473 h 712966"/>
                        <a:gd name="connsiteX382" fmla="*/ 668293 w 697874"/>
                        <a:gd name="connsiteY382" fmla="*/ 437680 h 712966"/>
                        <a:gd name="connsiteX383" fmla="*/ 668897 w 697874"/>
                        <a:gd name="connsiteY383" fmla="*/ 440095 h 712966"/>
                        <a:gd name="connsiteX384" fmla="*/ 669500 w 697874"/>
                        <a:gd name="connsiteY384" fmla="*/ 440699 h 712966"/>
                        <a:gd name="connsiteX385" fmla="*/ 670104 w 697874"/>
                        <a:gd name="connsiteY385" fmla="*/ 441303 h 712966"/>
                        <a:gd name="connsiteX386" fmla="*/ 670708 w 697874"/>
                        <a:gd name="connsiteY386" fmla="*/ 441906 h 712966"/>
                        <a:gd name="connsiteX387" fmla="*/ 671311 w 697874"/>
                        <a:gd name="connsiteY387" fmla="*/ 443114 h 712966"/>
                        <a:gd name="connsiteX388" fmla="*/ 671311 w 697874"/>
                        <a:gd name="connsiteY388" fmla="*/ 444925 h 712966"/>
                        <a:gd name="connsiteX389" fmla="*/ 671915 w 697874"/>
                        <a:gd name="connsiteY389" fmla="*/ 445529 h 712966"/>
                        <a:gd name="connsiteX390" fmla="*/ 672519 w 697874"/>
                        <a:gd name="connsiteY390" fmla="*/ 446132 h 712966"/>
                        <a:gd name="connsiteX391" fmla="*/ 672519 w 697874"/>
                        <a:gd name="connsiteY391" fmla="*/ 446736 h 712966"/>
                        <a:gd name="connsiteX392" fmla="*/ 672519 w 697874"/>
                        <a:gd name="connsiteY392" fmla="*/ 447943 h 712966"/>
                        <a:gd name="connsiteX393" fmla="*/ 673122 w 697874"/>
                        <a:gd name="connsiteY393" fmla="*/ 449151 h 712966"/>
                        <a:gd name="connsiteX394" fmla="*/ 674330 w 697874"/>
                        <a:gd name="connsiteY394" fmla="*/ 449754 h 712966"/>
                        <a:gd name="connsiteX395" fmla="*/ 675537 w 697874"/>
                        <a:gd name="connsiteY395" fmla="*/ 450358 h 712966"/>
                        <a:gd name="connsiteX396" fmla="*/ 675537 w 697874"/>
                        <a:gd name="connsiteY396" fmla="*/ 450962 h 712966"/>
                        <a:gd name="connsiteX397" fmla="*/ 675537 w 697874"/>
                        <a:gd name="connsiteY397" fmla="*/ 451566 h 712966"/>
                        <a:gd name="connsiteX398" fmla="*/ 675537 w 697874"/>
                        <a:gd name="connsiteY398" fmla="*/ 452169 h 712966"/>
                        <a:gd name="connsiteX399" fmla="*/ 675537 w 697874"/>
                        <a:gd name="connsiteY399" fmla="*/ 452773 h 712966"/>
                        <a:gd name="connsiteX400" fmla="*/ 676745 w 697874"/>
                        <a:gd name="connsiteY400" fmla="*/ 453377 h 712966"/>
                        <a:gd name="connsiteX401" fmla="*/ 677952 w 697874"/>
                        <a:gd name="connsiteY401" fmla="*/ 453980 h 712966"/>
                        <a:gd name="connsiteX402" fmla="*/ 679159 w 697874"/>
                        <a:gd name="connsiteY402" fmla="*/ 455188 h 712966"/>
                        <a:gd name="connsiteX403" fmla="*/ 680367 w 697874"/>
                        <a:gd name="connsiteY403" fmla="*/ 455188 h 712966"/>
                        <a:gd name="connsiteX404" fmla="*/ 680971 w 697874"/>
                        <a:gd name="connsiteY404" fmla="*/ 455791 h 712966"/>
                        <a:gd name="connsiteX405" fmla="*/ 682782 w 697874"/>
                        <a:gd name="connsiteY405" fmla="*/ 455188 h 712966"/>
                        <a:gd name="connsiteX406" fmla="*/ 683385 w 697874"/>
                        <a:gd name="connsiteY406" fmla="*/ 455188 h 712966"/>
                        <a:gd name="connsiteX407" fmla="*/ 684593 w 697874"/>
                        <a:gd name="connsiteY407" fmla="*/ 455188 h 712966"/>
                        <a:gd name="connsiteX408" fmla="*/ 686404 w 697874"/>
                        <a:gd name="connsiteY408" fmla="*/ 458810 h 712966"/>
                        <a:gd name="connsiteX409" fmla="*/ 686404 w 697874"/>
                        <a:gd name="connsiteY409" fmla="*/ 460017 h 712966"/>
                        <a:gd name="connsiteX410" fmla="*/ 687008 w 697874"/>
                        <a:gd name="connsiteY410" fmla="*/ 460621 h 712966"/>
                        <a:gd name="connsiteX411" fmla="*/ 687008 w 697874"/>
                        <a:gd name="connsiteY411" fmla="*/ 461225 h 712966"/>
                        <a:gd name="connsiteX412" fmla="*/ 687611 w 697874"/>
                        <a:gd name="connsiteY412" fmla="*/ 461828 h 712966"/>
                        <a:gd name="connsiteX413" fmla="*/ 687611 w 697874"/>
                        <a:gd name="connsiteY413" fmla="*/ 462432 h 712966"/>
                        <a:gd name="connsiteX414" fmla="*/ 687611 w 697874"/>
                        <a:gd name="connsiteY414" fmla="*/ 463036 h 712966"/>
                        <a:gd name="connsiteX415" fmla="*/ 687008 w 697874"/>
                        <a:gd name="connsiteY415" fmla="*/ 464847 h 712966"/>
                        <a:gd name="connsiteX416" fmla="*/ 686404 w 697874"/>
                        <a:gd name="connsiteY416" fmla="*/ 465450 h 712966"/>
                        <a:gd name="connsiteX417" fmla="*/ 686404 w 697874"/>
                        <a:gd name="connsiteY417" fmla="*/ 466658 h 712966"/>
                        <a:gd name="connsiteX418" fmla="*/ 687611 w 697874"/>
                        <a:gd name="connsiteY418" fmla="*/ 467262 h 712966"/>
                        <a:gd name="connsiteX419" fmla="*/ 687611 w 697874"/>
                        <a:gd name="connsiteY419" fmla="*/ 468469 h 712966"/>
                        <a:gd name="connsiteX420" fmla="*/ 688215 w 697874"/>
                        <a:gd name="connsiteY420" fmla="*/ 469676 h 712966"/>
                        <a:gd name="connsiteX421" fmla="*/ 688819 w 697874"/>
                        <a:gd name="connsiteY421" fmla="*/ 470280 h 712966"/>
                        <a:gd name="connsiteX422" fmla="*/ 689422 w 697874"/>
                        <a:gd name="connsiteY422" fmla="*/ 470884 h 712966"/>
                        <a:gd name="connsiteX423" fmla="*/ 688819 w 697874"/>
                        <a:gd name="connsiteY423" fmla="*/ 471487 h 712966"/>
                        <a:gd name="connsiteX424" fmla="*/ 688819 w 697874"/>
                        <a:gd name="connsiteY424" fmla="*/ 472091 h 712966"/>
                        <a:gd name="connsiteX425" fmla="*/ 690630 w 697874"/>
                        <a:gd name="connsiteY425" fmla="*/ 473299 h 712966"/>
                        <a:gd name="connsiteX426" fmla="*/ 691233 w 697874"/>
                        <a:gd name="connsiteY426" fmla="*/ 474506 h 712966"/>
                        <a:gd name="connsiteX427" fmla="*/ 692441 w 697874"/>
                        <a:gd name="connsiteY427" fmla="*/ 475110 h 712966"/>
                        <a:gd name="connsiteX428" fmla="*/ 694252 w 697874"/>
                        <a:gd name="connsiteY428" fmla="*/ 475110 h 712966"/>
                        <a:gd name="connsiteX429" fmla="*/ 696667 w 697874"/>
                        <a:gd name="connsiteY429" fmla="*/ 475110 h 712966"/>
                        <a:gd name="connsiteX430" fmla="*/ 697874 w 697874"/>
                        <a:gd name="connsiteY430" fmla="*/ 477524 h 712966"/>
                        <a:gd name="connsiteX431" fmla="*/ 697270 w 697874"/>
                        <a:gd name="connsiteY431" fmla="*/ 481147 h 712966"/>
                        <a:gd name="connsiteX432" fmla="*/ 691233 w 697874"/>
                        <a:gd name="connsiteY432" fmla="*/ 492617 h 712966"/>
                        <a:gd name="connsiteX433" fmla="*/ 687611 w 697874"/>
                        <a:gd name="connsiteY433" fmla="*/ 493221 h 712966"/>
                        <a:gd name="connsiteX434" fmla="*/ 686404 w 697874"/>
                        <a:gd name="connsiteY434" fmla="*/ 492617 h 712966"/>
                        <a:gd name="connsiteX435" fmla="*/ 683989 w 697874"/>
                        <a:gd name="connsiteY435" fmla="*/ 491409 h 712966"/>
                        <a:gd name="connsiteX436" fmla="*/ 683385 w 697874"/>
                        <a:gd name="connsiteY436" fmla="*/ 492617 h 712966"/>
                        <a:gd name="connsiteX437" fmla="*/ 683385 w 697874"/>
                        <a:gd name="connsiteY437" fmla="*/ 493221 h 712966"/>
                        <a:gd name="connsiteX438" fmla="*/ 682178 w 697874"/>
                        <a:gd name="connsiteY438" fmla="*/ 493824 h 712966"/>
                        <a:gd name="connsiteX439" fmla="*/ 674934 w 697874"/>
                        <a:gd name="connsiteY439" fmla="*/ 494428 h 712966"/>
                        <a:gd name="connsiteX440" fmla="*/ 670104 w 697874"/>
                        <a:gd name="connsiteY440" fmla="*/ 496843 h 712966"/>
                        <a:gd name="connsiteX441" fmla="*/ 667085 w 697874"/>
                        <a:gd name="connsiteY441" fmla="*/ 496239 h 712966"/>
                        <a:gd name="connsiteX442" fmla="*/ 664067 w 697874"/>
                        <a:gd name="connsiteY442" fmla="*/ 493824 h 712966"/>
                        <a:gd name="connsiteX443" fmla="*/ 660445 w 697874"/>
                        <a:gd name="connsiteY443" fmla="*/ 485976 h 712966"/>
                        <a:gd name="connsiteX444" fmla="*/ 653200 w 697874"/>
                        <a:gd name="connsiteY444" fmla="*/ 484769 h 712966"/>
                        <a:gd name="connsiteX445" fmla="*/ 652597 w 697874"/>
                        <a:gd name="connsiteY445" fmla="*/ 485976 h 712966"/>
                        <a:gd name="connsiteX446" fmla="*/ 650786 w 697874"/>
                        <a:gd name="connsiteY446" fmla="*/ 487184 h 712966"/>
                        <a:gd name="connsiteX447" fmla="*/ 643541 w 697874"/>
                        <a:gd name="connsiteY447" fmla="*/ 487787 h 712966"/>
                        <a:gd name="connsiteX448" fmla="*/ 637504 w 697874"/>
                        <a:gd name="connsiteY448" fmla="*/ 492617 h 712966"/>
                        <a:gd name="connsiteX449" fmla="*/ 631467 w 697874"/>
                        <a:gd name="connsiteY449" fmla="*/ 492617 h 712966"/>
                        <a:gd name="connsiteX450" fmla="*/ 629053 w 697874"/>
                        <a:gd name="connsiteY450" fmla="*/ 491409 h 712966"/>
                        <a:gd name="connsiteX451" fmla="*/ 627241 w 697874"/>
                        <a:gd name="connsiteY451" fmla="*/ 491409 h 712966"/>
                        <a:gd name="connsiteX452" fmla="*/ 624827 w 697874"/>
                        <a:gd name="connsiteY452" fmla="*/ 490202 h 712966"/>
                        <a:gd name="connsiteX453" fmla="*/ 623016 w 697874"/>
                        <a:gd name="connsiteY453" fmla="*/ 490806 h 712966"/>
                        <a:gd name="connsiteX454" fmla="*/ 622412 w 697874"/>
                        <a:gd name="connsiteY454" fmla="*/ 490806 h 712966"/>
                        <a:gd name="connsiteX455" fmla="*/ 621204 w 697874"/>
                        <a:gd name="connsiteY455" fmla="*/ 490806 h 712966"/>
                        <a:gd name="connsiteX456" fmla="*/ 614564 w 697874"/>
                        <a:gd name="connsiteY456" fmla="*/ 497446 h 712966"/>
                        <a:gd name="connsiteX457" fmla="*/ 605508 w 697874"/>
                        <a:gd name="connsiteY457" fmla="*/ 504087 h 712966"/>
                        <a:gd name="connsiteX458" fmla="*/ 600679 w 697874"/>
                        <a:gd name="connsiteY458" fmla="*/ 506502 h 712966"/>
                        <a:gd name="connsiteX459" fmla="*/ 597057 w 697874"/>
                        <a:gd name="connsiteY459" fmla="*/ 511332 h 712966"/>
                        <a:gd name="connsiteX460" fmla="*/ 592831 w 697874"/>
                        <a:gd name="connsiteY460" fmla="*/ 524009 h 712966"/>
                        <a:gd name="connsiteX461" fmla="*/ 589209 w 697874"/>
                        <a:gd name="connsiteY461" fmla="*/ 528235 h 712966"/>
                        <a:gd name="connsiteX462" fmla="*/ 571701 w 697874"/>
                        <a:gd name="connsiteY462" fmla="*/ 531254 h 712966"/>
                        <a:gd name="connsiteX463" fmla="*/ 566872 w 697874"/>
                        <a:gd name="connsiteY463" fmla="*/ 534272 h 712966"/>
                        <a:gd name="connsiteX464" fmla="*/ 559627 w 697874"/>
                        <a:gd name="connsiteY464" fmla="*/ 534876 h 712966"/>
                        <a:gd name="connsiteX465" fmla="*/ 556609 w 697874"/>
                        <a:gd name="connsiteY465" fmla="*/ 544535 h 712966"/>
                        <a:gd name="connsiteX466" fmla="*/ 545742 w 697874"/>
                        <a:gd name="connsiteY466" fmla="*/ 552383 h 712966"/>
                        <a:gd name="connsiteX467" fmla="*/ 543931 w 697874"/>
                        <a:gd name="connsiteY467" fmla="*/ 556609 h 712966"/>
                        <a:gd name="connsiteX468" fmla="*/ 528839 w 697874"/>
                        <a:gd name="connsiteY468" fmla="*/ 564457 h 712966"/>
                        <a:gd name="connsiteX469" fmla="*/ 526424 w 697874"/>
                        <a:gd name="connsiteY469" fmla="*/ 564457 h 712966"/>
                        <a:gd name="connsiteX470" fmla="*/ 524009 w 697874"/>
                        <a:gd name="connsiteY470" fmla="*/ 562042 h 712966"/>
                        <a:gd name="connsiteX471" fmla="*/ 522198 w 697874"/>
                        <a:gd name="connsiteY471" fmla="*/ 559627 h 712966"/>
                        <a:gd name="connsiteX472" fmla="*/ 519783 w 697874"/>
                        <a:gd name="connsiteY472" fmla="*/ 557213 h 712966"/>
                        <a:gd name="connsiteX473" fmla="*/ 512539 w 697874"/>
                        <a:gd name="connsiteY473" fmla="*/ 553590 h 712966"/>
                        <a:gd name="connsiteX474" fmla="*/ 505898 w 697874"/>
                        <a:gd name="connsiteY474" fmla="*/ 552383 h 712966"/>
                        <a:gd name="connsiteX475" fmla="*/ 503483 w 697874"/>
                        <a:gd name="connsiteY475" fmla="*/ 552987 h 712966"/>
                        <a:gd name="connsiteX476" fmla="*/ 500465 w 697874"/>
                        <a:gd name="connsiteY476" fmla="*/ 553590 h 712966"/>
                        <a:gd name="connsiteX477" fmla="*/ 498654 w 697874"/>
                        <a:gd name="connsiteY477" fmla="*/ 560231 h 712966"/>
                        <a:gd name="connsiteX478" fmla="*/ 496239 w 697874"/>
                        <a:gd name="connsiteY478" fmla="*/ 562646 h 712966"/>
                        <a:gd name="connsiteX479" fmla="*/ 497446 w 697874"/>
                        <a:gd name="connsiteY479" fmla="*/ 568683 h 712966"/>
                        <a:gd name="connsiteX480" fmla="*/ 502880 w 697874"/>
                        <a:gd name="connsiteY480" fmla="*/ 575323 h 712966"/>
                        <a:gd name="connsiteX481" fmla="*/ 514350 w 697874"/>
                        <a:gd name="connsiteY481" fmla="*/ 581964 h 712966"/>
                        <a:gd name="connsiteX482" fmla="*/ 519180 w 697874"/>
                        <a:gd name="connsiteY482" fmla="*/ 592831 h 712966"/>
                        <a:gd name="connsiteX483" fmla="*/ 522198 w 697874"/>
                        <a:gd name="connsiteY483" fmla="*/ 595849 h 712966"/>
                        <a:gd name="connsiteX484" fmla="*/ 521594 w 697874"/>
                        <a:gd name="connsiteY484" fmla="*/ 604905 h 712966"/>
                        <a:gd name="connsiteX485" fmla="*/ 518576 w 697874"/>
                        <a:gd name="connsiteY485" fmla="*/ 612149 h 712966"/>
                        <a:gd name="connsiteX486" fmla="*/ 520387 w 697874"/>
                        <a:gd name="connsiteY486" fmla="*/ 616979 h 712966"/>
                        <a:gd name="connsiteX487" fmla="*/ 524613 w 697874"/>
                        <a:gd name="connsiteY487" fmla="*/ 620601 h 712966"/>
                        <a:gd name="connsiteX488" fmla="*/ 524009 w 697874"/>
                        <a:gd name="connsiteY488" fmla="*/ 624223 h 712966"/>
                        <a:gd name="connsiteX489" fmla="*/ 516765 w 697874"/>
                        <a:gd name="connsiteY489" fmla="*/ 636901 h 712966"/>
                        <a:gd name="connsiteX490" fmla="*/ 510124 w 697874"/>
                        <a:gd name="connsiteY490" fmla="*/ 644749 h 712966"/>
                        <a:gd name="connsiteX491" fmla="*/ 508313 w 697874"/>
                        <a:gd name="connsiteY491" fmla="*/ 647767 h 712966"/>
                        <a:gd name="connsiteX492" fmla="*/ 506502 w 697874"/>
                        <a:gd name="connsiteY492" fmla="*/ 650182 h 712966"/>
                        <a:gd name="connsiteX493" fmla="*/ 504087 w 697874"/>
                        <a:gd name="connsiteY493" fmla="*/ 656823 h 712966"/>
                        <a:gd name="connsiteX494" fmla="*/ 499861 w 697874"/>
                        <a:gd name="connsiteY494" fmla="*/ 662256 h 712966"/>
                        <a:gd name="connsiteX495" fmla="*/ 494428 w 697874"/>
                        <a:gd name="connsiteY495" fmla="*/ 665274 h 712966"/>
                        <a:gd name="connsiteX496" fmla="*/ 487184 w 697874"/>
                        <a:gd name="connsiteY496" fmla="*/ 666482 h 712966"/>
                        <a:gd name="connsiteX497" fmla="*/ 480543 w 697874"/>
                        <a:gd name="connsiteY497" fmla="*/ 679159 h 712966"/>
                        <a:gd name="connsiteX498" fmla="*/ 475110 w 697874"/>
                        <a:gd name="connsiteY498" fmla="*/ 683385 h 712966"/>
                        <a:gd name="connsiteX499" fmla="*/ 467262 w 697874"/>
                        <a:gd name="connsiteY499" fmla="*/ 686404 h 712966"/>
                        <a:gd name="connsiteX500" fmla="*/ 455791 w 697874"/>
                        <a:gd name="connsiteY500" fmla="*/ 688215 h 712966"/>
                        <a:gd name="connsiteX501" fmla="*/ 450962 w 697874"/>
                        <a:gd name="connsiteY501" fmla="*/ 690026 h 712966"/>
                        <a:gd name="connsiteX502" fmla="*/ 443114 w 697874"/>
                        <a:gd name="connsiteY502" fmla="*/ 696063 h 712966"/>
                        <a:gd name="connsiteX503" fmla="*/ 440699 w 697874"/>
                        <a:gd name="connsiteY503" fmla="*/ 708137 h 712966"/>
                        <a:gd name="connsiteX504" fmla="*/ 438284 w 697874"/>
                        <a:gd name="connsiteY504" fmla="*/ 712363 h 712966"/>
                        <a:gd name="connsiteX505" fmla="*/ 435869 w 697874"/>
                        <a:gd name="connsiteY505" fmla="*/ 712966 h 712966"/>
                        <a:gd name="connsiteX506" fmla="*/ 435266 w 697874"/>
                        <a:gd name="connsiteY506" fmla="*/ 711759 h 712966"/>
                        <a:gd name="connsiteX507" fmla="*/ 435266 w 697874"/>
                        <a:gd name="connsiteY507" fmla="*/ 711155 h 712966"/>
                        <a:gd name="connsiteX508" fmla="*/ 435266 w 697874"/>
                        <a:gd name="connsiteY508" fmla="*/ 705118 h 712966"/>
                        <a:gd name="connsiteX509" fmla="*/ 430436 w 697874"/>
                        <a:gd name="connsiteY509" fmla="*/ 703307 h 712966"/>
                        <a:gd name="connsiteX510" fmla="*/ 431644 w 697874"/>
                        <a:gd name="connsiteY510" fmla="*/ 698478 h 712966"/>
                        <a:gd name="connsiteX511" fmla="*/ 430436 w 697874"/>
                        <a:gd name="connsiteY511" fmla="*/ 698478 h 712966"/>
                        <a:gd name="connsiteX512" fmla="*/ 428021 w 697874"/>
                        <a:gd name="connsiteY512" fmla="*/ 699685 h 712966"/>
                        <a:gd name="connsiteX513" fmla="*/ 419570 w 697874"/>
                        <a:gd name="connsiteY513" fmla="*/ 702100 h 712966"/>
                        <a:gd name="connsiteX514" fmla="*/ 417759 w 697874"/>
                        <a:gd name="connsiteY514" fmla="*/ 701496 h 712966"/>
                        <a:gd name="connsiteX515" fmla="*/ 415947 w 697874"/>
                        <a:gd name="connsiteY515" fmla="*/ 701496 h 712966"/>
                        <a:gd name="connsiteX516" fmla="*/ 413533 w 697874"/>
                        <a:gd name="connsiteY516" fmla="*/ 701496 h 712966"/>
                        <a:gd name="connsiteX517" fmla="*/ 402666 w 697874"/>
                        <a:gd name="connsiteY517" fmla="*/ 696667 h 712966"/>
                        <a:gd name="connsiteX518" fmla="*/ 400855 w 697874"/>
                        <a:gd name="connsiteY518" fmla="*/ 697874 h 712966"/>
                        <a:gd name="connsiteX519" fmla="*/ 400251 w 697874"/>
                        <a:gd name="connsiteY519" fmla="*/ 697874 h 712966"/>
                        <a:gd name="connsiteX520" fmla="*/ 397837 w 697874"/>
                        <a:gd name="connsiteY520" fmla="*/ 697874 h 712966"/>
                        <a:gd name="connsiteX521" fmla="*/ 396629 w 697874"/>
                        <a:gd name="connsiteY521" fmla="*/ 699685 h 712966"/>
                        <a:gd name="connsiteX522" fmla="*/ 390592 w 697874"/>
                        <a:gd name="connsiteY522" fmla="*/ 694855 h 712966"/>
                        <a:gd name="connsiteX523" fmla="*/ 389988 w 697874"/>
                        <a:gd name="connsiteY523" fmla="*/ 691837 h 712966"/>
                        <a:gd name="connsiteX524" fmla="*/ 383951 w 697874"/>
                        <a:gd name="connsiteY524" fmla="*/ 692441 h 712966"/>
                        <a:gd name="connsiteX525" fmla="*/ 383951 w 697874"/>
                        <a:gd name="connsiteY525" fmla="*/ 687007 h 712966"/>
                        <a:gd name="connsiteX526" fmla="*/ 379726 w 697874"/>
                        <a:gd name="connsiteY526" fmla="*/ 688215 h 712966"/>
                        <a:gd name="connsiteX527" fmla="*/ 370670 w 697874"/>
                        <a:gd name="connsiteY527" fmla="*/ 683989 h 712966"/>
                        <a:gd name="connsiteX528" fmla="*/ 372481 w 697874"/>
                        <a:gd name="connsiteY528" fmla="*/ 680367 h 712966"/>
                        <a:gd name="connsiteX529" fmla="*/ 370066 w 697874"/>
                        <a:gd name="connsiteY529" fmla="*/ 678556 h 712966"/>
                        <a:gd name="connsiteX530" fmla="*/ 364633 w 697874"/>
                        <a:gd name="connsiteY530" fmla="*/ 679159 h 712966"/>
                        <a:gd name="connsiteX531" fmla="*/ 357992 w 697874"/>
                        <a:gd name="connsiteY531" fmla="*/ 682781 h 712966"/>
                        <a:gd name="connsiteX532" fmla="*/ 356181 w 697874"/>
                        <a:gd name="connsiteY532" fmla="*/ 672519 h 712966"/>
                        <a:gd name="connsiteX533" fmla="*/ 353163 w 697874"/>
                        <a:gd name="connsiteY533" fmla="*/ 665878 h 712966"/>
                        <a:gd name="connsiteX534" fmla="*/ 349541 w 697874"/>
                        <a:gd name="connsiteY534" fmla="*/ 667689 h 712966"/>
                        <a:gd name="connsiteX535" fmla="*/ 345315 w 697874"/>
                        <a:gd name="connsiteY535" fmla="*/ 665274 h 712966"/>
                        <a:gd name="connsiteX536" fmla="*/ 341693 w 697874"/>
                        <a:gd name="connsiteY536" fmla="*/ 665274 h 712966"/>
                        <a:gd name="connsiteX537" fmla="*/ 338070 w 697874"/>
                        <a:gd name="connsiteY537" fmla="*/ 662256 h 712966"/>
                        <a:gd name="connsiteX538" fmla="*/ 335052 w 697874"/>
                        <a:gd name="connsiteY538" fmla="*/ 662860 h 712966"/>
                        <a:gd name="connsiteX539" fmla="*/ 334448 w 697874"/>
                        <a:gd name="connsiteY539" fmla="*/ 667085 h 712966"/>
                        <a:gd name="connsiteX540" fmla="*/ 330222 w 697874"/>
                        <a:gd name="connsiteY540" fmla="*/ 671915 h 712966"/>
                        <a:gd name="connsiteX541" fmla="*/ 322374 w 697874"/>
                        <a:gd name="connsiteY541" fmla="*/ 671915 h 712966"/>
                        <a:gd name="connsiteX542" fmla="*/ 317545 w 697874"/>
                        <a:gd name="connsiteY542" fmla="*/ 667689 h 712966"/>
                        <a:gd name="connsiteX543" fmla="*/ 309093 w 697874"/>
                        <a:gd name="connsiteY543" fmla="*/ 668897 h 712966"/>
                        <a:gd name="connsiteX544" fmla="*/ 305471 w 697874"/>
                        <a:gd name="connsiteY544" fmla="*/ 663463 h 712966"/>
                        <a:gd name="connsiteX545" fmla="*/ 299434 w 697874"/>
                        <a:gd name="connsiteY545" fmla="*/ 663463 h 712966"/>
                        <a:gd name="connsiteX546" fmla="*/ 292793 w 697874"/>
                        <a:gd name="connsiteY546" fmla="*/ 662256 h 712966"/>
                        <a:gd name="connsiteX547" fmla="*/ 288567 w 697874"/>
                        <a:gd name="connsiteY547" fmla="*/ 666482 h 712966"/>
                        <a:gd name="connsiteX548" fmla="*/ 283134 w 697874"/>
                        <a:gd name="connsiteY548" fmla="*/ 665274 h 712966"/>
                        <a:gd name="connsiteX549" fmla="*/ 279512 w 697874"/>
                        <a:gd name="connsiteY549" fmla="*/ 666482 h 712966"/>
                        <a:gd name="connsiteX550" fmla="*/ 271060 w 697874"/>
                        <a:gd name="connsiteY550" fmla="*/ 665878 h 712966"/>
                        <a:gd name="connsiteX551" fmla="*/ 270456 w 697874"/>
                        <a:gd name="connsiteY551" fmla="*/ 662860 h 712966"/>
                        <a:gd name="connsiteX552" fmla="*/ 265627 w 697874"/>
                        <a:gd name="connsiteY552" fmla="*/ 663463 h 712966"/>
                        <a:gd name="connsiteX553" fmla="*/ 264419 w 697874"/>
                        <a:gd name="connsiteY553" fmla="*/ 658634 h 712966"/>
                        <a:gd name="connsiteX554" fmla="*/ 266834 w 697874"/>
                        <a:gd name="connsiteY554" fmla="*/ 653804 h 712966"/>
                        <a:gd name="connsiteX555" fmla="*/ 260797 w 697874"/>
                        <a:gd name="connsiteY555" fmla="*/ 649578 h 712966"/>
                        <a:gd name="connsiteX556" fmla="*/ 258986 w 697874"/>
                        <a:gd name="connsiteY556" fmla="*/ 644749 h 712966"/>
                        <a:gd name="connsiteX557" fmla="*/ 258382 w 697874"/>
                        <a:gd name="connsiteY557" fmla="*/ 637504 h 712966"/>
                        <a:gd name="connsiteX558" fmla="*/ 255364 w 697874"/>
                        <a:gd name="connsiteY558" fmla="*/ 633882 h 712966"/>
                        <a:gd name="connsiteX559" fmla="*/ 258382 w 697874"/>
                        <a:gd name="connsiteY559" fmla="*/ 631467 h 712966"/>
                        <a:gd name="connsiteX560" fmla="*/ 258986 w 697874"/>
                        <a:gd name="connsiteY560" fmla="*/ 627241 h 712966"/>
                        <a:gd name="connsiteX561" fmla="*/ 267438 w 697874"/>
                        <a:gd name="connsiteY561" fmla="*/ 621204 h 712966"/>
                        <a:gd name="connsiteX562" fmla="*/ 260797 w 697874"/>
                        <a:gd name="connsiteY562" fmla="*/ 616979 h 712966"/>
                        <a:gd name="connsiteX563" fmla="*/ 258382 w 697874"/>
                        <a:gd name="connsiteY563" fmla="*/ 610942 h 712966"/>
                        <a:gd name="connsiteX564" fmla="*/ 260194 w 697874"/>
                        <a:gd name="connsiteY564" fmla="*/ 603697 h 712966"/>
                        <a:gd name="connsiteX565" fmla="*/ 262608 w 697874"/>
                        <a:gd name="connsiteY565" fmla="*/ 598868 h 712966"/>
                        <a:gd name="connsiteX566" fmla="*/ 265627 w 697874"/>
                        <a:gd name="connsiteY566" fmla="*/ 588605 h 712966"/>
                        <a:gd name="connsiteX567" fmla="*/ 268645 w 697874"/>
                        <a:gd name="connsiteY567" fmla="*/ 583171 h 712966"/>
                        <a:gd name="connsiteX568" fmla="*/ 269853 w 697874"/>
                        <a:gd name="connsiteY568" fmla="*/ 578342 h 712966"/>
                        <a:gd name="connsiteX569" fmla="*/ 258986 w 697874"/>
                        <a:gd name="connsiteY569" fmla="*/ 578946 h 712966"/>
                        <a:gd name="connsiteX570" fmla="*/ 254760 w 697874"/>
                        <a:gd name="connsiteY570" fmla="*/ 585586 h 712966"/>
                        <a:gd name="connsiteX571" fmla="*/ 255364 w 697874"/>
                        <a:gd name="connsiteY571" fmla="*/ 591020 h 712966"/>
                        <a:gd name="connsiteX572" fmla="*/ 251742 w 697874"/>
                        <a:gd name="connsiteY572" fmla="*/ 596453 h 712966"/>
                        <a:gd name="connsiteX573" fmla="*/ 245705 w 697874"/>
                        <a:gd name="connsiteY573" fmla="*/ 598868 h 712966"/>
                        <a:gd name="connsiteX574" fmla="*/ 239064 w 697874"/>
                        <a:gd name="connsiteY574" fmla="*/ 595849 h 712966"/>
                        <a:gd name="connsiteX575" fmla="*/ 236649 w 697874"/>
                        <a:gd name="connsiteY575" fmla="*/ 599471 h 712966"/>
                        <a:gd name="connsiteX576" fmla="*/ 228801 w 697874"/>
                        <a:gd name="connsiteY576" fmla="*/ 598868 h 712966"/>
                        <a:gd name="connsiteX577" fmla="*/ 217935 w 697874"/>
                        <a:gd name="connsiteY577" fmla="*/ 589208 h 712966"/>
                        <a:gd name="connsiteX578" fmla="*/ 207672 w 697874"/>
                        <a:gd name="connsiteY578" fmla="*/ 591020 h 712966"/>
                        <a:gd name="connsiteX579" fmla="*/ 204050 w 697874"/>
                        <a:gd name="connsiteY579" fmla="*/ 595849 h 712966"/>
                        <a:gd name="connsiteX580" fmla="*/ 198616 w 697874"/>
                        <a:gd name="connsiteY580" fmla="*/ 595245 h 712966"/>
                        <a:gd name="connsiteX581" fmla="*/ 192579 w 697874"/>
                        <a:gd name="connsiteY581" fmla="*/ 591623 h 712966"/>
                        <a:gd name="connsiteX582" fmla="*/ 186542 w 697874"/>
                        <a:gd name="connsiteY582" fmla="*/ 584379 h 712966"/>
                        <a:gd name="connsiteX583" fmla="*/ 187146 w 697874"/>
                        <a:gd name="connsiteY583" fmla="*/ 580153 h 712966"/>
                        <a:gd name="connsiteX584" fmla="*/ 176883 w 697874"/>
                        <a:gd name="connsiteY584" fmla="*/ 575927 h 712966"/>
                        <a:gd name="connsiteX585" fmla="*/ 169035 w 697874"/>
                        <a:gd name="connsiteY585" fmla="*/ 574720 h 712966"/>
                        <a:gd name="connsiteX586" fmla="*/ 166017 w 697874"/>
                        <a:gd name="connsiteY586" fmla="*/ 568683 h 712966"/>
                        <a:gd name="connsiteX587" fmla="*/ 159980 w 697874"/>
                        <a:gd name="connsiteY587" fmla="*/ 564457 h 712966"/>
                        <a:gd name="connsiteX588" fmla="*/ 149717 w 697874"/>
                        <a:gd name="connsiteY588" fmla="*/ 562042 h 712966"/>
                        <a:gd name="connsiteX589" fmla="*/ 136436 w 697874"/>
                        <a:gd name="connsiteY589" fmla="*/ 559024 h 712966"/>
                        <a:gd name="connsiteX590" fmla="*/ 135228 w 697874"/>
                        <a:gd name="connsiteY590" fmla="*/ 553590 h 712966"/>
                        <a:gd name="connsiteX591" fmla="*/ 127380 w 697874"/>
                        <a:gd name="connsiteY591" fmla="*/ 553590 h 712966"/>
                        <a:gd name="connsiteX592" fmla="*/ 121947 w 697874"/>
                        <a:gd name="connsiteY592" fmla="*/ 552383 h 712966"/>
                        <a:gd name="connsiteX593" fmla="*/ 123758 w 697874"/>
                        <a:gd name="connsiteY593" fmla="*/ 546346 h 712966"/>
                        <a:gd name="connsiteX594" fmla="*/ 118325 w 697874"/>
                        <a:gd name="connsiteY594" fmla="*/ 544535 h 712966"/>
                        <a:gd name="connsiteX595" fmla="*/ 115910 w 697874"/>
                        <a:gd name="connsiteY595" fmla="*/ 539705 h 712966"/>
                        <a:gd name="connsiteX596" fmla="*/ 109269 w 697874"/>
                        <a:gd name="connsiteY596" fmla="*/ 540309 h 712966"/>
                        <a:gd name="connsiteX597" fmla="*/ 103836 w 697874"/>
                        <a:gd name="connsiteY597" fmla="*/ 535479 h 712966"/>
                        <a:gd name="connsiteX598" fmla="*/ 88140 w 697874"/>
                        <a:gd name="connsiteY598" fmla="*/ 534876 h 712966"/>
                        <a:gd name="connsiteX599" fmla="*/ 85121 w 697874"/>
                        <a:gd name="connsiteY599" fmla="*/ 543327 h 712966"/>
                        <a:gd name="connsiteX600" fmla="*/ 79084 w 697874"/>
                        <a:gd name="connsiteY600" fmla="*/ 542120 h 712966"/>
                        <a:gd name="connsiteX601" fmla="*/ 81499 w 697874"/>
                        <a:gd name="connsiteY601" fmla="*/ 537291 h 712966"/>
                        <a:gd name="connsiteX602" fmla="*/ 71236 w 697874"/>
                        <a:gd name="connsiteY602" fmla="*/ 525820 h 712966"/>
                        <a:gd name="connsiteX603" fmla="*/ 70029 w 697874"/>
                        <a:gd name="connsiteY603" fmla="*/ 519783 h 712966"/>
                        <a:gd name="connsiteX604" fmla="*/ 61577 w 697874"/>
                        <a:gd name="connsiteY604" fmla="*/ 514954 h 712966"/>
                        <a:gd name="connsiteX605" fmla="*/ 52522 w 697874"/>
                        <a:gd name="connsiteY605" fmla="*/ 515557 h 712966"/>
                        <a:gd name="connsiteX606" fmla="*/ 48900 w 697874"/>
                        <a:gd name="connsiteY606" fmla="*/ 514954 h 712966"/>
                        <a:gd name="connsiteX607" fmla="*/ 47692 w 697874"/>
                        <a:gd name="connsiteY607" fmla="*/ 511935 h 712966"/>
                        <a:gd name="connsiteX608" fmla="*/ 47692 w 697874"/>
                        <a:gd name="connsiteY608" fmla="*/ 502276 h 712966"/>
                        <a:gd name="connsiteX609" fmla="*/ 53729 w 697874"/>
                        <a:gd name="connsiteY609" fmla="*/ 494428 h 712966"/>
                        <a:gd name="connsiteX610" fmla="*/ 54333 w 697874"/>
                        <a:gd name="connsiteY610" fmla="*/ 484769 h 712966"/>
                        <a:gd name="connsiteX611" fmla="*/ 47692 w 697874"/>
                        <a:gd name="connsiteY611" fmla="*/ 481750 h 712966"/>
                        <a:gd name="connsiteX612" fmla="*/ 47692 w 697874"/>
                        <a:gd name="connsiteY612" fmla="*/ 478128 h 712966"/>
                        <a:gd name="connsiteX613" fmla="*/ 43466 w 697874"/>
                        <a:gd name="connsiteY613" fmla="*/ 474506 h 712966"/>
                        <a:gd name="connsiteX614" fmla="*/ 41655 w 697874"/>
                        <a:gd name="connsiteY614" fmla="*/ 467865 h 712966"/>
                        <a:gd name="connsiteX615" fmla="*/ 42863 w 697874"/>
                        <a:gd name="connsiteY615" fmla="*/ 464847 h 712966"/>
                        <a:gd name="connsiteX616" fmla="*/ 39844 w 697874"/>
                        <a:gd name="connsiteY616" fmla="*/ 461225 h 712966"/>
                        <a:gd name="connsiteX617" fmla="*/ 39844 w 697874"/>
                        <a:gd name="connsiteY617" fmla="*/ 457602 h 712966"/>
                        <a:gd name="connsiteX618" fmla="*/ 35014 w 697874"/>
                        <a:gd name="connsiteY618" fmla="*/ 452169 h 712966"/>
                        <a:gd name="connsiteX619" fmla="*/ 33807 w 697874"/>
                        <a:gd name="connsiteY619" fmla="*/ 446132 h 712966"/>
                        <a:gd name="connsiteX620" fmla="*/ 34411 w 697874"/>
                        <a:gd name="connsiteY620" fmla="*/ 440095 h 712966"/>
                        <a:gd name="connsiteX621" fmla="*/ 40448 w 697874"/>
                        <a:gd name="connsiteY621" fmla="*/ 432851 h 712966"/>
                        <a:gd name="connsiteX622" fmla="*/ 39844 w 697874"/>
                        <a:gd name="connsiteY622" fmla="*/ 427418 h 712966"/>
                        <a:gd name="connsiteX623" fmla="*/ 47692 w 697874"/>
                        <a:gd name="connsiteY623" fmla="*/ 422588 h 712966"/>
                        <a:gd name="connsiteX624" fmla="*/ 41655 w 697874"/>
                        <a:gd name="connsiteY624" fmla="*/ 415947 h 712966"/>
                        <a:gd name="connsiteX625" fmla="*/ 43466 w 697874"/>
                        <a:gd name="connsiteY625" fmla="*/ 409307 h 712966"/>
                        <a:gd name="connsiteX626" fmla="*/ 48900 w 697874"/>
                        <a:gd name="connsiteY626" fmla="*/ 405685 h 712966"/>
                        <a:gd name="connsiteX627" fmla="*/ 45881 w 697874"/>
                        <a:gd name="connsiteY627" fmla="*/ 402666 h 712966"/>
                        <a:gd name="connsiteX628" fmla="*/ 46485 w 697874"/>
                        <a:gd name="connsiteY628" fmla="*/ 394214 h 712966"/>
                        <a:gd name="connsiteX629" fmla="*/ 39844 w 697874"/>
                        <a:gd name="connsiteY629" fmla="*/ 386970 h 712966"/>
                        <a:gd name="connsiteX630" fmla="*/ 34411 w 697874"/>
                        <a:gd name="connsiteY630" fmla="*/ 382140 h 712966"/>
                        <a:gd name="connsiteX631" fmla="*/ 35618 w 697874"/>
                        <a:gd name="connsiteY631" fmla="*/ 376103 h 712966"/>
                        <a:gd name="connsiteX632" fmla="*/ 34411 w 697874"/>
                        <a:gd name="connsiteY632" fmla="*/ 369463 h 712966"/>
                        <a:gd name="connsiteX633" fmla="*/ 40448 w 697874"/>
                        <a:gd name="connsiteY633" fmla="*/ 364633 h 712966"/>
                        <a:gd name="connsiteX634" fmla="*/ 41655 w 697874"/>
                        <a:gd name="connsiteY634" fmla="*/ 359803 h 712966"/>
                        <a:gd name="connsiteX635" fmla="*/ 41051 w 697874"/>
                        <a:gd name="connsiteY635" fmla="*/ 351352 h 712966"/>
                        <a:gd name="connsiteX636" fmla="*/ 33807 w 697874"/>
                        <a:gd name="connsiteY636" fmla="*/ 344711 h 712966"/>
                        <a:gd name="connsiteX637" fmla="*/ 33807 w 697874"/>
                        <a:gd name="connsiteY637" fmla="*/ 341089 h 712966"/>
                        <a:gd name="connsiteX638" fmla="*/ 36826 w 697874"/>
                        <a:gd name="connsiteY638" fmla="*/ 326600 h 712966"/>
                        <a:gd name="connsiteX639" fmla="*/ 40448 w 697874"/>
                        <a:gd name="connsiteY639" fmla="*/ 317545 h 712966"/>
                        <a:gd name="connsiteX640" fmla="*/ 38033 w 697874"/>
                        <a:gd name="connsiteY640" fmla="*/ 311508 h 712966"/>
                        <a:gd name="connsiteX641" fmla="*/ 31996 w 697874"/>
                        <a:gd name="connsiteY641" fmla="*/ 306678 h 712966"/>
                        <a:gd name="connsiteX642" fmla="*/ 24752 w 697874"/>
                        <a:gd name="connsiteY642" fmla="*/ 289171 h 712966"/>
                        <a:gd name="connsiteX643" fmla="*/ 23544 w 697874"/>
                        <a:gd name="connsiteY643" fmla="*/ 274078 h 712966"/>
                        <a:gd name="connsiteX644" fmla="*/ 21129 w 697874"/>
                        <a:gd name="connsiteY644" fmla="*/ 269249 h 712966"/>
                        <a:gd name="connsiteX645" fmla="*/ 20526 w 697874"/>
                        <a:gd name="connsiteY645" fmla="*/ 254157 h 712966"/>
                        <a:gd name="connsiteX646" fmla="*/ 19318 w 697874"/>
                        <a:gd name="connsiteY646" fmla="*/ 245101 h 712966"/>
                        <a:gd name="connsiteX647" fmla="*/ 19318 w 697874"/>
                        <a:gd name="connsiteY647" fmla="*/ 232423 h 712966"/>
                        <a:gd name="connsiteX648" fmla="*/ 16904 w 697874"/>
                        <a:gd name="connsiteY648" fmla="*/ 231216 h 712966"/>
                        <a:gd name="connsiteX649" fmla="*/ 15696 w 697874"/>
                        <a:gd name="connsiteY649" fmla="*/ 223368 h 712966"/>
                        <a:gd name="connsiteX650" fmla="*/ 10263 w 697874"/>
                        <a:gd name="connsiteY650" fmla="*/ 211898 h 712966"/>
                        <a:gd name="connsiteX651" fmla="*/ 6641 w 697874"/>
                        <a:gd name="connsiteY651" fmla="*/ 201635 h 712966"/>
                        <a:gd name="connsiteX652" fmla="*/ 1207 w 697874"/>
                        <a:gd name="connsiteY652" fmla="*/ 199824 h 712966"/>
                        <a:gd name="connsiteX653" fmla="*/ 0 w 697874"/>
                        <a:gd name="connsiteY653" fmla="*/ 193787 h 712966"/>
                        <a:gd name="connsiteX654" fmla="*/ 3018 w 697874"/>
                        <a:gd name="connsiteY654" fmla="*/ 191372 h 712966"/>
                        <a:gd name="connsiteX655" fmla="*/ 6037 w 697874"/>
                        <a:gd name="connsiteY655" fmla="*/ 180505 h 712966"/>
                        <a:gd name="connsiteX656" fmla="*/ 5433 w 697874"/>
                        <a:gd name="connsiteY656" fmla="*/ 172054 h 712966"/>
                        <a:gd name="connsiteX657" fmla="*/ 7848 w 697874"/>
                        <a:gd name="connsiteY657" fmla="*/ 166620 h 712966"/>
                        <a:gd name="connsiteX658" fmla="*/ 7244 w 697874"/>
                        <a:gd name="connsiteY658" fmla="*/ 158169 h 712966"/>
                        <a:gd name="connsiteX659" fmla="*/ 9659 w 697874"/>
                        <a:gd name="connsiteY659" fmla="*/ 155150 h 712966"/>
                        <a:gd name="connsiteX660" fmla="*/ 9659 w 697874"/>
                        <a:gd name="connsiteY660" fmla="*/ 148510 h 712966"/>
                        <a:gd name="connsiteX661" fmla="*/ 13281 w 697874"/>
                        <a:gd name="connsiteY661" fmla="*/ 144284 h 712966"/>
                        <a:gd name="connsiteX662" fmla="*/ 28977 w 697874"/>
                        <a:gd name="connsiteY662" fmla="*/ 145491 h 712966"/>
                        <a:gd name="connsiteX663" fmla="*/ 32600 w 697874"/>
                        <a:gd name="connsiteY663" fmla="*/ 141265 h 712966"/>
                        <a:gd name="connsiteX664" fmla="*/ 45881 w 697874"/>
                        <a:gd name="connsiteY664" fmla="*/ 143076 h 712966"/>
                        <a:gd name="connsiteX665" fmla="*/ 50107 w 697874"/>
                        <a:gd name="connsiteY665" fmla="*/ 147906 h 712966"/>
                        <a:gd name="connsiteX666" fmla="*/ 52522 w 697874"/>
                        <a:gd name="connsiteY666" fmla="*/ 147906 h 712966"/>
                        <a:gd name="connsiteX667" fmla="*/ 54936 w 697874"/>
                        <a:gd name="connsiteY667" fmla="*/ 142473 h 712966"/>
                        <a:gd name="connsiteX668" fmla="*/ 54333 w 697874"/>
                        <a:gd name="connsiteY668" fmla="*/ 137643 h 712966"/>
                        <a:gd name="connsiteX669" fmla="*/ 62181 w 697874"/>
                        <a:gd name="connsiteY669" fmla="*/ 126173 h 712966"/>
                        <a:gd name="connsiteX670" fmla="*/ 55540 w 697874"/>
                        <a:gd name="connsiteY670" fmla="*/ 121947 h 712966"/>
                        <a:gd name="connsiteX671" fmla="*/ 61577 w 697874"/>
                        <a:gd name="connsiteY671" fmla="*/ 109873 h 712966"/>
                        <a:gd name="connsiteX672" fmla="*/ 63388 w 697874"/>
                        <a:gd name="connsiteY672" fmla="*/ 109873 h 712966"/>
                        <a:gd name="connsiteX673" fmla="*/ 69425 w 697874"/>
                        <a:gd name="connsiteY673" fmla="*/ 96592 h 712966"/>
                        <a:gd name="connsiteX674" fmla="*/ 77877 w 697874"/>
                        <a:gd name="connsiteY674" fmla="*/ 89951 h 712966"/>
                        <a:gd name="connsiteX675" fmla="*/ 88140 w 697874"/>
                        <a:gd name="connsiteY675" fmla="*/ 90555 h 712966"/>
                        <a:gd name="connsiteX676" fmla="*/ 92366 w 697874"/>
                        <a:gd name="connsiteY676" fmla="*/ 85121 h 712966"/>
                        <a:gd name="connsiteX677" fmla="*/ 104440 w 697874"/>
                        <a:gd name="connsiteY677" fmla="*/ 83914 h 712966"/>
                        <a:gd name="connsiteX678" fmla="*/ 109873 w 697874"/>
                        <a:gd name="connsiteY678" fmla="*/ 84518 h 712966"/>
                        <a:gd name="connsiteX679" fmla="*/ 111684 w 697874"/>
                        <a:gd name="connsiteY679" fmla="*/ 80895 h 712966"/>
                        <a:gd name="connsiteX680" fmla="*/ 117117 w 697874"/>
                        <a:gd name="connsiteY680" fmla="*/ 78481 h 712966"/>
                        <a:gd name="connsiteX681" fmla="*/ 118325 w 697874"/>
                        <a:gd name="connsiteY681" fmla="*/ 73651 h 712966"/>
                        <a:gd name="connsiteX682" fmla="*/ 127984 w 697874"/>
                        <a:gd name="connsiteY682" fmla="*/ 70029 h 712966"/>
                        <a:gd name="connsiteX683" fmla="*/ 132813 w 697874"/>
                        <a:gd name="connsiteY683" fmla="*/ 65199 h 712966"/>
                        <a:gd name="connsiteX684" fmla="*/ 132210 w 697874"/>
                        <a:gd name="connsiteY684" fmla="*/ 60370 h 712966"/>
                        <a:gd name="connsiteX685" fmla="*/ 139454 w 697874"/>
                        <a:gd name="connsiteY685" fmla="*/ 54936 h 712966"/>
                        <a:gd name="connsiteX686" fmla="*/ 137039 w 697874"/>
                        <a:gd name="connsiteY686" fmla="*/ 41051 h 712966"/>
                        <a:gd name="connsiteX687" fmla="*/ 145491 w 697874"/>
                        <a:gd name="connsiteY687" fmla="*/ 35618 h 712966"/>
                        <a:gd name="connsiteX688" fmla="*/ 144284 w 697874"/>
                        <a:gd name="connsiteY688" fmla="*/ 30185 h 712966"/>
                        <a:gd name="connsiteX689" fmla="*/ 138247 w 697874"/>
                        <a:gd name="connsiteY689" fmla="*/ 26563 h 712966"/>
                        <a:gd name="connsiteX690" fmla="*/ 143680 w 697874"/>
                        <a:gd name="connsiteY690" fmla="*/ 14489 h 712966"/>
                        <a:gd name="connsiteX691" fmla="*/ 150924 w 697874"/>
                        <a:gd name="connsiteY691" fmla="*/ 12678 h 712966"/>
                        <a:gd name="connsiteX692" fmla="*/ 152132 w 697874"/>
                        <a:gd name="connsiteY692" fmla="*/ 10263 h 712966"/>
                        <a:gd name="connsiteX693" fmla="*/ 149717 w 697874"/>
                        <a:gd name="connsiteY693" fmla="*/ 8452 h 71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697874" h="712966">
                          <a:moveTo>
                            <a:pt x="149717" y="8452"/>
                          </a:moveTo>
                          <a:lnTo>
                            <a:pt x="150924" y="7848"/>
                          </a:lnTo>
                          <a:lnTo>
                            <a:pt x="166017" y="3622"/>
                          </a:lnTo>
                          <a:lnTo>
                            <a:pt x="170846" y="3018"/>
                          </a:lnTo>
                          <a:lnTo>
                            <a:pt x="179902" y="4226"/>
                          </a:lnTo>
                          <a:lnTo>
                            <a:pt x="185335" y="3622"/>
                          </a:lnTo>
                          <a:lnTo>
                            <a:pt x="197409" y="5433"/>
                          </a:lnTo>
                          <a:lnTo>
                            <a:pt x="206465" y="9659"/>
                          </a:lnTo>
                          <a:lnTo>
                            <a:pt x="211294" y="9659"/>
                          </a:lnTo>
                          <a:lnTo>
                            <a:pt x="213709" y="12678"/>
                          </a:lnTo>
                          <a:lnTo>
                            <a:pt x="216727" y="18111"/>
                          </a:lnTo>
                          <a:lnTo>
                            <a:pt x="219142" y="18715"/>
                          </a:lnTo>
                          <a:lnTo>
                            <a:pt x="225179" y="19318"/>
                          </a:lnTo>
                          <a:lnTo>
                            <a:pt x="234838" y="10867"/>
                          </a:lnTo>
                          <a:lnTo>
                            <a:pt x="243894" y="7244"/>
                          </a:lnTo>
                          <a:lnTo>
                            <a:pt x="248723" y="4226"/>
                          </a:lnTo>
                          <a:lnTo>
                            <a:pt x="251742" y="3622"/>
                          </a:lnTo>
                          <a:lnTo>
                            <a:pt x="252949" y="2415"/>
                          </a:lnTo>
                          <a:lnTo>
                            <a:pt x="255968" y="0"/>
                          </a:lnTo>
                          <a:lnTo>
                            <a:pt x="258382" y="3622"/>
                          </a:lnTo>
                          <a:lnTo>
                            <a:pt x="269249" y="14489"/>
                          </a:lnTo>
                          <a:lnTo>
                            <a:pt x="275890" y="16300"/>
                          </a:lnTo>
                          <a:lnTo>
                            <a:pt x="284341" y="23544"/>
                          </a:lnTo>
                          <a:lnTo>
                            <a:pt x="292793" y="27166"/>
                          </a:lnTo>
                          <a:lnTo>
                            <a:pt x="290378" y="32600"/>
                          </a:lnTo>
                          <a:lnTo>
                            <a:pt x="287964" y="38637"/>
                          </a:lnTo>
                          <a:lnTo>
                            <a:pt x="287360" y="48899"/>
                          </a:lnTo>
                          <a:lnTo>
                            <a:pt x="287964" y="51314"/>
                          </a:lnTo>
                          <a:lnTo>
                            <a:pt x="286756" y="54936"/>
                          </a:lnTo>
                          <a:lnTo>
                            <a:pt x="287964" y="60973"/>
                          </a:lnTo>
                          <a:lnTo>
                            <a:pt x="291586" y="54333"/>
                          </a:lnTo>
                          <a:lnTo>
                            <a:pt x="294001" y="55540"/>
                          </a:lnTo>
                          <a:lnTo>
                            <a:pt x="297623" y="55540"/>
                          </a:lnTo>
                          <a:lnTo>
                            <a:pt x="301245" y="57351"/>
                          </a:lnTo>
                          <a:lnTo>
                            <a:pt x="304263" y="60973"/>
                          </a:lnTo>
                          <a:lnTo>
                            <a:pt x="306678" y="65199"/>
                          </a:lnTo>
                          <a:lnTo>
                            <a:pt x="312715" y="67614"/>
                          </a:lnTo>
                          <a:lnTo>
                            <a:pt x="318149" y="70029"/>
                          </a:lnTo>
                          <a:lnTo>
                            <a:pt x="319356" y="70029"/>
                          </a:lnTo>
                          <a:lnTo>
                            <a:pt x="322374" y="70029"/>
                          </a:lnTo>
                          <a:lnTo>
                            <a:pt x="327808" y="71840"/>
                          </a:lnTo>
                          <a:lnTo>
                            <a:pt x="332033" y="73651"/>
                          </a:lnTo>
                          <a:lnTo>
                            <a:pt x="335052" y="75462"/>
                          </a:lnTo>
                          <a:lnTo>
                            <a:pt x="338674" y="77877"/>
                          </a:lnTo>
                          <a:lnTo>
                            <a:pt x="341693" y="80292"/>
                          </a:lnTo>
                          <a:lnTo>
                            <a:pt x="342900" y="81499"/>
                          </a:lnTo>
                          <a:lnTo>
                            <a:pt x="342296" y="83310"/>
                          </a:lnTo>
                          <a:lnTo>
                            <a:pt x="344107" y="82706"/>
                          </a:lnTo>
                          <a:lnTo>
                            <a:pt x="345315" y="82103"/>
                          </a:lnTo>
                          <a:lnTo>
                            <a:pt x="345315" y="80895"/>
                          </a:lnTo>
                          <a:lnTo>
                            <a:pt x="344711" y="79084"/>
                          </a:lnTo>
                          <a:lnTo>
                            <a:pt x="345315" y="78481"/>
                          </a:lnTo>
                          <a:lnTo>
                            <a:pt x="344711" y="76066"/>
                          </a:lnTo>
                          <a:lnTo>
                            <a:pt x="345315" y="74858"/>
                          </a:lnTo>
                          <a:lnTo>
                            <a:pt x="344711" y="73651"/>
                          </a:lnTo>
                          <a:lnTo>
                            <a:pt x="344711" y="72444"/>
                          </a:lnTo>
                          <a:lnTo>
                            <a:pt x="345315" y="72444"/>
                          </a:lnTo>
                          <a:lnTo>
                            <a:pt x="345315" y="71236"/>
                          </a:lnTo>
                          <a:lnTo>
                            <a:pt x="345919" y="70633"/>
                          </a:lnTo>
                          <a:lnTo>
                            <a:pt x="346522" y="70029"/>
                          </a:lnTo>
                          <a:lnTo>
                            <a:pt x="347126" y="69425"/>
                          </a:lnTo>
                          <a:lnTo>
                            <a:pt x="347126" y="68218"/>
                          </a:lnTo>
                          <a:lnTo>
                            <a:pt x="347730" y="67614"/>
                          </a:lnTo>
                          <a:lnTo>
                            <a:pt x="347126" y="67010"/>
                          </a:lnTo>
                          <a:lnTo>
                            <a:pt x="345919" y="67010"/>
                          </a:lnTo>
                          <a:lnTo>
                            <a:pt x="344711" y="65199"/>
                          </a:lnTo>
                          <a:lnTo>
                            <a:pt x="347126" y="64596"/>
                          </a:lnTo>
                          <a:lnTo>
                            <a:pt x="348937" y="63388"/>
                          </a:lnTo>
                          <a:lnTo>
                            <a:pt x="351956" y="63992"/>
                          </a:lnTo>
                          <a:lnTo>
                            <a:pt x="352559" y="67010"/>
                          </a:lnTo>
                          <a:lnTo>
                            <a:pt x="354370" y="67614"/>
                          </a:lnTo>
                          <a:lnTo>
                            <a:pt x="354974" y="68821"/>
                          </a:lnTo>
                          <a:lnTo>
                            <a:pt x="354974" y="70029"/>
                          </a:lnTo>
                          <a:lnTo>
                            <a:pt x="355578" y="70029"/>
                          </a:lnTo>
                          <a:lnTo>
                            <a:pt x="357992" y="71236"/>
                          </a:lnTo>
                          <a:lnTo>
                            <a:pt x="359200" y="71840"/>
                          </a:lnTo>
                          <a:lnTo>
                            <a:pt x="360407" y="73047"/>
                          </a:lnTo>
                          <a:lnTo>
                            <a:pt x="359804" y="74858"/>
                          </a:lnTo>
                          <a:lnTo>
                            <a:pt x="361011" y="77273"/>
                          </a:lnTo>
                          <a:lnTo>
                            <a:pt x="360407" y="77877"/>
                          </a:lnTo>
                          <a:lnTo>
                            <a:pt x="360407" y="80292"/>
                          </a:lnTo>
                          <a:lnTo>
                            <a:pt x="361615" y="80895"/>
                          </a:lnTo>
                          <a:lnTo>
                            <a:pt x="362822" y="80292"/>
                          </a:lnTo>
                          <a:lnTo>
                            <a:pt x="364633" y="80895"/>
                          </a:lnTo>
                          <a:lnTo>
                            <a:pt x="367048" y="80292"/>
                          </a:lnTo>
                          <a:lnTo>
                            <a:pt x="367048" y="80895"/>
                          </a:lnTo>
                          <a:lnTo>
                            <a:pt x="368859" y="82103"/>
                          </a:lnTo>
                          <a:lnTo>
                            <a:pt x="371274" y="83914"/>
                          </a:lnTo>
                          <a:lnTo>
                            <a:pt x="371274" y="84518"/>
                          </a:lnTo>
                          <a:lnTo>
                            <a:pt x="373085" y="84518"/>
                          </a:lnTo>
                          <a:lnTo>
                            <a:pt x="374292" y="85725"/>
                          </a:lnTo>
                          <a:lnTo>
                            <a:pt x="376707" y="86329"/>
                          </a:lnTo>
                          <a:lnTo>
                            <a:pt x="376707" y="87536"/>
                          </a:lnTo>
                          <a:lnTo>
                            <a:pt x="377914" y="88140"/>
                          </a:lnTo>
                          <a:lnTo>
                            <a:pt x="378518" y="88743"/>
                          </a:lnTo>
                          <a:lnTo>
                            <a:pt x="379122" y="88743"/>
                          </a:lnTo>
                          <a:lnTo>
                            <a:pt x="379726" y="89951"/>
                          </a:lnTo>
                          <a:lnTo>
                            <a:pt x="380933" y="91762"/>
                          </a:lnTo>
                          <a:lnTo>
                            <a:pt x="381537" y="92366"/>
                          </a:lnTo>
                          <a:lnTo>
                            <a:pt x="381537" y="93573"/>
                          </a:lnTo>
                          <a:lnTo>
                            <a:pt x="380933" y="94177"/>
                          </a:lnTo>
                          <a:lnTo>
                            <a:pt x="381537" y="96592"/>
                          </a:lnTo>
                          <a:lnTo>
                            <a:pt x="382140" y="97799"/>
                          </a:lnTo>
                          <a:lnTo>
                            <a:pt x="382140" y="99610"/>
                          </a:lnTo>
                          <a:lnTo>
                            <a:pt x="382140" y="102025"/>
                          </a:lnTo>
                          <a:lnTo>
                            <a:pt x="383348" y="104440"/>
                          </a:lnTo>
                          <a:lnTo>
                            <a:pt x="384555" y="107458"/>
                          </a:lnTo>
                          <a:lnTo>
                            <a:pt x="384555" y="108665"/>
                          </a:lnTo>
                          <a:lnTo>
                            <a:pt x="384555" y="109269"/>
                          </a:lnTo>
                          <a:lnTo>
                            <a:pt x="383951" y="109873"/>
                          </a:lnTo>
                          <a:lnTo>
                            <a:pt x="383348" y="111080"/>
                          </a:lnTo>
                          <a:lnTo>
                            <a:pt x="383951" y="112288"/>
                          </a:lnTo>
                          <a:lnTo>
                            <a:pt x="382140" y="114099"/>
                          </a:lnTo>
                          <a:lnTo>
                            <a:pt x="382744" y="114702"/>
                          </a:lnTo>
                          <a:lnTo>
                            <a:pt x="382744" y="115910"/>
                          </a:lnTo>
                          <a:lnTo>
                            <a:pt x="383348" y="117117"/>
                          </a:lnTo>
                          <a:lnTo>
                            <a:pt x="383348" y="117721"/>
                          </a:lnTo>
                          <a:lnTo>
                            <a:pt x="380329" y="118928"/>
                          </a:lnTo>
                          <a:lnTo>
                            <a:pt x="379726" y="120136"/>
                          </a:lnTo>
                          <a:lnTo>
                            <a:pt x="377914" y="121343"/>
                          </a:lnTo>
                          <a:lnTo>
                            <a:pt x="377914" y="121947"/>
                          </a:lnTo>
                          <a:lnTo>
                            <a:pt x="377311" y="123154"/>
                          </a:lnTo>
                          <a:lnTo>
                            <a:pt x="377311" y="124362"/>
                          </a:lnTo>
                          <a:lnTo>
                            <a:pt x="373085" y="128587"/>
                          </a:lnTo>
                          <a:lnTo>
                            <a:pt x="373689" y="129795"/>
                          </a:lnTo>
                          <a:lnTo>
                            <a:pt x="373689" y="127984"/>
                          </a:lnTo>
                          <a:lnTo>
                            <a:pt x="374292" y="127984"/>
                          </a:lnTo>
                          <a:lnTo>
                            <a:pt x="374896" y="128587"/>
                          </a:lnTo>
                          <a:lnTo>
                            <a:pt x="375500" y="128587"/>
                          </a:lnTo>
                          <a:lnTo>
                            <a:pt x="377311" y="129191"/>
                          </a:lnTo>
                          <a:lnTo>
                            <a:pt x="379122" y="129191"/>
                          </a:lnTo>
                          <a:lnTo>
                            <a:pt x="383348" y="130399"/>
                          </a:lnTo>
                          <a:lnTo>
                            <a:pt x="383951" y="129795"/>
                          </a:lnTo>
                          <a:lnTo>
                            <a:pt x="384555" y="129795"/>
                          </a:lnTo>
                          <a:lnTo>
                            <a:pt x="385159" y="129795"/>
                          </a:lnTo>
                          <a:lnTo>
                            <a:pt x="385763" y="130399"/>
                          </a:lnTo>
                          <a:lnTo>
                            <a:pt x="385763" y="131002"/>
                          </a:lnTo>
                          <a:lnTo>
                            <a:pt x="386366" y="131606"/>
                          </a:lnTo>
                          <a:lnTo>
                            <a:pt x="386366" y="132813"/>
                          </a:lnTo>
                          <a:lnTo>
                            <a:pt x="385763" y="133417"/>
                          </a:lnTo>
                          <a:lnTo>
                            <a:pt x="385763" y="134021"/>
                          </a:lnTo>
                          <a:lnTo>
                            <a:pt x="385763" y="134624"/>
                          </a:lnTo>
                          <a:lnTo>
                            <a:pt x="384555" y="135228"/>
                          </a:lnTo>
                          <a:lnTo>
                            <a:pt x="383951" y="135228"/>
                          </a:lnTo>
                          <a:lnTo>
                            <a:pt x="383348" y="134624"/>
                          </a:lnTo>
                          <a:lnTo>
                            <a:pt x="382744" y="135228"/>
                          </a:lnTo>
                          <a:lnTo>
                            <a:pt x="382744" y="136436"/>
                          </a:lnTo>
                          <a:lnTo>
                            <a:pt x="381537" y="138850"/>
                          </a:lnTo>
                          <a:lnTo>
                            <a:pt x="382140" y="139454"/>
                          </a:lnTo>
                          <a:lnTo>
                            <a:pt x="383348" y="140058"/>
                          </a:lnTo>
                          <a:lnTo>
                            <a:pt x="384555" y="139454"/>
                          </a:lnTo>
                          <a:lnTo>
                            <a:pt x="385159" y="138850"/>
                          </a:lnTo>
                          <a:lnTo>
                            <a:pt x="385763" y="140058"/>
                          </a:lnTo>
                          <a:lnTo>
                            <a:pt x="386366" y="140058"/>
                          </a:lnTo>
                          <a:lnTo>
                            <a:pt x="388177" y="140661"/>
                          </a:lnTo>
                          <a:lnTo>
                            <a:pt x="389385" y="140661"/>
                          </a:lnTo>
                          <a:lnTo>
                            <a:pt x="390592" y="141869"/>
                          </a:lnTo>
                          <a:lnTo>
                            <a:pt x="391196" y="142473"/>
                          </a:lnTo>
                          <a:lnTo>
                            <a:pt x="391800" y="142473"/>
                          </a:lnTo>
                          <a:lnTo>
                            <a:pt x="392403" y="143076"/>
                          </a:lnTo>
                          <a:lnTo>
                            <a:pt x="393611" y="144887"/>
                          </a:lnTo>
                          <a:lnTo>
                            <a:pt x="394214" y="144887"/>
                          </a:lnTo>
                          <a:lnTo>
                            <a:pt x="394818" y="145491"/>
                          </a:lnTo>
                          <a:lnTo>
                            <a:pt x="395422" y="146698"/>
                          </a:lnTo>
                          <a:lnTo>
                            <a:pt x="396629" y="148510"/>
                          </a:lnTo>
                          <a:lnTo>
                            <a:pt x="398440" y="147302"/>
                          </a:lnTo>
                          <a:lnTo>
                            <a:pt x="399044" y="147906"/>
                          </a:lnTo>
                          <a:lnTo>
                            <a:pt x="400855" y="148510"/>
                          </a:lnTo>
                          <a:lnTo>
                            <a:pt x="402062" y="149113"/>
                          </a:lnTo>
                          <a:lnTo>
                            <a:pt x="403270" y="150924"/>
                          </a:lnTo>
                          <a:lnTo>
                            <a:pt x="405081" y="153943"/>
                          </a:lnTo>
                          <a:lnTo>
                            <a:pt x="406288" y="154546"/>
                          </a:lnTo>
                          <a:lnTo>
                            <a:pt x="419570" y="170243"/>
                          </a:lnTo>
                          <a:lnTo>
                            <a:pt x="407496" y="192579"/>
                          </a:lnTo>
                          <a:lnTo>
                            <a:pt x="408703" y="194390"/>
                          </a:lnTo>
                          <a:lnTo>
                            <a:pt x="407496" y="195598"/>
                          </a:lnTo>
                          <a:lnTo>
                            <a:pt x="409910" y="197409"/>
                          </a:lnTo>
                          <a:lnTo>
                            <a:pt x="409307" y="199220"/>
                          </a:lnTo>
                          <a:lnTo>
                            <a:pt x="409910" y="201031"/>
                          </a:lnTo>
                          <a:lnTo>
                            <a:pt x="408703" y="202239"/>
                          </a:lnTo>
                          <a:lnTo>
                            <a:pt x="409910" y="204653"/>
                          </a:lnTo>
                          <a:lnTo>
                            <a:pt x="410514" y="207068"/>
                          </a:lnTo>
                          <a:lnTo>
                            <a:pt x="412325" y="208879"/>
                          </a:lnTo>
                          <a:lnTo>
                            <a:pt x="412325" y="209483"/>
                          </a:lnTo>
                          <a:lnTo>
                            <a:pt x="411118" y="211898"/>
                          </a:lnTo>
                          <a:lnTo>
                            <a:pt x="411118" y="213709"/>
                          </a:lnTo>
                          <a:lnTo>
                            <a:pt x="412325" y="216727"/>
                          </a:lnTo>
                          <a:lnTo>
                            <a:pt x="413533" y="218538"/>
                          </a:lnTo>
                          <a:lnTo>
                            <a:pt x="418966" y="218538"/>
                          </a:lnTo>
                          <a:lnTo>
                            <a:pt x="422588" y="219142"/>
                          </a:lnTo>
                          <a:lnTo>
                            <a:pt x="424399" y="217331"/>
                          </a:lnTo>
                          <a:lnTo>
                            <a:pt x="425607" y="218538"/>
                          </a:lnTo>
                          <a:lnTo>
                            <a:pt x="428021" y="219142"/>
                          </a:lnTo>
                          <a:lnTo>
                            <a:pt x="429832" y="221557"/>
                          </a:lnTo>
                          <a:lnTo>
                            <a:pt x="430436" y="223368"/>
                          </a:lnTo>
                          <a:lnTo>
                            <a:pt x="431040" y="226386"/>
                          </a:lnTo>
                          <a:lnTo>
                            <a:pt x="432247" y="228801"/>
                          </a:lnTo>
                          <a:lnTo>
                            <a:pt x="432851" y="231216"/>
                          </a:lnTo>
                          <a:lnTo>
                            <a:pt x="434662" y="230612"/>
                          </a:lnTo>
                          <a:lnTo>
                            <a:pt x="436473" y="232423"/>
                          </a:lnTo>
                          <a:lnTo>
                            <a:pt x="438888" y="232423"/>
                          </a:lnTo>
                          <a:lnTo>
                            <a:pt x="440095" y="233027"/>
                          </a:lnTo>
                          <a:lnTo>
                            <a:pt x="442510" y="233631"/>
                          </a:lnTo>
                          <a:lnTo>
                            <a:pt x="443717" y="236046"/>
                          </a:lnTo>
                          <a:lnTo>
                            <a:pt x="447943" y="237253"/>
                          </a:lnTo>
                          <a:lnTo>
                            <a:pt x="450358" y="236046"/>
                          </a:lnTo>
                          <a:lnTo>
                            <a:pt x="453377" y="240271"/>
                          </a:lnTo>
                          <a:lnTo>
                            <a:pt x="465451" y="228801"/>
                          </a:lnTo>
                          <a:lnTo>
                            <a:pt x="467262" y="231216"/>
                          </a:lnTo>
                          <a:lnTo>
                            <a:pt x="470280" y="232423"/>
                          </a:lnTo>
                          <a:lnTo>
                            <a:pt x="472695" y="231820"/>
                          </a:lnTo>
                          <a:lnTo>
                            <a:pt x="473902" y="232423"/>
                          </a:lnTo>
                          <a:lnTo>
                            <a:pt x="474506" y="233631"/>
                          </a:lnTo>
                          <a:lnTo>
                            <a:pt x="474506" y="242083"/>
                          </a:lnTo>
                          <a:lnTo>
                            <a:pt x="473902" y="245101"/>
                          </a:lnTo>
                          <a:lnTo>
                            <a:pt x="472695" y="247516"/>
                          </a:lnTo>
                          <a:lnTo>
                            <a:pt x="473299" y="251138"/>
                          </a:lnTo>
                          <a:lnTo>
                            <a:pt x="475110" y="254157"/>
                          </a:lnTo>
                          <a:lnTo>
                            <a:pt x="477525" y="260797"/>
                          </a:lnTo>
                          <a:lnTo>
                            <a:pt x="481750" y="262005"/>
                          </a:lnTo>
                          <a:lnTo>
                            <a:pt x="484165" y="264419"/>
                          </a:lnTo>
                          <a:lnTo>
                            <a:pt x="484769" y="266230"/>
                          </a:lnTo>
                          <a:lnTo>
                            <a:pt x="487184" y="271060"/>
                          </a:lnTo>
                          <a:lnTo>
                            <a:pt x="488995" y="274682"/>
                          </a:lnTo>
                          <a:lnTo>
                            <a:pt x="493221" y="277701"/>
                          </a:lnTo>
                          <a:lnTo>
                            <a:pt x="496843" y="278908"/>
                          </a:lnTo>
                          <a:lnTo>
                            <a:pt x="498050" y="278304"/>
                          </a:lnTo>
                          <a:lnTo>
                            <a:pt x="499861" y="277701"/>
                          </a:lnTo>
                          <a:lnTo>
                            <a:pt x="502880" y="282530"/>
                          </a:lnTo>
                          <a:lnTo>
                            <a:pt x="504691" y="283738"/>
                          </a:lnTo>
                          <a:lnTo>
                            <a:pt x="507709" y="283738"/>
                          </a:lnTo>
                          <a:lnTo>
                            <a:pt x="508917" y="286152"/>
                          </a:lnTo>
                          <a:lnTo>
                            <a:pt x="507709" y="289775"/>
                          </a:lnTo>
                          <a:lnTo>
                            <a:pt x="506502" y="292189"/>
                          </a:lnTo>
                          <a:lnTo>
                            <a:pt x="506502" y="294001"/>
                          </a:lnTo>
                          <a:lnTo>
                            <a:pt x="507106" y="296415"/>
                          </a:lnTo>
                          <a:lnTo>
                            <a:pt x="508917" y="294604"/>
                          </a:lnTo>
                          <a:lnTo>
                            <a:pt x="511332" y="294604"/>
                          </a:lnTo>
                          <a:lnTo>
                            <a:pt x="516161" y="294001"/>
                          </a:lnTo>
                          <a:lnTo>
                            <a:pt x="519180" y="292793"/>
                          </a:lnTo>
                          <a:lnTo>
                            <a:pt x="524613" y="292793"/>
                          </a:lnTo>
                          <a:lnTo>
                            <a:pt x="531254" y="294001"/>
                          </a:lnTo>
                          <a:lnTo>
                            <a:pt x="532461" y="294001"/>
                          </a:lnTo>
                          <a:lnTo>
                            <a:pt x="532461" y="291586"/>
                          </a:lnTo>
                          <a:lnTo>
                            <a:pt x="531857" y="289775"/>
                          </a:lnTo>
                          <a:lnTo>
                            <a:pt x="532461" y="289171"/>
                          </a:lnTo>
                          <a:lnTo>
                            <a:pt x="536687" y="289171"/>
                          </a:lnTo>
                          <a:lnTo>
                            <a:pt x="539102" y="289171"/>
                          </a:lnTo>
                          <a:lnTo>
                            <a:pt x="541516" y="289775"/>
                          </a:lnTo>
                          <a:lnTo>
                            <a:pt x="542724" y="291586"/>
                          </a:lnTo>
                          <a:lnTo>
                            <a:pt x="544535" y="298226"/>
                          </a:lnTo>
                          <a:lnTo>
                            <a:pt x="543931" y="300641"/>
                          </a:lnTo>
                          <a:lnTo>
                            <a:pt x="545139" y="303056"/>
                          </a:lnTo>
                          <a:lnTo>
                            <a:pt x="546346" y="306678"/>
                          </a:lnTo>
                          <a:lnTo>
                            <a:pt x="552987" y="314526"/>
                          </a:lnTo>
                          <a:lnTo>
                            <a:pt x="554194" y="316941"/>
                          </a:lnTo>
                          <a:lnTo>
                            <a:pt x="562646" y="324789"/>
                          </a:lnTo>
                          <a:lnTo>
                            <a:pt x="566268" y="327808"/>
                          </a:lnTo>
                          <a:lnTo>
                            <a:pt x="568079" y="329619"/>
                          </a:lnTo>
                          <a:lnTo>
                            <a:pt x="568079" y="334448"/>
                          </a:lnTo>
                          <a:lnTo>
                            <a:pt x="571701" y="339882"/>
                          </a:lnTo>
                          <a:lnTo>
                            <a:pt x="577135" y="344711"/>
                          </a:lnTo>
                          <a:lnTo>
                            <a:pt x="582568" y="345315"/>
                          </a:lnTo>
                          <a:lnTo>
                            <a:pt x="586190" y="345919"/>
                          </a:lnTo>
                          <a:lnTo>
                            <a:pt x="588605" y="348333"/>
                          </a:lnTo>
                          <a:lnTo>
                            <a:pt x="590416" y="350144"/>
                          </a:lnTo>
                          <a:lnTo>
                            <a:pt x="592227" y="355578"/>
                          </a:lnTo>
                          <a:lnTo>
                            <a:pt x="592227" y="358596"/>
                          </a:lnTo>
                          <a:lnTo>
                            <a:pt x="591020" y="362218"/>
                          </a:lnTo>
                          <a:lnTo>
                            <a:pt x="591623" y="365237"/>
                          </a:lnTo>
                          <a:lnTo>
                            <a:pt x="592227" y="367652"/>
                          </a:lnTo>
                          <a:lnTo>
                            <a:pt x="591623" y="368859"/>
                          </a:lnTo>
                          <a:lnTo>
                            <a:pt x="592227" y="369463"/>
                          </a:lnTo>
                          <a:lnTo>
                            <a:pt x="595246" y="373085"/>
                          </a:lnTo>
                          <a:lnTo>
                            <a:pt x="593434" y="375500"/>
                          </a:lnTo>
                          <a:lnTo>
                            <a:pt x="593434" y="377311"/>
                          </a:lnTo>
                          <a:lnTo>
                            <a:pt x="584379" y="380933"/>
                          </a:lnTo>
                          <a:lnTo>
                            <a:pt x="583775" y="381537"/>
                          </a:lnTo>
                          <a:lnTo>
                            <a:pt x="585586" y="383951"/>
                          </a:lnTo>
                          <a:lnTo>
                            <a:pt x="586794" y="386366"/>
                          </a:lnTo>
                          <a:lnTo>
                            <a:pt x="586190" y="387574"/>
                          </a:lnTo>
                          <a:lnTo>
                            <a:pt x="583775" y="387574"/>
                          </a:lnTo>
                          <a:lnTo>
                            <a:pt x="583172" y="388177"/>
                          </a:lnTo>
                          <a:lnTo>
                            <a:pt x="584379" y="391196"/>
                          </a:lnTo>
                          <a:lnTo>
                            <a:pt x="583172" y="394214"/>
                          </a:lnTo>
                          <a:lnTo>
                            <a:pt x="579549" y="394818"/>
                          </a:lnTo>
                          <a:lnTo>
                            <a:pt x="583172" y="400855"/>
                          </a:lnTo>
                          <a:lnTo>
                            <a:pt x="585586" y="400855"/>
                          </a:lnTo>
                          <a:lnTo>
                            <a:pt x="590416" y="397233"/>
                          </a:lnTo>
                          <a:lnTo>
                            <a:pt x="600075" y="396025"/>
                          </a:lnTo>
                          <a:lnTo>
                            <a:pt x="598868" y="388781"/>
                          </a:lnTo>
                          <a:lnTo>
                            <a:pt x="599471" y="387574"/>
                          </a:lnTo>
                          <a:lnTo>
                            <a:pt x="600075" y="386366"/>
                          </a:lnTo>
                          <a:lnTo>
                            <a:pt x="601282" y="385762"/>
                          </a:lnTo>
                          <a:lnTo>
                            <a:pt x="601886" y="386366"/>
                          </a:lnTo>
                          <a:lnTo>
                            <a:pt x="602490" y="386970"/>
                          </a:lnTo>
                          <a:lnTo>
                            <a:pt x="603093" y="387574"/>
                          </a:lnTo>
                          <a:lnTo>
                            <a:pt x="603697" y="387574"/>
                          </a:lnTo>
                          <a:lnTo>
                            <a:pt x="604905" y="386970"/>
                          </a:lnTo>
                          <a:lnTo>
                            <a:pt x="605508" y="386366"/>
                          </a:lnTo>
                          <a:lnTo>
                            <a:pt x="606112" y="385762"/>
                          </a:lnTo>
                          <a:lnTo>
                            <a:pt x="606716" y="386366"/>
                          </a:lnTo>
                          <a:lnTo>
                            <a:pt x="607319" y="386366"/>
                          </a:lnTo>
                          <a:lnTo>
                            <a:pt x="608527" y="386970"/>
                          </a:lnTo>
                          <a:lnTo>
                            <a:pt x="609734" y="386970"/>
                          </a:lnTo>
                          <a:lnTo>
                            <a:pt x="610942" y="387574"/>
                          </a:lnTo>
                          <a:lnTo>
                            <a:pt x="610942" y="388177"/>
                          </a:lnTo>
                          <a:lnTo>
                            <a:pt x="610942" y="389385"/>
                          </a:lnTo>
                          <a:lnTo>
                            <a:pt x="612149" y="391196"/>
                          </a:lnTo>
                          <a:lnTo>
                            <a:pt x="613960" y="393007"/>
                          </a:lnTo>
                          <a:lnTo>
                            <a:pt x="614564" y="393611"/>
                          </a:lnTo>
                          <a:lnTo>
                            <a:pt x="615167" y="394214"/>
                          </a:lnTo>
                          <a:lnTo>
                            <a:pt x="615167" y="394818"/>
                          </a:lnTo>
                          <a:lnTo>
                            <a:pt x="614564" y="395422"/>
                          </a:lnTo>
                          <a:lnTo>
                            <a:pt x="613960" y="396629"/>
                          </a:lnTo>
                          <a:lnTo>
                            <a:pt x="614564" y="398440"/>
                          </a:lnTo>
                          <a:lnTo>
                            <a:pt x="615167" y="400251"/>
                          </a:lnTo>
                          <a:lnTo>
                            <a:pt x="616375" y="400251"/>
                          </a:lnTo>
                          <a:lnTo>
                            <a:pt x="617582" y="400855"/>
                          </a:lnTo>
                          <a:lnTo>
                            <a:pt x="619393" y="402062"/>
                          </a:lnTo>
                          <a:lnTo>
                            <a:pt x="620601" y="402666"/>
                          </a:lnTo>
                          <a:lnTo>
                            <a:pt x="622412" y="403270"/>
                          </a:lnTo>
                          <a:lnTo>
                            <a:pt x="624827" y="403873"/>
                          </a:lnTo>
                          <a:lnTo>
                            <a:pt x="626638" y="402666"/>
                          </a:lnTo>
                          <a:lnTo>
                            <a:pt x="627845" y="401459"/>
                          </a:lnTo>
                          <a:lnTo>
                            <a:pt x="627845" y="399044"/>
                          </a:lnTo>
                          <a:lnTo>
                            <a:pt x="628449" y="397836"/>
                          </a:lnTo>
                          <a:lnTo>
                            <a:pt x="629053" y="397233"/>
                          </a:lnTo>
                          <a:lnTo>
                            <a:pt x="629656" y="397233"/>
                          </a:lnTo>
                          <a:lnTo>
                            <a:pt x="630864" y="399044"/>
                          </a:lnTo>
                          <a:lnTo>
                            <a:pt x="632071" y="400251"/>
                          </a:lnTo>
                          <a:lnTo>
                            <a:pt x="632675" y="401459"/>
                          </a:lnTo>
                          <a:lnTo>
                            <a:pt x="632071" y="402666"/>
                          </a:lnTo>
                          <a:lnTo>
                            <a:pt x="631467" y="403270"/>
                          </a:lnTo>
                          <a:lnTo>
                            <a:pt x="631467" y="404477"/>
                          </a:lnTo>
                          <a:lnTo>
                            <a:pt x="632071" y="405685"/>
                          </a:lnTo>
                          <a:lnTo>
                            <a:pt x="634486" y="406288"/>
                          </a:lnTo>
                          <a:lnTo>
                            <a:pt x="635693" y="406288"/>
                          </a:lnTo>
                          <a:lnTo>
                            <a:pt x="638108" y="409307"/>
                          </a:lnTo>
                          <a:lnTo>
                            <a:pt x="639315" y="409307"/>
                          </a:lnTo>
                          <a:lnTo>
                            <a:pt x="640523" y="409307"/>
                          </a:lnTo>
                          <a:lnTo>
                            <a:pt x="641127" y="409910"/>
                          </a:lnTo>
                          <a:lnTo>
                            <a:pt x="641127" y="410514"/>
                          </a:lnTo>
                          <a:lnTo>
                            <a:pt x="641730" y="412325"/>
                          </a:lnTo>
                          <a:lnTo>
                            <a:pt x="641730" y="413533"/>
                          </a:lnTo>
                          <a:lnTo>
                            <a:pt x="642334" y="414136"/>
                          </a:lnTo>
                          <a:lnTo>
                            <a:pt x="643541" y="414136"/>
                          </a:lnTo>
                          <a:lnTo>
                            <a:pt x="644749" y="414740"/>
                          </a:lnTo>
                          <a:lnTo>
                            <a:pt x="645352" y="416551"/>
                          </a:lnTo>
                          <a:lnTo>
                            <a:pt x="645956" y="417155"/>
                          </a:lnTo>
                          <a:lnTo>
                            <a:pt x="646560" y="417758"/>
                          </a:lnTo>
                          <a:lnTo>
                            <a:pt x="648371" y="420777"/>
                          </a:lnTo>
                          <a:lnTo>
                            <a:pt x="650182" y="421984"/>
                          </a:lnTo>
                          <a:lnTo>
                            <a:pt x="651993" y="421984"/>
                          </a:lnTo>
                          <a:lnTo>
                            <a:pt x="653804" y="421984"/>
                          </a:lnTo>
                          <a:lnTo>
                            <a:pt x="654408" y="421984"/>
                          </a:lnTo>
                          <a:lnTo>
                            <a:pt x="655615" y="424399"/>
                          </a:lnTo>
                          <a:lnTo>
                            <a:pt x="655615" y="425607"/>
                          </a:lnTo>
                          <a:lnTo>
                            <a:pt x="656219" y="427418"/>
                          </a:lnTo>
                          <a:lnTo>
                            <a:pt x="656219" y="428625"/>
                          </a:lnTo>
                          <a:lnTo>
                            <a:pt x="656219" y="430436"/>
                          </a:lnTo>
                          <a:lnTo>
                            <a:pt x="656219" y="431040"/>
                          </a:lnTo>
                          <a:lnTo>
                            <a:pt x="656823" y="431644"/>
                          </a:lnTo>
                          <a:lnTo>
                            <a:pt x="659237" y="431644"/>
                          </a:lnTo>
                          <a:lnTo>
                            <a:pt x="659841" y="430436"/>
                          </a:lnTo>
                          <a:lnTo>
                            <a:pt x="661048" y="429832"/>
                          </a:lnTo>
                          <a:lnTo>
                            <a:pt x="661652" y="429832"/>
                          </a:lnTo>
                          <a:lnTo>
                            <a:pt x="662256" y="429229"/>
                          </a:lnTo>
                          <a:lnTo>
                            <a:pt x="662860" y="428625"/>
                          </a:lnTo>
                          <a:lnTo>
                            <a:pt x="663463" y="428021"/>
                          </a:lnTo>
                          <a:lnTo>
                            <a:pt x="664067" y="428021"/>
                          </a:lnTo>
                          <a:lnTo>
                            <a:pt x="665878" y="428625"/>
                          </a:lnTo>
                          <a:lnTo>
                            <a:pt x="666482" y="429229"/>
                          </a:lnTo>
                          <a:lnTo>
                            <a:pt x="666482" y="429832"/>
                          </a:lnTo>
                          <a:lnTo>
                            <a:pt x="666482" y="430436"/>
                          </a:lnTo>
                          <a:lnTo>
                            <a:pt x="666482" y="431040"/>
                          </a:lnTo>
                          <a:lnTo>
                            <a:pt x="667085" y="432851"/>
                          </a:lnTo>
                          <a:lnTo>
                            <a:pt x="667689" y="433455"/>
                          </a:lnTo>
                          <a:lnTo>
                            <a:pt x="668293" y="434058"/>
                          </a:lnTo>
                          <a:lnTo>
                            <a:pt x="668293" y="434662"/>
                          </a:lnTo>
                          <a:lnTo>
                            <a:pt x="667689" y="435869"/>
                          </a:lnTo>
                          <a:lnTo>
                            <a:pt x="667689" y="436473"/>
                          </a:lnTo>
                          <a:lnTo>
                            <a:pt x="668293" y="437680"/>
                          </a:lnTo>
                          <a:lnTo>
                            <a:pt x="668897" y="440095"/>
                          </a:lnTo>
                          <a:lnTo>
                            <a:pt x="669500" y="440699"/>
                          </a:lnTo>
                          <a:lnTo>
                            <a:pt x="670104" y="441303"/>
                          </a:lnTo>
                          <a:lnTo>
                            <a:pt x="670708" y="441906"/>
                          </a:lnTo>
                          <a:lnTo>
                            <a:pt x="671311" y="443114"/>
                          </a:lnTo>
                          <a:lnTo>
                            <a:pt x="671311" y="444925"/>
                          </a:lnTo>
                          <a:lnTo>
                            <a:pt x="671915" y="445529"/>
                          </a:lnTo>
                          <a:lnTo>
                            <a:pt x="672519" y="446132"/>
                          </a:lnTo>
                          <a:lnTo>
                            <a:pt x="672519" y="446736"/>
                          </a:lnTo>
                          <a:lnTo>
                            <a:pt x="672519" y="447943"/>
                          </a:lnTo>
                          <a:lnTo>
                            <a:pt x="673122" y="449151"/>
                          </a:lnTo>
                          <a:lnTo>
                            <a:pt x="674330" y="449754"/>
                          </a:lnTo>
                          <a:lnTo>
                            <a:pt x="675537" y="450358"/>
                          </a:lnTo>
                          <a:lnTo>
                            <a:pt x="675537" y="450962"/>
                          </a:lnTo>
                          <a:lnTo>
                            <a:pt x="675537" y="451566"/>
                          </a:lnTo>
                          <a:lnTo>
                            <a:pt x="675537" y="452169"/>
                          </a:lnTo>
                          <a:lnTo>
                            <a:pt x="675537" y="452773"/>
                          </a:lnTo>
                          <a:lnTo>
                            <a:pt x="676745" y="453377"/>
                          </a:lnTo>
                          <a:lnTo>
                            <a:pt x="677952" y="453980"/>
                          </a:lnTo>
                          <a:lnTo>
                            <a:pt x="679159" y="455188"/>
                          </a:lnTo>
                          <a:lnTo>
                            <a:pt x="680367" y="455188"/>
                          </a:lnTo>
                          <a:lnTo>
                            <a:pt x="680971" y="455791"/>
                          </a:lnTo>
                          <a:lnTo>
                            <a:pt x="682782" y="455188"/>
                          </a:lnTo>
                          <a:lnTo>
                            <a:pt x="683385" y="455188"/>
                          </a:lnTo>
                          <a:lnTo>
                            <a:pt x="684593" y="455188"/>
                          </a:lnTo>
                          <a:lnTo>
                            <a:pt x="686404" y="458810"/>
                          </a:lnTo>
                          <a:lnTo>
                            <a:pt x="686404" y="460017"/>
                          </a:lnTo>
                          <a:lnTo>
                            <a:pt x="687008" y="460621"/>
                          </a:lnTo>
                          <a:lnTo>
                            <a:pt x="687008" y="461225"/>
                          </a:lnTo>
                          <a:lnTo>
                            <a:pt x="687611" y="461828"/>
                          </a:lnTo>
                          <a:lnTo>
                            <a:pt x="687611" y="462432"/>
                          </a:lnTo>
                          <a:lnTo>
                            <a:pt x="687611" y="463036"/>
                          </a:lnTo>
                          <a:lnTo>
                            <a:pt x="687008" y="464847"/>
                          </a:lnTo>
                          <a:lnTo>
                            <a:pt x="686404" y="465450"/>
                          </a:lnTo>
                          <a:lnTo>
                            <a:pt x="686404" y="466658"/>
                          </a:lnTo>
                          <a:lnTo>
                            <a:pt x="687611" y="467262"/>
                          </a:lnTo>
                          <a:lnTo>
                            <a:pt x="687611" y="468469"/>
                          </a:lnTo>
                          <a:lnTo>
                            <a:pt x="688215" y="469676"/>
                          </a:lnTo>
                          <a:lnTo>
                            <a:pt x="688819" y="470280"/>
                          </a:lnTo>
                          <a:lnTo>
                            <a:pt x="689422" y="470884"/>
                          </a:lnTo>
                          <a:lnTo>
                            <a:pt x="688819" y="471487"/>
                          </a:lnTo>
                          <a:lnTo>
                            <a:pt x="688819" y="472091"/>
                          </a:lnTo>
                          <a:lnTo>
                            <a:pt x="690630" y="473299"/>
                          </a:lnTo>
                          <a:lnTo>
                            <a:pt x="691233" y="474506"/>
                          </a:lnTo>
                          <a:lnTo>
                            <a:pt x="692441" y="475110"/>
                          </a:lnTo>
                          <a:lnTo>
                            <a:pt x="694252" y="475110"/>
                          </a:lnTo>
                          <a:lnTo>
                            <a:pt x="696667" y="475110"/>
                          </a:lnTo>
                          <a:lnTo>
                            <a:pt x="697874" y="477524"/>
                          </a:lnTo>
                          <a:lnTo>
                            <a:pt x="697270" y="481147"/>
                          </a:lnTo>
                          <a:lnTo>
                            <a:pt x="691233" y="492617"/>
                          </a:lnTo>
                          <a:lnTo>
                            <a:pt x="687611" y="493221"/>
                          </a:lnTo>
                          <a:lnTo>
                            <a:pt x="686404" y="492617"/>
                          </a:lnTo>
                          <a:lnTo>
                            <a:pt x="683989" y="491409"/>
                          </a:lnTo>
                          <a:lnTo>
                            <a:pt x="683385" y="492617"/>
                          </a:lnTo>
                          <a:lnTo>
                            <a:pt x="683385" y="493221"/>
                          </a:lnTo>
                          <a:lnTo>
                            <a:pt x="682178" y="493824"/>
                          </a:lnTo>
                          <a:lnTo>
                            <a:pt x="674934" y="494428"/>
                          </a:lnTo>
                          <a:lnTo>
                            <a:pt x="670104" y="496843"/>
                          </a:lnTo>
                          <a:lnTo>
                            <a:pt x="667085" y="496239"/>
                          </a:lnTo>
                          <a:lnTo>
                            <a:pt x="664067" y="493824"/>
                          </a:lnTo>
                          <a:lnTo>
                            <a:pt x="660445" y="485976"/>
                          </a:lnTo>
                          <a:lnTo>
                            <a:pt x="653200" y="484769"/>
                          </a:lnTo>
                          <a:lnTo>
                            <a:pt x="652597" y="485976"/>
                          </a:lnTo>
                          <a:lnTo>
                            <a:pt x="650786" y="487184"/>
                          </a:lnTo>
                          <a:lnTo>
                            <a:pt x="643541" y="487787"/>
                          </a:lnTo>
                          <a:lnTo>
                            <a:pt x="637504" y="492617"/>
                          </a:lnTo>
                          <a:lnTo>
                            <a:pt x="631467" y="492617"/>
                          </a:lnTo>
                          <a:lnTo>
                            <a:pt x="629053" y="491409"/>
                          </a:lnTo>
                          <a:lnTo>
                            <a:pt x="627241" y="491409"/>
                          </a:lnTo>
                          <a:lnTo>
                            <a:pt x="624827" y="490202"/>
                          </a:lnTo>
                          <a:lnTo>
                            <a:pt x="623016" y="490806"/>
                          </a:lnTo>
                          <a:lnTo>
                            <a:pt x="622412" y="490806"/>
                          </a:lnTo>
                          <a:lnTo>
                            <a:pt x="621204" y="490806"/>
                          </a:lnTo>
                          <a:lnTo>
                            <a:pt x="614564" y="497446"/>
                          </a:lnTo>
                          <a:lnTo>
                            <a:pt x="605508" y="504087"/>
                          </a:lnTo>
                          <a:lnTo>
                            <a:pt x="600679" y="506502"/>
                          </a:lnTo>
                          <a:lnTo>
                            <a:pt x="597057" y="511332"/>
                          </a:lnTo>
                          <a:lnTo>
                            <a:pt x="592831" y="524009"/>
                          </a:lnTo>
                          <a:lnTo>
                            <a:pt x="589209" y="528235"/>
                          </a:lnTo>
                          <a:lnTo>
                            <a:pt x="571701" y="531254"/>
                          </a:lnTo>
                          <a:lnTo>
                            <a:pt x="566872" y="534272"/>
                          </a:lnTo>
                          <a:lnTo>
                            <a:pt x="559627" y="534876"/>
                          </a:lnTo>
                          <a:lnTo>
                            <a:pt x="556609" y="544535"/>
                          </a:lnTo>
                          <a:lnTo>
                            <a:pt x="545742" y="552383"/>
                          </a:lnTo>
                          <a:lnTo>
                            <a:pt x="543931" y="556609"/>
                          </a:lnTo>
                          <a:lnTo>
                            <a:pt x="528839" y="564457"/>
                          </a:lnTo>
                          <a:lnTo>
                            <a:pt x="526424" y="564457"/>
                          </a:lnTo>
                          <a:lnTo>
                            <a:pt x="524009" y="562042"/>
                          </a:lnTo>
                          <a:lnTo>
                            <a:pt x="522198" y="559627"/>
                          </a:lnTo>
                          <a:lnTo>
                            <a:pt x="519783" y="557213"/>
                          </a:lnTo>
                          <a:lnTo>
                            <a:pt x="512539" y="553590"/>
                          </a:lnTo>
                          <a:lnTo>
                            <a:pt x="505898" y="552383"/>
                          </a:lnTo>
                          <a:lnTo>
                            <a:pt x="503483" y="552987"/>
                          </a:lnTo>
                          <a:lnTo>
                            <a:pt x="500465" y="553590"/>
                          </a:lnTo>
                          <a:lnTo>
                            <a:pt x="498654" y="560231"/>
                          </a:lnTo>
                          <a:lnTo>
                            <a:pt x="496239" y="562646"/>
                          </a:lnTo>
                          <a:lnTo>
                            <a:pt x="497446" y="568683"/>
                          </a:lnTo>
                          <a:lnTo>
                            <a:pt x="502880" y="575323"/>
                          </a:lnTo>
                          <a:lnTo>
                            <a:pt x="514350" y="581964"/>
                          </a:lnTo>
                          <a:lnTo>
                            <a:pt x="519180" y="592831"/>
                          </a:lnTo>
                          <a:lnTo>
                            <a:pt x="522198" y="595849"/>
                          </a:lnTo>
                          <a:lnTo>
                            <a:pt x="521594" y="604905"/>
                          </a:lnTo>
                          <a:lnTo>
                            <a:pt x="518576" y="612149"/>
                          </a:lnTo>
                          <a:lnTo>
                            <a:pt x="520387" y="616979"/>
                          </a:lnTo>
                          <a:lnTo>
                            <a:pt x="524613" y="620601"/>
                          </a:lnTo>
                          <a:lnTo>
                            <a:pt x="524009" y="624223"/>
                          </a:lnTo>
                          <a:lnTo>
                            <a:pt x="516765" y="636901"/>
                          </a:lnTo>
                          <a:lnTo>
                            <a:pt x="510124" y="644749"/>
                          </a:lnTo>
                          <a:lnTo>
                            <a:pt x="508313" y="647767"/>
                          </a:lnTo>
                          <a:lnTo>
                            <a:pt x="506502" y="650182"/>
                          </a:lnTo>
                          <a:lnTo>
                            <a:pt x="504087" y="656823"/>
                          </a:lnTo>
                          <a:lnTo>
                            <a:pt x="499861" y="662256"/>
                          </a:lnTo>
                          <a:lnTo>
                            <a:pt x="494428" y="665274"/>
                          </a:lnTo>
                          <a:lnTo>
                            <a:pt x="487184" y="666482"/>
                          </a:lnTo>
                          <a:lnTo>
                            <a:pt x="480543" y="679159"/>
                          </a:lnTo>
                          <a:lnTo>
                            <a:pt x="475110" y="683385"/>
                          </a:lnTo>
                          <a:lnTo>
                            <a:pt x="467262" y="686404"/>
                          </a:lnTo>
                          <a:lnTo>
                            <a:pt x="455791" y="688215"/>
                          </a:lnTo>
                          <a:lnTo>
                            <a:pt x="450962" y="690026"/>
                          </a:lnTo>
                          <a:lnTo>
                            <a:pt x="443114" y="696063"/>
                          </a:lnTo>
                          <a:lnTo>
                            <a:pt x="440699" y="708137"/>
                          </a:lnTo>
                          <a:lnTo>
                            <a:pt x="438284" y="712363"/>
                          </a:lnTo>
                          <a:lnTo>
                            <a:pt x="435869" y="712966"/>
                          </a:lnTo>
                          <a:lnTo>
                            <a:pt x="435266" y="711759"/>
                          </a:lnTo>
                          <a:lnTo>
                            <a:pt x="435266" y="711155"/>
                          </a:lnTo>
                          <a:lnTo>
                            <a:pt x="435266" y="705118"/>
                          </a:lnTo>
                          <a:lnTo>
                            <a:pt x="430436" y="703307"/>
                          </a:lnTo>
                          <a:lnTo>
                            <a:pt x="431644" y="698478"/>
                          </a:lnTo>
                          <a:lnTo>
                            <a:pt x="430436" y="698478"/>
                          </a:lnTo>
                          <a:lnTo>
                            <a:pt x="428021" y="699685"/>
                          </a:lnTo>
                          <a:lnTo>
                            <a:pt x="419570" y="702100"/>
                          </a:lnTo>
                          <a:lnTo>
                            <a:pt x="417759" y="701496"/>
                          </a:lnTo>
                          <a:lnTo>
                            <a:pt x="415947" y="701496"/>
                          </a:lnTo>
                          <a:lnTo>
                            <a:pt x="413533" y="701496"/>
                          </a:lnTo>
                          <a:lnTo>
                            <a:pt x="402666" y="696667"/>
                          </a:lnTo>
                          <a:lnTo>
                            <a:pt x="400855" y="697874"/>
                          </a:lnTo>
                          <a:lnTo>
                            <a:pt x="400251" y="697874"/>
                          </a:lnTo>
                          <a:lnTo>
                            <a:pt x="397837" y="697874"/>
                          </a:lnTo>
                          <a:lnTo>
                            <a:pt x="396629" y="699685"/>
                          </a:lnTo>
                          <a:lnTo>
                            <a:pt x="390592" y="694855"/>
                          </a:lnTo>
                          <a:lnTo>
                            <a:pt x="389988" y="691837"/>
                          </a:lnTo>
                          <a:lnTo>
                            <a:pt x="383951" y="692441"/>
                          </a:lnTo>
                          <a:lnTo>
                            <a:pt x="383951" y="687007"/>
                          </a:lnTo>
                          <a:lnTo>
                            <a:pt x="379726" y="688215"/>
                          </a:lnTo>
                          <a:lnTo>
                            <a:pt x="370670" y="683989"/>
                          </a:lnTo>
                          <a:lnTo>
                            <a:pt x="372481" y="680367"/>
                          </a:lnTo>
                          <a:lnTo>
                            <a:pt x="370066" y="678556"/>
                          </a:lnTo>
                          <a:lnTo>
                            <a:pt x="364633" y="679159"/>
                          </a:lnTo>
                          <a:lnTo>
                            <a:pt x="357992" y="682781"/>
                          </a:lnTo>
                          <a:lnTo>
                            <a:pt x="356181" y="672519"/>
                          </a:lnTo>
                          <a:lnTo>
                            <a:pt x="353163" y="665878"/>
                          </a:lnTo>
                          <a:lnTo>
                            <a:pt x="349541" y="667689"/>
                          </a:lnTo>
                          <a:lnTo>
                            <a:pt x="345315" y="665274"/>
                          </a:lnTo>
                          <a:lnTo>
                            <a:pt x="341693" y="665274"/>
                          </a:lnTo>
                          <a:lnTo>
                            <a:pt x="338070" y="662256"/>
                          </a:lnTo>
                          <a:lnTo>
                            <a:pt x="335052" y="662860"/>
                          </a:lnTo>
                          <a:lnTo>
                            <a:pt x="334448" y="667085"/>
                          </a:lnTo>
                          <a:lnTo>
                            <a:pt x="330222" y="671915"/>
                          </a:lnTo>
                          <a:lnTo>
                            <a:pt x="322374" y="671915"/>
                          </a:lnTo>
                          <a:lnTo>
                            <a:pt x="317545" y="667689"/>
                          </a:lnTo>
                          <a:lnTo>
                            <a:pt x="309093" y="668897"/>
                          </a:lnTo>
                          <a:lnTo>
                            <a:pt x="305471" y="663463"/>
                          </a:lnTo>
                          <a:lnTo>
                            <a:pt x="299434" y="663463"/>
                          </a:lnTo>
                          <a:lnTo>
                            <a:pt x="292793" y="662256"/>
                          </a:lnTo>
                          <a:lnTo>
                            <a:pt x="288567" y="666482"/>
                          </a:lnTo>
                          <a:lnTo>
                            <a:pt x="283134" y="665274"/>
                          </a:lnTo>
                          <a:lnTo>
                            <a:pt x="279512" y="666482"/>
                          </a:lnTo>
                          <a:lnTo>
                            <a:pt x="271060" y="665878"/>
                          </a:lnTo>
                          <a:lnTo>
                            <a:pt x="270456" y="662860"/>
                          </a:lnTo>
                          <a:lnTo>
                            <a:pt x="265627" y="663463"/>
                          </a:lnTo>
                          <a:lnTo>
                            <a:pt x="264419" y="658634"/>
                          </a:lnTo>
                          <a:lnTo>
                            <a:pt x="266834" y="653804"/>
                          </a:lnTo>
                          <a:lnTo>
                            <a:pt x="260797" y="649578"/>
                          </a:lnTo>
                          <a:lnTo>
                            <a:pt x="258986" y="644749"/>
                          </a:lnTo>
                          <a:lnTo>
                            <a:pt x="258382" y="637504"/>
                          </a:lnTo>
                          <a:lnTo>
                            <a:pt x="255364" y="633882"/>
                          </a:lnTo>
                          <a:lnTo>
                            <a:pt x="258382" y="631467"/>
                          </a:lnTo>
                          <a:lnTo>
                            <a:pt x="258986" y="627241"/>
                          </a:lnTo>
                          <a:lnTo>
                            <a:pt x="267438" y="621204"/>
                          </a:lnTo>
                          <a:lnTo>
                            <a:pt x="260797" y="616979"/>
                          </a:lnTo>
                          <a:lnTo>
                            <a:pt x="258382" y="610942"/>
                          </a:lnTo>
                          <a:lnTo>
                            <a:pt x="260194" y="603697"/>
                          </a:lnTo>
                          <a:lnTo>
                            <a:pt x="262608" y="598868"/>
                          </a:lnTo>
                          <a:lnTo>
                            <a:pt x="265627" y="588605"/>
                          </a:lnTo>
                          <a:lnTo>
                            <a:pt x="268645" y="583171"/>
                          </a:lnTo>
                          <a:lnTo>
                            <a:pt x="269853" y="578342"/>
                          </a:lnTo>
                          <a:lnTo>
                            <a:pt x="258986" y="578946"/>
                          </a:lnTo>
                          <a:lnTo>
                            <a:pt x="254760" y="585586"/>
                          </a:lnTo>
                          <a:lnTo>
                            <a:pt x="255364" y="591020"/>
                          </a:lnTo>
                          <a:lnTo>
                            <a:pt x="251742" y="596453"/>
                          </a:lnTo>
                          <a:lnTo>
                            <a:pt x="245705" y="598868"/>
                          </a:lnTo>
                          <a:lnTo>
                            <a:pt x="239064" y="595849"/>
                          </a:lnTo>
                          <a:lnTo>
                            <a:pt x="236649" y="599471"/>
                          </a:lnTo>
                          <a:lnTo>
                            <a:pt x="228801" y="598868"/>
                          </a:lnTo>
                          <a:lnTo>
                            <a:pt x="217935" y="589208"/>
                          </a:lnTo>
                          <a:lnTo>
                            <a:pt x="207672" y="591020"/>
                          </a:lnTo>
                          <a:lnTo>
                            <a:pt x="204050" y="595849"/>
                          </a:lnTo>
                          <a:lnTo>
                            <a:pt x="198616" y="595245"/>
                          </a:lnTo>
                          <a:lnTo>
                            <a:pt x="192579" y="591623"/>
                          </a:lnTo>
                          <a:lnTo>
                            <a:pt x="186542" y="584379"/>
                          </a:lnTo>
                          <a:lnTo>
                            <a:pt x="187146" y="580153"/>
                          </a:lnTo>
                          <a:lnTo>
                            <a:pt x="176883" y="575927"/>
                          </a:lnTo>
                          <a:lnTo>
                            <a:pt x="169035" y="574720"/>
                          </a:lnTo>
                          <a:lnTo>
                            <a:pt x="166017" y="568683"/>
                          </a:lnTo>
                          <a:lnTo>
                            <a:pt x="159980" y="564457"/>
                          </a:lnTo>
                          <a:lnTo>
                            <a:pt x="149717" y="562042"/>
                          </a:lnTo>
                          <a:lnTo>
                            <a:pt x="136436" y="559024"/>
                          </a:lnTo>
                          <a:lnTo>
                            <a:pt x="135228" y="553590"/>
                          </a:lnTo>
                          <a:lnTo>
                            <a:pt x="127380" y="553590"/>
                          </a:lnTo>
                          <a:lnTo>
                            <a:pt x="121947" y="552383"/>
                          </a:lnTo>
                          <a:lnTo>
                            <a:pt x="123758" y="546346"/>
                          </a:lnTo>
                          <a:lnTo>
                            <a:pt x="118325" y="544535"/>
                          </a:lnTo>
                          <a:lnTo>
                            <a:pt x="115910" y="539705"/>
                          </a:lnTo>
                          <a:lnTo>
                            <a:pt x="109269" y="540309"/>
                          </a:lnTo>
                          <a:lnTo>
                            <a:pt x="103836" y="535479"/>
                          </a:lnTo>
                          <a:lnTo>
                            <a:pt x="88140" y="534876"/>
                          </a:lnTo>
                          <a:lnTo>
                            <a:pt x="85121" y="543327"/>
                          </a:lnTo>
                          <a:lnTo>
                            <a:pt x="79084" y="542120"/>
                          </a:lnTo>
                          <a:lnTo>
                            <a:pt x="81499" y="537291"/>
                          </a:lnTo>
                          <a:lnTo>
                            <a:pt x="71236" y="525820"/>
                          </a:lnTo>
                          <a:lnTo>
                            <a:pt x="70029" y="519783"/>
                          </a:lnTo>
                          <a:lnTo>
                            <a:pt x="61577" y="514954"/>
                          </a:lnTo>
                          <a:lnTo>
                            <a:pt x="52522" y="515557"/>
                          </a:lnTo>
                          <a:lnTo>
                            <a:pt x="48900" y="514954"/>
                          </a:lnTo>
                          <a:lnTo>
                            <a:pt x="47692" y="511935"/>
                          </a:lnTo>
                          <a:lnTo>
                            <a:pt x="47692" y="502276"/>
                          </a:lnTo>
                          <a:lnTo>
                            <a:pt x="53729" y="494428"/>
                          </a:lnTo>
                          <a:lnTo>
                            <a:pt x="54333" y="484769"/>
                          </a:lnTo>
                          <a:lnTo>
                            <a:pt x="47692" y="481750"/>
                          </a:lnTo>
                          <a:lnTo>
                            <a:pt x="47692" y="478128"/>
                          </a:lnTo>
                          <a:lnTo>
                            <a:pt x="43466" y="474506"/>
                          </a:lnTo>
                          <a:lnTo>
                            <a:pt x="41655" y="467865"/>
                          </a:lnTo>
                          <a:lnTo>
                            <a:pt x="42863" y="464847"/>
                          </a:lnTo>
                          <a:lnTo>
                            <a:pt x="39844" y="461225"/>
                          </a:lnTo>
                          <a:lnTo>
                            <a:pt x="39844" y="457602"/>
                          </a:lnTo>
                          <a:lnTo>
                            <a:pt x="35014" y="452169"/>
                          </a:lnTo>
                          <a:lnTo>
                            <a:pt x="33807" y="446132"/>
                          </a:lnTo>
                          <a:lnTo>
                            <a:pt x="34411" y="440095"/>
                          </a:lnTo>
                          <a:lnTo>
                            <a:pt x="40448" y="432851"/>
                          </a:lnTo>
                          <a:lnTo>
                            <a:pt x="39844" y="427418"/>
                          </a:lnTo>
                          <a:lnTo>
                            <a:pt x="47692" y="422588"/>
                          </a:lnTo>
                          <a:lnTo>
                            <a:pt x="41655" y="415947"/>
                          </a:lnTo>
                          <a:lnTo>
                            <a:pt x="43466" y="409307"/>
                          </a:lnTo>
                          <a:lnTo>
                            <a:pt x="48900" y="405685"/>
                          </a:lnTo>
                          <a:lnTo>
                            <a:pt x="45881" y="402666"/>
                          </a:lnTo>
                          <a:lnTo>
                            <a:pt x="46485" y="394214"/>
                          </a:lnTo>
                          <a:lnTo>
                            <a:pt x="39844" y="386970"/>
                          </a:lnTo>
                          <a:lnTo>
                            <a:pt x="34411" y="382140"/>
                          </a:lnTo>
                          <a:lnTo>
                            <a:pt x="35618" y="376103"/>
                          </a:lnTo>
                          <a:lnTo>
                            <a:pt x="34411" y="369463"/>
                          </a:lnTo>
                          <a:lnTo>
                            <a:pt x="40448" y="364633"/>
                          </a:lnTo>
                          <a:lnTo>
                            <a:pt x="41655" y="359803"/>
                          </a:lnTo>
                          <a:lnTo>
                            <a:pt x="41051" y="351352"/>
                          </a:lnTo>
                          <a:lnTo>
                            <a:pt x="33807" y="344711"/>
                          </a:lnTo>
                          <a:lnTo>
                            <a:pt x="33807" y="341089"/>
                          </a:lnTo>
                          <a:lnTo>
                            <a:pt x="36826" y="326600"/>
                          </a:lnTo>
                          <a:lnTo>
                            <a:pt x="40448" y="317545"/>
                          </a:lnTo>
                          <a:lnTo>
                            <a:pt x="38033" y="311508"/>
                          </a:lnTo>
                          <a:lnTo>
                            <a:pt x="31996" y="306678"/>
                          </a:lnTo>
                          <a:lnTo>
                            <a:pt x="24752" y="289171"/>
                          </a:lnTo>
                          <a:lnTo>
                            <a:pt x="23544" y="274078"/>
                          </a:lnTo>
                          <a:lnTo>
                            <a:pt x="21129" y="269249"/>
                          </a:lnTo>
                          <a:lnTo>
                            <a:pt x="20526" y="254157"/>
                          </a:lnTo>
                          <a:lnTo>
                            <a:pt x="19318" y="245101"/>
                          </a:lnTo>
                          <a:lnTo>
                            <a:pt x="19318" y="232423"/>
                          </a:lnTo>
                          <a:lnTo>
                            <a:pt x="16904" y="231216"/>
                          </a:lnTo>
                          <a:lnTo>
                            <a:pt x="15696" y="223368"/>
                          </a:lnTo>
                          <a:lnTo>
                            <a:pt x="10263" y="211898"/>
                          </a:lnTo>
                          <a:lnTo>
                            <a:pt x="6641" y="201635"/>
                          </a:lnTo>
                          <a:lnTo>
                            <a:pt x="1207" y="199824"/>
                          </a:lnTo>
                          <a:lnTo>
                            <a:pt x="0" y="193787"/>
                          </a:lnTo>
                          <a:lnTo>
                            <a:pt x="3018" y="191372"/>
                          </a:lnTo>
                          <a:lnTo>
                            <a:pt x="6037" y="180505"/>
                          </a:lnTo>
                          <a:lnTo>
                            <a:pt x="5433" y="172054"/>
                          </a:lnTo>
                          <a:lnTo>
                            <a:pt x="7848" y="166620"/>
                          </a:lnTo>
                          <a:lnTo>
                            <a:pt x="7244" y="158169"/>
                          </a:lnTo>
                          <a:lnTo>
                            <a:pt x="9659" y="155150"/>
                          </a:lnTo>
                          <a:lnTo>
                            <a:pt x="9659" y="148510"/>
                          </a:lnTo>
                          <a:lnTo>
                            <a:pt x="13281" y="144284"/>
                          </a:lnTo>
                          <a:lnTo>
                            <a:pt x="28977" y="145491"/>
                          </a:lnTo>
                          <a:lnTo>
                            <a:pt x="32600" y="141265"/>
                          </a:lnTo>
                          <a:lnTo>
                            <a:pt x="45881" y="143076"/>
                          </a:lnTo>
                          <a:lnTo>
                            <a:pt x="50107" y="147906"/>
                          </a:lnTo>
                          <a:lnTo>
                            <a:pt x="52522" y="147906"/>
                          </a:lnTo>
                          <a:lnTo>
                            <a:pt x="54936" y="142473"/>
                          </a:lnTo>
                          <a:lnTo>
                            <a:pt x="54333" y="137643"/>
                          </a:lnTo>
                          <a:lnTo>
                            <a:pt x="62181" y="126173"/>
                          </a:lnTo>
                          <a:lnTo>
                            <a:pt x="55540" y="121947"/>
                          </a:lnTo>
                          <a:lnTo>
                            <a:pt x="61577" y="109873"/>
                          </a:lnTo>
                          <a:lnTo>
                            <a:pt x="63388" y="109873"/>
                          </a:lnTo>
                          <a:lnTo>
                            <a:pt x="69425" y="96592"/>
                          </a:lnTo>
                          <a:lnTo>
                            <a:pt x="77877" y="89951"/>
                          </a:lnTo>
                          <a:lnTo>
                            <a:pt x="88140" y="90555"/>
                          </a:lnTo>
                          <a:lnTo>
                            <a:pt x="92366" y="85121"/>
                          </a:lnTo>
                          <a:lnTo>
                            <a:pt x="104440" y="83914"/>
                          </a:lnTo>
                          <a:lnTo>
                            <a:pt x="109873" y="84518"/>
                          </a:lnTo>
                          <a:lnTo>
                            <a:pt x="111684" y="80895"/>
                          </a:lnTo>
                          <a:lnTo>
                            <a:pt x="117117" y="78481"/>
                          </a:lnTo>
                          <a:lnTo>
                            <a:pt x="118325" y="73651"/>
                          </a:lnTo>
                          <a:lnTo>
                            <a:pt x="127984" y="70029"/>
                          </a:lnTo>
                          <a:lnTo>
                            <a:pt x="132813" y="65199"/>
                          </a:lnTo>
                          <a:lnTo>
                            <a:pt x="132210" y="60370"/>
                          </a:lnTo>
                          <a:lnTo>
                            <a:pt x="139454" y="54936"/>
                          </a:lnTo>
                          <a:lnTo>
                            <a:pt x="137039" y="41051"/>
                          </a:lnTo>
                          <a:lnTo>
                            <a:pt x="145491" y="35618"/>
                          </a:lnTo>
                          <a:lnTo>
                            <a:pt x="144284" y="30185"/>
                          </a:lnTo>
                          <a:lnTo>
                            <a:pt x="138247" y="26563"/>
                          </a:lnTo>
                          <a:lnTo>
                            <a:pt x="143680" y="14489"/>
                          </a:lnTo>
                          <a:lnTo>
                            <a:pt x="150924" y="12678"/>
                          </a:lnTo>
                          <a:lnTo>
                            <a:pt x="152132" y="10263"/>
                          </a:lnTo>
                          <a:lnTo>
                            <a:pt x="149717" y="8452"/>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235" name="Freeform: Shape 234">
                      <a:extLst>
                        <a:ext uri="{FF2B5EF4-FFF2-40B4-BE49-F238E27FC236}">
                          <a16:creationId xmlns:a16="http://schemas.microsoft.com/office/drawing/2014/main" id="{0D1546CF-575E-2E72-B579-610FBBDB6DBA}"/>
                        </a:ext>
                      </a:extLst>
                    </p:cNvPr>
                    <p:cNvSpPr/>
                    <p:nvPr/>
                  </p:nvSpPr>
                  <p:spPr>
                    <a:xfrm>
                      <a:off x="3978833" y="6036"/>
                      <a:ext cx="1608249" cy="1189283"/>
                    </a:xfrm>
                    <a:custGeom>
                      <a:avLst/>
                      <a:gdLst>
                        <a:gd name="connsiteX0" fmla="*/ 328411 w 1608249"/>
                        <a:gd name="connsiteY0" fmla="*/ 499258 h 1189283"/>
                        <a:gd name="connsiteX1" fmla="*/ 319356 w 1608249"/>
                        <a:gd name="connsiteY1" fmla="*/ 490806 h 1189283"/>
                        <a:gd name="connsiteX2" fmla="*/ 313319 w 1608249"/>
                        <a:gd name="connsiteY2" fmla="*/ 493221 h 1189283"/>
                        <a:gd name="connsiteX3" fmla="*/ 309093 w 1608249"/>
                        <a:gd name="connsiteY3" fmla="*/ 492013 h 1189283"/>
                        <a:gd name="connsiteX4" fmla="*/ 304867 w 1608249"/>
                        <a:gd name="connsiteY4" fmla="*/ 488391 h 1189283"/>
                        <a:gd name="connsiteX5" fmla="*/ 303056 w 1608249"/>
                        <a:gd name="connsiteY5" fmla="*/ 483561 h 1189283"/>
                        <a:gd name="connsiteX6" fmla="*/ 294604 w 1608249"/>
                        <a:gd name="connsiteY6" fmla="*/ 485976 h 1189283"/>
                        <a:gd name="connsiteX7" fmla="*/ 286756 w 1608249"/>
                        <a:gd name="connsiteY7" fmla="*/ 476317 h 1189283"/>
                        <a:gd name="connsiteX8" fmla="*/ 275890 w 1608249"/>
                        <a:gd name="connsiteY8" fmla="*/ 476921 h 1189283"/>
                        <a:gd name="connsiteX9" fmla="*/ 272267 w 1608249"/>
                        <a:gd name="connsiteY9" fmla="*/ 472091 h 1189283"/>
                        <a:gd name="connsiteX10" fmla="*/ 264419 w 1608249"/>
                        <a:gd name="connsiteY10" fmla="*/ 468469 h 1189283"/>
                        <a:gd name="connsiteX11" fmla="*/ 257779 w 1608249"/>
                        <a:gd name="connsiteY11" fmla="*/ 468469 h 1189283"/>
                        <a:gd name="connsiteX12" fmla="*/ 251742 w 1608249"/>
                        <a:gd name="connsiteY12" fmla="*/ 473902 h 1189283"/>
                        <a:gd name="connsiteX13" fmla="*/ 247516 w 1608249"/>
                        <a:gd name="connsiteY13" fmla="*/ 475110 h 1189283"/>
                        <a:gd name="connsiteX14" fmla="*/ 244497 w 1608249"/>
                        <a:gd name="connsiteY14" fmla="*/ 472091 h 1189283"/>
                        <a:gd name="connsiteX15" fmla="*/ 246912 w 1608249"/>
                        <a:gd name="connsiteY15" fmla="*/ 458206 h 1189283"/>
                        <a:gd name="connsiteX16" fmla="*/ 241479 w 1608249"/>
                        <a:gd name="connsiteY16" fmla="*/ 448547 h 1189283"/>
                        <a:gd name="connsiteX17" fmla="*/ 241479 w 1608249"/>
                        <a:gd name="connsiteY17" fmla="*/ 439492 h 1189283"/>
                        <a:gd name="connsiteX18" fmla="*/ 243290 w 1608249"/>
                        <a:gd name="connsiteY18" fmla="*/ 433455 h 1189283"/>
                        <a:gd name="connsiteX19" fmla="*/ 248723 w 1608249"/>
                        <a:gd name="connsiteY19" fmla="*/ 423192 h 1189283"/>
                        <a:gd name="connsiteX20" fmla="*/ 254760 w 1608249"/>
                        <a:gd name="connsiteY20" fmla="*/ 417155 h 1189283"/>
                        <a:gd name="connsiteX21" fmla="*/ 261401 w 1608249"/>
                        <a:gd name="connsiteY21" fmla="*/ 414136 h 1189283"/>
                        <a:gd name="connsiteX22" fmla="*/ 259590 w 1608249"/>
                        <a:gd name="connsiteY22" fmla="*/ 403873 h 1189283"/>
                        <a:gd name="connsiteX23" fmla="*/ 259590 w 1608249"/>
                        <a:gd name="connsiteY23" fmla="*/ 397233 h 1189283"/>
                        <a:gd name="connsiteX24" fmla="*/ 252949 w 1608249"/>
                        <a:gd name="connsiteY24" fmla="*/ 396629 h 1189283"/>
                        <a:gd name="connsiteX25" fmla="*/ 245705 w 1608249"/>
                        <a:gd name="connsiteY25" fmla="*/ 389988 h 1189283"/>
                        <a:gd name="connsiteX26" fmla="*/ 236046 w 1608249"/>
                        <a:gd name="connsiteY26" fmla="*/ 391196 h 1189283"/>
                        <a:gd name="connsiteX27" fmla="*/ 229405 w 1608249"/>
                        <a:gd name="connsiteY27" fmla="*/ 385763 h 1189283"/>
                        <a:gd name="connsiteX28" fmla="*/ 217331 w 1608249"/>
                        <a:gd name="connsiteY28" fmla="*/ 389385 h 1189283"/>
                        <a:gd name="connsiteX29" fmla="*/ 212501 w 1608249"/>
                        <a:gd name="connsiteY29" fmla="*/ 389385 h 1189283"/>
                        <a:gd name="connsiteX30" fmla="*/ 207672 w 1608249"/>
                        <a:gd name="connsiteY30" fmla="*/ 385763 h 1189283"/>
                        <a:gd name="connsiteX31" fmla="*/ 201031 w 1608249"/>
                        <a:gd name="connsiteY31" fmla="*/ 386970 h 1189283"/>
                        <a:gd name="connsiteX32" fmla="*/ 197409 w 1608249"/>
                        <a:gd name="connsiteY32" fmla="*/ 383951 h 1189283"/>
                        <a:gd name="connsiteX33" fmla="*/ 180505 w 1608249"/>
                        <a:gd name="connsiteY33" fmla="*/ 386970 h 1189283"/>
                        <a:gd name="connsiteX34" fmla="*/ 173261 w 1608249"/>
                        <a:gd name="connsiteY34" fmla="*/ 377311 h 1189283"/>
                        <a:gd name="connsiteX35" fmla="*/ 159980 w 1608249"/>
                        <a:gd name="connsiteY35" fmla="*/ 374292 h 1189283"/>
                        <a:gd name="connsiteX36" fmla="*/ 147302 w 1608249"/>
                        <a:gd name="connsiteY36" fmla="*/ 365840 h 1189283"/>
                        <a:gd name="connsiteX37" fmla="*/ 142472 w 1608249"/>
                        <a:gd name="connsiteY37" fmla="*/ 360407 h 1189283"/>
                        <a:gd name="connsiteX38" fmla="*/ 135832 w 1608249"/>
                        <a:gd name="connsiteY38" fmla="*/ 356181 h 1189283"/>
                        <a:gd name="connsiteX39" fmla="*/ 129191 w 1608249"/>
                        <a:gd name="connsiteY39" fmla="*/ 350144 h 1189283"/>
                        <a:gd name="connsiteX40" fmla="*/ 124965 w 1608249"/>
                        <a:gd name="connsiteY40" fmla="*/ 347730 h 1189283"/>
                        <a:gd name="connsiteX41" fmla="*/ 125569 w 1608249"/>
                        <a:gd name="connsiteY41" fmla="*/ 335656 h 1189283"/>
                        <a:gd name="connsiteX42" fmla="*/ 124965 w 1608249"/>
                        <a:gd name="connsiteY42" fmla="*/ 329619 h 1189283"/>
                        <a:gd name="connsiteX43" fmla="*/ 128588 w 1608249"/>
                        <a:gd name="connsiteY43" fmla="*/ 318148 h 1189283"/>
                        <a:gd name="connsiteX44" fmla="*/ 123154 w 1608249"/>
                        <a:gd name="connsiteY44" fmla="*/ 313923 h 1189283"/>
                        <a:gd name="connsiteX45" fmla="*/ 115910 w 1608249"/>
                        <a:gd name="connsiteY45" fmla="*/ 306074 h 1189283"/>
                        <a:gd name="connsiteX46" fmla="*/ 112288 w 1608249"/>
                        <a:gd name="connsiteY46" fmla="*/ 306074 h 1189283"/>
                        <a:gd name="connsiteX47" fmla="*/ 108665 w 1608249"/>
                        <a:gd name="connsiteY47" fmla="*/ 311508 h 1189283"/>
                        <a:gd name="connsiteX48" fmla="*/ 102025 w 1608249"/>
                        <a:gd name="connsiteY48" fmla="*/ 313923 h 1189283"/>
                        <a:gd name="connsiteX49" fmla="*/ 97799 w 1608249"/>
                        <a:gd name="connsiteY49" fmla="*/ 311508 h 1189283"/>
                        <a:gd name="connsiteX50" fmla="*/ 92969 w 1608249"/>
                        <a:gd name="connsiteY50" fmla="*/ 312715 h 1189283"/>
                        <a:gd name="connsiteX51" fmla="*/ 88743 w 1608249"/>
                        <a:gd name="connsiteY51" fmla="*/ 315734 h 1189283"/>
                        <a:gd name="connsiteX52" fmla="*/ 79084 w 1608249"/>
                        <a:gd name="connsiteY52" fmla="*/ 315734 h 1189283"/>
                        <a:gd name="connsiteX53" fmla="*/ 77273 w 1608249"/>
                        <a:gd name="connsiteY53" fmla="*/ 313923 h 1189283"/>
                        <a:gd name="connsiteX54" fmla="*/ 76670 w 1608249"/>
                        <a:gd name="connsiteY54" fmla="*/ 307282 h 1189283"/>
                        <a:gd name="connsiteX55" fmla="*/ 66407 w 1608249"/>
                        <a:gd name="connsiteY55" fmla="*/ 307886 h 1189283"/>
                        <a:gd name="connsiteX56" fmla="*/ 62784 w 1608249"/>
                        <a:gd name="connsiteY56" fmla="*/ 305471 h 1189283"/>
                        <a:gd name="connsiteX57" fmla="*/ 60370 w 1608249"/>
                        <a:gd name="connsiteY57" fmla="*/ 308489 h 1189283"/>
                        <a:gd name="connsiteX58" fmla="*/ 55540 w 1608249"/>
                        <a:gd name="connsiteY58" fmla="*/ 310300 h 1189283"/>
                        <a:gd name="connsiteX59" fmla="*/ 55540 w 1608249"/>
                        <a:gd name="connsiteY59" fmla="*/ 313319 h 1189283"/>
                        <a:gd name="connsiteX60" fmla="*/ 48899 w 1608249"/>
                        <a:gd name="connsiteY60" fmla="*/ 316337 h 1189283"/>
                        <a:gd name="connsiteX61" fmla="*/ 44070 w 1608249"/>
                        <a:gd name="connsiteY61" fmla="*/ 312715 h 1189283"/>
                        <a:gd name="connsiteX62" fmla="*/ 39844 w 1608249"/>
                        <a:gd name="connsiteY62" fmla="*/ 313923 h 1189283"/>
                        <a:gd name="connsiteX63" fmla="*/ 33807 w 1608249"/>
                        <a:gd name="connsiteY63" fmla="*/ 319356 h 1189283"/>
                        <a:gd name="connsiteX64" fmla="*/ 27770 w 1608249"/>
                        <a:gd name="connsiteY64" fmla="*/ 315734 h 1189283"/>
                        <a:gd name="connsiteX65" fmla="*/ 24148 w 1608249"/>
                        <a:gd name="connsiteY65" fmla="*/ 310904 h 1189283"/>
                        <a:gd name="connsiteX66" fmla="*/ 14489 w 1608249"/>
                        <a:gd name="connsiteY66" fmla="*/ 309093 h 1189283"/>
                        <a:gd name="connsiteX67" fmla="*/ 7848 w 1608249"/>
                        <a:gd name="connsiteY67" fmla="*/ 300038 h 1189283"/>
                        <a:gd name="connsiteX68" fmla="*/ 4830 w 1608249"/>
                        <a:gd name="connsiteY68" fmla="*/ 300038 h 1189283"/>
                        <a:gd name="connsiteX69" fmla="*/ 0 w 1608249"/>
                        <a:gd name="connsiteY69" fmla="*/ 296415 h 1189283"/>
                        <a:gd name="connsiteX70" fmla="*/ 0 w 1608249"/>
                        <a:gd name="connsiteY70" fmla="*/ 288567 h 1189283"/>
                        <a:gd name="connsiteX71" fmla="*/ 4226 w 1608249"/>
                        <a:gd name="connsiteY71" fmla="*/ 284945 h 1189283"/>
                        <a:gd name="connsiteX72" fmla="*/ 5433 w 1608249"/>
                        <a:gd name="connsiteY72" fmla="*/ 277701 h 1189283"/>
                        <a:gd name="connsiteX73" fmla="*/ 9055 w 1608249"/>
                        <a:gd name="connsiteY73" fmla="*/ 277701 h 1189283"/>
                        <a:gd name="connsiteX74" fmla="*/ 10867 w 1608249"/>
                        <a:gd name="connsiteY74" fmla="*/ 271664 h 1189283"/>
                        <a:gd name="connsiteX75" fmla="*/ 13885 w 1608249"/>
                        <a:gd name="connsiteY75" fmla="*/ 269853 h 1189283"/>
                        <a:gd name="connsiteX76" fmla="*/ 11470 w 1608249"/>
                        <a:gd name="connsiteY76" fmla="*/ 263816 h 1189283"/>
                        <a:gd name="connsiteX77" fmla="*/ 4226 w 1608249"/>
                        <a:gd name="connsiteY77" fmla="*/ 262005 h 1189283"/>
                        <a:gd name="connsiteX78" fmla="*/ 0 w 1608249"/>
                        <a:gd name="connsiteY78" fmla="*/ 257779 h 1189283"/>
                        <a:gd name="connsiteX79" fmla="*/ 604 w 1608249"/>
                        <a:gd name="connsiteY79" fmla="*/ 249327 h 1189283"/>
                        <a:gd name="connsiteX80" fmla="*/ 3622 w 1608249"/>
                        <a:gd name="connsiteY80" fmla="*/ 242686 h 1189283"/>
                        <a:gd name="connsiteX81" fmla="*/ 9055 w 1608249"/>
                        <a:gd name="connsiteY81" fmla="*/ 238460 h 1189283"/>
                        <a:gd name="connsiteX82" fmla="*/ 4226 w 1608249"/>
                        <a:gd name="connsiteY82" fmla="*/ 230612 h 1189283"/>
                        <a:gd name="connsiteX83" fmla="*/ 6037 w 1608249"/>
                        <a:gd name="connsiteY83" fmla="*/ 222764 h 1189283"/>
                        <a:gd name="connsiteX84" fmla="*/ 11470 w 1608249"/>
                        <a:gd name="connsiteY84" fmla="*/ 217935 h 1189283"/>
                        <a:gd name="connsiteX85" fmla="*/ 13281 w 1608249"/>
                        <a:gd name="connsiteY85" fmla="*/ 209483 h 1189283"/>
                        <a:gd name="connsiteX86" fmla="*/ 21733 w 1608249"/>
                        <a:gd name="connsiteY86" fmla="*/ 205861 h 1189283"/>
                        <a:gd name="connsiteX87" fmla="*/ 27770 w 1608249"/>
                        <a:gd name="connsiteY87" fmla="*/ 209483 h 1189283"/>
                        <a:gd name="connsiteX88" fmla="*/ 31392 w 1608249"/>
                        <a:gd name="connsiteY88" fmla="*/ 209483 h 1189283"/>
                        <a:gd name="connsiteX89" fmla="*/ 33807 w 1608249"/>
                        <a:gd name="connsiteY89" fmla="*/ 205861 h 1189283"/>
                        <a:gd name="connsiteX90" fmla="*/ 38637 w 1608249"/>
                        <a:gd name="connsiteY90" fmla="*/ 205257 h 1189283"/>
                        <a:gd name="connsiteX91" fmla="*/ 45881 w 1608249"/>
                        <a:gd name="connsiteY91" fmla="*/ 198616 h 1189283"/>
                        <a:gd name="connsiteX92" fmla="*/ 51314 w 1608249"/>
                        <a:gd name="connsiteY92" fmla="*/ 197409 h 1189283"/>
                        <a:gd name="connsiteX93" fmla="*/ 60370 w 1608249"/>
                        <a:gd name="connsiteY93" fmla="*/ 186542 h 1189283"/>
                        <a:gd name="connsiteX94" fmla="*/ 65199 w 1608249"/>
                        <a:gd name="connsiteY94" fmla="*/ 181713 h 1189283"/>
                        <a:gd name="connsiteX95" fmla="*/ 69425 w 1608249"/>
                        <a:gd name="connsiteY95" fmla="*/ 181713 h 1189283"/>
                        <a:gd name="connsiteX96" fmla="*/ 73651 w 1608249"/>
                        <a:gd name="connsiteY96" fmla="*/ 176883 h 1189283"/>
                        <a:gd name="connsiteX97" fmla="*/ 74255 w 1608249"/>
                        <a:gd name="connsiteY97" fmla="*/ 168432 h 1189283"/>
                        <a:gd name="connsiteX98" fmla="*/ 71840 w 1608249"/>
                        <a:gd name="connsiteY98" fmla="*/ 164809 h 1189283"/>
                        <a:gd name="connsiteX99" fmla="*/ 82103 w 1608249"/>
                        <a:gd name="connsiteY99" fmla="*/ 158169 h 1189283"/>
                        <a:gd name="connsiteX100" fmla="*/ 87536 w 1608249"/>
                        <a:gd name="connsiteY100" fmla="*/ 157565 h 1189283"/>
                        <a:gd name="connsiteX101" fmla="*/ 95988 w 1608249"/>
                        <a:gd name="connsiteY101" fmla="*/ 159376 h 1189283"/>
                        <a:gd name="connsiteX102" fmla="*/ 95384 w 1608249"/>
                        <a:gd name="connsiteY102" fmla="*/ 149717 h 1189283"/>
                        <a:gd name="connsiteX103" fmla="*/ 97195 w 1608249"/>
                        <a:gd name="connsiteY103" fmla="*/ 145491 h 1189283"/>
                        <a:gd name="connsiteX104" fmla="*/ 101421 w 1608249"/>
                        <a:gd name="connsiteY104" fmla="*/ 141869 h 1189283"/>
                        <a:gd name="connsiteX105" fmla="*/ 108665 w 1608249"/>
                        <a:gd name="connsiteY105" fmla="*/ 139454 h 1189283"/>
                        <a:gd name="connsiteX106" fmla="*/ 112288 w 1608249"/>
                        <a:gd name="connsiteY106" fmla="*/ 132813 h 1189283"/>
                        <a:gd name="connsiteX107" fmla="*/ 120136 w 1608249"/>
                        <a:gd name="connsiteY107" fmla="*/ 121343 h 1189283"/>
                        <a:gd name="connsiteX108" fmla="*/ 115910 w 1608249"/>
                        <a:gd name="connsiteY108" fmla="*/ 114099 h 1189283"/>
                        <a:gd name="connsiteX109" fmla="*/ 116514 w 1608249"/>
                        <a:gd name="connsiteY109" fmla="*/ 106251 h 1189283"/>
                        <a:gd name="connsiteX110" fmla="*/ 114702 w 1608249"/>
                        <a:gd name="connsiteY110" fmla="*/ 102629 h 1189283"/>
                        <a:gd name="connsiteX111" fmla="*/ 124362 w 1608249"/>
                        <a:gd name="connsiteY111" fmla="*/ 100817 h 1189283"/>
                        <a:gd name="connsiteX112" fmla="*/ 129795 w 1608249"/>
                        <a:gd name="connsiteY112" fmla="*/ 95988 h 1189283"/>
                        <a:gd name="connsiteX113" fmla="*/ 138247 w 1608249"/>
                        <a:gd name="connsiteY113" fmla="*/ 92969 h 1189283"/>
                        <a:gd name="connsiteX114" fmla="*/ 140058 w 1608249"/>
                        <a:gd name="connsiteY114" fmla="*/ 97195 h 1189283"/>
                        <a:gd name="connsiteX115" fmla="*/ 145491 w 1608249"/>
                        <a:gd name="connsiteY115" fmla="*/ 97799 h 1189283"/>
                        <a:gd name="connsiteX116" fmla="*/ 149113 w 1608249"/>
                        <a:gd name="connsiteY116" fmla="*/ 95384 h 1189283"/>
                        <a:gd name="connsiteX117" fmla="*/ 159980 w 1608249"/>
                        <a:gd name="connsiteY117" fmla="*/ 95384 h 1189283"/>
                        <a:gd name="connsiteX118" fmla="*/ 167828 w 1608249"/>
                        <a:gd name="connsiteY118" fmla="*/ 92969 h 1189283"/>
                        <a:gd name="connsiteX119" fmla="*/ 171450 w 1608249"/>
                        <a:gd name="connsiteY119" fmla="*/ 93573 h 1189283"/>
                        <a:gd name="connsiteX120" fmla="*/ 173261 w 1608249"/>
                        <a:gd name="connsiteY120" fmla="*/ 89347 h 1189283"/>
                        <a:gd name="connsiteX121" fmla="*/ 181109 w 1608249"/>
                        <a:gd name="connsiteY121" fmla="*/ 89347 h 1189283"/>
                        <a:gd name="connsiteX122" fmla="*/ 187146 w 1608249"/>
                        <a:gd name="connsiteY122" fmla="*/ 85725 h 1189283"/>
                        <a:gd name="connsiteX123" fmla="*/ 194390 w 1608249"/>
                        <a:gd name="connsiteY123" fmla="*/ 89951 h 1189283"/>
                        <a:gd name="connsiteX124" fmla="*/ 199220 w 1608249"/>
                        <a:gd name="connsiteY124" fmla="*/ 90555 h 1189283"/>
                        <a:gd name="connsiteX125" fmla="*/ 203446 w 1608249"/>
                        <a:gd name="connsiteY125" fmla="*/ 93573 h 1189283"/>
                        <a:gd name="connsiteX126" fmla="*/ 207068 w 1608249"/>
                        <a:gd name="connsiteY126" fmla="*/ 92366 h 1189283"/>
                        <a:gd name="connsiteX127" fmla="*/ 217935 w 1608249"/>
                        <a:gd name="connsiteY127" fmla="*/ 93573 h 1189283"/>
                        <a:gd name="connsiteX128" fmla="*/ 222161 w 1608249"/>
                        <a:gd name="connsiteY128" fmla="*/ 97799 h 1189283"/>
                        <a:gd name="connsiteX129" fmla="*/ 229405 w 1608249"/>
                        <a:gd name="connsiteY129" fmla="*/ 100214 h 1189283"/>
                        <a:gd name="connsiteX130" fmla="*/ 231820 w 1608249"/>
                        <a:gd name="connsiteY130" fmla="*/ 98403 h 1189283"/>
                        <a:gd name="connsiteX131" fmla="*/ 243290 w 1608249"/>
                        <a:gd name="connsiteY131" fmla="*/ 100817 h 1189283"/>
                        <a:gd name="connsiteX132" fmla="*/ 246912 w 1608249"/>
                        <a:gd name="connsiteY132" fmla="*/ 94780 h 1189283"/>
                        <a:gd name="connsiteX133" fmla="*/ 258986 w 1608249"/>
                        <a:gd name="connsiteY133" fmla="*/ 97195 h 1189283"/>
                        <a:gd name="connsiteX134" fmla="*/ 264419 w 1608249"/>
                        <a:gd name="connsiteY134" fmla="*/ 92969 h 1189283"/>
                        <a:gd name="connsiteX135" fmla="*/ 275890 w 1608249"/>
                        <a:gd name="connsiteY135" fmla="*/ 97799 h 1189283"/>
                        <a:gd name="connsiteX136" fmla="*/ 283134 w 1608249"/>
                        <a:gd name="connsiteY136" fmla="*/ 95988 h 1189283"/>
                        <a:gd name="connsiteX137" fmla="*/ 284341 w 1608249"/>
                        <a:gd name="connsiteY137" fmla="*/ 89347 h 1189283"/>
                        <a:gd name="connsiteX138" fmla="*/ 281927 w 1608249"/>
                        <a:gd name="connsiteY138" fmla="*/ 83914 h 1189283"/>
                        <a:gd name="connsiteX139" fmla="*/ 276493 w 1608249"/>
                        <a:gd name="connsiteY139" fmla="*/ 76066 h 1189283"/>
                        <a:gd name="connsiteX140" fmla="*/ 269249 w 1608249"/>
                        <a:gd name="connsiteY140" fmla="*/ 74858 h 1189283"/>
                        <a:gd name="connsiteX141" fmla="*/ 264419 w 1608249"/>
                        <a:gd name="connsiteY141" fmla="*/ 68821 h 1189283"/>
                        <a:gd name="connsiteX142" fmla="*/ 257779 w 1608249"/>
                        <a:gd name="connsiteY142" fmla="*/ 68218 h 1189283"/>
                        <a:gd name="connsiteX143" fmla="*/ 254760 w 1608249"/>
                        <a:gd name="connsiteY143" fmla="*/ 65199 h 1189283"/>
                        <a:gd name="connsiteX144" fmla="*/ 246912 w 1608249"/>
                        <a:gd name="connsiteY144" fmla="*/ 63388 h 1189283"/>
                        <a:gd name="connsiteX145" fmla="*/ 246308 w 1608249"/>
                        <a:gd name="connsiteY145" fmla="*/ 59162 h 1189283"/>
                        <a:gd name="connsiteX146" fmla="*/ 242083 w 1608249"/>
                        <a:gd name="connsiteY146" fmla="*/ 53125 h 1189283"/>
                        <a:gd name="connsiteX147" fmla="*/ 237857 w 1608249"/>
                        <a:gd name="connsiteY147" fmla="*/ 50107 h 1189283"/>
                        <a:gd name="connsiteX148" fmla="*/ 240272 w 1608249"/>
                        <a:gd name="connsiteY148" fmla="*/ 42259 h 1189283"/>
                        <a:gd name="connsiteX149" fmla="*/ 245101 w 1608249"/>
                        <a:gd name="connsiteY149" fmla="*/ 42863 h 1189283"/>
                        <a:gd name="connsiteX150" fmla="*/ 251742 w 1608249"/>
                        <a:gd name="connsiteY150" fmla="*/ 47088 h 1189283"/>
                        <a:gd name="connsiteX151" fmla="*/ 254156 w 1608249"/>
                        <a:gd name="connsiteY151" fmla="*/ 44674 h 1189283"/>
                        <a:gd name="connsiteX152" fmla="*/ 260193 w 1608249"/>
                        <a:gd name="connsiteY152" fmla="*/ 47692 h 1189283"/>
                        <a:gd name="connsiteX153" fmla="*/ 264419 w 1608249"/>
                        <a:gd name="connsiteY153" fmla="*/ 47088 h 1189283"/>
                        <a:gd name="connsiteX154" fmla="*/ 268645 w 1608249"/>
                        <a:gd name="connsiteY154" fmla="*/ 50107 h 1189283"/>
                        <a:gd name="connsiteX155" fmla="*/ 271060 w 1608249"/>
                        <a:gd name="connsiteY155" fmla="*/ 45881 h 1189283"/>
                        <a:gd name="connsiteX156" fmla="*/ 281323 w 1608249"/>
                        <a:gd name="connsiteY156" fmla="*/ 49503 h 1189283"/>
                        <a:gd name="connsiteX157" fmla="*/ 283738 w 1608249"/>
                        <a:gd name="connsiteY157" fmla="*/ 52522 h 1189283"/>
                        <a:gd name="connsiteX158" fmla="*/ 289171 w 1608249"/>
                        <a:gd name="connsiteY158" fmla="*/ 51918 h 1189283"/>
                        <a:gd name="connsiteX159" fmla="*/ 292189 w 1608249"/>
                        <a:gd name="connsiteY159" fmla="*/ 53729 h 1189283"/>
                        <a:gd name="connsiteX160" fmla="*/ 297019 w 1608249"/>
                        <a:gd name="connsiteY160" fmla="*/ 61577 h 1189283"/>
                        <a:gd name="connsiteX161" fmla="*/ 303056 w 1608249"/>
                        <a:gd name="connsiteY161" fmla="*/ 65803 h 1189283"/>
                        <a:gd name="connsiteX162" fmla="*/ 308489 w 1608249"/>
                        <a:gd name="connsiteY162" fmla="*/ 65199 h 1189283"/>
                        <a:gd name="connsiteX163" fmla="*/ 314526 w 1608249"/>
                        <a:gd name="connsiteY163" fmla="*/ 70633 h 1189283"/>
                        <a:gd name="connsiteX164" fmla="*/ 321167 w 1608249"/>
                        <a:gd name="connsiteY164" fmla="*/ 62785 h 1189283"/>
                        <a:gd name="connsiteX165" fmla="*/ 327204 w 1608249"/>
                        <a:gd name="connsiteY165" fmla="*/ 63388 h 1189283"/>
                        <a:gd name="connsiteX166" fmla="*/ 332637 w 1608249"/>
                        <a:gd name="connsiteY166" fmla="*/ 61577 h 1189283"/>
                        <a:gd name="connsiteX167" fmla="*/ 336259 w 1608249"/>
                        <a:gd name="connsiteY167" fmla="*/ 45881 h 1189283"/>
                        <a:gd name="connsiteX168" fmla="*/ 338674 w 1608249"/>
                        <a:gd name="connsiteY168" fmla="*/ 44674 h 1189283"/>
                        <a:gd name="connsiteX169" fmla="*/ 350748 w 1608249"/>
                        <a:gd name="connsiteY169" fmla="*/ 47088 h 1189283"/>
                        <a:gd name="connsiteX170" fmla="*/ 357389 w 1608249"/>
                        <a:gd name="connsiteY170" fmla="*/ 49503 h 1189283"/>
                        <a:gd name="connsiteX171" fmla="*/ 361011 w 1608249"/>
                        <a:gd name="connsiteY171" fmla="*/ 45277 h 1189283"/>
                        <a:gd name="connsiteX172" fmla="*/ 368859 w 1608249"/>
                        <a:gd name="connsiteY172" fmla="*/ 41655 h 1189283"/>
                        <a:gd name="connsiteX173" fmla="*/ 379122 w 1608249"/>
                        <a:gd name="connsiteY173" fmla="*/ 30789 h 1189283"/>
                        <a:gd name="connsiteX174" fmla="*/ 386970 w 1608249"/>
                        <a:gd name="connsiteY174" fmla="*/ 28374 h 1189283"/>
                        <a:gd name="connsiteX175" fmla="*/ 391799 w 1608249"/>
                        <a:gd name="connsiteY175" fmla="*/ 22940 h 1189283"/>
                        <a:gd name="connsiteX176" fmla="*/ 401459 w 1608249"/>
                        <a:gd name="connsiteY176" fmla="*/ 21733 h 1189283"/>
                        <a:gd name="connsiteX177" fmla="*/ 405081 w 1608249"/>
                        <a:gd name="connsiteY177" fmla="*/ 23544 h 1189283"/>
                        <a:gd name="connsiteX178" fmla="*/ 412929 w 1608249"/>
                        <a:gd name="connsiteY178" fmla="*/ 23544 h 1189283"/>
                        <a:gd name="connsiteX179" fmla="*/ 418362 w 1608249"/>
                        <a:gd name="connsiteY179" fmla="*/ 32600 h 1189283"/>
                        <a:gd name="connsiteX180" fmla="*/ 421984 w 1608249"/>
                        <a:gd name="connsiteY180" fmla="*/ 32600 h 1189283"/>
                        <a:gd name="connsiteX181" fmla="*/ 425607 w 1608249"/>
                        <a:gd name="connsiteY181" fmla="*/ 8452 h 1189283"/>
                        <a:gd name="connsiteX182" fmla="*/ 435266 w 1608249"/>
                        <a:gd name="connsiteY182" fmla="*/ 5433 h 1189283"/>
                        <a:gd name="connsiteX183" fmla="*/ 438888 w 1608249"/>
                        <a:gd name="connsiteY183" fmla="*/ 5433 h 1189283"/>
                        <a:gd name="connsiteX184" fmla="*/ 446132 w 1608249"/>
                        <a:gd name="connsiteY184" fmla="*/ 0 h 1189283"/>
                        <a:gd name="connsiteX185" fmla="*/ 451566 w 1608249"/>
                        <a:gd name="connsiteY185" fmla="*/ 3622 h 1189283"/>
                        <a:gd name="connsiteX186" fmla="*/ 453377 w 1608249"/>
                        <a:gd name="connsiteY186" fmla="*/ 13281 h 1189283"/>
                        <a:gd name="connsiteX187" fmla="*/ 458206 w 1608249"/>
                        <a:gd name="connsiteY187" fmla="*/ 17507 h 1189283"/>
                        <a:gd name="connsiteX188" fmla="*/ 462432 w 1608249"/>
                        <a:gd name="connsiteY188" fmla="*/ 12678 h 1189283"/>
                        <a:gd name="connsiteX189" fmla="*/ 467865 w 1608249"/>
                        <a:gd name="connsiteY189" fmla="*/ 13885 h 1189283"/>
                        <a:gd name="connsiteX190" fmla="*/ 476317 w 1608249"/>
                        <a:gd name="connsiteY190" fmla="*/ 13885 h 1189283"/>
                        <a:gd name="connsiteX191" fmla="*/ 476921 w 1608249"/>
                        <a:gd name="connsiteY191" fmla="*/ 21129 h 1189283"/>
                        <a:gd name="connsiteX192" fmla="*/ 490806 w 1608249"/>
                        <a:gd name="connsiteY192" fmla="*/ 41655 h 1189283"/>
                        <a:gd name="connsiteX193" fmla="*/ 506502 w 1608249"/>
                        <a:gd name="connsiteY193" fmla="*/ 31392 h 1189283"/>
                        <a:gd name="connsiteX194" fmla="*/ 511332 w 1608249"/>
                        <a:gd name="connsiteY194" fmla="*/ 29581 h 1189283"/>
                        <a:gd name="connsiteX195" fmla="*/ 513143 w 1608249"/>
                        <a:gd name="connsiteY195" fmla="*/ 26563 h 1189283"/>
                        <a:gd name="connsiteX196" fmla="*/ 521594 w 1608249"/>
                        <a:gd name="connsiteY196" fmla="*/ 29581 h 1189283"/>
                        <a:gd name="connsiteX197" fmla="*/ 527631 w 1608249"/>
                        <a:gd name="connsiteY197" fmla="*/ 35014 h 1189283"/>
                        <a:gd name="connsiteX198" fmla="*/ 533065 w 1608249"/>
                        <a:gd name="connsiteY198" fmla="*/ 33807 h 1189283"/>
                        <a:gd name="connsiteX199" fmla="*/ 540913 w 1608249"/>
                        <a:gd name="connsiteY199" fmla="*/ 28977 h 1189283"/>
                        <a:gd name="connsiteX200" fmla="*/ 550572 w 1608249"/>
                        <a:gd name="connsiteY200" fmla="*/ 15696 h 1189283"/>
                        <a:gd name="connsiteX201" fmla="*/ 552383 w 1608249"/>
                        <a:gd name="connsiteY201" fmla="*/ 10867 h 1189283"/>
                        <a:gd name="connsiteX202" fmla="*/ 557213 w 1608249"/>
                        <a:gd name="connsiteY202" fmla="*/ 10263 h 1189283"/>
                        <a:gd name="connsiteX203" fmla="*/ 562646 w 1608249"/>
                        <a:gd name="connsiteY203" fmla="*/ 7244 h 1189283"/>
                        <a:gd name="connsiteX204" fmla="*/ 569287 w 1608249"/>
                        <a:gd name="connsiteY204" fmla="*/ 7848 h 1189283"/>
                        <a:gd name="connsiteX205" fmla="*/ 572909 w 1608249"/>
                        <a:gd name="connsiteY205" fmla="*/ 6037 h 1189283"/>
                        <a:gd name="connsiteX206" fmla="*/ 580757 w 1608249"/>
                        <a:gd name="connsiteY206" fmla="*/ 7244 h 1189283"/>
                        <a:gd name="connsiteX207" fmla="*/ 580757 w 1608249"/>
                        <a:gd name="connsiteY207" fmla="*/ 20526 h 1189283"/>
                        <a:gd name="connsiteX208" fmla="*/ 581964 w 1608249"/>
                        <a:gd name="connsiteY208" fmla="*/ 25355 h 1189283"/>
                        <a:gd name="connsiteX209" fmla="*/ 586794 w 1608249"/>
                        <a:gd name="connsiteY209" fmla="*/ 30789 h 1189283"/>
                        <a:gd name="connsiteX210" fmla="*/ 592227 w 1608249"/>
                        <a:gd name="connsiteY210" fmla="*/ 28374 h 1189283"/>
                        <a:gd name="connsiteX211" fmla="*/ 597660 w 1608249"/>
                        <a:gd name="connsiteY211" fmla="*/ 31392 h 1189283"/>
                        <a:gd name="connsiteX212" fmla="*/ 597660 w 1608249"/>
                        <a:gd name="connsiteY212" fmla="*/ 36826 h 1189283"/>
                        <a:gd name="connsiteX213" fmla="*/ 594642 w 1608249"/>
                        <a:gd name="connsiteY213" fmla="*/ 39844 h 1189283"/>
                        <a:gd name="connsiteX214" fmla="*/ 595245 w 1608249"/>
                        <a:gd name="connsiteY214" fmla="*/ 49503 h 1189283"/>
                        <a:gd name="connsiteX215" fmla="*/ 601282 w 1608249"/>
                        <a:gd name="connsiteY215" fmla="*/ 49503 h 1189283"/>
                        <a:gd name="connsiteX216" fmla="*/ 603093 w 1608249"/>
                        <a:gd name="connsiteY216" fmla="*/ 53729 h 1189283"/>
                        <a:gd name="connsiteX217" fmla="*/ 604301 w 1608249"/>
                        <a:gd name="connsiteY217" fmla="*/ 63992 h 1189283"/>
                        <a:gd name="connsiteX218" fmla="*/ 608527 w 1608249"/>
                        <a:gd name="connsiteY218" fmla="*/ 70633 h 1189283"/>
                        <a:gd name="connsiteX219" fmla="*/ 616375 w 1608249"/>
                        <a:gd name="connsiteY219" fmla="*/ 74255 h 1189283"/>
                        <a:gd name="connsiteX220" fmla="*/ 620601 w 1608249"/>
                        <a:gd name="connsiteY220" fmla="*/ 74858 h 1189283"/>
                        <a:gd name="connsiteX221" fmla="*/ 637504 w 1608249"/>
                        <a:gd name="connsiteY221" fmla="*/ 84518 h 1189283"/>
                        <a:gd name="connsiteX222" fmla="*/ 648371 w 1608249"/>
                        <a:gd name="connsiteY222" fmla="*/ 98403 h 1189283"/>
                        <a:gd name="connsiteX223" fmla="*/ 663463 w 1608249"/>
                        <a:gd name="connsiteY223" fmla="*/ 126776 h 1189283"/>
                        <a:gd name="connsiteX224" fmla="*/ 668897 w 1608249"/>
                        <a:gd name="connsiteY224" fmla="*/ 131002 h 1189283"/>
                        <a:gd name="connsiteX225" fmla="*/ 679159 w 1608249"/>
                        <a:gd name="connsiteY225" fmla="*/ 136436 h 1189283"/>
                        <a:gd name="connsiteX226" fmla="*/ 682178 w 1608249"/>
                        <a:gd name="connsiteY226" fmla="*/ 136436 h 1189283"/>
                        <a:gd name="connsiteX227" fmla="*/ 699685 w 1608249"/>
                        <a:gd name="connsiteY227" fmla="*/ 148510 h 1189283"/>
                        <a:gd name="connsiteX228" fmla="*/ 711155 w 1608249"/>
                        <a:gd name="connsiteY228" fmla="*/ 152132 h 1189283"/>
                        <a:gd name="connsiteX229" fmla="*/ 720815 w 1608249"/>
                        <a:gd name="connsiteY229" fmla="*/ 152132 h 1189283"/>
                        <a:gd name="connsiteX230" fmla="*/ 731681 w 1608249"/>
                        <a:gd name="connsiteY230" fmla="*/ 155150 h 1189283"/>
                        <a:gd name="connsiteX231" fmla="*/ 750999 w 1608249"/>
                        <a:gd name="connsiteY231" fmla="*/ 176883 h 1189283"/>
                        <a:gd name="connsiteX232" fmla="*/ 760055 w 1608249"/>
                        <a:gd name="connsiteY232" fmla="*/ 181109 h 1189283"/>
                        <a:gd name="connsiteX233" fmla="*/ 767903 w 1608249"/>
                        <a:gd name="connsiteY233" fmla="*/ 187750 h 1189283"/>
                        <a:gd name="connsiteX234" fmla="*/ 774544 w 1608249"/>
                        <a:gd name="connsiteY234" fmla="*/ 187750 h 1189283"/>
                        <a:gd name="connsiteX235" fmla="*/ 782392 w 1608249"/>
                        <a:gd name="connsiteY235" fmla="*/ 184128 h 1189283"/>
                        <a:gd name="connsiteX236" fmla="*/ 786618 w 1608249"/>
                        <a:gd name="connsiteY236" fmla="*/ 184128 h 1189283"/>
                        <a:gd name="connsiteX237" fmla="*/ 794465 w 1608249"/>
                        <a:gd name="connsiteY237" fmla="*/ 190165 h 1189283"/>
                        <a:gd name="connsiteX238" fmla="*/ 798088 w 1608249"/>
                        <a:gd name="connsiteY238" fmla="*/ 194994 h 1189283"/>
                        <a:gd name="connsiteX239" fmla="*/ 804125 w 1608249"/>
                        <a:gd name="connsiteY239" fmla="*/ 197409 h 1189283"/>
                        <a:gd name="connsiteX240" fmla="*/ 805332 w 1608249"/>
                        <a:gd name="connsiteY240" fmla="*/ 202842 h 1189283"/>
                        <a:gd name="connsiteX241" fmla="*/ 808351 w 1608249"/>
                        <a:gd name="connsiteY241" fmla="*/ 208276 h 1189283"/>
                        <a:gd name="connsiteX242" fmla="*/ 807747 w 1608249"/>
                        <a:gd name="connsiteY242" fmla="*/ 213709 h 1189283"/>
                        <a:gd name="connsiteX243" fmla="*/ 814991 w 1608249"/>
                        <a:gd name="connsiteY243" fmla="*/ 222764 h 1189283"/>
                        <a:gd name="connsiteX244" fmla="*/ 828876 w 1608249"/>
                        <a:gd name="connsiteY244" fmla="*/ 228198 h 1189283"/>
                        <a:gd name="connsiteX245" fmla="*/ 831895 w 1608249"/>
                        <a:gd name="connsiteY245" fmla="*/ 233027 h 1189283"/>
                        <a:gd name="connsiteX246" fmla="*/ 838535 w 1608249"/>
                        <a:gd name="connsiteY246" fmla="*/ 234235 h 1189283"/>
                        <a:gd name="connsiteX247" fmla="*/ 848195 w 1608249"/>
                        <a:gd name="connsiteY247" fmla="*/ 230009 h 1189283"/>
                        <a:gd name="connsiteX248" fmla="*/ 853024 w 1608249"/>
                        <a:gd name="connsiteY248" fmla="*/ 236649 h 1189283"/>
                        <a:gd name="connsiteX249" fmla="*/ 861476 w 1608249"/>
                        <a:gd name="connsiteY249" fmla="*/ 244497 h 1189283"/>
                        <a:gd name="connsiteX250" fmla="*/ 863287 w 1608249"/>
                        <a:gd name="connsiteY250" fmla="*/ 254760 h 1189283"/>
                        <a:gd name="connsiteX251" fmla="*/ 876568 w 1608249"/>
                        <a:gd name="connsiteY251" fmla="*/ 262005 h 1189283"/>
                        <a:gd name="connsiteX252" fmla="*/ 880191 w 1608249"/>
                        <a:gd name="connsiteY252" fmla="*/ 266230 h 1189283"/>
                        <a:gd name="connsiteX253" fmla="*/ 882605 w 1608249"/>
                        <a:gd name="connsiteY253" fmla="*/ 271664 h 1189283"/>
                        <a:gd name="connsiteX254" fmla="*/ 877172 w 1608249"/>
                        <a:gd name="connsiteY254" fmla="*/ 272267 h 1189283"/>
                        <a:gd name="connsiteX255" fmla="*/ 873550 w 1608249"/>
                        <a:gd name="connsiteY255" fmla="*/ 275286 h 1189283"/>
                        <a:gd name="connsiteX256" fmla="*/ 868720 w 1608249"/>
                        <a:gd name="connsiteY256" fmla="*/ 283738 h 1189283"/>
                        <a:gd name="connsiteX257" fmla="*/ 864494 w 1608249"/>
                        <a:gd name="connsiteY257" fmla="*/ 288567 h 1189283"/>
                        <a:gd name="connsiteX258" fmla="*/ 871739 w 1608249"/>
                        <a:gd name="connsiteY258" fmla="*/ 297623 h 1189283"/>
                        <a:gd name="connsiteX259" fmla="*/ 876568 w 1608249"/>
                        <a:gd name="connsiteY259" fmla="*/ 302452 h 1189283"/>
                        <a:gd name="connsiteX260" fmla="*/ 880191 w 1608249"/>
                        <a:gd name="connsiteY260" fmla="*/ 313319 h 1189283"/>
                        <a:gd name="connsiteX261" fmla="*/ 886831 w 1608249"/>
                        <a:gd name="connsiteY261" fmla="*/ 318752 h 1189283"/>
                        <a:gd name="connsiteX262" fmla="*/ 892265 w 1608249"/>
                        <a:gd name="connsiteY262" fmla="*/ 319356 h 1189283"/>
                        <a:gd name="connsiteX263" fmla="*/ 900113 w 1608249"/>
                        <a:gd name="connsiteY263" fmla="*/ 327808 h 1189283"/>
                        <a:gd name="connsiteX264" fmla="*/ 908564 w 1608249"/>
                        <a:gd name="connsiteY264" fmla="*/ 332033 h 1189283"/>
                        <a:gd name="connsiteX265" fmla="*/ 915205 w 1608249"/>
                        <a:gd name="connsiteY265" fmla="*/ 332033 h 1189283"/>
                        <a:gd name="connsiteX266" fmla="*/ 922449 w 1608249"/>
                        <a:gd name="connsiteY266" fmla="*/ 333845 h 1189283"/>
                        <a:gd name="connsiteX267" fmla="*/ 932712 w 1608249"/>
                        <a:gd name="connsiteY267" fmla="*/ 332637 h 1189283"/>
                        <a:gd name="connsiteX268" fmla="*/ 937542 w 1608249"/>
                        <a:gd name="connsiteY268" fmla="*/ 328411 h 1189283"/>
                        <a:gd name="connsiteX269" fmla="*/ 945994 w 1608249"/>
                        <a:gd name="connsiteY269" fmla="*/ 327808 h 1189283"/>
                        <a:gd name="connsiteX270" fmla="*/ 951427 w 1608249"/>
                        <a:gd name="connsiteY270" fmla="*/ 335656 h 1189283"/>
                        <a:gd name="connsiteX271" fmla="*/ 956256 w 1608249"/>
                        <a:gd name="connsiteY271" fmla="*/ 336259 h 1189283"/>
                        <a:gd name="connsiteX272" fmla="*/ 956860 w 1608249"/>
                        <a:gd name="connsiteY272" fmla="*/ 344711 h 1189283"/>
                        <a:gd name="connsiteX273" fmla="*/ 967727 w 1608249"/>
                        <a:gd name="connsiteY273" fmla="*/ 345315 h 1189283"/>
                        <a:gd name="connsiteX274" fmla="*/ 968330 w 1608249"/>
                        <a:gd name="connsiteY274" fmla="*/ 349541 h 1189283"/>
                        <a:gd name="connsiteX275" fmla="*/ 980404 w 1608249"/>
                        <a:gd name="connsiteY275" fmla="*/ 350144 h 1189283"/>
                        <a:gd name="connsiteX276" fmla="*/ 986441 w 1608249"/>
                        <a:gd name="connsiteY276" fmla="*/ 353163 h 1189283"/>
                        <a:gd name="connsiteX277" fmla="*/ 988856 w 1608249"/>
                        <a:gd name="connsiteY277" fmla="*/ 347730 h 1189283"/>
                        <a:gd name="connsiteX278" fmla="*/ 995497 w 1608249"/>
                        <a:gd name="connsiteY278" fmla="*/ 348937 h 1189283"/>
                        <a:gd name="connsiteX279" fmla="*/ 1000326 w 1608249"/>
                        <a:gd name="connsiteY279" fmla="*/ 354974 h 1189283"/>
                        <a:gd name="connsiteX280" fmla="*/ 1003948 w 1608249"/>
                        <a:gd name="connsiteY280" fmla="*/ 362822 h 1189283"/>
                        <a:gd name="connsiteX281" fmla="*/ 1008778 w 1608249"/>
                        <a:gd name="connsiteY281" fmla="*/ 362822 h 1189283"/>
                        <a:gd name="connsiteX282" fmla="*/ 1011796 w 1608249"/>
                        <a:gd name="connsiteY282" fmla="*/ 367652 h 1189283"/>
                        <a:gd name="connsiteX283" fmla="*/ 1011796 w 1608249"/>
                        <a:gd name="connsiteY283" fmla="*/ 372481 h 1189283"/>
                        <a:gd name="connsiteX284" fmla="*/ 1009382 w 1608249"/>
                        <a:gd name="connsiteY284" fmla="*/ 375500 h 1189283"/>
                        <a:gd name="connsiteX285" fmla="*/ 1015419 w 1608249"/>
                        <a:gd name="connsiteY285" fmla="*/ 380329 h 1189283"/>
                        <a:gd name="connsiteX286" fmla="*/ 1017230 w 1608249"/>
                        <a:gd name="connsiteY286" fmla="*/ 383348 h 1189283"/>
                        <a:gd name="connsiteX287" fmla="*/ 1016022 w 1608249"/>
                        <a:gd name="connsiteY287" fmla="*/ 389385 h 1189283"/>
                        <a:gd name="connsiteX288" fmla="*/ 1017230 w 1608249"/>
                        <a:gd name="connsiteY288" fmla="*/ 392403 h 1189283"/>
                        <a:gd name="connsiteX289" fmla="*/ 1022059 w 1608249"/>
                        <a:gd name="connsiteY289" fmla="*/ 395422 h 1189283"/>
                        <a:gd name="connsiteX290" fmla="*/ 1011193 w 1608249"/>
                        <a:gd name="connsiteY290" fmla="*/ 399648 h 1189283"/>
                        <a:gd name="connsiteX291" fmla="*/ 1006363 w 1608249"/>
                        <a:gd name="connsiteY291" fmla="*/ 397233 h 1189283"/>
                        <a:gd name="connsiteX292" fmla="*/ 1002137 w 1608249"/>
                        <a:gd name="connsiteY292" fmla="*/ 391799 h 1189283"/>
                        <a:gd name="connsiteX293" fmla="*/ 995497 w 1608249"/>
                        <a:gd name="connsiteY293" fmla="*/ 391196 h 1189283"/>
                        <a:gd name="connsiteX294" fmla="*/ 987649 w 1608249"/>
                        <a:gd name="connsiteY294" fmla="*/ 395422 h 1189283"/>
                        <a:gd name="connsiteX295" fmla="*/ 992478 w 1608249"/>
                        <a:gd name="connsiteY295" fmla="*/ 400855 h 1189283"/>
                        <a:gd name="connsiteX296" fmla="*/ 993082 w 1608249"/>
                        <a:gd name="connsiteY296" fmla="*/ 405685 h 1189283"/>
                        <a:gd name="connsiteX297" fmla="*/ 997308 w 1608249"/>
                        <a:gd name="connsiteY297" fmla="*/ 405685 h 1189283"/>
                        <a:gd name="connsiteX298" fmla="*/ 999119 w 1608249"/>
                        <a:gd name="connsiteY298" fmla="*/ 409307 h 1189283"/>
                        <a:gd name="connsiteX299" fmla="*/ 1006967 w 1608249"/>
                        <a:gd name="connsiteY299" fmla="*/ 409910 h 1189283"/>
                        <a:gd name="connsiteX300" fmla="*/ 1014211 w 1608249"/>
                        <a:gd name="connsiteY300" fmla="*/ 413533 h 1189283"/>
                        <a:gd name="connsiteX301" fmla="*/ 1019645 w 1608249"/>
                        <a:gd name="connsiteY301" fmla="*/ 409307 h 1189283"/>
                        <a:gd name="connsiteX302" fmla="*/ 1028096 w 1608249"/>
                        <a:gd name="connsiteY302" fmla="*/ 406288 h 1189283"/>
                        <a:gd name="connsiteX303" fmla="*/ 1032926 w 1608249"/>
                        <a:gd name="connsiteY303" fmla="*/ 408703 h 1189283"/>
                        <a:gd name="connsiteX304" fmla="*/ 1038963 w 1608249"/>
                        <a:gd name="connsiteY304" fmla="*/ 406892 h 1189283"/>
                        <a:gd name="connsiteX305" fmla="*/ 1048018 w 1608249"/>
                        <a:gd name="connsiteY305" fmla="*/ 411721 h 1189283"/>
                        <a:gd name="connsiteX306" fmla="*/ 1055263 w 1608249"/>
                        <a:gd name="connsiteY306" fmla="*/ 406288 h 1189283"/>
                        <a:gd name="connsiteX307" fmla="*/ 1058885 w 1608249"/>
                        <a:gd name="connsiteY307" fmla="*/ 411118 h 1189283"/>
                        <a:gd name="connsiteX308" fmla="*/ 1062507 w 1608249"/>
                        <a:gd name="connsiteY308" fmla="*/ 409307 h 1189283"/>
                        <a:gd name="connsiteX309" fmla="*/ 1070355 w 1608249"/>
                        <a:gd name="connsiteY309" fmla="*/ 409910 h 1189283"/>
                        <a:gd name="connsiteX310" fmla="*/ 1071563 w 1608249"/>
                        <a:gd name="connsiteY310" fmla="*/ 397836 h 1189283"/>
                        <a:gd name="connsiteX311" fmla="*/ 1080618 w 1608249"/>
                        <a:gd name="connsiteY311" fmla="*/ 405081 h 1189283"/>
                        <a:gd name="connsiteX312" fmla="*/ 1084240 w 1608249"/>
                        <a:gd name="connsiteY312" fmla="*/ 405081 h 1189283"/>
                        <a:gd name="connsiteX313" fmla="*/ 1089070 w 1608249"/>
                        <a:gd name="connsiteY313" fmla="*/ 400251 h 1189283"/>
                        <a:gd name="connsiteX314" fmla="*/ 1092088 w 1608249"/>
                        <a:gd name="connsiteY314" fmla="*/ 400855 h 1189283"/>
                        <a:gd name="connsiteX315" fmla="*/ 1099936 w 1608249"/>
                        <a:gd name="connsiteY315" fmla="*/ 408703 h 1189283"/>
                        <a:gd name="connsiteX316" fmla="*/ 1102955 w 1608249"/>
                        <a:gd name="connsiteY316" fmla="*/ 406892 h 1189283"/>
                        <a:gd name="connsiteX317" fmla="*/ 1108388 w 1608249"/>
                        <a:gd name="connsiteY317" fmla="*/ 411721 h 1189283"/>
                        <a:gd name="connsiteX318" fmla="*/ 1110803 w 1608249"/>
                        <a:gd name="connsiteY318" fmla="*/ 406288 h 1189283"/>
                        <a:gd name="connsiteX319" fmla="*/ 1121669 w 1608249"/>
                        <a:gd name="connsiteY319" fmla="*/ 409910 h 1189283"/>
                        <a:gd name="connsiteX320" fmla="*/ 1120462 w 1608249"/>
                        <a:gd name="connsiteY320" fmla="*/ 403873 h 1189283"/>
                        <a:gd name="connsiteX321" fmla="*/ 1113821 w 1608249"/>
                        <a:gd name="connsiteY321" fmla="*/ 399648 h 1189283"/>
                        <a:gd name="connsiteX322" fmla="*/ 1121066 w 1608249"/>
                        <a:gd name="connsiteY322" fmla="*/ 385763 h 1189283"/>
                        <a:gd name="connsiteX323" fmla="*/ 1121669 w 1608249"/>
                        <a:gd name="connsiteY323" fmla="*/ 377914 h 1189283"/>
                        <a:gd name="connsiteX324" fmla="*/ 1125895 w 1608249"/>
                        <a:gd name="connsiteY324" fmla="*/ 383348 h 1189283"/>
                        <a:gd name="connsiteX325" fmla="*/ 1137366 w 1608249"/>
                        <a:gd name="connsiteY325" fmla="*/ 381537 h 1189283"/>
                        <a:gd name="connsiteX326" fmla="*/ 1144006 w 1608249"/>
                        <a:gd name="connsiteY326" fmla="*/ 391196 h 1189283"/>
                        <a:gd name="connsiteX327" fmla="*/ 1147025 w 1608249"/>
                        <a:gd name="connsiteY327" fmla="*/ 389385 h 1189283"/>
                        <a:gd name="connsiteX328" fmla="*/ 1151854 w 1608249"/>
                        <a:gd name="connsiteY328" fmla="*/ 391196 h 1189283"/>
                        <a:gd name="connsiteX329" fmla="*/ 1154873 w 1608249"/>
                        <a:gd name="connsiteY329" fmla="*/ 394214 h 1189283"/>
                        <a:gd name="connsiteX330" fmla="*/ 1160306 w 1608249"/>
                        <a:gd name="connsiteY330" fmla="*/ 389988 h 1189283"/>
                        <a:gd name="connsiteX331" fmla="*/ 1159099 w 1608249"/>
                        <a:gd name="connsiteY331" fmla="*/ 385763 h 1189283"/>
                        <a:gd name="connsiteX332" fmla="*/ 1162117 w 1608249"/>
                        <a:gd name="connsiteY332" fmla="*/ 374896 h 1189283"/>
                        <a:gd name="connsiteX333" fmla="*/ 1166343 w 1608249"/>
                        <a:gd name="connsiteY333" fmla="*/ 372481 h 1189283"/>
                        <a:gd name="connsiteX334" fmla="*/ 1168758 w 1608249"/>
                        <a:gd name="connsiteY334" fmla="*/ 366444 h 1189283"/>
                        <a:gd name="connsiteX335" fmla="*/ 1168758 w 1608249"/>
                        <a:gd name="connsiteY335" fmla="*/ 361011 h 1189283"/>
                        <a:gd name="connsiteX336" fmla="*/ 1177813 w 1608249"/>
                        <a:gd name="connsiteY336" fmla="*/ 366444 h 1189283"/>
                        <a:gd name="connsiteX337" fmla="*/ 1180832 w 1608249"/>
                        <a:gd name="connsiteY337" fmla="*/ 365840 h 1189283"/>
                        <a:gd name="connsiteX338" fmla="*/ 1183850 w 1608249"/>
                        <a:gd name="connsiteY338" fmla="*/ 361011 h 1189283"/>
                        <a:gd name="connsiteX339" fmla="*/ 1183246 w 1608249"/>
                        <a:gd name="connsiteY339" fmla="*/ 348937 h 1189283"/>
                        <a:gd name="connsiteX340" fmla="*/ 1185661 w 1608249"/>
                        <a:gd name="connsiteY340" fmla="*/ 346522 h 1189283"/>
                        <a:gd name="connsiteX341" fmla="*/ 1190491 w 1608249"/>
                        <a:gd name="connsiteY341" fmla="*/ 347730 h 1189283"/>
                        <a:gd name="connsiteX342" fmla="*/ 1197735 w 1608249"/>
                        <a:gd name="connsiteY342" fmla="*/ 347730 h 1189283"/>
                        <a:gd name="connsiteX343" fmla="*/ 1206187 w 1608249"/>
                        <a:gd name="connsiteY343" fmla="*/ 344711 h 1189283"/>
                        <a:gd name="connsiteX344" fmla="*/ 1209809 w 1608249"/>
                        <a:gd name="connsiteY344" fmla="*/ 341693 h 1189283"/>
                        <a:gd name="connsiteX345" fmla="*/ 1214035 w 1608249"/>
                        <a:gd name="connsiteY345" fmla="*/ 332637 h 1189283"/>
                        <a:gd name="connsiteX346" fmla="*/ 1218865 w 1608249"/>
                        <a:gd name="connsiteY346" fmla="*/ 332033 h 1189283"/>
                        <a:gd name="connsiteX347" fmla="*/ 1222487 w 1608249"/>
                        <a:gd name="connsiteY347" fmla="*/ 333845 h 1189283"/>
                        <a:gd name="connsiteX348" fmla="*/ 1233957 w 1608249"/>
                        <a:gd name="connsiteY348" fmla="*/ 335052 h 1189283"/>
                        <a:gd name="connsiteX349" fmla="*/ 1238183 w 1608249"/>
                        <a:gd name="connsiteY349" fmla="*/ 333845 h 1189283"/>
                        <a:gd name="connsiteX350" fmla="*/ 1247238 w 1608249"/>
                        <a:gd name="connsiteY350" fmla="*/ 326600 h 1189283"/>
                        <a:gd name="connsiteX351" fmla="*/ 1256898 w 1608249"/>
                        <a:gd name="connsiteY351" fmla="*/ 322374 h 1189283"/>
                        <a:gd name="connsiteX352" fmla="*/ 1264142 w 1608249"/>
                        <a:gd name="connsiteY352" fmla="*/ 313319 h 1189283"/>
                        <a:gd name="connsiteX353" fmla="*/ 1270783 w 1608249"/>
                        <a:gd name="connsiteY353" fmla="*/ 313319 h 1189283"/>
                        <a:gd name="connsiteX354" fmla="*/ 1276216 w 1608249"/>
                        <a:gd name="connsiteY354" fmla="*/ 310300 h 1189283"/>
                        <a:gd name="connsiteX355" fmla="*/ 1288290 w 1608249"/>
                        <a:gd name="connsiteY355" fmla="*/ 310300 h 1189283"/>
                        <a:gd name="connsiteX356" fmla="*/ 1290101 w 1608249"/>
                        <a:gd name="connsiteY356" fmla="*/ 312715 h 1189283"/>
                        <a:gd name="connsiteX357" fmla="*/ 1299760 w 1608249"/>
                        <a:gd name="connsiteY357" fmla="*/ 313319 h 1189283"/>
                        <a:gd name="connsiteX358" fmla="*/ 1322701 w 1608249"/>
                        <a:gd name="connsiteY358" fmla="*/ 307282 h 1189283"/>
                        <a:gd name="connsiteX359" fmla="*/ 1325115 w 1608249"/>
                        <a:gd name="connsiteY359" fmla="*/ 304263 h 1189283"/>
                        <a:gd name="connsiteX360" fmla="*/ 1338397 w 1608249"/>
                        <a:gd name="connsiteY360" fmla="*/ 315734 h 1189283"/>
                        <a:gd name="connsiteX361" fmla="*/ 1346848 w 1608249"/>
                        <a:gd name="connsiteY361" fmla="*/ 315734 h 1189283"/>
                        <a:gd name="connsiteX362" fmla="*/ 1358319 w 1608249"/>
                        <a:gd name="connsiteY362" fmla="*/ 318752 h 1189283"/>
                        <a:gd name="connsiteX363" fmla="*/ 1363752 w 1608249"/>
                        <a:gd name="connsiteY363" fmla="*/ 316941 h 1189283"/>
                        <a:gd name="connsiteX364" fmla="*/ 1374015 w 1608249"/>
                        <a:gd name="connsiteY364" fmla="*/ 305471 h 1189283"/>
                        <a:gd name="connsiteX365" fmla="*/ 1372808 w 1608249"/>
                        <a:gd name="connsiteY365" fmla="*/ 290378 h 1189283"/>
                        <a:gd name="connsiteX366" fmla="*/ 1377637 w 1608249"/>
                        <a:gd name="connsiteY366" fmla="*/ 282530 h 1189283"/>
                        <a:gd name="connsiteX367" fmla="*/ 1381863 w 1608249"/>
                        <a:gd name="connsiteY367" fmla="*/ 280116 h 1189283"/>
                        <a:gd name="connsiteX368" fmla="*/ 1393937 w 1608249"/>
                        <a:gd name="connsiteY368" fmla="*/ 279512 h 1189283"/>
                        <a:gd name="connsiteX369" fmla="*/ 1409029 w 1608249"/>
                        <a:gd name="connsiteY369" fmla="*/ 279512 h 1189283"/>
                        <a:gd name="connsiteX370" fmla="*/ 1413859 w 1608249"/>
                        <a:gd name="connsiteY370" fmla="*/ 282530 h 1189283"/>
                        <a:gd name="connsiteX371" fmla="*/ 1417481 w 1608249"/>
                        <a:gd name="connsiteY371" fmla="*/ 298830 h 1189283"/>
                        <a:gd name="connsiteX372" fmla="*/ 1421103 w 1608249"/>
                        <a:gd name="connsiteY372" fmla="*/ 303056 h 1189283"/>
                        <a:gd name="connsiteX373" fmla="*/ 1427744 w 1608249"/>
                        <a:gd name="connsiteY373" fmla="*/ 304867 h 1189283"/>
                        <a:gd name="connsiteX374" fmla="*/ 1438611 w 1608249"/>
                        <a:gd name="connsiteY374" fmla="*/ 305471 h 1189283"/>
                        <a:gd name="connsiteX375" fmla="*/ 1450081 w 1608249"/>
                        <a:gd name="connsiteY375" fmla="*/ 312715 h 1189283"/>
                        <a:gd name="connsiteX376" fmla="*/ 1455514 w 1608249"/>
                        <a:gd name="connsiteY376" fmla="*/ 313319 h 1189283"/>
                        <a:gd name="connsiteX377" fmla="*/ 1466984 w 1608249"/>
                        <a:gd name="connsiteY377" fmla="*/ 318148 h 1189283"/>
                        <a:gd name="connsiteX378" fmla="*/ 1469399 w 1608249"/>
                        <a:gd name="connsiteY378" fmla="*/ 318148 h 1189283"/>
                        <a:gd name="connsiteX379" fmla="*/ 1479058 w 1608249"/>
                        <a:gd name="connsiteY379" fmla="*/ 322374 h 1189283"/>
                        <a:gd name="connsiteX380" fmla="*/ 1483284 w 1608249"/>
                        <a:gd name="connsiteY380" fmla="*/ 326600 h 1189283"/>
                        <a:gd name="connsiteX381" fmla="*/ 1489321 w 1608249"/>
                        <a:gd name="connsiteY381" fmla="*/ 327808 h 1189283"/>
                        <a:gd name="connsiteX382" fmla="*/ 1498376 w 1608249"/>
                        <a:gd name="connsiteY382" fmla="*/ 327808 h 1189283"/>
                        <a:gd name="connsiteX383" fmla="*/ 1507432 w 1608249"/>
                        <a:gd name="connsiteY383" fmla="*/ 330826 h 1189283"/>
                        <a:gd name="connsiteX384" fmla="*/ 1514676 w 1608249"/>
                        <a:gd name="connsiteY384" fmla="*/ 332033 h 1189283"/>
                        <a:gd name="connsiteX385" fmla="*/ 1520713 w 1608249"/>
                        <a:gd name="connsiteY385" fmla="*/ 324185 h 1189283"/>
                        <a:gd name="connsiteX386" fmla="*/ 1526750 w 1608249"/>
                        <a:gd name="connsiteY386" fmla="*/ 319960 h 1189283"/>
                        <a:gd name="connsiteX387" fmla="*/ 1534598 w 1608249"/>
                        <a:gd name="connsiteY387" fmla="*/ 316941 h 1189283"/>
                        <a:gd name="connsiteX388" fmla="*/ 1542446 w 1608249"/>
                        <a:gd name="connsiteY388" fmla="*/ 319356 h 1189283"/>
                        <a:gd name="connsiteX389" fmla="*/ 1549691 w 1608249"/>
                        <a:gd name="connsiteY389" fmla="*/ 330826 h 1189283"/>
                        <a:gd name="connsiteX390" fmla="*/ 1553313 w 1608249"/>
                        <a:gd name="connsiteY390" fmla="*/ 341693 h 1189283"/>
                        <a:gd name="connsiteX391" fmla="*/ 1558746 w 1608249"/>
                        <a:gd name="connsiteY391" fmla="*/ 346522 h 1189283"/>
                        <a:gd name="connsiteX392" fmla="*/ 1559954 w 1608249"/>
                        <a:gd name="connsiteY392" fmla="*/ 352559 h 1189283"/>
                        <a:gd name="connsiteX393" fmla="*/ 1563576 w 1608249"/>
                        <a:gd name="connsiteY393" fmla="*/ 358596 h 1189283"/>
                        <a:gd name="connsiteX394" fmla="*/ 1586516 w 1608249"/>
                        <a:gd name="connsiteY394" fmla="*/ 366444 h 1189283"/>
                        <a:gd name="connsiteX395" fmla="*/ 1596176 w 1608249"/>
                        <a:gd name="connsiteY395" fmla="*/ 372481 h 1189283"/>
                        <a:gd name="connsiteX396" fmla="*/ 1600401 w 1608249"/>
                        <a:gd name="connsiteY396" fmla="*/ 376103 h 1189283"/>
                        <a:gd name="connsiteX397" fmla="*/ 1604627 w 1608249"/>
                        <a:gd name="connsiteY397" fmla="*/ 389988 h 1189283"/>
                        <a:gd name="connsiteX398" fmla="*/ 1606438 w 1608249"/>
                        <a:gd name="connsiteY398" fmla="*/ 403873 h 1189283"/>
                        <a:gd name="connsiteX399" fmla="*/ 1608249 w 1608249"/>
                        <a:gd name="connsiteY399" fmla="*/ 411721 h 1189283"/>
                        <a:gd name="connsiteX400" fmla="*/ 1601609 w 1608249"/>
                        <a:gd name="connsiteY400" fmla="*/ 413533 h 1189283"/>
                        <a:gd name="connsiteX401" fmla="*/ 1598590 w 1608249"/>
                        <a:gd name="connsiteY401" fmla="*/ 418362 h 1189283"/>
                        <a:gd name="connsiteX402" fmla="*/ 1599194 w 1608249"/>
                        <a:gd name="connsiteY402" fmla="*/ 430436 h 1189283"/>
                        <a:gd name="connsiteX403" fmla="*/ 1595572 w 1608249"/>
                        <a:gd name="connsiteY403" fmla="*/ 445529 h 1189283"/>
                        <a:gd name="connsiteX404" fmla="*/ 1588931 w 1608249"/>
                        <a:gd name="connsiteY404" fmla="*/ 460017 h 1189283"/>
                        <a:gd name="connsiteX405" fmla="*/ 1587724 w 1608249"/>
                        <a:gd name="connsiteY405" fmla="*/ 472091 h 1189283"/>
                        <a:gd name="connsiteX406" fmla="*/ 1585913 w 1608249"/>
                        <a:gd name="connsiteY406" fmla="*/ 476921 h 1189283"/>
                        <a:gd name="connsiteX407" fmla="*/ 1578065 w 1608249"/>
                        <a:gd name="connsiteY407" fmla="*/ 487787 h 1189283"/>
                        <a:gd name="connsiteX408" fmla="*/ 1576857 w 1608249"/>
                        <a:gd name="connsiteY408" fmla="*/ 493221 h 1189283"/>
                        <a:gd name="connsiteX409" fmla="*/ 1578668 w 1608249"/>
                        <a:gd name="connsiteY409" fmla="*/ 514350 h 1189283"/>
                        <a:gd name="connsiteX410" fmla="*/ 1575650 w 1608249"/>
                        <a:gd name="connsiteY410" fmla="*/ 532461 h 1189283"/>
                        <a:gd name="connsiteX411" fmla="*/ 1571424 w 1608249"/>
                        <a:gd name="connsiteY411" fmla="*/ 543327 h 1189283"/>
                        <a:gd name="connsiteX412" fmla="*/ 1562368 w 1608249"/>
                        <a:gd name="connsiteY412" fmla="*/ 563250 h 1189283"/>
                        <a:gd name="connsiteX413" fmla="*/ 1557539 w 1608249"/>
                        <a:gd name="connsiteY413" fmla="*/ 567475 h 1189283"/>
                        <a:gd name="connsiteX414" fmla="*/ 1554520 w 1608249"/>
                        <a:gd name="connsiteY414" fmla="*/ 577738 h 1189283"/>
                        <a:gd name="connsiteX415" fmla="*/ 1555124 w 1608249"/>
                        <a:gd name="connsiteY415" fmla="*/ 600679 h 1189283"/>
                        <a:gd name="connsiteX416" fmla="*/ 1553313 w 1608249"/>
                        <a:gd name="connsiteY416" fmla="*/ 602490 h 1189283"/>
                        <a:gd name="connsiteX417" fmla="*/ 1544861 w 1608249"/>
                        <a:gd name="connsiteY417" fmla="*/ 605508 h 1189283"/>
                        <a:gd name="connsiteX418" fmla="*/ 1539428 w 1608249"/>
                        <a:gd name="connsiteY418" fmla="*/ 606716 h 1189283"/>
                        <a:gd name="connsiteX419" fmla="*/ 1528561 w 1608249"/>
                        <a:gd name="connsiteY419" fmla="*/ 610338 h 1189283"/>
                        <a:gd name="connsiteX420" fmla="*/ 1523128 w 1608249"/>
                        <a:gd name="connsiteY420" fmla="*/ 607923 h 1189283"/>
                        <a:gd name="connsiteX421" fmla="*/ 1511054 w 1608249"/>
                        <a:gd name="connsiteY421" fmla="*/ 607923 h 1189283"/>
                        <a:gd name="connsiteX422" fmla="*/ 1503810 w 1608249"/>
                        <a:gd name="connsiteY422" fmla="*/ 615167 h 1189283"/>
                        <a:gd name="connsiteX423" fmla="*/ 1502602 w 1608249"/>
                        <a:gd name="connsiteY423" fmla="*/ 619393 h 1189283"/>
                        <a:gd name="connsiteX424" fmla="*/ 1499584 w 1608249"/>
                        <a:gd name="connsiteY424" fmla="*/ 619393 h 1189283"/>
                        <a:gd name="connsiteX425" fmla="*/ 1492943 w 1608249"/>
                        <a:gd name="connsiteY425" fmla="*/ 624827 h 1189283"/>
                        <a:gd name="connsiteX426" fmla="*/ 1495962 w 1608249"/>
                        <a:gd name="connsiteY426" fmla="*/ 628449 h 1189283"/>
                        <a:gd name="connsiteX427" fmla="*/ 1496565 w 1608249"/>
                        <a:gd name="connsiteY427" fmla="*/ 633882 h 1189283"/>
                        <a:gd name="connsiteX428" fmla="*/ 1492943 w 1608249"/>
                        <a:gd name="connsiteY428" fmla="*/ 634486 h 1189283"/>
                        <a:gd name="connsiteX429" fmla="*/ 1490529 w 1608249"/>
                        <a:gd name="connsiteY429" fmla="*/ 639315 h 1189283"/>
                        <a:gd name="connsiteX430" fmla="*/ 1501999 w 1608249"/>
                        <a:gd name="connsiteY430" fmla="*/ 649578 h 1189283"/>
                        <a:gd name="connsiteX431" fmla="*/ 1501999 w 1608249"/>
                        <a:gd name="connsiteY431" fmla="*/ 655011 h 1189283"/>
                        <a:gd name="connsiteX432" fmla="*/ 1498376 w 1608249"/>
                        <a:gd name="connsiteY432" fmla="*/ 658634 h 1189283"/>
                        <a:gd name="connsiteX433" fmla="*/ 1492340 w 1608249"/>
                        <a:gd name="connsiteY433" fmla="*/ 660445 h 1189283"/>
                        <a:gd name="connsiteX434" fmla="*/ 1474229 w 1608249"/>
                        <a:gd name="connsiteY434" fmla="*/ 660445 h 1189283"/>
                        <a:gd name="connsiteX435" fmla="*/ 1468192 w 1608249"/>
                        <a:gd name="connsiteY435" fmla="*/ 658030 h 1189283"/>
                        <a:gd name="connsiteX436" fmla="*/ 1459136 w 1608249"/>
                        <a:gd name="connsiteY436" fmla="*/ 657426 h 1189283"/>
                        <a:gd name="connsiteX437" fmla="*/ 1453703 w 1608249"/>
                        <a:gd name="connsiteY437" fmla="*/ 658030 h 1189283"/>
                        <a:gd name="connsiteX438" fmla="*/ 1444647 w 1608249"/>
                        <a:gd name="connsiteY438" fmla="*/ 661048 h 1189283"/>
                        <a:gd name="connsiteX439" fmla="*/ 1438611 w 1608249"/>
                        <a:gd name="connsiteY439" fmla="*/ 661652 h 1189283"/>
                        <a:gd name="connsiteX440" fmla="*/ 1442836 w 1608249"/>
                        <a:gd name="connsiteY440" fmla="*/ 668897 h 1189283"/>
                        <a:gd name="connsiteX441" fmla="*/ 1442836 w 1608249"/>
                        <a:gd name="connsiteY441" fmla="*/ 675537 h 1189283"/>
                        <a:gd name="connsiteX442" fmla="*/ 1449477 w 1608249"/>
                        <a:gd name="connsiteY442" fmla="*/ 677952 h 1189283"/>
                        <a:gd name="connsiteX443" fmla="*/ 1448270 w 1608249"/>
                        <a:gd name="connsiteY443" fmla="*/ 683385 h 1189283"/>
                        <a:gd name="connsiteX444" fmla="*/ 1450081 w 1608249"/>
                        <a:gd name="connsiteY444" fmla="*/ 690630 h 1189283"/>
                        <a:gd name="connsiteX445" fmla="*/ 1449477 w 1608249"/>
                        <a:gd name="connsiteY445" fmla="*/ 697270 h 1189283"/>
                        <a:gd name="connsiteX446" fmla="*/ 1456118 w 1608249"/>
                        <a:gd name="connsiteY446" fmla="*/ 709948 h 1189283"/>
                        <a:gd name="connsiteX447" fmla="*/ 1454910 w 1608249"/>
                        <a:gd name="connsiteY447" fmla="*/ 719607 h 1189283"/>
                        <a:gd name="connsiteX448" fmla="*/ 1453099 w 1608249"/>
                        <a:gd name="connsiteY448" fmla="*/ 723229 h 1189283"/>
                        <a:gd name="connsiteX449" fmla="*/ 1446458 w 1608249"/>
                        <a:gd name="connsiteY449" fmla="*/ 728663 h 1189283"/>
                        <a:gd name="connsiteX450" fmla="*/ 1441025 w 1608249"/>
                        <a:gd name="connsiteY450" fmla="*/ 726851 h 1189283"/>
                        <a:gd name="connsiteX451" fmla="*/ 1438611 w 1608249"/>
                        <a:gd name="connsiteY451" fmla="*/ 728663 h 1189283"/>
                        <a:gd name="connsiteX452" fmla="*/ 1434988 w 1608249"/>
                        <a:gd name="connsiteY452" fmla="*/ 740133 h 1189283"/>
                        <a:gd name="connsiteX453" fmla="*/ 1436196 w 1608249"/>
                        <a:gd name="connsiteY453" fmla="*/ 746170 h 1189283"/>
                        <a:gd name="connsiteX454" fmla="*/ 1428951 w 1608249"/>
                        <a:gd name="connsiteY454" fmla="*/ 755225 h 1189283"/>
                        <a:gd name="connsiteX455" fmla="*/ 1423518 w 1608249"/>
                        <a:gd name="connsiteY455" fmla="*/ 756433 h 1189283"/>
                        <a:gd name="connsiteX456" fmla="*/ 1420500 w 1608249"/>
                        <a:gd name="connsiteY456" fmla="*/ 760055 h 1189283"/>
                        <a:gd name="connsiteX457" fmla="*/ 1419292 w 1608249"/>
                        <a:gd name="connsiteY457" fmla="*/ 766092 h 1189283"/>
                        <a:gd name="connsiteX458" fmla="*/ 1424122 w 1608249"/>
                        <a:gd name="connsiteY458" fmla="*/ 771525 h 1189283"/>
                        <a:gd name="connsiteX459" fmla="*/ 1423518 w 1608249"/>
                        <a:gd name="connsiteY459" fmla="*/ 774544 h 1189283"/>
                        <a:gd name="connsiteX460" fmla="*/ 1418688 w 1608249"/>
                        <a:gd name="connsiteY460" fmla="*/ 776355 h 1189283"/>
                        <a:gd name="connsiteX461" fmla="*/ 1416274 w 1608249"/>
                        <a:gd name="connsiteY461" fmla="*/ 773336 h 1189283"/>
                        <a:gd name="connsiteX462" fmla="*/ 1411444 w 1608249"/>
                        <a:gd name="connsiteY462" fmla="*/ 771525 h 1189283"/>
                        <a:gd name="connsiteX463" fmla="*/ 1396955 w 1608249"/>
                        <a:gd name="connsiteY463" fmla="*/ 769110 h 1189283"/>
                        <a:gd name="connsiteX464" fmla="*/ 1389711 w 1608249"/>
                        <a:gd name="connsiteY464" fmla="*/ 770318 h 1189283"/>
                        <a:gd name="connsiteX465" fmla="*/ 1384881 w 1608249"/>
                        <a:gd name="connsiteY465" fmla="*/ 767299 h 1189283"/>
                        <a:gd name="connsiteX466" fmla="*/ 1374619 w 1608249"/>
                        <a:gd name="connsiteY466" fmla="*/ 767299 h 1189283"/>
                        <a:gd name="connsiteX467" fmla="*/ 1370393 w 1608249"/>
                        <a:gd name="connsiteY467" fmla="*/ 761866 h 1189283"/>
                        <a:gd name="connsiteX468" fmla="*/ 1364356 w 1608249"/>
                        <a:gd name="connsiteY468" fmla="*/ 764281 h 1189283"/>
                        <a:gd name="connsiteX469" fmla="*/ 1364356 w 1608249"/>
                        <a:gd name="connsiteY469" fmla="*/ 768507 h 1189283"/>
                        <a:gd name="connsiteX470" fmla="*/ 1361337 w 1608249"/>
                        <a:gd name="connsiteY470" fmla="*/ 773940 h 1189283"/>
                        <a:gd name="connsiteX471" fmla="*/ 1353489 w 1608249"/>
                        <a:gd name="connsiteY471" fmla="*/ 775147 h 1189283"/>
                        <a:gd name="connsiteX472" fmla="*/ 1343226 w 1608249"/>
                        <a:gd name="connsiteY472" fmla="*/ 771525 h 1189283"/>
                        <a:gd name="connsiteX473" fmla="*/ 1338397 w 1608249"/>
                        <a:gd name="connsiteY473" fmla="*/ 767299 h 1189283"/>
                        <a:gd name="connsiteX474" fmla="*/ 1320890 w 1608249"/>
                        <a:gd name="connsiteY474" fmla="*/ 774544 h 1189283"/>
                        <a:gd name="connsiteX475" fmla="*/ 1314249 w 1608249"/>
                        <a:gd name="connsiteY475" fmla="*/ 787221 h 1189283"/>
                        <a:gd name="connsiteX476" fmla="*/ 1317871 w 1608249"/>
                        <a:gd name="connsiteY476" fmla="*/ 791447 h 1189283"/>
                        <a:gd name="connsiteX477" fmla="*/ 1323908 w 1608249"/>
                        <a:gd name="connsiteY477" fmla="*/ 804125 h 1189283"/>
                        <a:gd name="connsiteX478" fmla="*/ 1323908 w 1608249"/>
                        <a:gd name="connsiteY478" fmla="*/ 807747 h 1189283"/>
                        <a:gd name="connsiteX479" fmla="*/ 1334775 w 1608249"/>
                        <a:gd name="connsiteY479" fmla="*/ 830084 h 1189283"/>
                        <a:gd name="connsiteX480" fmla="*/ 1337793 w 1608249"/>
                        <a:gd name="connsiteY480" fmla="*/ 835517 h 1189283"/>
                        <a:gd name="connsiteX481" fmla="*/ 1342623 w 1608249"/>
                        <a:gd name="connsiteY481" fmla="*/ 837932 h 1189283"/>
                        <a:gd name="connsiteX482" fmla="*/ 1346245 w 1608249"/>
                        <a:gd name="connsiteY482" fmla="*/ 837328 h 1189283"/>
                        <a:gd name="connsiteX483" fmla="*/ 1348056 w 1608249"/>
                        <a:gd name="connsiteY483" fmla="*/ 840950 h 1189283"/>
                        <a:gd name="connsiteX484" fmla="*/ 1342623 w 1608249"/>
                        <a:gd name="connsiteY484" fmla="*/ 842158 h 1189283"/>
                        <a:gd name="connsiteX485" fmla="*/ 1342623 w 1608249"/>
                        <a:gd name="connsiteY485" fmla="*/ 845176 h 1189283"/>
                        <a:gd name="connsiteX486" fmla="*/ 1337793 w 1608249"/>
                        <a:gd name="connsiteY486" fmla="*/ 853024 h 1189283"/>
                        <a:gd name="connsiteX487" fmla="*/ 1341415 w 1608249"/>
                        <a:gd name="connsiteY487" fmla="*/ 857854 h 1189283"/>
                        <a:gd name="connsiteX488" fmla="*/ 1346848 w 1608249"/>
                        <a:gd name="connsiteY488" fmla="*/ 860269 h 1189283"/>
                        <a:gd name="connsiteX489" fmla="*/ 1351074 w 1608249"/>
                        <a:gd name="connsiteY489" fmla="*/ 857250 h 1189283"/>
                        <a:gd name="connsiteX490" fmla="*/ 1352885 w 1608249"/>
                        <a:gd name="connsiteY490" fmla="*/ 860269 h 1189283"/>
                        <a:gd name="connsiteX491" fmla="*/ 1352282 w 1608249"/>
                        <a:gd name="connsiteY491" fmla="*/ 865098 h 1189283"/>
                        <a:gd name="connsiteX492" fmla="*/ 1355904 w 1608249"/>
                        <a:gd name="connsiteY492" fmla="*/ 875965 h 1189283"/>
                        <a:gd name="connsiteX493" fmla="*/ 1347452 w 1608249"/>
                        <a:gd name="connsiteY493" fmla="*/ 872342 h 1189283"/>
                        <a:gd name="connsiteX494" fmla="*/ 1337793 w 1608249"/>
                        <a:gd name="connsiteY494" fmla="*/ 872946 h 1189283"/>
                        <a:gd name="connsiteX495" fmla="*/ 1333567 w 1608249"/>
                        <a:gd name="connsiteY495" fmla="*/ 875965 h 1189283"/>
                        <a:gd name="connsiteX496" fmla="*/ 1329341 w 1608249"/>
                        <a:gd name="connsiteY496" fmla="*/ 875965 h 1189283"/>
                        <a:gd name="connsiteX497" fmla="*/ 1317871 w 1608249"/>
                        <a:gd name="connsiteY497" fmla="*/ 871135 h 1189283"/>
                        <a:gd name="connsiteX498" fmla="*/ 1316664 w 1608249"/>
                        <a:gd name="connsiteY498" fmla="*/ 874154 h 1189283"/>
                        <a:gd name="connsiteX499" fmla="*/ 1316664 w 1608249"/>
                        <a:gd name="connsiteY499" fmla="*/ 884416 h 1189283"/>
                        <a:gd name="connsiteX500" fmla="*/ 1319078 w 1608249"/>
                        <a:gd name="connsiteY500" fmla="*/ 888642 h 1189283"/>
                        <a:gd name="connsiteX501" fmla="*/ 1322097 w 1608249"/>
                        <a:gd name="connsiteY501" fmla="*/ 901924 h 1189283"/>
                        <a:gd name="connsiteX502" fmla="*/ 1319682 w 1608249"/>
                        <a:gd name="connsiteY502" fmla="*/ 909168 h 1189283"/>
                        <a:gd name="connsiteX503" fmla="*/ 1319682 w 1608249"/>
                        <a:gd name="connsiteY503" fmla="*/ 920638 h 1189283"/>
                        <a:gd name="connsiteX504" fmla="*/ 1323908 w 1608249"/>
                        <a:gd name="connsiteY504" fmla="*/ 927883 h 1189283"/>
                        <a:gd name="connsiteX505" fmla="*/ 1323908 w 1608249"/>
                        <a:gd name="connsiteY505" fmla="*/ 933316 h 1189283"/>
                        <a:gd name="connsiteX506" fmla="*/ 1328134 w 1608249"/>
                        <a:gd name="connsiteY506" fmla="*/ 936334 h 1189283"/>
                        <a:gd name="connsiteX507" fmla="*/ 1332360 w 1608249"/>
                        <a:gd name="connsiteY507" fmla="*/ 945993 h 1189283"/>
                        <a:gd name="connsiteX508" fmla="*/ 1339000 w 1608249"/>
                        <a:gd name="connsiteY508" fmla="*/ 945993 h 1189283"/>
                        <a:gd name="connsiteX509" fmla="*/ 1346245 w 1608249"/>
                        <a:gd name="connsiteY509" fmla="*/ 950823 h 1189283"/>
                        <a:gd name="connsiteX510" fmla="*/ 1356508 w 1608249"/>
                        <a:gd name="connsiteY510" fmla="*/ 955653 h 1189283"/>
                        <a:gd name="connsiteX511" fmla="*/ 1377033 w 1608249"/>
                        <a:gd name="connsiteY511" fmla="*/ 955653 h 1189283"/>
                        <a:gd name="connsiteX512" fmla="*/ 1385485 w 1608249"/>
                        <a:gd name="connsiteY512" fmla="*/ 953842 h 1189283"/>
                        <a:gd name="connsiteX513" fmla="*/ 1390315 w 1608249"/>
                        <a:gd name="connsiteY513" fmla="*/ 956860 h 1189283"/>
                        <a:gd name="connsiteX514" fmla="*/ 1398163 w 1608249"/>
                        <a:gd name="connsiteY514" fmla="*/ 959879 h 1189283"/>
                        <a:gd name="connsiteX515" fmla="*/ 1402389 w 1608249"/>
                        <a:gd name="connsiteY515" fmla="*/ 959879 h 1189283"/>
                        <a:gd name="connsiteX516" fmla="*/ 1411444 w 1608249"/>
                        <a:gd name="connsiteY516" fmla="*/ 958067 h 1189283"/>
                        <a:gd name="connsiteX517" fmla="*/ 1427744 w 1608249"/>
                        <a:gd name="connsiteY517" fmla="*/ 964104 h 1189283"/>
                        <a:gd name="connsiteX518" fmla="*/ 1427140 w 1608249"/>
                        <a:gd name="connsiteY518" fmla="*/ 971952 h 1189283"/>
                        <a:gd name="connsiteX519" fmla="*/ 1424725 w 1608249"/>
                        <a:gd name="connsiteY519" fmla="*/ 980404 h 1189283"/>
                        <a:gd name="connsiteX520" fmla="*/ 1419896 w 1608249"/>
                        <a:gd name="connsiteY520" fmla="*/ 987649 h 1189283"/>
                        <a:gd name="connsiteX521" fmla="*/ 1413859 w 1608249"/>
                        <a:gd name="connsiteY521" fmla="*/ 999119 h 1189283"/>
                        <a:gd name="connsiteX522" fmla="*/ 1411444 w 1608249"/>
                        <a:gd name="connsiteY522" fmla="*/ 1006363 h 1189283"/>
                        <a:gd name="connsiteX523" fmla="*/ 1415066 w 1608249"/>
                        <a:gd name="connsiteY523" fmla="*/ 1013608 h 1189283"/>
                        <a:gd name="connsiteX524" fmla="*/ 1415066 w 1608249"/>
                        <a:gd name="connsiteY524" fmla="*/ 1018437 h 1189283"/>
                        <a:gd name="connsiteX525" fmla="*/ 1409029 w 1608249"/>
                        <a:gd name="connsiteY525" fmla="*/ 1022059 h 1189283"/>
                        <a:gd name="connsiteX526" fmla="*/ 1406011 w 1608249"/>
                        <a:gd name="connsiteY526" fmla="*/ 1025682 h 1189283"/>
                        <a:gd name="connsiteX527" fmla="*/ 1409633 w 1608249"/>
                        <a:gd name="connsiteY527" fmla="*/ 1029304 h 1189283"/>
                        <a:gd name="connsiteX528" fmla="*/ 1413255 w 1608249"/>
                        <a:gd name="connsiteY528" fmla="*/ 1030511 h 1189283"/>
                        <a:gd name="connsiteX529" fmla="*/ 1413255 w 1608249"/>
                        <a:gd name="connsiteY529" fmla="*/ 1035341 h 1189283"/>
                        <a:gd name="connsiteX530" fmla="*/ 1420500 w 1608249"/>
                        <a:gd name="connsiteY530" fmla="*/ 1035944 h 1189283"/>
                        <a:gd name="connsiteX531" fmla="*/ 1429555 w 1608249"/>
                        <a:gd name="connsiteY531" fmla="*/ 1046811 h 1189283"/>
                        <a:gd name="connsiteX532" fmla="*/ 1433177 w 1608249"/>
                        <a:gd name="connsiteY532" fmla="*/ 1054055 h 1189283"/>
                        <a:gd name="connsiteX533" fmla="*/ 1440422 w 1608249"/>
                        <a:gd name="connsiteY533" fmla="*/ 1063111 h 1189283"/>
                        <a:gd name="connsiteX534" fmla="*/ 1451288 w 1608249"/>
                        <a:gd name="connsiteY534" fmla="*/ 1079411 h 1189283"/>
                        <a:gd name="connsiteX535" fmla="*/ 1457929 w 1608249"/>
                        <a:gd name="connsiteY535" fmla="*/ 1081825 h 1189283"/>
                        <a:gd name="connsiteX536" fmla="*/ 1460947 w 1608249"/>
                        <a:gd name="connsiteY536" fmla="*/ 1085448 h 1189283"/>
                        <a:gd name="connsiteX537" fmla="*/ 1463362 w 1608249"/>
                        <a:gd name="connsiteY537" fmla="*/ 1092088 h 1189283"/>
                        <a:gd name="connsiteX538" fmla="*/ 1452495 w 1608249"/>
                        <a:gd name="connsiteY538" fmla="*/ 1106577 h 1189283"/>
                        <a:gd name="connsiteX539" fmla="*/ 1450684 w 1608249"/>
                        <a:gd name="connsiteY539" fmla="*/ 1107784 h 1189283"/>
                        <a:gd name="connsiteX540" fmla="*/ 1440422 w 1608249"/>
                        <a:gd name="connsiteY540" fmla="*/ 1123481 h 1189283"/>
                        <a:gd name="connsiteX541" fmla="*/ 1430159 w 1608249"/>
                        <a:gd name="connsiteY541" fmla="*/ 1131932 h 1189283"/>
                        <a:gd name="connsiteX542" fmla="*/ 1430159 w 1608249"/>
                        <a:gd name="connsiteY542" fmla="*/ 1134347 h 1189283"/>
                        <a:gd name="connsiteX543" fmla="*/ 1425933 w 1608249"/>
                        <a:gd name="connsiteY543" fmla="*/ 1142195 h 1189283"/>
                        <a:gd name="connsiteX544" fmla="*/ 1419292 w 1608249"/>
                        <a:gd name="connsiteY544" fmla="*/ 1143402 h 1189283"/>
                        <a:gd name="connsiteX545" fmla="*/ 1416274 w 1608249"/>
                        <a:gd name="connsiteY545" fmla="*/ 1141591 h 1189283"/>
                        <a:gd name="connsiteX546" fmla="*/ 1415670 w 1608249"/>
                        <a:gd name="connsiteY546" fmla="*/ 1132536 h 1189283"/>
                        <a:gd name="connsiteX547" fmla="*/ 1404803 w 1608249"/>
                        <a:gd name="connsiteY547" fmla="*/ 1127706 h 1189283"/>
                        <a:gd name="connsiteX548" fmla="*/ 1399974 w 1608249"/>
                        <a:gd name="connsiteY548" fmla="*/ 1127103 h 1189283"/>
                        <a:gd name="connsiteX549" fmla="*/ 1396955 w 1608249"/>
                        <a:gd name="connsiteY549" fmla="*/ 1134347 h 1189283"/>
                        <a:gd name="connsiteX550" fmla="*/ 1390918 w 1608249"/>
                        <a:gd name="connsiteY550" fmla="*/ 1141591 h 1189283"/>
                        <a:gd name="connsiteX551" fmla="*/ 1385485 w 1608249"/>
                        <a:gd name="connsiteY551" fmla="*/ 1141591 h 1189283"/>
                        <a:gd name="connsiteX552" fmla="*/ 1383674 w 1608249"/>
                        <a:gd name="connsiteY552" fmla="*/ 1147628 h 1189283"/>
                        <a:gd name="connsiteX553" fmla="*/ 1374015 w 1608249"/>
                        <a:gd name="connsiteY553" fmla="*/ 1154269 h 1189283"/>
                        <a:gd name="connsiteX554" fmla="*/ 1364356 w 1608249"/>
                        <a:gd name="connsiteY554" fmla="*/ 1154269 h 1189283"/>
                        <a:gd name="connsiteX555" fmla="*/ 1360734 w 1608249"/>
                        <a:gd name="connsiteY555" fmla="*/ 1157288 h 1189283"/>
                        <a:gd name="connsiteX556" fmla="*/ 1364356 w 1608249"/>
                        <a:gd name="connsiteY556" fmla="*/ 1165739 h 1189283"/>
                        <a:gd name="connsiteX557" fmla="*/ 1363148 w 1608249"/>
                        <a:gd name="connsiteY557" fmla="*/ 1169965 h 1189283"/>
                        <a:gd name="connsiteX558" fmla="*/ 1359526 w 1608249"/>
                        <a:gd name="connsiteY558" fmla="*/ 1170569 h 1189283"/>
                        <a:gd name="connsiteX559" fmla="*/ 1358922 w 1608249"/>
                        <a:gd name="connsiteY559" fmla="*/ 1176002 h 1189283"/>
                        <a:gd name="connsiteX560" fmla="*/ 1354093 w 1608249"/>
                        <a:gd name="connsiteY560" fmla="*/ 1177210 h 1189283"/>
                        <a:gd name="connsiteX561" fmla="*/ 1346245 w 1608249"/>
                        <a:gd name="connsiteY561" fmla="*/ 1176606 h 1189283"/>
                        <a:gd name="connsiteX562" fmla="*/ 1336586 w 1608249"/>
                        <a:gd name="connsiteY562" fmla="*/ 1179624 h 1189283"/>
                        <a:gd name="connsiteX563" fmla="*/ 1331756 w 1608249"/>
                        <a:gd name="connsiteY563" fmla="*/ 1189284 h 1189283"/>
                        <a:gd name="connsiteX564" fmla="*/ 1329341 w 1608249"/>
                        <a:gd name="connsiteY564" fmla="*/ 1188680 h 1189283"/>
                        <a:gd name="connsiteX565" fmla="*/ 1325719 w 1608249"/>
                        <a:gd name="connsiteY565" fmla="*/ 1182643 h 1189283"/>
                        <a:gd name="connsiteX566" fmla="*/ 1314249 w 1608249"/>
                        <a:gd name="connsiteY566" fmla="*/ 1176606 h 1189283"/>
                        <a:gd name="connsiteX567" fmla="*/ 1303986 w 1608249"/>
                        <a:gd name="connsiteY567" fmla="*/ 1163928 h 1189283"/>
                        <a:gd name="connsiteX568" fmla="*/ 1298553 w 1608249"/>
                        <a:gd name="connsiteY568" fmla="*/ 1164532 h 1189283"/>
                        <a:gd name="connsiteX569" fmla="*/ 1297345 w 1608249"/>
                        <a:gd name="connsiteY569" fmla="*/ 1158495 h 1189283"/>
                        <a:gd name="connsiteX570" fmla="*/ 1294327 w 1608249"/>
                        <a:gd name="connsiteY570" fmla="*/ 1154269 h 1189283"/>
                        <a:gd name="connsiteX571" fmla="*/ 1291308 w 1608249"/>
                        <a:gd name="connsiteY571" fmla="*/ 1142195 h 1189283"/>
                        <a:gd name="connsiteX572" fmla="*/ 1288290 w 1608249"/>
                        <a:gd name="connsiteY572" fmla="*/ 1135555 h 1189283"/>
                        <a:gd name="connsiteX573" fmla="*/ 1288290 w 1608249"/>
                        <a:gd name="connsiteY573" fmla="*/ 1131932 h 1189283"/>
                        <a:gd name="connsiteX574" fmla="*/ 1291912 w 1608249"/>
                        <a:gd name="connsiteY574" fmla="*/ 1128310 h 1189283"/>
                        <a:gd name="connsiteX575" fmla="*/ 1291308 w 1608249"/>
                        <a:gd name="connsiteY575" fmla="*/ 1121066 h 1189283"/>
                        <a:gd name="connsiteX576" fmla="*/ 1285271 w 1608249"/>
                        <a:gd name="connsiteY576" fmla="*/ 1112010 h 1189283"/>
                        <a:gd name="connsiteX577" fmla="*/ 1286479 w 1608249"/>
                        <a:gd name="connsiteY577" fmla="*/ 1104162 h 1189283"/>
                        <a:gd name="connsiteX578" fmla="*/ 1275612 w 1608249"/>
                        <a:gd name="connsiteY578" fmla="*/ 1111407 h 1189283"/>
                        <a:gd name="connsiteX579" fmla="*/ 1265953 w 1608249"/>
                        <a:gd name="connsiteY579" fmla="*/ 1111407 h 1189283"/>
                        <a:gd name="connsiteX580" fmla="*/ 1262935 w 1608249"/>
                        <a:gd name="connsiteY580" fmla="*/ 1115029 h 1189283"/>
                        <a:gd name="connsiteX581" fmla="*/ 1259916 w 1608249"/>
                        <a:gd name="connsiteY581" fmla="*/ 1123481 h 1189283"/>
                        <a:gd name="connsiteX582" fmla="*/ 1256898 w 1608249"/>
                        <a:gd name="connsiteY582" fmla="*/ 1125895 h 1189283"/>
                        <a:gd name="connsiteX583" fmla="*/ 1249653 w 1608249"/>
                        <a:gd name="connsiteY583" fmla="*/ 1121669 h 1189283"/>
                        <a:gd name="connsiteX584" fmla="*/ 1246031 w 1608249"/>
                        <a:gd name="connsiteY584" fmla="*/ 1121066 h 1189283"/>
                        <a:gd name="connsiteX585" fmla="*/ 1238183 w 1608249"/>
                        <a:gd name="connsiteY585" fmla="*/ 1123481 h 1189283"/>
                        <a:gd name="connsiteX586" fmla="*/ 1230939 w 1608249"/>
                        <a:gd name="connsiteY586" fmla="*/ 1130121 h 1189283"/>
                        <a:gd name="connsiteX587" fmla="*/ 1225505 w 1608249"/>
                        <a:gd name="connsiteY587" fmla="*/ 1128914 h 1189283"/>
                        <a:gd name="connsiteX588" fmla="*/ 1219468 w 1608249"/>
                        <a:gd name="connsiteY588" fmla="*/ 1132536 h 1189283"/>
                        <a:gd name="connsiteX589" fmla="*/ 1216450 w 1608249"/>
                        <a:gd name="connsiteY589" fmla="*/ 1137969 h 1189283"/>
                        <a:gd name="connsiteX590" fmla="*/ 1215846 w 1608249"/>
                        <a:gd name="connsiteY590" fmla="*/ 1142195 h 1189283"/>
                        <a:gd name="connsiteX591" fmla="*/ 1211620 w 1608249"/>
                        <a:gd name="connsiteY591" fmla="*/ 1142195 h 1189283"/>
                        <a:gd name="connsiteX592" fmla="*/ 1210413 w 1608249"/>
                        <a:gd name="connsiteY592" fmla="*/ 1143402 h 1189283"/>
                        <a:gd name="connsiteX593" fmla="*/ 1209206 w 1608249"/>
                        <a:gd name="connsiteY593" fmla="*/ 1144610 h 1189283"/>
                        <a:gd name="connsiteX594" fmla="*/ 1204980 w 1608249"/>
                        <a:gd name="connsiteY594" fmla="*/ 1147628 h 1189283"/>
                        <a:gd name="connsiteX595" fmla="*/ 1195320 w 1608249"/>
                        <a:gd name="connsiteY595" fmla="*/ 1156684 h 1189283"/>
                        <a:gd name="connsiteX596" fmla="*/ 1194717 w 1608249"/>
                        <a:gd name="connsiteY596" fmla="*/ 1156080 h 1189283"/>
                        <a:gd name="connsiteX597" fmla="*/ 1193509 w 1608249"/>
                        <a:gd name="connsiteY597" fmla="*/ 1154269 h 1189283"/>
                        <a:gd name="connsiteX598" fmla="*/ 1188680 w 1608249"/>
                        <a:gd name="connsiteY598" fmla="*/ 1149439 h 1189283"/>
                        <a:gd name="connsiteX599" fmla="*/ 1193509 w 1608249"/>
                        <a:gd name="connsiteY599" fmla="*/ 1143402 h 1189283"/>
                        <a:gd name="connsiteX600" fmla="*/ 1192906 w 1608249"/>
                        <a:gd name="connsiteY600" fmla="*/ 1131932 h 1189283"/>
                        <a:gd name="connsiteX601" fmla="*/ 1197132 w 1608249"/>
                        <a:gd name="connsiteY601" fmla="*/ 1131329 h 1189283"/>
                        <a:gd name="connsiteX602" fmla="*/ 1211620 w 1608249"/>
                        <a:gd name="connsiteY602" fmla="*/ 1120462 h 1189283"/>
                        <a:gd name="connsiteX603" fmla="*/ 1207998 w 1608249"/>
                        <a:gd name="connsiteY603" fmla="*/ 1117444 h 1189283"/>
                        <a:gd name="connsiteX604" fmla="*/ 1206791 w 1608249"/>
                        <a:gd name="connsiteY604" fmla="*/ 1108388 h 1189283"/>
                        <a:gd name="connsiteX605" fmla="*/ 1207394 w 1608249"/>
                        <a:gd name="connsiteY605" fmla="*/ 1101747 h 1189283"/>
                        <a:gd name="connsiteX606" fmla="*/ 1209809 w 1608249"/>
                        <a:gd name="connsiteY606" fmla="*/ 1096918 h 1189283"/>
                        <a:gd name="connsiteX607" fmla="*/ 1207998 w 1608249"/>
                        <a:gd name="connsiteY607" fmla="*/ 1093296 h 1189283"/>
                        <a:gd name="connsiteX608" fmla="*/ 1208602 w 1608249"/>
                        <a:gd name="connsiteY608" fmla="*/ 1086655 h 1189283"/>
                        <a:gd name="connsiteX609" fmla="*/ 1206791 w 1608249"/>
                        <a:gd name="connsiteY609" fmla="*/ 1086051 h 1189283"/>
                        <a:gd name="connsiteX610" fmla="*/ 1204376 w 1608249"/>
                        <a:gd name="connsiteY610" fmla="*/ 1086051 h 1189283"/>
                        <a:gd name="connsiteX611" fmla="*/ 1202565 w 1608249"/>
                        <a:gd name="connsiteY611" fmla="*/ 1086051 h 1189283"/>
                        <a:gd name="connsiteX612" fmla="*/ 1191095 w 1608249"/>
                        <a:gd name="connsiteY612" fmla="*/ 1092692 h 1189283"/>
                        <a:gd name="connsiteX613" fmla="*/ 1192906 w 1608249"/>
                        <a:gd name="connsiteY613" fmla="*/ 1096918 h 1189283"/>
                        <a:gd name="connsiteX614" fmla="*/ 1190491 w 1608249"/>
                        <a:gd name="connsiteY614" fmla="*/ 1099936 h 1189283"/>
                        <a:gd name="connsiteX615" fmla="*/ 1180228 w 1608249"/>
                        <a:gd name="connsiteY615" fmla="*/ 1102955 h 1189283"/>
                        <a:gd name="connsiteX616" fmla="*/ 1177813 w 1608249"/>
                        <a:gd name="connsiteY616" fmla="*/ 1107784 h 1189283"/>
                        <a:gd name="connsiteX617" fmla="*/ 1172984 w 1608249"/>
                        <a:gd name="connsiteY617" fmla="*/ 1110803 h 1189283"/>
                        <a:gd name="connsiteX618" fmla="*/ 1169362 w 1608249"/>
                        <a:gd name="connsiteY618" fmla="*/ 1110803 h 1189283"/>
                        <a:gd name="connsiteX619" fmla="*/ 1168758 w 1608249"/>
                        <a:gd name="connsiteY619" fmla="*/ 1108992 h 1189283"/>
                        <a:gd name="connsiteX620" fmla="*/ 1166947 w 1608249"/>
                        <a:gd name="connsiteY620" fmla="*/ 1107784 h 1189283"/>
                        <a:gd name="connsiteX621" fmla="*/ 1163928 w 1608249"/>
                        <a:gd name="connsiteY621" fmla="*/ 1106577 h 1189283"/>
                        <a:gd name="connsiteX622" fmla="*/ 1163325 w 1608249"/>
                        <a:gd name="connsiteY622" fmla="*/ 1106577 h 1189283"/>
                        <a:gd name="connsiteX623" fmla="*/ 1162721 w 1608249"/>
                        <a:gd name="connsiteY623" fmla="*/ 1106577 h 1189283"/>
                        <a:gd name="connsiteX624" fmla="*/ 1159702 w 1608249"/>
                        <a:gd name="connsiteY624" fmla="*/ 1108992 h 1189283"/>
                        <a:gd name="connsiteX625" fmla="*/ 1157891 w 1608249"/>
                        <a:gd name="connsiteY625" fmla="*/ 1114425 h 1189283"/>
                        <a:gd name="connsiteX626" fmla="*/ 1155477 w 1608249"/>
                        <a:gd name="connsiteY626" fmla="*/ 1115632 h 1189283"/>
                        <a:gd name="connsiteX627" fmla="*/ 1153665 w 1608249"/>
                        <a:gd name="connsiteY627" fmla="*/ 1114425 h 1189283"/>
                        <a:gd name="connsiteX628" fmla="*/ 1153665 w 1608249"/>
                        <a:gd name="connsiteY628" fmla="*/ 1113821 h 1189283"/>
                        <a:gd name="connsiteX629" fmla="*/ 1151854 w 1608249"/>
                        <a:gd name="connsiteY629" fmla="*/ 1111407 h 1189283"/>
                        <a:gd name="connsiteX630" fmla="*/ 1150043 w 1608249"/>
                        <a:gd name="connsiteY630" fmla="*/ 1111407 h 1189283"/>
                        <a:gd name="connsiteX631" fmla="*/ 1149440 w 1608249"/>
                        <a:gd name="connsiteY631" fmla="*/ 1112010 h 1189283"/>
                        <a:gd name="connsiteX632" fmla="*/ 1147628 w 1608249"/>
                        <a:gd name="connsiteY632" fmla="*/ 1113821 h 1189283"/>
                        <a:gd name="connsiteX633" fmla="*/ 1146421 w 1608249"/>
                        <a:gd name="connsiteY633" fmla="*/ 1115029 h 1189283"/>
                        <a:gd name="connsiteX634" fmla="*/ 1145214 w 1608249"/>
                        <a:gd name="connsiteY634" fmla="*/ 1120462 h 1189283"/>
                        <a:gd name="connsiteX635" fmla="*/ 1137969 w 1608249"/>
                        <a:gd name="connsiteY635" fmla="*/ 1119255 h 1189283"/>
                        <a:gd name="connsiteX636" fmla="*/ 1139780 w 1608249"/>
                        <a:gd name="connsiteY636" fmla="*/ 1125895 h 1189283"/>
                        <a:gd name="connsiteX637" fmla="*/ 1137366 w 1608249"/>
                        <a:gd name="connsiteY637" fmla="*/ 1128914 h 1189283"/>
                        <a:gd name="connsiteX638" fmla="*/ 1127706 w 1608249"/>
                        <a:gd name="connsiteY638" fmla="*/ 1128914 h 1189283"/>
                        <a:gd name="connsiteX639" fmla="*/ 1126499 w 1608249"/>
                        <a:gd name="connsiteY639" fmla="*/ 1128310 h 1189283"/>
                        <a:gd name="connsiteX640" fmla="*/ 1126499 w 1608249"/>
                        <a:gd name="connsiteY640" fmla="*/ 1127103 h 1189283"/>
                        <a:gd name="connsiteX641" fmla="*/ 1123480 w 1608249"/>
                        <a:gd name="connsiteY641" fmla="*/ 1122273 h 1189283"/>
                        <a:gd name="connsiteX642" fmla="*/ 1121669 w 1608249"/>
                        <a:gd name="connsiteY642" fmla="*/ 1116236 h 1189283"/>
                        <a:gd name="connsiteX643" fmla="*/ 1118651 w 1608249"/>
                        <a:gd name="connsiteY643" fmla="*/ 1114425 h 1189283"/>
                        <a:gd name="connsiteX644" fmla="*/ 1115029 w 1608249"/>
                        <a:gd name="connsiteY644" fmla="*/ 1106577 h 1189283"/>
                        <a:gd name="connsiteX645" fmla="*/ 1111407 w 1608249"/>
                        <a:gd name="connsiteY645" fmla="*/ 1102955 h 1189283"/>
                        <a:gd name="connsiteX646" fmla="*/ 1114425 w 1608249"/>
                        <a:gd name="connsiteY646" fmla="*/ 1089070 h 1189283"/>
                        <a:gd name="connsiteX647" fmla="*/ 1114425 w 1608249"/>
                        <a:gd name="connsiteY647" fmla="*/ 1086051 h 1189283"/>
                        <a:gd name="connsiteX648" fmla="*/ 1110803 w 1608249"/>
                        <a:gd name="connsiteY648" fmla="*/ 1083033 h 1189283"/>
                        <a:gd name="connsiteX649" fmla="*/ 1108992 w 1608249"/>
                        <a:gd name="connsiteY649" fmla="*/ 1083033 h 1189283"/>
                        <a:gd name="connsiteX650" fmla="*/ 1108388 w 1608249"/>
                        <a:gd name="connsiteY650" fmla="*/ 1083033 h 1189283"/>
                        <a:gd name="connsiteX651" fmla="*/ 1107181 w 1608249"/>
                        <a:gd name="connsiteY651" fmla="*/ 1083033 h 1189283"/>
                        <a:gd name="connsiteX652" fmla="*/ 1106577 w 1608249"/>
                        <a:gd name="connsiteY652" fmla="*/ 1082429 h 1189283"/>
                        <a:gd name="connsiteX653" fmla="*/ 1105973 w 1608249"/>
                        <a:gd name="connsiteY653" fmla="*/ 1082429 h 1189283"/>
                        <a:gd name="connsiteX654" fmla="*/ 1104162 w 1608249"/>
                        <a:gd name="connsiteY654" fmla="*/ 1079411 h 1189283"/>
                        <a:gd name="connsiteX655" fmla="*/ 1103559 w 1608249"/>
                        <a:gd name="connsiteY655" fmla="*/ 1073977 h 1189283"/>
                        <a:gd name="connsiteX656" fmla="*/ 1095107 w 1608249"/>
                        <a:gd name="connsiteY656" fmla="*/ 1067337 h 1189283"/>
                        <a:gd name="connsiteX657" fmla="*/ 1093899 w 1608249"/>
                        <a:gd name="connsiteY657" fmla="*/ 1067337 h 1189283"/>
                        <a:gd name="connsiteX658" fmla="*/ 1093296 w 1608249"/>
                        <a:gd name="connsiteY658" fmla="*/ 1067940 h 1189283"/>
                        <a:gd name="connsiteX659" fmla="*/ 1092088 w 1608249"/>
                        <a:gd name="connsiteY659" fmla="*/ 1067940 h 1189283"/>
                        <a:gd name="connsiteX660" fmla="*/ 1090881 w 1608249"/>
                        <a:gd name="connsiteY660" fmla="*/ 1066733 h 1189283"/>
                        <a:gd name="connsiteX661" fmla="*/ 1090277 w 1608249"/>
                        <a:gd name="connsiteY661" fmla="*/ 1066129 h 1189283"/>
                        <a:gd name="connsiteX662" fmla="*/ 1087862 w 1608249"/>
                        <a:gd name="connsiteY662" fmla="*/ 1064318 h 1189283"/>
                        <a:gd name="connsiteX663" fmla="*/ 1082429 w 1608249"/>
                        <a:gd name="connsiteY663" fmla="*/ 1061300 h 1189283"/>
                        <a:gd name="connsiteX664" fmla="*/ 1083033 w 1608249"/>
                        <a:gd name="connsiteY664" fmla="*/ 1057074 h 1189283"/>
                        <a:gd name="connsiteX665" fmla="*/ 1087259 w 1608249"/>
                        <a:gd name="connsiteY665" fmla="*/ 1054659 h 1189283"/>
                        <a:gd name="connsiteX666" fmla="*/ 1088466 w 1608249"/>
                        <a:gd name="connsiteY666" fmla="*/ 1051037 h 1189283"/>
                        <a:gd name="connsiteX667" fmla="*/ 1081825 w 1608249"/>
                        <a:gd name="connsiteY667" fmla="*/ 1045604 h 1189283"/>
                        <a:gd name="connsiteX668" fmla="*/ 1072166 w 1608249"/>
                        <a:gd name="connsiteY668" fmla="*/ 1034737 h 1189283"/>
                        <a:gd name="connsiteX669" fmla="*/ 1068544 w 1608249"/>
                        <a:gd name="connsiteY669" fmla="*/ 1032926 h 1189283"/>
                        <a:gd name="connsiteX670" fmla="*/ 1065526 w 1608249"/>
                        <a:gd name="connsiteY670" fmla="*/ 1032926 h 1189283"/>
                        <a:gd name="connsiteX671" fmla="*/ 1062507 w 1608249"/>
                        <a:gd name="connsiteY671" fmla="*/ 1031115 h 1189283"/>
                        <a:gd name="connsiteX672" fmla="*/ 1062507 w 1608249"/>
                        <a:gd name="connsiteY672" fmla="*/ 1032926 h 1189283"/>
                        <a:gd name="connsiteX673" fmla="*/ 1061903 w 1608249"/>
                        <a:gd name="connsiteY673" fmla="*/ 1034133 h 1189283"/>
                        <a:gd name="connsiteX674" fmla="*/ 1061300 w 1608249"/>
                        <a:gd name="connsiteY674" fmla="*/ 1035341 h 1189283"/>
                        <a:gd name="connsiteX675" fmla="*/ 1059489 w 1608249"/>
                        <a:gd name="connsiteY675" fmla="*/ 1038359 h 1189283"/>
                        <a:gd name="connsiteX676" fmla="*/ 1054055 w 1608249"/>
                        <a:gd name="connsiteY676" fmla="*/ 1041378 h 1189283"/>
                        <a:gd name="connsiteX677" fmla="*/ 1047415 w 1608249"/>
                        <a:gd name="connsiteY677" fmla="*/ 1041981 h 1189283"/>
                        <a:gd name="connsiteX678" fmla="*/ 1042585 w 1608249"/>
                        <a:gd name="connsiteY678" fmla="*/ 1047415 h 1189283"/>
                        <a:gd name="connsiteX679" fmla="*/ 1038359 w 1608249"/>
                        <a:gd name="connsiteY679" fmla="*/ 1048622 h 1189283"/>
                        <a:gd name="connsiteX680" fmla="*/ 1032322 w 1608249"/>
                        <a:gd name="connsiteY680" fmla="*/ 1055263 h 1189283"/>
                        <a:gd name="connsiteX681" fmla="*/ 1026889 w 1608249"/>
                        <a:gd name="connsiteY681" fmla="*/ 1057074 h 1189283"/>
                        <a:gd name="connsiteX682" fmla="*/ 1025078 w 1608249"/>
                        <a:gd name="connsiteY682" fmla="*/ 1055263 h 1189283"/>
                        <a:gd name="connsiteX683" fmla="*/ 1019041 w 1608249"/>
                        <a:gd name="connsiteY683" fmla="*/ 1061300 h 1189283"/>
                        <a:gd name="connsiteX684" fmla="*/ 1017833 w 1608249"/>
                        <a:gd name="connsiteY684" fmla="*/ 1061300 h 1189283"/>
                        <a:gd name="connsiteX685" fmla="*/ 1016022 w 1608249"/>
                        <a:gd name="connsiteY685" fmla="*/ 1060696 h 1189283"/>
                        <a:gd name="connsiteX686" fmla="*/ 1014815 w 1608249"/>
                        <a:gd name="connsiteY686" fmla="*/ 1060696 h 1189283"/>
                        <a:gd name="connsiteX687" fmla="*/ 1013004 w 1608249"/>
                        <a:gd name="connsiteY687" fmla="*/ 1056470 h 1189283"/>
                        <a:gd name="connsiteX688" fmla="*/ 1011193 w 1608249"/>
                        <a:gd name="connsiteY688" fmla="*/ 1057678 h 1189283"/>
                        <a:gd name="connsiteX689" fmla="*/ 1010589 w 1608249"/>
                        <a:gd name="connsiteY689" fmla="*/ 1057678 h 1189283"/>
                        <a:gd name="connsiteX690" fmla="*/ 1009382 w 1608249"/>
                        <a:gd name="connsiteY690" fmla="*/ 1057678 h 1189283"/>
                        <a:gd name="connsiteX691" fmla="*/ 1008174 w 1608249"/>
                        <a:gd name="connsiteY691" fmla="*/ 1057074 h 1189283"/>
                        <a:gd name="connsiteX692" fmla="*/ 1008174 w 1608249"/>
                        <a:gd name="connsiteY692" fmla="*/ 1056470 h 1189283"/>
                        <a:gd name="connsiteX693" fmla="*/ 1007571 w 1608249"/>
                        <a:gd name="connsiteY693" fmla="*/ 1056470 h 1189283"/>
                        <a:gd name="connsiteX694" fmla="*/ 1006967 w 1608249"/>
                        <a:gd name="connsiteY694" fmla="*/ 1055263 h 1189283"/>
                        <a:gd name="connsiteX695" fmla="*/ 1006363 w 1608249"/>
                        <a:gd name="connsiteY695" fmla="*/ 1055263 h 1189283"/>
                        <a:gd name="connsiteX696" fmla="*/ 1005156 w 1608249"/>
                        <a:gd name="connsiteY696" fmla="*/ 1056470 h 1189283"/>
                        <a:gd name="connsiteX697" fmla="*/ 1003345 w 1608249"/>
                        <a:gd name="connsiteY697" fmla="*/ 1057074 h 1189283"/>
                        <a:gd name="connsiteX698" fmla="*/ 999119 w 1608249"/>
                        <a:gd name="connsiteY698" fmla="*/ 1062507 h 1189283"/>
                        <a:gd name="connsiteX699" fmla="*/ 998515 w 1608249"/>
                        <a:gd name="connsiteY699" fmla="*/ 1070355 h 1189283"/>
                        <a:gd name="connsiteX700" fmla="*/ 994289 w 1608249"/>
                        <a:gd name="connsiteY700" fmla="*/ 1072770 h 1189283"/>
                        <a:gd name="connsiteX701" fmla="*/ 992478 w 1608249"/>
                        <a:gd name="connsiteY701" fmla="*/ 1072166 h 1189283"/>
                        <a:gd name="connsiteX702" fmla="*/ 991875 w 1608249"/>
                        <a:gd name="connsiteY702" fmla="*/ 1071563 h 1189283"/>
                        <a:gd name="connsiteX703" fmla="*/ 991271 w 1608249"/>
                        <a:gd name="connsiteY703" fmla="*/ 1070959 h 1189283"/>
                        <a:gd name="connsiteX704" fmla="*/ 988252 w 1608249"/>
                        <a:gd name="connsiteY704" fmla="*/ 1063714 h 1189283"/>
                        <a:gd name="connsiteX705" fmla="*/ 981612 w 1608249"/>
                        <a:gd name="connsiteY705" fmla="*/ 1062507 h 1189283"/>
                        <a:gd name="connsiteX706" fmla="*/ 978593 w 1608249"/>
                        <a:gd name="connsiteY706" fmla="*/ 1057678 h 1189283"/>
                        <a:gd name="connsiteX707" fmla="*/ 977386 w 1608249"/>
                        <a:gd name="connsiteY707" fmla="*/ 1060092 h 1189283"/>
                        <a:gd name="connsiteX708" fmla="*/ 976178 w 1608249"/>
                        <a:gd name="connsiteY708" fmla="*/ 1060696 h 1189283"/>
                        <a:gd name="connsiteX709" fmla="*/ 974367 w 1608249"/>
                        <a:gd name="connsiteY709" fmla="*/ 1060696 h 1189283"/>
                        <a:gd name="connsiteX710" fmla="*/ 973764 w 1608249"/>
                        <a:gd name="connsiteY710" fmla="*/ 1059489 h 1189283"/>
                        <a:gd name="connsiteX711" fmla="*/ 973764 w 1608249"/>
                        <a:gd name="connsiteY711" fmla="*/ 1058885 h 1189283"/>
                        <a:gd name="connsiteX712" fmla="*/ 971952 w 1608249"/>
                        <a:gd name="connsiteY712" fmla="*/ 1057678 h 1189283"/>
                        <a:gd name="connsiteX713" fmla="*/ 971952 w 1608249"/>
                        <a:gd name="connsiteY713" fmla="*/ 1057074 h 1189283"/>
                        <a:gd name="connsiteX714" fmla="*/ 972556 w 1608249"/>
                        <a:gd name="connsiteY714" fmla="*/ 1055263 h 1189283"/>
                        <a:gd name="connsiteX715" fmla="*/ 967727 w 1608249"/>
                        <a:gd name="connsiteY715" fmla="*/ 1051037 h 1189283"/>
                        <a:gd name="connsiteX716" fmla="*/ 962897 w 1608249"/>
                        <a:gd name="connsiteY716" fmla="*/ 1048622 h 1189283"/>
                        <a:gd name="connsiteX717" fmla="*/ 961690 w 1608249"/>
                        <a:gd name="connsiteY717" fmla="*/ 1044396 h 1189283"/>
                        <a:gd name="connsiteX718" fmla="*/ 956860 w 1608249"/>
                        <a:gd name="connsiteY718" fmla="*/ 1047415 h 1189283"/>
                        <a:gd name="connsiteX719" fmla="*/ 955653 w 1608249"/>
                        <a:gd name="connsiteY719" fmla="*/ 1038359 h 1189283"/>
                        <a:gd name="connsiteX720" fmla="*/ 953842 w 1608249"/>
                        <a:gd name="connsiteY720" fmla="*/ 1032322 h 1189283"/>
                        <a:gd name="connsiteX721" fmla="*/ 946597 w 1608249"/>
                        <a:gd name="connsiteY721" fmla="*/ 1031115 h 1189283"/>
                        <a:gd name="connsiteX722" fmla="*/ 945994 w 1608249"/>
                        <a:gd name="connsiteY722" fmla="*/ 1031718 h 1189283"/>
                        <a:gd name="connsiteX723" fmla="*/ 945390 w 1608249"/>
                        <a:gd name="connsiteY723" fmla="*/ 1032926 h 1189283"/>
                        <a:gd name="connsiteX724" fmla="*/ 941164 w 1608249"/>
                        <a:gd name="connsiteY724" fmla="*/ 1034133 h 1189283"/>
                        <a:gd name="connsiteX725" fmla="*/ 940560 w 1608249"/>
                        <a:gd name="connsiteY725" fmla="*/ 1033530 h 1189283"/>
                        <a:gd name="connsiteX726" fmla="*/ 940560 w 1608249"/>
                        <a:gd name="connsiteY726" fmla="*/ 1032926 h 1189283"/>
                        <a:gd name="connsiteX727" fmla="*/ 939353 w 1608249"/>
                        <a:gd name="connsiteY727" fmla="*/ 1031115 h 1189283"/>
                        <a:gd name="connsiteX728" fmla="*/ 937542 w 1608249"/>
                        <a:gd name="connsiteY728" fmla="*/ 1031115 h 1189283"/>
                        <a:gd name="connsiteX729" fmla="*/ 932712 w 1608249"/>
                        <a:gd name="connsiteY729" fmla="*/ 1028096 h 1189283"/>
                        <a:gd name="connsiteX730" fmla="*/ 930901 w 1608249"/>
                        <a:gd name="connsiteY730" fmla="*/ 1028700 h 1189283"/>
                        <a:gd name="connsiteX731" fmla="*/ 929694 w 1608249"/>
                        <a:gd name="connsiteY731" fmla="*/ 1029304 h 1189283"/>
                        <a:gd name="connsiteX732" fmla="*/ 925468 w 1608249"/>
                        <a:gd name="connsiteY732" fmla="*/ 1030511 h 1189283"/>
                        <a:gd name="connsiteX733" fmla="*/ 923657 w 1608249"/>
                        <a:gd name="connsiteY733" fmla="*/ 1029304 h 1189283"/>
                        <a:gd name="connsiteX734" fmla="*/ 923053 w 1608249"/>
                        <a:gd name="connsiteY734" fmla="*/ 1029304 h 1189283"/>
                        <a:gd name="connsiteX735" fmla="*/ 923053 w 1608249"/>
                        <a:gd name="connsiteY735" fmla="*/ 1028700 h 1189283"/>
                        <a:gd name="connsiteX736" fmla="*/ 921846 w 1608249"/>
                        <a:gd name="connsiteY736" fmla="*/ 1027493 h 1189283"/>
                        <a:gd name="connsiteX737" fmla="*/ 918827 w 1608249"/>
                        <a:gd name="connsiteY737" fmla="*/ 1025682 h 1189283"/>
                        <a:gd name="connsiteX738" fmla="*/ 917620 w 1608249"/>
                        <a:gd name="connsiteY738" fmla="*/ 1024474 h 1189283"/>
                        <a:gd name="connsiteX739" fmla="*/ 907961 w 1608249"/>
                        <a:gd name="connsiteY739" fmla="*/ 1018437 h 1189283"/>
                        <a:gd name="connsiteX740" fmla="*/ 903131 w 1608249"/>
                        <a:gd name="connsiteY740" fmla="*/ 1007571 h 1189283"/>
                        <a:gd name="connsiteX741" fmla="*/ 901924 w 1608249"/>
                        <a:gd name="connsiteY741" fmla="*/ 1003345 h 1189283"/>
                        <a:gd name="connsiteX742" fmla="*/ 898301 w 1608249"/>
                        <a:gd name="connsiteY742" fmla="*/ 997911 h 1189283"/>
                        <a:gd name="connsiteX743" fmla="*/ 896490 w 1608249"/>
                        <a:gd name="connsiteY743" fmla="*/ 999119 h 1189283"/>
                        <a:gd name="connsiteX744" fmla="*/ 895283 w 1608249"/>
                        <a:gd name="connsiteY744" fmla="*/ 1000326 h 1189283"/>
                        <a:gd name="connsiteX745" fmla="*/ 893472 w 1608249"/>
                        <a:gd name="connsiteY745" fmla="*/ 999723 h 1189283"/>
                        <a:gd name="connsiteX746" fmla="*/ 892265 w 1608249"/>
                        <a:gd name="connsiteY746" fmla="*/ 999119 h 1189283"/>
                        <a:gd name="connsiteX747" fmla="*/ 891057 w 1608249"/>
                        <a:gd name="connsiteY747" fmla="*/ 997911 h 1189283"/>
                        <a:gd name="connsiteX748" fmla="*/ 885020 w 1608249"/>
                        <a:gd name="connsiteY748" fmla="*/ 989460 h 1189283"/>
                        <a:gd name="connsiteX749" fmla="*/ 883813 w 1608249"/>
                        <a:gd name="connsiteY749" fmla="*/ 984630 h 1189283"/>
                        <a:gd name="connsiteX750" fmla="*/ 885020 w 1608249"/>
                        <a:gd name="connsiteY750" fmla="*/ 979801 h 1189283"/>
                        <a:gd name="connsiteX751" fmla="*/ 888039 w 1608249"/>
                        <a:gd name="connsiteY751" fmla="*/ 977386 h 1189283"/>
                        <a:gd name="connsiteX752" fmla="*/ 886831 w 1608249"/>
                        <a:gd name="connsiteY752" fmla="*/ 972556 h 1189283"/>
                        <a:gd name="connsiteX753" fmla="*/ 890453 w 1608249"/>
                        <a:gd name="connsiteY753" fmla="*/ 967727 h 1189283"/>
                        <a:gd name="connsiteX754" fmla="*/ 888642 w 1608249"/>
                        <a:gd name="connsiteY754" fmla="*/ 965916 h 1189283"/>
                        <a:gd name="connsiteX755" fmla="*/ 888039 w 1608249"/>
                        <a:gd name="connsiteY755" fmla="*/ 965916 h 1189283"/>
                        <a:gd name="connsiteX756" fmla="*/ 887435 w 1608249"/>
                        <a:gd name="connsiteY756" fmla="*/ 966519 h 1189283"/>
                        <a:gd name="connsiteX757" fmla="*/ 886228 w 1608249"/>
                        <a:gd name="connsiteY757" fmla="*/ 967123 h 1189283"/>
                        <a:gd name="connsiteX758" fmla="*/ 886228 w 1608249"/>
                        <a:gd name="connsiteY758" fmla="*/ 967727 h 1189283"/>
                        <a:gd name="connsiteX759" fmla="*/ 885624 w 1608249"/>
                        <a:gd name="connsiteY759" fmla="*/ 968330 h 1189283"/>
                        <a:gd name="connsiteX760" fmla="*/ 885624 w 1608249"/>
                        <a:gd name="connsiteY760" fmla="*/ 968934 h 1189283"/>
                        <a:gd name="connsiteX761" fmla="*/ 885020 w 1608249"/>
                        <a:gd name="connsiteY761" fmla="*/ 968934 h 1189283"/>
                        <a:gd name="connsiteX762" fmla="*/ 883813 w 1608249"/>
                        <a:gd name="connsiteY762" fmla="*/ 968330 h 1189283"/>
                        <a:gd name="connsiteX763" fmla="*/ 882605 w 1608249"/>
                        <a:gd name="connsiteY763" fmla="*/ 967123 h 1189283"/>
                        <a:gd name="connsiteX764" fmla="*/ 881398 w 1608249"/>
                        <a:gd name="connsiteY764" fmla="*/ 965312 h 1189283"/>
                        <a:gd name="connsiteX765" fmla="*/ 879587 w 1608249"/>
                        <a:gd name="connsiteY765" fmla="*/ 964708 h 1189283"/>
                        <a:gd name="connsiteX766" fmla="*/ 876568 w 1608249"/>
                        <a:gd name="connsiteY766" fmla="*/ 964708 h 1189283"/>
                        <a:gd name="connsiteX767" fmla="*/ 875361 w 1608249"/>
                        <a:gd name="connsiteY767" fmla="*/ 965916 h 1189283"/>
                        <a:gd name="connsiteX768" fmla="*/ 872946 w 1608249"/>
                        <a:gd name="connsiteY768" fmla="*/ 965916 h 1189283"/>
                        <a:gd name="connsiteX769" fmla="*/ 871135 w 1608249"/>
                        <a:gd name="connsiteY769" fmla="*/ 965916 h 1189283"/>
                        <a:gd name="connsiteX770" fmla="*/ 869928 w 1608249"/>
                        <a:gd name="connsiteY770" fmla="*/ 965312 h 1189283"/>
                        <a:gd name="connsiteX771" fmla="*/ 869324 w 1608249"/>
                        <a:gd name="connsiteY771" fmla="*/ 964104 h 1189283"/>
                        <a:gd name="connsiteX772" fmla="*/ 867513 w 1608249"/>
                        <a:gd name="connsiteY772" fmla="*/ 962897 h 1189283"/>
                        <a:gd name="connsiteX773" fmla="*/ 867513 w 1608249"/>
                        <a:gd name="connsiteY773" fmla="*/ 962293 h 1189283"/>
                        <a:gd name="connsiteX774" fmla="*/ 868117 w 1608249"/>
                        <a:gd name="connsiteY774" fmla="*/ 961690 h 1189283"/>
                        <a:gd name="connsiteX775" fmla="*/ 867513 w 1608249"/>
                        <a:gd name="connsiteY775" fmla="*/ 961086 h 1189283"/>
                        <a:gd name="connsiteX776" fmla="*/ 866909 w 1608249"/>
                        <a:gd name="connsiteY776" fmla="*/ 960482 h 1189283"/>
                        <a:gd name="connsiteX777" fmla="*/ 866305 w 1608249"/>
                        <a:gd name="connsiteY777" fmla="*/ 959275 h 1189283"/>
                        <a:gd name="connsiteX778" fmla="*/ 866305 w 1608249"/>
                        <a:gd name="connsiteY778" fmla="*/ 958067 h 1189283"/>
                        <a:gd name="connsiteX779" fmla="*/ 865098 w 1608249"/>
                        <a:gd name="connsiteY779" fmla="*/ 957464 h 1189283"/>
                        <a:gd name="connsiteX780" fmla="*/ 865098 w 1608249"/>
                        <a:gd name="connsiteY780" fmla="*/ 956256 h 1189283"/>
                        <a:gd name="connsiteX781" fmla="*/ 865702 w 1608249"/>
                        <a:gd name="connsiteY781" fmla="*/ 955653 h 1189283"/>
                        <a:gd name="connsiteX782" fmla="*/ 866305 w 1608249"/>
                        <a:gd name="connsiteY782" fmla="*/ 953842 h 1189283"/>
                        <a:gd name="connsiteX783" fmla="*/ 866305 w 1608249"/>
                        <a:gd name="connsiteY783" fmla="*/ 953238 h 1189283"/>
                        <a:gd name="connsiteX784" fmla="*/ 866305 w 1608249"/>
                        <a:gd name="connsiteY784" fmla="*/ 952634 h 1189283"/>
                        <a:gd name="connsiteX785" fmla="*/ 865702 w 1608249"/>
                        <a:gd name="connsiteY785" fmla="*/ 952030 h 1189283"/>
                        <a:gd name="connsiteX786" fmla="*/ 865702 w 1608249"/>
                        <a:gd name="connsiteY786" fmla="*/ 951427 h 1189283"/>
                        <a:gd name="connsiteX787" fmla="*/ 865098 w 1608249"/>
                        <a:gd name="connsiteY787" fmla="*/ 950823 h 1189283"/>
                        <a:gd name="connsiteX788" fmla="*/ 865098 w 1608249"/>
                        <a:gd name="connsiteY788" fmla="*/ 949616 h 1189283"/>
                        <a:gd name="connsiteX789" fmla="*/ 863287 w 1608249"/>
                        <a:gd name="connsiteY789" fmla="*/ 945993 h 1189283"/>
                        <a:gd name="connsiteX790" fmla="*/ 862080 w 1608249"/>
                        <a:gd name="connsiteY790" fmla="*/ 945993 h 1189283"/>
                        <a:gd name="connsiteX791" fmla="*/ 861476 w 1608249"/>
                        <a:gd name="connsiteY791" fmla="*/ 945993 h 1189283"/>
                        <a:gd name="connsiteX792" fmla="*/ 859665 w 1608249"/>
                        <a:gd name="connsiteY792" fmla="*/ 946597 h 1189283"/>
                        <a:gd name="connsiteX793" fmla="*/ 859061 w 1608249"/>
                        <a:gd name="connsiteY793" fmla="*/ 945993 h 1189283"/>
                        <a:gd name="connsiteX794" fmla="*/ 857854 w 1608249"/>
                        <a:gd name="connsiteY794" fmla="*/ 945993 h 1189283"/>
                        <a:gd name="connsiteX795" fmla="*/ 856646 w 1608249"/>
                        <a:gd name="connsiteY795" fmla="*/ 944786 h 1189283"/>
                        <a:gd name="connsiteX796" fmla="*/ 855439 w 1608249"/>
                        <a:gd name="connsiteY796" fmla="*/ 944182 h 1189283"/>
                        <a:gd name="connsiteX797" fmla="*/ 854231 w 1608249"/>
                        <a:gd name="connsiteY797" fmla="*/ 943579 h 1189283"/>
                        <a:gd name="connsiteX798" fmla="*/ 854231 w 1608249"/>
                        <a:gd name="connsiteY798" fmla="*/ 942975 h 1189283"/>
                        <a:gd name="connsiteX799" fmla="*/ 854231 w 1608249"/>
                        <a:gd name="connsiteY799" fmla="*/ 942371 h 1189283"/>
                        <a:gd name="connsiteX800" fmla="*/ 854231 w 1608249"/>
                        <a:gd name="connsiteY800" fmla="*/ 941768 h 1189283"/>
                        <a:gd name="connsiteX801" fmla="*/ 854231 w 1608249"/>
                        <a:gd name="connsiteY801" fmla="*/ 941164 h 1189283"/>
                        <a:gd name="connsiteX802" fmla="*/ 853024 w 1608249"/>
                        <a:gd name="connsiteY802" fmla="*/ 940560 h 1189283"/>
                        <a:gd name="connsiteX803" fmla="*/ 851817 w 1608249"/>
                        <a:gd name="connsiteY803" fmla="*/ 939957 h 1189283"/>
                        <a:gd name="connsiteX804" fmla="*/ 851213 w 1608249"/>
                        <a:gd name="connsiteY804" fmla="*/ 938749 h 1189283"/>
                        <a:gd name="connsiteX805" fmla="*/ 851213 w 1608249"/>
                        <a:gd name="connsiteY805" fmla="*/ 937542 h 1189283"/>
                        <a:gd name="connsiteX806" fmla="*/ 851213 w 1608249"/>
                        <a:gd name="connsiteY806" fmla="*/ 936938 h 1189283"/>
                        <a:gd name="connsiteX807" fmla="*/ 850609 w 1608249"/>
                        <a:gd name="connsiteY807" fmla="*/ 936334 h 1189283"/>
                        <a:gd name="connsiteX808" fmla="*/ 850006 w 1608249"/>
                        <a:gd name="connsiteY808" fmla="*/ 935731 h 1189283"/>
                        <a:gd name="connsiteX809" fmla="*/ 850006 w 1608249"/>
                        <a:gd name="connsiteY809" fmla="*/ 933920 h 1189283"/>
                        <a:gd name="connsiteX810" fmla="*/ 849402 w 1608249"/>
                        <a:gd name="connsiteY810" fmla="*/ 932712 h 1189283"/>
                        <a:gd name="connsiteX811" fmla="*/ 848798 w 1608249"/>
                        <a:gd name="connsiteY811" fmla="*/ 932108 h 1189283"/>
                        <a:gd name="connsiteX812" fmla="*/ 848195 w 1608249"/>
                        <a:gd name="connsiteY812" fmla="*/ 931505 h 1189283"/>
                        <a:gd name="connsiteX813" fmla="*/ 847591 w 1608249"/>
                        <a:gd name="connsiteY813" fmla="*/ 930901 h 1189283"/>
                        <a:gd name="connsiteX814" fmla="*/ 846987 w 1608249"/>
                        <a:gd name="connsiteY814" fmla="*/ 928486 h 1189283"/>
                        <a:gd name="connsiteX815" fmla="*/ 846383 w 1608249"/>
                        <a:gd name="connsiteY815" fmla="*/ 927279 h 1189283"/>
                        <a:gd name="connsiteX816" fmla="*/ 846383 w 1608249"/>
                        <a:gd name="connsiteY816" fmla="*/ 926675 h 1189283"/>
                        <a:gd name="connsiteX817" fmla="*/ 846987 w 1608249"/>
                        <a:gd name="connsiteY817" fmla="*/ 925468 h 1189283"/>
                        <a:gd name="connsiteX818" fmla="*/ 846987 w 1608249"/>
                        <a:gd name="connsiteY818" fmla="*/ 924864 h 1189283"/>
                        <a:gd name="connsiteX819" fmla="*/ 846383 w 1608249"/>
                        <a:gd name="connsiteY819" fmla="*/ 924260 h 1189283"/>
                        <a:gd name="connsiteX820" fmla="*/ 845780 w 1608249"/>
                        <a:gd name="connsiteY820" fmla="*/ 923657 h 1189283"/>
                        <a:gd name="connsiteX821" fmla="*/ 845176 w 1608249"/>
                        <a:gd name="connsiteY821" fmla="*/ 921846 h 1189283"/>
                        <a:gd name="connsiteX822" fmla="*/ 845176 w 1608249"/>
                        <a:gd name="connsiteY822" fmla="*/ 921242 h 1189283"/>
                        <a:gd name="connsiteX823" fmla="*/ 845176 w 1608249"/>
                        <a:gd name="connsiteY823" fmla="*/ 920638 h 1189283"/>
                        <a:gd name="connsiteX824" fmla="*/ 845176 w 1608249"/>
                        <a:gd name="connsiteY824" fmla="*/ 920035 h 1189283"/>
                        <a:gd name="connsiteX825" fmla="*/ 844572 w 1608249"/>
                        <a:gd name="connsiteY825" fmla="*/ 919431 h 1189283"/>
                        <a:gd name="connsiteX826" fmla="*/ 842761 w 1608249"/>
                        <a:gd name="connsiteY826" fmla="*/ 918827 h 1189283"/>
                        <a:gd name="connsiteX827" fmla="*/ 842158 w 1608249"/>
                        <a:gd name="connsiteY827" fmla="*/ 918827 h 1189283"/>
                        <a:gd name="connsiteX828" fmla="*/ 841554 w 1608249"/>
                        <a:gd name="connsiteY828" fmla="*/ 919431 h 1189283"/>
                        <a:gd name="connsiteX829" fmla="*/ 840950 w 1608249"/>
                        <a:gd name="connsiteY829" fmla="*/ 920035 h 1189283"/>
                        <a:gd name="connsiteX830" fmla="*/ 840347 w 1608249"/>
                        <a:gd name="connsiteY830" fmla="*/ 920638 h 1189283"/>
                        <a:gd name="connsiteX831" fmla="*/ 839743 w 1608249"/>
                        <a:gd name="connsiteY831" fmla="*/ 920638 h 1189283"/>
                        <a:gd name="connsiteX832" fmla="*/ 838535 w 1608249"/>
                        <a:gd name="connsiteY832" fmla="*/ 921242 h 1189283"/>
                        <a:gd name="connsiteX833" fmla="*/ 837932 w 1608249"/>
                        <a:gd name="connsiteY833" fmla="*/ 922449 h 1189283"/>
                        <a:gd name="connsiteX834" fmla="*/ 835517 w 1608249"/>
                        <a:gd name="connsiteY834" fmla="*/ 922449 h 1189283"/>
                        <a:gd name="connsiteX835" fmla="*/ 834913 w 1608249"/>
                        <a:gd name="connsiteY835" fmla="*/ 921846 h 1189283"/>
                        <a:gd name="connsiteX836" fmla="*/ 834913 w 1608249"/>
                        <a:gd name="connsiteY836" fmla="*/ 921242 h 1189283"/>
                        <a:gd name="connsiteX837" fmla="*/ 834913 w 1608249"/>
                        <a:gd name="connsiteY837" fmla="*/ 919431 h 1189283"/>
                        <a:gd name="connsiteX838" fmla="*/ 834913 w 1608249"/>
                        <a:gd name="connsiteY838" fmla="*/ 918223 h 1189283"/>
                        <a:gd name="connsiteX839" fmla="*/ 834310 w 1608249"/>
                        <a:gd name="connsiteY839" fmla="*/ 916412 h 1189283"/>
                        <a:gd name="connsiteX840" fmla="*/ 834310 w 1608249"/>
                        <a:gd name="connsiteY840" fmla="*/ 915205 h 1189283"/>
                        <a:gd name="connsiteX841" fmla="*/ 833102 w 1608249"/>
                        <a:gd name="connsiteY841" fmla="*/ 912790 h 1189283"/>
                        <a:gd name="connsiteX842" fmla="*/ 832499 w 1608249"/>
                        <a:gd name="connsiteY842" fmla="*/ 912790 h 1189283"/>
                        <a:gd name="connsiteX843" fmla="*/ 830687 w 1608249"/>
                        <a:gd name="connsiteY843" fmla="*/ 912790 h 1189283"/>
                        <a:gd name="connsiteX844" fmla="*/ 828876 w 1608249"/>
                        <a:gd name="connsiteY844" fmla="*/ 912790 h 1189283"/>
                        <a:gd name="connsiteX845" fmla="*/ 827065 w 1608249"/>
                        <a:gd name="connsiteY845" fmla="*/ 911583 h 1189283"/>
                        <a:gd name="connsiteX846" fmla="*/ 825254 w 1608249"/>
                        <a:gd name="connsiteY846" fmla="*/ 908564 h 1189283"/>
                        <a:gd name="connsiteX847" fmla="*/ 824650 w 1608249"/>
                        <a:gd name="connsiteY847" fmla="*/ 907961 h 1189283"/>
                        <a:gd name="connsiteX848" fmla="*/ 824047 w 1608249"/>
                        <a:gd name="connsiteY848" fmla="*/ 907357 h 1189283"/>
                        <a:gd name="connsiteX849" fmla="*/ 823443 w 1608249"/>
                        <a:gd name="connsiteY849" fmla="*/ 905546 h 1189283"/>
                        <a:gd name="connsiteX850" fmla="*/ 822236 w 1608249"/>
                        <a:gd name="connsiteY850" fmla="*/ 904942 h 1189283"/>
                        <a:gd name="connsiteX851" fmla="*/ 821028 w 1608249"/>
                        <a:gd name="connsiteY851" fmla="*/ 904942 h 1189283"/>
                        <a:gd name="connsiteX852" fmla="*/ 820425 w 1608249"/>
                        <a:gd name="connsiteY852" fmla="*/ 904338 h 1189283"/>
                        <a:gd name="connsiteX853" fmla="*/ 820425 w 1608249"/>
                        <a:gd name="connsiteY853" fmla="*/ 903131 h 1189283"/>
                        <a:gd name="connsiteX854" fmla="*/ 819821 w 1608249"/>
                        <a:gd name="connsiteY854" fmla="*/ 901320 h 1189283"/>
                        <a:gd name="connsiteX855" fmla="*/ 819821 w 1608249"/>
                        <a:gd name="connsiteY855" fmla="*/ 900716 h 1189283"/>
                        <a:gd name="connsiteX856" fmla="*/ 819217 w 1608249"/>
                        <a:gd name="connsiteY856" fmla="*/ 900113 h 1189283"/>
                        <a:gd name="connsiteX857" fmla="*/ 818010 w 1608249"/>
                        <a:gd name="connsiteY857" fmla="*/ 900113 h 1189283"/>
                        <a:gd name="connsiteX858" fmla="*/ 816802 w 1608249"/>
                        <a:gd name="connsiteY858" fmla="*/ 900113 h 1189283"/>
                        <a:gd name="connsiteX859" fmla="*/ 814388 w 1608249"/>
                        <a:gd name="connsiteY859" fmla="*/ 897094 h 1189283"/>
                        <a:gd name="connsiteX860" fmla="*/ 813180 w 1608249"/>
                        <a:gd name="connsiteY860" fmla="*/ 897094 h 1189283"/>
                        <a:gd name="connsiteX861" fmla="*/ 810765 w 1608249"/>
                        <a:gd name="connsiteY861" fmla="*/ 896490 h 1189283"/>
                        <a:gd name="connsiteX862" fmla="*/ 810162 w 1608249"/>
                        <a:gd name="connsiteY862" fmla="*/ 895283 h 1189283"/>
                        <a:gd name="connsiteX863" fmla="*/ 810162 w 1608249"/>
                        <a:gd name="connsiteY863" fmla="*/ 894076 h 1189283"/>
                        <a:gd name="connsiteX864" fmla="*/ 810765 w 1608249"/>
                        <a:gd name="connsiteY864" fmla="*/ 893472 h 1189283"/>
                        <a:gd name="connsiteX865" fmla="*/ 811369 w 1608249"/>
                        <a:gd name="connsiteY865" fmla="*/ 892264 h 1189283"/>
                        <a:gd name="connsiteX866" fmla="*/ 810765 w 1608249"/>
                        <a:gd name="connsiteY866" fmla="*/ 891057 h 1189283"/>
                        <a:gd name="connsiteX867" fmla="*/ 809558 w 1608249"/>
                        <a:gd name="connsiteY867" fmla="*/ 889850 h 1189283"/>
                        <a:gd name="connsiteX868" fmla="*/ 808351 w 1608249"/>
                        <a:gd name="connsiteY868" fmla="*/ 888039 h 1189283"/>
                        <a:gd name="connsiteX869" fmla="*/ 807747 w 1608249"/>
                        <a:gd name="connsiteY869" fmla="*/ 888039 h 1189283"/>
                        <a:gd name="connsiteX870" fmla="*/ 807143 w 1608249"/>
                        <a:gd name="connsiteY870" fmla="*/ 888642 h 1189283"/>
                        <a:gd name="connsiteX871" fmla="*/ 806539 w 1608249"/>
                        <a:gd name="connsiteY871" fmla="*/ 889850 h 1189283"/>
                        <a:gd name="connsiteX872" fmla="*/ 806539 w 1608249"/>
                        <a:gd name="connsiteY872" fmla="*/ 892264 h 1189283"/>
                        <a:gd name="connsiteX873" fmla="*/ 805332 w 1608249"/>
                        <a:gd name="connsiteY873" fmla="*/ 893472 h 1189283"/>
                        <a:gd name="connsiteX874" fmla="*/ 803521 w 1608249"/>
                        <a:gd name="connsiteY874" fmla="*/ 894679 h 1189283"/>
                        <a:gd name="connsiteX875" fmla="*/ 801106 w 1608249"/>
                        <a:gd name="connsiteY875" fmla="*/ 894076 h 1189283"/>
                        <a:gd name="connsiteX876" fmla="*/ 799295 w 1608249"/>
                        <a:gd name="connsiteY876" fmla="*/ 893472 h 1189283"/>
                        <a:gd name="connsiteX877" fmla="*/ 798088 w 1608249"/>
                        <a:gd name="connsiteY877" fmla="*/ 892868 h 1189283"/>
                        <a:gd name="connsiteX878" fmla="*/ 796277 w 1608249"/>
                        <a:gd name="connsiteY878" fmla="*/ 891661 h 1189283"/>
                        <a:gd name="connsiteX879" fmla="*/ 795069 w 1608249"/>
                        <a:gd name="connsiteY879" fmla="*/ 891057 h 1189283"/>
                        <a:gd name="connsiteX880" fmla="*/ 793862 w 1608249"/>
                        <a:gd name="connsiteY880" fmla="*/ 891057 h 1189283"/>
                        <a:gd name="connsiteX881" fmla="*/ 793258 w 1608249"/>
                        <a:gd name="connsiteY881" fmla="*/ 889246 h 1189283"/>
                        <a:gd name="connsiteX882" fmla="*/ 792654 w 1608249"/>
                        <a:gd name="connsiteY882" fmla="*/ 887435 h 1189283"/>
                        <a:gd name="connsiteX883" fmla="*/ 793258 w 1608249"/>
                        <a:gd name="connsiteY883" fmla="*/ 886228 h 1189283"/>
                        <a:gd name="connsiteX884" fmla="*/ 793862 w 1608249"/>
                        <a:gd name="connsiteY884" fmla="*/ 885624 h 1189283"/>
                        <a:gd name="connsiteX885" fmla="*/ 793862 w 1608249"/>
                        <a:gd name="connsiteY885" fmla="*/ 885020 h 1189283"/>
                        <a:gd name="connsiteX886" fmla="*/ 793258 w 1608249"/>
                        <a:gd name="connsiteY886" fmla="*/ 884416 h 1189283"/>
                        <a:gd name="connsiteX887" fmla="*/ 792654 w 1608249"/>
                        <a:gd name="connsiteY887" fmla="*/ 883813 h 1189283"/>
                        <a:gd name="connsiteX888" fmla="*/ 790843 w 1608249"/>
                        <a:gd name="connsiteY888" fmla="*/ 882002 h 1189283"/>
                        <a:gd name="connsiteX889" fmla="*/ 789636 w 1608249"/>
                        <a:gd name="connsiteY889" fmla="*/ 880191 h 1189283"/>
                        <a:gd name="connsiteX890" fmla="*/ 789636 w 1608249"/>
                        <a:gd name="connsiteY890" fmla="*/ 878983 h 1189283"/>
                        <a:gd name="connsiteX891" fmla="*/ 789636 w 1608249"/>
                        <a:gd name="connsiteY891" fmla="*/ 878379 h 1189283"/>
                        <a:gd name="connsiteX892" fmla="*/ 788429 w 1608249"/>
                        <a:gd name="connsiteY892" fmla="*/ 877776 h 1189283"/>
                        <a:gd name="connsiteX893" fmla="*/ 787221 w 1608249"/>
                        <a:gd name="connsiteY893" fmla="*/ 877776 h 1189283"/>
                        <a:gd name="connsiteX894" fmla="*/ 786014 w 1608249"/>
                        <a:gd name="connsiteY894" fmla="*/ 877172 h 1189283"/>
                        <a:gd name="connsiteX895" fmla="*/ 785410 w 1608249"/>
                        <a:gd name="connsiteY895" fmla="*/ 877172 h 1189283"/>
                        <a:gd name="connsiteX896" fmla="*/ 784806 w 1608249"/>
                        <a:gd name="connsiteY896" fmla="*/ 876568 h 1189283"/>
                        <a:gd name="connsiteX897" fmla="*/ 784203 w 1608249"/>
                        <a:gd name="connsiteY897" fmla="*/ 877172 h 1189283"/>
                        <a:gd name="connsiteX898" fmla="*/ 783599 w 1608249"/>
                        <a:gd name="connsiteY898" fmla="*/ 877776 h 1189283"/>
                        <a:gd name="connsiteX899" fmla="*/ 782392 w 1608249"/>
                        <a:gd name="connsiteY899" fmla="*/ 878379 h 1189283"/>
                        <a:gd name="connsiteX900" fmla="*/ 781788 w 1608249"/>
                        <a:gd name="connsiteY900" fmla="*/ 878379 h 1189283"/>
                        <a:gd name="connsiteX901" fmla="*/ 781184 w 1608249"/>
                        <a:gd name="connsiteY901" fmla="*/ 877776 h 1189283"/>
                        <a:gd name="connsiteX902" fmla="*/ 780581 w 1608249"/>
                        <a:gd name="connsiteY902" fmla="*/ 877172 h 1189283"/>
                        <a:gd name="connsiteX903" fmla="*/ 779977 w 1608249"/>
                        <a:gd name="connsiteY903" fmla="*/ 876568 h 1189283"/>
                        <a:gd name="connsiteX904" fmla="*/ 778769 w 1608249"/>
                        <a:gd name="connsiteY904" fmla="*/ 877172 h 1189283"/>
                        <a:gd name="connsiteX905" fmla="*/ 778166 w 1608249"/>
                        <a:gd name="connsiteY905" fmla="*/ 878379 h 1189283"/>
                        <a:gd name="connsiteX906" fmla="*/ 777562 w 1608249"/>
                        <a:gd name="connsiteY906" fmla="*/ 879587 h 1189283"/>
                        <a:gd name="connsiteX907" fmla="*/ 778769 w 1608249"/>
                        <a:gd name="connsiteY907" fmla="*/ 886831 h 1189283"/>
                        <a:gd name="connsiteX908" fmla="*/ 769110 w 1608249"/>
                        <a:gd name="connsiteY908" fmla="*/ 888039 h 1189283"/>
                        <a:gd name="connsiteX909" fmla="*/ 764281 w 1608249"/>
                        <a:gd name="connsiteY909" fmla="*/ 891661 h 1189283"/>
                        <a:gd name="connsiteX910" fmla="*/ 761866 w 1608249"/>
                        <a:gd name="connsiteY910" fmla="*/ 891661 h 1189283"/>
                        <a:gd name="connsiteX911" fmla="*/ 758244 w 1608249"/>
                        <a:gd name="connsiteY911" fmla="*/ 885624 h 1189283"/>
                        <a:gd name="connsiteX912" fmla="*/ 761866 w 1608249"/>
                        <a:gd name="connsiteY912" fmla="*/ 885020 h 1189283"/>
                        <a:gd name="connsiteX913" fmla="*/ 763073 w 1608249"/>
                        <a:gd name="connsiteY913" fmla="*/ 882002 h 1189283"/>
                        <a:gd name="connsiteX914" fmla="*/ 761866 w 1608249"/>
                        <a:gd name="connsiteY914" fmla="*/ 878983 h 1189283"/>
                        <a:gd name="connsiteX915" fmla="*/ 762470 w 1608249"/>
                        <a:gd name="connsiteY915" fmla="*/ 878379 h 1189283"/>
                        <a:gd name="connsiteX916" fmla="*/ 764884 w 1608249"/>
                        <a:gd name="connsiteY916" fmla="*/ 878379 h 1189283"/>
                        <a:gd name="connsiteX917" fmla="*/ 765488 w 1608249"/>
                        <a:gd name="connsiteY917" fmla="*/ 877172 h 1189283"/>
                        <a:gd name="connsiteX918" fmla="*/ 764281 w 1608249"/>
                        <a:gd name="connsiteY918" fmla="*/ 874757 h 1189283"/>
                        <a:gd name="connsiteX919" fmla="*/ 762470 w 1608249"/>
                        <a:gd name="connsiteY919" fmla="*/ 872342 h 1189283"/>
                        <a:gd name="connsiteX920" fmla="*/ 763073 w 1608249"/>
                        <a:gd name="connsiteY920" fmla="*/ 871739 h 1189283"/>
                        <a:gd name="connsiteX921" fmla="*/ 772129 w 1608249"/>
                        <a:gd name="connsiteY921" fmla="*/ 868117 h 1189283"/>
                        <a:gd name="connsiteX922" fmla="*/ 772129 w 1608249"/>
                        <a:gd name="connsiteY922" fmla="*/ 866305 h 1189283"/>
                        <a:gd name="connsiteX923" fmla="*/ 773940 w 1608249"/>
                        <a:gd name="connsiteY923" fmla="*/ 863891 h 1189283"/>
                        <a:gd name="connsiteX924" fmla="*/ 770921 w 1608249"/>
                        <a:gd name="connsiteY924" fmla="*/ 860269 h 1189283"/>
                        <a:gd name="connsiteX925" fmla="*/ 770318 w 1608249"/>
                        <a:gd name="connsiteY925" fmla="*/ 859665 h 1189283"/>
                        <a:gd name="connsiteX926" fmla="*/ 770921 w 1608249"/>
                        <a:gd name="connsiteY926" fmla="*/ 858457 h 1189283"/>
                        <a:gd name="connsiteX927" fmla="*/ 770318 w 1608249"/>
                        <a:gd name="connsiteY927" fmla="*/ 856043 h 1189283"/>
                        <a:gd name="connsiteX928" fmla="*/ 769714 w 1608249"/>
                        <a:gd name="connsiteY928" fmla="*/ 853024 h 1189283"/>
                        <a:gd name="connsiteX929" fmla="*/ 770921 w 1608249"/>
                        <a:gd name="connsiteY929" fmla="*/ 849402 h 1189283"/>
                        <a:gd name="connsiteX930" fmla="*/ 770921 w 1608249"/>
                        <a:gd name="connsiteY930" fmla="*/ 846383 h 1189283"/>
                        <a:gd name="connsiteX931" fmla="*/ 769110 w 1608249"/>
                        <a:gd name="connsiteY931" fmla="*/ 840950 h 1189283"/>
                        <a:gd name="connsiteX932" fmla="*/ 767299 w 1608249"/>
                        <a:gd name="connsiteY932" fmla="*/ 839139 h 1189283"/>
                        <a:gd name="connsiteX933" fmla="*/ 764884 w 1608249"/>
                        <a:gd name="connsiteY933" fmla="*/ 836724 h 1189283"/>
                        <a:gd name="connsiteX934" fmla="*/ 761262 w 1608249"/>
                        <a:gd name="connsiteY934" fmla="*/ 836121 h 1189283"/>
                        <a:gd name="connsiteX935" fmla="*/ 755829 w 1608249"/>
                        <a:gd name="connsiteY935" fmla="*/ 835517 h 1189283"/>
                        <a:gd name="connsiteX936" fmla="*/ 750396 w 1608249"/>
                        <a:gd name="connsiteY936" fmla="*/ 830687 h 1189283"/>
                        <a:gd name="connsiteX937" fmla="*/ 746773 w 1608249"/>
                        <a:gd name="connsiteY937" fmla="*/ 825254 h 1189283"/>
                        <a:gd name="connsiteX938" fmla="*/ 746773 w 1608249"/>
                        <a:gd name="connsiteY938" fmla="*/ 820424 h 1189283"/>
                        <a:gd name="connsiteX939" fmla="*/ 744962 w 1608249"/>
                        <a:gd name="connsiteY939" fmla="*/ 818613 h 1189283"/>
                        <a:gd name="connsiteX940" fmla="*/ 741340 w 1608249"/>
                        <a:gd name="connsiteY940" fmla="*/ 815595 h 1189283"/>
                        <a:gd name="connsiteX941" fmla="*/ 732888 w 1608249"/>
                        <a:gd name="connsiteY941" fmla="*/ 807747 h 1189283"/>
                        <a:gd name="connsiteX942" fmla="*/ 731681 w 1608249"/>
                        <a:gd name="connsiteY942" fmla="*/ 805332 h 1189283"/>
                        <a:gd name="connsiteX943" fmla="*/ 725040 w 1608249"/>
                        <a:gd name="connsiteY943" fmla="*/ 797484 h 1189283"/>
                        <a:gd name="connsiteX944" fmla="*/ 723833 w 1608249"/>
                        <a:gd name="connsiteY944" fmla="*/ 793862 h 1189283"/>
                        <a:gd name="connsiteX945" fmla="*/ 722626 w 1608249"/>
                        <a:gd name="connsiteY945" fmla="*/ 791447 h 1189283"/>
                        <a:gd name="connsiteX946" fmla="*/ 723229 w 1608249"/>
                        <a:gd name="connsiteY946" fmla="*/ 789032 h 1189283"/>
                        <a:gd name="connsiteX947" fmla="*/ 721418 w 1608249"/>
                        <a:gd name="connsiteY947" fmla="*/ 782392 h 1189283"/>
                        <a:gd name="connsiteX948" fmla="*/ 720211 w 1608249"/>
                        <a:gd name="connsiteY948" fmla="*/ 780581 h 1189283"/>
                        <a:gd name="connsiteX949" fmla="*/ 717796 w 1608249"/>
                        <a:gd name="connsiteY949" fmla="*/ 779977 h 1189283"/>
                        <a:gd name="connsiteX950" fmla="*/ 715381 w 1608249"/>
                        <a:gd name="connsiteY950" fmla="*/ 779977 h 1189283"/>
                        <a:gd name="connsiteX951" fmla="*/ 711155 w 1608249"/>
                        <a:gd name="connsiteY951" fmla="*/ 779977 h 1189283"/>
                        <a:gd name="connsiteX952" fmla="*/ 710552 w 1608249"/>
                        <a:gd name="connsiteY952" fmla="*/ 780581 h 1189283"/>
                        <a:gd name="connsiteX953" fmla="*/ 711155 w 1608249"/>
                        <a:gd name="connsiteY953" fmla="*/ 782392 h 1189283"/>
                        <a:gd name="connsiteX954" fmla="*/ 711155 w 1608249"/>
                        <a:gd name="connsiteY954" fmla="*/ 784806 h 1189283"/>
                        <a:gd name="connsiteX955" fmla="*/ 709948 w 1608249"/>
                        <a:gd name="connsiteY955" fmla="*/ 784806 h 1189283"/>
                        <a:gd name="connsiteX956" fmla="*/ 703307 w 1608249"/>
                        <a:gd name="connsiteY956" fmla="*/ 783599 h 1189283"/>
                        <a:gd name="connsiteX957" fmla="*/ 697874 w 1608249"/>
                        <a:gd name="connsiteY957" fmla="*/ 783599 h 1189283"/>
                        <a:gd name="connsiteX958" fmla="*/ 694855 w 1608249"/>
                        <a:gd name="connsiteY958" fmla="*/ 784806 h 1189283"/>
                        <a:gd name="connsiteX959" fmla="*/ 690026 w 1608249"/>
                        <a:gd name="connsiteY959" fmla="*/ 785410 h 1189283"/>
                        <a:gd name="connsiteX960" fmla="*/ 687611 w 1608249"/>
                        <a:gd name="connsiteY960" fmla="*/ 785410 h 1189283"/>
                        <a:gd name="connsiteX961" fmla="*/ 685800 w 1608249"/>
                        <a:gd name="connsiteY961" fmla="*/ 787221 h 1189283"/>
                        <a:gd name="connsiteX962" fmla="*/ 685196 w 1608249"/>
                        <a:gd name="connsiteY962" fmla="*/ 784806 h 1189283"/>
                        <a:gd name="connsiteX963" fmla="*/ 685196 w 1608249"/>
                        <a:gd name="connsiteY963" fmla="*/ 782995 h 1189283"/>
                        <a:gd name="connsiteX964" fmla="*/ 686404 w 1608249"/>
                        <a:gd name="connsiteY964" fmla="*/ 780581 h 1189283"/>
                        <a:gd name="connsiteX965" fmla="*/ 687611 w 1608249"/>
                        <a:gd name="connsiteY965" fmla="*/ 776958 h 1189283"/>
                        <a:gd name="connsiteX966" fmla="*/ 686404 w 1608249"/>
                        <a:gd name="connsiteY966" fmla="*/ 774544 h 1189283"/>
                        <a:gd name="connsiteX967" fmla="*/ 683385 w 1608249"/>
                        <a:gd name="connsiteY967" fmla="*/ 774544 h 1189283"/>
                        <a:gd name="connsiteX968" fmla="*/ 681574 w 1608249"/>
                        <a:gd name="connsiteY968" fmla="*/ 773336 h 1189283"/>
                        <a:gd name="connsiteX969" fmla="*/ 678556 w 1608249"/>
                        <a:gd name="connsiteY969" fmla="*/ 768507 h 1189283"/>
                        <a:gd name="connsiteX970" fmla="*/ 676745 w 1608249"/>
                        <a:gd name="connsiteY970" fmla="*/ 769110 h 1189283"/>
                        <a:gd name="connsiteX971" fmla="*/ 675537 w 1608249"/>
                        <a:gd name="connsiteY971" fmla="*/ 769714 h 1189283"/>
                        <a:gd name="connsiteX972" fmla="*/ 671915 w 1608249"/>
                        <a:gd name="connsiteY972" fmla="*/ 768507 h 1189283"/>
                        <a:gd name="connsiteX973" fmla="*/ 667689 w 1608249"/>
                        <a:gd name="connsiteY973" fmla="*/ 765488 h 1189283"/>
                        <a:gd name="connsiteX974" fmla="*/ 665878 w 1608249"/>
                        <a:gd name="connsiteY974" fmla="*/ 761866 h 1189283"/>
                        <a:gd name="connsiteX975" fmla="*/ 663463 w 1608249"/>
                        <a:gd name="connsiteY975" fmla="*/ 757036 h 1189283"/>
                        <a:gd name="connsiteX976" fmla="*/ 662860 w 1608249"/>
                        <a:gd name="connsiteY976" fmla="*/ 755225 h 1189283"/>
                        <a:gd name="connsiteX977" fmla="*/ 660445 w 1608249"/>
                        <a:gd name="connsiteY977" fmla="*/ 752810 h 1189283"/>
                        <a:gd name="connsiteX978" fmla="*/ 656219 w 1608249"/>
                        <a:gd name="connsiteY978" fmla="*/ 751603 h 1189283"/>
                        <a:gd name="connsiteX979" fmla="*/ 653804 w 1608249"/>
                        <a:gd name="connsiteY979" fmla="*/ 744962 h 1189283"/>
                        <a:gd name="connsiteX980" fmla="*/ 651993 w 1608249"/>
                        <a:gd name="connsiteY980" fmla="*/ 741944 h 1189283"/>
                        <a:gd name="connsiteX981" fmla="*/ 651389 w 1608249"/>
                        <a:gd name="connsiteY981" fmla="*/ 738322 h 1189283"/>
                        <a:gd name="connsiteX982" fmla="*/ 652597 w 1608249"/>
                        <a:gd name="connsiteY982" fmla="*/ 735907 h 1189283"/>
                        <a:gd name="connsiteX983" fmla="*/ 653200 w 1608249"/>
                        <a:gd name="connsiteY983" fmla="*/ 732888 h 1189283"/>
                        <a:gd name="connsiteX984" fmla="*/ 653200 w 1608249"/>
                        <a:gd name="connsiteY984" fmla="*/ 724437 h 1189283"/>
                        <a:gd name="connsiteX985" fmla="*/ 652597 w 1608249"/>
                        <a:gd name="connsiteY985" fmla="*/ 723229 h 1189283"/>
                        <a:gd name="connsiteX986" fmla="*/ 651389 w 1608249"/>
                        <a:gd name="connsiteY986" fmla="*/ 722626 h 1189283"/>
                        <a:gd name="connsiteX987" fmla="*/ 648974 w 1608249"/>
                        <a:gd name="connsiteY987" fmla="*/ 723229 h 1189283"/>
                        <a:gd name="connsiteX988" fmla="*/ 645956 w 1608249"/>
                        <a:gd name="connsiteY988" fmla="*/ 722022 h 1189283"/>
                        <a:gd name="connsiteX989" fmla="*/ 644145 w 1608249"/>
                        <a:gd name="connsiteY989" fmla="*/ 719607 h 1189283"/>
                        <a:gd name="connsiteX990" fmla="*/ 632071 w 1608249"/>
                        <a:gd name="connsiteY990" fmla="*/ 731077 h 1189283"/>
                        <a:gd name="connsiteX991" fmla="*/ 629052 w 1608249"/>
                        <a:gd name="connsiteY991" fmla="*/ 726851 h 1189283"/>
                        <a:gd name="connsiteX992" fmla="*/ 626638 w 1608249"/>
                        <a:gd name="connsiteY992" fmla="*/ 728059 h 1189283"/>
                        <a:gd name="connsiteX993" fmla="*/ 622412 w 1608249"/>
                        <a:gd name="connsiteY993" fmla="*/ 726851 h 1189283"/>
                        <a:gd name="connsiteX994" fmla="*/ 621204 w 1608249"/>
                        <a:gd name="connsiteY994" fmla="*/ 724437 h 1189283"/>
                        <a:gd name="connsiteX995" fmla="*/ 618790 w 1608249"/>
                        <a:gd name="connsiteY995" fmla="*/ 723833 h 1189283"/>
                        <a:gd name="connsiteX996" fmla="*/ 617582 w 1608249"/>
                        <a:gd name="connsiteY996" fmla="*/ 723229 h 1189283"/>
                        <a:gd name="connsiteX997" fmla="*/ 615167 w 1608249"/>
                        <a:gd name="connsiteY997" fmla="*/ 723229 h 1189283"/>
                        <a:gd name="connsiteX998" fmla="*/ 613356 w 1608249"/>
                        <a:gd name="connsiteY998" fmla="*/ 721418 h 1189283"/>
                        <a:gd name="connsiteX999" fmla="*/ 611545 w 1608249"/>
                        <a:gd name="connsiteY999" fmla="*/ 722022 h 1189283"/>
                        <a:gd name="connsiteX1000" fmla="*/ 610942 w 1608249"/>
                        <a:gd name="connsiteY1000" fmla="*/ 719607 h 1189283"/>
                        <a:gd name="connsiteX1001" fmla="*/ 609734 w 1608249"/>
                        <a:gd name="connsiteY1001" fmla="*/ 717192 h 1189283"/>
                        <a:gd name="connsiteX1002" fmla="*/ 609130 w 1608249"/>
                        <a:gd name="connsiteY1002" fmla="*/ 714174 h 1189283"/>
                        <a:gd name="connsiteX1003" fmla="*/ 608527 w 1608249"/>
                        <a:gd name="connsiteY1003" fmla="*/ 712363 h 1189283"/>
                        <a:gd name="connsiteX1004" fmla="*/ 606716 w 1608249"/>
                        <a:gd name="connsiteY1004" fmla="*/ 709948 h 1189283"/>
                        <a:gd name="connsiteX1005" fmla="*/ 604301 w 1608249"/>
                        <a:gd name="connsiteY1005" fmla="*/ 709344 h 1189283"/>
                        <a:gd name="connsiteX1006" fmla="*/ 603093 w 1608249"/>
                        <a:gd name="connsiteY1006" fmla="*/ 708137 h 1189283"/>
                        <a:gd name="connsiteX1007" fmla="*/ 601282 w 1608249"/>
                        <a:gd name="connsiteY1007" fmla="*/ 709948 h 1189283"/>
                        <a:gd name="connsiteX1008" fmla="*/ 597660 w 1608249"/>
                        <a:gd name="connsiteY1008" fmla="*/ 709344 h 1189283"/>
                        <a:gd name="connsiteX1009" fmla="*/ 592227 w 1608249"/>
                        <a:gd name="connsiteY1009" fmla="*/ 709344 h 1189283"/>
                        <a:gd name="connsiteX1010" fmla="*/ 591020 w 1608249"/>
                        <a:gd name="connsiteY1010" fmla="*/ 707533 h 1189283"/>
                        <a:gd name="connsiteX1011" fmla="*/ 589812 w 1608249"/>
                        <a:gd name="connsiteY1011" fmla="*/ 704515 h 1189283"/>
                        <a:gd name="connsiteX1012" fmla="*/ 589812 w 1608249"/>
                        <a:gd name="connsiteY1012" fmla="*/ 702704 h 1189283"/>
                        <a:gd name="connsiteX1013" fmla="*/ 591020 w 1608249"/>
                        <a:gd name="connsiteY1013" fmla="*/ 700289 h 1189283"/>
                        <a:gd name="connsiteX1014" fmla="*/ 591020 w 1608249"/>
                        <a:gd name="connsiteY1014" fmla="*/ 699685 h 1189283"/>
                        <a:gd name="connsiteX1015" fmla="*/ 589208 w 1608249"/>
                        <a:gd name="connsiteY1015" fmla="*/ 697874 h 1189283"/>
                        <a:gd name="connsiteX1016" fmla="*/ 588605 w 1608249"/>
                        <a:gd name="connsiteY1016" fmla="*/ 695459 h 1189283"/>
                        <a:gd name="connsiteX1017" fmla="*/ 587397 w 1608249"/>
                        <a:gd name="connsiteY1017" fmla="*/ 693044 h 1189283"/>
                        <a:gd name="connsiteX1018" fmla="*/ 588605 w 1608249"/>
                        <a:gd name="connsiteY1018" fmla="*/ 691837 h 1189283"/>
                        <a:gd name="connsiteX1019" fmla="*/ 588001 w 1608249"/>
                        <a:gd name="connsiteY1019" fmla="*/ 690026 h 1189283"/>
                        <a:gd name="connsiteX1020" fmla="*/ 588605 w 1608249"/>
                        <a:gd name="connsiteY1020" fmla="*/ 688215 h 1189283"/>
                        <a:gd name="connsiteX1021" fmla="*/ 586190 w 1608249"/>
                        <a:gd name="connsiteY1021" fmla="*/ 686404 h 1189283"/>
                        <a:gd name="connsiteX1022" fmla="*/ 587397 w 1608249"/>
                        <a:gd name="connsiteY1022" fmla="*/ 685196 h 1189283"/>
                        <a:gd name="connsiteX1023" fmla="*/ 586190 w 1608249"/>
                        <a:gd name="connsiteY1023" fmla="*/ 683385 h 1189283"/>
                        <a:gd name="connsiteX1024" fmla="*/ 598264 w 1608249"/>
                        <a:gd name="connsiteY1024" fmla="*/ 661048 h 1189283"/>
                        <a:gd name="connsiteX1025" fmla="*/ 584983 w 1608249"/>
                        <a:gd name="connsiteY1025" fmla="*/ 645352 h 1189283"/>
                        <a:gd name="connsiteX1026" fmla="*/ 583775 w 1608249"/>
                        <a:gd name="connsiteY1026" fmla="*/ 644749 h 1189283"/>
                        <a:gd name="connsiteX1027" fmla="*/ 581964 w 1608249"/>
                        <a:gd name="connsiteY1027" fmla="*/ 641730 h 1189283"/>
                        <a:gd name="connsiteX1028" fmla="*/ 580757 w 1608249"/>
                        <a:gd name="connsiteY1028" fmla="*/ 639919 h 1189283"/>
                        <a:gd name="connsiteX1029" fmla="*/ 579549 w 1608249"/>
                        <a:gd name="connsiteY1029" fmla="*/ 639315 h 1189283"/>
                        <a:gd name="connsiteX1030" fmla="*/ 577738 w 1608249"/>
                        <a:gd name="connsiteY1030" fmla="*/ 638712 h 1189283"/>
                        <a:gd name="connsiteX1031" fmla="*/ 577134 w 1608249"/>
                        <a:gd name="connsiteY1031" fmla="*/ 638108 h 1189283"/>
                        <a:gd name="connsiteX1032" fmla="*/ 575323 w 1608249"/>
                        <a:gd name="connsiteY1032" fmla="*/ 639315 h 1189283"/>
                        <a:gd name="connsiteX1033" fmla="*/ 574116 w 1608249"/>
                        <a:gd name="connsiteY1033" fmla="*/ 637504 h 1189283"/>
                        <a:gd name="connsiteX1034" fmla="*/ 573512 w 1608249"/>
                        <a:gd name="connsiteY1034" fmla="*/ 636297 h 1189283"/>
                        <a:gd name="connsiteX1035" fmla="*/ 572909 w 1608249"/>
                        <a:gd name="connsiteY1035" fmla="*/ 635693 h 1189283"/>
                        <a:gd name="connsiteX1036" fmla="*/ 572305 w 1608249"/>
                        <a:gd name="connsiteY1036" fmla="*/ 635693 h 1189283"/>
                        <a:gd name="connsiteX1037" fmla="*/ 571098 w 1608249"/>
                        <a:gd name="connsiteY1037" fmla="*/ 633882 h 1189283"/>
                        <a:gd name="connsiteX1038" fmla="*/ 570494 w 1608249"/>
                        <a:gd name="connsiteY1038" fmla="*/ 633278 h 1189283"/>
                        <a:gd name="connsiteX1039" fmla="*/ 569890 w 1608249"/>
                        <a:gd name="connsiteY1039" fmla="*/ 633278 h 1189283"/>
                        <a:gd name="connsiteX1040" fmla="*/ 569287 w 1608249"/>
                        <a:gd name="connsiteY1040" fmla="*/ 632675 h 1189283"/>
                        <a:gd name="connsiteX1041" fmla="*/ 568079 w 1608249"/>
                        <a:gd name="connsiteY1041" fmla="*/ 631467 h 1189283"/>
                        <a:gd name="connsiteX1042" fmla="*/ 566872 w 1608249"/>
                        <a:gd name="connsiteY1042" fmla="*/ 631467 h 1189283"/>
                        <a:gd name="connsiteX1043" fmla="*/ 565061 w 1608249"/>
                        <a:gd name="connsiteY1043" fmla="*/ 630864 h 1189283"/>
                        <a:gd name="connsiteX1044" fmla="*/ 564457 w 1608249"/>
                        <a:gd name="connsiteY1044" fmla="*/ 630864 h 1189283"/>
                        <a:gd name="connsiteX1045" fmla="*/ 563853 w 1608249"/>
                        <a:gd name="connsiteY1045" fmla="*/ 629656 h 1189283"/>
                        <a:gd name="connsiteX1046" fmla="*/ 563250 w 1608249"/>
                        <a:gd name="connsiteY1046" fmla="*/ 630260 h 1189283"/>
                        <a:gd name="connsiteX1047" fmla="*/ 562042 w 1608249"/>
                        <a:gd name="connsiteY1047" fmla="*/ 630864 h 1189283"/>
                        <a:gd name="connsiteX1048" fmla="*/ 560835 w 1608249"/>
                        <a:gd name="connsiteY1048" fmla="*/ 630260 h 1189283"/>
                        <a:gd name="connsiteX1049" fmla="*/ 560231 w 1608249"/>
                        <a:gd name="connsiteY1049" fmla="*/ 629656 h 1189283"/>
                        <a:gd name="connsiteX1050" fmla="*/ 561438 w 1608249"/>
                        <a:gd name="connsiteY1050" fmla="*/ 627241 h 1189283"/>
                        <a:gd name="connsiteX1051" fmla="*/ 561438 w 1608249"/>
                        <a:gd name="connsiteY1051" fmla="*/ 626034 h 1189283"/>
                        <a:gd name="connsiteX1052" fmla="*/ 562042 w 1608249"/>
                        <a:gd name="connsiteY1052" fmla="*/ 625430 h 1189283"/>
                        <a:gd name="connsiteX1053" fmla="*/ 562646 w 1608249"/>
                        <a:gd name="connsiteY1053" fmla="*/ 626034 h 1189283"/>
                        <a:gd name="connsiteX1054" fmla="*/ 563250 w 1608249"/>
                        <a:gd name="connsiteY1054" fmla="*/ 626034 h 1189283"/>
                        <a:gd name="connsiteX1055" fmla="*/ 564457 w 1608249"/>
                        <a:gd name="connsiteY1055" fmla="*/ 625430 h 1189283"/>
                        <a:gd name="connsiteX1056" fmla="*/ 564457 w 1608249"/>
                        <a:gd name="connsiteY1056" fmla="*/ 624827 h 1189283"/>
                        <a:gd name="connsiteX1057" fmla="*/ 564457 w 1608249"/>
                        <a:gd name="connsiteY1057" fmla="*/ 624223 h 1189283"/>
                        <a:gd name="connsiteX1058" fmla="*/ 565061 w 1608249"/>
                        <a:gd name="connsiteY1058" fmla="*/ 623619 h 1189283"/>
                        <a:gd name="connsiteX1059" fmla="*/ 565061 w 1608249"/>
                        <a:gd name="connsiteY1059" fmla="*/ 622412 h 1189283"/>
                        <a:gd name="connsiteX1060" fmla="*/ 564457 w 1608249"/>
                        <a:gd name="connsiteY1060" fmla="*/ 621808 h 1189283"/>
                        <a:gd name="connsiteX1061" fmla="*/ 564457 w 1608249"/>
                        <a:gd name="connsiteY1061" fmla="*/ 621204 h 1189283"/>
                        <a:gd name="connsiteX1062" fmla="*/ 563853 w 1608249"/>
                        <a:gd name="connsiteY1062" fmla="*/ 620601 h 1189283"/>
                        <a:gd name="connsiteX1063" fmla="*/ 563250 w 1608249"/>
                        <a:gd name="connsiteY1063" fmla="*/ 620601 h 1189283"/>
                        <a:gd name="connsiteX1064" fmla="*/ 562646 w 1608249"/>
                        <a:gd name="connsiteY1064" fmla="*/ 620601 h 1189283"/>
                        <a:gd name="connsiteX1065" fmla="*/ 562042 w 1608249"/>
                        <a:gd name="connsiteY1065" fmla="*/ 621204 h 1189283"/>
                        <a:gd name="connsiteX1066" fmla="*/ 557816 w 1608249"/>
                        <a:gd name="connsiteY1066" fmla="*/ 619997 h 1189283"/>
                        <a:gd name="connsiteX1067" fmla="*/ 556005 w 1608249"/>
                        <a:gd name="connsiteY1067" fmla="*/ 619997 h 1189283"/>
                        <a:gd name="connsiteX1068" fmla="*/ 554194 w 1608249"/>
                        <a:gd name="connsiteY1068" fmla="*/ 619393 h 1189283"/>
                        <a:gd name="connsiteX1069" fmla="*/ 553590 w 1608249"/>
                        <a:gd name="connsiteY1069" fmla="*/ 619393 h 1189283"/>
                        <a:gd name="connsiteX1070" fmla="*/ 552987 w 1608249"/>
                        <a:gd name="connsiteY1070" fmla="*/ 618790 h 1189283"/>
                        <a:gd name="connsiteX1071" fmla="*/ 552383 w 1608249"/>
                        <a:gd name="connsiteY1071" fmla="*/ 618790 h 1189283"/>
                        <a:gd name="connsiteX1072" fmla="*/ 552383 w 1608249"/>
                        <a:gd name="connsiteY1072" fmla="*/ 620601 h 1189283"/>
                        <a:gd name="connsiteX1073" fmla="*/ 551779 w 1608249"/>
                        <a:gd name="connsiteY1073" fmla="*/ 619393 h 1189283"/>
                        <a:gd name="connsiteX1074" fmla="*/ 556005 w 1608249"/>
                        <a:gd name="connsiteY1074" fmla="*/ 615167 h 1189283"/>
                        <a:gd name="connsiteX1075" fmla="*/ 556005 w 1608249"/>
                        <a:gd name="connsiteY1075" fmla="*/ 613960 h 1189283"/>
                        <a:gd name="connsiteX1076" fmla="*/ 556609 w 1608249"/>
                        <a:gd name="connsiteY1076" fmla="*/ 612753 h 1189283"/>
                        <a:gd name="connsiteX1077" fmla="*/ 556609 w 1608249"/>
                        <a:gd name="connsiteY1077" fmla="*/ 612149 h 1189283"/>
                        <a:gd name="connsiteX1078" fmla="*/ 558420 w 1608249"/>
                        <a:gd name="connsiteY1078" fmla="*/ 610942 h 1189283"/>
                        <a:gd name="connsiteX1079" fmla="*/ 559024 w 1608249"/>
                        <a:gd name="connsiteY1079" fmla="*/ 609734 h 1189283"/>
                        <a:gd name="connsiteX1080" fmla="*/ 562042 w 1608249"/>
                        <a:gd name="connsiteY1080" fmla="*/ 608527 h 1189283"/>
                        <a:gd name="connsiteX1081" fmla="*/ 562042 w 1608249"/>
                        <a:gd name="connsiteY1081" fmla="*/ 607923 h 1189283"/>
                        <a:gd name="connsiteX1082" fmla="*/ 561438 w 1608249"/>
                        <a:gd name="connsiteY1082" fmla="*/ 606716 h 1189283"/>
                        <a:gd name="connsiteX1083" fmla="*/ 561438 w 1608249"/>
                        <a:gd name="connsiteY1083" fmla="*/ 605508 h 1189283"/>
                        <a:gd name="connsiteX1084" fmla="*/ 560835 w 1608249"/>
                        <a:gd name="connsiteY1084" fmla="*/ 604905 h 1189283"/>
                        <a:gd name="connsiteX1085" fmla="*/ 562646 w 1608249"/>
                        <a:gd name="connsiteY1085" fmla="*/ 603094 h 1189283"/>
                        <a:gd name="connsiteX1086" fmla="*/ 562042 w 1608249"/>
                        <a:gd name="connsiteY1086" fmla="*/ 601886 h 1189283"/>
                        <a:gd name="connsiteX1087" fmla="*/ 562646 w 1608249"/>
                        <a:gd name="connsiteY1087" fmla="*/ 600679 h 1189283"/>
                        <a:gd name="connsiteX1088" fmla="*/ 563250 w 1608249"/>
                        <a:gd name="connsiteY1088" fmla="*/ 600075 h 1189283"/>
                        <a:gd name="connsiteX1089" fmla="*/ 563250 w 1608249"/>
                        <a:gd name="connsiteY1089" fmla="*/ 599471 h 1189283"/>
                        <a:gd name="connsiteX1090" fmla="*/ 563250 w 1608249"/>
                        <a:gd name="connsiteY1090" fmla="*/ 598264 h 1189283"/>
                        <a:gd name="connsiteX1091" fmla="*/ 562042 w 1608249"/>
                        <a:gd name="connsiteY1091" fmla="*/ 595245 h 1189283"/>
                        <a:gd name="connsiteX1092" fmla="*/ 560835 w 1608249"/>
                        <a:gd name="connsiteY1092" fmla="*/ 592831 h 1189283"/>
                        <a:gd name="connsiteX1093" fmla="*/ 560835 w 1608249"/>
                        <a:gd name="connsiteY1093" fmla="*/ 590416 h 1189283"/>
                        <a:gd name="connsiteX1094" fmla="*/ 560835 w 1608249"/>
                        <a:gd name="connsiteY1094" fmla="*/ 588605 h 1189283"/>
                        <a:gd name="connsiteX1095" fmla="*/ 560231 w 1608249"/>
                        <a:gd name="connsiteY1095" fmla="*/ 587397 h 1189283"/>
                        <a:gd name="connsiteX1096" fmla="*/ 559627 w 1608249"/>
                        <a:gd name="connsiteY1096" fmla="*/ 584983 h 1189283"/>
                        <a:gd name="connsiteX1097" fmla="*/ 560231 w 1608249"/>
                        <a:gd name="connsiteY1097" fmla="*/ 584379 h 1189283"/>
                        <a:gd name="connsiteX1098" fmla="*/ 560231 w 1608249"/>
                        <a:gd name="connsiteY1098" fmla="*/ 583172 h 1189283"/>
                        <a:gd name="connsiteX1099" fmla="*/ 559627 w 1608249"/>
                        <a:gd name="connsiteY1099" fmla="*/ 582568 h 1189283"/>
                        <a:gd name="connsiteX1100" fmla="*/ 558420 w 1608249"/>
                        <a:gd name="connsiteY1100" fmla="*/ 580757 h 1189283"/>
                        <a:gd name="connsiteX1101" fmla="*/ 557816 w 1608249"/>
                        <a:gd name="connsiteY1101" fmla="*/ 579549 h 1189283"/>
                        <a:gd name="connsiteX1102" fmla="*/ 557213 w 1608249"/>
                        <a:gd name="connsiteY1102" fmla="*/ 579549 h 1189283"/>
                        <a:gd name="connsiteX1103" fmla="*/ 556609 w 1608249"/>
                        <a:gd name="connsiteY1103" fmla="*/ 578946 h 1189283"/>
                        <a:gd name="connsiteX1104" fmla="*/ 555401 w 1608249"/>
                        <a:gd name="connsiteY1104" fmla="*/ 578342 h 1189283"/>
                        <a:gd name="connsiteX1105" fmla="*/ 555401 w 1608249"/>
                        <a:gd name="connsiteY1105" fmla="*/ 577135 h 1189283"/>
                        <a:gd name="connsiteX1106" fmla="*/ 552987 w 1608249"/>
                        <a:gd name="connsiteY1106" fmla="*/ 576531 h 1189283"/>
                        <a:gd name="connsiteX1107" fmla="*/ 551779 w 1608249"/>
                        <a:gd name="connsiteY1107" fmla="*/ 575323 h 1189283"/>
                        <a:gd name="connsiteX1108" fmla="*/ 549968 w 1608249"/>
                        <a:gd name="connsiteY1108" fmla="*/ 575323 h 1189283"/>
                        <a:gd name="connsiteX1109" fmla="*/ 549968 w 1608249"/>
                        <a:gd name="connsiteY1109" fmla="*/ 574720 h 1189283"/>
                        <a:gd name="connsiteX1110" fmla="*/ 547553 w 1608249"/>
                        <a:gd name="connsiteY1110" fmla="*/ 572909 h 1189283"/>
                        <a:gd name="connsiteX1111" fmla="*/ 545742 w 1608249"/>
                        <a:gd name="connsiteY1111" fmla="*/ 571701 h 1189283"/>
                        <a:gd name="connsiteX1112" fmla="*/ 545742 w 1608249"/>
                        <a:gd name="connsiteY1112" fmla="*/ 571098 h 1189283"/>
                        <a:gd name="connsiteX1113" fmla="*/ 543328 w 1608249"/>
                        <a:gd name="connsiteY1113" fmla="*/ 571701 h 1189283"/>
                        <a:gd name="connsiteX1114" fmla="*/ 541516 w 1608249"/>
                        <a:gd name="connsiteY1114" fmla="*/ 571098 h 1189283"/>
                        <a:gd name="connsiteX1115" fmla="*/ 540309 w 1608249"/>
                        <a:gd name="connsiteY1115" fmla="*/ 571701 h 1189283"/>
                        <a:gd name="connsiteX1116" fmla="*/ 539102 w 1608249"/>
                        <a:gd name="connsiteY1116" fmla="*/ 571098 h 1189283"/>
                        <a:gd name="connsiteX1117" fmla="*/ 539102 w 1608249"/>
                        <a:gd name="connsiteY1117" fmla="*/ 568683 h 1189283"/>
                        <a:gd name="connsiteX1118" fmla="*/ 539705 w 1608249"/>
                        <a:gd name="connsiteY1118" fmla="*/ 568079 h 1189283"/>
                        <a:gd name="connsiteX1119" fmla="*/ 538498 w 1608249"/>
                        <a:gd name="connsiteY1119" fmla="*/ 565664 h 1189283"/>
                        <a:gd name="connsiteX1120" fmla="*/ 539102 w 1608249"/>
                        <a:gd name="connsiteY1120" fmla="*/ 563853 h 1189283"/>
                        <a:gd name="connsiteX1121" fmla="*/ 537894 w 1608249"/>
                        <a:gd name="connsiteY1121" fmla="*/ 562646 h 1189283"/>
                        <a:gd name="connsiteX1122" fmla="*/ 536687 w 1608249"/>
                        <a:gd name="connsiteY1122" fmla="*/ 562042 h 1189283"/>
                        <a:gd name="connsiteX1123" fmla="*/ 534272 w 1608249"/>
                        <a:gd name="connsiteY1123" fmla="*/ 560835 h 1189283"/>
                        <a:gd name="connsiteX1124" fmla="*/ 533668 w 1608249"/>
                        <a:gd name="connsiteY1124" fmla="*/ 560835 h 1189283"/>
                        <a:gd name="connsiteX1125" fmla="*/ 533668 w 1608249"/>
                        <a:gd name="connsiteY1125" fmla="*/ 559627 h 1189283"/>
                        <a:gd name="connsiteX1126" fmla="*/ 533065 w 1608249"/>
                        <a:gd name="connsiteY1126" fmla="*/ 558420 h 1189283"/>
                        <a:gd name="connsiteX1127" fmla="*/ 531254 w 1608249"/>
                        <a:gd name="connsiteY1127" fmla="*/ 557816 h 1189283"/>
                        <a:gd name="connsiteX1128" fmla="*/ 530650 w 1608249"/>
                        <a:gd name="connsiteY1128" fmla="*/ 554798 h 1189283"/>
                        <a:gd name="connsiteX1129" fmla="*/ 527631 w 1608249"/>
                        <a:gd name="connsiteY1129" fmla="*/ 554194 h 1189283"/>
                        <a:gd name="connsiteX1130" fmla="*/ 525820 w 1608249"/>
                        <a:gd name="connsiteY1130" fmla="*/ 555401 h 1189283"/>
                        <a:gd name="connsiteX1131" fmla="*/ 523405 w 1608249"/>
                        <a:gd name="connsiteY1131" fmla="*/ 556005 h 1189283"/>
                        <a:gd name="connsiteX1132" fmla="*/ 524613 w 1608249"/>
                        <a:gd name="connsiteY1132" fmla="*/ 557816 h 1189283"/>
                        <a:gd name="connsiteX1133" fmla="*/ 525820 w 1608249"/>
                        <a:gd name="connsiteY1133" fmla="*/ 557816 h 1189283"/>
                        <a:gd name="connsiteX1134" fmla="*/ 526424 w 1608249"/>
                        <a:gd name="connsiteY1134" fmla="*/ 558420 h 1189283"/>
                        <a:gd name="connsiteX1135" fmla="*/ 525820 w 1608249"/>
                        <a:gd name="connsiteY1135" fmla="*/ 559024 h 1189283"/>
                        <a:gd name="connsiteX1136" fmla="*/ 525820 w 1608249"/>
                        <a:gd name="connsiteY1136" fmla="*/ 560231 h 1189283"/>
                        <a:gd name="connsiteX1137" fmla="*/ 525217 w 1608249"/>
                        <a:gd name="connsiteY1137" fmla="*/ 560835 h 1189283"/>
                        <a:gd name="connsiteX1138" fmla="*/ 524613 w 1608249"/>
                        <a:gd name="connsiteY1138" fmla="*/ 561438 h 1189283"/>
                        <a:gd name="connsiteX1139" fmla="*/ 524009 w 1608249"/>
                        <a:gd name="connsiteY1139" fmla="*/ 562042 h 1189283"/>
                        <a:gd name="connsiteX1140" fmla="*/ 524009 w 1608249"/>
                        <a:gd name="connsiteY1140" fmla="*/ 563250 h 1189283"/>
                        <a:gd name="connsiteX1141" fmla="*/ 523405 w 1608249"/>
                        <a:gd name="connsiteY1141" fmla="*/ 563250 h 1189283"/>
                        <a:gd name="connsiteX1142" fmla="*/ 523405 w 1608249"/>
                        <a:gd name="connsiteY1142" fmla="*/ 564457 h 1189283"/>
                        <a:gd name="connsiteX1143" fmla="*/ 524009 w 1608249"/>
                        <a:gd name="connsiteY1143" fmla="*/ 565664 h 1189283"/>
                        <a:gd name="connsiteX1144" fmla="*/ 523405 w 1608249"/>
                        <a:gd name="connsiteY1144" fmla="*/ 566872 h 1189283"/>
                        <a:gd name="connsiteX1145" fmla="*/ 524009 w 1608249"/>
                        <a:gd name="connsiteY1145" fmla="*/ 569286 h 1189283"/>
                        <a:gd name="connsiteX1146" fmla="*/ 523405 w 1608249"/>
                        <a:gd name="connsiteY1146" fmla="*/ 569890 h 1189283"/>
                        <a:gd name="connsiteX1147" fmla="*/ 524009 w 1608249"/>
                        <a:gd name="connsiteY1147" fmla="*/ 571701 h 1189283"/>
                        <a:gd name="connsiteX1148" fmla="*/ 524009 w 1608249"/>
                        <a:gd name="connsiteY1148" fmla="*/ 572909 h 1189283"/>
                        <a:gd name="connsiteX1149" fmla="*/ 522802 w 1608249"/>
                        <a:gd name="connsiteY1149" fmla="*/ 573512 h 1189283"/>
                        <a:gd name="connsiteX1150" fmla="*/ 520991 w 1608249"/>
                        <a:gd name="connsiteY1150" fmla="*/ 574116 h 1189283"/>
                        <a:gd name="connsiteX1151" fmla="*/ 521594 w 1608249"/>
                        <a:gd name="connsiteY1151" fmla="*/ 572305 h 1189283"/>
                        <a:gd name="connsiteX1152" fmla="*/ 520387 w 1608249"/>
                        <a:gd name="connsiteY1152" fmla="*/ 571098 h 1189283"/>
                        <a:gd name="connsiteX1153" fmla="*/ 517368 w 1608249"/>
                        <a:gd name="connsiteY1153" fmla="*/ 568683 h 1189283"/>
                        <a:gd name="connsiteX1154" fmla="*/ 513746 w 1608249"/>
                        <a:gd name="connsiteY1154" fmla="*/ 566268 h 1189283"/>
                        <a:gd name="connsiteX1155" fmla="*/ 510728 w 1608249"/>
                        <a:gd name="connsiteY1155" fmla="*/ 564457 h 1189283"/>
                        <a:gd name="connsiteX1156" fmla="*/ 506502 w 1608249"/>
                        <a:gd name="connsiteY1156" fmla="*/ 562646 h 1189283"/>
                        <a:gd name="connsiteX1157" fmla="*/ 501069 w 1608249"/>
                        <a:gd name="connsiteY1157" fmla="*/ 560835 h 1189283"/>
                        <a:gd name="connsiteX1158" fmla="*/ 498050 w 1608249"/>
                        <a:gd name="connsiteY1158" fmla="*/ 560835 h 1189283"/>
                        <a:gd name="connsiteX1159" fmla="*/ 496843 w 1608249"/>
                        <a:gd name="connsiteY1159" fmla="*/ 560835 h 1189283"/>
                        <a:gd name="connsiteX1160" fmla="*/ 491409 w 1608249"/>
                        <a:gd name="connsiteY1160" fmla="*/ 558420 h 1189283"/>
                        <a:gd name="connsiteX1161" fmla="*/ 485373 w 1608249"/>
                        <a:gd name="connsiteY1161" fmla="*/ 556005 h 1189283"/>
                        <a:gd name="connsiteX1162" fmla="*/ 482958 w 1608249"/>
                        <a:gd name="connsiteY1162" fmla="*/ 551779 h 1189283"/>
                        <a:gd name="connsiteX1163" fmla="*/ 479939 w 1608249"/>
                        <a:gd name="connsiteY1163" fmla="*/ 548157 h 1189283"/>
                        <a:gd name="connsiteX1164" fmla="*/ 476317 w 1608249"/>
                        <a:gd name="connsiteY1164" fmla="*/ 546346 h 1189283"/>
                        <a:gd name="connsiteX1165" fmla="*/ 472695 w 1608249"/>
                        <a:gd name="connsiteY1165" fmla="*/ 546346 h 1189283"/>
                        <a:gd name="connsiteX1166" fmla="*/ 470280 w 1608249"/>
                        <a:gd name="connsiteY1166" fmla="*/ 545139 h 1189283"/>
                        <a:gd name="connsiteX1167" fmla="*/ 466658 w 1608249"/>
                        <a:gd name="connsiteY1167" fmla="*/ 551779 h 1189283"/>
                        <a:gd name="connsiteX1168" fmla="*/ 465451 w 1608249"/>
                        <a:gd name="connsiteY1168" fmla="*/ 545742 h 1189283"/>
                        <a:gd name="connsiteX1169" fmla="*/ 466658 w 1608249"/>
                        <a:gd name="connsiteY1169" fmla="*/ 542120 h 1189283"/>
                        <a:gd name="connsiteX1170" fmla="*/ 466054 w 1608249"/>
                        <a:gd name="connsiteY1170" fmla="*/ 539705 h 1189283"/>
                        <a:gd name="connsiteX1171" fmla="*/ 466658 w 1608249"/>
                        <a:gd name="connsiteY1171" fmla="*/ 529442 h 1189283"/>
                        <a:gd name="connsiteX1172" fmla="*/ 469073 w 1608249"/>
                        <a:gd name="connsiteY1172" fmla="*/ 523405 h 1189283"/>
                        <a:gd name="connsiteX1173" fmla="*/ 471487 w 1608249"/>
                        <a:gd name="connsiteY1173" fmla="*/ 517972 h 1189283"/>
                        <a:gd name="connsiteX1174" fmla="*/ 463036 w 1608249"/>
                        <a:gd name="connsiteY1174" fmla="*/ 514350 h 1189283"/>
                        <a:gd name="connsiteX1175" fmla="*/ 454584 w 1608249"/>
                        <a:gd name="connsiteY1175" fmla="*/ 507106 h 1189283"/>
                        <a:gd name="connsiteX1176" fmla="*/ 447943 w 1608249"/>
                        <a:gd name="connsiteY1176" fmla="*/ 505295 h 1189283"/>
                        <a:gd name="connsiteX1177" fmla="*/ 437077 w 1608249"/>
                        <a:gd name="connsiteY1177" fmla="*/ 494428 h 1189283"/>
                        <a:gd name="connsiteX1178" fmla="*/ 434662 w 1608249"/>
                        <a:gd name="connsiteY1178" fmla="*/ 490806 h 1189283"/>
                        <a:gd name="connsiteX1179" fmla="*/ 431644 w 1608249"/>
                        <a:gd name="connsiteY1179" fmla="*/ 493221 h 1189283"/>
                        <a:gd name="connsiteX1180" fmla="*/ 430436 w 1608249"/>
                        <a:gd name="connsiteY1180" fmla="*/ 494428 h 1189283"/>
                        <a:gd name="connsiteX1181" fmla="*/ 427418 w 1608249"/>
                        <a:gd name="connsiteY1181" fmla="*/ 495032 h 1189283"/>
                        <a:gd name="connsiteX1182" fmla="*/ 422588 w 1608249"/>
                        <a:gd name="connsiteY1182" fmla="*/ 498050 h 1189283"/>
                        <a:gd name="connsiteX1183" fmla="*/ 413533 w 1608249"/>
                        <a:gd name="connsiteY1183" fmla="*/ 501672 h 1189283"/>
                        <a:gd name="connsiteX1184" fmla="*/ 403873 w 1608249"/>
                        <a:gd name="connsiteY1184" fmla="*/ 510124 h 1189283"/>
                        <a:gd name="connsiteX1185" fmla="*/ 397836 w 1608249"/>
                        <a:gd name="connsiteY1185" fmla="*/ 509520 h 1189283"/>
                        <a:gd name="connsiteX1186" fmla="*/ 395422 w 1608249"/>
                        <a:gd name="connsiteY1186" fmla="*/ 508917 h 1189283"/>
                        <a:gd name="connsiteX1187" fmla="*/ 392403 w 1608249"/>
                        <a:gd name="connsiteY1187" fmla="*/ 503483 h 1189283"/>
                        <a:gd name="connsiteX1188" fmla="*/ 389988 w 1608249"/>
                        <a:gd name="connsiteY1188" fmla="*/ 500465 h 1189283"/>
                        <a:gd name="connsiteX1189" fmla="*/ 385159 w 1608249"/>
                        <a:gd name="connsiteY1189" fmla="*/ 500465 h 1189283"/>
                        <a:gd name="connsiteX1190" fmla="*/ 376103 w 1608249"/>
                        <a:gd name="connsiteY1190" fmla="*/ 496239 h 1189283"/>
                        <a:gd name="connsiteX1191" fmla="*/ 364029 w 1608249"/>
                        <a:gd name="connsiteY1191" fmla="*/ 494428 h 1189283"/>
                        <a:gd name="connsiteX1192" fmla="*/ 358596 w 1608249"/>
                        <a:gd name="connsiteY1192" fmla="*/ 495032 h 1189283"/>
                        <a:gd name="connsiteX1193" fmla="*/ 349541 w 1608249"/>
                        <a:gd name="connsiteY1193" fmla="*/ 493824 h 1189283"/>
                        <a:gd name="connsiteX1194" fmla="*/ 344711 w 1608249"/>
                        <a:gd name="connsiteY1194" fmla="*/ 494428 h 1189283"/>
                        <a:gd name="connsiteX1195" fmla="*/ 329619 w 1608249"/>
                        <a:gd name="connsiteY1195" fmla="*/ 498654 h 1189283"/>
                        <a:gd name="connsiteX1196" fmla="*/ 328411 w 1608249"/>
                        <a:gd name="connsiteY1196" fmla="*/ 499258 h 118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Lst>
                      <a:rect l="l" t="t" r="r" b="b"/>
                      <a:pathLst>
                        <a:path w="1608249" h="1189283">
                          <a:moveTo>
                            <a:pt x="328411" y="499258"/>
                          </a:moveTo>
                          <a:lnTo>
                            <a:pt x="319356" y="490806"/>
                          </a:lnTo>
                          <a:lnTo>
                            <a:pt x="313319" y="493221"/>
                          </a:lnTo>
                          <a:lnTo>
                            <a:pt x="309093" y="492013"/>
                          </a:lnTo>
                          <a:lnTo>
                            <a:pt x="304867" y="488391"/>
                          </a:lnTo>
                          <a:lnTo>
                            <a:pt x="303056" y="483561"/>
                          </a:lnTo>
                          <a:lnTo>
                            <a:pt x="294604" y="485976"/>
                          </a:lnTo>
                          <a:lnTo>
                            <a:pt x="286756" y="476317"/>
                          </a:lnTo>
                          <a:lnTo>
                            <a:pt x="275890" y="476921"/>
                          </a:lnTo>
                          <a:lnTo>
                            <a:pt x="272267" y="472091"/>
                          </a:lnTo>
                          <a:lnTo>
                            <a:pt x="264419" y="468469"/>
                          </a:lnTo>
                          <a:lnTo>
                            <a:pt x="257779" y="468469"/>
                          </a:lnTo>
                          <a:lnTo>
                            <a:pt x="251742" y="473902"/>
                          </a:lnTo>
                          <a:lnTo>
                            <a:pt x="247516" y="475110"/>
                          </a:lnTo>
                          <a:lnTo>
                            <a:pt x="244497" y="472091"/>
                          </a:lnTo>
                          <a:lnTo>
                            <a:pt x="246912" y="458206"/>
                          </a:lnTo>
                          <a:lnTo>
                            <a:pt x="241479" y="448547"/>
                          </a:lnTo>
                          <a:lnTo>
                            <a:pt x="241479" y="439492"/>
                          </a:lnTo>
                          <a:lnTo>
                            <a:pt x="243290" y="433455"/>
                          </a:lnTo>
                          <a:lnTo>
                            <a:pt x="248723" y="423192"/>
                          </a:lnTo>
                          <a:lnTo>
                            <a:pt x="254760" y="417155"/>
                          </a:lnTo>
                          <a:lnTo>
                            <a:pt x="261401" y="414136"/>
                          </a:lnTo>
                          <a:lnTo>
                            <a:pt x="259590" y="403873"/>
                          </a:lnTo>
                          <a:lnTo>
                            <a:pt x="259590" y="397233"/>
                          </a:lnTo>
                          <a:lnTo>
                            <a:pt x="252949" y="396629"/>
                          </a:lnTo>
                          <a:lnTo>
                            <a:pt x="245705" y="389988"/>
                          </a:lnTo>
                          <a:lnTo>
                            <a:pt x="236046" y="391196"/>
                          </a:lnTo>
                          <a:lnTo>
                            <a:pt x="229405" y="385763"/>
                          </a:lnTo>
                          <a:lnTo>
                            <a:pt x="217331" y="389385"/>
                          </a:lnTo>
                          <a:lnTo>
                            <a:pt x="212501" y="389385"/>
                          </a:lnTo>
                          <a:lnTo>
                            <a:pt x="207672" y="385763"/>
                          </a:lnTo>
                          <a:lnTo>
                            <a:pt x="201031" y="386970"/>
                          </a:lnTo>
                          <a:lnTo>
                            <a:pt x="197409" y="383951"/>
                          </a:lnTo>
                          <a:lnTo>
                            <a:pt x="180505" y="386970"/>
                          </a:lnTo>
                          <a:lnTo>
                            <a:pt x="173261" y="377311"/>
                          </a:lnTo>
                          <a:lnTo>
                            <a:pt x="159980" y="374292"/>
                          </a:lnTo>
                          <a:lnTo>
                            <a:pt x="147302" y="365840"/>
                          </a:lnTo>
                          <a:lnTo>
                            <a:pt x="142472" y="360407"/>
                          </a:lnTo>
                          <a:lnTo>
                            <a:pt x="135832" y="356181"/>
                          </a:lnTo>
                          <a:lnTo>
                            <a:pt x="129191" y="350144"/>
                          </a:lnTo>
                          <a:lnTo>
                            <a:pt x="124965" y="347730"/>
                          </a:lnTo>
                          <a:lnTo>
                            <a:pt x="125569" y="335656"/>
                          </a:lnTo>
                          <a:lnTo>
                            <a:pt x="124965" y="329619"/>
                          </a:lnTo>
                          <a:lnTo>
                            <a:pt x="128588" y="318148"/>
                          </a:lnTo>
                          <a:lnTo>
                            <a:pt x="123154" y="313923"/>
                          </a:lnTo>
                          <a:lnTo>
                            <a:pt x="115910" y="306074"/>
                          </a:lnTo>
                          <a:lnTo>
                            <a:pt x="112288" y="306074"/>
                          </a:lnTo>
                          <a:lnTo>
                            <a:pt x="108665" y="311508"/>
                          </a:lnTo>
                          <a:lnTo>
                            <a:pt x="102025" y="313923"/>
                          </a:lnTo>
                          <a:lnTo>
                            <a:pt x="97799" y="311508"/>
                          </a:lnTo>
                          <a:lnTo>
                            <a:pt x="92969" y="312715"/>
                          </a:lnTo>
                          <a:lnTo>
                            <a:pt x="88743" y="315734"/>
                          </a:lnTo>
                          <a:lnTo>
                            <a:pt x="79084" y="315734"/>
                          </a:lnTo>
                          <a:lnTo>
                            <a:pt x="77273" y="313923"/>
                          </a:lnTo>
                          <a:lnTo>
                            <a:pt x="76670" y="307282"/>
                          </a:lnTo>
                          <a:lnTo>
                            <a:pt x="66407" y="307886"/>
                          </a:lnTo>
                          <a:lnTo>
                            <a:pt x="62784" y="305471"/>
                          </a:lnTo>
                          <a:lnTo>
                            <a:pt x="60370" y="308489"/>
                          </a:lnTo>
                          <a:lnTo>
                            <a:pt x="55540" y="310300"/>
                          </a:lnTo>
                          <a:lnTo>
                            <a:pt x="55540" y="313319"/>
                          </a:lnTo>
                          <a:lnTo>
                            <a:pt x="48899" y="316337"/>
                          </a:lnTo>
                          <a:lnTo>
                            <a:pt x="44070" y="312715"/>
                          </a:lnTo>
                          <a:lnTo>
                            <a:pt x="39844" y="313923"/>
                          </a:lnTo>
                          <a:lnTo>
                            <a:pt x="33807" y="319356"/>
                          </a:lnTo>
                          <a:lnTo>
                            <a:pt x="27770" y="315734"/>
                          </a:lnTo>
                          <a:lnTo>
                            <a:pt x="24148" y="310904"/>
                          </a:lnTo>
                          <a:lnTo>
                            <a:pt x="14489" y="309093"/>
                          </a:lnTo>
                          <a:lnTo>
                            <a:pt x="7848" y="300038"/>
                          </a:lnTo>
                          <a:lnTo>
                            <a:pt x="4830" y="300038"/>
                          </a:lnTo>
                          <a:lnTo>
                            <a:pt x="0" y="296415"/>
                          </a:lnTo>
                          <a:lnTo>
                            <a:pt x="0" y="288567"/>
                          </a:lnTo>
                          <a:lnTo>
                            <a:pt x="4226" y="284945"/>
                          </a:lnTo>
                          <a:lnTo>
                            <a:pt x="5433" y="277701"/>
                          </a:lnTo>
                          <a:lnTo>
                            <a:pt x="9055" y="277701"/>
                          </a:lnTo>
                          <a:lnTo>
                            <a:pt x="10867" y="271664"/>
                          </a:lnTo>
                          <a:lnTo>
                            <a:pt x="13885" y="269853"/>
                          </a:lnTo>
                          <a:lnTo>
                            <a:pt x="11470" y="263816"/>
                          </a:lnTo>
                          <a:lnTo>
                            <a:pt x="4226" y="262005"/>
                          </a:lnTo>
                          <a:lnTo>
                            <a:pt x="0" y="257779"/>
                          </a:lnTo>
                          <a:lnTo>
                            <a:pt x="604" y="249327"/>
                          </a:lnTo>
                          <a:lnTo>
                            <a:pt x="3622" y="242686"/>
                          </a:lnTo>
                          <a:lnTo>
                            <a:pt x="9055" y="238460"/>
                          </a:lnTo>
                          <a:lnTo>
                            <a:pt x="4226" y="230612"/>
                          </a:lnTo>
                          <a:lnTo>
                            <a:pt x="6037" y="222764"/>
                          </a:lnTo>
                          <a:lnTo>
                            <a:pt x="11470" y="217935"/>
                          </a:lnTo>
                          <a:lnTo>
                            <a:pt x="13281" y="209483"/>
                          </a:lnTo>
                          <a:lnTo>
                            <a:pt x="21733" y="205861"/>
                          </a:lnTo>
                          <a:lnTo>
                            <a:pt x="27770" y="209483"/>
                          </a:lnTo>
                          <a:lnTo>
                            <a:pt x="31392" y="209483"/>
                          </a:lnTo>
                          <a:lnTo>
                            <a:pt x="33807" y="205861"/>
                          </a:lnTo>
                          <a:lnTo>
                            <a:pt x="38637" y="205257"/>
                          </a:lnTo>
                          <a:lnTo>
                            <a:pt x="45881" y="198616"/>
                          </a:lnTo>
                          <a:lnTo>
                            <a:pt x="51314" y="197409"/>
                          </a:lnTo>
                          <a:lnTo>
                            <a:pt x="60370" y="186542"/>
                          </a:lnTo>
                          <a:lnTo>
                            <a:pt x="65199" y="181713"/>
                          </a:lnTo>
                          <a:lnTo>
                            <a:pt x="69425" y="181713"/>
                          </a:lnTo>
                          <a:lnTo>
                            <a:pt x="73651" y="176883"/>
                          </a:lnTo>
                          <a:lnTo>
                            <a:pt x="74255" y="168432"/>
                          </a:lnTo>
                          <a:lnTo>
                            <a:pt x="71840" y="164809"/>
                          </a:lnTo>
                          <a:lnTo>
                            <a:pt x="82103" y="158169"/>
                          </a:lnTo>
                          <a:lnTo>
                            <a:pt x="87536" y="157565"/>
                          </a:lnTo>
                          <a:lnTo>
                            <a:pt x="95988" y="159376"/>
                          </a:lnTo>
                          <a:lnTo>
                            <a:pt x="95384" y="149717"/>
                          </a:lnTo>
                          <a:lnTo>
                            <a:pt x="97195" y="145491"/>
                          </a:lnTo>
                          <a:lnTo>
                            <a:pt x="101421" y="141869"/>
                          </a:lnTo>
                          <a:lnTo>
                            <a:pt x="108665" y="139454"/>
                          </a:lnTo>
                          <a:lnTo>
                            <a:pt x="112288" y="132813"/>
                          </a:lnTo>
                          <a:lnTo>
                            <a:pt x="120136" y="121343"/>
                          </a:lnTo>
                          <a:lnTo>
                            <a:pt x="115910" y="114099"/>
                          </a:lnTo>
                          <a:lnTo>
                            <a:pt x="116514" y="106251"/>
                          </a:lnTo>
                          <a:lnTo>
                            <a:pt x="114702" y="102629"/>
                          </a:lnTo>
                          <a:lnTo>
                            <a:pt x="124362" y="100817"/>
                          </a:lnTo>
                          <a:lnTo>
                            <a:pt x="129795" y="95988"/>
                          </a:lnTo>
                          <a:lnTo>
                            <a:pt x="138247" y="92969"/>
                          </a:lnTo>
                          <a:lnTo>
                            <a:pt x="140058" y="97195"/>
                          </a:lnTo>
                          <a:lnTo>
                            <a:pt x="145491" y="97799"/>
                          </a:lnTo>
                          <a:lnTo>
                            <a:pt x="149113" y="95384"/>
                          </a:lnTo>
                          <a:lnTo>
                            <a:pt x="159980" y="95384"/>
                          </a:lnTo>
                          <a:lnTo>
                            <a:pt x="167828" y="92969"/>
                          </a:lnTo>
                          <a:lnTo>
                            <a:pt x="171450" y="93573"/>
                          </a:lnTo>
                          <a:lnTo>
                            <a:pt x="173261" y="89347"/>
                          </a:lnTo>
                          <a:lnTo>
                            <a:pt x="181109" y="89347"/>
                          </a:lnTo>
                          <a:lnTo>
                            <a:pt x="187146" y="85725"/>
                          </a:lnTo>
                          <a:lnTo>
                            <a:pt x="194390" y="89951"/>
                          </a:lnTo>
                          <a:lnTo>
                            <a:pt x="199220" y="90555"/>
                          </a:lnTo>
                          <a:lnTo>
                            <a:pt x="203446" y="93573"/>
                          </a:lnTo>
                          <a:lnTo>
                            <a:pt x="207068" y="92366"/>
                          </a:lnTo>
                          <a:lnTo>
                            <a:pt x="217935" y="93573"/>
                          </a:lnTo>
                          <a:lnTo>
                            <a:pt x="222161" y="97799"/>
                          </a:lnTo>
                          <a:lnTo>
                            <a:pt x="229405" y="100214"/>
                          </a:lnTo>
                          <a:lnTo>
                            <a:pt x="231820" y="98403"/>
                          </a:lnTo>
                          <a:lnTo>
                            <a:pt x="243290" y="100817"/>
                          </a:lnTo>
                          <a:lnTo>
                            <a:pt x="246912" y="94780"/>
                          </a:lnTo>
                          <a:lnTo>
                            <a:pt x="258986" y="97195"/>
                          </a:lnTo>
                          <a:lnTo>
                            <a:pt x="264419" y="92969"/>
                          </a:lnTo>
                          <a:lnTo>
                            <a:pt x="275890" y="97799"/>
                          </a:lnTo>
                          <a:lnTo>
                            <a:pt x="283134" y="95988"/>
                          </a:lnTo>
                          <a:lnTo>
                            <a:pt x="284341" y="89347"/>
                          </a:lnTo>
                          <a:lnTo>
                            <a:pt x="281927" y="83914"/>
                          </a:lnTo>
                          <a:lnTo>
                            <a:pt x="276493" y="76066"/>
                          </a:lnTo>
                          <a:lnTo>
                            <a:pt x="269249" y="74858"/>
                          </a:lnTo>
                          <a:lnTo>
                            <a:pt x="264419" y="68821"/>
                          </a:lnTo>
                          <a:lnTo>
                            <a:pt x="257779" y="68218"/>
                          </a:lnTo>
                          <a:lnTo>
                            <a:pt x="254760" y="65199"/>
                          </a:lnTo>
                          <a:lnTo>
                            <a:pt x="246912" y="63388"/>
                          </a:lnTo>
                          <a:lnTo>
                            <a:pt x="246308" y="59162"/>
                          </a:lnTo>
                          <a:lnTo>
                            <a:pt x="242083" y="53125"/>
                          </a:lnTo>
                          <a:lnTo>
                            <a:pt x="237857" y="50107"/>
                          </a:lnTo>
                          <a:lnTo>
                            <a:pt x="240272" y="42259"/>
                          </a:lnTo>
                          <a:lnTo>
                            <a:pt x="245101" y="42863"/>
                          </a:lnTo>
                          <a:lnTo>
                            <a:pt x="251742" y="47088"/>
                          </a:lnTo>
                          <a:lnTo>
                            <a:pt x="254156" y="44674"/>
                          </a:lnTo>
                          <a:lnTo>
                            <a:pt x="260193" y="47692"/>
                          </a:lnTo>
                          <a:lnTo>
                            <a:pt x="264419" y="47088"/>
                          </a:lnTo>
                          <a:lnTo>
                            <a:pt x="268645" y="50107"/>
                          </a:lnTo>
                          <a:lnTo>
                            <a:pt x="271060" y="45881"/>
                          </a:lnTo>
                          <a:lnTo>
                            <a:pt x="281323" y="49503"/>
                          </a:lnTo>
                          <a:lnTo>
                            <a:pt x="283738" y="52522"/>
                          </a:lnTo>
                          <a:lnTo>
                            <a:pt x="289171" y="51918"/>
                          </a:lnTo>
                          <a:lnTo>
                            <a:pt x="292189" y="53729"/>
                          </a:lnTo>
                          <a:lnTo>
                            <a:pt x="297019" y="61577"/>
                          </a:lnTo>
                          <a:lnTo>
                            <a:pt x="303056" y="65803"/>
                          </a:lnTo>
                          <a:lnTo>
                            <a:pt x="308489" y="65199"/>
                          </a:lnTo>
                          <a:lnTo>
                            <a:pt x="314526" y="70633"/>
                          </a:lnTo>
                          <a:lnTo>
                            <a:pt x="321167" y="62785"/>
                          </a:lnTo>
                          <a:lnTo>
                            <a:pt x="327204" y="63388"/>
                          </a:lnTo>
                          <a:lnTo>
                            <a:pt x="332637" y="61577"/>
                          </a:lnTo>
                          <a:lnTo>
                            <a:pt x="336259" y="45881"/>
                          </a:lnTo>
                          <a:lnTo>
                            <a:pt x="338674" y="44674"/>
                          </a:lnTo>
                          <a:lnTo>
                            <a:pt x="350748" y="47088"/>
                          </a:lnTo>
                          <a:lnTo>
                            <a:pt x="357389" y="49503"/>
                          </a:lnTo>
                          <a:lnTo>
                            <a:pt x="361011" y="45277"/>
                          </a:lnTo>
                          <a:lnTo>
                            <a:pt x="368859" y="41655"/>
                          </a:lnTo>
                          <a:lnTo>
                            <a:pt x="379122" y="30789"/>
                          </a:lnTo>
                          <a:lnTo>
                            <a:pt x="386970" y="28374"/>
                          </a:lnTo>
                          <a:lnTo>
                            <a:pt x="391799" y="22940"/>
                          </a:lnTo>
                          <a:lnTo>
                            <a:pt x="401459" y="21733"/>
                          </a:lnTo>
                          <a:lnTo>
                            <a:pt x="405081" y="23544"/>
                          </a:lnTo>
                          <a:lnTo>
                            <a:pt x="412929" y="23544"/>
                          </a:lnTo>
                          <a:lnTo>
                            <a:pt x="418362" y="32600"/>
                          </a:lnTo>
                          <a:lnTo>
                            <a:pt x="421984" y="32600"/>
                          </a:lnTo>
                          <a:lnTo>
                            <a:pt x="425607" y="8452"/>
                          </a:lnTo>
                          <a:lnTo>
                            <a:pt x="435266" y="5433"/>
                          </a:lnTo>
                          <a:lnTo>
                            <a:pt x="438888" y="5433"/>
                          </a:lnTo>
                          <a:lnTo>
                            <a:pt x="446132" y="0"/>
                          </a:lnTo>
                          <a:lnTo>
                            <a:pt x="451566" y="3622"/>
                          </a:lnTo>
                          <a:lnTo>
                            <a:pt x="453377" y="13281"/>
                          </a:lnTo>
                          <a:lnTo>
                            <a:pt x="458206" y="17507"/>
                          </a:lnTo>
                          <a:lnTo>
                            <a:pt x="462432" y="12678"/>
                          </a:lnTo>
                          <a:lnTo>
                            <a:pt x="467865" y="13885"/>
                          </a:lnTo>
                          <a:lnTo>
                            <a:pt x="476317" y="13885"/>
                          </a:lnTo>
                          <a:lnTo>
                            <a:pt x="476921" y="21129"/>
                          </a:lnTo>
                          <a:lnTo>
                            <a:pt x="490806" y="41655"/>
                          </a:lnTo>
                          <a:lnTo>
                            <a:pt x="506502" y="31392"/>
                          </a:lnTo>
                          <a:lnTo>
                            <a:pt x="511332" y="29581"/>
                          </a:lnTo>
                          <a:lnTo>
                            <a:pt x="513143" y="26563"/>
                          </a:lnTo>
                          <a:lnTo>
                            <a:pt x="521594" y="29581"/>
                          </a:lnTo>
                          <a:lnTo>
                            <a:pt x="527631" y="35014"/>
                          </a:lnTo>
                          <a:lnTo>
                            <a:pt x="533065" y="33807"/>
                          </a:lnTo>
                          <a:lnTo>
                            <a:pt x="540913" y="28977"/>
                          </a:lnTo>
                          <a:lnTo>
                            <a:pt x="550572" y="15696"/>
                          </a:lnTo>
                          <a:lnTo>
                            <a:pt x="552383" y="10867"/>
                          </a:lnTo>
                          <a:lnTo>
                            <a:pt x="557213" y="10263"/>
                          </a:lnTo>
                          <a:lnTo>
                            <a:pt x="562646" y="7244"/>
                          </a:lnTo>
                          <a:lnTo>
                            <a:pt x="569287" y="7848"/>
                          </a:lnTo>
                          <a:lnTo>
                            <a:pt x="572909" y="6037"/>
                          </a:lnTo>
                          <a:lnTo>
                            <a:pt x="580757" y="7244"/>
                          </a:lnTo>
                          <a:lnTo>
                            <a:pt x="580757" y="20526"/>
                          </a:lnTo>
                          <a:lnTo>
                            <a:pt x="581964" y="25355"/>
                          </a:lnTo>
                          <a:lnTo>
                            <a:pt x="586794" y="30789"/>
                          </a:lnTo>
                          <a:lnTo>
                            <a:pt x="592227" y="28374"/>
                          </a:lnTo>
                          <a:lnTo>
                            <a:pt x="597660" y="31392"/>
                          </a:lnTo>
                          <a:lnTo>
                            <a:pt x="597660" y="36826"/>
                          </a:lnTo>
                          <a:lnTo>
                            <a:pt x="594642" y="39844"/>
                          </a:lnTo>
                          <a:lnTo>
                            <a:pt x="595245" y="49503"/>
                          </a:lnTo>
                          <a:lnTo>
                            <a:pt x="601282" y="49503"/>
                          </a:lnTo>
                          <a:lnTo>
                            <a:pt x="603093" y="53729"/>
                          </a:lnTo>
                          <a:lnTo>
                            <a:pt x="604301" y="63992"/>
                          </a:lnTo>
                          <a:lnTo>
                            <a:pt x="608527" y="70633"/>
                          </a:lnTo>
                          <a:lnTo>
                            <a:pt x="616375" y="74255"/>
                          </a:lnTo>
                          <a:lnTo>
                            <a:pt x="620601" y="74858"/>
                          </a:lnTo>
                          <a:lnTo>
                            <a:pt x="637504" y="84518"/>
                          </a:lnTo>
                          <a:lnTo>
                            <a:pt x="648371" y="98403"/>
                          </a:lnTo>
                          <a:lnTo>
                            <a:pt x="663463" y="126776"/>
                          </a:lnTo>
                          <a:lnTo>
                            <a:pt x="668897" y="131002"/>
                          </a:lnTo>
                          <a:lnTo>
                            <a:pt x="679159" y="136436"/>
                          </a:lnTo>
                          <a:lnTo>
                            <a:pt x="682178" y="136436"/>
                          </a:lnTo>
                          <a:lnTo>
                            <a:pt x="699685" y="148510"/>
                          </a:lnTo>
                          <a:lnTo>
                            <a:pt x="711155" y="152132"/>
                          </a:lnTo>
                          <a:lnTo>
                            <a:pt x="720815" y="152132"/>
                          </a:lnTo>
                          <a:lnTo>
                            <a:pt x="731681" y="155150"/>
                          </a:lnTo>
                          <a:lnTo>
                            <a:pt x="750999" y="176883"/>
                          </a:lnTo>
                          <a:lnTo>
                            <a:pt x="760055" y="181109"/>
                          </a:lnTo>
                          <a:lnTo>
                            <a:pt x="767903" y="187750"/>
                          </a:lnTo>
                          <a:lnTo>
                            <a:pt x="774544" y="187750"/>
                          </a:lnTo>
                          <a:lnTo>
                            <a:pt x="782392" y="184128"/>
                          </a:lnTo>
                          <a:lnTo>
                            <a:pt x="786618" y="184128"/>
                          </a:lnTo>
                          <a:lnTo>
                            <a:pt x="794465" y="190165"/>
                          </a:lnTo>
                          <a:lnTo>
                            <a:pt x="798088" y="194994"/>
                          </a:lnTo>
                          <a:lnTo>
                            <a:pt x="804125" y="197409"/>
                          </a:lnTo>
                          <a:lnTo>
                            <a:pt x="805332" y="202842"/>
                          </a:lnTo>
                          <a:lnTo>
                            <a:pt x="808351" y="208276"/>
                          </a:lnTo>
                          <a:lnTo>
                            <a:pt x="807747" y="213709"/>
                          </a:lnTo>
                          <a:lnTo>
                            <a:pt x="814991" y="222764"/>
                          </a:lnTo>
                          <a:lnTo>
                            <a:pt x="828876" y="228198"/>
                          </a:lnTo>
                          <a:lnTo>
                            <a:pt x="831895" y="233027"/>
                          </a:lnTo>
                          <a:lnTo>
                            <a:pt x="838535" y="234235"/>
                          </a:lnTo>
                          <a:lnTo>
                            <a:pt x="848195" y="230009"/>
                          </a:lnTo>
                          <a:lnTo>
                            <a:pt x="853024" y="236649"/>
                          </a:lnTo>
                          <a:lnTo>
                            <a:pt x="861476" y="244497"/>
                          </a:lnTo>
                          <a:lnTo>
                            <a:pt x="863287" y="254760"/>
                          </a:lnTo>
                          <a:lnTo>
                            <a:pt x="876568" y="262005"/>
                          </a:lnTo>
                          <a:lnTo>
                            <a:pt x="880191" y="266230"/>
                          </a:lnTo>
                          <a:lnTo>
                            <a:pt x="882605" y="271664"/>
                          </a:lnTo>
                          <a:lnTo>
                            <a:pt x="877172" y="272267"/>
                          </a:lnTo>
                          <a:lnTo>
                            <a:pt x="873550" y="275286"/>
                          </a:lnTo>
                          <a:lnTo>
                            <a:pt x="868720" y="283738"/>
                          </a:lnTo>
                          <a:lnTo>
                            <a:pt x="864494" y="288567"/>
                          </a:lnTo>
                          <a:lnTo>
                            <a:pt x="871739" y="297623"/>
                          </a:lnTo>
                          <a:lnTo>
                            <a:pt x="876568" y="302452"/>
                          </a:lnTo>
                          <a:lnTo>
                            <a:pt x="880191" y="313319"/>
                          </a:lnTo>
                          <a:lnTo>
                            <a:pt x="886831" y="318752"/>
                          </a:lnTo>
                          <a:lnTo>
                            <a:pt x="892265" y="319356"/>
                          </a:lnTo>
                          <a:lnTo>
                            <a:pt x="900113" y="327808"/>
                          </a:lnTo>
                          <a:lnTo>
                            <a:pt x="908564" y="332033"/>
                          </a:lnTo>
                          <a:lnTo>
                            <a:pt x="915205" y="332033"/>
                          </a:lnTo>
                          <a:lnTo>
                            <a:pt x="922449" y="333845"/>
                          </a:lnTo>
                          <a:lnTo>
                            <a:pt x="932712" y="332637"/>
                          </a:lnTo>
                          <a:lnTo>
                            <a:pt x="937542" y="328411"/>
                          </a:lnTo>
                          <a:lnTo>
                            <a:pt x="945994" y="327808"/>
                          </a:lnTo>
                          <a:lnTo>
                            <a:pt x="951427" y="335656"/>
                          </a:lnTo>
                          <a:lnTo>
                            <a:pt x="956256" y="336259"/>
                          </a:lnTo>
                          <a:lnTo>
                            <a:pt x="956860" y="344711"/>
                          </a:lnTo>
                          <a:lnTo>
                            <a:pt x="967727" y="345315"/>
                          </a:lnTo>
                          <a:lnTo>
                            <a:pt x="968330" y="349541"/>
                          </a:lnTo>
                          <a:lnTo>
                            <a:pt x="980404" y="350144"/>
                          </a:lnTo>
                          <a:lnTo>
                            <a:pt x="986441" y="353163"/>
                          </a:lnTo>
                          <a:lnTo>
                            <a:pt x="988856" y="347730"/>
                          </a:lnTo>
                          <a:lnTo>
                            <a:pt x="995497" y="348937"/>
                          </a:lnTo>
                          <a:lnTo>
                            <a:pt x="1000326" y="354974"/>
                          </a:lnTo>
                          <a:lnTo>
                            <a:pt x="1003948" y="362822"/>
                          </a:lnTo>
                          <a:lnTo>
                            <a:pt x="1008778" y="362822"/>
                          </a:lnTo>
                          <a:lnTo>
                            <a:pt x="1011796" y="367652"/>
                          </a:lnTo>
                          <a:lnTo>
                            <a:pt x="1011796" y="372481"/>
                          </a:lnTo>
                          <a:lnTo>
                            <a:pt x="1009382" y="375500"/>
                          </a:lnTo>
                          <a:lnTo>
                            <a:pt x="1015419" y="380329"/>
                          </a:lnTo>
                          <a:lnTo>
                            <a:pt x="1017230" y="383348"/>
                          </a:lnTo>
                          <a:lnTo>
                            <a:pt x="1016022" y="389385"/>
                          </a:lnTo>
                          <a:lnTo>
                            <a:pt x="1017230" y="392403"/>
                          </a:lnTo>
                          <a:lnTo>
                            <a:pt x="1022059" y="395422"/>
                          </a:lnTo>
                          <a:lnTo>
                            <a:pt x="1011193" y="399648"/>
                          </a:lnTo>
                          <a:lnTo>
                            <a:pt x="1006363" y="397233"/>
                          </a:lnTo>
                          <a:lnTo>
                            <a:pt x="1002137" y="391799"/>
                          </a:lnTo>
                          <a:lnTo>
                            <a:pt x="995497" y="391196"/>
                          </a:lnTo>
                          <a:lnTo>
                            <a:pt x="987649" y="395422"/>
                          </a:lnTo>
                          <a:lnTo>
                            <a:pt x="992478" y="400855"/>
                          </a:lnTo>
                          <a:lnTo>
                            <a:pt x="993082" y="405685"/>
                          </a:lnTo>
                          <a:lnTo>
                            <a:pt x="997308" y="405685"/>
                          </a:lnTo>
                          <a:lnTo>
                            <a:pt x="999119" y="409307"/>
                          </a:lnTo>
                          <a:lnTo>
                            <a:pt x="1006967" y="409910"/>
                          </a:lnTo>
                          <a:lnTo>
                            <a:pt x="1014211" y="413533"/>
                          </a:lnTo>
                          <a:lnTo>
                            <a:pt x="1019645" y="409307"/>
                          </a:lnTo>
                          <a:lnTo>
                            <a:pt x="1028096" y="406288"/>
                          </a:lnTo>
                          <a:lnTo>
                            <a:pt x="1032926" y="408703"/>
                          </a:lnTo>
                          <a:lnTo>
                            <a:pt x="1038963" y="406892"/>
                          </a:lnTo>
                          <a:lnTo>
                            <a:pt x="1048018" y="411721"/>
                          </a:lnTo>
                          <a:lnTo>
                            <a:pt x="1055263" y="406288"/>
                          </a:lnTo>
                          <a:lnTo>
                            <a:pt x="1058885" y="411118"/>
                          </a:lnTo>
                          <a:lnTo>
                            <a:pt x="1062507" y="409307"/>
                          </a:lnTo>
                          <a:lnTo>
                            <a:pt x="1070355" y="409910"/>
                          </a:lnTo>
                          <a:lnTo>
                            <a:pt x="1071563" y="397836"/>
                          </a:lnTo>
                          <a:lnTo>
                            <a:pt x="1080618" y="405081"/>
                          </a:lnTo>
                          <a:lnTo>
                            <a:pt x="1084240" y="405081"/>
                          </a:lnTo>
                          <a:lnTo>
                            <a:pt x="1089070" y="400251"/>
                          </a:lnTo>
                          <a:lnTo>
                            <a:pt x="1092088" y="400855"/>
                          </a:lnTo>
                          <a:lnTo>
                            <a:pt x="1099936" y="408703"/>
                          </a:lnTo>
                          <a:lnTo>
                            <a:pt x="1102955" y="406892"/>
                          </a:lnTo>
                          <a:lnTo>
                            <a:pt x="1108388" y="411721"/>
                          </a:lnTo>
                          <a:lnTo>
                            <a:pt x="1110803" y="406288"/>
                          </a:lnTo>
                          <a:lnTo>
                            <a:pt x="1121669" y="409910"/>
                          </a:lnTo>
                          <a:lnTo>
                            <a:pt x="1120462" y="403873"/>
                          </a:lnTo>
                          <a:lnTo>
                            <a:pt x="1113821" y="399648"/>
                          </a:lnTo>
                          <a:lnTo>
                            <a:pt x="1121066" y="385763"/>
                          </a:lnTo>
                          <a:lnTo>
                            <a:pt x="1121669" y="377914"/>
                          </a:lnTo>
                          <a:lnTo>
                            <a:pt x="1125895" y="383348"/>
                          </a:lnTo>
                          <a:lnTo>
                            <a:pt x="1137366" y="381537"/>
                          </a:lnTo>
                          <a:lnTo>
                            <a:pt x="1144006" y="391196"/>
                          </a:lnTo>
                          <a:lnTo>
                            <a:pt x="1147025" y="389385"/>
                          </a:lnTo>
                          <a:lnTo>
                            <a:pt x="1151854" y="391196"/>
                          </a:lnTo>
                          <a:lnTo>
                            <a:pt x="1154873" y="394214"/>
                          </a:lnTo>
                          <a:lnTo>
                            <a:pt x="1160306" y="389988"/>
                          </a:lnTo>
                          <a:lnTo>
                            <a:pt x="1159099" y="385763"/>
                          </a:lnTo>
                          <a:lnTo>
                            <a:pt x="1162117" y="374896"/>
                          </a:lnTo>
                          <a:lnTo>
                            <a:pt x="1166343" y="372481"/>
                          </a:lnTo>
                          <a:lnTo>
                            <a:pt x="1168758" y="366444"/>
                          </a:lnTo>
                          <a:lnTo>
                            <a:pt x="1168758" y="361011"/>
                          </a:lnTo>
                          <a:lnTo>
                            <a:pt x="1177813" y="366444"/>
                          </a:lnTo>
                          <a:lnTo>
                            <a:pt x="1180832" y="365840"/>
                          </a:lnTo>
                          <a:lnTo>
                            <a:pt x="1183850" y="361011"/>
                          </a:lnTo>
                          <a:lnTo>
                            <a:pt x="1183246" y="348937"/>
                          </a:lnTo>
                          <a:lnTo>
                            <a:pt x="1185661" y="346522"/>
                          </a:lnTo>
                          <a:lnTo>
                            <a:pt x="1190491" y="347730"/>
                          </a:lnTo>
                          <a:lnTo>
                            <a:pt x="1197735" y="347730"/>
                          </a:lnTo>
                          <a:lnTo>
                            <a:pt x="1206187" y="344711"/>
                          </a:lnTo>
                          <a:lnTo>
                            <a:pt x="1209809" y="341693"/>
                          </a:lnTo>
                          <a:lnTo>
                            <a:pt x="1214035" y="332637"/>
                          </a:lnTo>
                          <a:lnTo>
                            <a:pt x="1218865" y="332033"/>
                          </a:lnTo>
                          <a:lnTo>
                            <a:pt x="1222487" y="333845"/>
                          </a:lnTo>
                          <a:lnTo>
                            <a:pt x="1233957" y="335052"/>
                          </a:lnTo>
                          <a:lnTo>
                            <a:pt x="1238183" y="333845"/>
                          </a:lnTo>
                          <a:lnTo>
                            <a:pt x="1247238" y="326600"/>
                          </a:lnTo>
                          <a:lnTo>
                            <a:pt x="1256898" y="322374"/>
                          </a:lnTo>
                          <a:lnTo>
                            <a:pt x="1264142" y="313319"/>
                          </a:lnTo>
                          <a:lnTo>
                            <a:pt x="1270783" y="313319"/>
                          </a:lnTo>
                          <a:lnTo>
                            <a:pt x="1276216" y="310300"/>
                          </a:lnTo>
                          <a:lnTo>
                            <a:pt x="1288290" y="310300"/>
                          </a:lnTo>
                          <a:lnTo>
                            <a:pt x="1290101" y="312715"/>
                          </a:lnTo>
                          <a:lnTo>
                            <a:pt x="1299760" y="313319"/>
                          </a:lnTo>
                          <a:lnTo>
                            <a:pt x="1322701" y="307282"/>
                          </a:lnTo>
                          <a:lnTo>
                            <a:pt x="1325115" y="304263"/>
                          </a:lnTo>
                          <a:lnTo>
                            <a:pt x="1338397" y="315734"/>
                          </a:lnTo>
                          <a:lnTo>
                            <a:pt x="1346848" y="315734"/>
                          </a:lnTo>
                          <a:lnTo>
                            <a:pt x="1358319" y="318752"/>
                          </a:lnTo>
                          <a:lnTo>
                            <a:pt x="1363752" y="316941"/>
                          </a:lnTo>
                          <a:lnTo>
                            <a:pt x="1374015" y="305471"/>
                          </a:lnTo>
                          <a:lnTo>
                            <a:pt x="1372808" y="290378"/>
                          </a:lnTo>
                          <a:lnTo>
                            <a:pt x="1377637" y="282530"/>
                          </a:lnTo>
                          <a:lnTo>
                            <a:pt x="1381863" y="280116"/>
                          </a:lnTo>
                          <a:lnTo>
                            <a:pt x="1393937" y="279512"/>
                          </a:lnTo>
                          <a:lnTo>
                            <a:pt x="1409029" y="279512"/>
                          </a:lnTo>
                          <a:lnTo>
                            <a:pt x="1413859" y="282530"/>
                          </a:lnTo>
                          <a:lnTo>
                            <a:pt x="1417481" y="298830"/>
                          </a:lnTo>
                          <a:lnTo>
                            <a:pt x="1421103" y="303056"/>
                          </a:lnTo>
                          <a:lnTo>
                            <a:pt x="1427744" y="304867"/>
                          </a:lnTo>
                          <a:lnTo>
                            <a:pt x="1438611" y="305471"/>
                          </a:lnTo>
                          <a:lnTo>
                            <a:pt x="1450081" y="312715"/>
                          </a:lnTo>
                          <a:lnTo>
                            <a:pt x="1455514" y="313319"/>
                          </a:lnTo>
                          <a:lnTo>
                            <a:pt x="1466984" y="318148"/>
                          </a:lnTo>
                          <a:lnTo>
                            <a:pt x="1469399" y="318148"/>
                          </a:lnTo>
                          <a:lnTo>
                            <a:pt x="1479058" y="322374"/>
                          </a:lnTo>
                          <a:lnTo>
                            <a:pt x="1483284" y="326600"/>
                          </a:lnTo>
                          <a:lnTo>
                            <a:pt x="1489321" y="327808"/>
                          </a:lnTo>
                          <a:lnTo>
                            <a:pt x="1498376" y="327808"/>
                          </a:lnTo>
                          <a:lnTo>
                            <a:pt x="1507432" y="330826"/>
                          </a:lnTo>
                          <a:lnTo>
                            <a:pt x="1514676" y="332033"/>
                          </a:lnTo>
                          <a:lnTo>
                            <a:pt x="1520713" y="324185"/>
                          </a:lnTo>
                          <a:lnTo>
                            <a:pt x="1526750" y="319960"/>
                          </a:lnTo>
                          <a:lnTo>
                            <a:pt x="1534598" y="316941"/>
                          </a:lnTo>
                          <a:lnTo>
                            <a:pt x="1542446" y="319356"/>
                          </a:lnTo>
                          <a:lnTo>
                            <a:pt x="1549691" y="330826"/>
                          </a:lnTo>
                          <a:lnTo>
                            <a:pt x="1553313" y="341693"/>
                          </a:lnTo>
                          <a:lnTo>
                            <a:pt x="1558746" y="346522"/>
                          </a:lnTo>
                          <a:lnTo>
                            <a:pt x="1559954" y="352559"/>
                          </a:lnTo>
                          <a:lnTo>
                            <a:pt x="1563576" y="358596"/>
                          </a:lnTo>
                          <a:lnTo>
                            <a:pt x="1586516" y="366444"/>
                          </a:lnTo>
                          <a:lnTo>
                            <a:pt x="1596176" y="372481"/>
                          </a:lnTo>
                          <a:lnTo>
                            <a:pt x="1600401" y="376103"/>
                          </a:lnTo>
                          <a:lnTo>
                            <a:pt x="1604627" y="389988"/>
                          </a:lnTo>
                          <a:lnTo>
                            <a:pt x="1606438" y="403873"/>
                          </a:lnTo>
                          <a:lnTo>
                            <a:pt x="1608249" y="411721"/>
                          </a:lnTo>
                          <a:lnTo>
                            <a:pt x="1601609" y="413533"/>
                          </a:lnTo>
                          <a:lnTo>
                            <a:pt x="1598590" y="418362"/>
                          </a:lnTo>
                          <a:lnTo>
                            <a:pt x="1599194" y="430436"/>
                          </a:lnTo>
                          <a:lnTo>
                            <a:pt x="1595572" y="445529"/>
                          </a:lnTo>
                          <a:lnTo>
                            <a:pt x="1588931" y="460017"/>
                          </a:lnTo>
                          <a:lnTo>
                            <a:pt x="1587724" y="472091"/>
                          </a:lnTo>
                          <a:lnTo>
                            <a:pt x="1585913" y="476921"/>
                          </a:lnTo>
                          <a:lnTo>
                            <a:pt x="1578065" y="487787"/>
                          </a:lnTo>
                          <a:lnTo>
                            <a:pt x="1576857" y="493221"/>
                          </a:lnTo>
                          <a:lnTo>
                            <a:pt x="1578668" y="514350"/>
                          </a:lnTo>
                          <a:lnTo>
                            <a:pt x="1575650" y="532461"/>
                          </a:lnTo>
                          <a:lnTo>
                            <a:pt x="1571424" y="543327"/>
                          </a:lnTo>
                          <a:lnTo>
                            <a:pt x="1562368" y="563250"/>
                          </a:lnTo>
                          <a:lnTo>
                            <a:pt x="1557539" y="567475"/>
                          </a:lnTo>
                          <a:lnTo>
                            <a:pt x="1554520" y="577738"/>
                          </a:lnTo>
                          <a:lnTo>
                            <a:pt x="1555124" y="600679"/>
                          </a:lnTo>
                          <a:lnTo>
                            <a:pt x="1553313" y="602490"/>
                          </a:lnTo>
                          <a:lnTo>
                            <a:pt x="1544861" y="605508"/>
                          </a:lnTo>
                          <a:lnTo>
                            <a:pt x="1539428" y="606716"/>
                          </a:lnTo>
                          <a:lnTo>
                            <a:pt x="1528561" y="610338"/>
                          </a:lnTo>
                          <a:lnTo>
                            <a:pt x="1523128" y="607923"/>
                          </a:lnTo>
                          <a:lnTo>
                            <a:pt x="1511054" y="607923"/>
                          </a:lnTo>
                          <a:lnTo>
                            <a:pt x="1503810" y="615167"/>
                          </a:lnTo>
                          <a:lnTo>
                            <a:pt x="1502602" y="619393"/>
                          </a:lnTo>
                          <a:lnTo>
                            <a:pt x="1499584" y="619393"/>
                          </a:lnTo>
                          <a:lnTo>
                            <a:pt x="1492943" y="624827"/>
                          </a:lnTo>
                          <a:lnTo>
                            <a:pt x="1495962" y="628449"/>
                          </a:lnTo>
                          <a:lnTo>
                            <a:pt x="1496565" y="633882"/>
                          </a:lnTo>
                          <a:lnTo>
                            <a:pt x="1492943" y="634486"/>
                          </a:lnTo>
                          <a:lnTo>
                            <a:pt x="1490529" y="639315"/>
                          </a:lnTo>
                          <a:lnTo>
                            <a:pt x="1501999" y="649578"/>
                          </a:lnTo>
                          <a:lnTo>
                            <a:pt x="1501999" y="655011"/>
                          </a:lnTo>
                          <a:lnTo>
                            <a:pt x="1498376" y="658634"/>
                          </a:lnTo>
                          <a:lnTo>
                            <a:pt x="1492340" y="660445"/>
                          </a:lnTo>
                          <a:lnTo>
                            <a:pt x="1474229" y="660445"/>
                          </a:lnTo>
                          <a:lnTo>
                            <a:pt x="1468192" y="658030"/>
                          </a:lnTo>
                          <a:lnTo>
                            <a:pt x="1459136" y="657426"/>
                          </a:lnTo>
                          <a:lnTo>
                            <a:pt x="1453703" y="658030"/>
                          </a:lnTo>
                          <a:lnTo>
                            <a:pt x="1444647" y="661048"/>
                          </a:lnTo>
                          <a:lnTo>
                            <a:pt x="1438611" y="661652"/>
                          </a:lnTo>
                          <a:lnTo>
                            <a:pt x="1442836" y="668897"/>
                          </a:lnTo>
                          <a:lnTo>
                            <a:pt x="1442836" y="675537"/>
                          </a:lnTo>
                          <a:lnTo>
                            <a:pt x="1449477" y="677952"/>
                          </a:lnTo>
                          <a:lnTo>
                            <a:pt x="1448270" y="683385"/>
                          </a:lnTo>
                          <a:lnTo>
                            <a:pt x="1450081" y="690630"/>
                          </a:lnTo>
                          <a:lnTo>
                            <a:pt x="1449477" y="697270"/>
                          </a:lnTo>
                          <a:lnTo>
                            <a:pt x="1456118" y="709948"/>
                          </a:lnTo>
                          <a:lnTo>
                            <a:pt x="1454910" y="719607"/>
                          </a:lnTo>
                          <a:lnTo>
                            <a:pt x="1453099" y="723229"/>
                          </a:lnTo>
                          <a:lnTo>
                            <a:pt x="1446458" y="728663"/>
                          </a:lnTo>
                          <a:lnTo>
                            <a:pt x="1441025" y="726851"/>
                          </a:lnTo>
                          <a:lnTo>
                            <a:pt x="1438611" y="728663"/>
                          </a:lnTo>
                          <a:lnTo>
                            <a:pt x="1434988" y="740133"/>
                          </a:lnTo>
                          <a:lnTo>
                            <a:pt x="1436196" y="746170"/>
                          </a:lnTo>
                          <a:lnTo>
                            <a:pt x="1428951" y="755225"/>
                          </a:lnTo>
                          <a:lnTo>
                            <a:pt x="1423518" y="756433"/>
                          </a:lnTo>
                          <a:lnTo>
                            <a:pt x="1420500" y="760055"/>
                          </a:lnTo>
                          <a:lnTo>
                            <a:pt x="1419292" y="766092"/>
                          </a:lnTo>
                          <a:lnTo>
                            <a:pt x="1424122" y="771525"/>
                          </a:lnTo>
                          <a:lnTo>
                            <a:pt x="1423518" y="774544"/>
                          </a:lnTo>
                          <a:lnTo>
                            <a:pt x="1418688" y="776355"/>
                          </a:lnTo>
                          <a:lnTo>
                            <a:pt x="1416274" y="773336"/>
                          </a:lnTo>
                          <a:lnTo>
                            <a:pt x="1411444" y="771525"/>
                          </a:lnTo>
                          <a:lnTo>
                            <a:pt x="1396955" y="769110"/>
                          </a:lnTo>
                          <a:lnTo>
                            <a:pt x="1389711" y="770318"/>
                          </a:lnTo>
                          <a:lnTo>
                            <a:pt x="1384881" y="767299"/>
                          </a:lnTo>
                          <a:lnTo>
                            <a:pt x="1374619" y="767299"/>
                          </a:lnTo>
                          <a:lnTo>
                            <a:pt x="1370393" y="761866"/>
                          </a:lnTo>
                          <a:lnTo>
                            <a:pt x="1364356" y="764281"/>
                          </a:lnTo>
                          <a:lnTo>
                            <a:pt x="1364356" y="768507"/>
                          </a:lnTo>
                          <a:lnTo>
                            <a:pt x="1361337" y="773940"/>
                          </a:lnTo>
                          <a:lnTo>
                            <a:pt x="1353489" y="775147"/>
                          </a:lnTo>
                          <a:lnTo>
                            <a:pt x="1343226" y="771525"/>
                          </a:lnTo>
                          <a:lnTo>
                            <a:pt x="1338397" y="767299"/>
                          </a:lnTo>
                          <a:lnTo>
                            <a:pt x="1320890" y="774544"/>
                          </a:lnTo>
                          <a:lnTo>
                            <a:pt x="1314249" y="787221"/>
                          </a:lnTo>
                          <a:lnTo>
                            <a:pt x="1317871" y="791447"/>
                          </a:lnTo>
                          <a:lnTo>
                            <a:pt x="1323908" y="804125"/>
                          </a:lnTo>
                          <a:lnTo>
                            <a:pt x="1323908" y="807747"/>
                          </a:lnTo>
                          <a:lnTo>
                            <a:pt x="1334775" y="830084"/>
                          </a:lnTo>
                          <a:lnTo>
                            <a:pt x="1337793" y="835517"/>
                          </a:lnTo>
                          <a:lnTo>
                            <a:pt x="1342623" y="837932"/>
                          </a:lnTo>
                          <a:lnTo>
                            <a:pt x="1346245" y="837328"/>
                          </a:lnTo>
                          <a:lnTo>
                            <a:pt x="1348056" y="840950"/>
                          </a:lnTo>
                          <a:lnTo>
                            <a:pt x="1342623" y="842158"/>
                          </a:lnTo>
                          <a:lnTo>
                            <a:pt x="1342623" y="845176"/>
                          </a:lnTo>
                          <a:lnTo>
                            <a:pt x="1337793" y="853024"/>
                          </a:lnTo>
                          <a:lnTo>
                            <a:pt x="1341415" y="857854"/>
                          </a:lnTo>
                          <a:lnTo>
                            <a:pt x="1346848" y="860269"/>
                          </a:lnTo>
                          <a:lnTo>
                            <a:pt x="1351074" y="857250"/>
                          </a:lnTo>
                          <a:lnTo>
                            <a:pt x="1352885" y="860269"/>
                          </a:lnTo>
                          <a:lnTo>
                            <a:pt x="1352282" y="865098"/>
                          </a:lnTo>
                          <a:lnTo>
                            <a:pt x="1355904" y="875965"/>
                          </a:lnTo>
                          <a:lnTo>
                            <a:pt x="1347452" y="872342"/>
                          </a:lnTo>
                          <a:lnTo>
                            <a:pt x="1337793" y="872946"/>
                          </a:lnTo>
                          <a:lnTo>
                            <a:pt x="1333567" y="875965"/>
                          </a:lnTo>
                          <a:lnTo>
                            <a:pt x="1329341" y="875965"/>
                          </a:lnTo>
                          <a:lnTo>
                            <a:pt x="1317871" y="871135"/>
                          </a:lnTo>
                          <a:lnTo>
                            <a:pt x="1316664" y="874154"/>
                          </a:lnTo>
                          <a:lnTo>
                            <a:pt x="1316664" y="884416"/>
                          </a:lnTo>
                          <a:lnTo>
                            <a:pt x="1319078" y="888642"/>
                          </a:lnTo>
                          <a:lnTo>
                            <a:pt x="1322097" y="901924"/>
                          </a:lnTo>
                          <a:lnTo>
                            <a:pt x="1319682" y="909168"/>
                          </a:lnTo>
                          <a:lnTo>
                            <a:pt x="1319682" y="920638"/>
                          </a:lnTo>
                          <a:lnTo>
                            <a:pt x="1323908" y="927883"/>
                          </a:lnTo>
                          <a:lnTo>
                            <a:pt x="1323908" y="933316"/>
                          </a:lnTo>
                          <a:lnTo>
                            <a:pt x="1328134" y="936334"/>
                          </a:lnTo>
                          <a:lnTo>
                            <a:pt x="1332360" y="945993"/>
                          </a:lnTo>
                          <a:lnTo>
                            <a:pt x="1339000" y="945993"/>
                          </a:lnTo>
                          <a:lnTo>
                            <a:pt x="1346245" y="950823"/>
                          </a:lnTo>
                          <a:lnTo>
                            <a:pt x="1356508" y="955653"/>
                          </a:lnTo>
                          <a:lnTo>
                            <a:pt x="1377033" y="955653"/>
                          </a:lnTo>
                          <a:lnTo>
                            <a:pt x="1385485" y="953842"/>
                          </a:lnTo>
                          <a:lnTo>
                            <a:pt x="1390315" y="956860"/>
                          </a:lnTo>
                          <a:lnTo>
                            <a:pt x="1398163" y="959879"/>
                          </a:lnTo>
                          <a:lnTo>
                            <a:pt x="1402389" y="959879"/>
                          </a:lnTo>
                          <a:lnTo>
                            <a:pt x="1411444" y="958067"/>
                          </a:lnTo>
                          <a:lnTo>
                            <a:pt x="1427744" y="964104"/>
                          </a:lnTo>
                          <a:lnTo>
                            <a:pt x="1427140" y="971952"/>
                          </a:lnTo>
                          <a:lnTo>
                            <a:pt x="1424725" y="980404"/>
                          </a:lnTo>
                          <a:lnTo>
                            <a:pt x="1419896" y="987649"/>
                          </a:lnTo>
                          <a:lnTo>
                            <a:pt x="1413859" y="999119"/>
                          </a:lnTo>
                          <a:lnTo>
                            <a:pt x="1411444" y="1006363"/>
                          </a:lnTo>
                          <a:lnTo>
                            <a:pt x="1415066" y="1013608"/>
                          </a:lnTo>
                          <a:lnTo>
                            <a:pt x="1415066" y="1018437"/>
                          </a:lnTo>
                          <a:lnTo>
                            <a:pt x="1409029" y="1022059"/>
                          </a:lnTo>
                          <a:lnTo>
                            <a:pt x="1406011" y="1025682"/>
                          </a:lnTo>
                          <a:lnTo>
                            <a:pt x="1409633" y="1029304"/>
                          </a:lnTo>
                          <a:lnTo>
                            <a:pt x="1413255" y="1030511"/>
                          </a:lnTo>
                          <a:lnTo>
                            <a:pt x="1413255" y="1035341"/>
                          </a:lnTo>
                          <a:lnTo>
                            <a:pt x="1420500" y="1035944"/>
                          </a:lnTo>
                          <a:lnTo>
                            <a:pt x="1429555" y="1046811"/>
                          </a:lnTo>
                          <a:lnTo>
                            <a:pt x="1433177" y="1054055"/>
                          </a:lnTo>
                          <a:lnTo>
                            <a:pt x="1440422" y="1063111"/>
                          </a:lnTo>
                          <a:lnTo>
                            <a:pt x="1451288" y="1079411"/>
                          </a:lnTo>
                          <a:lnTo>
                            <a:pt x="1457929" y="1081825"/>
                          </a:lnTo>
                          <a:lnTo>
                            <a:pt x="1460947" y="1085448"/>
                          </a:lnTo>
                          <a:lnTo>
                            <a:pt x="1463362" y="1092088"/>
                          </a:lnTo>
                          <a:lnTo>
                            <a:pt x="1452495" y="1106577"/>
                          </a:lnTo>
                          <a:lnTo>
                            <a:pt x="1450684" y="1107784"/>
                          </a:lnTo>
                          <a:lnTo>
                            <a:pt x="1440422" y="1123481"/>
                          </a:lnTo>
                          <a:lnTo>
                            <a:pt x="1430159" y="1131932"/>
                          </a:lnTo>
                          <a:lnTo>
                            <a:pt x="1430159" y="1134347"/>
                          </a:lnTo>
                          <a:lnTo>
                            <a:pt x="1425933" y="1142195"/>
                          </a:lnTo>
                          <a:lnTo>
                            <a:pt x="1419292" y="1143402"/>
                          </a:lnTo>
                          <a:lnTo>
                            <a:pt x="1416274" y="1141591"/>
                          </a:lnTo>
                          <a:lnTo>
                            <a:pt x="1415670" y="1132536"/>
                          </a:lnTo>
                          <a:lnTo>
                            <a:pt x="1404803" y="1127706"/>
                          </a:lnTo>
                          <a:lnTo>
                            <a:pt x="1399974" y="1127103"/>
                          </a:lnTo>
                          <a:lnTo>
                            <a:pt x="1396955" y="1134347"/>
                          </a:lnTo>
                          <a:lnTo>
                            <a:pt x="1390918" y="1141591"/>
                          </a:lnTo>
                          <a:lnTo>
                            <a:pt x="1385485" y="1141591"/>
                          </a:lnTo>
                          <a:lnTo>
                            <a:pt x="1383674" y="1147628"/>
                          </a:lnTo>
                          <a:lnTo>
                            <a:pt x="1374015" y="1154269"/>
                          </a:lnTo>
                          <a:lnTo>
                            <a:pt x="1364356" y="1154269"/>
                          </a:lnTo>
                          <a:lnTo>
                            <a:pt x="1360734" y="1157288"/>
                          </a:lnTo>
                          <a:lnTo>
                            <a:pt x="1364356" y="1165739"/>
                          </a:lnTo>
                          <a:lnTo>
                            <a:pt x="1363148" y="1169965"/>
                          </a:lnTo>
                          <a:lnTo>
                            <a:pt x="1359526" y="1170569"/>
                          </a:lnTo>
                          <a:lnTo>
                            <a:pt x="1358922" y="1176002"/>
                          </a:lnTo>
                          <a:lnTo>
                            <a:pt x="1354093" y="1177210"/>
                          </a:lnTo>
                          <a:lnTo>
                            <a:pt x="1346245" y="1176606"/>
                          </a:lnTo>
                          <a:lnTo>
                            <a:pt x="1336586" y="1179624"/>
                          </a:lnTo>
                          <a:lnTo>
                            <a:pt x="1331756" y="1189284"/>
                          </a:lnTo>
                          <a:lnTo>
                            <a:pt x="1329341" y="1188680"/>
                          </a:lnTo>
                          <a:lnTo>
                            <a:pt x="1325719" y="1182643"/>
                          </a:lnTo>
                          <a:lnTo>
                            <a:pt x="1314249" y="1176606"/>
                          </a:lnTo>
                          <a:lnTo>
                            <a:pt x="1303986" y="1163928"/>
                          </a:lnTo>
                          <a:lnTo>
                            <a:pt x="1298553" y="1164532"/>
                          </a:lnTo>
                          <a:lnTo>
                            <a:pt x="1297345" y="1158495"/>
                          </a:lnTo>
                          <a:lnTo>
                            <a:pt x="1294327" y="1154269"/>
                          </a:lnTo>
                          <a:lnTo>
                            <a:pt x="1291308" y="1142195"/>
                          </a:lnTo>
                          <a:lnTo>
                            <a:pt x="1288290" y="1135555"/>
                          </a:lnTo>
                          <a:lnTo>
                            <a:pt x="1288290" y="1131932"/>
                          </a:lnTo>
                          <a:lnTo>
                            <a:pt x="1291912" y="1128310"/>
                          </a:lnTo>
                          <a:lnTo>
                            <a:pt x="1291308" y="1121066"/>
                          </a:lnTo>
                          <a:lnTo>
                            <a:pt x="1285271" y="1112010"/>
                          </a:lnTo>
                          <a:lnTo>
                            <a:pt x="1286479" y="1104162"/>
                          </a:lnTo>
                          <a:lnTo>
                            <a:pt x="1275612" y="1111407"/>
                          </a:lnTo>
                          <a:lnTo>
                            <a:pt x="1265953" y="1111407"/>
                          </a:lnTo>
                          <a:lnTo>
                            <a:pt x="1262935" y="1115029"/>
                          </a:lnTo>
                          <a:lnTo>
                            <a:pt x="1259916" y="1123481"/>
                          </a:lnTo>
                          <a:lnTo>
                            <a:pt x="1256898" y="1125895"/>
                          </a:lnTo>
                          <a:lnTo>
                            <a:pt x="1249653" y="1121669"/>
                          </a:lnTo>
                          <a:lnTo>
                            <a:pt x="1246031" y="1121066"/>
                          </a:lnTo>
                          <a:lnTo>
                            <a:pt x="1238183" y="1123481"/>
                          </a:lnTo>
                          <a:lnTo>
                            <a:pt x="1230939" y="1130121"/>
                          </a:lnTo>
                          <a:lnTo>
                            <a:pt x="1225505" y="1128914"/>
                          </a:lnTo>
                          <a:lnTo>
                            <a:pt x="1219468" y="1132536"/>
                          </a:lnTo>
                          <a:lnTo>
                            <a:pt x="1216450" y="1137969"/>
                          </a:lnTo>
                          <a:lnTo>
                            <a:pt x="1215846" y="1142195"/>
                          </a:lnTo>
                          <a:lnTo>
                            <a:pt x="1211620" y="1142195"/>
                          </a:lnTo>
                          <a:lnTo>
                            <a:pt x="1210413" y="1143402"/>
                          </a:lnTo>
                          <a:lnTo>
                            <a:pt x="1209206" y="1144610"/>
                          </a:lnTo>
                          <a:lnTo>
                            <a:pt x="1204980" y="1147628"/>
                          </a:lnTo>
                          <a:lnTo>
                            <a:pt x="1195320" y="1156684"/>
                          </a:lnTo>
                          <a:lnTo>
                            <a:pt x="1194717" y="1156080"/>
                          </a:lnTo>
                          <a:lnTo>
                            <a:pt x="1193509" y="1154269"/>
                          </a:lnTo>
                          <a:lnTo>
                            <a:pt x="1188680" y="1149439"/>
                          </a:lnTo>
                          <a:lnTo>
                            <a:pt x="1193509" y="1143402"/>
                          </a:lnTo>
                          <a:lnTo>
                            <a:pt x="1192906" y="1131932"/>
                          </a:lnTo>
                          <a:lnTo>
                            <a:pt x="1197132" y="1131329"/>
                          </a:lnTo>
                          <a:lnTo>
                            <a:pt x="1211620" y="1120462"/>
                          </a:lnTo>
                          <a:lnTo>
                            <a:pt x="1207998" y="1117444"/>
                          </a:lnTo>
                          <a:lnTo>
                            <a:pt x="1206791" y="1108388"/>
                          </a:lnTo>
                          <a:lnTo>
                            <a:pt x="1207394" y="1101747"/>
                          </a:lnTo>
                          <a:lnTo>
                            <a:pt x="1209809" y="1096918"/>
                          </a:lnTo>
                          <a:lnTo>
                            <a:pt x="1207998" y="1093296"/>
                          </a:lnTo>
                          <a:lnTo>
                            <a:pt x="1208602" y="1086655"/>
                          </a:lnTo>
                          <a:lnTo>
                            <a:pt x="1206791" y="1086051"/>
                          </a:lnTo>
                          <a:lnTo>
                            <a:pt x="1204376" y="1086051"/>
                          </a:lnTo>
                          <a:lnTo>
                            <a:pt x="1202565" y="1086051"/>
                          </a:lnTo>
                          <a:lnTo>
                            <a:pt x="1191095" y="1092692"/>
                          </a:lnTo>
                          <a:lnTo>
                            <a:pt x="1192906" y="1096918"/>
                          </a:lnTo>
                          <a:lnTo>
                            <a:pt x="1190491" y="1099936"/>
                          </a:lnTo>
                          <a:lnTo>
                            <a:pt x="1180228" y="1102955"/>
                          </a:lnTo>
                          <a:lnTo>
                            <a:pt x="1177813" y="1107784"/>
                          </a:lnTo>
                          <a:lnTo>
                            <a:pt x="1172984" y="1110803"/>
                          </a:lnTo>
                          <a:lnTo>
                            <a:pt x="1169362" y="1110803"/>
                          </a:lnTo>
                          <a:lnTo>
                            <a:pt x="1168758" y="1108992"/>
                          </a:lnTo>
                          <a:lnTo>
                            <a:pt x="1166947" y="1107784"/>
                          </a:lnTo>
                          <a:lnTo>
                            <a:pt x="1163928" y="1106577"/>
                          </a:lnTo>
                          <a:lnTo>
                            <a:pt x="1163325" y="1106577"/>
                          </a:lnTo>
                          <a:lnTo>
                            <a:pt x="1162721" y="1106577"/>
                          </a:lnTo>
                          <a:lnTo>
                            <a:pt x="1159702" y="1108992"/>
                          </a:lnTo>
                          <a:lnTo>
                            <a:pt x="1157891" y="1114425"/>
                          </a:lnTo>
                          <a:lnTo>
                            <a:pt x="1155477" y="1115632"/>
                          </a:lnTo>
                          <a:lnTo>
                            <a:pt x="1153665" y="1114425"/>
                          </a:lnTo>
                          <a:lnTo>
                            <a:pt x="1153665" y="1113821"/>
                          </a:lnTo>
                          <a:lnTo>
                            <a:pt x="1151854" y="1111407"/>
                          </a:lnTo>
                          <a:lnTo>
                            <a:pt x="1150043" y="1111407"/>
                          </a:lnTo>
                          <a:lnTo>
                            <a:pt x="1149440" y="1112010"/>
                          </a:lnTo>
                          <a:lnTo>
                            <a:pt x="1147628" y="1113821"/>
                          </a:lnTo>
                          <a:lnTo>
                            <a:pt x="1146421" y="1115029"/>
                          </a:lnTo>
                          <a:lnTo>
                            <a:pt x="1145214" y="1120462"/>
                          </a:lnTo>
                          <a:lnTo>
                            <a:pt x="1137969" y="1119255"/>
                          </a:lnTo>
                          <a:lnTo>
                            <a:pt x="1139780" y="1125895"/>
                          </a:lnTo>
                          <a:lnTo>
                            <a:pt x="1137366" y="1128914"/>
                          </a:lnTo>
                          <a:lnTo>
                            <a:pt x="1127706" y="1128914"/>
                          </a:lnTo>
                          <a:lnTo>
                            <a:pt x="1126499" y="1128310"/>
                          </a:lnTo>
                          <a:lnTo>
                            <a:pt x="1126499" y="1127103"/>
                          </a:lnTo>
                          <a:lnTo>
                            <a:pt x="1123480" y="1122273"/>
                          </a:lnTo>
                          <a:lnTo>
                            <a:pt x="1121669" y="1116236"/>
                          </a:lnTo>
                          <a:lnTo>
                            <a:pt x="1118651" y="1114425"/>
                          </a:lnTo>
                          <a:lnTo>
                            <a:pt x="1115029" y="1106577"/>
                          </a:lnTo>
                          <a:lnTo>
                            <a:pt x="1111407" y="1102955"/>
                          </a:lnTo>
                          <a:lnTo>
                            <a:pt x="1114425" y="1089070"/>
                          </a:lnTo>
                          <a:lnTo>
                            <a:pt x="1114425" y="1086051"/>
                          </a:lnTo>
                          <a:lnTo>
                            <a:pt x="1110803" y="1083033"/>
                          </a:lnTo>
                          <a:lnTo>
                            <a:pt x="1108992" y="1083033"/>
                          </a:lnTo>
                          <a:lnTo>
                            <a:pt x="1108388" y="1083033"/>
                          </a:lnTo>
                          <a:lnTo>
                            <a:pt x="1107181" y="1083033"/>
                          </a:lnTo>
                          <a:lnTo>
                            <a:pt x="1106577" y="1082429"/>
                          </a:lnTo>
                          <a:lnTo>
                            <a:pt x="1105973" y="1082429"/>
                          </a:lnTo>
                          <a:lnTo>
                            <a:pt x="1104162" y="1079411"/>
                          </a:lnTo>
                          <a:lnTo>
                            <a:pt x="1103559" y="1073977"/>
                          </a:lnTo>
                          <a:lnTo>
                            <a:pt x="1095107" y="1067337"/>
                          </a:lnTo>
                          <a:lnTo>
                            <a:pt x="1093899" y="1067337"/>
                          </a:lnTo>
                          <a:lnTo>
                            <a:pt x="1093296" y="1067940"/>
                          </a:lnTo>
                          <a:lnTo>
                            <a:pt x="1092088" y="1067940"/>
                          </a:lnTo>
                          <a:lnTo>
                            <a:pt x="1090881" y="1066733"/>
                          </a:lnTo>
                          <a:lnTo>
                            <a:pt x="1090277" y="1066129"/>
                          </a:lnTo>
                          <a:lnTo>
                            <a:pt x="1087862" y="1064318"/>
                          </a:lnTo>
                          <a:lnTo>
                            <a:pt x="1082429" y="1061300"/>
                          </a:lnTo>
                          <a:lnTo>
                            <a:pt x="1083033" y="1057074"/>
                          </a:lnTo>
                          <a:lnTo>
                            <a:pt x="1087259" y="1054659"/>
                          </a:lnTo>
                          <a:lnTo>
                            <a:pt x="1088466" y="1051037"/>
                          </a:lnTo>
                          <a:lnTo>
                            <a:pt x="1081825" y="1045604"/>
                          </a:lnTo>
                          <a:lnTo>
                            <a:pt x="1072166" y="1034737"/>
                          </a:lnTo>
                          <a:lnTo>
                            <a:pt x="1068544" y="1032926"/>
                          </a:lnTo>
                          <a:lnTo>
                            <a:pt x="1065526" y="1032926"/>
                          </a:lnTo>
                          <a:lnTo>
                            <a:pt x="1062507" y="1031115"/>
                          </a:lnTo>
                          <a:lnTo>
                            <a:pt x="1062507" y="1032926"/>
                          </a:lnTo>
                          <a:lnTo>
                            <a:pt x="1061903" y="1034133"/>
                          </a:lnTo>
                          <a:lnTo>
                            <a:pt x="1061300" y="1035341"/>
                          </a:lnTo>
                          <a:lnTo>
                            <a:pt x="1059489" y="1038359"/>
                          </a:lnTo>
                          <a:lnTo>
                            <a:pt x="1054055" y="1041378"/>
                          </a:lnTo>
                          <a:lnTo>
                            <a:pt x="1047415" y="1041981"/>
                          </a:lnTo>
                          <a:lnTo>
                            <a:pt x="1042585" y="1047415"/>
                          </a:lnTo>
                          <a:lnTo>
                            <a:pt x="1038359" y="1048622"/>
                          </a:lnTo>
                          <a:lnTo>
                            <a:pt x="1032322" y="1055263"/>
                          </a:lnTo>
                          <a:lnTo>
                            <a:pt x="1026889" y="1057074"/>
                          </a:lnTo>
                          <a:lnTo>
                            <a:pt x="1025078" y="1055263"/>
                          </a:lnTo>
                          <a:lnTo>
                            <a:pt x="1019041" y="1061300"/>
                          </a:lnTo>
                          <a:lnTo>
                            <a:pt x="1017833" y="1061300"/>
                          </a:lnTo>
                          <a:lnTo>
                            <a:pt x="1016022" y="1060696"/>
                          </a:lnTo>
                          <a:lnTo>
                            <a:pt x="1014815" y="1060696"/>
                          </a:lnTo>
                          <a:lnTo>
                            <a:pt x="1013004" y="1056470"/>
                          </a:lnTo>
                          <a:lnTo>
                            <a:pt x="1011193" y="1057678"/>
                          </a:lnTo>
                          <a:lnTo>
                            <a:pt x="1010589" y="1057678"/>
                          </a:lnTo>
                          <a:lnTo>
                            <a:pt x="1009382" y="1057678"/>
                          </a:lnTo>
                          <a:lnTo>
                            <a:pt x="1008174" y="1057074"/>
                          </a:lnTo>
                          <a:lnTo>
                            <a:pt x="1008174" y="1056470"/>
                          </a:lnTo>
                          <a:lnTo>
                            <a:pt x="1007571" y="1056470"/>
                          </a:lnTo>
                          <a:lnTo>
                            <a:pt x="1006967" y="1055263"/>
                          </a:lnTo>
                          <a:lnTo>
                            <a:pt x="1006363" y="1055263"/>
                          </a:lnTo>
                          <a:lnTo>
                            <a:pt x="1005156" y="1056470"/>
                          </a:lnTo>
                          <a:lnTo>
                            <a:pt x="1003345" y="1057074"/>
                          </a:lnTo>
                          <a:lnTo>
                            <a:pt x="999119" y="1062507"/>
                          </a:lnTo>
                          <a:lnTo>
                            <a:pt x="998515" y="1070355"/>
                          </a:lnTo>
                          <a:lnTo>
                            <a:pt x="994289" y="1072770"/>
                          </a:lnTo>
                          <a:lnTo>
                            <a:pt x="992478" y="1072166"/>
                          </a:lnTo>
                          <a:lnTo>
                            <a:pt x="991875" y="1071563"/>
                          </a:lnTo>
                          <a:lnTo>
                            <a:pt x="991271" y="1070959"/>
                          </a:lnTo>
                          <a:lnTo>
                            <a:pt x="988252" y="1063714"/>
                          </a:lnTo>
                          <a:lnTo>
                            <a:pt x="981612" y="1062507"/>
                          </a:lnTo>
                          <a:lnTo>
                            <a:pt x="978593" y="1057678"/>
                          </a:lnTo>
                          <a:lnTo>
                            <a:pt x="977386" y="1060092"/>
                          </a:lnTo>
                          <a:lnTo>
                            <a:pt x="976178" y="1060696"/>
                          </a:lnTo>
                          <a:lnTo>
                            <a:pt x="974367" y="1060696"/>
                          </a:lnTo>
                          <a:lnTo>
                            <a:pt x="973764" y="1059489"/>
                          </a:lnTo>
                          <a:lnTo>
                            <a:pt x="973764" y="1058885"/>
                          </a:lnTo>
                          <a:lnTo>
                            <a:pt x="971952" y="1057678"/>
                          </a:lnTo>
                          <a:lnTo>
                            <a:pt x="971952" y="1057074"/>
                          </a:lnTo>
                          <a:lnTo>
                            <a:pt x="972556" y="1055263"/>
                          </a:lnTo>
                          <a:lnTo>
                            <a:pt x="967727" y="1051037"/>
                          </a:lnTo>
                          <a:lnTo>
                            <a:pt x="962897" y="1048622"/>
                          </a:lnTo>
                          <a:lnTo>
                            <a:pt x="961690" y="1044396"/>
                          </a:lnTo>
                          <a:lnTo>
                            <a:pt x="956860" y="1047415"/>
                          </a:lnTo>
                          <a:lnTo>
                            <a:pt x="955653" y="1038359"/>
                          </a:lnTo>
                          <a:lnTo>
                            <a:pt x="953842" y="1032322"/>
                          </a:lnTo>
                          <a:lnTo>
                            <a:pt x="946597" y="1031115"/>
                          </a:lnTo>
                          <a:lnTo>
                            <a:pt x="945994" y="1031718"/>
                          </a:lnTo>
                          <a:lnTo>
                            <a:pt x="945390" y="1032926"/>
                          </a:lnTo>
                          <a:lnTo>
                            <a:pt x="941164" y="1034133"/>
                          </a:lnTo>
                          <a:lnTo>
                            <a:pt x="940560" y="1033530"/>
                          </a:lnTo>
                          <a:lnTo>
                            <a:pt x="940560" y="1032926"/>
                          </a:lnTo>
                          <a:lnTo>
                            <a:pt x="939353" y="1031115"/>
                          </a:lnTo>
                          <a:lnTo>
                            <a:pt x="937542" y="1031115"/>
                          </a:lnTo>
                          <a:lnTo>
                            <a:pt x="932712" y="1028096"/>
                          </a:lnTo>
                          <a:lnTo>
                            <a:pt x="930901" y="1028700"/>
                          </a:lnTo>
                          <a:lnTo>
                            <a:pt x="929694" y="1029304"/>
                          </a:lnTo>
                          <a:lnTo>
                            <a:pt x="925468" y="1030511"/>
                          </a:lnTo>
                          <a:lnTo>
                            <a:pt x="923657" y="1029304"/>
                          </a:lnTo>
                          <a:lnTo>
                            <a:pt x="923053" y="1029304"/>
                          </a:lnTo>
                          <a:lnTo>
                            <a:pt x="923053" y="1028700"/>
                          </a:lnTo>
                          <a:lnTo>
                            <a:pt x="921846" y="1027493"/>
                          </a:lnTo>
                          <a:lnTo>
                            <a:pt x="918827" y="1025682"/>
                          </a:lnTo>
                          <a:lnTo>
                            <a:pt x="917620" y="1024474"/>
                          </a:lnTo>
                          <a:lnTo>
                            <a:pt x="907961" y="1018437"/>
                          </a:lnTo>
                          <a:lnTo>
                            <a:pt x="903131" y="1007571"/>
                          </a:lnTo>
                          <a:lnTo>
                            <a:pt x="901924" y="1003345"/>
                          </a:lnTo>
                          <a:lnTo>
                            <a:pt x="898301" y="997911"/>
                          </a:lnTo>
                          <a:lnTo>
                            <a:pt x="896490" y="999119"/>
                          </a:lnTo>
                          <a:lnTo>
                            <a:pt x="895283" y="1000326"/>
                          </a:lnTo>
                          <a:lnTo>
                            <a:pt x="893472" y="999723"/>
                          </a:lnTo>
                          <a:lnTo>
                            <a:pt x="892265" y="999119"/>
                          </a:lnTo>
                          <a:lnTo>
                            <a:pt x="891057" y="997911"/>
                          </a:lnTo>
                          <a:lnTo>
                            <a:pt x="885020" y="989460"/>
                          </a:lnTo>
                          <a:lnTo>
                            <a:pt x="883813" y="984630"/>
                          </a:lnTo>
                          <a:lnTo>
                            <a:pt x="885020" y="979801"/>
                          </a:lnTo>
                          <a:lnTo>
                            <a:pt x="888039" y="977386"/>
                          </a:lnTo>
                          <a:lnTo>
                            <a:pt x="886831" y="972556"/>
                          </a:lnTo>
                          <a:lnTo>
                            <a:pt x="890453" y="967727"/>
                          </a:lnTo>
                          <a:lnTo>
                            <a:pt x="888642" y="965916"/>
                          </a:lnTo>
                          <a:lnTo>
                            <a:pt x="888039" y="965916"/>
                          </a:lnTo>
                          <a:lnTo>
                            <a:pt x="887435" y="966519"/>
                          </a:lnTo>
                          <a:lnTo>
                            <a:pt x="886228" y="967123"/>
                          </a:lnTo>
                          <a:lnTo>
                            <a:pt x="886228" y="967727"/>
                          </a:lnTo>
                          <a:lnTo>
                            <a:pt x="885624" y="968330"/>
                          </a:lnTo>
                          <a:lnTo>
                            <a:pt x="885624" y="968934"/>
                          </a:lnTo>
                          <a:lnTo>
                            <a:pt x="885020" y="968934"/>
                          </a:lnTo>
                          <a:lnTo>
                            <a:pt x="883813" y="968330"/>
                          </a:lnTo>
                          <a:lnTo>
                            <a:pt x="882605" y="967123"/>
                          </a:lnTo>
                          <a:lnTo>
                            <a:pt x="881398" y="965312"/>
                          </a:lnTo>
                          <a:lnTo>
                            <a:pt x="879587" y="964708"/>
                          </a:lnTo>
                          <a:lnTo>
                            <a:pt x="876568" y="964708"/>
                          </a:lnTo>
                          <a:lnTo>
                            <a:pt x="875361" y="965916"/>
                          </a:lnTo>
                          <a:lnTo>
                            <a:pt x="872946" y="965916"/>
                          </a:lnTo>
                          <a:lnTo>
                            <a:pt x="871135" y="965916"/>
                          </a:lnTo>
                          <a:lnTo>
                            <a:pt x="869928" y="965312"/>
                          </a:lnTo>
                          <a:lnTo>
                            <a:pt x="869324" y="964104"/>
                          </a:lnTo>
                          <a:lnTo>
                            <a:pt x="867513" y="962897"/>
                          </a:lnTo>
                          <a:lnTo>
                            <a:pt x="867513" y="962293"/>
                          </a:lnTo>
                          <a:lnTo>
                            <a:pt x="868117" y="961690"/>
                          </a:lnTo>
                          <a:lnTo>
                            <a:pt x="867513" y="961086"/>
                          </a:lnTo>
                          <a:lnTo>
                            <a:pt x="866909" y="960482"/>
                          </a:lnTo>
                          <a:lnTo>
                            <a:pt x="866305" y="959275"/>
                          </a:lnTo>
                          <a:lnTo>
                            <a:pt x="866305" y="958067"/>
                          </a:lnTo>
                          <a:lnTo>
                            <a:pt x="865098" y="957464"/>
                          </a:lnTo>
                          <a:lnTo>
                            <a:pt x="865098" y="956256"/>
                          </a:lnTo>
                          <a:lnTo>
                            <a:pt x="865702" y="955653"/>
                          </a:lnTo>
                          <a:lnTo>
                            <a:pt x="866305" y="953842"/>
                          </a:lnTo>
                          <a:lnTo>
                            <a:pt x="866305" y="953238"/>
                          </a:lnTo>
                          <a:lnTo>
                            <a:pt x="866305" y="952634"/>
                          </a:lnTo>
                          <a:lnTo>
                            <a:pt x="865702" y="952030"/>
                          </a:lnTo>
                          <a:lnTo>
                            <a:pt x="865702" y="951427"/>
                          </a:lnTo>
                          <a:lnTo>
                            <a:pt x="865098" y="950823"/>
                          </a:lnTo>
                          <a:lnTo>
                            <a:pt x="865098" y="949616"/>
                          </a:lnTo>
                          <a:lnTo>
                            <a:pt x="863287" y="945993"/>
                          </a:lnTo>
                          <a:lnTo>
                            <a:pt x="862080" y="945993"/>
                          </a:lnTo>
                          <a:lnTo>
                            <a:pt x="861476" y="945993"/>
                          </a:lnTo>
                          <a:lnTo>
                            <a:pt x="859665" y="946597"/>
                          </a:lnTo>
                          <a:lnTo>
                            <a:pt x="859061" y="945993"/>
                          </a:lnTo>
                          <a:lnTo>
                            <a:pt x="857854" y="945993"/>
                          </a:lnTo>
                          <a:lnTo>
                            <a:pt x="856646" y="944786"/>
                          </a:lnTo>
                          <a:lnTo>
                            <a:pt x="855439" y="944182"/>
                          </a:lnTo>
                          <a:lnTo>
                            <a:pt x="854231" y="943579"/>
                          </a:lnTo>
                          <a:lnTo>
                            <a:pt x="854231" y="942975"/>
                          </a:lnTo>
                          <a:lnTo>
                            <a:pt x="854231" y="942371"/>
                          </a:lnTo>
                          <a:lnTo>
                            <a:pt x="854231" y="941768"/>
                          </a:lnTo>
                          <a:lnTo>
                            <a:pt x="854231" y="941164"/>
                          </a:lnTo>
                          <a:lnTo>
                            <a:pt x="853024" y="940560"/>
                          </a:lnTo>
                          <a:lnTo>
                            <a:pt x="851817" y="939957"/>
                          </a:lnTo>
                          <a:lnTo>
                            <a:pt x="851213" y="938749"/>
                          </a:lnTo>
                          <a:lnTo>
                            <a:pt x="851213" y="937542"/>
                          </a:lnTo>
                          <a:lnTo>
                            <a:pt x="851213" y="936938"/>
                          </a:lnTo>
                          <a:lnTo>
                            <a:pt x="850609" y="936334"/>
                          </a:lnTo>
                          <a:lnTo>
                            <a:pt x="850006" y="935731"/>
                          </a:lnTo>
                          <a:lnTo>
                            <a:pt x="850006" y="933920"/>
                          </a:lnTo>
                          <a:lnTo>
                            <a:pt x="849402" y="932712"/>
                          </a:lnTo>
                          <a:lnTo>
                            <a:pt x="848798" y="932108"/>
                          </a:lnTo>
                          <a:lnTo>
                            <a:pt x="848195" y="931505"/>
                          </a:lnTo>
                          <a:lnTo>
                            <a:pt x="847591" y="930901"/>
                          </a:lnTo>
                          <a:lnTo>
                            <a:pt x="846987" y="928486"/>
                          </a:lnTo>
                          <a:lnTo>
                            <a:pt x="846383" y="927279"/>
                          </a:lnTo>
                          <a:lnTo>
                            <a:pt x="846383" y="926675"/>
                          </a:lnTo>
                          <a:lnTo>
                            <a:pt x="846987" y="925468"/>
                          </a:lnTo>
                          <a:lnTo>
                            <a:pt x="846987" y="924864"/>
                          </a:lnTo>
                          <a:lnTo>
                            <a:pt x="846383" y="924260"/>
                          </a:lnTo>
                          <a:lnTo>
                            <a:pt x="845780" y="923657"/>
                          </a:lnTo>
                          <a:lnTo>
                            <a:pt x="845176" y="921846"/>
                          </a:lnTo>
                          <a:lnTo>
                            <a:pt x="845176" y="921242"/>
                          </a:lnTo>
                          <a:lnTo>
                            <a:pt x="845176" y="920638"/>
                          </a:lnTo>
                          <a:lnTo>
                            <a:pt x="845176" y="920035"/>
                          </a:lnTo>
                          <a:lnTo>
                            <a:pt x="844572" y="919431"/>
                          </a:lnTo>
                          <a:lnTo>
                            <a:pt x="842761" y="918827"/>
                          </a:lnTo>
                          <a:lnTo>
                            <a:pt x="842158" y="918827"/>
                          </a:lnTo>
                          <a:lnTo>
                            <a:pt x="841554" y="919431"/>
                          </a:lnTo>
                          <a:lnTo>
                            <a:pt x="840950" y="920035"/>
                          </a:lnTo>
                          <a:lnTo>
                            <a:pt x="840347" y="920638"/>
                          </a:lnTo>
                          <a:lnTo>
                            <a:pt x="839743" y="920638"/>
                          </a:lnTo>
                          <a:lnTo>
                            <a:pt x="838535" y="921242"/>
                          </a:lnTo>
                          <a:lnTo>
                            <a:pt x="837932" y="922449"/>
                          </a:lnTo>
                          <a:lnTo>
                            <a:pt x="835517" y="922449"/>
                          </a:lnTo>
                          <a:lnTo>
                            <a:pt x="834913" y="921846"/>
                          </a:lnTo>
                          <a:lnTo>
                            <a:pt x="834913" y="921242"/>
                          </a:lnTo>
                          <a:lnTo>
                            <a:pt x="834913" y="919431"/>
                          </a:lnTo>
                          <a:lnTo>
                            <a:pt x="834913" y="918223"/>
                          </a:lnTo>
                          <a:lnTo>
                            <a:pt x="834310" y="916412"/>
                          </a:lnTo>
                          <a:lnTo>
                            <a:pt x="834310" y="915205"/>
                          </a:lnTo>
                          <a:lnTo>
                            <a:pt x="833102" y="912790"/>
                          </a:lnTo>
                          <a:lnTo>
                            <a:pt x="832499" y="912790"/>
                          </a:lnTo>
                          <a:lnTo>
                            <a:pt x="830687" y="912790"/>
                          </a:lnTo>
                          <a:lnTo>
                            <a:pt x="828876" y="912790"/>
                          </a:lnTo>
                          <a:lnTo>
                            <a:pt x="827065" y="911583"/>
                          </a:lnTo>
                          <a:lnTo>
                            <a:pt x="825254" y="908564"/>
                          </a:lnTo>
                          <a:lnTo>
                            <a:pt x="824650" y="907961"/>
                          </a:lnTo>
                          <a:lnTo>
                            <a:pt x="824047" y="907357"/>
                          </a:lnTo>
                          <a:lnTo>
                            <a:pt x="823443" y="905546"/>
                          </a:lnTo>
                          <a:lnTo>
                            <a:pt x="822236" y="904942"/>
                          </a:lnTo>
                          <a:lnTo>
                            <a:pt x="821028" y="904942"/>
                          </a:lnTo>
                          <a:lnTo>
                            <a:pt x="820425" y="904338"/>
                          </a:lnTo>
                          <a:lnTo>
                            <a:pt x="820425" y="903131"/>
                          </a:lnTo>
                          <a:lnTo>
                            <a:pt x="819821" y="901320"/>
                          </a:lnTo>
                          <a:lnTo>
                            <a:pt x="819821" y="900716"/>
                          </a:lnTo>
                          <a:lnTo>
                            <a:pt x="819217" y="900113"/>
                          </a:lnTo>
                          <a:lnTo>
                            <a:pt x="818010" y="900113"/>
                          </a:lnTo>
                          <a:lnTo>
                            <a:pt x="816802" y="900113"/>
                          </a:lnTo>
                          <a:lnTo>
                            <a:pt x="814388" y="897094"/>
                          </a:lnTo>
                          <a:lnTo>
                            <a:pt x="813180" y="897094"/>
                          </a:lnTo>
                          <a:lnTo>
                            <a:pt x="810765" y="896490"/>
                          </a:lnTo>
                          <a:lnTo>
                            <a:pt x="810162" y="895283"/>
                          </a:lnTo>
                          <a:lnTo>
                            <a:pt x="810162" y="894076"/>
                          </a:lnTo>
                          <a:lnTo>
                            <a:pt x="810765" y="893472"/>
                          </a:lnTo>
                          <a:lnTo>
                            <a:pt x="811369" y="892264"/>
                          </a:lnTo>
                          <a:lnTo>
                            <a:pt x="810765" y="891057"/>
                          </a:lnTo>
                          <a:lnTo>
                            <a:pt x="809558" y="889850"/>
                          </a:lnTo>
                          <a:lnTo>
                            <a:pt x="808351" y="888039"/>
                          </a:lnTo>
                          <a:lnTo>
                            <a:pt x="807747" y="888039"/>
                          </a:lnTo>
                          <a:lnTo>
                            <a:pt x="807143" y="888642"/>
                          </a:lnTo>
                          <a:lnTo>
                            <a:pt x="806539" y="889850"/>
                          </a:lnTo>
                          <a:lnTo>
                            <a:pt x="806539" y="892264"/>
                          </a:lnTo>
                          <a:lnTo>
                            <a:pt x="805332" y="893472"/>
                          </a:lnTo>
                          <a:lnTo>
                            <a:pt x="803521" y="894679"/>
                          </a:lnTo>
                          <a:lnTo>
                            <a:pt x="801106" y="894076"/>
                          </a:lnTo>
                          <a:lnTo>
                            <a:pt x="799295" y="893472"/>
                          </a:lnTo>
                          <a:lnTo>
                            <a:pt x="798088" y="892868"/>
                          </a:lnTo>
                          <a:lnTo>
                            <a:pt x="796277" y="891661"/>
                          </a:lnTo>
                          <a:lnTo>
                            <a:pt x="795069" y="891057"/>
                          </a:lnTo>
                          <a:lnTo>
                            <a:pt x="793862" y="891057"/>
                          </a:lnTo>
                          <a:lnTo>
                            <a:pt x="793258" y="889246"/>
                          </a:lnTo>
                          <a:lnTo>
                            <a:pt x="792654" y="887435"/>
                          </a:lnTo>
                          <a:lnTo>
                            <a:pt x="793258" y="886228"/>
                          </a:lnTo>
                          <a:lnTo>
                            <a:pt x="793862" y="885624"/>
                          </a:lnTo>
                          <a:lnTo>
                            <a:pt x="793862" y="885020"/>
                          </a:lnTo>
                          <a:lnTo>
                            <a:pt x="793258" y="884416"/>
                          </a:lnTo>
                          <a:lnTo>
                            <a:pt x="792654" y="883813"/>
                          </a:lnTo>
                          <a:lnTo>
                            <a:pt x="790843" y="882002"/>
                          </a:lnTo>
                          <a:lnTo>
                            <a:pt x="789636" y="880191"/>
                          </a:lnTo>
                          <a:lnTo>
                            <a:pt x="789636" y="878983"/>
                          </a:lnTo>
                          <a:lnTo>
                            <a:pt x="789636" y="878379"/>
                          </a:lnTo>
                          <a:lnTo>
                            <a:pt x="788429" y="877776"/>
                          </a:lnTo>
                          <a:lnTo>
                            <a:pt x="787221" y="877776"/>
                          </a:lnTo>
                          <a:lnTo>
                            <a:pt x="786014" y="877172"/>
                          </a:lnTo>
                          <a:lnTo>
                            <a:pt x="785410" y="877172"/>
                          </a:lnTo>
                          <a:lnTo>
                            <a:pt x="784806" y="876568"/>
                          </a:lnTo>
                          <a:lnTo>
                            <a:pt x="784203" y="877172"/>
                          </a:lnTo>
                          <a:lnTo>
                            <a:pt x="783599" y="877776"/>
                          </a:lnTo>
                          <a:lnTo>
                            <a:pt x="782392" y="878379"/>
                          </a:lnTo>
                          <a:lnTo>
                            <a:pt x="781788" y="878379"/>
                          </a:lnTo>
                          <a:lnTo>
                            <a:pt x="781184" y="877776"/>
                          </a:lnTo>
                          <a:lnTo>
                            <a:pt x="780581" y="877172"/>
                          </a:lnTo>
                          <a:lnTo>
                            <a:pt x="779977" y="876568"/>
                          </a:lnTo>
                          <a:lnTo>
                            <a:pt x="778769" y="877172"/>
                          </a:lnTo>
                          <a:lnTo>
                            <a:pt x="778166" y="878379"/>
                          </a:lnTo>
                          <a:lnTo>
                            <a:pt x="777562" y="879587"/>
                          </a:lnTo>
                          <a:lnTo>
                            <a:pt x="778769" y="886831"/>
                          </a:lnTo>
                          <a:lnTo>
                            <a:pt x="769110" y="888039"/>
                          </a:lnTo>
                          <a:lnTo>
                            <a:pt x="764281" y="891661"/>
                          </a:lnTo>
                          <a:lnTo>
                            <a:pt x="761866" y="891661"/>
                          </a:lnTo>
                          <a:lnTo>
                            <a:pt x="758244" y="885624"/>
                          </a:lnTo>
                          <a:lnTo>
                            <a:pt x="761866" y="885020"/>
                          </a:lnTo>
                          <a:lnTo>
                            <a:pt x="763073" y="882002"/>
                          </a:lnTo>
                          <a:lnTo>
                            <a:pt x="761866" y="878983"/>
                          </a:lnTo>
                          <a:lnTo>
                            <a:pt x="762470" y="878379"/>
                          </a:lnTo>
                          <a:lnTo>
                            <a:pt x="764884" y="878379"/>
                          </a:lnTo>
                          <a:lnTo>
                            <a:pt x="765488" y="877172"/>
                          </a:lnTo>
                          <a:lnTo>
                            <a:pt x="764281" y="874757"/>
                          </a:lnTo>
                          <a:lnTo>
                            <a:pt x="762470" y="872342"/>
                          </a:lnTo>
                          <a:lnTo>
                            <a:pt x="763073" y="871739"/>
                          </a:lnTo>
                          <a:lnTo>
                            <a:pt x="772129" y="868117"/>
                          </a:lnTo>
                          <a:lnTo>
                            <a:pt x="772129" y="866305"/>
                          </a:lnTo>
                          <a:lnTo>
                            <a:pt x="773940" y="863891"/>
                          </a:lnTo>
                          <a:lnTo>
                            <a:pt x="770921" y="860269"/>
                          </a:lnTo>
                          <a:lnTo>
                            <a:pt x="770318" y="859665"/>
                          </a:lnTo>
                          <a:lnTo>
                            <a:pt x="770921" y="858457"/>
                          </a:lnTo>
                          <a:lnTo>
                            <a:pt x="770318" y="856043"/>
                          </a:lnTo>
                          <a:lnTo>
                            <a:pt x="769714" y="853024"/>
                          </a:lnTo>
                          <a:lnTo>
                            <a:pt x="770921" y="849402"/>
                          </a:lnTo>
                          <a:lnTo>
                            <a:pt x="770921" y="846383"/>
                          </a:lnTo>
                          <a:lnTo>
                            <a:pt x="769110" y="840950"/>
                          </a:lnTo>
                          <a:lnTo>
                            <a:pt x="767299" y="839139"/>
                          </a:lnTo>
                          <a:lnTo>
                            <a:pt x="764884" y="836724"/>
                          </a:lnTo>
                          <a:lnTo>
                            <a:pt x="761262" y="836121"/>
                          </a:lnTo>
                          <a:lnTo>
                            <a:pt x="755829" y="835517"/>
                          </a:lnTo>
                          <a:lnTo>
                            <a:pt x="750396" y="830687"/>
                          </a:lnTo>
                          <a:lnTo>
                            <a:pt x="746773" y="825254"/>
                          </a:lnTo>
                          <a:lnTo>
                            <a:pt x="746773" y="820424"/>
                          </a:lnTo>
                          <a:lnTo>
                            <a:pt x="744962" y="818613"/>
                          </a:lnTo>
                          <a:lnTo>
                            <a:pt x="741340" y="815595"/>
                          </a:lnTo>
                          <a:lnTo>
                            <a:pt x="732888" y="807747"/>
                          </a:lnTo>
                          <a:lnTo>
                            <a:pt x="731681" y="805332"/>
                          </a:lnTo>
                          <a:lnTo>
                            <a:pt x="725040" y="797484"/>
                          </a:lnTo>
                          <a:lnTo>
                            <a:pt x="723833" y="793862"/>
                          </a:lnTo>
                          <a:lnTo>
                            <a:pt x="722626" y="791447"/>
                          </a:lnTo>
                          <a:lnTo>
                            <a:pt x="723229" y="789032"/>
                          </a:lnTo>
                          <a:lnTo>
                            <a:pt x="721418" y="782392"/>
                          </a:lnTo>
                          <a:lnTo>
                            <a:pt x="720211" y="780581"/>
                          </a:lnTo>
                          <a:lnTo>
                            <a:pt x="717796" y="779977"/>
                          </a:lnTo>
                          <a:lnTo>
                            <a:pt x="715381" y="779977"/>
                          </a:lnTo>
                          <a:lnTo>
                            <a:pt x="711155" y="779977"/>
                          </a:lnTo>
                          <a:lnTo>
                            <a:pt x="710552" y="780581"/>
                          </a:lnTo>
                          <a:lnTo>
                            <a:pt x="711155" y="782392"/>
                          </a:lnTo>
                          <a:lnTo>
                            <a:pt x="711155" y="784806"/>
                          </a:lnTo>
                          <a:lnTo>
                            <a:pt x="709948" y="784806"/>
                          </a:lnTo>
                          <a:lnTo>
                            <a:pt x="703307" y="783599"/>
                          </a:lnTo>
                          <a:lnTo>
                            <a:pt x="697874" y="783599"/>
                          </a:lnTo>
                          <a:lnTo>
                            <a:pt x="694855" y="784806"/>
                          </a:lnTo>
                          <a:lnTo>
                            <a:pt x="690026" y="785410"/>
                          </a:lnTo>
                          <a:lnTo>
                            <a:pt x="687611" y="785410"/>
                          </a:lnTo>
                          <a:lnTo>
                            <a:pt x="685800" y="787221"/>
                          </a:lnTo>
                          <a:lnTo>
                            <a:pt x="685196" y="784806"/>
                          </a:lnTo>
                          <a:lnTo>
                            <a:pt x="685196" y="782995"/>
                          </a:lnTo>
                          <a:lnTo>
                            <a:pt x="686404" y="780581"/>
                          </a:lnTo>
                          <a:lnTo>
                            <a:pt x="687611" y="776958"/>
                          </a:lnTo>
                          <a:lnTo>
                            <a:pt x="686404" y="774544"/>
                          </a:lnTo>
                          <a:lnTo>
                            <a:pt x="683385" y="774544"/>
                          </a:lnTo>
                          <a:lnTo>
                            <a:pt x="681574" y="773336"/>
                          </a:lnTo>
                          <a:lnTo>
                            <a:pt x="678556" y="768507"/>
                          </a:lnTo>
                          <a:lnTo>
                            <a:pt x="676745" y="769110"/>
                          </a:lnTo>
                          <a:lnTo>
                            <a:pt x="675537" y="769714"/>
                          </a:lnTo>
                          <a:lnTo>
                            <a:pt x="671915" y="768507"/>
                          </a:lnTo>
                          <a:lnTo>
                            <a:pt x="667689" y="765488"/>
                          </a:lnTo>
                          <a:lnTo>
                            <a:pt x="665878" y="761866"/>
                          </a:lnTo>
                          <a:lnTo>
                            <a:pt x="663463" y="757036"/>
                          </a:lnTo>
                          <a:lnTo>
                            <a:pt x="662860" y="755225"/>
                          </a:lnTo>
                          <a:lnTo>
                            <a:pt x="660445" y="752810"/>
                          </a:lnTo>
                          <a:lnTo>
                            <a:pt x="656219" y="751603"/>
                          </a:lnTo>
                          <a:lnTo>
                            <a:pt x="653804" y="744962"/>
                          </a:lnTo>
                          <a:lnTo>
                            <a:pt x="651993" y="741944"/>
                          </a:lnTo>
                          <a:lnTo>
                            <a:pt x="651389" y="738322"/>
                          </a:lnTo>
                          <a:lnTo>
                            <a:pt x="652597" y="735907"/>
                          </a:lnTo>
                          <a:lnTo>
                            <a:pt x="653200" y="732888"/>
                          </a:lnTo>
                          <a:lnTo>
                            <a:pt x="653200" y="724437"/>
                          </a:lnTo>
                          <a:lnTo>
                            <a:pt x="652597" y="723229"/>
                          </a:lnTo>
                          <a:lnTo>
                            <a:pt x="651389" y="722626"/>
                          </a:lnTo>
                          <a:lnTo>
                            <a:pt x="648974" y="723229"/>
                          </a:lnTo>
                          <a:lnTo>
                            <a:pt x="645956" y="722022"/>
                          </a:lnTo>
                          <a:lnTo>
                            <a:pt x="644145" y="719607"/>
                          </a:lnTo>
                          <a:lnTo>
                            <a:pt x="632071" y="731077"/>
                          </a:lnTo>
                          <a:lnTo>
                            <a:pt x="629052" y="726851"/>
                          </a:lnTo>
                          <a:lnTo>
                            <a:pt x="626638" y="728059"/>
                          </a:lnTo>
                          <a:lnTo>
                            <a:pt x="622412" y="726851"/>
                          </a:lnTo>
                          <a:lnTo>
                            <a:pt x="621204" y="724437"/>
                          </a:lnTo>
                          <a:lnTo>
                            <a:pt x="618790" y="723833"/>
                          </a:lnTo>
                          <a:lnTo>
                            <a:pt x="617582" y="723229"/>
                          </a:lnTo>
                          <a:lnTo>
                            <a:pt x="615167" y="723229"/>
                          </a:lnTo>
                          <a:lnTo>
                            <a:pt x="613356" y="721418"/>
                          </a:lnTo>
                          <a:lnTo>
                            <a:pt x="611545" y="722022"/>
                          </a:lnTo>
                          <a:lnTo>
                            <a:pt x="610942" y="719607"/>
                          </a:lnTo>
                          <a:lnTo>
                            <a:pt x="609734" y="717192"/>
                          </a:lnTo>
                          <a:lnTo>
                            <a:pt x="609130" y="714174"/>
                          </a:lnTo>
                          <a:lnTo>
                            <a:pt x="608527" y="712363"/>
                          </a:lnTo>
                          <a:lnTo>
                            <a:pt x="606716" y="709948"/>
                          </a:lnTo>
                          <a:lnTo>
                            <a:pt x="604301" y="709344"/>
                          </a:lnTo>
                          <a:lnTo>
                            <a:pt x="603093" y="708137"/>
                          </a:lnTo>
                          <a:lnTo>
                            <a:pt x="601282" y="709948"/>
                          </a:lnTo>
                          <a:lnTo>
                            <a:pt x="597660" y="709344"/>
                          </a:lnTo>
                          <a:lnTo>
                            <a:pt x="592227" y="709344"/>
                          </a:lnTo>
                          <a:lnTo>
                            <a:pt x="591020" y="707533"/>
                          </a:lnTo>
                          <a:lnTo>
                            <a:pt x="589812" y="704515"/>
                          </a:lnTo>
                          <a:lnTo>
                            <a:pt x="589812" y="702704"/>
                          </a:lnTo>
                          <a:lnTo>
                            <a:pt x="591020" y="700289"/>
                          </a:lnTo>
                          <a:lnTo>
                            <a:pt x="591020" y="699685"/>
                          </a:lnTo>
                          <a:lnTo>
                            <a:pt x="589208" y="697874"/>
                          </a:lnTo>
                          <a:lnTo>
                            <a:pt x="588605" y="695459"/>
                          </a:lnTo>
                          <a:lnTo>
                            <a:pt x="587397" y="693044"/>
                          </a:lnTo>
                          <a:lnTo>
                            <a:pt x="588605" y="691837"/>
                          </a:lnTo>
                          <a:lnTo>
                            <a:pt x="588001" y="690026"/>
                          </a:lnTo>
                          <a:lnTo>
                            <a:pt x="588605" y="688215"/>
                          </a:lnTo>
                          <a:lnTo>
                            <a:pt x="586190" y="686404"/>
                          </a:lnTo>
                          <a:lnTo>
                            <a:pt x="587397" y="685196"/>
                          </a:lnTo>
                          <a:lnTo>
                            <a:pt x="586190" y="683385"/>
                          </a:lnTo>
                          <a:lnTo>
                            <a:pt x="598264" y="661048"/>
                          </a:lnTo>
                          <a:lnTo>
                            <a:pt x="584983" y="645352"/>
                          </a:lnTo>
                          <a:lnTo>
                            <a:pt x="583775" y="644749"/>
                          </a:lnTo>
                          <a:lnTo>
                            <a:pt x="581964" y="641730"/>
                          </a:lnTo>
                          <a:lnTo>
                            <a:pt x="580757" y="639919"/>
                          </a:lnTo>
                          <a:lnTo>
                            <a:pt x="579549" y="639315"/>
                          </a:lnTo>
                          <a:lnTo>
                            <a:pt x="577738" y="638712"/>
                          </a:lnTo>
                          <a:lnTo>
                            <a:pt x="577134" y="638108"/>
                          </a:lnTo>
                          <a:lnTo>
                            <a:pt x="575323" y="639315"/>
                          </a:lnTo>
                          <a:lnTo>
                            <a:pt x="574116" y="637504"/>
                          </a:lnTo>
                          <a:lnTo>
                            <a:pt x="573512" y="636297"/>
                          </a:lnTo>
                          <a:lnTo>
                            <a:pt x="572909" y="635693"/>
                          </a:lnTo>
                          <a:lnTo>
                            <a:pt x="572305" y="635693"/>
                          </a:lnTo>
                          <a:lnTo>
                            <a:pt x="571098" y="633882"/>
                          </a:lnTo>
                          <a:lnTo>
                            <a:pt x="570494" y="633278"/>
                          </a:lnTo>
                          <a:lnTo>
                            <a:pt x="569890" y="633278"/>
                          </a:lnTo>
                          <a:lnTo>
                            <a:pt x="569287" y="632675"/>
                          </a:lnTo>
                          <a:lnTo>
                            <a:pt x="568079" y="631467"/>
                          </a:lnTo>
                          <a:lnTo>
                            <a:pt x="566872" y="631467"/>
                          </a:lnTo>
                          <a:lnTo>
                            <a:pt x="565061" y="630864"/>
                          </a:lnTo>
                          <a:lnTo>
                            <a:pt x="564457" y="630864"/>
                          </a:lnTo>
                          <a:lnTo>
                            <a:pt x="563853" y="629656"/>
                          </a:lnTo>
                          <a:lnTo>
                            <a:pt x="563250" y="630260"/>
                          </a:lnTo>
                          <a:lnTo>
                            <a:pt x="562042" y="630864"/>
                          </a:lnTo>
                          <a:lnTo>
                            <a:pt x="560835" y="630260"/>
                          </a:lnTo>
                          <a:lnTo>
                            <a:pt x="560231" y="629656"/>
                          </a:lnTo>
                          <a:lnTo>
                            <a:pt x="561438" y="627241"/>
                          </a:lnTo>
                          <a:lnTo>
                            <a:pt x="561438" y="626034"/>
                          </a:lnTo>
                          <a:lnTo>
                            <a:pt x="562042" y="625430"/>
                          </a:lnTo>
                          <a:lnTo>
                            <a:pt x="562646" y="626034"/>
                          </a:lnTo>
                          <a:lnTo>
                            <a:pt x="563250" y="626034"/>
                          </a:lnTo>
                          <a:lnTo>
                            <a:pt x="564457" y="625430"/>
                          </a:lnTo>
                          <a:lnTo>
                            <a:pt x="564457" y="624827"/>
                          </a:lnTo>
                          <a:lnTo>
                            <a:pt x="564457" y="624223"/>
                          </a:lnTo>
                          <a:lnTo>
                            <a:pt x="565061" y="623619"/>
                          </a:lnTo>
                          <a:lnTo>
                            <a:pt x="565061" y="622412"/>
                          </a:lnTo>
                          <a:lnTo>
                            <a:pt x="564457" y="621808"/>
                          </a:lnTo>
                          <a:lnTo>
                            <a:pt x="564457" y="621204"/>
                          </a:lnTo>
                          <a:lnTo>
                            <a:pt x="563853" y="620601"/>
                          </a:lnTo>
                          <a:lnTo>
                            <a:pt x="563250" y="620601"/>
                          </a:lnTo>
                          <a:lnTo>
                            <a:pt x="562646" y="620601"/>
                          </a:lnTo>
                          <a:lnTo>
                            <a:pt x="562042" y="621204"/>
                          </a:lnTo>
                          <a:lnTo>
                            <a:pt x="557816" y="619997"/>
                          </a:lnTo>
                          <a:lnTo>
                            <a:pt x="556005" y="619997"/>
                          </a:lnTo>
                          <a:lnTo>
                            <a:pt x="554194" y="619393"/>
                          </a:lnTo>
                          <a:lnTo>
                            <a:pt x="553590" y="619393"/>
                          </a:lnTo>
                          <a:lnTo>
                            <a:pt x="552987" y="618790"/>
                          </a:lnTo>
                          <a:lnTo>
                            <a:pt x="552383" y="618790"/>
                          </a:lnTo>
                          <a:lnTo>
                            <a:pt x="552383" y="620601"/>
                          </a:lnTo>
                          <a:lnTo>
                            <a:pt x="551779" y="619393"/>
                          </a:lnTo>
                          <a:lnTo>
                            <a:pt x="556005" y="615167"/>
                          </a:lnTo>
                          <a:lnTo>
                            <a:pt x="556005" y="613960"/>
                          </a:lnTo>
                          <a:lnTo>
                            <a:pt x="556609" y="612753"/>
                          </a:lnTo>
                          <a:lnTo>
                            <a:pt x="556609" y="612149"/>
                          </a:lnTo>
                          <a:lnTo>
                            <a:pt x="558420" y="610942"/>
                          </a:lnTo>
                          <a:lnTo>
                            <a:pt x="559024" y="609734"/>
                          </a:lnTo>
                          <a:lnTo>
                            <a:pt x="562042" y="608527"/>
                          </a:lnTo>
                          <a:lnTo>
                            <a:pt x="562042" y="607923"/>
                          </a:lnTo>
                          <a:lnTo>
                            <a:pt x="561438" y="606716"/>
                          </a:lnTo>
                          <a:lnTo>
                            <a:pt x="561438" y="605508"/>
                          </a:lnTo>
                          <a:lnTo>
                            <a:pt x="560835" y="604905"/>
                          </a:lnTo>
                          <a:lnTo>
                            <a:pt x="562646" y="603094"/>
                          </a:lnTo>
                          <a:lnTo>
                            <a:pt x="562042" y="601886"/>
                          </a:lnTo>
                          <a:lnTo>
                            <a:pt x="562646" y="600679"/>
                          </a:lnTo>
                          <a:lnTo>
                            <a:pt x="563250" y="600075"/>
                          </a:lnTo>
                          <a:lnTo>
                            <a:pt x="563250" y="599471"/>
                          </a:lnTo>
                          <a:lnTo>
                            <a:pt x="563250" y="598264"/>
                          </a:lnTo>
                          <a:lnTo>
                            <a:pt x="562042" y="595245"/>
                          </a:lnTo>
                          <a:lnTo>
                            <a:pt x="560835" y="592831"/>
                          </a:lnTo>
                          <a:lnTo>
                            <a:pt x="560835" y="590416"/>
                          </a:lnTo>
                          <a:lnTo>
                            <a:pt x="560835" y="588605"/>
                          </a:lnTo>
                          <a:lnTo>
                            <a:pt x="560231" y="587397"/>
                          </a:lnTo>
                          <a:lnTo>
                            <a:pt x="559627" y="584983"/>
                          </a:lnTo>
                          <a:lnTo>
                            <a:pt x="560231" y="584379"/>
                          </a:lnTo>
                          <a:lnTo>
                            <a:pt x="560231" y="583172"/>
                          </a:lnTo>
                          <a:lnTo>
                            <a:pt x="559627" y="582568"/>
                          </a:lnTo>
                          <a:lnTo>
                            <a:pt x="558420" y="580757"/>
                          </a:lnTo>
                          <a:lnTo>
                            <a:pt x="557816" y="579549"/>
                          </a:lnTo>
                          <a:lnTo>
                            <a:pt x="557213" y="579549"/>
                          </a:lnTo>
                          <a:lnTo>
                            <a:pt x="556609" y="578946"/>
                          </a:lnTo>
                          <a:lnTo>
                            <a:pt x="555401" y="578342"/>
                          </a:lnTo>
                          <a:lnTo>
                            <a:pt x="555401" y="577135"/>
                          </a:lnTo>
                          <a:lnTo>
                            <a:pt x="552987" y="576531"/>
                          </a:lnTo>
                          <a:lnTo>
                            <a:pt x="551779" y="575323"/>
                          </a:lnTo>
                          <a:lnTo>
                            <a:pt x="549968" y="575323"/>
                          </a:lnTo>
                          <a:lnTo>
                            <a:pt x="549968" y="574720"/>
                          </a:lnTo>
                          <a:lnTo>
                            <a:pt x="547553" y="572909"/>
                          </a:lnTo>
                          <a:lnTo>
                            <a:pt x="545742" y="571701"/>
                          </a:lnTo>
                          <a:lnTo>
                            <a:pt x="545742" y="571098"/>
                          </a:lnTo>
                          <a:lnTo>
                            <a:pt x="543328" y="571701"/>
                          </a:lnTo>
                          <a:lnTo>
                            <a:pt x="541516" y="571098"/>
                          </a:lnTo>
                          <a:lnTo>
                            <a:pt x="540309" y="571701"/>
                          </a:lnTo>
                          <a:lnTo>
                            <a:pt x="539102" y="571098"/>
                          </a:lnTo>
                          <a:lnTo>
                            <a:pt x="539102" y="568683"/>
                          </a:lnTo>
                          <a:lnTo>
                            <a:pt x="539705" y="568079"/>
                          </a:lnTo>
                          <a:lnTo>
                            <a:pt x="538498" y="565664"/>
                          </a:lnTo>
                          <a:lnTo>
                            <a:pt x="539102" y="563853"/>
                          </a:lnTo>
                          <a:lnTo>
                            <a:pt x="537894" y="562646"/>
                          </a:lnTo>
                          <a:lnTo>
                            <a:pt x="536687" y="562042"/>
                          </a:lnTo>
                          <a:lnTo>
                            <a:pt x="534272" y="560835"/>
                          </a:lnTo>
                          <a:lnTo>
                            <a:pt x="533668" y="560835"/>
                          </a:lnTo>
                          <a:lnTo>
                            <a:pt x="533668" y="559627"/>
                          </a:lnTo>
                          <a:lnTo>
                            <a:pt x="533065" y="558420"/>
                          </a:lnTo>
                          <a:lnTo>
                            <a:pt x="531254" y="557816"/>
                          </a:lnTo>
                          <a:lnTo>
                            <a:pt x="530650" y="554798"/>
                          </a:lnTo>
                          <a:lnTo>
                            <a:pt x="527631" y="554194"/>
                          </a:lnTo>
                          <a:lnTo>
                            <a:pt x="525820" y="555401"/>
                          </a:lnTo>
                          <a:lnTo>
                            <a:pt x="523405" y="556005"/>
                          </a:lnTo>
                          <a:lnTo>
                            <a:pt x="524613" y="557816"/>
                          </a:lnTo>
                          <a:lnTo>
                            <a:pt x="525820" y="557816"/>
                          </a:lnTo>
                          <a:lnTo>
                            <a:pt x="526424" y="558420"/>
                          </a:lnTo>
                          <a:lnTo>
                            <a:pt x="525820" y="559024"/>
                          </a:lnTo>
                          <a:lnTo>
                            <a:pt x="525820" y="560231"/>
                          </a:lnTo>
                          <a:lnTo>
                            <a:pt x="525217" y="560835"/>
                          </a:lnTo>
                          <a:lnTo>
                            <a:pt x="524613" y="561438"/>
                          </a:lnTo>
                          <a:lnTo>
                            <a:pt x="524009" y="562042"/>
                          </a:lnTo>
                          <a:lnTo>
                            <a:pt x="524009" y="563250"/>
                          </a:lnTo>
                          <a:lnTo>
                            <a:pt x="523405" y="563250"/>
                          </a:lnTo>
                          <a:lnTo>
                            <a:pt x="523405" y="564457"/>
                          </a:lnTo>
                          <a:lnTo>
                            <a:pt x="524009" y="565664"/>
                          </a:lnTo>
                          <a:lnTo>
                            <a:pt x="523405" y="566872"/>
                          </a:lnTo>
                          <a:lnTo>
                            <a:pt x="524009" y="569286"/>
                          </a:lnTo>
                          <a:lnTo>
                            <a:pt x="523405" y="569890"/>
                          </a:lnTo>
                          <a:lnTo>
                            <a:pt x="524009" y="571701"/>
                          </a:lnTo>
                          <a:lnTo>
                            <a:pt x="524009" y="572909"/>
                          </a:lnTo>
                          <a:lnTo>
                            <a:pt x="522802" y="573512"/>
                          </a:lnTo>
                          <a:lnTo>
                            <a:pt x="520991" y="574116"/>
                          </a:lnTo>
                          <a:lnTo>
                            <a:pt x="521594" y="572305"/>
                          </a:lnTo>
                          <a:lnTo>
                            <a:pt x="520387" y="571098"/>
                          </a:lnTo>
                          <a:lnTo>
                            <a:pt x="517368" y="568683"/>
                          </a:lnTo>
                          <a:lnTo>
                            <a:pt x="513746" y="566268"/>
                          </a:lnTo>
                          <a:lnTo>
                            <a:pt x="510728" y="564457"/>
                          </a:lnTo>
                          <a:lnTo>
                            <a:pt x="506502" y="562646"/>
                          </a:lnTo>
                          <a:lnTo>
                            <a:pt x="501069" y="560835"/>
                          </a:lnTo>
                          <a:lnTo>
                            <a:pt x="498050" y="560835"/>
                          </a:lnTo>
                          <a:lnTo>
                            <a:pt x="496843" y="560835"/>
                          </a:lnTo>
                          <a:lnTo>
                            <a:pt x="491409" y="558420"/>
                          </a:lnTo>
                          <a:lnTo>
                            <a:pt x="485373" y="556005"/>
                          </a:lnTo>
                          <a:lnTo>
                            <a:pt x="482958" y="551779"/>
                          </a:lnTo>
                          <a:lnTo>
                            <a:pt x="479939" y="548157"/>
                          </a:lnTo>
                          <a:lnTo>
                            <a:pt x="476317" y="546346"/>
                          </a:lnTo>
                          <a:lnTo>
                            <a:pt x="472695" y="546346"/>
                          </a:lnTo>
                          <a:lnTo>
                            <a:pt x="470280" y="545139"/>
                          </a:lnTo>
                          <a:lnTo>
                            <a:pt x="466658" y="551779"/>
                          </a:lnTo>
                          <a:lnTo>
                            <a:pt x="465451" y="545742"/>
                          </a:lnTo>
                          <a:lnTo>
                            <a:pt x="466658" y="542120"/>
                          </a:lnTo>
                          <a:lnTo>
                            <a:pt x="466054" y="539705"/>
                          </a:lnTo>
                          <a:lnTo>
                            <a:pt x="466658" y="529442"/>
                          </a:lnTo>
                          <a:lnTo>
                            <a:pt x="469073" y="523405"/>
                          </a:lnTo>
                          <a:lnTo>
                            <a:pt x="471487" y="517972"/>
                          </a:lnTo>
                          <a:lnTo>
                            <a:pt x="463036" y="514350"/>
                          </a:lnTo>
                          <a:lnTo>
                            <a:pt x="454584" y="507106"/>
                          </a:lnTo>
                          <a:lnTo>
                            <a:pt x="447943" y="505295"/>
                          </a:lnTo>
                          <a:lnTo>
                            <a:pt x="437077" y="494428"/>
                          </a:lnTo>
                          <a:lnTo>
                            <a:pt x="434662" y="490806"/>
                          </a:lnTo>
                          <a:lnTo>
                            <a:pt x="431644" y="493221"/>
                          </a:lnTo>
                          <a:lnTo>
                            <a:pt x="430436" y="494428"/>
                          </a:lnTo>
                          <a:lnTo>
                            <a:pt x="427418" y="495032"/>
                          </a:lnTo>
                          <a:lnTo>
                            <a:pt x="422588" y="498050"/>
                          </a:lnTo>
                          <a:lnTo>
                            <a:pt x="413533" y="501672"/>
                          </a:lnTo>
                          <a:lnTo>
                            <a:pt x="403873" y="510124"/>
                          </a:lnTo>
                          <a:lnTo>
                            <a:pt x="397836" y="509520"/>
                          </a:lnTo>
                          <a:lnTo>
                            <a:pt x="395422" y="508917"/>
                          </a:lnTo>
                          <a:lnTo>
                            <a:pt x="392403" y="503483"/>
                          </a:lnTo>
                          <a:lnTo>
                            <a:pt x="389988" y="500465"/>
                          </a:lnTo>
                          <a:lnTo>
                            <a:pt x="385159" y="500465"/>
                          </a:lnTo>
                          <a:lnTo>
                            <a:pt x="376103" y="496239"/>
                          </a:lnTo>
                          <a:lnTo>
                            <a:pt x="364029" y="494428"/>
                          </a:lnTo>
                          <a:lnTo>
                            <a:pt x="358596" y="495032"/>
                          </a:lnTo>
                          <a:lnTo>
                            <a:pt x="349541" y="493824"/>
                          </a:lnTo>
                          <a:lnTo>
                            <a:pt x="344711" y="494428"/>
                          </a:lnTo>
                          <a:lnTo>
                            <a:pt x="329619" y="498654"/>
                          </a:lnTo>
                          <a:lnTo>
                            <a:pt x="328411" y="499258"/>
                          </a:lnTo>
                          <a:close/>
                        </a:path>
                      </a:pathLst>
                    </a:custGeom>
                    <a:solidFill>
                      <a:schemeClr val="accent2"/>
                    </a:solid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grpSp>
              <p:grpSp>
                <p:nvGrpSpPr>
                  <p:cNvPr id="195" name="Graphic 4">
                    <a:extLst>
                      <a:ext uri="{FF2B5EF4-FFF2-40B4-BE49-F238E27FC236}">
                        <a16:creationId xmlns:a16="http://schemas.microsoft.com/office/drawing/2014/main" id="{3E69CF86-B92D-1434-45CB-F2E53227FBD5}"/>
                      </a:ext>
                    </a:extLst>
                  </p:cNvPr>
                  <p:cNvGrpSpPr/>
                  <p:nvPr/>
                </p:nvGrpSpPr>
                <p:grpSpPr>
                  <a:xfrm>
                    <a:off x="3378758" y="388177"/>
                    <a:ext cx="5434482" cy="6154089"/>
                    <a:chOff x="3378758" y="388177"/>
                    <a:chExt cx="5434482" cy="6154089"/>
                  </a:xfrm>
                  <a:grpFill/>
                </p:grpSpPr>
                <p:sp>
                  <p:nvSpPr>
                    <p:cNvPr id="196" name="Freeform: Shape 195">
                      <a:extLst>
                        <a:ext uri="{FF2B5EF4-FFF2-40B4-BE49-F238E27FC236}">
                          <a16:creationId xmlns:a16="http://schemas.microsoft.com/office/drawing/2014/main" id="{54B546EA-4301-FBBB-38F7-B60A9E79B517}"/>
                        </a:ext>
                      </a:extLst>
                    </p:cNvPr>
                    <p:cNvSpPr/>
                    <p:nvPr/>
                  </p:nvSpPr>
                  <p:spPr>
                    <a:xfrm>
                      <a:off x="3378758" y="6530192"/>
                      <a:ext cx="12073" cy="12073"/>
                    </a:xfrm>
                    <a:custGeom>
                      <a:avLst/>
                      <a:gdLst>
                        <a:gd name="connsiteX0" fmla="*/ 12074 w 12073"/>
                        <a:gd name="connsiteY0" fmla="*/ 6037 h 12073"/>
                        <a:gd name="connsiteX1" fmla="*/ 6037 w 12073"/>
                        <a:gd name="connsiteY1" fmla="*/ 12074 h 12073"/>
                        <a:gd name="connsiteX2" fmla="*/ 0 w 12073"/>
                        <a:gd name="connsiteY2" fmla="*/ 6037 h 12073"/>
                        <a:gd name="connsiteX3" fmla="*/ 6037 w 12073"/>
                        <a:gd name="connsiteY3" fmla="*/ 0 h 12073"/>
                        <a:gd name="connsiteX4" fmla="*/ 12074 w 12073"/>
                        <a:gd name="connsiteY4" fmla="*/ 6037 h 12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 h="12073">
                          <a:moveTo>
                            <a:pt x="12074" y="6037"/>
                          </a:moveTo>
                          <a:cubicBezTo>
                            <a:pt x="12074" y="9371"/>
                            <a:pt x="9371" y="12074"/>
                            <a:pt x="6037" y="12074"/>
                          </a:cubicBezTo>
                          <a:cubicBezTo>
                            <a:pt x="2703" y="12074"/>
                            <a:pt x="0" y="9371"/>
                            <a:pt x="0" y="6037"/>
                          </a:cubicBezTo>
                          <a:cubicBezTo>
                            <a:pt x="0" y="2703"/>
                            <a:pt x="2703" y="0"/>
                            <a:pt x="6037" y="0"/>
                          </a:cubicBezTo>
                          <a:cubicBezTo>
                            <a:pt x="9371" y="0"/>
                            <a:pt x="12074" y="2703"/>
                            <a:pt x="12074" y="6037"/>
                          </a:cubicBez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197" name="Freeform: Shape 196">
                      <a:extLst>
                        <a:ext uri="{FF2B5EF4-FFF2-40B4-BE49-F238E27FC236}">
                          <a16:creationId xmlns:a16="http://schemas.microsoft.com/office/drawing/2014/main" id="{C2B24BB3-850E-9117-8264-40582BFF9DE4}"/>
                        </a:ext>
                      </a:extLst>
                    </p:cNvPr>
                    <p:cNvSpPr/>
                    <p:nvPr/>
                  </p:nvSpPr>
                  <p:spPr>
                    <a:xfrm>
                      <a:off x="6391207" y="3943953"/>
                      <a:ext cx="12073" cy="12073"/>
                    </a:xfrm>
                    <a:custGeom>
                      <a:avLst/>
                      <a:gdLst>
                        <a:gd name="connsiteX0" fmla="*/ 12074 w 12073"/>
                        <a:gd name="connsiteY0" fmla="*/ 6037 h 12073"/>
                        <a:gd name="connsiteX1" fmla="*/ 6037 w 12073"/>
                        <a:gd name="connsiteY1" fmla="*/ 12074 h 12073"/>
                        <a:gd name="connsiteX2" fmla="*/ 0 w 12073"/>
                        <a:gd name="connsiteY2" fmla="*/ 6037 h 12073"/>
                        <a:gd name="connsiteX3" fmla="*/ 6037 w 12073"/>
                        <a:gd name="connsiteY3" fmla="*/ 0 h 12073"/>
                        <a:gd name="connsiteX4" fmla="*/ 12074 w 12073"/>
                        <a:gd name="connsiteY4" fmla="*/ 6037 h 12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 h="12073">
                          <a:moveTo>
                            <a:pt x="12074" y="6037"/>
                          </a:moveTo>
                          <a:cubicBezTo>
                            <a:pt x="12074" y="9371"/>
                            <a:pt x="9371" y="12074"/>
                            <a:pt x="6037" y="12074"/>
                          </a:cubicBezTo>
                          <a:cubicBezTo>
                            <a:pt x="2703" y="12074"/>
                            <a:pt x="0" y="9371"/>
                            <a:pt x="0" y="6037"/>
                          </a:cubicBezTo>
                          <a:cubicBezTo>
                            <a:pt x="0" y="2703"/>
                            <a:pt x="2703" y="0"/>
                            <a:pt x="6037" y="0"/>
                          </a:cubicBezTo>
                          <a:cubicBezTo>
                            <a:pt x="9371" y="0"/>
                            <a:pt x="12074" y="2703"/>
                            <a:pt x="12074" y="6037"/>
                          </a:cubicBez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sp>
                  <p:nvSpPr>
                    <p:cNvPr id="198" name="Freeform: Shape 197">
                      <a:extLst>
                        <a:ext uri="{FF2B5EF4-FFF2-40B4-BE49-F238E27FC236}">
                          <a16:creationId xmlns:a16="http://schemas.microsoft.com/office/drawing/2014/main" id="{3EFE70EE-92AA-1FE8-B7DF-1CA3660D00A1}"/>
                        </a:ext>
                      </a:extLst>
                    </p:cNvPr>
                    <p:cNvSpPr/>
                    <p:nvPr/>
                  </p:nvSpPr>
                  <p:spPr>
                    <a:xfrm>
                      <a:off x="8801167" y="388177"/>
                      <a:ext cx="12073" cy="12073"/>
                    </a:xfrm>
                    <a:custGeom>
                      <a:avLst/>
                      <a:gdLst>
                        <a:gd name="connsiteX0" fmla="*/ 12074 w 12073"/>
                        <a:gd name="connsiteY0" fmla="*/ 6037 h 12073"/>
                        <a:gd name="connsiteX1" fmla="*/ 6037 w 12073"/>
                        <a:gd name="connsiteY1" fmla="*/ 12074 h 12073"/>
                        <a:gd name="connsiteX2" fmla="*/ 0 w 12073"/>
                        <a:gd name="connsiteY2" fmla="*/ 6037 h 12073"/>
                        <a:gd name="connsiteX3" fmla="*/ 6037 w 12073"/>
                        <a:gd name="connsiteY3" fmla="*/ 0 h 12073"/>
                        <a:gd name="connsiteX4" fmla="*/ 12074 w 12073"/>
                        <a:gd name="connsiteY4" fmla="*/ 6037 h 12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 h="12073">
                          <a:moveTo>
                            <a:pt x="12074" y="6037"/>
                          </a:moveTo>
                          <a:cubicBezTo>
                            <a:pt x="12074" y="9371"/>
                            <a:pt x="9371" y="12074"/>
                            <a:pt x="6037" y="12074"/>
                          </a:cubicBezTo>
                          <a:cubicBezTo>
                            <a:pt x="2703" y="12074"/>
                            <a:pt x="0" y="9371"/>
                            <a:pt x="0" y="6037"/>
                          </a:cubicBezTo>
                          <a:cubicBezTo>
                            <a:pt x="0" y="2703"/>
                            <a:pt x="2703" y="0"/>
                            <a:pt x="6037" y="0"/>
                          </a:cubicBezTo>
                          <a:cubicBezTo>
                            <a:pt x="9371" y="0"/>
                            <a:pt x="12074" y="2703"/>
                            <a:pt x="12074" y="6037"/>
                          </a:cubicBezTo>
                          <a:close/>
                        </a:path>
                      </a:pathLst>
                    </a:custGeom>
                    <a:grpFill/>
                    <a:ln w="603" cap="rnd">
                      <a:solidFill>
                        <a:schemeClr val="bg1">
                          <a:lumMod val="85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C2E40"/>
                        </a:solidFill>
                        <a:effectLst/>
                        <a:uLnTx/>
                        <a:uFillTx/>
                        <a:latin typeface="Arial" panose="020B0604020202020204"/>
                        <a:ea typeface="+mn-ea"/>
                        <a:cs typeface="+mn-cs"/>
                      </a:endParaRPr>
                    </a:p>
                  </p:txBody>
                </p:sp>
              </p:grpSp>
            </p:grpSp>
          </p:grpSp>
        </p:grpSp>
        <p:pic>
          <p:nvPicPr>
            <p:cNvPr id="11" name="Picture 10" descr="Logo&#10;&#10;Description automatically generated">
              <a:extLst>
                <a:ext uri="{FF2B5EF4-FFF2-40B4-BE49-F238E27FC236}">
                  <a16:creationId xmlns:a16="http://schemas.microsoft.com/office/drawing/2014/main" id="{523A24E8-2812-6695-203E-AB8492BBF695}"/>
                </a:ext>
              </a:extLst>
            </p:cNvPr>
            <p:cNvPicPr>
              <a:picLocks noChangeAspect="1"/>
            </p:cNvPicPr>
            <p:nvPr/>
          </p:nvPicPr>
          <p:blipFill>
            <a:blip r:embed="rId256" cstate="email">
              <a:extLst>
                <a:ext uri="{28A0092B-C50C-407E-A947-70E740481C1C}">
                  <a14:useLocalDpi xmlns:a14="http://schemas.microsoft.com/office/drawing/2010/main"/>
                </a:ext>
              </a:extLst>
            </a:blip>
            <a:stretch>
              <a:fillRect/>
            </a:stretch>
          </p:blipFill>
          <p:spPr>
            <a:xfrm>
              <a:off x="8528821" y="3896393"/>
              <a:ext cx="343032" cy="343032"/>
            </a:xfrm>
            <a:prstGeom prst="rect">
              <a:avLst/>
            </a:prstGeom>
          </p:spPr>
        </p:pic>
        <p:pic>
          <p:nvPicPr>
            <p:cNvPr id="12" name="Picture 11" descr="Logo&#10;&#10;Description automatically generated">
              <a:extLst>
                <a:ext uri="{FF2B5EF4-FFF2-40B4-BE49-F238E27FC236}">
                  <a16:creationId xmlns:a16="http://schemas.microsoft.com/office/drawing/2014/main" id="{172FEF34-73E2-1E06-A1FD-DF57E79E8123}"/>
                </a:ext>
              </a:extLst>
            </p:cNvPr>
            <p:cNvPicPr>
              <a:picLocks noChangeAspect="1"/>
            </p:cNvPicPr>
            <p:nvPr/>
          </p:nvPicPr>
          <p:blipFill>
            <a:blip r:embed="rId256" cstate="email">
              <a:extLst>
                <a:ext uri="{28A0092B-C50C-407E-A947-70E740481C1C}">
                  <a14:useLocalDpi xmlns:a14="http://schemas.microsoft.com/office/drawing/2010/main"/>
                </a:ext>
              </a:extLst>
            </a:blip>
            <a:stretch>
              <a:fillRect/>
            </a:stretch>
          </p:blipFill>
          <p:spPr>
            <a:xfrm>
              <a:off x="7735794" y="3561560"/>
              <a:ext cx="343032" cy="343032"/>
            </a:xfrm>
            <a:prstGeom prst="rect">
              <a:avLst/>
            </a:prstGeom>
          </p:spPr>
        </p:pic>
        <p:pic>
          <p:nvPicPr>
            <p:cNvPr id="13" name="Picture 12" descr="Logo&#10;&#10;Description automatically generated">
              <a:extLst>
                <a:ext uri="{FF2B5EF4-FFF2-40B4-BE49-F238E27FC236}">
                  <a16:creationId xmlns:a16="http://schemas.microsoft.com/office/drawing/2014/main" id="{C56B5A65-A8E5-9E6E-E24C-100EAADB485B}"/>
                </a:ext>
              </a:extLst>
            </p:cNvPr>
            <p:cNvPicPr>
              <a:picLocks noChangeAspect="1"/>
            </p:cNvPicPr>
            <p:nvPr/>
          </p:nvPicPr>
          <p:blipFill>
            <a:blip r:embed="rId256" cstate="email">
              <a:extLst>
                <a:ext uri="{28A0092B-C50C-407E-A947-70E740481C1C}">
                  <a14:useLocalDpi xmlns:a14="http://schemas.microsoft.com/office/drawing/2010/main"/>
                </a:ext>
              </a:extLst>
            </a:blip>
            <a:stretch>
              <a:fillRect/>
            </a:stretch>
          </p:blipFill>
          <p:spPr>
            <a:xfrm>
              <a:off x="6869653" y="3529104"/>
              <a:ext cx="343032" cy="343032"/>
            </a:xfrm>
            <a:prstGeom prst="rect">
              <a:avLst/>
            </a:prstGeom>
          </p:spPr>
        </p:pic>
        <p:cxnSp>
          <p:nvCxnSpPr>
            <p:cNvPr id="14" name="Straight Connector 13">
              <a:extLst>
                <a:ext uri="{FF2B5EF4-FFF2-40B4-BE49-F238E27FC236}">
                  <a16:creationId xmlns:a16="http://schemas.microsoft.com/office/drawing/2014/main" id="{BB8A4CA8-EBB0-89E9-C795-803ED3730F77}"/>
                </a:ext>
              </a:extLst>
            </p:cNvPr>
            <p:cNvCxnSpPr/>
            <p:nvPr/>
          </p:nvCxnSpPr>
          <p:spPr>
            <a:xfrm flipV="1">
              <a:off x="9148226" y="3488745"/>
              <a:ext cx="264270" cy="500809"/>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FA7909-0405-5670-1B04-8EDF8A04EFA2}"/>
                </a:ext>
              </a:extLst>
            </p:cNvPr>
            <p:cNvCxnSpPr/>
            <p:nvPr/>
          </p:nvCxnSpPr>
          <p:spPr>
            <a:xfrm flipH="1" flipV="1">
              <a:off x="9055428" y="3731561"/>
              <a:ext cx="92798" cy="251636"/>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F13C848C-E42A-1119-B21A-B515F68B61E0}"/>
                </a:ext>
              </a:extLst>
            </p:cNvPr>
            <p:cNvSpPr/>
            <p:nvPr/>
          </p:nvSpPr>
          <p:spPr>
            <a:xfrm rot="6820688">
              <a:off x="7276938" y="2929994"/>
              <a:ext cx="1523998" cy="1984345"/>
            </a:xfrm>
            <a:prstGeom prst="arc">
              <a:avLst>
                <a:gd name="adj1" fmla="val 16200000"/>
                <a:gd name="adj2" fmla="val 3622862"/>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8FC3FE0F-D47C-8281-7710-C6F03A4C058E}"/>
                </a:ext>
              </a:extLst>
            </p:cNvPr>
            <p:cNvCxnSpPr>
              <a:stCxn id="12" idx="1"/>
            </p:cNvCxnSpPr>
            <p:nvPr/>
          </p:nvCxnSpPr>
          <p:spPr>
            <a:xfrm flipH="1">
              <a:off x="7153082" y="3733076"/>
              <a:ext cx="582712" cy="193814"/>
            </a:xfrm>
            <a:prstGeom prst="line">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005F5D-B538-282A-146C-1523D971EEE0}"/>
                </a:ext>
              </a:extLst>
            </p:cNvPr>
            <p:cNvCxnSpPr>
              <a:stCxn id="211" idx="958"/>
            </p:cNvCxnSpPr>
            <p:nvPr/>
          </p:nvCxnSpPr>
          <p:spPr>
            <a:xfrm flipH="1">
              <a:off x="7312452" y="3751321"/>
              <a:ext cx="356694" cy="12468"/>
            </a:xfrm>
            <a:prstGeom prst="line">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1A9796-804A-C78C-D812-7BB7F60CCBFD}"/>
                </a:ext>
              </a:extLst>
            </p:cNvPr>
            <p:cNvCxnSpPr>
              <a:cxnSpLocks/>
            </p:cNvCxnSpPr>
            <p:nvPr/>
          </p:nvCxnSpPr>
          <p:spPr>
            <a:xfrm flipH="1" flipV="1">
              <a:off x="7204283" y="3711595"/>
              <a:ext cx="449870" cy="40465"/>
            </a:xfrm>
            <a:prstGeom prst="line">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46D641-01AE-931A-0E69-A0DDB203E532}"/>
                </a:ext>
              </a:extLst>
            </p:cNvPr>
            <p:cNvCxnSpPr>
              <a:cxnSpLocks/>
              <a:stCxn id="211" idx="746"/>
            </p:cNvCxnSpPr>
            <p:nvPr/>
          </p:nvCxnSpPr>
          <p:spPr>
            <a:xfrm flipH="1" flipV="1">
              <a:off x="7158124" y="3279965"/>
              <a:ext cx="577797" cy="486577"/>
            </a:xfrm>
            <a:prstGeom prst="line">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8D7052-693D-ACB2-36F9-5501620D10EC}"/>
                </a:ext>
              </a:extLst>
            </p:cNvPr>
            <p:cNvCxnSpPr/>
            <p:nvPr/>
          </p:nvCxnSpPr>
          <p:spPr>
            <a:xfrm flipH="1" flipV="1">
              <a:off x="3061928" y="3263638"/>
              <a:ext cx="790088" cy="1060819"/>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57F554-C521-8279-E2F6-555C07F45DF1}"/>
                </a:ext>
              </a:extLst>
            </p:cNvPr>
            <p:cNvCxnSpPr>
              <a:cxnSpLocks/>
            </p:cNvCxnSpPr>
            <p:nvPr/>
          </p:nvCxnSpPr>
          <p:spPr>
            <a:xfrm flipH="1" flipV="1">
              <a:off x="3175959" y="2638925"/>
              <a:ext cx="656570" cy="1710438"/>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91AC36-A40E-80F3-41F2-B9C79B40EFC5}"/>
                </a:ext>
              </a:extLst>
            </p:cNvPr>
            <p:cNvCxnSpPr>
              <a:cxnSpLocks/>
            </p:cNvCxnSpPr>
            <p:nvPr/>
          </p:nvCxnSpPr>
          <p:spPr>
            <a:xfrm flipV="1">
              <a:off x="3848942" y="3250216"/>
              <a:ext cx="2832698" cy="1076334"/>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2E264B5-B66E-37DA-76CE-1CD215E7F841}"/>
                </a:ext>
              </a:extLst>
            </p:cNvPr>
            <p:cNvCxnSpPr>
              <a:cxnSpLocks/>
            </p:cNvCxnSpPr>
            <p:nvPr/>
          </p:nvCxnSpPr>
          <p:spPr>
            <a:xfrm flipV="1">
              <a:off x="3823365" y="3573067"/>
              <a:ext cx="3036883" cy="772324"/>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F0533C-058E-B611-9520-CD57939997D6}"/>
                </a:ext>
              </a:extLst>
            </p:cNvPr>
            <p:cNvCxnSpPr>
              <a:cxnSpLocks/>
            </p:cNvCxnSpPr>
            <p:nvPr/>
          </p:nvCxnSpPr>
          <p:spPr>
            <a:xfrm flipH="1" flipV="1">
              <a:off x="5902330" y="3421282"/>
              <a:ext cx="810409" cy="1130485"/>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19773E4-2CD4-6531-D7F5-53195468E988}"/>
                </a:ext>
              </a:extLst>
            </p:cNvPr>
            <p:cNvCxnSpPr>
              <a:cxnSpLocks/>
            </p:cNvCxnSpPr>
            <p:nvPr/>
          </p:nvCxnSpPr>
          <p:spPr>
            <a:xfrm flipH="1" flipV="1">
              <a:off x="5642573" y="3426080"/>
              <a:ext cx="130965" cy="608457"/>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36AD6AE-B56E-53D0-D2E2-A3C98203EBE5}"/>
                </a:ext>
              </a:extLst>
            </p:cNvPr>
            <p:cNvSpPr txBox="1"/>
            <p:nvPr/>
          </p:nvSpPr>
          <p:spPr>
            <a:xfrm>
              <a:off x="1651002" y="2887189"/>
              <a:ext cx="15953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United States of America</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2C613FF0-61DC-3577-CAC6-77C027BDCBC5}"/>
                </a:ext>
              </a:extLst>
            </p:cNvPr>
            <p:cNvSpPr txBox="1"/>
            <p:nvPr/>
          </p:nvSpPr>
          <p:spPr>
            <a:xfrm>
              <a:off x="2403831" y="2288234"/>
              <a:ext cx="63030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Canada</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3CF604B2-DD17-8CB9-DB62-0893815A2A10}"/>
                </a:ext>
              </a:extLst>
            </p:cNvPr>
            <p:cNvSpPr txBox="1"/>
            <p:nvPr/>
          </p:nvSpPr>
          <p:spPr>
            <a:xfrm>
              <a:off x="3152380" y="4214103"/>
              <a:ext cx="72487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Colombia</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483D5D4A-AE0F-15A1-430B-B4B9F4778437}"/>
                </a:ext>
              </a:extLst>
            </p:cNvPr>
            <p:cNvSpPr txBox="1"/>
            <p:nvPr/>
          </p:nvSpPr>
          <p:spPr>
            <a:xfrm>
              <a:off x="4914961" y="3265013"/>
              <a:ext cx="6751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Morocco</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593FE06D-A10A-2215-AC03-C800AD1CFFFE}"/>
                </a:ext>
              </a:extLst>
            </p:cNvPr>
            <p:cNvSpPr txBox="1"/>
            <p:nvPr/>
          </p:nvSpPr>
          <p:spPr>
            <a:xfrm>
              <a:off x="5921858" y="3441143"/>
              <a:ext cx="58221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Algeria</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3BAB05AA-117A-C32F-B374-780898612B3C}"/>
                </a:ext>
              </a:extLst>
            </p:cNvPr>
            <p:cNvSpPr txBox="1"/>
            <p:nvPr/>
          </p:nvSpPr>
          <p:spPr>
            <a:xfrm>
              <a:off x="5082118" y="4056662"/>
              <a:ext cx="8579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C2E40"/>
                  </a:solidFill>
                  <a:effectLst/>
                  <a:uLnTx/>
                  <a:uFillTx/>
                  <a:latin typeface="Arial" panose="020B0604020202020204"/>
                  <a:ea typeface="+mn-ea"/>
                  <a:cs typeface="+mn-cs"/>
                </a:rPr>
                <a:t>Burkinafaso</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F27EEEEB-4563-919B-8845-A791A0B63377}"/>
                </a:ext>
              </a:extLst>
            </p:cNvPr>
            <p:cNvSpPr txBox="1"/>
            <p:nvPr/>
          </p:nvSpPr>
          <p:spPr>
            <a:xfrm>
              <a:off x="6740208" y="4482676"/>
              <a:ext cx="7088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Tanzania</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7D3EB2D9-7C93-12B2-2511-72BBC273490F}"/>
                </a:ext>
              </a:extLst>
            </p:cNvPr>
            <p:cNvSpPr txBox="1"/>
            <p:nvPr/>
          </p:nvSpPr>
          <p:spPr>
            <a:xfrm>
              <a:off x="6414371" y="2875677"/>
              <a:ext cx="57579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Turkey</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A261C17E-8400-4E2C-47D7-6113E5E5627D}"/>
                </a:ext>
              </a:extLst>
            </p:cNvPr>
            <p:cNvSpPr txBox="1"/>
            <p:nvPr/>
          </p:nvSpPr>
          <p:spPr>
            <a:xfrm>
              <a:off x="6480637" y="3261386"/>
              <a:ext cx="40427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Iraq</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A0C25156-FAB5-17C0-A93F-7613B71DBC60}"/>
                </a:ext>
              </a:extLst>
            </p:cNvPr>
            <p:cNvSpPr txBox="1"/>
            <p:nvPr/>
          </p:nvSpPr>
          <p:spPr>
            <a:xfrm>
              <a:off x="6442808" y="3589444"/>
              <a:ext cx="5533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Saudi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Arabia</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2D3D567D-49C2-9735-F924-F40ED8398880}"/>
                </a:ext>
              </a:extLst>
            </p:cNvPr>
            <p:cNvSpPr txBox="1"/>
            <p:nvPr/>
          </p:nvSpPr>
          <p:spPr>
            <a:xfrm>
              <a:off x="6601545" y="3970249"/>
              <a:ext cx="58862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Yemen</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E17B04D3-9EEC-8579-45D9-8D75365BC613}"/>
                </a:ext>
              </a:extLst>
            </p:cNvPr>
            <p:cNvSpPr txBox="1"/>
            <p:nvPr/>
          </p:nvSpPr>
          <p:spPr>
            <a:xfrm>
              <a:off x="7215699" y="3819587"/>
              <a:ext cx="5325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Oman</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9A01EC24-1B59-8F3B-A66D-8482D84393D8}"/>
                </a:ext>
              </a:extLst>
            </p:cNvPr>
            <p:cNvSpPr txBox="1"/>
            <p:nvPr/>
          </p:nvSpPr>
          <p:spPr>
            <a:xfrm>
              <a:off x="9132309" y="3937144"/>
              <a:ext cx="80182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Philippines</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12506BD4-02A0-2DC3-03E9-DB7136B518E3}"/>
                </a:ext>
              </a:extLst>
            </p:cNvPr>
            <p:cNvSpPr txBox="1"/>
            <p:nvPr/>
          </p:nvSpPr>
          <p:spPr>
            <a:xfrm>
              <a:off x="9527094" y="3176109"/>
              <a:ext cx="53091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Japan</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77591508-C7E8-3641-5C55-EC273B96BEAD}"/>
                </a:ext>
              </a:extLst>
            </p:cNvPr>
            <p:cNvSpPr txBox="1"/>
            <p:nvPr/>
          </p:nvSpPr>
          <p:spPr>
            <a:xfrm>
              <a:off x="8671467" y="3422746"/>
              <a:ext cx="59663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Taiwan</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2A989378-D58D-AEAD-923C-5189DAFE21FB}"/>
                </a:ext>
              </a:extLst>
            </p:cNvPr>
            <p:cNvSpPr txBox="1"/>
            <p:nvPr/>
          </p:nvSpPr>
          <p:spPr>
            <a:xfrm>
              <a:off x="8029561" y="4082456"/>
              <a:ext cx="68961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Malaysia</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cxnSp>
          <p:nvCxnSpPr>
            <p:cNvPr id="45" name="Straight Connector 44">
              <a:extLst>
                <a:ext uri="{FF2B5EF4-FFF2-40B4-BE49-F238E27FC236}">
                  <a16:creationId xmlns:a16="http://schemas.microsoft.com/office/drawing/2014/main" id="{50B0BFF9-25BF-1527-6B4A-9B75D012A9DA}"/>
                </a:ext>
              </a:extLst>
            </p:cNvPr>
            <p:cNvCxnSpPr>
              <a:cxnSpLocks/>
              <a:stCxn id="12" idx="3"/>
            </p:cNvCxnSpPr>
            <p:nvPr/>
          </p:nvCxnSpPr>
          <p:spPr>
            <a:xfrm>
              <a:off x="8078826" y="3733076"/>
              <a:ext cx="519406" cy="239536"/>
            </a:xfrm>
            <a:prstGeom prst="line">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42" name="Straight Connector 341">
            <a:extLst>
              <a:ext uri="{FF2B5EF4-FFF2-40B4-BE49-F238E27FC236}">
                <a16:creationId xmlns:a16="http://schemas.microsoft.com/office/drawing/2014/main" id="{5542F78B-FF76-EC87-53DA-188B3522A683}"/>
              </a:ext>
            </a:extLst>
          </p:cNvPr>
          <p:cNvCxnSpPr>
            <a:cxnSpLocks/>
          </p:cNvCxnSpPr>
          <p:nvPr/>
        </p:nvCxnSpPr>
        <p:spPr>
          <a:xfrm>
            <a:off x="6148857" y="6568661"/>
            <a:ext cx="396000"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877ECC1C-FCE4-5A09-96AF-F56F1E4DCD8D}"/>
              </a:ext>
            </a:extLst>
          </p:cNvPr>
          <p:cNvCxnSpPr>
            <a:cxnSpLocks/>
          </p:cNvCxnSpPr>
          <p:nvPr/>
        </p:nvCxnSpPr>
        <p:spPr>
          <a:xfrm>
            <a:off x="7615832" y="6568661"/>
            <a:ext cx="396000" cy="0"/>
          </a:xfrm>
          <a:prstGeom prst="line">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344" name="TextBox 343">
            <a:extLst>
              <a:ext uri="{FF2B5EF4-FFF2-40B4-BE49-F238E27FC236}">
                <a16:creationId xmlns:a16="http://schemas.microsoft.com/office/drawing/2014/main" id="{7033C8F8-9F06-0054-5BB5-76B943C64BCB}"/>
              </a:ext>
            </a:extLst>
          </p:cNvPr>
          <p:cNvSpPr txBox="1"/>
          <p:nvPr/>
        </p:nvSpPr>
        <p:spPr>
          <a:xfrm>
            <a:off x="6689923" y="6445551"/>
            <a:ext cx="90922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Happy Fruits</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sp>
        <p:nvSpPr>
          <p:cNvPr id="345" name="TextBox 344">
            <a:extLst>
              <a:ext uri="{FF2B5EF4-FFF2-40B4-BE49-F238E27FC236}">
                <a16:creationId xmlns:a16="http://schemas.microsoft.com/office/drawing/2014/main" id="{AE6246EE-8647-554F-CFA0-97D35D8243C9}"/>
              </a:ext>
            </a:extLst>
          </p:cNvPr>
          <p:cNvSpPr txBox="1"/>
          <p:nvPr/>
        </p:nvSpPr>
        <p:spPr>
          <a:xfrm>
            <a:off x="5509531" y="6445551"/>
            <a:ext cx="56778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Others</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pic>
        <p:nvPicPr>
          <p:cNvPr id="346" name="Picture 345" descr="Logo&#10;&#10;Description automatically generated">
            <a:extLst>
              <a:ext uri="{FF2B5EF4-FFF2-40B4-BE49-F238E27FC236}">
                <a16:creationId xmlns:a16="http://schemas.microsoft.com/office/drawing/2014/main" id="{7C496E5D-E9D7-755A-D7D4-7DD3271AA263}"/>
              </a:ext>
            </a:extLst>
          </p:cNvPr>
          <p:cNvPicPr>
            <a:picLocks noChangeAspect="1"/>
          </p:cNvPicPr>
          <p:nvPr/>
        </p:nvPicPr>
        <p:blipFill rotWithShape="1">
          <a:blip r:embed="rId257" cstate="email">
            <a:extLst>
              <a:ext uri="{28A0092B-C50C-407E-A947-70E740481C1C}">
                <a14:useLocalDpi xmlns:a14="http://schemas.microsoft.com/office/drawing/2010/main"/>
              </a:ext>
            </a:extLst>
          </a:blip>
          <a:srcRect l="10406" t="39646" r="10997" b="38649"/>
          <a:stretch/>
        </p:blipFill>
        <p:spPr>
          <a:xfrm>
            <a:off x="302299" y="4107761"/>
            <a:ext cx="2437855" cy="378726"/>
          </a:xfrm>
          <a:prstGeom prst="rect">
            <a:avLst/>
          </a:prstGeom>
        </p:spPr>
      </p:pic>
      <p:pic>
        <p:nvPicPr>
          <p:cNvPr id="347" name="Picture 346" descr="Logo&#10;&#10;Description automatically generated">
            <a:extLst>
              <a:ext uri="{FF2B5EF4-FFF2-40B4-BE49-F238E27FC236}">
                <a16:creationId xmlns:a16="http://schemas.microsoft.com/office/drawing/2014/main" id="{E51C15DB-15FE-AF41-30F4-ABAF6A234D16}"/>
              </a:ext>
            </a:extLst>
          </p:cNvPr>
          <p:cNvPicPr>
            <a:picLocks noChangeAspect="1"/>
          </p:cNvPicPr>
          <p:nvPr/>
        </p:nvPicPr>
        <p:blipFill>
          <a:blip r:embed="rId256" cstate="email">
            <a:extLst>
              <a:ext uri="{28A0092B-C50C-407E-A947-70E740481C1C}">
                <a14:useLocalDpi xmlns:a14="http://schemas.microsoft.com/office/drawing/2010/main"/>
              </a:ext>
            </a:extLst>
          </a:blip>
          <a:stretch>
            <a:fillRect/>
          </a:stretch>
        </p:blipFill>
        <p:spPr>
          <a:xfrm>
            <a:off x="8888030" y="4284656"/>
            <a:ext cx="343032" cy="343032"/>
          </a:xfrm>
          <a:prstGeom prst="rect">
            <a:avLst/>
          </a:prstGeom>
        </p:spPr>
      </p:pic>
      <p:sp>
        <p:nvSpPr>
          <p:cNvPr id="348" name="TextBox 347">
            <a:extLst>
              <a:ext uri="{FF2B5EF4-FFF2-40B4-BE49-F238E27FC236}">
                <a16:creationId xmlns:a16="http://schemas.microsoft.com/office/drawing/2014/main" id="{694EB9CB-6D14-FEE3-F8D3-669719697EDE}"/>
              </a:ext>
            </a:extLst>
          </p:cNvPr>
          <p:cNvSpPr txBox="1"/>
          <p:nvPr/>
        </p:nvSpPr>
        <p:spPr>
          <a:xfrm>
            <a:off x="8236213" y="3474646"/>
            <a:ext cx="5180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2E40"/>
                </a:solidFill>
                <a:effectLst/>
                <a:uLnTx/>
                <a:uFillTx/>
                <a:latin typeface="Arial" panose="020B0604020202020204"/>
                <a:ea typeface="+mn-ea"/>
                <a:cs typeface="+mn-cs"/>
              </a:rPr>
              <a:t>China</a:t>
            </a:r>
            <a:endParaRPr kumimoji="0" lang="en-IN" sz="1000" b="0" i="0" u="none" strike="noStrike" kern="1200" cap="none" spc="0" normalizeH="0" baseline="0" noProof="0" dirty="0">
              <a:ln>
                <a:noFill/>
              </a:ln>
              <a:solidFill>
                <a:srgbClr val="0C2E40"/>
              </a:solidFill>
              <a:effectLst/>
              <a:uLnTx/>
              <a:uFillTx/>
              <a:latin typeface="Arial" panose="020B0604020202020204"/>
              <a:ea typeface="+mn-ea"/>
              <a:cs typeface="+mn-cs"/>
            </a:endParaRPr>
          </a:p>
        </p:txBody>
      </p:sp>
      <p:cxnSp>
        <p:nvCxnSpPr>
          <p:cNvPr id="349" name="Straight Connector 348">
            <a:extLst>
              <a:ext uri="{FF2B5EF4-FFF2-40B4-BE49-F238E27FC236}">
                <a16:creationId xmlns:a16="http://schemas.microsoft.com/office/drawing/2014/main" id="{49F4E346-0E59-2B16-3170-E922E006D26E}"/>
              </a:ext>
            </a:extLst>
          </p:cNvPr>
          <p:cNvCxnSpPr>
            <a:cxnSpLocks/>
          </p:cNvCxnSpPr>
          <p:nvPr/>
        </p:nvCxnSpPr>
        <p:spPr>
          <a:xfrm flipH="1" flipV="1">
            <a:off x="8549689" y="3742639"/>
            <a:ext cx="591571" cy="47963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0" name="Picture 349" descr="Logo&#10;&#10;Description automatically generated">
            <a:extLst>
              <a:ext uri="{FF2B5EF4-FFF2-40B4-BE49-F238E27FC236}">
                <a16:creationId xmlns:a16="http://schemas.microsoft.com/office/drawing/2014/main" id="{8094ACD9-4B63-6A41-A06D-B99B00FECA6F}"/>
              </a:ext>
            </a:extLst>
          </p:cNvPr>
          <p:cNvPicPr>
            <a:picLocks noChangeAspect="1"/>
          </p:cNvPicPr>
          <p:nvPr/>
        </p:nvPicPr>
        <p:blipFill>
          <a:blip r:embed="rId256" cstate="email">
            <a:extLst>
              <a:ext uri="{28A0092B-C50C-407E-A947-70E740481C1C}">
                <a14:useLocalDpi xmlns:a14="http://schemas.microsoft.com/office/drawing/2010/main"/>
              </a:ext>
            </a:extLst>
          </a:blip>
          <a:stretch>
            <a:fillRect/>
          </a:stretch>
        </p:blipFill>
        <p:spPr>
          <a:xfrm>
            <a:off x="6788373" y="3309394"/>
            <a:ext cx="343032" cy="343032"/>
          </a:xfrm>
          <a:prstGeom prst="rect">
            <a:avLst/>
          </a:prstGeom>
        </p:spPr>
      </p:pic>
      <p:sp>
        <p:nvSpPr>
          <p:cNvPr id="2" name="TextBox 1">
            <a:extLst>
              <a:ext uri="{FF2B5EF4-FFF2-40B4-BE49-F238E27FC236}">
                <a16:creationId xmlns:a16="http://schemas.microsoft.com/office/drawing/2014/main" id="{EA50D280-1481-4B65-8F23-0710D2FC088B}"/>
              </a:ext>
            </a:extLst>
          </p:cNvPr>
          <p:cNvSpPr txBox="1"/>
          <p:nvPr/>
        </p:nvSpPr>
        <p:spPr>
          <a:xfrm>
            <a:off x="10055121" y="6339330"/>
            <a:ext cx="1591472" cy="262249"/>
          </a:xfrm>
          <a:prstGeom prst="rect">
            <a:avLst/>
          </a:prstGeom>
          <a:solidFill>
            <a:schemeClr val="bg1"/>
          </a:solidFill>
        </p:spPr>
        <p:txBody>
          <a:bodyPr wrap="square" rtlCol="0">
            <a:spAutoFit/>
          </a:bodyPr>
          <a:lstStyle/>
          <a:p>
            <a:endParaRPr lang="en-IN" dirty="0"/>
          </a:p>
        </p:txBody>
      </p:sp>
      <p:sp>
        <p:nvSpPr>
          <p:cNvPr id="3" name="TextBox 2">
            <a:extLst>
              <a:ext uri="{FF2B5EF4-FFF2-40B4-BE49-F238E27FC236}">
                <a16:creationId xmlns:a16="http://schemas.microsoft.com/office/drawing/2014/main" id="{AAF9352A-CA61-4D83-BBA4-D032DF4C03F5}"/>
              </a:ext>
            </a:extLst>
          </p:cNvPr>
          <p:cNvSpPr txBox="1"/>
          <p:nvPr/>
        </p:nvSpPr>
        <p:spPr>
          <a:xfrm>
            <a:off x="523875" y="6522941"/>
            <a:ext cx="3566895" cy="390035"/>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232101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920B21-72DD-4727-BA68-06BE4912C4CE}"/>
              </a:ext>
            </a:extLst>
          </p:cNvPr>
          <p:cNvSpPr>
            <a:spLocks noGrp="1"/>
          </p:cNvSpPr>
          <p:nvPr>
            <p:ph type="body" sz="quarter" idx="10"/>
          </p:nvPr>
        </p:nvSpPr>
        <p:spPr>
          <a:xfrm>
            <a:off x="625121" y="1112961"/>
            <a:ext cx="10941757" cy="4305301"/>
          </a:xfrm>
        </p:spPr>
        <p:txBody>
          <a:bodyPr/>
          <a:lstStyle/>
          <a:p>
            <a:endParaRPr lang="en-US" dirty="0"/>
          </a:p>
          <a:p>
            <a:pPr marL="0" indent="0" algn="ctr">
              <a:buNone/>
            </a:pPr>
            <a:r>
              <a:rPr lang="en-US" sz="3600" dirty="0"/>
              <a:t>   </a:t>
            </a:r>
          </a:p>
          <a:p>
            <a:pPr marL="0" indent="0" algn="ctr">
              <a:buNone/>
            </a:pPr>
            <a:r>
              <a:rPr lang="en-US" sz="3600" dirty="0"/>
              <a:t>Thank You</a:t>
            </a:r>
            <a:endParaRPr lang="en-IN" sz="3600" dirty="0"/>
          </a:p>
        </p:txBody>
      </p:sp>
      <p:sp>
        <p:nvSpPr>
          <p:cNvPr id="4" name="Slide Number Placeholder 3">
            <a:extLst>
              <a:ext uri="{FF2B5EF4-FFF2-40B4-BE49-F238E27FC236}">
                <a16:creationId xmlns:a16="http://schemas.microsoft.com/office/drawing/2014/main" id="{3B217F00-A639-437A-9465-587D7EF9A4CE}"/>
              </a:ext>
            </a:extLst>
          </p:cNvPr>
          <p:cNvSpPr>
            <a:spLocks noGrp="1"/>
          </p:cNvSpPr>
          <p:nvPr>
            <p:ph type="sldNum" sz="quarter" idx="11"/>
          </p:nvPr>
        </p:nvSpPr>
        <p:spPr/>
        <p:txBody>
          <a:bodyPr/>
          <a:lstStyle/>
          <a:p>
            <a:fld id="{8917037F-13F4-43B6-99FF-D710FE0C4777}" type="slidenum">
              <a:rPr lang="en-GB" smtClean="0"/>
              <a:pPr/>
              <a:t>12</a:t>
            </a:fld>
            <a:endParaRPr lang="en-GB" dirty="0"/>
          </a:p>
        </p:txBody>
      </p:sp>
      <p:sp>
        <p:nvSpPr>
          <p:cNvPr id="2" name="TextBox 1">
            <a:extLst>
              <a:ext uri="{FF2B5EF4-FFF2-40B4-BE49-F238E27FC236}">
                <a16:creationId xmlns:a16="http://schemas.microsoft.com/office/drawing/2014/main" id="{F62A8B8C-0A63-4EC3-9DDC-FFB4B6A332CB}"/>
              </a:ext>
            </a:extLst>
          </p:cNvPr>
          <p:cNvSpPr txBox="1"/>
          <p:nvPr/>
        </p:nvSpPr>
        <p:spPr>
          <a:xfrm>
            <a:off x="625121" y="6296025"/>
            <a:ext cx="11178260" cy="419100"/>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11942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0060-B7C0-466B-A714-C0FE74D7288F}"/>
              </a:ext>
            </a:extLst>
          </p:cNvPr>
          <p:cNvSpPr>
            <a:spLocks noGrp="1"/>
          </p:cNvSpPr>
          <p:nvPr>
            <p:ph type="title"/>
          </p:nvPr>
        </p:nvSpPr>
        <p:spPr>
          <a:xfrm>
            <a:off x="2641600" y="479428"/>
            <a:ext cx="8925984" cy="1125005"/>
          </a:xfrm>
        </p:spPr>
        <p:txBody>
          <a:bodyPr>
            <a:normAutofit fontScale="90000"/>
          </a:bodyPr>
          <a:lstStyle/>
          <a:p>
            <a:r>
              <a:rPr lang="en-US" b="1" dirty="0">
                <a:solidFill>
                  <a:schemeClr val="accent4">
                    <a:lumMod val="75000"/>
                  </a:schemeClr>
                </a:solidFill>
              </a:rPr>
              <a:t>Nagpal C </a:t>
            </a:r>
            <a:r>
              <a:rPr lang="en-US" b="1" dirty="0" err="1">
                <a:solidFill>
                  <a:schemeClr val="accent4">
                    <a:lumMod val="75000"/>
                  </a:schemeClr>
                </a:solidFill>
              </a:rPr>
              <a:t>Lokhare</a:t>
            </a:r>
            <a:r>
              <a:rPr lang="en-US" dirty="0">
                <a:solidFill>
                  <a:schemeClr val="accent4">
                    <a:lumMod val="75000"/>
                  </a:schemeClr>
                </a:solidFill>
              </a:rPr>
              <a:t>, </a:t>
            </a:r>
            <a:r>
              <a:rPr lang="en-US" sz="3100" b="0" dirty="0">
                <a:solidFill>
                  <a:schemeClr val="accent4">
                    <a:lumMod val="75000"/>
                  </a:schemeClr>
                </a:solidFill>
              </a:rPr>
              <a:t>Deputy General Manager APEDA, Ministry of Commerce &amp; Industry</a:t>
            </a:r>
            <a:br>
              <a:rPr lang="en-US" dirty="0">
                <a:solidFill>
                  <a:schemeClr val="accent4">
                    <a:lumMod val="75000"/>
                  </a:schemeClr>
                </a:solidFill>
              </a:rPr>
            </a:br>
            <a:endParaRPr lang="en-IN" dirty="0"/>
          </a:p>
        </p:txBody>
      </p:sp>
      <p:sp>
        <p:nvSpPr>
          <p:cNvPr id="3" name="Text Placeholder 2">
            <a:extLst>
              <a:ext uri="{FF2B5EF4-FFF2-40B4-BE49-F238E27FC236}">
                <a16:creationId xmlns:a16="http://schemas.microsoft.com/office/drawing/2014/main" id="{2B710718-2926-4E91-9F89-1D8A295A5B1C}"/>
              </a:ext>
            </a:extLst>
          </p:cNvPr>
          <p:cNvSpPr>
            <a:spLocks noGrp="1"/>
          </p:cNvSpPr>
          <p:nvPr>
            <p:ph type="body" sz="quarter" idx="10"/>
          </p:nvPr>
        </p:nvSpPr>
        <p:spPr/>
        <p:txBody>
          <a:bodyPr/>
          <a:lstStyle/>
          <a:p>
            <a:pPr algn="just">
              <a:lnSpc>
                <a:spcPct val="115000"/>
              </a:lnSpc>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MSc Agri (Plant Pathology) </a:t>
            </a:r>
            <a:r>
              <a:rPr lang="en-IN" sz="1600" dirty="0">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(First Class with Distinction; Year of pass out: Sept 1999)</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US" sz="1600" dirty="0">
                <a:effectLst/>
                <a:latin typeface="Calibri" panose="020F0502020204030204" pitchFamily="34" charset="0"/>
                <a:ea typeface="Calibri" panose="020F0502020204030204" pitchFamily="34" charset="0"/>
                <a:cs typeface="Calibri" panose="020F0502020204030204" pitchFamily="34" charset="0"/>
              </a:rPr>
              <a:t>Completed education from Dr. </a:t>
            </a:r>
            <a:r>
              <a:rPr lang="en-US" sz="1600" dirty="0" err="1">
                <a:effectLst/>
                <a:latin typeface="Calibri" panose="020F0502020204030204" pitchFamily="34" charset="0"/>
                <a:ea typeface="Calibri" panose="020F0502020204030204" pitchFamily="34" charset="0"/>
                <a:cs typeface="Calibri" panose="020F0502020204030204" pitchFamily="34" charset="0"/>
              </a:rPr>
              <a:t>Panjabrao</a:t>
            </a:r>
            <a:r>
              <a:rPr lang="en-US" sz="1600" dirty="0">
                <a:effectLst/>
                <a:latin typeface="Calibri" panose="020F0502020204030204" pitchFamily="34" charset="0"/>
                <a:ea typeface="Calibri" panose="020F0502020204030204" pitchFamily="34" charset="0"/>
                <a:cs typeface="Calibri" panose="020F0502020204030204" pitchFamily="34" charset="0"/>
              </a:rPr>
              <a:t> Deshmukh Agricultural University, Akola (Maharashtra)</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US" sz="1600" b="1" u="sng" dirty="0">
                <a:effectLst/>
                <a:latin typeface="Calibri" panose="020F0502020204030204" pitchFamily="34" charset="0"/>
                <a:ea typeface="Calibri" panose="020F0502020204030204" pitchFamily="34" charset="0"/>
                <a:cs typeface="Calibri" panose="020F0502020204030204" pitchFamily="34" charset="0"/>
              </a:rPr>
              <a:t>Experience</a:t>
            </a:r>
            <a:r>
              <a:rPr lang="en-US" sz="1600" dirty="0">
                <a:effectLst/>
                <a:latin typeface="Calibri" panose="020F0502020204030204" pitchFamily="34" charset="0"/>
                <a:ea typeface="Calibri" panose="020F0502020204030204" pitchFamily="34" charset="0"/>
                <a:cs typeface="Calibri" panose="020F0502020204030204" pitchFamily="34" charset="0"/>
              </a:rPr>
              <a:t>: 12 years work in Maharashtra State Seeds Corporation (MAHABEEJ), Akola as Assistant Field Officer.</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US" sz="1600" b="1" u="sng" dirty="0">
                <a:effectLst/>
                <a:latin typeface="Calibri" panose="020F0502020204030204" pitchFamily="34" charset="0"/>
                <a:ea typeface="Calibri" panose="020F0502020204030204" pitchFamily="34" charset="0"/>
                <a:cs typeface="Calibri" panose="020F0502020204030204" pitchFamily="34" charset="0"/>
              </a:rPr>
              <a:t>Past working experience in MAHABEEJ</a:t>
            </a:r>
            <a:r>
              <a:rPr lang="en-US" sz="1600" dirty="0">
                <a:effectLst/>
                <a:latin typeface="Calibri" panose="020F0502020204030204" pitchFamily="34" charset="0"/>
                <a:ea typeface="Calibri" panose="020F0502020204030204" pitchFamily="34" charset="0"/>
                <a:cs typeface="Calibri" panose="020F0502020204030204" pitchFamily="34" charset="0"/>
              </a:rPr>
              <a:t>: Seed Production, Seed Processing, Quality Supervision at field level, Formulation of Bio-fungicides, Bio-pesticides like </a:t>
            </a:r>
            <a:r>
              <a:rPr lang="en-US" sz="1600" i="1" dirty="0">
                <a:effectLst/>
                <a:latin typeface="Calibri" panose="020F0502020204030204" pitchFamily="34" charset="0"/>
                <a:ea typeface="Calibri" panose="020F0502020204030204" pitchFamily="34" charset="0"/>
                <a:cs typeface="Calibri" panose="020F0502020204030204" pitchFamily="34" charset="0"/>
              </a:rPr>
              <a:t>Trichoderma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Beuvaria</a:t>
            </a:r>
            <a:r>
              <a:rPr lang="en-US" sz="1600" i="1" dirty="0">
                <a:effectLst/>
                <a:latin typeface="Calibri" panose="020F0502020204030204" pitchFamily="34" charset="0"/>
                <a:ea typeface="Calibri" panose="020F0502020204030204" pitchFamily="34" charset="0"/>
                <a:cs typeface="Calibri" panose="020F0502020204030204" pitchFamily="34" charset="0"/>
              </a:rPr>
              <a:t> </a:t>
            </a:r>
            <a:r>
              <a:rPr lang="en-US" sz="1600" i="1" dirty="0" err="1">
                <a:effectLst/>
                <a:latin typeface="Calibri" panose="020F0502020204030204" pitchFamily="34" charset="0"/>
                <a:ea typeface="Calibri" panose="020F0502020204030204" pitchFamily="34" charset="0"/>
                <a:cs typeface="Calibri" panose="020F0502020204030204" pitchFamily="34" charset="0"/>
              </a:rPr>
              <a:t>basiana</a:t>
            </a:r>
            <a:r>
              <a:rPr lang="en-US" sz="1600" dirty="0">
                <a:effectLst/>
                <a:latin typeface="Calibri" panose="020F0502020204030204" pitchFamily="34" charset="0"/>
                <a:ea typeface="Calibri" panose="020F0502020204030204" pitchFamily="34" charset="0"/>
                <a:cs typeface="Calibri" panose="020F0502020204030204" pitchFamily="34" charset="0"/>
              </a:rPr>
              <a:t>, Biofertilizer production and Marketing of Seeds. Implementation of Food Safety Management System (FSMS) and HACCP Plan in the Seed processing Unit.</a:t>
            </a:r>
          </a:p>
          <a:p>
            <a:r>
              <a:rPr lang="en-US" sz="1600" b="1" u="sng" dirty="0">
                <a:effectLst/>
                <a:latin typeface="Calibri" panose="020F0502020204030204" pitchFamily="34" charset="0"/>
                <a:ea typeface="Calibri" panose="020F0502020204030204" pitchFamily="34" charset="0"/>
              </a:rPr>
              <a:t>Experience in APEDA</a:t>
            </a:r>
            <a:r>
              <a:rPr lang="en-US" sz="1600" dirty="0">
                <a:effectLst/>
                <a:latin typeface="Calibri" panose="020F0502020204030204" pitchFamily="34" charset="0"/>
                <a:ea typeface="Calibri" panose="020F0502020204030204" pitchFamily="34" charset="0"/>
              </a:rPr>
              <a:t>: </a:t>
            </a:r>
            <a:r>
              <a:rPr lang="en-US" sz="1600" b="1" dirty="0">
                <a:effectLst/>
                <a:latin typeface="Calibri" panose="020F0502020204030204" pitchFamily="34" charset="0"/>
                <a:ea typeface="Calibri" panose="020F0502020204030204" pitchFamily="34" charset="0"/>
              </a:rPr>
              <a:t>7 years</a:t>
            </a:r>
            <a:r>
              <a:rPr lang="en-US" sz="1600" dirty="0">
                <a:effectLst/>
                <a:latin typeface="Calibri" panose="020F0502020204030204" pitchFamily="34" charset="0"/>
                <a:ea typeface="Calibri" panose="020F0502020204030204" pitchFamily="34" charset="0"/>
              </a:rPr>
              <a:t>   Dealing  with  various important assignments like Market Access, trial shipment of Horticulture produce to new Markets,  Sanitary Phytosanitary (SPS)/Technical Barrier for Trade (TBT) issues of importing countries. Providing need base advisory services to State authorities for implementation of Agri Export Policy, production of export worthy &amp; residue free produce.</a:t>
            </a:r>
            <a:endParaRPr lang="en-IN" sz="1600" dirty="0">
              <a:effectLst/>
              <a:latin typeface="Calibri" panose="020F0502020204030204" pitchFamily="34" charset="0"/>
              <a:ea typeface="Calibri" panose="020F0502020204030204" pitchFamily="34" charset="0"/>
            </a:endParaRPr>
          </a:p>
          <a:p>
            <a:pPr algn="just">
              <a:lnSpc>
                <a:spcPct val="115000"/>
              </a:lnSpc>
              <a:spcAft>
                <a:spcPts val="1000"/>
              </a:spcAft>
            </a:pPr>
            <a:r>
              <a:rPr lang="en-US" sz="1600" b="1" dirty="0">
                <a:effectLst/>
                <a:latin typeface="Calibri" panose="020F0502020204030204" pitchFamily="34" charset="0"/>
                <a:ea typeface="Calibri" panose="020F0502020204030204" pitchFamily="34" charset="0"/>
              </a:rPr>
              <a:t>Lead Instructor and Inspector for Food Safety Preventive Control Alliance (FSPCA), USA</a:t>
            </a:r>
            <a:endParaRPr lang="en-IN" sz="1600" dirty="0">
              <a:effectLst/>
              <a:latin typeface="Calibri" panose="020F0502020204030204" pitchFamily="34" charset="0"/>
              <a:ea typeface="Calibri" panose="020F0502020204030204" pitchFamily="34" charset="0"/>
            </a:endParaRPr>
          </a:p>
          <a:p>
            <a:pPr algn="just">
              <a:lnSpc>
                <a:spcPct val="115000"/>
              </a:lnSpc>
              <a:spcAft>
                <a:spcPts val="1000"/>
              </a:spcAft>
            </a:pPr>
            <a:r>
              <a:rPr lang="en-US" sz="1600" b="1" dirty="0">
                <a:effectLst/>
                <a:latin typeface="Calibri" panose="020F0502020204030204" pitchFamily="34" charset="0"/>
                <a:ea typeface="Calibri" panose="020F0502020204030204" pitchFamily="34" charset="0"/>
              </a:rPr>
              <a:t>Represented India in </a:t>
            </a:r>
            <a:r>
              <a:rPr lang="en-US" sz="1600" dirty="0">
                <a:effectLst/>
                <a:latin typeface="Calibri" panose="020F0502020204030204" pitchFamily="34" charset="0"/>
                <a:ea typeface="Calibri" panose="020F0502020204030204" pitchFamily="34" charset="0"/>
              </a:rPr>
              <a:t>Better Training for Safer Food (BTSF) organized by European Commission held at Lisbon, Portugal.</a:t>
            </a:r>
            <a:endParaRPr lang="en-IN" sz="1600" dirty="0">
              <a:effectLst/>
              <a:latin typeface="Calibri" panose="020F0502020204030204" pitchFamily="34" charset="0"/>
              <a:ea typeface="Calibri" panose="020F0502020204030204" pitchFamily="34" charset="0"/>
            </a:endParaRPr>
          </a:p>
          <a:p>
            <a:r>
              <a:rPr lang="en-US" sz="1600" b="1" dirty="0">
                <a:effectLst/>
                <a:latin typeface="Calibri" panose="020F0502020204030204" pitchFamily="34" charset="0"/>
                <a:ea typeface="Calibri" panose="020F0502020204030204" pitchFamily="34" charset="0"/>
              </a:rPr>
              <a:t>Represented India with trade delegations</a:t>
            </a:r>
            <a:r>
              <a:rPr lang="en-US" sz="1600" dirty="0">
                <a:effectLst/>
                <a:latin typeface="Calibri" panose="020F0502020204030204" pitchFamily="34" charset="0"/>
                <a:ea typeface="Calibri" panose="020F0502020204030204" pitchFamily="34" charset="0"/>
              </a:rPr>
              <a:t> in International Trade Fair, Berlin (Germany), Sydney (Australia), Colombo (Sri Lanka)</a:t>
            </a:r>
            <a:endParaRPr lang="en-IN" sz="2800" dirty="0"/>
          </a:p>
          <a:p>
            <a:pPr algn="just">
              <a:lnSpc>
                <a:spcPct val="115000"/>
              </a:lnSpc>
              <a:spcAft>
                <a:spcPts val="1000"/>
              </a:spcAft>
            </a:pP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endParaRPr lang="en-IN"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0FF2F79-A0D9-495C-AE01-40C7A85F8C93}"/>
              </a:ext>
            </a:extLst>
          </p:cNvPr>
          <p:cNvSpPr>
            <a:spLocks noGrp="1"/>
          </p:cNvSpPr>
          <p:nvPr>
            <p:ph type="sldNum" sz="quarter" idx="11"/>
          </p:nvPr>
        </p:nvSpPr>
        <p:spPr/>
        <p:txBody>
          <a:bodyPr/>
          <a:lstStyle/>
          <a:p>
            <a:fld id="{8917037F-13F4-43B6-99FF-D710FE0C4777}" type="slidenum">
              <a:rPr lang="en-GB" smtClean="0"/>
              <a:pPr/>
              <a:t>2</a:t>
            </a:fld>
            <a:endParaRPr lang="en-GB" dirty="0"/>
          </a:p>
        </p:txBody>
      </p:sp>
      <p:pic>
        <p:nvPicPr>
          <p:cNvPr id="5" name="Picture 2" descr="Profile photo of nagpal lohakare">
            <a:extLst>
              <a:ext uri="{FF2B5EF4-FFF2-40B4-BE49-F238E27FC236}">
                <a16:creationId xmlns:a16="http://schemas.microsoft.com/office/drawing/2014/main" id="{DBCA9A71-ECE0-418D-9D70-323815B74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05" y="254530"/>
            <a:ext cx="1536700" cy="1536700"/>
          </a:xfrm>
          <a:prstGeom prst="ellipse">
            <a:avLst/>
          </a:prstGeom>
          <a:noFill/>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8E9F7D-5075-4D2A-A66D-BBD16AC6AE8C}"/>
              </a:ext>
            </a:extLst>
          </p:cNvPr>
          <p:cNvSpPr txBox="1"/>
          <p:nvPr/>
        </p:nvSpPr>
        <p:spPr>
          <a:xfrm>
            <a:off x="466725" y="6324608"/>
            <a:ext cx="11229975" cy="471975"/>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421397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0060-B7C0-466B-A714-C0FE74D7288F}"/>
              </a:ext>
            </a:extLst>
          </p:cNvPr>
          <p:cNvSpPr>
            <a:spLocks noGrp="1"/>
          </p:cNvSpPr>
          <p:nvPr>
            <p:ph type="title"/>
          </p:nvPr>
        </p:nvSpPr>
        <p:spPr>
          <a:xfrm>
            <a:off x="2857500" y="479428"/>
            <a:ext cx="8710084" cy="1125005"/>
          </a:xfrm>
        </p:spPr>
        <p:txBody>
          <a:bodyPr>
            <a:normAutofit/>
          </a:bodyPr>
          <a:lstStyle/>
          <a:p>
            <a:pPr marL="0" indent="0">
              <a:buNone/>
            </a:pPr>
            <a:r>
              <a:rPr lang="en-US" dirty="0">
                <a:solidFill>
                  <a:schemeClr val="accent4">
                    <a:lumMod val="75000"/>
                  </a:schemeClr>
                </a:solidFill>
              </a:rPr>
              <a:t>Suman Roy Choudhary, </a:t>
            </a:r>
            <a:r>
              <a:rPr lang="en-US" sz="4000" b="0" dirty="0">
                <a:solidFill>
                  <a:schemeClr val="accent4">
                    <a:lumMod val="75000"/>
                  </a:schemeClr>
                </a:solidFill>
              </a:rPr>
              <a:t>Director</a:t>
            </a:r>
            <a:br>
              <a:rPr lang="en-US" dirty="0">
                <a:solidFill>
                  <a:schemeClr val="accent4">
                    <a:lumMod val="75000"/>
                  </a:schemeClr>
                </a:solidFill>
              </a:rPr>
            </a:br>
            <a:r>
              <a:rPr lang="en-US" sz="2800" b="0" dirty="0">
                <a:solidFill>
                  <a:schemeClr val="accent4">
                    <a:lumMod val="75000"/>
                  </a:schemeClr>
                </a:solidFill>
              </a:rPr>
              <a:t>Absolute Foods</a:t>
            </a:r>
          </a:p>
        </p:txBody>
      </p:sp>
      <p:sp>
        <p:nvSpPr>
          <p:cNvPr id="3" name="Text Placeholder 2">
            <a:extLst>
              <a:ext uri="{FF2B5EF4-FFF2-40B4-BE49-F238E27FC236}">
                <a16:creationId xmlns:a16="http://schemas.microsoft.com/office/drawing/2014/main" id="{2B710718-2926-4E91-9F89-1D8A295A5B1C}"/>
              </a:ext>
            </a:extLst>
          </p:cNvPr>
          <p:cNvSpPr>
            <a:spLocks noGrp="1"/>
          </p:cNvSpPr>
          <p:nvPr>
            <p:ph type="body" sz="quarter" idx="10"/>
          </p:nvPr>
        </p:nvSpPr>
        <p:spPr/>
        <p:txBody>
          <a:bodyPr/>
          <a:lstStyle/>
          <a:p>
            <a:pPr algn="just">
              <a:lnSpc>
                <a:spcPct val="115000"/>
              </a:lnSpc>
              <a:spcAft>
                <a:spcPts val="1000"/>
              </a:spcAft>
            </a:pP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endParaRPr lang="en-IN"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0FF2F79-A0D9-495C-AE01-40C7A85F8C93}"/>
              </a:ext>
            </a:extLst>
          </p:cNvPr>
          <p:cNvSpPr>
            <a:spLocks noGrp="1"/>
          </p:cNvSpPr>
          <p:nvPr>
            <p:ph type="sldNum" sz="quarter" idx="11"/>
          </p:nvPr>
        </p:nvSpPr>
        <p:spPr/>
        <p:txBody>
          <a:bodyPr/>
          <a:lstStyle/>
          <a:p>
            <a:fld id="{8917037F-13F4-43B6-99FF-D710FE0C4777}" type="slidenum">
              <a:rPr lang="en-GB" smtClean="0"/>
              <a:pPr/>
              <a:t>3</a:t>
            </a:fld>
            <a:endParaRPr lang="en-GB" dirty="0"/>
          </a:p>
        </p:txBody>
      </p:sp>
      <p:sp>
        <p:nvSpPr>
          <p:cNvPr id="8" name="TextBox 7">
            <a:extLst>
              <a:ext uri="{FF2B5EF4-FFF2-40B4-BE49-F238E27FC236}">
                <a16:creationId xmlns:a16="http://schemas.microsoft.com/office/drawing/2014/main" id="{B9A00CBF-DF7C-4DEE-98C5-3996C1E9CEF4}"/>
              </a:ext>
            </a:extLst>
          </p:cNvPr>
          <p:cNvSpPr txBox="1"/>
          <p:nvPr/>
        </p:nvSpPr>
        <p:spPr>
          <a:xfrm>
            <a:off x="624416" y="2273342"/>
            <a:ext cx="10605558" cy="2293961"/>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Head </a:t>
            </a:r>
            <a:r>
              <a:rPr lang="en-US" sz="1600" dirty="0" err="1">
                <a:effectLst/>
                <a:latin typeface="Calibri" panose="020F0502020204030204" pitchFamily="34" charset="0"/>
                <a:ea typeface="Calibri" panose="020F0502020204030204" pitchFamily="34" charset="0"/>
                <a:cs typeface="Calibri" panose="020F0502020204030204" pitchFamily="34" charset="0"/>
              </a:rPr>
              <a:t>InsureTech</a:t>
            </a:r>
            <a:r>
              <a:rPr lang="en-US" sz="1600" dirty="0">
                <a:effectLst/>
                <a:latin typeface="Calibri" panose="020F0502020204030204" pitchFamily="34" charset="0"/>
                <a:ea typeface="Calibri" panose="020F0502020204030204" pitchFamily="34" charset="0"/>
                <a:cs typeface="Calibri" panose="020F0502020204030204" pitchFamily="34" charset="0"/>
              </a:rPr>
              <a:t>, Absolute Group</a:t>
            </a:r>
          </a:p>
          <a:p>
            <a:pPr marL="285750" indent="-285750" algn="just">
              <a:lnSpc>
                <a:spcPct val="115000"/>
              </a:lnSpc>
              <a:spcAft>
                <a:spcPts val="10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15 + years of rich experience in scaling insurance business in agriculture and rural industry by using State of art Technological innovations in the past. He has managed various Indian geographies and has helped in getting 4.2 million farmers insured. He has built lot of innovative solutions using IOT, AI – ML models and Remote Sensing, which is now helping the insurance industry to change the dynamics of the entire Crop insurance. He has done his MBA from WBUT Kolkata.</a:t>
            </a:r>
            <a:endParaRPr lang="en-US" sz="1600" b="0" i="0" dirty="0">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IN"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0D9DE39-0143-4882-B1B6-59BB01F5FE0E}"/>
              </a:ext>
            </a:extLst>
          </p:cNvPr>
          <p:cNvSpPr txBox="1"/>
          <p:nvPr/>
        </p:nvSpPr>
        <p:spPr>
          <a:xfrm>
            <a:off x="537123" y="6284718"/>
            <a:ext cx="11443000" cy="430741"/>
          </a:xfrm>
          <a:prstGeom prst="rect">
            <a:avLst/>
          </a:prstGeom>
          <a:solidFill>
            <a:schemeClr val="bg1"/>
          </a:solidFill>
        </p:spPr>
        <p:txBody>
          <a:bodyPr wrap="square" rtlCol="0">
            <a:spAutoFit/>
          </a:bodyPr>
          <a:lstStyle/>
          <a:p>
            <a:endParaRPr lang="en-IN" dirty="0"/>
          </a:p>
        </p:txBody>
      </p:sp>
      <p:pic>
        <p:nvPicPr>
          <p:cNvPr id="10" name="Picture 9" descr="A picture containing person, wall, person, suit&#10;&#10;Description automatically generated">
            <a:extLst>
              <a:ext uri="{FF2B5EF4-FFF2-40B4-BE49-F238E27FC236}">
                <a16:creationId xmlns:a16="http://schemas.microsoft.com/office/drawing/2014/main" id="{6EF5F7A0-0007-4786-914B-10CBC6C78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16" y="475425"/>
            <a:ext cx="1809749" cy="1603184"/>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4262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0060-B7C0-466B-A714-C0FE74D7288F}"/>
              </a:ext>
            </a:extLst>
          </p:cNvPr>
          <p:cNvSpPr>
            <a:spLocks noGrp="1"/>
          </p:cNvSpPr>
          <p:nvPr>
            <p:ph type="title"/>
          </p:nvPr>
        </p:nvSpPr>
        <p:spPr>
          <a:xfrm>
            <a:off x="2641600" y="479428"/>
            <a:ext cx="8925984" cy="1125005"/>
          </a:xfrm>
        </p:spPr>
        <p:txBody>
          <a:bodyPr>
            <a:normAutofit fontScale="90000"/>
          </a:bodyPr>
          <a:lstStyle/>
          <a:p>
            <a:pPr marL="0" indent="0">
              <a:buNone/>
            </a:pPr>
            <a:r>
              <a:rPr lang="en-US" b="1" dirty="0">
                <a:solidFill>
                  <a:schemeClr val="accent4">
                    <a:lumMod val="75000"/>
                  </a:schemeClr>
                </a:solidFill>
              </a:rPr>
              <a:t>Ravish Kumar</a:t>
            </a:r>
            <a:r>
              <a:rPr lang="en-US" dirty="0">
                <a:solidFill>
                  <a:schemeClr val="accent4">
                    <a:lumMod val="75000"/>
                  </a:schemeClr>
                </a:solidFill>
              </a:rPr>
              <a:t>, </a:t>
            </a:r>
            <a:r>
              <a:rPr lang="en-US" sz="3600" b="0" dirty="0">
                <a:solidFill>
                  <a:schemeClr val="accent4">
                    <a:lumMod val="75000"/>
                  </a:schemeClr>
                </a:solidFill>
              </a:rPr>
              <a:t>Co-founder &amp; COO</a:t>
            </a:r>
            <a:br>
              <a:rPr lang="en-US" sz="3600" b="0" dirty="0">
                <a:solidFill>
                  <a:schemeClr val="accent4">
                    <a:lumMod val="75000"/>
                  </a:schemeClr>
                </a:solidFill>
              </a:rPr>
            </a:br>
            <a:r>
              <a:rPr lang="en-US" sz="3600" b="0" dirty="0" err="1">
                <a:solidFill>
                  <a:schemeClr val="accent4">
                    <a:lumMod val="75000"/>
                  </a:schemeClr>
                </a:solidFill>
              </a:rPr>
              <a:t>OriginKonnect</a:t>
            </a:r>
            <a:endParaRPr lang="en-US" b="0" dirty="0">
              <a:solidFill>
                <a:schemeClr val="accent4">
                  <a:lumMod val="75000"/>
                </a:schemeClr>
              </a:solidFill>
            </a:endParaRPr>
          </a:p>
        </p:txBody>
      </p:sp>
      <p:sp>
        <p:nvSpPr>
          <p:cNvPr id="3" name="Text Placeholder 2">
            <a:extLst>
              <a:ext uri="{FF2B5EF4-FFF2-40B4-BE49-F238E27FC236}">
                <a16:creationId xmlns:a16="http://schemas.microsoft.com/office/drawing/2014/main" id="{2B710718-2926-4E91-9F89-1D8A295A5B1C}"/>
              </a:ext>
            </a:extLst>
          </p:cNvPr>
          <p:cNvSpPr>
            <a:spLocks noGrp="1"/>
          </p:cNvSpPr>
          <p:nvPr>
            <p:ph type="body" sz="quarter" idx="10"/>
          </p:nvPr>
        </p:nvSpPr>
        <p:spPr/>
        <p:txBody>
          <a:bodyPr/>
          <a:lstStyle/>
          <a:p>
            <a:pPr algn="just">
              <a:lnSpc>
                <a:spcPct val="115000"/>
              </a:lnSpc>
              <a:spcAft>
                <a:spcPts val="1000"/>
              </a:spcAft>
            </a:pP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endParaRPr lang="en-IN"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0FF2F79-A0D9-495C-AE01-40C7A85F8C93}"/>
              </a:ext>
            </a:extLst>
          </p:cNvPr>
          <p:cNvSpPr>
            <a:spLocks noGrp="1"/>
          </p:cNvSpPr>
          <p:nvPr>
            <p:ph type="sldNum" sz="quarter" idx="11"/>
          </p:nvPr>
        </p:nvSpPr>
        <p:spPr/>
        <p:txBody>
          <a:bodyPr/>
          <a:lstStyle/>
          <a:p>
            <a:fld id="{8917037F-13F4-43B6-99FF-D710FE0C4777}" type="slidenum">
              <a:rPr lang="en-GB" smtClean="0"/>
              <a:pPr/>
              <a:t>4</a:t>
            </a:fld>
            <a:endParaRPr lang="en-GB" dirty="0"/>
          </a:p>
        </p:txBody>
      </p:sp>
      <p:sp>
        <p:nvSpPr>
          <p:cNvPr id="8" name="TextBox 7">
            <a:extLst>
              <a:ext uri="{FF2B5EF4-FFF2-40B4-BE49-F238E27FC236}">
                <a16:creationId xmlns:a16="http://schemas.microsoft.com/office/drawing/2014/main" id="{B9A00CBF-DF7C-4DEE-98C5-3996C1E9CEF4}"/>
              </a:ext>
            </a:extLst>
          </p:cNvPr>
          <p:cNvSpPr txBox="1"/>
          <p:nvPr/>
        </p:nvSpPr>
        <p:spPr>
          <a:xfrm>
            <a:off x="624416" y="2273342"/>
            <a:ext cx="10605558" cy="3079817"/>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Serial Agri food entrepreneur</a:t>
            </a:r>
          </a:p>
          <a:p>
            <a:pPr marL="285750" indent="-285750" algn="just">
              <a:lnSpc>
                <a:spcPct val="115000"/>
              </a:lnSpc>
              <a:spcAft>
                <a:spcPts val="1000"/>
              </a:spcAft>
              <a:buFont typeface="Arial" panose="020B0604020202020204" pitchFamily="34" charset="0"/>
              <a:buChar char="•"/>
            </a:pPr>
            <a:r>
              <a:rPr lang="en-US" sz="1600" b="1" dirty="0">
                <a:latin typeface="Calibri" panose="020F0502020204030204" pitchFamily="34" charset="0"/>
                <a:cs typeface="Calibri" panose="020F0502020204030204" pitchFamily="34" charset="0"/>
              </a:rPr>
              <a:t>In 14+ years</a:t>
            </a:r>
            <a:r>
              <a:rPr lang="en-US" sz="1600" dirty="0">
                <a:latin typeface="Calibri" panose="020F0502020204030204" pitchFamily="34" charset="0"/>
                <a:cs typeface="Calibri" panose="020F0502020204030204" pitchFamily="34" charset="0"/>
              </a:rPr>
              <a:t>, Ravish experienced all different business formats as a retailer, wholesaler, supplier to HORECA, supplier to exporters and exporters. With this rich experience in the agri-food segment he understands real value chain issues very well &amp; its passionate to solve them, so every entity should benefit.</a:t>
            </a:r>
          </a:p>
          <a:p>
            <a:pPr marL="285750" indent="-285750" algn="just">
              <a:lnSpc>
                <a:spcPct val="115000"/>
              </a:lnSpc>
              <a:spcAft>
                <a:spcPts val="10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Ravish believes that most of the issues across the agri-food value chain are due to lack of trust and which can be fixed by the use of technology by providing seamless visibility.</a:t>
            </a:r>
            <a:endParaRPr lang="en-IN" sz="1600" dirty="0">
              <a:latin typeface="Calibri" panose="020F0502020204030204" pitchFamily="34" charset="0"/>
              <a:cs typeface="Calibri" panose="020F0502020204030204" pitchFamily="34" charset="0"/>
            </a:endParaRPr>
          </a:p>
          <a:p>
            <a:pPr algn="just">
              <a:lnSpc>
                <a:spcPct val="115000"/>
              </a:lnSpc>
              <a:spcAft>
                <a:spcPts val="1000"/>
              </a:spcAft>
            </a:pPr>
            <a:endParaRPr lang="en-US" sz="1600" dirty="0">
              <a:latin typeface="Calibri" panose="020F0502020204030204" pitchFamily="34" charset="0"/>
              <a:cs typeface="Calibri" panose="020F0502020204030204" pitchFamily="34" charset="0"/>
            </a:endParaRPr>
          </a:p>
          <a:p>
            <a:pPr algn="just"/>
            <a:endParaRPr lang="en-US" sz="1600" b="0" i="0" dirty="0">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IN" sz="1600" dirty="0">
              <a:latin typeface="Calibri" panose="020F0502020204030204" pitchFamily="34" charset="0"/>
              <a:cs typeface="Calibri" panose="020F0502020204030204" pitchFamily="34" charset="0"/>
            </a:endParaRPr>
          </a:p>
        </p:txBody>
      </p:sp>
      <p:pic>
        <p:nvPicPr>
          <p:cNvPr id="7" name="Picture 4" descr="Profile photo of Ravish Kumar">
            <a:extLst>
              <a:ext uri="{FF2B5EF4-FFF2-40B4-BE49-F238E27FC236}">
                <a16:creationId xmlns:a16="http://schemas.microsoft.com/office/drawing/2014/main" id="{F21C70F4-6E15-4504-932F-7CC3C686D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r="52"/>
          <a:stretch>
            <a:fillRect/>
          </a:stretch>
        </p:blipFill>
        <p:spPr bwMode="auto">
          <a:xfrm>
            <a:off x="490814" y="400049"/>
            <a:ext cx="1535112" cy="15367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3595CF-979B-4EC5-9251-FEBAA997622A}"/>
              </a:ext>
            </a:extLst>
          </p:cNvPr>
          <p:cNvSpPr txBox="1"/>
          <p:nvPr/>
        </p:nvSpPr>
        <p:spPr>
          <a:xfrm>
            <a:off x="490814" y="6329534"/>
            <a:ext cx="11234462" cy="425450"/>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350489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0060-B7C0-466B-A714-C0FE74D7288F}"/>
              </a:ext>
            </a:extLst>
          </p:cNvPr>
          <p:cNvSpPr>
            <a:spLocks noGrp="1"/>
          </p:cNvSpPr>
          <p:nvPr>
            <p:ph type="title"/>
          </p:nvPr>
        </p:nvSpPr>
        <p:spPr>
          <a:xfrm>
            <a:off x="2641600" y="479428"/>
            <a:ext cx="8925984" cy="1125005"/>
          </a:xfrm>
        </p:spPr>
        <p:txBody>
          <a:bodyPr>
            <a:normAutofit fontScale="90000"/>
          </a:bodyPr>
          <a:lstStyle/>
          <a:p>
            <a:pPr marL="0" indent="0">
              <a:buNone/>
            </a:pPr>
            <a:r>
              <a:rPr lang="en-US" b="1" dirty="0">
                <a:solidFill>
                  <a:schemeClr val="accent4">
                    <a:lumMod val="75000"/>
                  </a:schemeClr>
                </a:solidFill>
              </a:rPr>
              <a:t>Dr. Anup Karwa</a:t>
            </a:r>
            <a:r>
              <a:rPr lang="en-US" dirty="0">
                <a:solidFill>
                  <a:schemeClr val="accent4">
                    <a:lumMod val="75000"/>
                  </a:schemeClr>
                </a:solidFill>
              </a:rPr>
              <a:t>, </a:t>
            </a:r>
            <a:r>
              <a:rPr lang="en-US" sz="4000" dirty="0">
                <a:solidFill>
                  <a:schemeClr val="accent4">
                    <a:lumMod val="75000"/>
                  </a:schemeClr>
                </a:solidFill>
              </a:rPr>
              <a:t>Director &amp; CEO</a:t>
            </a:r>
            <a:br>
              <a:rPr lang="en-US" dirty="0">
                <a:solidFill>
                  <a:schemeClr val="accent4">
                    <a:lumMod val="75000"/>
                  </a:schemeClr>
                </a:solidFill>
              </a:rPr>
            </a:br>
            <a:r>
              <a:rPr lang="en-US" sz="2800" b="0" dirty="0">
                <a:solidFill>
                  <a:schemeClr val="accent4">
                    <a:lumMod val="75000"/>
                  </a:schemeClr>
                </a:solidFill>
              </a:rPr>
              <a:t>Desai Agri Foods – a </a:t>
            </a:r>
            <a:r>
              <a:rPr lang="en-US" sz="2800" b="0" dirty="0" err="1">
                <a:solidFill>
                  <a:schemeClr val="accent4">
                    <a:lumMod val="75000"/>
                  </a:schemeClr>
                </a:solidFill>
              </a:rPr>
              <a:t>Innoterra</a:t>
            </a:r>
            <a:r>
              <a:rPr lang="en-US" sz="2800" b="0" dirty="0">
                <a:solidFill>
                  <a:schemeClr val="accent4">
                    <a:lumMod val="75000"/>
                  </a:schemeClr>
                </a:solidFill>
              </a:rPr>
              <a:t> company leading crops operation India</a:t>
            </a:r>
          </a:p>
        </p:txBody>
      </p:sp>
      <p:sp>
        <p:nvSpPr>
          <p:cNvPr id="3" name="Text Placeholder 2">
            <a:extLst>
              <a:ext uri="{FF2B5EF4-FFF2-40B4-BE49-F238E27FC236}">
                <a16:creationId xmlns:a16="http://schemas.microsoft.com/office/drawing/2014/main" id="{2B710718-2926-4E91-9F89-1D8A295A5B1C}"/>
              </a:ext>
            </a:extLst>
          </p:cNvPr>
          <p:cNvSpPr>
            <a:spLocks noGrp="1"/>
          </p:cNvSpPr>
          <p:nvPr>
            <p:ph type="body" sz="quarter" idx="10"/>
          </p:nvPr>
        </p:nvSpPr>
        <p:spPr/>
        <p:txBody>
          <a:bodyPr/>
          <a:lstStyle/>
          <a:p>
            <a:pPr algn="just">
              <a:lnSpc>
                <a:spcPct val="115000"/>
              </a:lnSpc>
              <a:spcAft>
                <a:spcPts val="1000"/>
              </a:spcAft>
            </a:pPr>
            <a:endParaRPr lang="en-IN" sz="1600" dirty="0">
              <a:effectLst/>
              <a:latin typeface="Calibri" panose="020F0502020204030204" pitchFamily="34" charset="0"/>
              <a:ea typeface="Calibri" panose="020F0502020204030204" pitchFamily="34" charset="0"/>
              <a:cs typeface="Calibri" panose="020F0502020204030204" pitchFamily="34" charset="0"/>
            </a:endParaRPr>
          </a:p>
          <a:p>
            <a:endParaRPr lang="en-IN"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0FF2F79-A0D9-495C-AE01-40C7A85F8C93}"/>
              </a:ext>
            </a:extLst>
          </p:cNvPr>
          <p:cNvSpPr>
            <a:spLocks noGrp="1"/>
          </p:cNvSpPr>
          <p:nvPr>
            <p:ph type="sldNum" sz="quarter" idx="11"/>
          </p:nvPr>
        </p:nvSpPr>
        <p:spPr/>
        <p:txBody>
          <a:bodyPr/>
          <a:lstStyle/>
          <a:p>
            <a:fld id="{8917037F-13F4-43B6-99FF-D710FE0C4777}" type="slidenum">
              <a:rPr lang="en-GB" smtClean="0"/>
              <a:pPr/>
              <a:t>5</a:t>
            </a:fld>
            <a:endParaRPr lang="en-GB" dirty="0"/>
          </a:p>
        </p:txBody>
      </p:sp>
      <p:pic>
        <p:nvPicPr>
          <p:cNvPr id="6" name="Picture Placeholder 3" descr="A person in a blue shirt and tie&#10;&#10;Description automatically generated with low confidence">
            <a:extLst>
              <a:ext uri="{FF2B5EF4-FFF2-40B4-BE49-F238E27FC236}">
                <a16:creationId xmlns:a16="http://schemas.microsoft.com/office/drawing/2014/main" id="{6DC99267-2CB8-4CC6-83B2-900814AD2B45}"/>
              </a:ext>
            </a:extLst>
          </p:cNvPr>
          <p:cNvPicPr>
            <a:picLocks noChangeAspect="1"/>
          </p:cNvPicPr>
          <p:nvPr/>
        </p:nvPicPr>
        <p:blipFill>
          <a:blip r:embed="rId2">
            <a:extLst>
              <a:ext uri="{28A0092B-C50C-407E-A947-70E740481C1C}">
                <a14:useLocalDpi xmlns:a14="http://schemas.microsoft.com/office/drawing/2010/main" val="0"/>
              </a:ext>
            </a:extLst>
          </a:blip>
          <a:srcRect t="12461" b="12461"/>
          <a:stretch>
            <a:fillRect/>
          </a:stretch>
        </p:blipFill>
        <p:spPr>
          <a:xfrm>
            <a:off x="537122" y="254530"/>
            <a:ext cx="1535113" cy="15367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B9A00CBF-DF7C-4DEE-98C5-3996C1E9CEF4}"/>
              </a:ext>
            </a:extLst>
          </p:cNvPr>
          <p:cNvSpPr txBox="1"/>
          <p:nvPr/>
        </p:nvSpPr>
        <p:spPr>
          <a:xfrm>
            <a:off x="624416" y="2273342"/>
            <a:ext cx="10605558" cy="3987758"/>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MSc in Molecular Genetics, University of Leicester, United Kingdom, MSc. Biosafety in Plant Biotechnology, Ancona, Italy (UNIDO Scholar) and a </a:t>
            </a:r>
            <a:r>
              <a:rPr lang="en-US" sz="1600" dirty="0" err="1">
                <a:effectLst/>
                <a:latin typeface="Calibri" panose="020F0502020204030204" pitchFamily="34" charset="0"/>
                <a:ea typeface="Calibri" panose="020F0502020204030204" pitchFamily="34" charset="0"/>
                <a:cs typeface="Calibri" panose="020F0502020204030204" pitchFamily="34" charset="0"/>
              </a:rPr>
              <a:t>Phd</a:t>
            </a:r>
            <a:r>
              <a:rPr lang="en-US" sz="1600" dirty="0">
                <a:effectLst/>
                <a:latin typeface="Calibri" panose="020F0502020204030204" pitchFamily="34" charset="0"/>
                <a:ea typeface="Calibri" panose="020F0502020204030204" pitchFamily="34" charset="0"/>
                <a:cs typeface="Calibri" panose="020F0502020204030204" pitchFamily="34" charset="0"/>
              </a:rPr>
              <a:t> in molecular biology from </a:t>
            </a:r>
            <a:r>
              <a:rPr lang="en-US" sz="1600" dirty="0" err="1">
                <a:effectLst/>
                <a:latin typeface="Calibri" panose="020F0502020204030204" pitchFamily="34" charset="0"/>
                <a:ea typeface="Calibri" panose="020F0502020204030204" pitchFamily="34" charset="0"/>
                <a:cs typeface="Calibri" panose="020F0502020204030204" pitchFamily="34" charset="0"/>
              </a:rPr>
              <a:t>Forschungszentrum</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juelich</a:t>
            </a:r>
            <a:r>
              <a:rPr lang="en-US" sz="1600" dirty="0">
                <a:effectLst/>
                <a:latin typeface="Calibri" panose="020F0502020204030204" pitchFamily="34" charset="0"/>
                <a:ea typeface="Calibri" panose="020F0502020204030204" pitchFamily="34" charset="0"/>
                <a:cs typeface="Calibri" panose="020F0502020204030204" pitchFamily="34" charset="0"/>
              </a:rPr>
              <a:t> in Germany (Marie curie scholar)</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P</a:t>
            </a:r>
            <a:r>
              <a:rPr lang="en-US" sz="1600" b="0" i="0" dirty="0">
                <a:effectLst/>
                <a:latin typeface="Calibri" panose="020F0502020204030204" pitchFamily="34" charset="0"/>
                <a:cs typeface="Calibri" panose="020F0502020204030204" pitchFamily="34" charset="0"/>
              </a:rPr>
              <a:t>assionate Bio-entrepreneur with </a:t>
            </a:r>
            <a:r>
              <a:rPr lang="en-US" sz="1600" b="1" i="0" dirty="0">
                <a:effectLst/>
                <a:latin typeface="Calibri" panose="020F0502020204030204" pitchFamily="34" charset="0"/>
                <a:cs typeface="Calibri" panose="020F0502020204030204" pitchFamily="34" charset="0"/>
              </a:rPr>
              <a:t>18+ years </a:t>
            </a:r>
            <a:r>
              <a:rPr lang="en-US" sz="1600" b="0" i="0" dirty="0">
                <a:effectLst/>
                <a:latin typeface="Calibri" panose="020F0502020204030204" pitchFamily="34" charset="0"/>
                <a:cs typeface="Calibri" panose="020F0502020204030204" pitchFamily="34" charset="0"/>
              </a:rPr>
              <a:t>of product development and agribusiness leadership experience in plant breeding, agriculture farming and microbial technology. He holds more than 30 patents  in plant breeding and microbial sciences. Recipient of Marie Curie, Cochran, UNIDO scholarships and Distinguished Alumni award from VIT University, Vellore. He is also research council board member for CSIR, Govt. of India, mentor at </a:t>
            </a:r>
            <a:r>
              <a:rPr lang="en-US" sz="1600" dirty="0" err="1">
                <a:latin typeface="Calibri" panose="020F0502020204030204" pitchFamily="34" charset="0"/>
                <a:cs typeface="Calibri" panose="020F0502020204030204" pitchFamily="34" charset="0"/>
              </a:rPr>
              <a:t>N</a:t>
            </a:r>
            <a:r>
              <a:rPr lang="en-US" sz="1600" b="0" i="0" dirty="0" err="1">
                <a:effectLst/>
                <a:latin typeface="Calibri" panose="020F0502020204030204" pitchFamily="34" charset="0"/>
                <a:cs typeface="Calibri" panose="020F0502020204030204" pitchFamily="34" charset="0"/>
              </a:rPr>
              <a:t>iti</a:t>
            </a:r>
            <a:r>
              <a:rPr lang="en-US" sz="1600" b="0" i="0" dirty="0">
                <a:effectLst/>
                <a:latin typeface="Calibri" panose="020F0502020204030204" pitchFamily="34" charset="0"/>
                <a:cs typeface="Calibri" panose="020F0502020204030204" pitchFamily="34" charset="0"/>
              </a:rPr>
              <a:t> Aayog and mentor for US-India Science &amp; Technology Endowment fund.</a:t>
            </a:r>
          </a:p>
          <a:p>
            <a:pPr marL="285750" indent="-285750" algn="just">
              <a:buFont typeface="Arial" panose="020B0604020202020204" pitchFamily="34" charset="0"/>
              <a:buChar char="•"/>
            </a:pPr>
            <a:endParaRPr lang="en-US" sz="1600" b="0" i="0" dirty="0">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dirty="0" err="1">
                <a:latin typeface="Calibri" panose="020F0502020204030204" pitchFamily="34" charset="0"/>
                <a:cs typeface="Calibri" panose="020F0502020204030204" pitchFamily="34" charset="0"/>
              </a:rPr>
              <a:t>Innoterra</a:t>
            </a:r>
            <a:r>
              <a:rPr lang="en-US" sz="1600" dirty="0">
                <a:latin typeface="Calibri" panose="020F0502020204030204" pitchFamily="34" charset="0"/>
                <a:cs typeface="Calibri" panose="020F0502020204030204" pitchFamily="34" charset="0"/>
              </a:rPr>
              <a:t> (formerly pioneering ventures) is a </a:t>
            </a:r>
            <a:r>
              <a:rPr lang="en-US" sz="1600" dirty="0" err="1">
                <a:latin typeface="Calibri" panose="020F0502020204030204" pitchFamily="34" charset="0"/>
                <a:cs typeface="Calibri" panose="020F0502020204030204" pitchFamily="34" charset="0"/>
              </a:rPr>
              <a:t>swiss</a:t>
            </a:r>
            <a:r>
              <a:rPr lang="en-US" sz="1600" dirty="0">
                <a:latin typeface="Calibri" panose="020F0502020204030204" pitchFamily="34" charset="0"/>
                <a:cs typeface="Calibri" panose="020F0502020204030204" pitchFamily="34" charset="0"/>
              </a:rPr>
              <a:t>- Indian  food and technology platform company operating in 14 countries and has its HO at Mumbai. It is present in pan India  since last 22 years and  has about 1000 employees. </a:t>
            </a:r>
            <a:r>
              <a:rPr lang="en-US" sz="1600" dirty="0" err="1">
                <a:latin typeface="Calibri" panose="020F0502020204030204" pitchFamily="34" charset="0"/>
                <a:cs typeface="Calibri" panose="020F0502020204030204" pitchFamily="34" charset="0"/>
              </a:rPr>
              <a:t>Innoterra</a:t>
            </a:r>
            <a:r>
              <a:rPr lang="en-US" sz="1600" dirty="0">
                <a:latin typeface="Calibri" panose="020F0502020204030204" pitchFamily="34" charset="0"/>
                <a:cs typeface="Calibri" panose="020F0502020204030204" pitchFamily="34" charset="0"/>
              </a:rPr>
              <a:t> is widely covered by the International media  and Forbes as hottest emerging ag-tech platform company. Desai Agri-foods is largest exporter of bananas from India (5000+ container exported) and operates fully backwards integrated supply chains for Bananas, Pomegranate, Mangoes , Grapes and Pineapple.</a:t>
            </a:r>
            <a:endParaRPr lang="en-IN" sz="1600" dirty="0">
              <a:latin typeface="Calibri" panose="020F0502020204030204" pitchFamily="34" charset="0"/>
              <a:cs typeface="Calibri" panose="020F0502020204030204" pitchFamily="34" charset="0"/>
            </a:endParaRPr>
          </a:p>
          <a:p>
            <a:pPr algn="just"/>
            <a:endParaRPr lang="en-US" sz="1600" b="0" i="0" dirty="0">
              <a:effectLst/>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IN"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0D9DE39-0143-4882-B1B6-59BB01F5FE0E}"/>
              </a:ext>
            </a:extLst>
          </p:cNvPr>
          <p:cNvSpPr txBox="1"/>
          <p:nvPr/>
        </p:nvSpPr>
        <p:spPr>
          <a:xfrm>
            <a:off x="537123" y="6284718"/>
            <a:ext cx="11443000" cy="430741"/>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145697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646BF7B-A0E1-D23B-8070-556E4CE8D4B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5" imgW="421" imgH="423" progId="TCLayout.ActiveDocument.1">
                  <p:embed/>
                </p:oleObj>
              </mc:Choice>
              <mc:Fallback>
                <p:oleObj name="think-cell Slide" r:id="rId5" imgW="421" imgH="423" progId="TCLayout.ActiveDocument.1">
                  <p:embed/>
                  <p:pic>
                    <p:nvPicPr>
                      <p:cNvPr id="6" name="Object 5" hidden="1">
                        <a:extLst>
                          <a:ext uri="{FF2B5EF4-FFF2-40B4-BE49-F238E27FC236}">
                            <a16:creationId xmlns:a16="http://schemas.microsoft.com/office/drawing/2014/main" id="{1646BF7B-A0E1-D23B-8070-556E4CE8D4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Placeholder 2" descr="A picture containing sky, outdoor&#10;&#10;Description automatically generated">
            <a:extLst>
              <a:ext uri="{FF2B5EF4-FFF2-40B4-BE49-F238E27FC236}">
                <a16:creationId xmlns:a16="http://schemas.microsoft.com/office/drawing/2014/main" id="{812672B4-7203-44E3-A17C-B84C6720A40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0" y="975360"/>
            <a:ext cx="12192000" cy="5882640"/>
          </a:xfrm>
          <a:prstGeom prst="rect">
            <a:avLst/>
          </a:prstGeom>
        </p:spPr>
      </p:pic>
      <p:sp>
        <p:nvSpPr>
          <p:cNvPr id="10" name="Rectangle 14">
            <a:extLst>
              <a:ext uri="{FF2B5EF4-FFF2-40B4-BE49-F238E27FC236}">
                <a16:creationId xmlns:a16="http://schemas.microsoft.com/office/drawing/2014/main" id="{E396FB6C-CB0A-42EC-B11C-EEBA02DCEAA4}"/>
              </a:ext>
            </a:extLst>
          </p:cNvPr>
          <p:cNvSpPr/>
          <p:nvPr/>
        </p:nvSpPr>
        <p:spPr>
          <a:xfrm rot="16200000">
            <a:off x="3154679" y="-2179321"/>
            <a:ext cx="5882640" cy="12192001"/>
          </a:xfrm>
          <a:prstGeom prst="rect">
            <a:avLst/>
          </a:prstGeom>
          <a:gradFill>
            <a:gsLst>
              <a:gs pos="14000">
                <a:srgbClr val="0C2E40">
                  <a:alpha val="93000"/>
                </a:srgbClr>
              </a:gs>
              <a:gs pos="34000">
                <a:srgbClr val="0C2E40">
                  <a:alpha val="66000"/>
                </a:srgbClr>
              </a:gs>
              <a:gs pos="53000">
                <a:srgbClr val="0C2E40">
                  <a:alpha val="8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B8F9266-F1B3-48B9-B278-E4A66996AE8C}"/>
              </a:ext>
            </a:extLst>
          </p:cNvPr>
          <p:cNvSpPr>
            <a:spLocks noGrp="1"/>
          </p:cNvSpPr>
          <p:nvPr>
            <p:ph type="ctrTitle"/>
          </p:nvPr>
        </p:nvSpPr>
        <p:spPr>
          <a:xfrm>
            <a:off x="366713" y="2881108"/>
            <a:ext cx="7893056" cy="2775370"/>
          </a:xfrm>
          <a:noFill/>
          <a:ln>
            <a:noFill/>
          </a:ln>
        </p:spPr>
        <p:txBody>
          <a:bodyPr vert="horz"/>
          <a:lstStyle/>
          <a:p>
            <a:pPr indent="3175">
              <a:lnSpc>
                <a:spcPct val="100000"/>
              </a:lnSpc>
            </a:pPr>
            <a:r>
              <a:rPr lang="en-GB" sz="2800" dirty="0"/>
              <a:t>Banana Cluster Development</a:t>
            </a:r>
            <a:endParaRPr lang="en-GB" sz="3200" dirty="0"/>
          </a:p>
        </p:txBody>
      </p:sp>
      <p:sp>
        <p:nvSpPr>
          <p:cNvPr id="5" name="Subtitle 4">
            <a:extLst>
              <a:ext uri="{FF2B5EF4-FFF2-40B4-BE49-F238E27FC236}">
                <a16:creationId xmlns:a16="http://schemas.microsoft.com/office/drawing/2014/main" id="{D6992D36-63EA-4B11-AC35-BB97E4810FD5}"/>
              </a:ext>
            </a:extLst>
          </p:cNvPr>
          <p:cNvSpPr>
            <a:spLocks noGrp="1"/>
          </p:cNvSpPr>
          <p:nvPr>
            <p:ph type="subTitle" idx="1"/>
          </p:nvPr>
        </p:nvSpPr>
        <p:spPr>
          <a:xfrm>
            <a:off x="511340" y="4632313"/>
            <a:ext cx="4451935" cy="444715"/>
          </a:xfrm>
          <a:noFill/>
          <a:ln>
            <a:noFill/>
          </a:ln>
        </p:spPr>
        <p:txBody>
          <a:bodyPr/>
          <a:lstStyle/>
          <a:p>
            <a:r>
              <a:rPr lang="en-IN" dirty="0"/>
              <a:t>Science Driven Cultivation</a:t>
            </a:r>
          </a:p>
        </p:txBody>
      </p:sp>
      <p:cxnSp>
        <p:nvCxnSpPr>
          <p:cNvPr id="3" name="Straight Connector 2">
            <a:extLst>
              <a:ext uri="{FF2B5EF4-FFF2-40B4-BE49-F238E27FC236}">
                <a16:creationId xmlns:a16="http://schemas.microsoft.com/office/drawing/2014/main" id="{E9AE97C3-F813-46B4-8F83-0E806EDFDFA8}"/>
              </a:ext>
            </a:extLst>
          </p:cNvPr>
          <p:cNvCxnSpPr>
            <a:cxnSpLocks/>
          </p:cNvCxnSpPr>
          <p:nvPr/>
        </p:nvCxnSpPr>
        <p:spPr>
          <a:xfrm>
            <a:off x="511340" y="4631083"/>
            <a:ext cx="41809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DC613FDA-1737-5E81-C2B2-98DC036B7C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14459" y="243840"/>
            <a:ext cx="3588566" cy="537844"/>
          </a:xfrm>
          <a:prstGeom prst="rect">
            <a:avLst/>
          </a:prstGeom>
          <a:noFill/>
          <a:ln>
            <a:noFill/>
          </a:ln>
        </p:spPr>
      </p:pic>
    </p:spTree>
    <p:extLst>
      <p:ext uri="{BB962C8B-B14F-4D97-AF65-F5344CB8AC3E}">
        <p14:creationId xmlns:p14="http://schemas.microsoft.com/office/powerpoint/2010/main" val="152710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3A5084E-B710-41F1-7C12-6E647F14E9E1}"/>
              </a:ext>
            </a:extLst>
          </p:cNvPr>
          <p:cNvSpPr>
            <a:spLocks noChangeArrowheads="1"/>
          </p:cNvSpPr>
          <p:nvPr/>
        </p:nvSpPr>
        <p:spPr bwMode="auto">
          <a:xfrm>
            <a:off x="366713" y="19128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A person in a suit and tie&#10;&#10;Description automatically generated with medium confidence">
            <a:extLst>
              <a:ext uri="{FF2B5EF4-FFF2-40B4-BE49-F238E27FC236}">
                <a16:creationId xmlns:a16="http://schemas.microsoft.com/office/drawing/2014/main" id="{F7D405D6-9FF1-76F2-56CC-43336565D8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77" y="3530372"/>
            <a:ext cx="1584304" cy="1487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3">
            <a:extLst>
              <a:ext uri="{FF2B5EF4-FFF2-40B4-BE49-F238E27FC236}">
                <a16:creationId xmlns:a16="http://schemas.microsoft.com/office/drawing/2014/main" id="{E8B2E3DA-89FA-D1B3-684A-AF0E029EBB57}"/>
              </a:ext>
            </a:extLst>
          </p:cNvPr>
          <p:cNvSpPr>
            <a:spLocks noChangeArrowheads="1"/>
          </p:cNvSpPr>
          <p:nvPr/>
        </p:nvSpPr>
        <p:spPr bwMode="auto">
          <a:xfrm>
            <a:off x="2054859" y="3487802"/>
            <a:ext cx="979106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Dr. Anup Karwa is Director &amp; CEO for </a:t>
            </a:r>
            <a:r>
              <a:rPr lang="en-US" altLang="en-US" sz="1600" dirty="0">
                <a:solidFill>
                  <a:srgbClr val="000000"/>
                </a:solidFill>
                <a:latin typeface="Arial" panose="020B0604020202020204" pitchFamily="34" charset="0"/>
                <a:ea typeface="Calibri" panose="020F0502020204030204" pitchFamily="34" charset="0"/>
              </a:rPr>
              <a:t>Crops India at Innoterra Group</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Anup is a serial </a:t>
            </a:r>
            <a:r>
              <a:rPr kumimoji="0" lang="en-US" altLang="en-US" sz="16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AgBio</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-Entrepreneur with 18+ years of product development and agribusiness leadership experience in plant breeding, agribiotech and microbial technology. He holds &gt;30 patents in plant breeding and microbial sciences. </a:t>
            </a:r>
            <a:r>
              <a:rPr kumimoji="0" lang="en-US" altLang="en-US" sz="1600" i="0" u="none" strike="noStrike" cap="none" normalizeH="0" baseline="0" dirty="0">
                <a:ln>
                  <a:noFill/>
                </a:ln>
                <a:solidFill>
                  <a:srgbClr val="000000"/>
                </a:solidFill>
                <a:effectLst/>
                <a:latin typeface="Arial" panose="020B0604020202020204" pitchFamily="34" charset="0"/>
                <a:ea typeface="Calibri" panose="020F0502020204030204" pitchFamily="34" charset="0"/>
              </a:rPr>
              <a:t>He is </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Marie Curie, UNIDO, Cochran &amp; SOCAP scholar.</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He is also research council </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board member for CSIR</a:t>
            </a:r>
            <a:r>
              <a:rPr kumimoji="0" lang="en-US" altLang="en-US" sz="160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Govt of India, mentor at </a:t>
            </a:r>
            <a:r>
              <a:rPr kumimoji="0" lang="en-US" altLang="en-US" sz="16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Niti</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Aayog</a:t>
            </a:r>
            <a:r>
              <a:rPr kumimoji="0" lang="en-US" altLang="en-US" sz="160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and mentor for </a:t>
            </a:r>
            <a:r>
              <a:rPr kumimoji="0" lang="en-US" altLang="en-US"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United States-India Science &amp; Technology Endowment Fund. </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He holds a MSc in Molecular Genetics, University of Leicester, United Kingdom, MSc Biosafety in Plant Biotechnology, Ancona, Italy (UNIDO Scholar) and a PhD in Plant Molecular Biology at the </a:t>
            </a:r>
            <a:r>
              <a:rPr kumimoji="0" lang="en-US" altLang="en-US" sz="16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Forschungszentrum</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en-US" sz="16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Juelich</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in Germany where he was a Marie Curie Scholar.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50F3203D-8A64-BC86-FD0A-EDA0FAA9464D}"/>
              </a:ext>
            </a:extLst>
          </p:cNvPr>
          <p:cNvSpPr txBox="1"/>
          <p:nvPr/>
        </p:nvSpPr>
        <p:spPr>
          <a:xfrm>
            <a:off x="2023427" y="1364971"/>
            <a:ext cx="9791063" cy="181588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Innoterra (formerly Pioneering Ventures) is a </a:t>
            </a: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Swiss-Indian food and technology platform company </a:t>
            </a: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operating in 14 countries and has its head office at Mumbai.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600" dirty="0">
              <a:latin typeface="Arial" panose="020B060402020202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It is present in pan India since last 22 years and has about 1000 employees. Innoterra is widely covered by international media and Forbes as hottest emerging ag-tech platform company. </a:t>
            </a: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Desai </a:t>
            </a:r>
            <a:r>
              <a:rPr kumimoji="0" lang="en-US" altLang="en-US" sz="16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AgriFoods</a:t>
            </a: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is largest exporter of bananas from India (5000+ containers exported</a:t>
            </a: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and operates fully backwards integrated supply chains for Bananas, Pomegranates, Mangos, Grapes and Pineapple.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 name="Title 7">
            <a:extLst>
              <a:ext uri="{FF2B5EF4-FFF2-40B4-BE49-F238E27FC236}">
                <a16:creationId xmlns:a16="http://schemas.microsoft.com/office/drawing/2014/main" id="{FA115708-0366-91B1-E702-2464BB26D0A3}"/>
              </a:ext>
            </a:extLst>
          </p:cNvPr>
          <p:cNvSpPr>
            <a:spLocks noGrp="1"/>
          </p:cNvSpPr>
          <p:nvPr>
            <p:ph type="title"/>
          </p:nvPr>
        </p:nvSpPr>
        <p:spPr>
          <a:xfrm>
            <a:off x="244776" y="305279"/>
            <a:ext cx="6582744" cy="615950"/>
          </a:xfrm>
        </p:spPr>
        <p:txBody>
          <a:bodyPr/>
          <a:lstStyle/>
          <a:p>
            <a:r>
              <a:rPr lang="en-US" dirty="0"/>
              <a:t>About Innoterra &amp; Desai </a:t>
            </a:r>
            <a:r>
              <a:rPr lang="en-US" dirty="0" err="1"/>
              <a:t>AgriFoods</a:t>
            </a:r>
            <a:endParaRPr lang="en-US" dirty="0"/>
          </a:p>
        </p:txBody>
      </p:sp>
      <p:pic>
        <p:nvPicPr>
          <p:cNvPr id="10" name="Picture 9" descr="Logo&#10;&#10;Description automatically generated">
            <a:extLst>
              <a:ext uri="{FF2B5EF4-FFF2-40B4-BE49-F238E27FC236}">
                <a16:creationId xmlns:a16="http://schemas.microsoft.com/office/drawing/2014/main" id="{0D4EBB6A-DAB4-20B2-95AE-7BED96F502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5899" y="358542"/>
            <a:ext cx="3588566" cy="537844"/>
          </a:xfrm>
          <a:prstGeom prst="rect">
            <a:avLst/>
          </a:prstGeom>
          <a:noFill/>
          <a:ln>
            <a:noFill/>
          </a:ln>
        </p:spPr>
      </p:pic>
      <p:pic>
        <p:nvPicPr>
          <p:cNvPr id="11" name="Picture 10" descr="A picture containing tree, outdoor, person, plant&#10;&#10;Description automatically generated">
            <a:extLst>
              <a:ext uri="{FF2B5EF4-FFF2-40B4-BE49-F238E27FC236}">
                <a16:creationId xmlns:a16="http://schemas.microsoft.com/office/drawing/2014/main" id="{D7DA2019-1E10-84E3-590C-EE0F825FDE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713" y="1478524"/>
            <a:ext cx="1584304" cy="1662719"/>
          </a:xfrm>
          <a:prstGeom prst="rect">
            <a:avLst/>
          </a:prstGeom>
        </p:spPr>
      </p:pic>
      <p:sp>
        <p:nvSpPr>
          <p:cNvPr id="2" name="TextBox 1">
            <a:extLst>
              <a:ext uri="{FF2B5EF4-FFF2-40B4-BE49-F238E27FC236}">
                <a16:creationId xmlns:a16="http://schemas.microsoft.com/office/drawing/2014/main" id="{FC214584-8374-47C2-AE3F-F8A55D13A777}"/>
              </a:ext>
            </a:extLst>
          </p:cNvPr>
          <p:cNvSpPr txBox="1"/>
          <p:nvPr/>
        </p:nvSpPr>
        <p:spPr>
          <a:xfrm>
            <a:off x="552451" y="6410325"/>
            <a:ext cx="3716656" cy="352425"/>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274612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8ACB156A-B4D4-F42C-BA24-60B8FB8439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330" y="1317112"/>
            <a:ext cx="11413190" cy="3953966"/>
          </a:xfrm>
          <a:prstGeom prst="rect">
            <a:avLst/>
          </a:prstGeom>
        </p:spPr>
      </p:pic>
      <p:sp>
        <p:nvSpPr>
          <p:cNvPr id="7" name="Title 7">
            <a:extLst>
              <a:ext uri="{FF2B5EF4-FFF2-40B4-BE49-F238E27FC236}">
                <a16:creationId xmlns:a16="http://schemas.microsoft.com/office/drawing/2014/main" id="{28265739-50FF-3E49-F9C0-D16D045F21EA}"/>
              </a:ext>
            </a:extLst>
          </p:cNvPr>
          <p:cNvSpPr>
            <a:spLocks noGrp="1"/>
          </p:cNvSpPr>
          <p:nvPr>
            <p:ph type="title"/>
          </p:nvPr>
        </p:nvSpPr>
        <p:spPr>
          <a:xfrm>
            <a:off x="387016" y="305279"/>
            <a:ext cx="10922334" cy="615950"/>
          </a:xfrm>
        </p:spPr>
        <p:txBody>
          <a:bodyPr/>
          <a:lstStyle/>
          <a:p>
            <a:r>
              <a:rPr lang="en-US" dirty="0"/>
              <a:t>Premium Happy Banana Development</a:t>
            </a:r>
          </a:p>
        </p:txBody>
      </p:sp>
      <p:sp>
        <p:nvSpPr>
          <p:cNvPr id="2" name="TextBox 1">
            <a:extLst>
              <a:ext uri="{FF2B5EF4-FFF2-40B4-BE49-F238E27FC236}">
                <a16:creationId xmlns:a16="http://schemas.microsoft.com/office/drawing/2014/main" id="{6098E3EF-6CB7-43F0-BF20-F7CCBBD36566}"/>
              </a:ext>
            </a:extLst>
          </p:cNvPr>
          <p:cNvSpPr txBox="1"/>
          <p:nvPr/>
        </p:nvSpPr>
        <p:spPr>
          <a:xfrm>
            <a:off x="142875" y="6257924"/>
            <a:ext cx="11510646" cy="504826"/>
          </a:xfrm>
          <a:prstGeom prst="rect">
            <a:avLst/>
          </a:prstGeom>
          <a:solidFill>
            <a:schemeClr val="bg1"/>
          </a:solidFill>
        </p:spPr>
        <p:txBody>
          <a:bodyPr wrap="square" rtlCol="0">
            <a:spAutoFit/>
          </a:bodyPr>
          <a:lstStyle/>
          <a:p>
            <a:endParaRPr lang="en-IN" dirty="0">
              <a:solidFill>
                <a:schemeClr val="bg1"/>
              </a:solidFill>
            </a:endParaRPr>
          </a:p>
        </p:txBody>
      </p:sp>
    </p:spTree>
    <p:extLst>
      <p:ext uri="{BB962C8B-B14F-4D97-AF65-F5344CB8AC3E}">
        <p14:creationId xmlns:p14="http://schemas.microsoft.com/office/powerpoint/2010/main" val="402868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41771-E59F-E5AA-8CB3-B261C6E63276}"/>
              </a:ext>
            </a:extLst>
          </p:cNvPr>
          <p:cNvSpPr/>
          <p:nvPr/>
        </p:nvSpPr>
        <p:spPr>
          <a:xfrm>
            <a:off x="7104185" y="1325880"/>
            <a:ext cx="4534821" cy="615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2" name="Diagram 1">
            <a:extLst>
              <a:ext uri="{FF2B5EF4-FFF2-40B4-BE49-F238E27FC236}">
                <a16:creationId xmlns:a16="http://schemas.microsoft.com/office/drawing/2014/main" id="{B6E894CA-A660-283A-15F4-313E4FE73913}"/>
              </a:ext>
            </a:extLst>
          </p:cNvPr>
          <p:cNvGraphicFramePr/>
          <p:nvPr/>
        </p:nvGraphicFramePr>
        <p:xfrm>
          <a:off x="2755102" y="926846"/>
          <a:ext cx="7164966" cy="587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a:extLst>
              <a:ext uri="{FF2B5EF4-FFF2-40B4-BE49-F238E27FC236}">
                <a16:creationId xmlns:a16="http://schemas.microsoft.com/office/drawing/2014/main" id="{7510C363-138F-0C00-DB19-8D8A43568775}"/>
              </a:ext>
            </a:extLst>
          </p:cNvPr>
          <p:cNvSpPr>
            <a:spLocks noGrp="1"/>
          </p:cNvSpPr>
          <p:nvPr>
            <p:ph type="title"/>
          </p:nvPr>
        </p:nvSpPr>
        <p:spPr/>
        <p:txBody>
          <a:bodyPr/>
          <a:lstStyle/>
          <a:p>
            <a:r>
              <a:rPr lang="en-US" dirty="0"/>
              <a:t>Science Driven Banana Farming in India 1/2</a:t>
            </a:r>
          </a:p>
        </p:txBody>
      </p:sp>
      <p:sp>
        <p:nvSpPr>
          <p:cNvPr id="3" name="TextBox 2">
            <a:extLst>
              <a:ext uri="{FF2B5EF4-FFF2-40B4-BE49-F238E27FC236}">
                <a16:creationId xmlns:a16="http://schemas.microsoft.com/office/drawing/2014/main" id="{9B52717C-44E2-445A-8CC2-FF1FF2464E5B}"/>
              </a:ext>
            </a:extLst>
          </p:cNvPr>
          <p:cNvSpPr txBox="1"/>
          <p:nvPr/>
        </p:nvSpPr>
        <p:spPr>
          <a:xfrm>
            <a:off x="10182225" y="6372225"/>
            <a:ext cx="1512951" cy="257175"/>
          </a:xfrm>
          <a:prstGeom prst="rect">
            <a:avLst/>
          </a:prstGeom>
          <a:solidFill>
            <a:schemeClr val="bg1"/>
          </a:solidFill>
        </p:spPr>
        <p:txBody>
          <a:bodyPr wrap="square" rtlCol="0">
            <a:spAutoFit/>
          </a:bodyPr>
          <a:lstStyle/>
          <a:p>
            <a:endParaRPr lang="en-IN" dirty="0"/>
          </a:p>
        </p:txBody>
      </p:sp>
      <p:sp>
        <p:nvSpPr>
          <p:cNvPr id="5" name="TextBox 4">
            <a:extLst>
              <a:ext uri="{FF2B5EF4-FFF2-40B4-BE49-F238E27FC236}">
                <a16:creationId xmlns:a16="http://schemas.microsoft.com/office/drawing/2014/main" id="{3084DBF2-6E5D-446C-B03B-913F6607D746}"/>
              </a:ext>
            </a:extLst>
          </p:cNvPr>
          <p:cNvSpPr txBox="1"/>
          <p:nvPr/>
        </p:nvSpPr>
        <p:spPr>
          <a:xfrm>
            <a:off x="366522" y="6372225"/>
            <a:ext cx="3776853" cy="419100"/>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1309496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00.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1.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2.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3.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4.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5.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6.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7.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8.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09.xml><?xml version="1.0" encoding="utf-8"?>
<p:tagLst xmlns:a="http://schemas.openxmlformats.org/drawingml/2006/main" xmlns:r="http://schemas.openxmlformats.org/officeDocument/2006/relationships" xmlns:p="http://schemas.openxmlformats.org/presentationml/2006/main">
  <p:tag name="EE4P_MAPWIZARD_ID" val="ID"/>
  <p:tag name="EE4P_MAPWIZARD" val="Indonesia"/>
</p:tagLst>
</file>

<file path=ppt/tags/tag11.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10.xml><?xml version="1.0" encoding="utf-8"?>
<p:tagLst xmlns:a="http://schemas.openxmlformats.org/drawingml/2006/main" xmlns:r="http://schemas.openxmlformats.org/officeDocument/2006/relationships" xmlns:p="http://schemas.openxmlformats.org/presentationml/2006/main">
  <p:tag name="EE4P_MAPWIZARD_ID" val="MM"/>
  <p:tag name="EE4P_MAPWIZARD" val="Myanmar"/>
</p:tagLst>
</file>

<file path=ppt/tags/tag111.xml><?xml version="1.0" encoding="utf-8"?>
<p:tagLst xmlns:a="http://schemas.openxmlformats.org/drawingml/2006/main" xmlns:r="http://schemas.openxmlformats.org/officeDocument/2006/relationships" xmlns:p="http://schemas.openxmlformats.org/presentationml/2006/main">
  <p:tag name="EE4P_MAPWIZARD_ID" val="LA"/>
  <p:tag name="EE4P_MAPWIZARD" val="Lao People's Democratic Republic"/>
</p:tagLst>
</file>

<file path=ppt/tags/tag112.xml><?xml version="1.0" encoding="utf-8"?>
<p:tagLst xmlns:a="http://schemas.openxmlformats.org/drawingml/2006/main" xmlns:r="http://schemas.openxmlformats.org/officeDocument/2006/relationships" xmlns:p="http://schemas.openxmlformats.org/presentationml/2006/main">
  <p:tag name="EE4P_MAPWIZARD_ID" val="KH"/>
  <p:tag name="EE4P_MAPWIZARD" val="Cambodia"/>
</p:tagLst>
</file>

<file path=ppt/tags/tag113.xml><?xml version="1.0" encoding="utf-8"?>
<p:tagLst xmlns:a="http://schemas.openxmlformats.org/drawingml/2006/main" xmlns:r="http://schemas.openxmlformats.org/officeDocument/2006/relationships" xmlns:p="http://schemas.openxmlformats.org/presentationml/2006/main">
  <p:tag name="EE4P_MAPWIZARD_ID" val="KR"/>
  <p:tag name="EE4P_MAPWIZARD" val="Korea, Republic of"/>
</p:tagLst>
</file>

<file path=ppt/tags/tag114.xml><?xml version="1.0" encoding="utf-8"?>
<p:tagLst xmlns:a="http://schemas.openxmlformats.org/drawingml/2006/main" xmlns:r="http://schemas.openxmlformats.org/officeDocument/2006/relationships" xmlns:p="http://schemas.openxmlformats.org/presentationml/2006/main">
  <p:tag name="EE4P_MAPWIZARD_ID" val="KP"/>
  <p:tag name="EE4P_MAPWIZARD" val="Korea, Democratic People's Republic of"/>
</p:tagLst>
</file>

<file path=ppt/tags/tag115.xml><?xml version="1.0" encoding="utf-8"?>
<p:tagLst xmlns:a="http://schemas.openxmlformats.org/drawingml/2006/main" xmlns:r="http://schemas.openxmlformats.org/officeDocument/2006/relationships" xmlns:p="http://schemas.openxmlformats.org/presentationml/2006/main">
  <p:tag name="EE4P_MAPWIZARD_ID" val="PK"/>
  <p:tag name="EE4P_MAPWIZARD" val="Pakistan"/>
</p:tagLst>
</file>

<file path=ppt/tags/tag116.xml><?xml version="1.0" encoding="utf-8"?>
<p:tagLst xmlns:a="http://schemas.openxmlformats.org/drawingml/2006/main" xmlns:r="http://schemas.openxmlformats.org/officeDocument/2006/relationships" xmlns:p="http://schemas.openxmlformats.org/presentationml/2006/main">
  <p:tag name="EE4P_MAPWIZARD_ID" val="AF"/>
  <p:tag name="EE4P_MAPWIZARD" val="Afghanistan"/>
</p:tagLst>
</file>

<file path=ppt/tags/tag117.xml><?xml version="1.0" encoding="utf-8"?>
<p:tagLst xmlns:a="http://schemas.openxmlformats.org/drawingml/2006/main" xmlns:r="http://schemas.openxmlformats.org/officeDocument/2006/relationships" xmlns:p="http://schemas.openxmlformats.org/presentationml/2006/main">
  <p:tag name="EE4P_MAPWIZARD_ID" val="OM"/>
  <p:tag name="EE4P_MAPWIZARD" val="Oman"/>
</p:tagLst>
</file>

<file path=ppt/tags/tag118.xml><?xml version="1.0" encoding="utf-8"?>
<p:tagLst xmlns:a="http://schemas.openxmlformats.org/drawingml/2006/main" xmlns:r="http://schemas.openxmlformats.org/officeDocument/2006/relationships" xmlns:p="http://schemas.openxmlformats.org/presentationml/2006/main">
  <p:tag name="EE4P_MAPWIZARD_ID" val="IR"/>
  <p:tag name="EE4P_MAPWIZARD" val="Iran, Islamic Republic of"/>
</p:tagLst>
</file>

<file path=ppt/tags/tag119.xml><?xml version="1.0" encoding="utf-8"?>
<p:tagLst xmlns:a="http://schemas.openxmlformats.org/drawingml/2006/main" xmlns:r="http://schemas.openxmlformats.org/officeDocument/2006/relationships" xmlns:p="http://schemas.openxmlformats.org/presentationml/2006/main">
  <p:tag name="EE4P_MAPWIZARD_ID" val="KG"/>
  <p:tag name="EE4P_MAPWIZARD" val="Kyrgyzstan"/>
</p:tagLst>
</file>

<file path=ppt/tags/tag12.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20.xml><?xml version="1.0" encoding="utf-8"?>
<p:tagLst xmlns:a="http://schemas.openxmlformats.org/drawingml/2006/main" xmlns:r="http://schemas.openxmlformats.org/officeDocument/2006/relationships" xmlns:p="http://schemas.openxmlformats.org/presentationml/2006/main">
  <p:tag name="EE4P_MAPWIZARD_ID" val="TJ"/>
  <p:tag name="EE4P_MAPWIZARD" val="Tajikistan"/>
</p:tagLst>
</file>

<file path=ppt/tags/tag121.xml><?xml version="1.0" encoding="utf-8"?>
<p:tagLst xmlns:a="http://schemas.openxmlformats.org/drawingml/2006/main" xmlns:r="http://schemas.openxmlformats.org/officeDocument/2006/relationships" xmlns:p="http://schemas.openxmlformats.org/presentationml/2006/main">
  <p:tag name="EE4P_MAPWIZARD_ID" val="UZ"/>
  <p:tag name="EE4P_MAPWIZARD" val="Uzbekistan"/>
</p:tagLst>
</file>

<file path=ppt/tags/tag122.xml><?xml version="1.0" encoding="utf-8"?>
<p:tagLst xmlns:a="http://schemas.openxmlformats.org/drawingml/2006/main" xmlns:r="http://schemas.openxmlformats.org/officeDocument/2006/relationships" xmlns:p="http://schemas.openxmlformats.org/presentationml/2006/main">
  <p:tag name="EE4P_MAPWIZARD_ID" val="TM"/>
  <p:tag name="EE4P_MAPWIZARD" val="Turkmenistan"/>
</p:tagLst>
</file>

<file path=ppt/tags/tag123.xml><?xml version="1.0" encoding="utf-8"?>
<p:tagLst xmlns:a="http://schemas.openxmlformats.org/drawingml/2006/main" xmlns:r="http://schemas.openxmlformats.org/officeDocument/2006/relationships" xmlns:p="http://schemas.openxmlformats.org/presentationml/2006/main">
  <p:tag name="EE4P_MAPWIZARD_ID" val="KZ"/>
  <p:tag name="EE4P_MAPWIZARD" val="Kazakhstan"/>
</p:tagLst>
</file>

<file path=ppt/tags/tag124.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25.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26.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27.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28.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29.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3.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30.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31.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32.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33.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34.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35.xml><?xml version="1.0" encoding="utf-8"?>
<p:tagLst xmlns:a="http://schemas.openxmlformats.org/drawingml/2006/main" xmlns:r="http://schemas.openxmlformats.org/officeDocument/2006/relationships" xmlns:p="http://schemas.openxmlformats.org/presentationml/2006/main">
  <p:tag name="EE4P_MAPWIZARD_ID" val="SJ"/>
  <p:tag name="EE4P_MAPWIZARD" val="Svalbard and Jan Mayen"/>
</p:tagLst>
</file>

<file path=ppt/tags/tag136.xml><?xml version="1.0" encoding="utf-8"?>
<p:tagLst xmlns:a="http://schemas.openxmlformats.org/drawingml/2006/main" xmlns:r="http://schemas.openxmlformats.org/officeDocument/2006/relationships" xmlns:p="http://schemas.openxmlformats.org/presentationml/2006/main">
  <p:tag name="EE4P_MAPWIZARD_ID" val="SJ"/>
  <p:tag name="EE4P_MAPWIZARD" val="Svalbard and Jan Mayen"/>
</p:tagLst>
</file>

<file path=ppt/tags/tag137.xml><?xml version="1.0" encoding="utf-8"?>
<p:tagLst xmlns:a="http://schemas.openxmlformats.org/drawingml/2006/main" xmlns:r="http://schemas.openxmlformats.org/officeDocument/2006/relationships" xmlns:p="http://schemas.openxmlformats.org/presentationml/2006/main">
  <p:tag name="EE4P_MAPWIZARD_ID" val="SJ"/>
  <p:tag name="EE4P_MAPWIZARD" val="Svalbard and Jan Mayen"/>
</p:tagLst>
</file>

<file path=ppt/tags/tag138.xml><?xml version="1.0" encoding="utf-8"?>
<p:tagLst xmlns:a="http://schemas.openxmlformats.org/drawingml/2006/main" xmlns:r="http://schemas.openxmlformats.org/officeDocument/2006/relationships" xmlns:p="http://schemas.openxmlformats.org/presentationml/2006/main">
  <p:tag name="EE4P_MAPWIZARD_ID" val="FI"/>
  <p:tag name="EE4P_MAPWIZARD" val="Finland"/>
</p:tagLst>
</file>

<file path=ppt/tags/tag139.xml><?xml version="1.0" encoding="utf-8"?>
<p:tagLst xmlns:a="http://schemas.openxmlformats.org/drawingml/2006/main" xmlns:r="http://schemas.openxmlformats.org/officeDocument/2006/relationships" xmlns:p="http://schemas.openxmlformats.org/presentationml/2006/main">
  <p:tag name="EE4P_MAPWIZARD_ID" val="SE"/>
  <p:tag name="EE4P_MAPWIZARD" val="Sweden"/>
</p:tagLst>
</file>

<file path=ppt/tags/tag14.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40.xml><?xml version="1.0" encoding="utf-8"?>
<p:tagLst xmlns:a="http://schemas.openxmlformats.org/drawingml/2006/main" xmlns:r="http://schemas.openxmlformats.org/officeDocument/2006/relationships" xmlns:p="http://schemas.openxmlformats.org/presentationml/2006/main">
  <p:tag name="EE4P_MAPWIZARD_ID" val="NO"/>
  <p:tag name="EE4P_MAPWIZARD" val="Norway"/>
</p:tagLst>
</file>

<file path=ppt/tags/tag141.xml><?xml version="1.0" encoding="utf-8"?>
<p:tagLst xmlns:a="http://schemas.openxmlformats.org/drawingml/2006/main" xmlns:r="http://schemas.openxmlformats.org/officeDocument/2006/relationships" xmlns:p="http://schemas.openxmlformats.org/presentationml/2006/main">
  <p:tag name="EE4P_MAPWIZARD_ID" val="IS"/>
  <p:tag name="EE4P_MAPWIZARD" val="Iceland"/>
</p:tagLst>
</file>

<file path=ppt/tags/tag142.xml><?xml version="1.0" encoding="utf-8"?>
<p:tagLst xmlns:a="http://schemas.openxmlformats.org/drawingml/2006/main" xmlns:r="http://schemas.openxmlformats.org/officeDocument/2006/relationships" xmlns:p="http://schemas.openxmlformats.org/presentationml/2006/main">
  <p:tag name="EE4P_MAPWIZARD_ID" val="US"/>
  <p:tag name="EE4P_MAPWIZARD" val="United States"/>
</p:tagLst>
</file>

<file path=ppt/tags/tag143.xml><?xml version="1.0" encoding="utf-8"?>
<p:tagLst xmlns:a="http://schemas.openxmlformats.org/drawingml/2006/main" xmlns:r="http://schemas.openxmlformats.org/officeDocument/2006/relationships" xmlns:p="http://schemas.openxmlformats.org/presentationml/2006/main">
  <p:tag name="EE4P_MAPWIZARD_ID" val="US"/>
  <p:tag name="EE4P_MAPWIZARD" val="United States"/>
</p:tagLst>
</file>

<file path=ppt/tags/tag144.xml><?xml version="1.0" encoding="utf-8"?>
<p:tagLst xmlns:a="http://schemas.openxmlformats.org/drawingml/2006/main" xmlns:r="http://schemas.openxmlformats.org/officeDocument/2006/relationships" xmlns:p="http://schemas.openxmlformats.org/presentationml/2006/main">
  <p:tag name="EE4P_MAPWIZARD_ID" val="US"/>
  <p:tag name="EE4P_MAPWIZARD" val="United States"/>
</p:tagLst>
</file>

<file path=ppt/tags/tag145.xml><?xml version="1.0" encoding="utf-8"?>
<p:tagLst xmlns:a="http://schemas.openxmlformats.org/drawingml/2006/main" xmlns:r="http://schemas.openxmlformats.org/officeDocument/2006/relationships" xmlns:p="http://schemas.openxmlformats.org/presentationml/2006/main">
  <p:tag name="EE4P_MAPWIZARD_ID" val="US"/>
  <p:tag name="EE4P_MAPWIZARD" val="United States"/>
</p:tagLst>
</file>

<file path=ppt/tags/tag146.xml><?xml version="1.0" encoding="utf-8"?>
<p:tagLst xmlns:a="http://schemas.openxmlformats.org/drawingml/2006/main" xmlns:r="http://schemas.openxmlformats.org/officeDocument/2006/relationships" xmlns:p="http://schemas.openxmlformats.org/presentationml/2006/main">
  <p:tag name="EE4P_MAPWIZARD_ID" val="US"/>
  <p:tag name="EE4P_MAPWIZARD" val="United States"/>
</p:tagLst>
</file>

<file path=ppt/tags/tag147.xml><?xml version="1.0" encoding="utf-8"?>
<p:tagLst xmlns:a="http://schemas.openxmlformats.org/drawingml/2006/main" xmlns:r="http://schemas.openxmlformats.org/officeDocument/2006/relationships" xmlns:p="http://schemas.openxmlformats.org/presentationml/2006/main">
  <p:tag name="EE4P_MAPWIZARD_ID" val="BS"/>
  <p:tag name="EE4P_MAPWIZARD" val="Bahamas"/>
</p:tagLst>
</file>

<file path=ppt/tags/tag148.xml><?xml version="1.0" encoding="utf-8"?>
<p:tagLst xmlns:a="http://schemas.openxmlformats.org/drawingml/2006/main" xmlns:r="http://schemas.openxmlformats.org/officeDocument/2006/relationships" xmlns:p="http://schemas.openxmlformats.org/presentationml/2006/main">
  <p:tag name="EE4P_MAPWIZARD_ID" val="BS"/>
  <p:tag name="EE4P_MAPWIZARD" val="Bahamas"/>
</p:tagLst>
</file>

<file path=ppt/tags/tag149.xml><?xml version="1.0" encoding="utf-8"?>
<p:tagLst xmlns:a="http://schemas.openxmlformats.org/drawingml/2006/main" xmlns:r="http://schemas.openxmlformats.org/officeDocument/2006/relationships" xmlns:p="http://schemas.openxmlformats.org/presentationml/2006/main">
  <p:tag name="EE4P_MAPWIZARD_ID" val="AE"/>
  <p:tag name="EE4P_MAPWIZARD" val="United Arab Emirates"/>
</p:tagLst>
</file>

<file path=ppt/tags/tag15.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50.xml><?xml version="1.0" encoding="utf-8"?>
<p:tagLst xmlns:a="http://schemas.openxmlformats.org/drawingml/2006/main" xmlns:r="http://schemas.openxmlformats.org/officeDocument/2006/relationships" xmlns:p="http://schemas.openxmlformats.org/presentationml/2006/main">
  <p:tag name="EE4P_MAPWIZARD_ID" val="KW"/>
  <p:tag name="EE4P_MAPWIZARD" val="Kuwait"/>
</p:tagLst>
</file>

<file path=ppt/tags/tag151.xml><?xml version="1.0" encoding="utf-8"?>
<p:tagLst xmlns:a="http://schemas.openxmlformats.org/drawingml/2006/main" xmlns:r="http://schemas.openxmlformats.org/officeDocument/2006/relationships" xmlns:p="http://schemas.openxmlformats.org/presentationml/2006/main">
  <p:tag name="EE4P_MAPWIZARD_ID" val="YE"/>
  <p:tag name="EE4P_MAPWIZARD" val="Yemen"/>
</p:tagLst>
</file>

<file path=ppt/tags/tag152.xml><?xml version="1.0" encoding="utf-8"?>
<p:tagLst xmlns:a="http://schemas.openxmlformats.org/drawingml/2006/main" xmlns:r="http://schemas.openxmlformats.org/officeDocument/2006/relationships" xmlns:p="http://schemas.openxmlformats.org/presentationml/2006/main">
  <p:tag name="EE4P_MAPWIZARD_ID" val="IQ"/>
  <p:tag name="EE4P_MAPWIZARD" val="Iraq"/>
</p:tagLst>
</file>

<file path=ppt/tags/tag153.xml><?xml version="1.0" encoding="utf-8"?>
<p:tagLst xmlns:a="http://schemas.openxmlformats.org/drawingml/2006/main" xmlns:r="http://schemas.openxmlformats.org/officeDocument/2006/relationships" xmlns:p="http://schemas.openxmlformats.org/presentationml/2006/main">
  <p:tag name="EE4P_MAPWIZARD_ID" val="SY"/>
  <p:tag name="EE4P_MAPWIZARD" val="Syrian Arab Republic"/>
</p:tagLst>
</file>

<file path=ppt/tags/tag154.xml><?xml version="1.0" encoding="utf-8"?>
<p:tagLst xmlns:a="http://schemas.openxmlformats.org/drawingml/2006/main" xmlns:r="http://schemas.openxmlformats.org/officeDocument/2006/relationships" xmlns:p="http://schemas.openxmlformats.org/presentationml/2006/main">
  <p:tag name="EE4P_MAPWIZARD_ID" val="LB"/>
  <p:tag name="EE4P_MAPWIZARD" val="Lebanon"/>
</p:tagLst>
</file>

<file path=ppt/tags/tag155.xml><?xml version="1.0" encoding="utf-8"?>
<p:tagLst xmlns:a="http://schemas.openxmlformats.org/drawingml/2006/main" xmlns:r="http://schemas.openxmlformats.org/officeDocument/2006/relationships" xmlns:p="http://schemas.openxmlformats.org/presentationml/2006/main">
  <p:tag name="EE4P_MAPWIZARD_ID" val="JO"/>
  <p:tag name="EE4P_MAPWIZARD" val="Jordan"/>
</p:tagLst>
</file>

<file path=ppt/tags/tag156.xml><?xml version="1.0" encoding="utf-8"?>
<p:tagLst xmlns:a="http://schemas.openxmlformats.org/drawingml/2006/main" xmlns:r="http://schemas.openxmlformats.org/officeDocument/2006/relationships" xmlns:p="http://schemas.openxmlformats.org/presentationml/2006/main">
  <p:tag name="EE4P_MAPWIZARD_ID" val="SA"/>
  <p:tag name="EE4P_MAPWIZARD" val="Saudi Arabia"/>
</p:tagLst>
</file>

<file path=ppt/tags/tag157.xml><?xml version="1.0" encoding="utf-8"?>
<p:tagLst xmlns:a="http://schemas.openxmlformats.org/drawingml/2006/main" xmlns:r="http://schemas.openxmlformats.org/officeDocument/2006/relationships" xmlns:p="http://schemas.openxmlformats.org/presentationml/2006/main">
  <p:tag name="EE4P_MAPWIZARD_ID" val="EG"/>
  <p:tag name="EE4P_MAPWIZARD" val="Egypt"/>
</p:tagLst>
</file>

<file path=ppt/tags/tag158.xml><?xml version="1.0" encoding="utf-8"?>
<p:tagLst xmlns:a="http://schemas.openxmlformats.org/drawingml/2006/main" xmlns:r="http://schemas.openxmlformats.org/officeDocument/2006/relationships" xmlns:p="http://schemas.openxmlformats.org/presentationml/2006/main">
  <p:tag name="EE4P_MAPWIZARD_ID" val="LY"/>
  <p:tag name="EE4P_MAPWIZARD" val="Libya"/>
</p:tagLst>
</file>

<file path=ppt/tags/tag159.xml><?xml version="1.0" encoding="utf-8"?>
<p:tagLst xmlns:a="http://schemas.openxmlformats.org/drawingml/2006/main" xmlns:r="http://schemas.openxmlformats.org/officeDocument/2006/relationships" xmlns:p="http://schemas.openxmlformats.org/presentationml/2006/main">
  <p:tag name="EE4P_MAPWIZARD_ID" val="BY"/>
  <p:tag name="EE4P_MAPWIZARD" val="Belarus"/>
</p:tagLst>
</file>

<file path=ppt/tags/tag16.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60.xml><?xml version="1.0" encoding="utf-8"?>
<p:tagLst xmlns:a="http://schemas.openxmlformats.org/drawingml/2006/main" xmlns:r="http://schemas.openxmlformats.org/officeDocument/2006/relationships" xmlns:p="http://schemas.openxmlformats.org/presentationml/2006/main">
  <p:tag name="EE4P_MAPWIZARD_ID" val="RU"/>
  <p:tag name="EE4P_MAPWIZARD" val="Russian Federation"/>
</p:tagLst>
</file>

<file path=ppt/tags/tag161.xml><?xml version="1.0" encoding="utf-8"?>
<p:tagLst xmlns:a="http://schemas.openxmlformats.org/drawingml/2006/main" xmlns:r="http://schemas.openxmlformats.org/officeDocument/2006/relationships" xmlns:p="http://schemas.openxmlformats.org/presentationml/2006/main">
  <p:tag name="EE4P_MAPWIZARD_ID" val="AZ"/>
  <p:tag name="EE4P_MAPWIZARD" val="Azerbaijan"/>
</p:tagLst>
</file>

<file path=ppt/tags/tag162.xml><?xml version="1.0" encoding="utf-8"?>
<p:tagLst xmlns:a="http://schemas.openxmlformats.org/drawingml/2006/main" xmlns:r="http://schemas.openxmlformats.org/officeDocument/2006/relationships" xmlns:p="http://schemas.openxmlformats.org/presentationml/2006/main">
  <p:tag name="EE4P_MAPWIZARD_ID" val="AM"/>
  <p:tag name="EE4P_MAPWIZARD" val="Armenia"/>
</p:tagLst>
</file>

<file path=ppt/tags/tag163.xml><?xml version="1.0" encoding="utf-8"?>
<p:tagLst xmlns:a="http://schemas.openxmlformats.org/drawingml/2006/main" xmlns:r="http://schemas.openxmlformats.org/officeDocument/2006/relationships" xmlns:p="http://schemas.openxmlformats.org/presentationml/2006/main">
  <p:tag name="EE4P_MAPWIZARD_ID" val="GE"/>
  <p:tag name="EE4P_MAPWIZARD" val="Georgia"/>
</p:tagLst>
</file>

<file path=ppt/tags/tag164.xml><?xml version="1.0" encoding="utf-8"?>
<p:tagLst xmlns:a="http://schemas.openxmlformats.org/drawingml/2006/main" xmlns:r="http://schemas.openxmlformats.org/officeDocument/2006/relationships" xmlns:p="http://schemas.openxmlformats.org/presentationml/2006/main">
  <p:tag name="EE4P_MAPWIZARD_ID" val="IL"/>
  <p:tag name="EE4P_MAPWIZARD" val="Israel"/>
</p:tagLst>
</file>

<file path=ppt/tags/tag165.xml><?xml version="1.0" encoding="utf-8"?>
<p:tagLst xmlns:a="http://schemas.openxmlformats.org/drawingml/2006/main" xmlns:r="http://schemas.openxmlformats.org/officeDocument/2006/relationships" xmlns:p="http://schemas.openxmlformats.org/presentationml/2006/main">
  <p:tag name="EE4P_MAPWIZARD_ID" val="MD"/>
  <p:tag name="EE4P_MAPWIZARD" val="Moldova, Republic of"/>
</p:tagLst>
</file>

<file path=ppt/tags/tag166.xml><?xml version="1.0" encoding="utf-8"?>
<p:tagLst xmlns:a="http://schemas.openxmlformats.org/drawingml/2006/main" xmlns:r="http://schemas.openxmlformats.org/officeDocument/2006/relationships" xmlns:p="http://schemas.openxmlformats.org/presentationml/2006/main">
  <p:tag name="EE4P_MAPWIZARD_ID" val="TR"/>
  <p:tag name="EE4P_MAPWIZARD" val="Turkey"/>
</p:tagLst>
</file>

<file path=ppt/tags/tag167.xml><?xml version="1.0" encoding="utf-8"?>
<p:tagLst xmlns:a="http://schemas.openxmlformats.org/drawingml/2006/main" xmlns:r="http://schemas.openxmlformats.org/officeDocument/2006/relationships" xmlns:p="http://schemas.openxmlformats.org/presentationml/2006/main">
  <p:tag name="EE4P_MAPWIZARD_ID" val="TR"/>
  <p:tag name="EE4P_MAPWIZARD" val="Turkey"/>
</p:tagLst>
</file>

<file path=ppt/tags/tag168.xml><?xml version="1.0" encoding="utf-8"?>
<p:tagLst xmlns:a="http://schemas.openxmlformats.org/drawingml/2006/main" xmlns:r="http://schemas.openxmlformats.org/officeDocument/2006/relationships" xmlns:p="http://schemas.openxmlformats.org/presentationml/2006/main">
  <p:tag name="EE4P_MAPWIZARD_ID" val="UA"/>
  <p:tag name="EE4P_MAPWIZARD" val="Ukraine"/>
</p:tagLst>
</file>

<file path=ppt/tags/tag169.xml><?xml version="1.0" encoding="utf-8"?>
<p:tagLst xmlns:a="http://schemas.openxmlformats.org/drawingml/2006/main" xmlns:r="http://schemas.openxmlformats.org/officeDocument/2006/relationships" xmlns:p="http://schemas.openxmlformats.org/presentationml/2006/main">
  <p:tag name="EE4P_MAPWIZARD_ID" val="BG"/>
  <p:tag name="EE4P_MAPWIZARD" val="Bulgaria"/>
</p:tagLst>
</file>

<file path=ppt/tags/tag17.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70.xml><?xml version="1.0" encoding="utf-8"?>
<p:tagLst xmlns:a="http://schemas.openxmlformats.org/drawingml/2006/main" xmlns:r="http://schemas.openxmlformats.org/officeDocument/2006/relationships" xmlns:p="http://schemas.openxmlformats.org/presentationml/2006/main">
  <p:tag name="EE4P_MAPWIZARD_ID" val="RO"/>
  <p:tag name="EE4P_MAPWIZARD" val="Romania"/>
</p:tagLst>
</file>

<file path=ppt/tags/tag171.xml><?xml version="1.0" encoding="utf-8"?>
<p:tagLst xmlns:a="http://schemas.openxmlformats.org/drawingml/2006/main" xmlns:r="http://schemas.openxmlformats.org/officeDocument/2006/relationships" xmlns:p="http://schemas.openxmlformats.org/presentationml/2006/main">
  <p:tag name="EE4P_MAPWIZARD_ID" val="RS"/>
  <p:tag name="EE4P_MAPWIZARD" val="Serbia"/>
</p:tagLst>
</file>

<file path=ppt/tags/tag172.xml><?xml version="1.0" encoding="utf-8"?>
<p:tagLst xmlns:a="http://schemas.openxmlformats.org/drawingml/2006/main" xmlns:r="http://schemas.openxmlformats.org/officeDocument/2006/relationships" xmlns:p="http://schemas.openxmlformats.org/presentationml/2006/main">
  <p:tag name="EE4P_MAPWIZARD_ID" val="ME"/>
  <p:tag name="EE4P_MAPWIZARD" val="Montenegro"/>
</p:tagLst>
</file>

<file path=ppt/tags/tag173.xml><?xml version="1.0" encoding="utf-8"?>
<p:tagLst xmlns:a="http://schemas.openxmlformats.org/drawingml/2006/main" xmlns:r="http://schemas.openxmlformats.org/officeDocument/2006/relationships" xmlns:p="http://schemas.openxmlformats.org/presentationml/2006/main">
  <p:tag name="EE4P_MAPWIZARD_ID" val="SK"/>
  <p:tag name="EE4P_MAPWIZARD" val="Slovakia"/>
</p:tagLst>
</file>

<file path=ppt/tags/tag174.xml><?xml version="1.0" encoding="utf-8"?>
<p:tagLst xmlns:a="http://schemas.openxmlformats.org/drawingml/2006/main" xmlns:r="http://schemas.openxmlformats.org/officeDocument/2006/relationships" xmlns:p="http://schemas.openxmlformats.org/presentationml/2006/main">
  <p:tag name="EE4P_MAPWIZARD_ID" val="HU"/>
  <p:tag name="EE4P_MAPWIZARD" val="Hungary"/>
</p:tagLst>
</file>

<file path=ppt/tags/tag175.xml><?xml version="1.0" encoding="utf-8"?>
<p:tagLst xmlns:a="http://schemas.openxmlformats.org/drawingml/2006/main" xmlns:r="http://schemas.openxmlformats.org/officeDocument/2006/relationships" xmlns:p="http://schemas.openxmlformats.org/presentationml/2006/main">
  <p:tag name="EE4P_MAPWIZARD_ID" val="BA"/>
  <p:tag name="EE4P_MAPWIZARD" val="Bosnia and Herzegovina"/>
</p:tagLst>
</file>

<file path=ppt/tags/tag176.xml><?xml version="1.0" encoding="utf-8"?>
<p:tagLst xmlns:a="http://schemas.openxmlformats.org/drawingml/2006/main" xmlns:r="http://schemas.openxmlformats.org/officeDocument/2006/relationships" xmlns:p="http://schemas.openxmlformats.org/presentationml/2006/main">
  <p:tag name="EE4P_MAPWIZARD_ID" val="CZ"/>
  <p:tag name="EE4P_MAPWIZARD" val="Czech Republic"/>
</p:tagLst>
</file>

<file path=ppt/tags/tag177.xml><?xml version="1.0" encoding="utf-8"?>
<p:tagLst xmlns:a="http://schemas.openxmlformats.org/drawingml/2006/main" xmlns:r="http://schemas.openxmlformats.org/officeDocument/2006/relationships" xmlns:p="http://schemas.openxmlformats.org/presentationml/2006/main">
  <p:tag name="EE4P_MAPWIZARD_ID" val="HR"/>
  <p:tag name="EE4P_MAPWIZARD" val="Croatia"/>
</p:tagLst>
</file>

<file path=ppt/tags/tag178.xml><?xml version="1.0" encoding="utf-8"?>
<p:tagLst xmlns:a="http://schemas.openxmlformats.org/drawingml/2006/main" xmlns:r="http://schemas.openxmlformats.org/officeDocument/2006/relationships" xmlns:p="http://schemas.openxmlformats.org/presentationml/2006/main">
  <p:tag name="EE4P_MAPWIZARD_ID" val="SI"/>
  <p:tag name="EE4P_MAPWIZARD" val="Slovenia"/>
</p:tagLst>
</file>

<file path=ppt/tags/tag179.xml><?xml version="1.0" encoding="utf-8"?>
<p:tagLst xmlns:a="http://schemas.openxmlformats.org/drawingml/2006/main" xmlns:r="http://schemas.openxmlformats.org/officeDocument/2006/relationships" xmlns:p="http://schemas.openxmlformats.org/presentationml/2006/main">
  <p:tag name="EE4P_MAPWIZARD_ID" val="AT"/>
  <p:tag name="EE4P_MAPWIZARD" val="Austria"/>
</p:tagLst>
</file>

<file path=ppt/tags/tag18.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80.xml><?xml version="1.0" encoding="utf-8"?>
<p:tagLst xmlns:a="http://schemas.openxmlformats.org/drawingml/2006/main" xmlns:r="http://schemas.openxmlformats.org/officeDocument/2006/relationships" xmlns:p="http://schemas.openxmlformats.org/presentationml/2006/main">
  <p:tag name="EE4P_MAPWIZARD_ID" val="DE"/>
  <p:tag name="EE4P_MAPWIZARD" val="Germany"/>
</p:tagLst>
</file>

<file path=ppt/tags/tag181.xml><?xml version="1.0" encoding="utf-8"?>
<p:tagLst xmlns:a="http://schemas.openxmlformats.org/drawingml/2006/main" xmlns:r="http://schemas.openxmlformats.org/officeDocument/2006/relationships" xmlns:p="http://schemas.openxmlformats.org/presentationml/2006/main">
  <p:tag name="EE4P_MAPWIZARD_ID" val="CH"/>
  <p:tag name="EE4P_MAPWIZARD" val="Switzerland"/>
</p:tagLst>
</file>

<file path=ppt/tags/tag182.xml><?xml version="1.0" encoding="utf-8"?>
<p:tagLst xmlns:a="http://schemas.openxmlformats.org/drawingml/2006/main" xmlns:r="http://schemas.openxmlformats.org/officeDocument/2006/relationships" xmlns:p="http://schemas.openxmlformats.org/presentationml/2006/main">
  <p:tag name="EE4P_MAPWIZARD_ID" val="CY"/>
  <p:tag name="EE4P_MAPWIZARD" val="Cyprus"/>
</p:tagLst>
</file>

<file path=ppt/tags/tag183.xml><?xml version="1.0" encoding="utf-8"?>
<p:tagLst xmlns:a="http://schemas.openxmlformats.org/drawingml/2006/main" xmlns:r="http://schemas.openxmlformats.org/officeDocument/2006/relationships" xmlns:p="http://schemas.openxmlformats.org/presentationml/2006/main">
  <p:tag name="EE4P_MAPWIZARD_ID" val="GR"/>
  <p:tag name="EE4P_MAPWIZARD" val="Greece"/>
</p:tagLst>
</file>

<file path=ppt/tags/tag184.xml><?xml version="1.0" encoding="utf-8"?>
<p:tagLst xmlns:a="http://schemas.openxmlformats.org/drawingml/2006/main" xmlns:r="http://schemas.openxmlformats.org/officeDocument/2006/relationships" xmlns:p="http://schemas.openxmlformats.org/presentationml/2006/main">
  <p:tag name="EE4P_MAPWIZARD_ID" val="GR"/>
  <p:tag name="EE4P_MAPWIZARD" val="Greece"/>
</p:tagLst>
</file>

<file path=ppt/tags/tag185.xml><?xml version="1.0" encoding="utf-8"?>
<p:tagLst xmlns:a="http://schemas.openxmlformats.org/drawingml/2006/main" xmlns:r="http://schemas.openxmlformats.org/officeDocument/2006/relationships" xmlns:p="http://schemas.openxmlformats.org/presentationml/2006/main">
  <p:tag name="EE4P_MAPWIZARD_ID" val="MK"/>
  <p:tag name="EE4P_MAPWIZARD" val="Macedonia, The Former Yugoslav Republic of"/>
</p:tagLst>
</file>

<file path=ppt/tags/tag186.xml><?xml version="1.0" encoding="utf-8"?>
<p:tagLst xmlns:a="http://schemas.openxmlformats.org/drawingml/2006/main" xmlns:r="http://schemas.openxmlformats.org/officeDocument/2006/relationships" xmlns:p="http://schemas.openxmlformats.org/presentationml/2006/main">
  <p:tag name="EE4P_MAPWIZARD_ID" val="AL"/>
  <p:tag name="EE4P_MAPWIZARD" val="Albania"/>
</p:tagLst>
</file>

<file path=ppt/tags/tag187.xml><?xml version="1.0" encoding="utf-8"?>
<p:tagLst xmlns:a="http://schemas.openxmlformats.org/drawingml/2006/main" xmlns:r="http://schemas.openxmlformats.org/officeDocument/2006/relationships" xmlns:p="http://schemas.openxmlformats.org/presentationml/2006/main">
  <p:tag name="EE4P_MAPWIZARD_ID" val="IT"/>
  <p:tag name="EE4P_MAPWIZARD" val="Italy"/>
</p:tagLst>
</file>

<file path=ppt/tags/tag188.xml><?xml version="1.0" encoding="utf-8"?>
<p:tagLst xmlns:a="http://schemas.openxmlformats.org/drawingml/2006/main" xmlns:r="http://schemas.openxmlformats.org/officeDocument/2006/relationships" xmlns:p="http://schemas.openxmlformats.org/presentationml/2006/main">
  <p:tag name="EE4P_MAPWIZARD_ID" val="IT"/>
  <p:tag name="EE4P_MAPWIZARD" val="Italy"/>
</p:tagLst>
</file>

<file path=ppt/tags/tag189.xml><?xml version="1.0" encoding="utf-8"?>
<p:tagLst xmlns:a="http://schemas.openxmlformats.org/drawingml/2006/main" xmlns:r="http://schemas.openxmlformats.org/officeDocument/2006/relationships" xmlns:p="http://schemas.openxmlformats.org/presentationml/2006/main">
  <p:tag name="EE4P_MAPWIZARD_ID" val="BE"/>
  <p:tag name="EE4P_MAPWIZARD" val="Belgium"/>
</p:tagLst>
</file>

<file path=ppt/tags/tag19.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190.xml><?xml version="1.0" encoding="utf-8"?>
<p:tagLst xmlns:a="http://schemas.openxmlformats.org/drawingml/2006/main" xmlns:r="http://schemas.openxmlformats.org/officeDocument/2006/relationships" xmlns:p="http://schemas.openxmlformats.org/presentationml/2006/main">
  <p:tag name="EE4P_MAPWIZARD_ID" val="FR"/>
  <p:tag name="EE4P_MAPWIZARD" val="France"/>
</p:tagLst>
</file>

<file path=ppt/tags/tag191.xml><?xml version="1.0" encoding="utf-8"?>
<p:tagLst xmlns:a="http://schemas.openxmlformats.org/drawingml/2006/main" xmlns:r="http://schemas.openxmlformats.org/officeDocument/2006/relationships" xmlns:p="http://schemas.openxmlformats.org/presentationml/2006/main">
  <p:tag name="EE4P_MAPWIZARD_ID" val="FR"/>
  <p:tag name="EE4P_MAPWIZARD" val="France"/>
</p:tagLst>
</file>

<file path=ppt/tags/tag192.xml><?xml version="1.0" encoding="utf-8"?>
<p:tagLst xmlns:a="http://schemas.openxmlformats.org/drawingml/2006/main" xmlns:r="http://schemas.openxmlformats.org/officeDocument/2006/relationships" xmlns:p="http://schemas.openxmlformats.org/presentationml/2006/main">
  <p:tag name="EE4P_MAPWIZARD_ID" val="PT"/>
  <p:tag name="EE4P_MAPWIZARD" val="Portugal"/>
</p:tagLst>
</file>

<file path=ppt/tags/tag193.xml><?xml version="1.0" encoding="utf-8"?>
<p:tagLst xmlns:a="http://schemas.openxmlformats.org/drawingml/2006/main" xmlns:r="http://schemas.openxmlformats.org/officeDocument/2006/relationships" xmlns:p="http://schemas.openxmlformats.org/presentationml/2006/main">
  <p:tag name="EE4P_MAPWIZARD_ID" val="ES"/>
  <p:tag name="EE4P_MAPWIZARD" val="Spain"/>
</p:tagLst>
</file>

<file path=ppt/tags/tag194.xml><?xml version="1.0" encoding="utf-8"?>
<p:tagLst xmlns:a="http://schemas.openxmlformats.org/drawingml/2006/main" xmlns:r="http://schemas.openxmlformats.org/officeDocument/2006/relationships" xmlns:p="http://schemas.openxmlformats.org/presentationml/2006/main">
  <p:tag name="EE4P_MAPWIZARD_ID" val="ES"/>
  <p:tag name="EE4P_MAPWIZARD" val="Spain"/>
</p:tagLst>
</file>

<file path=ppt/tags/tag195.xml><?xml version="1.0" encoding="utf-8"?>
<p:tagLst xmlns:a="http://schemas.openxmlformats.org/drawingml/2006/main" xmlns:r="http://schemas.openxmlformats.org/officeDocument/2006/relationships" xmlns:p="http://schemas.openxmlformats.org/presentationml/2006/main">
  <p:tag name="EE4P_MAPWIZARD_ID" val="EE"/>
  <p:tag name="EE4P_MAPWIZARD" val="Estonia"/>
</p:tagLst>
</file>

<file path=ppt/tags/tag196.xml><?xml version="1.0" encoding="utf-8"?>
<p:tagLst xmlns:a="http://schemas.openxmlformats.org/drawingml/2006/main" xmlns:r="http://schemas.openxmlformats.org/officeDocument/2006/relationships" xmlns:p="http://schemas.openxmlformats.org/presentationml/2006/main">
  <p:tag name="EE4P_MAPWIZARD_ID" val="LT"/>
  <p:tag name="EE4P_MAPWIZARD" val="Lithuania"/>
</p:tagLst>
</file>

<file path=ppt/tags/tag197.xml><?xml version="1.0" encoding="utf-8"?>
<p:tagLst xmlns:a="http://schemas.openxmlformats.org/drawingml/2006/main" xmlns:r="http://schemas.openxmlformats.org/officeDocument/2006/relationships" xmlns:p="http://schemas.openxmlformats.org/presentationml/2006/main">
  <p:tag name="EE4P_MAPWIZARD_ID" val="LV"/>
  <p:tag name="EE4P_MAPWIZARD" val="Latvia"/>
</p:tagLst>
</file>

<file path=ppt/tags/tag198.xml><?xml version="1.0" encoding="utf-8"?>
<p:tagLst xmlns:a="http://schemas.openxmlformats.org/drawingml/2006/main" xmlns:r="http://schemas.openxmlformats.org/officeDocument/2006/relationships" xmlns:p="http://schemas.openxmlformats.org/presentationml/2006/main">
  <p:tag name="EE4P_MAPWIZARD_ID" val="PL"/>
  <p:tag name="EE4P_MAPWIZARD" val="Poland"/>
</p:tagLst>
</file>

<file path=ppt/tags/tag199.xml><?xml version="1.0" encoding="utf-8"?>
<p:tagLst xmlns:a="http://schemas.openxmlformats.org/drawingml/2006/main" xmlns:r="http://schemas.openxmlformats.org/officeDocument/2006/relationships" xmlns:p="http://schemas.openxmlformats.org/presentationml/2006/main">
  <p:tag name="EE4P_MAPWIZARD_ID" val="SE"/>
  <p:tag name="EE4P_MAPWIZARD" val="Sweden"/>
</p:tagLst>
</file>

<file path=ppt/tags/tag2.xml><?xml version="1.0" encoding="utf-8"?>
<p:tagLst xmlns:a="http://schemas.openxmlformats.org/drawingml/2006/main" xmlns:r="http://schemas.openxmlformats.org/officeDocument/2006/relationships" xmlns:p="http://schemas.openxmlformats.org/presentationml/2006/main">
  <p:tag name="EE4P_MAPWIZARD_ID" val="FK"/>
  <p:tag name="EE4P_MAPWIZARD" val="Falkland Islands (Malvinas)"/>
</p:tagLst>
</file>

<file path=ppt/tags/tag20.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00.xml><?xml version="1.0" encoding="utf-8"?>
<p:tagLst xmlns:a="http://schemas.openxmlformats.org/drawingml/2006/main" xmlns:r="http://schemas.openxmlformats.org/officeDocument/2006/relationships" xmlns:p="http://schemas.openxmlformats.org/presentationml/2006/main">
  <p:tag name="EE4P_MAPWIZARD_ID" val="DK"/>
  <p:tag name="EE4P_MAPWIZARD" val="Denmark"/>
</p:tagLst>
</file>

<file path=ppt/tags/tag201.xml><?xml version="1.0" encoding="utf-8"?>
<p:tagLst xmlns:a="http://schemas.openxmlformats.org/drawingml/2006/main" xmlns:r="http://schemas.openxmlformats.org/officeDocument/2006/relationships" xmlns:p="http://schemas.openxmlformats.org/presentationml/2006/main">
  <p:tag name="EE4P_MAPWIZARD_ID" val="DK"/>
  <p:tag name="EE4P_MAPWIZARD" val="Denmark"/>
</p:tagLst>
</file>

<file path=ppt/tags/tag202.xml><?xml version="1.0" encoding="utf-8"?>
<p:tagLst xmlns:a="http://schemas.openxmlformats.org/drawingml/2006/main" xmlns:r="http://schemas.openxmlformats.org/officeDocument/2006/relationships" xmlns:p="http://schemas.openxmlformats.org/presentationml/2006/main">
  <p:tag name="EE4P_MAPWIZARD_ID" val="NL"/>
  <p:tag name="EE4P_MAPWIZARD" val="Netherlands"/>
</p:tagLst>
</file>

<file path=ppt/tags/tag203.xml><?xml version="1.0" encoding="utf-8"?>
<p:tagLst xmlns:a="http://schemas.openxmlformats.org/drawingml/2006/main" xmlns:r="http://schemas.openxmlformats.org/officeDocument/2006/relationships" xmlns:p="http://schemas.openxmlformats.org/presentationml/2006/main">
  <p:tag name="EE4P_MAPWIZARD_ID" val="GB"/>
  <p:tag name="EE4P_MAPWIZARD" val="United Kingdom"/>
</p:tagLst>
</file>

<file path=ppt/tags/tag204.xml><?xml version="1.0" encoding="utf-8"?>
<p:tagLst xmlns:a="http://schemas.openxmlformats.org/drawingml/2006/main" xmlns:r="http://schemas.openxmlformats.org/officeDocument/2006/relationships" xmlns:p="http://schemas.openxmlformats.org/presentationml/2006/main">
  <p:tag name="EE4P_MAPWIZARD_ID" val="GB"/>
  <p:tag name="EE4P_MAPWIZARD" val="United Kingdom"/>
</p:tagLst>
</file>

<file path=ppt/tags/tag205.xml><?xml version="1.0" encoding="utf-8"?>
<p:tagLst xmlns:a="http://schemas.openxmlformats.org/drawingml/2006/main" xmlns:r="http://schemas.openxmlformats.org/officeDocument/2006/relationships" xmlns:p="http://schemas.openxmlformats.org/presentationml/2006/main">
  <p:tag name="EE4P_MAPWIZARD_ID" val="GB"/>
  <p:tag name="EE4P_MAPWIZARD" val="United Kingdom"/>
</p:tagLst>
</file>

<file path=ppt/tags/tag206.xml><?xml version="1.0" encoding="utf-8"?>
<p:tagLst xmlns:a="http://schemas.openxmlformats.org/drawingml/2006/main" xmlns:r="http://schemas.openxmlformats.org/officeDocument/2006/relationships" xmlns:p="http://schemas.openxmlformats.org/presentationml/2006/main">
  <p:tag name="EE4P_MAPWIZARD_ID" val="IE"/>
  <p:tag name="EE4P_MAPWIZARD" val="Ireland"/>
</p:tagLst>
</file>

<file path=ppt/tags/tag207.xml><?xml version="1.0" encoding="utf-8"?>
<p:tagLst xmlns:a="http://schemas.openxmlformats.org/drawingml/2006/main" xmlns:r="http://schemas.openxmlformats.org/officeDocument/2006/relationships" xmlns:p="http://schemas.openxmlformats.org/presentationml/2006/main">
  <p:tag name="EE4P_MAPWIZARD_ID" val="MG"/>
  <p:tag name="EE4P_MAPWIZARD" val="Madagascar"/>
</p:tagLst>
</file>

<file path=ppt/tags/tag208.xml><?xml version="1.0" encoding="utf-8"?>
<p:tagLst xmlns:a="http://schemas.openxmlformats.org/drawingml/2006/main" xmlns:r="http://schemas.openxmlformats.org/officeDocument/2006/relationships" xmlns:p="http://schemas.openxmlformats.org/presentationml/2006/main">
  <p:tag name="EE4P_MAPWIZARD_ID" val="SO"/>
  <p:tag name="EE4P_MAPWIZARD" val="Somalia"/>
</p:tagLst>
</file>

<file path=ppt/tags/tag209.xml><?xml version="1.0" encoding="utf-8"?>
<p:tagLst xmlns:a="http://schemas.openxmlformats.org/drawingml/2006/main" xmlns:r="http://schemas.openxmlformats.org/officeDocument/2006/relationships" xmlns:p="http://schemas.openxmlformats.org/presentationml/2006/main">
  <p:tag name="EE4P_MAPWIZARD_ID" val="ET"/>
  <p:tag name="EE4P_MAPWIZARD" val="Ethiopia"/>
</p:tagLst>
</file>

<file path=ppt/tags/tag21.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10.xml><?xml version="1.0" encoding="utf-8"?>
<p:tagLst xmlns:a="http://schemas.openxmlformats.org/drawingml/2006/main" xmlns:r="http://schemas.openxmlformats.org/officeDocument/2006/relationships" xmlns:p="http://schemas.openxmlformats.org/presentationml/2006/main">
  <p:tag name="EE4P_MAPWIZARD_ID" val="ER"/>
  <p:tag name="EE4P_MAPWIZARD" val="Eritrea"/>
</p:tagLst>
</file>

<file path=ppt/tags/tag211.xml><?xml version="1.0" encoding="utf-8"?>
<p:tagLst xmlns:a="http://schemas.openxmlformats.org/drawingml/2006/main" xmlns:r="http://schemas.openxmlformats.org/officeDocument/2006/relationships" xmlns:p="http://schemas.openxmlformats.org/presentationml/2006/main">
  <p:tag name="EE4P_MAPWIZARD_ID" val="KE"/>
  <p:tag name="EE4P_MAPWIZARD" val="Kenya"/>
</p:tagLst>
</file>

<file path=ppt/tags/tag212.xml><?xml version="1.0" encoding="utf-8"?>
<p:tagLst xmlns:a="http://schemas.openxmlformats.org/drawingml/2006/main" xmlns:r="http://schemas.openxmlformats.org/officeDocument/2006/relationships" xmlns:p="http://schemas.openxmlformats.org/presentationml/2006/main">
  <p:tag name="EE4P_MAPWIZARD_ID" val="MW"/>
  <p:tag name="EE4P_MAPWIZARD" val="Malawi"/>
</p:tagLst>
</file>

<file path=ppt/tags/tag213.xml><?xml version="1.0" encoding="utf-8"?>
<p:tagLst xmlns:a="http://schemas.openxmlformats.org/drawingml/2006/main" xmlns:r="http://schemas.openxmlformats.org/officeDocument/2006/relationships" xmlns:p="http://schemas.openxmlformats.org/presentationml/2006/main">
  <p:tag name="EE4P_MAPWIZARD_ID" val="SZ"/>
  <p:tag name="EE4P_MAPWIZARD" val="Swaziland"/>
</p:tagLst>
</file>

<file path=ppt/tags/tag214.xml><?xml version="1.0" encoding="utf-8"?>
<p:tagLst xmlns:a="http://schemas.openxmlformats.org/drawingml/2006/main" xmlns:r="http://schemas.openxmlformats.org/officeDocument/2006/relationships" xmlns:p="http://schemas.openxmlformats.org/presentationml/2006/main">
  <p:tag name="EE4P_MAPWIZARD_ID" val="MZ"/>
  <p:tag name="EE4P_MAPWIZARD" val="Mozambique"/>
</p:tagLst>
</file>

<file path=ppt/tags/tag215.xml><?xml version="1.0" encoding="utf-8"?>
<p:tagLst xmlns:a="http://schemas.openxmlformats.org/drawingml/2006/main" xmlns:r="http://schemas.openxmlformats.org/officeDocument/2006/relationships" xmlns:p="http://schemas.openxmlformats.org/presentationml/2006/main">
  <p:tag name="EE4P_MAPWIZARD_ID" val="UG"/>
  <p:tag name="EE4P_MAPWIZARD" val="Uganda"/>
</p:tagLst>
</file>

<file path=ppt/tags/tag216.xml><?xml version="1.0" encoding="utf-8"?>
<p:tagLst xmlns:a="http://schemas.openxmlformats.org/drawingml/2006/main" xmlns:r="http://schemas.openxmlformats.org/officeDocument/2006/relationships" xmlns:p="http://schemas.openxmlformats.org/presentationml/2006/main">
  <p:tag name="EE4P_MAPWIZARD_ID" val="BI"/>
  <p:tag name="EE4P_MAPWIZARD" val="Burundi"/>
</p:tagLst>
</file>

<file path=ppt/tags/tag217.xml><?xml version="1.0" encoding="utf-8"?>
<p:tagLst xmlns:a="http://schemas.openxmlformats.org/drawingml/2006/main" xmlns:r="http://schemas.openxmlformats.org/officeDocument/2006/relationships" xmlns:p="http://schemas.openxmlformats.org/presentationml/2006/main">
  <p:tag name="EE4P_MAPWIZARD_ID" val="TZ"/>
  <p:tag name="EE4P_MAPWIZARD" val="Tanzania, United Republic of"/>
</p:tagLst>
</file>

<file path=ppt/tags/tag218.xml><?xml version="1.0" encoding="utf-8"?>
<p:tagLst xmlns:a="http://schemas.openxmlformats.org/drawingml/2006/main" xmlns:r="http://schemas.openxmlformats.org/officeDocument/2006/relationships" xmlns:p="http://schemas.openxmlformats.org/presentationml/2006/main">
  <p:tag name="EE4P_MAPWIZARD_ID" val="RW"/>
  <p:tag name="EE4P_MAPWIZARD" val="Rwanda"/>
</p:tagLst>
</file>

<file path=ppt/tags/tag219.xml><?xml version="1.0" encoding="utf-8"?>
<p:tagLst xmlns:a="http://schemas.openxmlformats.org/drawingml/2006/main" xmlns:r="http://schemas.openxmlformats.org/officeDocument/2006/relationships" xmlns:p="http://schemas.openxmlformats.org/presentationml/2006/main">
  <p:tag name="EE4P_MAPWIZARD_ID" val="LS"/>
  <p:tag name="EE4P_MAPWIZARD" val="Lesotho"/>
</p:tagLst>
</file>

<file path=ppt/tags/tag22.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20.xml><?xml version="1.0" encoding="utf-8"?>
<p:tagLst xmlns:a="http://schemas.openxmlformats.org/drawingml/2006/main" xmlns:r="http://schemas.openxmlformats.org/officeDocument/2006/relationships" xmlns:p="http://schemas.openxmlformats.org/presentationml/2006/main">
  <p:tag name="EE4P_MAPWIZARD_ID" val="ZW"/>
  <p:tag name="EE4P_MAPWIZARD" val="Zimbabwe"/>
</p:tagLst>
</file>

<file path=ppt/tags/tag221.xml><?xml version="1.0" encoding="utf-8"?>
<p:tagLst xmlns:a="http://schemas.openxmlformats.org/drawingml/2006/main" xmlns:r="http://schemas.openxmlformats.org/officeDocument/2006/relationships" xmlns:p="http://schemas.openxmlformats.org/presentationml/2006/main">
  <p:tag name="EE4P_MAPWIZARD_ID" val="ZM"/>
  <p:tag name="EE4P_MAPWIZARD" val="Zambia"/>
</p:tagLst>
</file>

<file path=ppt/tags/tag222.xml><?xml version="1.0" encoding="utf-8"?>
<p:tagLst xmlns:a="http://schemas.openxmlformats.org/drawingml/2006/main" xmlns:r="http://schemas.openxmlformats.org/officeDocument/2006/relationships" xmlns:p="http://schemas.openxmlformats.org/presentationml/2006/main">
  <p:tag name="EE4P_MAPWIZARD_ID" val="ZM"/>
  <p:tag name="EE4P_MAPWIZARD" val="Zambia"/>
</p:tagLst>
</file>

<file path=ppt/tags/tag223.xml><?xml version="1.0" encoding="utf-8"?>
<p:tagLst xmlns:a="http://schemas.openxmlformats.org/drawingml/2006/main" xmlns:r="http://schemas.openxmlformats.org/officeDocument/2006/relationships" xmlns:p="http://schemas.openxmlformats.org/presentationml/2006/main">
  <p:tag name="EE4P_MAPWIZARD_ID" val="BW"/>
  <p:tag name="EE4P_MAPWIZARD" val="Botswana"/>
</p:tagLst>
</file>

<file path=ppt/tags/tag224.xml><?xml version="1.0" encoding="utf-8"?>
<p:tagLst xmlns:a="http://schemas.openxmlformats.org/drawingml/2006/main" xmlns:r="http://schemas.openxmlformats.org/officeDocument/2006/relationships" xmlns:p="http://schemas.openxmlformats.org/presentationml/2006/main">
  <p:tag name="EE4P_MAPWIZARD_ID" val="ZA"/>
  <p:tag name="EE4P_MAPWIZARD" val="South Africa"/>
</p:tagLst>
</file>

<file path=ppt/tags/tag225.xml><?xml version="1.0" encoding="utf-8"?>
<p:tagLst xmlns:a="http://schemas.openxmlformats.org/drawingml/2006/main" xmlns:r="http://schemas.openxmlformats.org/officeDocument/2006/relationships" xmlns:p="http://schemas.openxmlformats.org/presentationml/2006/main">
  <p:tag name="EE4P_MAPWIZARD_ID" val="CF"/>
  <p:tag name="EE4P_MAPWIZARD" val="Central African Republic"/>
</p:tagLst>
</file>

<file path=ppt/tags/tag226.xml><?xml version="1.0" encoding="utf-8"?>
<p:tagLst xmlns:a="http://schemas.openxmlformats.org/drawingml/2006/main" xmlns:r="http://schemas.openxmlformats.org/officeDocument/2006/relationships" xmlns:p="http://schemas.openxmlformats.org/presentationml/2006/main">
  <p:tag name="EE4P_MAPWIZARD_ID" val="TD"/>
  <p:tag name="EE4P_MAPWIZARD" val="Chad"/>
</p:tagLst>
</file>

<file path=ppt/tags/tag227.xml><?xml version="1.0" encoding="utf-8"?>
<p:tagLst xmlns:a="http://schemas.openxmlformats.org/drawingml/2006/main" xmlns:r="http://schemas.openxmlformats.org/officeDocument/2006/relationships" xmlns:p="http://schemas.openxmlformats.org/presentationml/2006/main">
  <p:tag name="EE4P_MAPWIZARD_ID" val="CD"/>
  <p:tag name="EE4P_MAPWIZARD" val="Congo, the Democratic Republic of the"/>
</p:tagLst>
</file>

<file path=ppt/tags/tag228.xml><?xml version="1.0" encoding="utf-8"?>
<p:tagLst xmlns:a="http://schemas.openxmlformats.org/drawingml/2006/main" xmlns:r="http://schemas.openxmlformats.org/officeDocument/2006/relationships" xmlns:p="http://schemas.openxmlformats.org/presentationml/2006/main">
  <p:tag name="EE4P_MAPWIZARD_ID" val="NA"/>
  <p:tag name="EE4P_MAPWIZARD" val="Namibia"/>
</p:tagLst>
</file>

<file path=ppt/tags/tag229.xml><?xml version="1.0" encoding="utf-8"?>
<p:tagLst xmlns:a="http://schemas.openxmlformats.org/drawingml/2006/main" xmlns:r="http://schemas.openxmlformats.org/officeDocument/2006/relationships" xmlns:p="http://schemas.openxmlformats.org/presentationml/2006/main">
  <p:tag name="EE4P_MAPWIZARD_ID" val="AO"/>
  <p:tag name="EE4P_MAPWIZARD" val="Angola"/>
</p:tagLst>
</file>

<file path=ppt/tags/tag23.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30.xml><?xml version="1.0" encoding="utf-8"?>
<p:tagLst xmlns:a="http://schemas.openxmlformats.org/drawingml/2006/main" xmlns:r="http://schemas.openxmlformats.org/officeDocument/2006/relationships" xmlns:p="http://schemas.openxmlformats.org/presentationml/2006/main">
  <p:tag name="EE4P_MAPWIZARD_ID" val="CG"/>
  <p:tag name="EE4P_MAPWIZARD" val="Congo"/>
</p:tagLst>
</file>

<file path=ppt/tags/tag231.xml><?xml version="1.0" encoding="utf-8"?>
<p:tagLst xmlns:a="http://schemas.openxmlformats.org/drawingml/2006/main" xmlns:r="http://schemas.openxmlformats.org/officeDocument/2006/relationships" xmlns:p="http://schemas.openxmlformats.org/presentationml/2006/main">
  <p:tag name="EE4P_MAPWIZARD_ID" val="GA"/>
  <p:tag name="EE4P_MAPWIZARD" val="Gabon"/>
</p:tagLst>
</file>

<file path=ppt/tags/tag232.xml><?xml version="1.0" encoding="utf-8"?>
<p:tagLst xmlns:a="http://schemas.openxmlformats.org/drawingml/2006/main" xmlns:r="http://schemas.openxmlformats.org/officeDocument/2006/relationships" xmlns:p="http://schemas.openxmlformats.org/presentationml/2006/main">
  <p:tag name="EE4P_MAPWIZARD_ID" val="CM"/>
  <p:tag name="EE4P_MAPWIZARD" val="Cameroon"/>
</p:tagLst>
</file>

<file path=ppt/tags/tag233.xml><?xml version="1.0" encoding="utf-8"?>
<p:tagLst xmlns:a="http://schemas.openxmlformats.org/drawingml/2006/main" xmlns:r="http://schemas.openxmlformats.org/officeDocument/2006/relationships" xmlns:p="http://schemas.openxmlformats.org/presentationml/2006/main">
  <p:tag name="EE4P_MAPWIZARD_ID" val="TN"/>
  <p:tag name="EE4P_MAPWIZARD" val="Tunisia"/>
</p:tagLst>
</file>

<file path=ppt/tags/tag234.xml><?xml version="1.0" encoding="utf-8"?>
<p:tagLst xmlns:a="http://schemas.openxmlformats.org/drawingml/2006/main" xmlns:r="http://schemas.openxmlformats.org/officeDocument/2006/relationships" xmlns:p="http://schemas.openxmlformats.org/presentationml/2006/main">
  <p:tag name="EE4P_MAPWIZARD_ID" val="NE"/>
  <p:tag name="EE4P_MAPWIZARD" val="Niger"/>
</p:tagLst>
</file>

<file path=ppt/tags/tag235.xml><?xml version="1.0" encoding="utf-8"?>
<p:tagLst xmlns:a="http://schemas.openxmlformats.org/drawingml/2006/main" xmlns:r="http://schemas.openxmlformats.org/officeDocument/2006/relationships" xmlns:p="http://schemas.openxmlformats.org/presentationml/2006/main">
  <p:tag name="EE4P_MAPWIZARD_ID" val="NG"/>
  <p:tag name="EE4P_MAPWIZARD" val="Nigeria"/>
</p:tagLst>
</file>

<file path=ppt/tags/tag236.xml><?xml version="1.0" encoding="utf-8"?>
<p:tagLst xmlns:a="http://schemas.openxmlformats.org/drawingml/2006/main" xmlns:r="http://schemas.openxmlformats.org/officeDocument/2006/relationships" xmlns:p="http://schemas.openxmlformats.org/presentationml/2006/main">
  <p:tag name="EE4P_MAPWIZARD_ID" val="BJ"/>
  <p:tag name="EE4P_MAPWIZARD" val="Benin"/>
</p:tagLst>
</file>

<file path=ppt/tags/tag237.xml><?xml version="1.0" encoding="utf-8"?>
<p:tagLst xmlns:a="http://schemas.openxmlformats.org/drawingml/2006/main" xmlns:r="http://schemas.openxmlformats.org/officeDocument/2006/relationships" xmlns:p="http://schemas.openxmlformats.org/presentationml/2006/main">
  <p:tag name="EE4P_MAPWIZARD_ID" val="TG"/>
  <p:tag name="EE4P_MAPWIZARD" val="Togo"/>
</p:tagLst>
</file>

<file path=ppt/tags/tag238.xml><?xml version="1.0" encoding="utf-8"?>
<p:tagLst xmlns:a="http://schemas.openxmlformats.org/drawingml/2006/main" xmlns:r="http://schemas.openxmlformats.org/officeDocument/2006/relationships" xmlns:p="http://schemas.openxmlformats.org/presentationml/2006/main">
  <p:tag name="EE4P_MAPWIZARD_ID" val="GH"/>
  <p:tag name="EE4P_MAPWIZARD" val="Ghana"/>
</p:tagLst>
</file>

<file path=ppt/tags/tag239.xml><?xml version="1.0" encoding="utf-8"?>
<p:tagLst xmlns:a="http://schemas.openxmlformats.org/drawingml/2006/main" xmlns:r="http://schemas.openxmlformats.org/officeDocument/2006/relationships" xmlns:p="http://schemas.openxmlformats.org/presentationml/2006/main">
  <p:tag name="EE4P_MAPWIZARD_ID" val="BF"/>
  <p:tag name="EE4P_MAPWIZARD" val="Burkina Faso"/>
</p:tagLst>
</file>

<file path=ppt/tags/tag24.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40.xml><?xml version="1.0" encoding="utf-8"?>
<p:tagLst xmlns:a="http://schemas.openxmlformats.org/drawingml/2006/main" xmlns:r="http://schemas.openxmlformats.org/officeDocument/2006/relationships" xmlns:p="http://schemas.openxmlformats.org/presentationml/2006/main">
  <p:tag name="EE4P_MAPWIZARD_ID" val="DZ"/>
  <p:tag name="EE4P_MAPWIZARD" val="Algeria"/>
</p:tagLst>
</file>

<file path=ppt/tags/tag241.xml><?xml version="1.0" encoding="utf-8"?>
<p:tagLst xmlns:a="http://schemas.openxmlformats.org/drawingml/2006/main" xmlns:r="http://schemas.openxmlformats.org/officeDocument/2006/relationships" xmlns:p="http://schemas.openxmlformats.org/presentationml/2006/main">
  <p:tag name="EE4P_MAPWIZARD_ID" val="CI"/>
  <p:tag name="EE4P_MAPWIZARD" val="Côte d'Ivoire"/>
</p:tagLst>
</file>

<file path=ppt/tags/tag242.xml><?xml version="1.0" encoding="utf-8"?>
<p:tagLst xmlns:a="http://schemas.openxmlformats.org/drawingml/2006/main" xmlns:r="http://schemas.openxmlformats.org/officeDocument/2006/relationships" xmlns:p="http://schemas.openxmlformats.org/presentationml/2006/main">
  <p:tag name="EE4P_MAPWIZARD_ID" val="LR"/>
  <p:tag name="EE4P_MAPWIZARD" val="Liberia"/>
</p:tagLst>
</file>

<file path=ppt/tags/tag243.xml><?xml version="1.0" encoding="utf-8"?>
<p:tagLst xmlns:a="http://schemas.openxmlformats.org/drawingml/2006/main" xmlns:r="http://schemas.openxmlformats.org/officeDocument/2006/relationships" xmlns:p="http://schemas.openxmlformats.org/presentationml/2006/main">
  <p:tag name="EE4P_MAPWIZARD_ID" val="ML"/>
  <p:tag name="EE4P_MAPWIZARD" val="Mali"/>
</p:tagLst>
</file>

<file path=ppt/tags/tag244.xml><?xml version="1.0" encoding="utf-8"?>
<p:tagLst xmlns:a="http://schemas.openxmlformats.org/drawingml/2006/main" xmlns:r="http://schemas.openxmlformats.org/officeDocument/2006/relationships" xmlns:p="http://schemas.openxmlformats.org/presentationml/2006/main">
  <p:tag name="EE4P_MAPWIZARD_ID" val="MA"/>
  <p:tag name="EE4P_MAPWIZARD" val="Morocco"/>
</p:tagLst>
</file>

<file path=ppt/tags/tag245.xml><?xml version="1.0" encoding="utf-8"?>
<p:tagLst xmlns:a="http://schemas.openxmlformats.org/drawingml/2006/main" xmlns:r="http://schemas.openxmlformats.org/officeDocument/2006/relationships" xmlns:p="http://schemas.openxmlformats.org/presentationml/2006/main">
  <p:tag name="EE4P_MAPWIZARD_ID" val="SL"/>
  <p:tag name="EE4P_MAPWIZARD" val="Sierra Leone"/>
</p:tagLst>
</file>

<file path=ppt/tags/tag246.xml><?xml version="1.0" encoding="utf-8"?>
<p:tagLst xmlns:a="http://schemas.openxmlformats.org/drawingml/2006/main" xmlns:r="http://schemas.openxmlformats.org/officeDocument/2006/relationships" xmlns:p="http://schemas.openxmlformats.org/presentationml/2006/main">
  <p:tag name="EE4P_MAPWIZARD_ID" val="GN"/>
  <p:tag name="EE4P_MAPWIZARD" val="Guinea"/>
</p:tagLst>
</file>

<file path=ppt/tags/tag247.xml><?xml version="1.0" encoding="utf-8"?>
<p:tagLst xmlns:a="http://schemas.openxmlformats.org/drawingml/2006/main" xmlns:r="http://schemas.openxmlformats.org/officeDocument/2006/relationships" xmlns:p="http://schemas.openxmlformats.org/presentationml/2006/main">
  <p:tag name="EE4P_MAPWIZARD_ID" val="EH"/>
  <p:tag name="EE4P_MAPWIZARD" val="Western Sahara"/>
</p:tagLst>
</file>

<file path=ppt/tags/tag248.xml><?xml version="1.0" encoding="utf-8"?>
<p:tagLst xmlns:a="http://schemas.openxmlformats.org/drawingml/2006/main" xmlns:r="http://schemas.openxmlformats.org/officeDocument/2006/relationships" xmlns:p="http://schemas.openxmlformats.org/presentationml/2006/main">
  <p:tag name="EE4P_MAPWIZARD_ID" val="GW"/>
  <p:tag name="EE4P_MAPWIZARD" val="Guinea-Bissau"/>
</p:tagLst>
</file>

<file path=ppt/tags/tag249.xml><?xml version="1.0" encoding="utf-8"?>
<p:tagLst xmlns:a="http://schemas.openxmlformats.org/drawingml/2006/main" xmlns:r="http://schemas.openxmlformats.org/officeDocument/2006/relationships" xmlns:p="http://schemas.openxmlformats.org/presentationml/2006/main">
  <p:tag name="EE4P_MAPWIZARD_ID" val="SN"/>
  <p:tag name="EE4P_MAPWIZARD" val="Senegal"/>
</p:tagLst>
</file>

<file path=ppt/tags/tag25.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50.xml><?xml version="1.0" encoding="utf-8"?>
<p:tagLst xmlns:a="http://schemas.openxmlformats.org/drawingml/2006/main" xmlns:r="http://schemas.openxmlformats.org/officeDocument/2006/relationships" xmlns:p="http://schemas.openxmlformats.org/presentationml/2006/main">
  <p:tag name="EE4P_MAPWIZARD_ID" val="MR"/>
  <p:tag name="EE4P_MAPWIZARD" val="Mauritania"/>
</p:tagLst>
</file>

<file path=ppt/tags/tag251.xml><?xml version="1.0" encoding="utf-8"?>
<p:tagLst xmlns:a="http://schemas.openxmlformats.org/drawingml/2006/main" xmlns:r="http://schemas.openxmlformats.org/officeDocument/2006/relationships" xmlns:p="http://schemas.openxmlformats.org/presentationml/2006/main">
  <p:tag name="EE4P_MAPWIZARD_ID" val="SS"/>
  <p:tag name="EE4P_MAPWIZARD" val="South Sudan"/>
</p:tagLst>
</file>

<file path=ppt/tags/tag252.xml><?xml version="1.0" encoding="utf-8"?>
<p:tagLst xmlns:a="http://schemas.openxmlformats.org/drawingml/2006/main" xmlns:r="http://schemas.openxmlformats.org/officeDocument/2006/relationships" xmlns:p="http://schemas.openxmlformats.org/presentationml/2006/main">
  <p:tag name="EE4P_MAPWIZARD_ID" val="SD"/>
  <p:tag name="EE4P_MAPWIZARD" val="Sudan"/>
</p:tagLst>
</file>

<file path=ppt/tags/tag253.xml><?xml version="1.0" encoding="utf-8"?>
<p:tagLst xmlns:a="http://schemas.openxmlformats.org/drawingml/2006/main" xmlns:r="http://schemas.openxmlformats.org/officeDocument/2006/relationships" xmlns:p="http://schemas.openxmlformats.org/presentationml/2006/main">
  <p:tag name="EE4P_MAPWIZARD_ID" val="GQ"/>
  <p:tag name="EE4P_MAPWIZARD" val="Equatorial Guinea"/>
</p:tagLst>
</file>

<file path=ppt/tags/tag254.xml><?xml version="1.0" encoding="utf-8"?>
<p:tagLst xmlns:a="http://schemas.openxmlformats.org/drawingml/2006/main" xmlns:r="http://schemas.openxmlformats.org/officeDocument/2006/relationships" xmlns:p="http://schemas.openxmlformats.org/presentationml/2006/main">
  <p:tag name="EE4P_MAPWIZARD_ID" val="DJ"/>
  <p:tag name="EE4P_MAPWIZARD" val="Djibouti"/>
</p:tagLst>
</file>

<file path=ppt/tags/tag26.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7.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8.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29.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xml><?xml version="1.0" encoding="utf-8"?>
<p:tagLst xmlns:a="http://schemas.openxmlformats.org/drawingml/2006/main" xmlns:r="http://schemas.openxmlformats.org/officeDocument/2006/relationships" xmlns:p="http://schemas.openxmlformats.org/presentationml/2006/main">
  <p:tag name="EE4P_MAPWIZARD_ID" val="FK"/>
  <p:tag name="EE4P_MAPWIZARD" val="Falkland Islands (Malvinas)"/>
</p:tagLst>
</file>

<file path=ppt/tags/tag30.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1.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2.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3.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4.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5.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6.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7.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8.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39.xml><?xml version="1.0" encoding="utf-8"?>
<p:tagLst xmlns:a="http://schemas.openxmlformats.org/drawingml/2006/main" xmlns:r="http://schemas.openxmlformats.org/officeDocument/2006/relationships" xmlns:p="http://schemas.openxmlformats.org/presentationml/2006/main">
  <p:tag name="EE4P_MAPWIZARD_ID" val="GL"/>
  <p:tag name="EE4P_MAPWIZARD" val="Greenland"/>
</p:tagLst>
</file>

<file path=ppt/tags/tag4.xml><?xml version="1.0" encoding="utf-8"?>
<p:tagLst xmlns:a="http://schemas.openxmlformats.org/drawingml/2006/main" xmlns:r="http://schemas.openxmlformats.org/officeDocument/2006/relationships" xmlns:p="http://schemas.openxmlformats.org/presentationml/2006/main">
  <p:tag name="EE4P_MAPWIZARD_ID" val="AR"/>
  <p:tag name="EE4P_MAPWIZARD" val="Argentina"/>
</p:tagLst>
</file>

<file path=ppt/tags/tag40.xml><?xml version="1.0" encoding="utf-8"?>
<p:tagLst xmlns:a="http://schemas.openxmlformats.org/drawingml/2006/main" xmlns:r="http://schemas.openxmlformats.org/officeDocument/2006/relationships" xmlns:p="http://schemas.openxmlformats.org/presentationml/2006/main">
  <p:tag name="EE4P_MAPWIZARD_ID" val="GL"/>
  <p:tag name="EE4P_MAPWIZARD" val="Greenland"/>
</p:tagLst>
</file>

<file path=ppt/tags/tag41.xml><?xml version="1.0" encoding="utf-8"?>
<p:tagLst xmlns:a="http://schemas.openxmlformats.org/drawingml/2006/main" xmlns:r="http://schemas.openxmlformats.org/officeDocument/2006/relationships" xmlns:p="http://schemas.openxmlformats.org/presentationml/2006/main">
  <p:tag name="EE4P_MAPWIZARD_ID" val="GL"/>
  <p:tag name="EE4P_MAPWIZARD" val="Greenland"/>
</p:tagLst>
</file>

<file path=ppt/tags/tag42.xml><?xml version="1.0" encoding="utf-8"?>
<p:tagLst xmlns:a="http://schemas.openxmlformats.org/drawingml/2006/main" xmlns:r="http://schemas.openxmlformats.org/officeDocument/2006/relationships" xmlns:p="http://schemas.openxmlformats.org/presentationml/2006/main">
  <p:tag name="EE4P_MAPWIZARD_ID" val="BR"/>
  <p:tag name="EE4P_MAPWIZARD" val="Brazil"/>
</p:tagLst>
</file>

<file path=ppt/tags/tag43.xml><?xml version="1.0" encoding="utf-8"?>
<p:tagLst xmlns:a="http://schemas.openxmlformats.org/drawingml/2006/main" xmlns:r="http://schemas.openxmlformats.org/officeDocument/2006/relationships" xmlns:p="http://schemas.openxmlformats.org/presentationml/2006/main">
  <p:tag name="EE4P_MAPWIZARD_ID" val="PY"/>
  <p:tag name="EE4P_MAPWIZARD" val="Paraguay"/>
</p:tagLst>
</file>

<file path=ppt/tags/tag44.xml><?xml version="1.0" encoding="utf-8"?>
<p:tagLst xmlns:a="http://schemas.openxmlformats.org/drawingml/2006/main" xmlns:r="http://schemas.openxmlformats.org/officeDocument/2006/relationships" xmlns:p="http://schemas.openxmlformats.org/presentationml/2006/main">
  <p:tag name="EE4P_MAPWIZARD_ID" val="GF"/>
  <p:tag name="EE4P_MAPWIZARD" val="French Guiana"/>
</p:tagLst>
</file>

<file path=ppt/tags/tag45.xml><?xml version="1.0" encoding="utf-8"?>
<p:tagLst xmlns:a="http://schemas.openxmlformats.org/drawingml/2006/main" xmlns:r="http://schemas.openxmlformats.org/officeDocument/2006/relationships" xmlns:p="http://schemas.openxmlformats.org/presentationml/2006/main">
  <p:tag name="EE4P_MAPWIZARD_ID" val="SR"/>
  <p:tag name="EE4P_MAPWIZARD" val="Suriname"/>
</p:tagLst>
</file>

<file path=ppt/tags/tag46.xml><?xml version="1.0" encoding="utf-8"?>
<p:tagLst xmlns:a="http://schemas.openxmlformats.org/drawingml/2006/main" xmlns:r="http://schemas.openxmlformats.org/officeDocument/2006/relationships" xmlns:p="http://schemas.openxmlformats.org/presentationml/2006/main">
  <p:tag name="EE4P_MAPWIZARD_ID" val="GY"/>
  <p:tag name="EE4P_MAPWIZARD" val="Guyana"/>
</p:tagLst>
</file>

<file path=ppt/tags/tag47.xml><?xml version="1.0" encoding="utf-8"?>
<p:tagLst xmlns:a="http://schemas.openxmlformats.org/drawingml/2006/main" xmlns:r="http://schemas.openxmlformats.org/officeDocument/2006/relationships" xmlns:p="http://schemas.openxmlformats.org/presentationml/2006/main">
  <p:tag name="EE4P_MAPWIZARD_ID" val="UY"/>
  <p:tag name="EE4P_MAPWIZARD" val="Uruguay"/>
</p:tagLst>
</file>

<file path=ppt/tags/tag48.xml><?xml version="1.0" encoding="utf-8"?>
<p:tagLst xmlns:a="http://schemas.openxmlformats.org/drawingml/2006/main" xmlns:r="http://schemas.openxmlformats.org/officeDocument/2006/relationships" xmlns:p="http://schemas.openxmlformats.org/presentationml/2006/main">
  <p:tag name="EE4P_MAPWIZARD_ID" val="BO"/>
  <p:tag name="EE4P_MAPWIZARD" val="Bolivia, Plurinational State of"/>
</p:tagLst>
</file>

<file path=ppt/tags/tag49.xml><?xml version="1.0" encoding="utf-8"?>
<p:tagLst xmlns:a="http://schemas.openxmlformats.org/drawingml/2006/main" xmlns:r="http://schemas.openxmlformats.org/officeDocument/2006/relationships" xmlns:p="http://schemas.openxmlformats.org/presentationml/2006/main">
  <p:tag name="EE4P_MAPWIZARD_ID" val="VE"/>
  <p:tag name="EE4P_MAPWIZARD" val="Venezuela, Bolivarian Republic of"/>
</p:tagLst>
</file>

<file path=ppt/tags/tag5.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50.xml><?xml version="1.0" encoding="utf-8"?>
<p:tagLst xmlns:a="http://schemas.openxmlformats.org/drawingml/2006/main" xmlns:r="http://schemas.openxmlformats.org/officeDocument/2006/relationships" xmlns:p="http://schemas.openxmlformats.org/presentationml/2006/main">
  <p:tag name="EE4P_MAPWIZARD_ID" val="CL"/>
  <p:tag name="EE4P_MAPWIZARD" val="Chile"/>
</p:tagLst>
</file>

<file path=ppt/tags/tag51.xml><?xml version="1.0" encoding="utf-8"?>
<p:tagLst xmlns:a="http://schemas.openxmlformats.org/drawingml/2006/main" xmlns:r="http://schemas.openxmlformats.org/officeDocument/2006/relationships" xmlns:p="http://schemas.openxmlformats.org/presentationml/2006/main">
  <p:tag name="EE4P_MAPWIZARD_ID" val="CO"/>
  <p:tag name="EE4P_MAPWIZARD" val="Colombia"/>
</p:tagLst>
</file>

<file path=ppt/tags/tag52.xml><?xml version="1.0" encoding="utf-8"?>
<p:tagLst xmlns:a="http://schemas.openxmlformats.org/drawingml/2006/main" xmlns:r="http://schemas.openxmlformats.org/officeDocument/2006/relationships" xmlns:p="http://schemas.openxmlformats.org/presentationml/2006/main">
  <p:tag name="EE4P_MAPWIZARD_ID" val="EC"/>
  <p:tag name="EE4P_MAPWIZARD" val="Ecuador"/>
</p:tagLst>
</file>

<file path=ppt/tags/tag53.xml><?xml version="1.0" encoding="utf-8"?>
<p:tagLst xmlns:a="http://schemas.openxmlformats.org/drawingml/2006/main" xmlns:r="http://schemas.openxmlformats.org/officeDocument/2006/relationships" xmlns:p="http://schemas.openxmlformats.org/presentationml/2006/main">
  <p:tag name="EE4P_MAPWIZARD_ID" val="PE"/>
  <p:tag name="EE4P_MAPWIZARD" val="Peru"/>
</p:tagLst>
</file>

<file path=ppt/tags/tag54.xml><?xml version="1.0" encoding="utf-8"?>
<p:tagLst xmlns:a="http://schemas.openxmlformats.org/drawingml/2006/main" xmlns:r="http://schemas.openxmlformats.org/officeDocument/2006/relationships" xmlns:p="http://schemas.openxmlformats.org/presentationml/2006/main">
  <p:tag name="EE4P_MAPWIZARD_ID" val="JM"/>
  <p:tag name="EE4P_MAPWIZARD" val="Jamaica"/>
</p:tagLst>
</file>

<file path=ppt/tags/tag55.xml><?xml version="1.0" encoding="utf-8"?>
<p:tagLst xmlns:a="http://schemas.openxmlformats.org/drawingml/2006/main" xmlns:r="http://schemas.openxmlformats.org/officeDocument/2006/relationships" xmlns:p="http://schemas.openxmlformats.org/presentationml/2006/main">
  <p:tag name="EE4P_MAPWIZARD_ID" val="PA"/>
  <p:tag name="EE4P_MAPWIZARD" val="Panama"/>
</p:tagLst>
</file>

<file path=ppt/tags/tag56.xml><?xml version="1.0" encoding="utf-8"?>
<p:tagLst xmlns:a="http://schemas.openxmlformats.org/drawingml/2006/main" xmlns:r="http://schemas.openxmlformats.org/officeDocument/2006/relationships" xmlns:p="http://schemas.openxmlformats.org/presentationml/2006/main">
  <p:tag name="EE4P_MAPWIZARD_ID" val="CU"/>
  <p:tag name="EE4P_MAPWIZARD" val="Cuba"/>
</p:tagLst>
</file>

<file path=ppt/tags/tag57.xml><?xml version="1.0" encoding="utf-8"?>
<p:tagLst xmlns:a="http://schemas.openxmlformats.org/drawingml/2006/main" xmlns:r="http://schemas.openxmlformats.org/officeDocument/2006/relationships" xmlns:p="http://schemas.openxmlformats.org/presentationml/2006/main">
  <p:tag name="EE4P_MAPWIZARD_ID" val="CR"/>
  <p:tag name="EE4P_MAPWIZARD" val="Costa Rica"/>
</p:tagLst>
</file>

<file path=ppt/tags/tag58.xml><?xml version="1.0" encoding="utf-8"?>
<p:tagLst xmlns:a="http://schemas.openxmlformats.org/drawingml/2006/main" xmlns:r="http://schemas.openxmlformats.org/officeDocument/2006/relationships" xmlns:p="http://schemas.openxmlformats.org/presentationml/2006/main">
  <p:tag name="EE4P_MAPWIZARD_ID" val="NI"/>
  <p:tag name="EE4P_MAPWIZARD" val="Nicaragua"/>
</p:tagLst>
</file>

<file path=ppt/tags/tag59.xml><?xml version="1.0" encoding="utf-8"?>
<p:tagLst xmlns:a="http://schemas.openxmlformats.org/drawingml/2006/main" xmlns:r="http://schemas.openxmlformats.org/officeDocument/2006/relationships" xmlns:p="http://schemas.openxmlformats.org/presentationml/2006/main">
  <p:tag name="EE4P_MAPWIZARD_ID" val="HN"/>
  <p:tag name="EE4P_MAPWIZARD" val="Honduras"/>
</p:tagLst>
</file>

<file path=ppt/tags/tag6.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60.xml><?xml version="1.0" encoding="utf-8"?>
<p:tagLst xmlns:a="http://schemas.openxmlformats.org/drawingml/2006/main" xmlns:r="http://schemas.openxmlformats.org/officeDocument/2006/relationships" xmlns:p="http://schemas.openxmlformats.org/presentationml/2006/main">
  <p:tag name="EE4P_MAPWIZARD_ID" val="SV"/>
  <p:tag name="EE4P_MAPWIZARD" val="El Salvador"/>
</p:tagLst>
</file>

<file path=ppt/tags/tag61.xml><?xml version="1.0" encoding="utf-8"?>
<p:tagLst xmlns:a="http://schemas.openxmlformats.org/drawingml/2006/main" xmlns:r="http://schemas.openxmlformats.org/officeDocument/2006/relationships" xmlns:p="http://schemas.openxmlformats.org/presentationml/2006/main">
  <p:tag name="EE4P_MAPWIZARD_ID" val="BZ"/>
  <p:tag name="EE4P_MAPWIZARD" val="Belize"/>
</p:tagLst>
</file>

<file path=ppt/tags/tag62.xml><?xml version="1.0" encoding="utf-8"?>
<p:tagLst xmlns:a="http://schemas.openxmlformats.org/drawingml/2006/main" xmlns:r="http://schemas.openxmlformats.org/officeDocument/2006/relationships" xmlns:p="http://schemas.openxmlformats.org/presentationml/2006/main">
  <p:tag name="EE4P_MAPWIZARD_ID" val="GT"/>
  <p:tag name="EE4P_MAPWIZARD" val="Guatemala"/>
</p:tagLst>
</file>

<file path=ppt/tags/tag63.xml><?xml version="1.0" encoding="utf-8"?>
<p:tagLst xmlns:a="http://schemas.openxmlformats.org/drawingml/2006/main" xmlns:r="http://schemas.openxmlformats.org/officeDocument/2006/relationships" xmlns:p="http://schemas.openxmlformats.org/presentationml/2006/main">
  <p:tag name="EE4P_MAPWIZARD_ID" val="MX"/>
  <p:tag name="EE4P_MAPWIZARD" val="Mexico"/>
</p:tagLst>
</file>

<file path=ppt/tags/tag64.xml><?xml version="1.0" encoding="utf-8"?>
<p:tagLst xmlns:a="http://schemas.openxmlformats.org/drawingml/2006/main" xmlns:r="http://schemas.openxmlformats.org/officeDocument/2006/relationships" xmlns:p="http://schemas.openxmlformats.org/presentationml/2006/main">
  <p:tag name="EE4P_MAPWIZARD_ID" val="PR"/>
  <p:tag name="EE4P_MAPWIZARD" val="Puerto Rico"/>
</p:tagLst>
</file>

<file path=ppt/tags/tag65.xml><?xml version="1.0" encoding="utf-8"?>
<p:tagLst xmlns:a="http://schemas.openxmlformats.org/drawingml/2006/main" xmlns:r="http://schemas.openxmlformats.org/officeDocument/2006/relationships" xmlns:p="http://schemas.openxmlformats.org/presentationml/2006/main">
  <p:tag name="EE4P_MAPWIZARD_ID" val="DO"/>
  <p:tag name="EE4P_MAPWIZARD" val="Dominican Republic"/>
</p:tagLst>
</file>

<file path=ppt/tags/tag66.xml><?xml version="1.0" encoding="utf-8"?>
<p:tagLst xmlns:a="http://schemas.openxmlformats.org/drawingml/2006/main" xmlns:r="http://schemas.openxmlformats.org/officeDocument/2006/relationships" xmlns:p="http://schemas.openxmlformats.org/presentationml/2006/main">
  <p:tag name="EE4P_MAPWIZARD_ID" val="HT"/>
  <p:tag name="EE4P_MAPWIZARD" val="Haiti"/>
</p:tagLst>
</file>

<file path=ppt/tags/tag67.xml><?xml version="1.0" encoding="utf-8"?>
<p:tagLst xmlns:a="http://schemas.openxmlformats.org/drawingml/2006/main" xmlns:r="http://schemas.openxmlformats.org/officeDocument/2006/relationships" xmlns:p="http://schemas.openxmlformats.org/presentationml/2006/main">
  <p:tag name="EE4P_MAPWIZARD_ID" val="LK"/>
  <p:tag name="EE4P_MAPWIZARD" val="Sri Lanka"/>
</p:tagLst>
</file>

<file path=ppt/tags/tag68.xml><?xml version="1.0" encoding="utf-8"?>
<p:tagLst xmlns:a="http://schemas.openxmlformats.org/drawingml/2006/main" xmlns:r="http://schemas.openxmlformats.org/officeDocument/2006/relationships" xmlns:p="http://schemas.openxmlformats.org/presentationml/2006/main">
  <p:tag name="EE4P_MAPWIZARD_ID" val="BD"/>
  <p:tag name="EE4P_MAPWIZARD" val="Bangladesh"/>
</p:tagLst>
</file>

<file path=ppt/tags/tag69.xml><?xml version="1.0" encoding="utf-8"?>
<p:tagLst xmlns:a="http://schemas.openxmlformats.org/drawingml/2006/main" xmlns:r="http://schemas.openxmlformats.org/officeDocument/2006/relationships" xmlns:p="http://schemas.openxmlformats.org/presentationml/2006/main">
  <p:tag name="EE4P_MAPWIZARD_ID" val="BT"/>
  <p:tag name="EE4P_MAPWIZARD" val="Bhutan"/>
</p:tagLst>
</file>

<file path=ppt/tags/tag7.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70.xml><?xml version="1.0" encoding="utf-8"?>
<p:tagLst xmlns:a="http://schemas.openxmlformats.org/drawingml/2006/main" xmlns:r="http://schemas.openxmlformats.org/officeDocument/2006/relationships" xmlns:p="http://schemas.openxmlformats.org/presentationml/2006/main">
  <p:tag name="EE4P_MAPWIZARD_ID" val="NP"/>
  <p:tag name="EE4P_MAPWIZARD" val="Nepal"/>
</p:tagLst>
</file>

<file path=ppt/tags/tag71.xml><?xml version="1.0" encoding="utf-8"?>
<p:tagLst xmlns:a="http://schemas.openxmlformats.org/drawingml/2006/main" xmlns:r="http://schemas.openxmlformats.org/officeDocument/2006/relationships" xmlns:p="http://schemas.openxmlformats.org/presentationml/2006/main">
  <p:tag name="EE4P_MAPWIZARD_ID" val="JP"/>
  <p:tag name="EE4P_MAPWIZARD" val="Japan"/>
</p:tagLst>
</file>

<file path=ppt/tags/tag72.xml><?xml version="1.0" encoding="utf-8"?>
<p:tagLst xmlns:a="http://schemas.openxmlformats.org/drawingml/2006/main" xmlns:r="http://schemas.openxmlformats.org/officeDocument/2006/relationships" xmlns:p="http://schemas.openxmlformats.org/presentationml/2006/main">
  <p:tag name="EE4P_MAPWIZARD_ID" val="JP"/>
  <p:tag name="EE4P_MAPWIZARD" val="Japan"/>
</p:tagLst>
</file>

<file path=ppt/tags/tag73.xml><?xml version="1.0" encoding="utf-8"?>
<p:tagLst xmlns:a="http://schemas.openxmlformats.org/drawingml/2006/main" xmlns:r="http://schemas.openxmlformats.org/officeDocument/2006/relationships" xmlns:p="http://schemas.openxmlformats.org/presentationml/2006/main">
  <p:tag name="EE4P_MAPWIZARD_ID" val="JP"/>
  <p:tag name="EE4P_MAPWIZARD" val="Japan"/>
</p:tagLst>
</file>

<file path=ppt/tags/tag74.xml><?xml version="1.0" encoding="utf-8"?>
<p:tagLst xmlns:a="http://schemas.openxmlformats.org/drawingml/2006/main" xmlns:r="http://schemas.openxmlformats.org/officeDocument/2006/relationships" xmlns:p="http://schemas.openxmlformats.org/presentationml/2006/main">
  <p:tag name="EE4P_MAPWIZARD_ID" val="JP"/>
  <p:tag name="EE4P_MAPWIZARD" val="Japan"/>
</p:tagLst>
</file>

<file path=ppt/tags/tag75.xml><?xml version="1.0" encoding="utf-8"?>
<p:tagLst xmlns:a="http://schemas.openxmlformats.org/drawingml/2006/main" xmlns:r="http://schemas.openxmlformats.org/officeDocument/2006/relationships" xmlns:p="http://schemas.openxmlformats.org/presentationml/2006/main">
  <p:tag name="EE4P_MAPWIZARD_ID" val="TW"/>
  <p:tag name="EE4P_MAPWIZARD" val="Taiwan, Province of China"/>
</p:tagLst>
</file>

<file path=ppt/tags/tag76.xml><?xml version="1.0" encoding="utf-8"?>
<p:tagLst xmlns:a="http://schemas.openxmlformats.org/drawingml/2006/main" xmlns:r="http://schemas.openxmlformats.org/officeDocument/2006/relationships" xmlns:p="http://schemas.openxmlformats.org/presentationml/2006/main">
  <p:tag name="EE4P_MAPWIZARD_ID" val="MN"/>
  <p:tag name="EE4P_MAPWIZARD" val="Mongolia"/>
</p:tagLst>
</file>

<file path=ppt/tags/tag77.xml><?xml version="1.0" encoding="utf-8"?>
<p:tagLst xmlns:a="http://schemas.openxmlformats.org/drawingml/2006/main" xmlns:r="http://schemas.openxmlformats.org/officeDocument/2006/relationships" xmlns:p="http://schemas.openxmlformats.org/presentationml/2006/main">
  <p:tag name="EE4P_MAPWIZARD_ID" val="CN"/>
  <p:tag name="EE4P_MAPWIZARD" val="China"/>
</p:tagLst>
</file>

<file path=ppt/tags/tag78.xml><?xml version="1.0" encoding="utf-8"?>
<p:tagLst xmlns:a="http://schemas.openxmlformats.org/drawingml/2006/main" xmlns:r="http://schemas.openxmlformats.org/officeDocument/2006/relationships" xmlns:p="http://schemas.openxmlformats.org/presentationml/2006/main">
  <p:tag name="EE4P_MAPWIZARD_ID" val="CN"/>
  <p:tag name="EE4P_MAPWIZARD" val="China"/>
</p:tagLst>
</file>

<file path=ppt/tags/tag79.xml><?xml version="1.0" encoding="utf-8"?>
<p:tagLst xmlns:a="http://schemas.openxmlformats.org/drawingml/2006/main" xmlns:r="http://schemas.openxmlformats.org/officeDocument/2006/relationships" xmlns:p="http://schemas.openxmlformats.org/presentationml/2006/main">
  <p:tag name="EE4P_MAPWIZARD_ID" val="CN"/>
  <p:tag name="EE4P_MAPWIZARD" val="China"/>
</p:tagLst>
</file>

<file path=ppt/tags/tag8.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80.xml><?xml version="1.0" encoding="utf-8"?>
<p:tagLst xmlns:a="http://schemas.openxmlformats.org/drawingml/2006/main" xmlns:r="http://schemas.openxmlformats.org/officeDocument/2006/relationships" xmlns:p="http://schemas.openxmlformats.org/presentationml/2006/main">
  <p:tag name="EE4P_MAPWIZARD_ID" val="FJ"/>
  <p:tag name="EE4P_MAPWIZARD" val="Fiji"/>
</p:tagLst>
</file>

<file path=ppt/tags/tag81.xml><?xml version="1.0" encoding="utf-8"?>
<p:tagLst xmlns:a="http://schemas.openxmlformats.org/drawingml/2006/main" xmlns:r="http://schemas.openxmlformats.org/officeDocument/2006/relationships" xmlns:p="http://schemas.openxmlformats.org/presentationml/2006/main">
  <p:tag name="EE4P_MAPWIZARD_ID" val="NZ"/>
  <p:tag name="EE4P_MAPWIZARD" val="New Zealand"/>
</p:tagLst>
</file>

<file path=ppt/tags/tag82.xml><?xml version="1.0" encoding="utf-8"?>
<p:tagLst xmlns:a="http://schemas.openxmlformats.org/drawingml/2006/main" xmlns:r="http://schemas.openxmlformats.org/officeDocument/2006/relationships" xmlns:p="http://schemas.openxmlformats.org/presentationml/2006/main">
  <p:tag name="EE4P_MAPWIZARD_ID" val="NZ"/>
  <p:tag name="EE4P_MAPWIZARD" val="New Zealand"/>
</p:tagLst>
</file>

<file path=ppt/tags/tag83.xml><?xml version="1.0" encoding="utf-8"?>
<p:tagLst xmlns:a="http://schemas.openxmlformats.org/drawingml/2006/main" xmlns:r="http://schemas.openxmlformats.org/officeDocument/2006/relationships" xmlns:p="http://schemas.openxmlformats.org/presentationml/2006/main">
  <p:tag name="EE4P_MAPWIZARD_ID" val="NC"/>
  <p:tag name="EE4P_MAPWIZARD" val="New Caledonia"/>
</p:tagLst>
</file>

<file path=ppt/tags/tag84.xml><?xml version="1.0" encoding="utf-8"?>
<p:tagLst xmlns:a="http://schemas.openxmlformats.org/drawingml/2006/main" xmlns:r="http://schemas.openxmlformats.org/officeDocument/2006/relationships" xmlns:p="http://schemas.openxmlformats.org/presentationml/2006/main">
  <p:tag name="EE4P_MAPWIZARD_ID" val="PG"/>
  <p:tag name="EE4P_MAPWIZARD" val="Papua New Guinea"/>
</p:tagLst>
</file>

<file path=ppt/tags/tag85.xml><?xml version="1.0" encoding="utf-8"?>
<p:tagLst xmlns:a="http://schemas.openxmlformats.org/drawingml/2006/main" xmlns:r="http://schemas.openxmlformats.org/officeDocument/2006/relationships" xmlns:p="http://schemas.openxmlformats.org/presentationml/2006/main">
  <p:tag name="EE4P_MAPWIZARD_ID" val="PG"/>
  <p:tag name="EE4P_MAPWIZARD" val="Papua New Guinea"/>
</p:tagLst>
</file>

<file path=ppt/tags/tag86.xml><?xml version="1.0" encoding="utf-8"?>
<p:tagLst xmlns:a="http://schemas.openxmlformats.org/drawingml/2006/main" xmlns:r="http://schemas.openxmlformats.org/officeDocument/2006/relationships" xmlns:p="http://schemas.openxmlformats.org/presentationml/2006/main">
  <p:tag name="EE4P_MAPWIZARD_ID" val="PG"/>
  <p:tag name="EE4P_MAPWIZARD" val="Papua New Guinea"/>
</p:tagLst>
</file>

<file path=ppt/tags/tag87.xml><?xml version="1.0" encoding="utf-8"?>
<p:tagLst xmlns:a="http://schemas.openxmlformats.org/drawingml/2006/main" xmlns:r="http://schemas.openxmlformats.org/officeDocument/2006/relationships" xmlns:p="http://schemas.openxmlformats.org/presentationml/2006/main">
  <p:tag name="EE4P_MAPWIZARD_ID" val="AU"/>
  <p:tag name="EE4P_MAPWIZARD" val="Australia"/>
</p:tagLst>
</file>

<file path=ppt/tags/tag88.xml><?xml version="1.0" encoding="utf-8"?>
<p:tagLst xmlns:a="http://schemas.openxmlformats.org/drawingml/2006/main" xmlns:r="http://schemas.openxmlformats.org/officeDocument/2006/relationships" xmlns:p="http://schemas.openxmlformats.org/presentationml/2006/main">
  <p:tag name="EE4P_MAPWIZARD_ID" val="AU"/>
  <p:tag name="EE4P_MAPWIZARD" val="Australia"/>
</p:tagLst>
</file>

<file path=ppt/tags/tag89.xml><?xml version="1.0" encoding="utf-8"?>
<p:tagLst xmlns:a="http://schemas.openxmlformats.org/drawingml/2006/main" xmlns:r="http://schemas.openxmlformats.org/officeDocument/2006/relationships" xmlns:p="http://schemas.openxmlformats.org/presentationml/2006/main">
  <p:tag name="EE4P_MAPWIZARD_ID" val="PH"/>
  <p:tag name="EE4P_MAPWIZARD" val="Philippines"/>
</p:tagLst>
</file>

<file path=ppt/tags/tag9.xml><?xml version="1.0" encoding="utf-8"?>
<p:tagLst xmlns:a="http://schemas.openxmlformats.org/drawingml/2006/main" xmlns:r="http://schemas.openxmlformats.org/officeDocument/2006/relationships" xmlns:p="http://schemas.openxmlformats.org/presentationml/2006/main">
  <p:tag name="EE4P_MAPWIZARD_ID" val="CA"/>
  <p:tag name="EE4P_MAPWIZARD" val="Canada"/>
</p:tagLst>
</file>

<file path=ppt/tags/tag90.xml><?xml version="1.0" encoding="utf-8"?>
<p:tagLst xmlns:a="http://schemas.openxmlformats.org/drawingml/2006/main" xmlns:r="http://schemas.openxmlformats.org/officeDocument/2006/relationships" xmlns:p="http://schemas.openxmlformats.org/presentationml/2006/main">
  <p:tag name="EE4P_MAPWIZARD_ID" val="PH"/>
  <p:tag name="EE4P_MAPWIZARD" val="Philippines"/>
</p:tagLst>
</file>

<file path=ppt/tags/tag91.xml><?xml version="1.0" encoding="utf-8"?>
<p:tagLst xmlns:a="http://schemas.openxmlformats.org/drawingml/2006/main" xmlns:r="http://schemas.openxmlformats.org/officeDocument/2006/relationships" xmlns:p="http://schemas.openxmlformats.org/presentationml/2006/main">
  <p:tag name="EE4P_MAPWIZARD_ID" val="PH"/>
  <p:tag name="EE4P_MAPWIZARD" val="Philippines"/>
</p:tagLst>
</file>

<file path=ppt/tags/tag92.xml><?xml version="1.0" encoding="utf-8"?>
<p:tagLst xmlns:a="http://schemas.openxmlformats.org/drawingml/2006/main" xmlns:r="http://schemas.openxmlformats.org/officeDocument/2006/relationships" xmlns:p="http://schemas.openxmlformats.org/presentationml/2006/main">
  <p:tag name="EE4P_MAPWIZARD_ID" val="PH"/>
  <p:tag name="EE4P_MAPWIZARD" val="Philippines"/>
</p:tagLst>
</file>

<file path=ppt/tags/tag93.xml><?xml version="1.0" encoding="utf-8"?>
<p:tagLst xmlns:a="http://schemas.openxmlformats.org/drawingml/2006/main" xmlns:r="http://schemas.openxmlformats.org/officeDocument/2006/relationships" xmlns:p="http://schemas.openxmlformats.org/presentationml/2006/main">
  <p:tag name="EE4P_MAPWIZARD_ID" val="PH"/>
  <p:tag name="EE4P_MAPWIZARD" val="Philippines"/>
</p:tagLst>
</file>

<file path=ppt/tags/tag94.xml><?xml version="1.0" encoding="utf-8"?>
<p:tagLst xmlns:a="http://schemas.openxmlformats.org/drawingml/2006/main" xmlns:r="http://schemas.openxmlformats.org/officeDocument/2006/relationships" xmlns:p="http://schemas.openxmlformats.org/presentationml/2006/main">
  <p:tag name="EE4P_MAPWIZARD_ID" val="PH"/>
  <p:tag name="EE4P_MAPWIZARD" val="Philippines"/>
</p:tagLst>
</file>

<file path=ppt/tags/tag95.xml><?xml version="1.0" encoding="utf-8"?>
<p:tagLst xmlns:a="http://schemas.openxmlformats.org/drawingml/2006/main" xmlns:r="http://schemas.openxmlformats.org/officeDocument/2006/relationships" xmlns:p="http://schemas.openxmlformats.org/presentationml/2006/main">
  <p:tag name="EE4P_MAPWIZARD_ID" val="PH"/>
  <p:tag name="EE4P_MAPWIZARD" val="Philippines"/>
</p:tagLst>
</file>

<file path=ppt/tags/tag96.xml><?xml version="1.0" encoding="utf-8"?>
<p:tagLst xmlns:a="http://schemas.openxmlformats.org/drawingml/2006/main" xmlns:r="http://schemas.openxmlformats.org/officeDocument/2006/relationships" xmlns:p="http://schemas.openxmlformats.org/presentationml/2006/main">
  <p:tag name="EE4P_MAPWIZARD_ID" val="VN"/>
  <p:tag name="EE4P_MAPWIZARD" val="Viet Nam"/>
</p:tagLst>
</file>

<file path=ppt/tags/tag97.xml><?xml version="1.0" encoding="utf-8"?>
<p:tagLst xmlns:a="http://schemas.openxmlformats.org/drawingml/2006/main" xmlns:r="http://schemas.openxmlformats.org/officeDocument/2006/relationships" xmlns:p="http://schemas.openxmlformats.org/presentationml/2006/main">
  <p:tag name="EE4P_MAPWIZARD_ID" val="MY"/>
  <p:tag name="EE4P_MAPWIZARD" val="Malaysia"/>
</p:tagLst>
</file>

<file path=ppt/tags/tag98.xml><?xml version="1.0" encoding="utf-8"?>
<p:tagLst xmlns:a="http://schemas.openxmlformats.org/drawingml/2006/main" xmlns:r="http://schemas.openxmlformats.org/officeDocument/2006/relationships" xmlns:p="http://schemas.openxmlformats.org/presentationml/2006/main">
  <p:tag name="EE4P_MAPWIZARD_ID" val="MY"/>
  <p:tag name="EE4P_MAPWIZARD" val="Malaysia"/>
</p:tagLst>
</file>

<file path=ppt/tags/tag99.xml><?xml version="1.0" encoding="utf-8"?>
<p:tagLst xmlns:a="http://schemas.openxmlformats.org/drawingml/2006/main" xmlns:r="http://schemas.openxmlformats.org/officeDocument/2006/relationships" xmlns:p="http://schemas.openxmlformats.org/presentationml/2006/main">
  <p:tag name="EE4P_MAPWIZARD_ID" val="TH"/>
  <p:tag name="EE4P_MAPWIZARD" val="Thailand"/>
</p:tagLst>
</file>

<file path=ppt/theme/theme1.xml><?xml version="1.0" encoding="utf-8"?>
<a:theme xmlns:a="http://schemas.openxmlformats.org/drawingml/2006/main" name="3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83463EB9-091D-4793-BE80-E0491A79D7D4}" vid="{17A63982-943C-4825-952A-AC2CA8579C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1205</Words>
  <Application>Microsoft Office PowerPoint</Application>
  <PresentationFormat>Widescreen</PresentationFormat>
  <Paragraphs>98</Paragraphs>
  <Slides>12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Arial (body)</vt:lpstr>
      <vt:lpstr>Arial Nova Light</vt:lpstr>
      <vt:lpstr>Calibri</vt:lpstr>
      <vt:lpstr>Plain regular</vt:lpstr>
      <vt:lpstr>Symbol</vt:lpstr>
      <vt:lpstr>3_Content</vt:lpstr>
      <vt:lpstr>think-cell Slide</vt:lpstr>
      <vt:lpstr>Horticulture Value Chain Summit Marketing and Export of Horticultural Commodities and Horti-startups </vt:lpstr>
      <vt:lpstr>Nagpal C Lokhare, Deputy General Manager APEDA, Ministry of Commerce &amp; Industry </vt:lpstr>
      <vt:lpstr>Suman Roy Choudhary, Director Absolute Foods</vt:lpstr>
      <vt:lpstr>Ravish Kumar, Co-founder &amp; COO OriginKonnect</vt:lpstr>
      <vt:lpstr>Dr. Anup Karwa, Director &amp; CEO Desai Agri Foods – a Innoterra company leading crops operation India</vt:lpstr>
      <vt:lpstr>Banana Cluster Development</vt:lpstr>
      <vt:lpstr>About Innoterra &amp; Desai AgriFoods</vt:lpstr>
      <vt:lpstr>Premium Happy Banana Development</vt:lpstr>
      <vt:lpstr>Science Driven Banana Farming in India 1/2</vt:lpstr>
      <vt:lpstr>Science Driven Banana Farming in India 2/2</vt:lpstr>
      <vt:lpstr>India – Opportunities to make the world go Bananas! India is excellently placed to cater to the key markets that are hungry for the most traded fruit in the world – bananas.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Adhiraj Saxena</dc:creator>
  <cp:lastModifiedBy>Himani Padalia</cp:lastModifiedBy>
  <cp:revision>11</cp:revision>
  <dcterms:created xsi:type="dcterms:W3CDTF">2022-10-31T11:31:37Z</dcterms:created>
  <dcterms:modified xsi:type="dcterms:W3CDTF">2022-11-01T05:10:35Z</dcterms:modified>
</cp:coreProperties>
</file>